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93" r:id="rId2"/>
    <p:sldId id="4094" r:id="rId3"/>
    <p:sldId id="4095" r:id="rId4"/>
    <p:sldId id="4096" r:id="rId5"/>
    <p:sldId id="4097" r:id="rId6"/>
    <p:sldId id="4098" r:id="rId7"/>
    <p:sldId id="4099" r:id="rId8"/>
    <p:sldId id="4100" r:id="rId9"/>
    <p:sldId id="4101" r:id="rId10"/>
    <p:sldId id="4102" r:id="rId11"/>
    <p:sldId id="4103" r:id="rId12"/>
    <p:sldId id="4104" r:id="rId13"/>
    <p:sldId id="4105" r:id="rId14"/>
    <p:sldId id="4106" r:id="rId15"/>
    <p:sldId id="4080" r:id="rId16"/>
    <p:sldId id="4107" r:id="rId17"/>
    <p:sldId id="410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8" autoAdjust="0"/>
    <p:restoredTop sz="91973" autoAdjust="0"/>
  </p:normalViewPr>
  <p:slideViewPr>
    <p:cSldViewPr snapToGrid="0" snapToObjects="1">
      <p:cViewPr varScale="1">
        <p:scale>
          <a:sx n="66" d="100"/>
          <a:sy n="66" d="100"/>
        </p:scale>
        <p:origin x="28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5/28/21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">
            <a:extLst>
              <a:ext uri="{FF2B5EF4-FFF2-40B4-BE49-F238E27FC236}">
                <a16:creationId xmlns:a16="http://schemas.microsoft.com/office/drawing/2014/main" id="{9BB0B379-883B-F247-96F2-9F714156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2611" y="3287523"/>
            <a:ext cx="2032427" cy="2037922"/>
          </a:xfrm>
          <a:custGeom>
            <a:avLst/>
            <a:gdLst>
              <a:gd name="T0" fmla="*/ 1632 w 1633"/>
              <a:gd name="T1" fmla="*/ 817 h 1635"/>
              <a:gd name="T2" fmla="*/ 1632 w 1633"/>
              <a:gd name="T3" fmla="*/ 817 h 1635"/>
              <a:gd name="T4" fmla="*/ 817 w 1633"/>
              <a:gd name="T5" fmla="*/ 1634 h 1635"/>
              <a:gd name="T6" fmla="*/ 817 w 1633"/>
              <a:gd name="T7" fmla="*/ 1634 h 1635"/>
              <a:gd name="T8" fmla="*/ 0 w 1633"/>
              <a:gd name="T9" fmla="*/ 817 h 1635"/>
              <a:gd name="T10" fmla="*/ 0 w 1633"/>
              <a:gd name="T11" fmla="*/ 817 h 1635"/>
              <a:gd name="T12" fmla="*/ 817 w 1633"/>
              <a:gd name="T13" fmla="*/ 0 h 1635"/>
              <a:gd name="T14" fmla="*/ 817 w 1633"/>
              <a:gd name="T15" fmla="*/ 0 h 1635"/>
              <a:gd name="T16" fmla="*/ 1632 w 1633"/>
              <a:gd name="T17" fmla="*/ 817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3" h="1635">
                <a:moveTo>
                  <a:pt x="1632" y="817"/>
                </a:moveTo>
                <a:lnTo>
                  <a:pt x="1632" y="817"/>
                </a:lnTo>
                <a:cubicBezTo>
                  <a:pt x="1632" y="1268"/>
                  <a:pt x="1267" y="1634"/>
                  <a:pt x="817" y="1634"/>
                </a:cubicBezTo>
                <a:lnTo>
                  <a:pt x="817" y="1634"/>
                </a:lnTo>
                <a:cubicBezTo>
                  <a:pt x="365" y="1634"/>
                  <a:pt x="0" y="1268"/>
                  <a:pt x="0" y="817"/>
                </a:cubicBezTo>
                <a:lnTo>
                  <a:pt x="0" y="817"/>
                </a:lnTo>
                <a:cubicBezTo>
                  <a:pt x="0" y="366"/>
                  <a:pt x="365" y="0"/>
                  <a:pt x="817" y="0"/>
                </a:cubicBezTo>
                <a:lnTo>
                  <a:pt x="817" y="0"/>
                </a:lnTo>
                <a:cubicBezTo>
                  <a:pt x="1267" y="0"/>
                  <a:pt x="1632" y="366"/>
                  <a:pt x="1632" y="8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D452651-0150-7243-B298-C1AC1872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2611" y="10928350"/>
            <a:ext cx="2032427" cy="2037918"/>
          </a:xfrm>
          <a:custGeom>
            <a:avLst/>
            <a:gdLst>
              <a:gd name="T0" fmla="*/ 1632 w 1633"/>
              <a:gd name="T1" fmla="*/ 817 h 1635"/>
              <a:gd name="T2" fmla="*/ 1632 w 1633"/>
              <a:gd name="T3" fmla="*/ 817 h 1635"/>
              <a:gd name="T4" fmla="*/ 817 w 1633"/>
              <a:gd name="T5" fmla="*/ 1634 h 1635"/>
              <a:gd name="T6" fmla="*/ 817 w 1633"/>
              <a:gd name="T7" fmla="*/ 1634 h 1635"/>
              <a:gd name="T8" fmla="*/ 0 w 1633"/>
              <a:gd name="T9" fmla="*/ 817 h 1635"/>
              <a:gd name="T10" fmla="*/ 0 w 1633"/>
              <a:gd name="T11" fmla="*/ 817 h 1635"/>
              <a:gd name="T12" fmla="*/ 817 w 1633"/>
              <a:gd name="T13" fmla="*/ 0 h 1635"/>
              <a:gd name="T14" fmla="*/ 817 w 1633"/>
              <a:gd name="T15" fmla="*/ 0 h 1635"/>
              <a:gd name="T16" fmla="*/ 1632 w 1633"/>
              <a:gd name="T17" fmla="*/ 817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3" h="1635">
                <a:moveTo>
                  <a:pt x="1632" y="817"/>
                </a:moveTo>
                <a:lnTo>
                  <a:pt x="1632" y="817"/>
                </a:lnTo>
                <a:cubicBezTo>
                  <a:pt x="1632" y="1268"/>
                  <a:pt x="1267" y="1634"/>
                  <a:pt x="817" y="1634"/>
                </a:cubicBezTo>
                <a:lnTo>
                  <a:pt x="817" y="1634"/>
                </a:lnTo>
                <a:cubicBezTo>
                  <a:pt x="365" y="1634"/>
                  <a:pt x="0" y="1268"/>
                  <a:pt x="0" y="817"/>
                </a:cubicBezTo>
                <a:lnTo>
                  <a:pt x="0" y="817"/>
                </a:lnTo>
                <a:cubicBezTo>
                  <a:pt x="0" y="366"/>
                  <a:pt x="365" y="0"/>
                  <a:pt x="817" y="0"/>
                </a:cubicBezTo>
                <a:lnTo>
                  <a:pt x="817" y="0"/>
                </a:lnTo>
                <a:cubicBezTo>
                  <a:pt x="1267" y="0"/>
                  <a:pt x="1632" y="366"/>
                  <a:pt x="1632" y="8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22FF1565-AC96-6842-ACED-B9D4E854F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297" y="5204597"/>
            <a:ext cx="2037918" cy="2037918"/>
          </a:xfrm>
          <a:custGeom>
            <a:avLst/>
            <a:gdLst>
              <a:gd name="T0" fmla="*/ 1634 w 1635"/>
              <a:gd name="T1" fmla="*/ 817 h 1634"/>
              <a:gd name="T2" fmla="*/ 1634 w 1635"/>
              <a:gd name="T3" fmla="*/ 817 h 1634"/>
              <a:gd name="T4" fmla="*/ 817 w 1635"/>
              <a:gd name="T5" fmla="*/ 1633 h 1634"/>
              <a:gd name="T6" fmla="*/ 817 w 1635"/>
              <a:gd name="T7" fmla="*/ 1633 h 1634"/>
              <a:gd name="T8" fmla="*/ 0 w 1635"/>
              <a:gd name="T9" fmla="*/ 817 h 1634"/>
              <a:gd name="T10" fmla="*/ 0 w 1635"/>
              <a:gd name="T11" fmla="*/ 817 h 1634"/>
              <a:gd name="T12" fmla="*/ 817 w 1635"/>
              <a:gd name="T13" fmla="*/ 0 h 1634"/>
              <a:gd name="T14" fmla="*/ 817 w 1635"/>
              <a:gd name="T15" fmla="*/ 0 h 1634"/>
              <a:gd name="T16" fmla="*/ 1634 w 1635"/>
              <a:gd name="T17" fmla="*/ 817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5" h="1634">
                <a:moveTo>
                  <a:pt x="1634" y="817"/>
                </a:moveTo>
                <a:lnTo>
                  <a:pt x="1634" y="817"/>
                </a:lnTo>
                <a:cubicBezTo>
                  <a:pt x="1634" y="1268"/>
                  <a:pt x="1268" y="1633"/>
                  <a:pt x="817" y="1633"/>
                </a:cubicBezTo>
                <a:lnTo>
                  <a:pt x="817" y="1633"/>
                </a:lnTo>
                <a:cubicBezTo>
                  <a:pt x="366" y="1633"/>
                  <a:pt x="0" y="1268"/>
                  <a:pt x="0" y="817"/>
                </a:cubicBezTo>
                <a:lnTo>
                  <a:pt x="0" y="817"/>
                </a:lnTo>
                <a:cubicBezTo>
                  <a:pt x="0" y="366"/>
                  <a:pt x="366" y="0"/>
                  <a:pt x="817" y="0"/>
                </a:cubicBezTo>
                <a:lnTo>
                  <a:pt x="817" y="0"/>
                </a:lnTo>
                <a:cubicBezTo>
                  <a:pt x="1268" y="0"/>
                  <a:pt x="1634" y="366"/>
                  <a:pt x="1634" y="8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C4C90A0-850E-F748-9AF9-10BD478F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3938" y="5204597"/>
            <a:ext cx="2037918" cy="2037918"/>
          </a:xfrm>
          <a:custGeom>
            <a:avLst/>
            <a:gdLst>
              <a:gd name="T0" fmla="*/ 1634 w 1635"/>
              <a:gd name="T1" fmla="*/ 817 h 1634"/>
              <a:gd name="T2" fmla="*/ 1634 w 1635"/>
              <a:gd name="T3" fmla="*/ 817 h 1634"/>
              <a:gd name="T4" fmla="*/ 817 w 1635"/>
              <a:gd name="T5" fmla="*/ 1633 h 1634"/>
              <a:gd name="T6" fmla="*/ 817 w 1635"/>
              <a:gd name="T7" fmla="*/ 1633 h 1634"/>
              <a:gd name="T8" fmla="*/ 0 w 1635"/>
              <a:gd name="T9" fmla="*/ 817 h 1634"/>
              <a:gd name="T10" fmla="*/ 0 w 1635"/>
              <a:gd name="T11" fmla="*/ 817 h 1634"/>
              <a:gd name="T12" fmla="*/ 817 w 1635"/>
              <a:gd name="T13" fmla="*/ 0 h 1634"/>
              <a:gd name="T14" fmla="*/ 817 w 1635"/>
              <a:gd name="T15" fmla="*/ 0 h 1634"/>
              <a:gd name="T16" fmla="*/ 1634 w 1635"/>
              <a:gd name="T17" fmla="*/ 817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5" h="1634">
                <a:moveTo>
                  <a:pt x="1634" y="817"/>
                </a:moveTo>
                <a:lnTo>
                  <a:pt x="1634" y="817"/>
                </a:lnTo>
                <a:cubicBezTo>
                  <a:pt x="1634" y="1268"/>
                  <a:pt x="1268" y="1633"/>
                  <a:pt x="817" y="1633"/>
                </a:cubicBezTo>
                <a:lnTo>
                  <a:pt x="817" y="1633"/>
                </a:lnTo>
                <a:cubicBezTo>
                  <a:pt x="366" y="1633"/>
                  <a:pt x="0" y="1268"/>
                  <a:pt x="0" y="817"/>
                </a:cubicBezTo>
                <a:lnTo>
                  <a:pt x="0" y="817"/>
                </a:lnTo>
                <a:cubicBezTo>
                  <a:pt x="0" y="366"/>
                  <a:pt x="366" y="0"/>
                  <a:pt x="817" y="0"/>
                </a:cubicBezTo>
                <a:lnTo>
                  <a:pt x="817" y="0"/>
                </a:lnTo>
                <a:cubicBezTo>
                  <a:pt x="1268" y="0"/>
                  <a:pt x="1634" y="366"/>
                  <a:pt x="1634" y="8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67BA5E78-4CC3-4243-8CC5-57DB2CA24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297" y="9066207"/>
            <a:ext cx="2037918" cy="2037922"/>
          </a:xfrm>
          <a:custGeom>
            <a:avLst/>
            <a:gdLst>
              <a:gd name="T0" fmla="*/ 1634 w 1635"/>
              <a:gd name="T1" fmla="*/ 817 h 1634"/>
              <a:gd name="T2" fmla="*/ 1634 w 1635"/>
              <a:gd name="T3" fmla="*/ 817 h 1634"/>
              <a:gd name="T4" fmla="*/ 817 w 1635"/>
              <a:gd name="T5" fmla="*/ 1633 h 1634"/>
              <a:gd name="T6" fmla="*/ 817 w 1635"/>
              <a:gd name="T7" fmla="*/ 1633 h 1634"/>
              <a:gd name="T8" fmla="*/ 0 w 1635"/>
              <a:gd name="T9" fmla="*/ 817 h 1634"/>
              <a:gd name="T10" fmla="*/ 0 w 1635"/>
              <a:gd name="T11" fmla="*/ 817 h 1634"/>
              <a:gd name="T12" fmla="*/ 817 w 1635"/>
              <a:gd name="T13" fmla="*/ 0 h 1634"/>
              <a:gd name="T14" fmla="*/ 817 w 1635"/>
              <a:gd name="T15" fmla="*/ 0 h 1634"/>
              <a:gd name="T16" fmla="*/ 1634 w 1635"/>
              <a:gd name="T17" fmla="*/ 817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5" h="1634">
                <a:moveTo>
                  <a:pt x="1634" y="817"/>
                </a:moveTo>
                <a:lnTo>
                  <a:pt x="1634" y="817"/>
                </a:lnTo>
                <a:cubicBezTo>
                  <a:pt x="1634" y="1267"/>
                  <a:pt x="1268" y="1633"/>
                  <a:pt x="817" y="1633"/>
                </a:cubicBezTo>
                <a:lnTo>
                  <a:pt x="817" y="1633"/>
                </a:lnTo>
                <a:cubicBezTo>
                  <a:pt x="366" y="1633"/>
                  <a:pt x="0" y="1267"/>
                  <a:pt x="0" y="817"/>
                </a:cubicBezTo>
                <a:lnTo>
                  <a:pt x="0" y="817"/>
                </a:lnTo>
                <a:cubicBezTo>
                  <a:pt x="0" y="365"/>
                  <a:pt x="366" y="0"/>
                  <a:pt x="817" y="0"/>
                </a:cubicBezTo>
                <a:lnTo>
                  <a:pt x="817" y="0"/>
                </a:lnTo>
                <a:cubicBezTo>
                  <a:pt x="1268" y="0"/>
                  <a:pt x="1634" y="365"/>
                  <a:pt x="1634" y="8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7DBEF89D-769B-2744-BD69-6F98CBDA5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3938" y="9066207"/>
            <a:ext cx="2037918" cy="2037922"/>
          </a:xfrm>
          <a:custGeom>
            <a:avLst/>
            <a:gdLst>
              <a:gd name="T0" fmla="*/ 1634 w 1635"/>
              <a:gd name="T1" fmla="*/ 817 h 1634"/>
              <a:gd name="T2" fmla="*/ 1634 w 1635"/>
              <a:gd name="T3" fmla="*/ 817 h 1634"/>
              <a:gd name="T4" fmla="*/ 817 w 1635"/>
              <a:gd name="T5" fmla="*/ 1633 h 1634"/>
              <a:gd name="T6" fmla="*/ 817 w 1635"/>
              <a:gd name="T7" fmla="*/ 1633 h 1634"/>
              <a:gd name="T8" fmla="*/ 0 w 1635"/>
              <a:gd name="T9" fmla="*/ 817 h 1634"/>
              <a:gd name="T10" fmla="*/ 0 w 1635"/>
              <a:gd name="T11" fmla="*/ 817 h 1634"/>
              <a:gd name="T12" fmla="*/ 817 w 1635"/>
              <a:gd name="T13" fmla="*/ 0 h 1634"/>
              <a:gd name="T14" fmla="*/ 817 w 1635"/>
              <a:gd name="T15" fmla="*/ 0 h 1634"/>
              <a:gd name="T16" fmla="*/ 1634 w 1635"/>
              <a:gd name="T17" fmla="*/ 817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5" h="1634">
                <a:moveTo>
                  <a:pt x="1634" y="817"/>
                </a:moveTo>
                <a:lnTo>
                  <a:pt x="1634" y="817"/>
                </a:lnTo>
                <a:cubicBezTo>
                  <a:pt x="1634" y="1267"/>
                  <a:pt x="1268" y="1633"/>
                  <a:pt x="817" y="1633"/>
                </a:cubicBezTo>
                <a:lnTo>
                  <a:pt x="817" y="1633"/>
                </a:lnTo>
                <a:cubicBezTo>
                  <a:pt x="366" y="1633"/>
                  <a:pt x="0" y="1267"/>
                  <a:pt x="0" y="817"/>
                </a:cubicBezTo>
                <a:lnTo>
                  <a:pt x="0" y="817"/>
                </a:lnTo>
                <a:cubicBezTo>
                  <a:pt x="0" y="365"/>
                  <a:pt x="366" y="0"/>
                  <a:pt x="817" y="0"/>
                </a:cubicBezTo>
                <a:lnTo>
                  <a:pt x="817" y="0"/>
                </a:lnTo>
                <a:cubicBezTo>
                  <a:pt x="1268" y="0"/>
                  <a:pt x="1634" y="365"/>
                  <a:pt x="1634" y="81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466">
            <a:extLst>
              <a:ext uri="{FF2B5EF4-FFF2-40B4-BE49-F238E27FC236}">
                <a16:creationId xmlns:a16="http://schemas.microsoft.com/office/drawing/2014/main" id="{C3D4D1B0-AEB4-E94B-A2B9-1FFEFA6E6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005" y="4303736"/>
            <a:ext cx="7393641" cy="7646320"/>
          </a:xfrm>
          <a:custGeom>
            <a:avLst/>
            <a:gdLst>
              <a:gd name="T0" fmla="*/ 0 w 5937"/>
              <a:gd name="T1" fmla="*/ 1536 h 6140"/>
              <a:gd name="T2" fmla="*/ 0 w 5937"/>
              <a:gd name="T3" fmla="*/ 4605 h 6140"/>
              <a:gd name="T4" fmla="*/ 2969 w 5937"/>
              <a:gd name="T5" fmla="*/ 6139 h 6140"/>
              <a:gd name="T6" fmla="*/ 5936 w 5937"/>
              <a:gd name="T7" fmla="*/ 4605 h 6140"/>
              <a:gd name="T8" fmla="*/ 5936 w 5937"/>
              <a:gd name="T9" fmla="*/ 1536 h 6140"/>
              <a:gd name="T10" fmla="*/ 2969 w 5937"/>
              <a:gd name="T11" fmla="*/ 0 h 6140"/>
              <a:gd name="T12" fmla="*/ 0 w 5937"/>
              <a:gd name="T13" fmla="*/ 1536 h 6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7" h="6140">
                <a:moveTo>
                  <a:pt x="0" y="1536"/>
                </a:moveTo>
                <a:lnTo>
                  <a:pt x="0" y="4605"/>
                </a:lnTo>
                <a:lnTo>
                  <a:pt x="2969" y="6139"/>
                </a:lnTo>
                <a:lnTo>
                  <a:pt x="5936" y="4605"/>
                </a:lnTo>
                <a:lnTo>
                  <a:pt x="5936" y="1536"/>
                </a:lnTo>
                <a:lnTo>
                  <a:pt x="2969" y="0"/>
                </a:lnTo>
                <a:lnTo>
                  <a:pt x="0" y="1536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467">
            <a:extLst>
              <a:ext uri="{FF2B5EF4-FFF2-40B4-BE49-F238E27FC236}">
                <a16:creationId xmlns:a16="http://schemas.microsoft.com/office/drawing/2014/main" id="{88DABE21-483B-4E47-8434-56D2A3688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494" y="4303736"/>
            <a:ext cx="7388150" cy="5729244"/>
          </a:xfrm>
          <a:custGeom>
            <a:avLst/>
            <a:gdLst>
              <a:gd name="T0" fmla="*/ 2964 w 5929"/>
              <a:gd name="T1" fmla="*/ 0 h 4600"/>
              <a:gd name="T2" fmla="*/ 0 w 5929"/>
              <a:gd name="T3" fmla="*/ 4599 h 4600"/>
              <a:gd name="T4" fmla="*/ 5928 w 5929"/>
              <a:gd name="T5" fmla="*/ 4599 h 4600"/>
              <a:gd name="T6" fmla="*/ 2964 w 5929"/>
              <a:gd name="T7" fmla="*/ 0 h 4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29" h="4600">
                <a:moveTo>
                  <a:pt x="2964" y="0"/>
                </a:moveTo>
                <a:lnTo>
                  <a:pt x="0" y="4599"/>
                </a:lnTo>
                <a:lnTo>
                  <a:pt x="5928" y="4599"/>
                </a:lnTo>
                <a:lnTo>
                  <a:pt x="2964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468">
            <a:extLst>
              <a:ext uri="{FF2B5EF4-FFF2-40B4-BE49-F238E27FC236}">
                <a16:creationId xmlns:a16="http://schemas.microsoft.com/office/drawing/2014/main" id="{D283CE20-7DB1-E942-8193-C2216BE8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494" y="6220810"/>
            <a:ext cx="7388150" cy="5729248"/>
          </a:xfrm>
          <a:custGeom>
            <a:avLst/>
            <a:gdLst>
              <a:gd name="T0" fmla="*/ 2965 w 5930"/>
              <a:gd name="T1" fmla="*/ 4600 h 4601"/>
              <a:gd name="T2" fmla="*/ 5929 w 5930"/>
              <a:gd name="T3" fmla="*/ 0 h 4601"/>
              <a:gd name="T4" fmla="*/ 0 w 5930"/>
              <a:gd name="T5" fmla="*/ 0 h 4601"/>
              <a:gd name="T6" fmla="*/ 2965 w 5930"/>
              <a:gd name="T7" fmla="*/ 4600 h 4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30" h="4601">
                <a:moveTo>
                  <a:pt x="2965" y="4600"/>
                </a:moveTo>
                <a:lnTo>
                  <a:pt x="5929" y="0"/>
                </a:lnTo>
                <a:lnTo>
                  <a:pt x="0" y="0"/>
                </a:lnTo>
                <a:lnTo>
                  <a:pt x="2965" y="460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Line 469">
            <a:extLst>
              <a:ext uri="{FF2B5EF4-FFF2-40B4-BE49-F238E27FC236}">
                <a16:creationId xmlns:a16="http://schemas.microsoft.com/office/drawing/2014/main" id="{09595743-5938-C845-9BE6-B504EB8C4B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97494" y="6215318"/>
            <a:ext cx="7382654" cy="3823159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470">
            <a:extLst>
              <a:ext uri="{FF2B5EF4-FFF2-40B4-BE49-F238E27FC236}">
                <a16:creationId xmlns:a16="http://schemas.microsoft.com/office/drawing/2014/main" id="{52BF875F-86CA-B24F-B0CE-8087F8FE4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7494" y="6220810"/>
            <a:ext cx="7388150" cy="3812174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Line 471">
            <a:extLst>
              <a:ext uri="{FF2B5EF4-FFF2-40B4-BE49-F238E27FC236}">
                <a16:creationId xmlns:a16="http://schemas.microsoft.com/office/drawing/2014/main" id="{2AA61F25-FEB8-884F-9864-9DA31BF42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4303736"/>
            <a:ext cx="5494" cy="764632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472">
            <a:extLst>
              <a:ext uri="{FF2B5EF4-FFF2-40B4-BE49-F238E27FC236}">
                <a16:creationId xmlns:a16="http://schemas.microsoft.com/office/drawing/2014/main" id="{957203AB-21A8-6448-B1BF-78C4AE83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351" y="6912932"/>
            <a:ext cx="2422435" cy="2422434"/>
          </a:xfrm>
          <a:custGeom>
            <a:avLst/>
            <a:gdLst>
              <a:gd name="T0" fmla="*/ 1943 w 1944"/>
              <a:gd name="T1" fmla="*/ 971 h 1944"/>
              <a:gd name="T2" fmla="*/ 1943 w 1944"/>
              <a:gd name="T3" fmla="*/ 971 h 1944"/>
              <a:gd name="T4" fmla="*/ 972 w 1944"/>
              <a:gd name="T5" fmla="*/ 1943 h 1944"/>
              <a:gd name="T6" fmla="*/ 972 w 1944"/>
              <a:gd name="T7" fmla="*/ 1943 h 1944"/>
              <a:gd name="T8" fmla="*/ 0 w 1944"/>
              <a:gd name="T9" fmla="*/ 971 h 1944"/>
              <a:gd name="T10" fmla="*/ 0 w 1944"/>
              <a:gd name="T11" fmla="*/ 971 h 1944"/>
              <a:gd name="T12" fmla="*/ 972 w 1944"/>
              <a:gd name="T13" fmla="*/ 0 h 1944"/>
              <a:gd name="T14" fmla="*/ 972 w 1944"/>
              <a:gd name="T15" fmla="*/ 0 h 1944"/>
              <a:gd name="T16" fmla="*/ 1943 w 1944"/>
              <a:gd name="T17" fmla="*/ 971 h 1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4" h="1944">
                <a:moveTo>
                  <a:pt x="1943" y="971"/>
                </a:moveTo>
                <a:lnTo>
                  <a:pt x="1943" y="971"/>
                </a:lnTo>
                <a:cubicBezTo>
                  <a:pt x="1943" y="1508"/>
                  <a:pt x="1507" y="1943"/>
                  <a:pt x="972" y="1943"/>
                </a:cubicBezTo>
                <a:lnTo>
                  <a:pt x="972" y="1943"/>
                </a:lnTo>
                <a:cubicBezTo>
                  <a:pt x="436" y="1943"/>
                  <a:pt x="0" y="1508"/>
                  <a:pt x="0" y="971"/>
                </a:cubicBezTo>
                <a:lnTo>
                  <a:pt x="0" y="971"/>
                </a:lnTo>
                <a:cubicBezTo>
                  <a:pt x="0" y="435"/>
                  <a:pt x="436" y="0"/>
                  <a:pt x="972" y="0"/>
                </a:cubicBezTo>
                <a:lnTo>
                  <a:pt x="972" y="0"/>
                </a:lnTo>
                <a:cubicBezTo>
                  <a:pt x="1507" y="0"/>
                  <a:pt x="1943" y="435"/>
                  <a:pt x="1943" y="97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7AE11-5D23-D740-8FD7-A99F71A0747A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46D67-9CFC-C940-87D6-4E8FA50BA296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73A67-8C3F-5141-9F70-9F4460D71DD9}"/>
              </a:ext>
            </a:extLst>
          </p:cNvPr>
          <p:cNvSpPr txBox="1"/>
          <p:nvPr/>
        </p:nvSpPr>
        <p:spPr>
          <a:xfrm>
            <a:off x="1324304" y="4495251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FFE34-FAF9-8146-AEBB-2B4326B2D4A0}"/>
              </a:ext>
            </a:extLst>
          </p:cNvPr>
          <p:cNvSpPr txBox="1"/>
          <p:nvPr/>
        </p:nvSpPr>
        <p:spPr>
          <a:xfrm>
            <a:off x="1324304" y="5010461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8CB17-03E0-C644-B6AA-2EC1C0F2749F}"/>
              </a:ext>
            </a:extLst>
          </p:cNvPr>
          <p:cNvSpPr txBox="1"/>
          <p:nvPr/>
        </p:nvSpPr>
        <p:spPr>
          <a:xfrm>
            <a:off x="1324304" y="7336047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54152-AA75-EF42-BEA7-AA857C27201A}"/>
              </a:ext>
            </a:extLst>
          </p:cNvPr>
          <p:cNvSpPr txBox="1"/>
          <p:nvPr/>
        </p:nvSpPr>
        <p:spPr>
          <a:xfrm>
            <a:off x="1324304" y="7851257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0C74B-7128-2947-B5A1-70F2F911923E}"/>
              </a:ext>
            </a:extLst>
          </p:cNvPr>
          <p:cNvSpPr txBox="1"/>
          <p:nvPr/>
        </p:nvSpPr>
        <p:spPr>
          <a:xfrm>
            <a:off x="1324304" y="10095222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4E0A1-9950-6B44-B87D-8FE81D5C53E9}"/>
              </a:ext>
            </a:extLst>
          </p:cNvPr>
          <p:cNvSpPr txBox="1"/>
          <p:nvPr/>
        </p:nvSpPr>
        <p:spPr>
          <a:xfrm>
            <a:off x="1324304" y="10610432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7C541-A424-1B41-A71F-D2A238636C73}"/>
              </a:ext>
            </a:extLst>
          </p:cNvPr>
          <p:cNvSpPr txBox="1"/>
          <p:nvPr/>
        </p:nvSpPr>
        <p:spPr>
          <a:xfrm>
            <a:off x="18227477" y="3263003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4500A-89C7-6946-877D-58978769C83C}"/>
              </a:ext>
            </a:extLst>
          </p:cNvPr>
          <p:cNvSpPr txBox="1"/>
          <p:nvPr/>
        </p:nvSpPr>
        <p:spPr>
          <a:xfrm>
            <a:off x="18227477" y="3778213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05FD9-EB9D-9B4A-B4C0-3E52956B7621}"/>
              </a:ext>
            </a:extLst>
          </p:cNvPr>
          <p:cNvSpPr txBox="1"/>
          <p:nvPr/>
        </p:nvSpPr>
        <p:spPr>
          <a:xfrm>
            <a:off x="18227477" y="6003040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116EE-8232-FB4F-BE14-555D40B17E97}"/>
              </a:ext>
            </a:extLst>
          </p:cNvPr>
          <p:cNvSpPr txBox="1"/>
          <p:nvPr/>
        </p:nvSpPr>
        <p:spPr>
          <a:xfrm>
            <a:off x="18227477" y="6518250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D6DCB-52CC-5F4B-A642-1178642B42FF}"/>
              </a:ext>
            </a:extLst>
          </p:cNvPr>
          <p:cNvSpPr txBox="1"/>
          <p:nvPr/>
        </p:nvSpPr>
        <p:spPr>
          <a:xfrm>
            <a:off x="18227477" y="8816256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2451D-BF29-4A44-8489-E4C65A7CD189}"/>
              </a:ext>
            </a:extLst>
          </p:cNvPr>
          <p:cNvSpPr txBox="1"/>
          <p:nvPr/>
        </p:nvSpPr>
        <p:spPr>
          <a:xfrm>
            <a:off x="18227477" y="9331466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8A3A48-8746-DE4C-A163-40B6F21CE0F0}"/>
              </a:ext>
            </a:extLst>
          </p:cNvPr>
          <p:cNvSpPr txBox="1"/>
          <p:nvPr/>
        </p:nvSpPr>
        <p:spPr>
          <a:xfrm>
            <a:off x="18227477" y="11333527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>
                    <a:lumMod val="85000"/>
                  </a:schemeClr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3B6B71-95C5-4E47-A5DF-6E738B862A9D}"/>
              </a:ext>
            </a:extLst>
          </p:cNvPr>
          <p:cNvSpPr txBox="1"/>
          <p:nvPr/>
        </p:nvSpPr>
        <p:spPr>
          <a:xfrm>
            <a:off x="18227477" y="11848737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5">
            <a:extLst>
              <a:ext uri="{FF2B5EF4-FFF2-40B4-BE49-F238E27FC236}">
                <a16:creationId xmlns:a16="http://schemas.microsoft.com/office/drawing/2014/main" id="{FF75438D-AB5D-C348-BC79-FC1C4188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704" y="5935171"/>
            <a:ext cx="2543282" cy="4383450"/>
          </a:xfrm>
          <a:custGeom>
            <a:avLst/>
            <a:gdLst>
              <a:gd name="T0" fmla="*/ 1796 w 2040"/>
              <a:gd name="T1" fmla="*/ 426 h 3520"/>
              <a:gd name="T2" fmla="*/ 1796 w 2040"/>
              <a:gd name="T3" fmla="*/ 426 h 3520"/>
              <a:gd name="T4" fmla="*/ 1049 w 2040"/>
              <a:gd name="T5" fmla="*/ 161 h 3520"/>
              <a:gd name="T6" fmla="*/ 993 w 2040"/>
              <a:gd name="T7" fmla="*/ 193 h 3520"/>
              <a:gd name="T8" fmla="*/ 450 w 2040"/>
              <a:gd name="T9" fmla="*/ 506 h 3520"/>
              <a:gd name="T10" fmla="*/ 308 w 2040"/>
              <a:gd name="T11" fmla="*/ 588 h 3520"/>
              <a:gd name="T12" fmla="*/ 308 w 2040"/>
              <a:gd name="T13" fmla="*/ 588 h 3520"/>
              <a:gd name="T14" fmla="*/ 73 w 2040"/>
              <a:gd name="T15" fmla="*/ 1197 h 3520"/>
              <a:gd name="T16" fmla="*/ 73 w 2040"/>
              <a:gd name="T17" fmla="*/ 1197 h 3520"/>
              <a:gd name="T18" fmla="*/ 158 w 2040"/>
              <a:gd name="T19" fmla="*/ 1759 h 3520"/>
              <a:gd name="T20" fmla="*/ 158 w 2040"/>
              <a:gd name="T21" fmla="*/ 1759 h 3520"/>
              <a:gd name="T22" fmla="*/ 73 w 2040"/>
              <a:gd name="T23" fmla="*/ 2321 h 3520"/>
              <a:gd name="T24" fmla="*/ 73 w 2040"/>
              <a:gd name="T25" fmla="*/ 2321 h 3520"/>
              <a:gd name="T26" fmla="*/ 308 w 2040"/>
              <a:gd name="T27" fmla="*/ 2931 h 3520"/>
              <a:gd name="T28" fmla="*/ 450 w 2040"/>
              <a:gd name="T29" fmla="*/ 3013 h 3520"/>
              <a:gd name="T30" fmla="*/ 993 w 2040"/>
              <a:gd name="T31" fmla="*/ 3326 h 3520"/>
              <a:gd name="T32" fmla="*/ 1049 w 2040"/>
              <a:gd name="T33" fmla="*/ 3359 h 3520"/>
              <a:gd name="T34" fmla="*/ 1049 w 2040"/>
              <a:gd name="T35" fmla="*/ 3359 h 3520"/>
              <a:gd name="T36" fmla="*/ 1796 w 2040"/>
              <a:gd name="T37" fmla="*/ 3093 h 3520"/>
              <a:gd name="T38" fmla="*/ 1796 w 2040"/>
              <a:gd name="T39" fmla="*/ 3093 h 3520"/>
              <a:gd name="T40" fmla="*/ 2039 w 2040"/>
              <a:gd name="T41" fmla="*/ 1759 h 3520"/>
              <a:gd name="T42" fmla="*/ 2039 w 2040"/>
              <a:gd name="T43" fmla="*/ 1759 h 3520"/>
              <a:gd name="T44" fmla="*/ 1796 w 2040"/>
              <a:gd name="T45" fmla="*/ 426 h 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40" h="3520">
                <a:moveTo>
                  <a:pt x="1796" y="426"/>
                </a:moveTo>
                <a:lnTo>
                  <a:pt x="1796" y="426"/>
                </a:lnTo>
                <a:cubicBezTo>
                  <a:pt x="1682" y="126"/>
                  <a:pt x="1327" y="0"/>
                  <a:pt x="1049" y="161"/>
                </a:cubicBezTo>
                <a:lnTo>
                  <a:pt x="993" y="193"/>
                </a:lnTo>
                <a:lnTo>
                  <a:pt x="450" y="506"/>
                </a:lnTo>
                <a:lnTo>
                  <a:pt x="308" y="588"/>
                </a:lnTo>
                <a:lnTo>
                  <a:pt x="308" y="588"/>
                </a:lnTo>
                <a:cubicBezTo>
                  <a:pt x="95" y="711"/>
                  <a:pt x="0" y="963"/>
                  <a:pt x="73" y="1197"/>
                </a:cubicBezTo>
                <a:lnTo>
                  <a:pt x="73" y="1197"/>
                </a:lnTo>
                <a:cubicBezTo>
                  <a:pt x="129" y="1375"/>
                  <a:pt x="158" y="1563"/>
                  <a:pt x="158" y="1759"/>
                </a:cubicBezTo>
                <a:lnTo>
                  <a:pt x="158" y="1759"/>
                </a:lnTo>
                <a:cubicBezTo>
                  <a:pt x="158" y="1955"/>
                  <a:pt x="129" y="2143"/>
                  <a:pt x="73" y="2321"/>
                </a:cubicBezTo>
                <a:lnTo>
                  <a:pt x="73" y="2321"/>
                </a:lnTo>
                <a:cubicBezTo>
                  <a:pt x="0" y="2555"/>
                  <a:pt x="95" y="2808"/>
                  <a:pt x="308" y="2931"/>
                </a:cubicBezTo>
                <a:lnTo>
                  <a:pt x="450" y="3013"/>
                </a:lnTo>
                <a:lnTo>
                  <a:pt x="993" y="3326"/>
                </a:lnTo>
                <a:lnTo>
                  <a:pt x="1049" y="3359"/>
                </a:lnTo>
                <a:lnTo>
                  <a:pt x="1049" y="3359"/>
                </a:lnTo>
                <a:cubicBezTo>
                  <a:pt x="1327" y="3519"/>
                  <a:pt x="1682" y="3393"/>
                  <a:pt x="1796" y="3093"/>
                </a:cubicBezTo>
                <a:lnTo>
                  <a:pt x="1796" y="3093"/>
                </a:lnTo>
                <a:cubicBezTo>
                  <a:pt x="1953" y="2679"/>
                  <a:pt x="2039" y="2229"/>
                  <a:pt x="2039" y="1759"/>
                </a:cubicBezTo>
                <a:lnTo>
                  <a:pt x="2039" y="1759"/>
                </a:lnTo>
                <a:cubicBezTo>
                  <a:pt x="2039" y="1289"/>
                  <a:pt x="1953" y="840"/>
                  <a:pt x="1796" y="4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66">
            <a:extLst>
              <a:ext uri="{FF2B5EF4-FFF2-40B4-BE49-F238E27FC236}">
                <a16:creationId xmlns:a16="http://schemas.microsoft.com/office/drawing/2014/main" id="{8202207B-9340-E044-8912-376B2472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24" y="9428748"/>
            <a:ext cx="3883582" cy="3383716"/>
          </a:xfrm>
          <a:custGeom>
            <a:avLst/>
            <a:gdLst>
              <a:gd name="T0" fmla="*/ 2714 w 3116"/>
              <a:gd name="T1" fmla="*/ 518 h 2715"/>
              <a:gd name="T2" fmla="*/ 2171 w 3116"/>
              <a:gd name="T3" fmla="*/ 205 h 2715"/>
              <a:gd name="T4" fmla="*/ 2029 w 3116"/>
              <a:gd name="T5" fmla="*/ 123 h 2715"/>
              <a:gd name="T6" fmla="*/ 2029 w 3116"/>
              <a:gd name="T7" fmla="*/ 123 h 2715"/>
              <a:gd name="T8" fmla="*/ 1383 w 3116"/>
              <a:gd name="T9" fmla="*/ 225 h 2715"/>
              <a:gd name="T10" fmla="*/ 1383 w 3116"/>
              <a:gd name="T11" fmla="*/ 225 h 2715"/>
              <a:gd name="T12" fmla="*/ 405 w 3116"/>
              <a:gd name="T13" fmla="*/ 787 h 2715"/>
              <a:gd name="T14" fmla="*/ 405 w 3116"/>
              <a:gd name="T15" fmla="*/ 787 h 2715"/>
              <a:gd name="T16" fmla="*/ 0 w 3116"/>
              <a:gd name="T17" fmla="*/ 1295 h 2715"/>
              <a:gd name="T18" fmla="*/ 0 w 3116"/>
              <a:gd name="T19" fmla="*/ 1458 h 2715"/>
              <a:gd name="T20" fmla="*/ 0 w 3116"/>
              <a:gd name="T21" fmla="*/ 2085 h 2715"/>
              <a:gd name="T22" fmla="*/ 0 w 3116"/>
              <a:gd name="T23" fmla="*/ 2150 h 2715"/>
              <a:gd name="T24" fmla="*/ 0 w 3116"/>
              <a:gd name="T25" fmla="*/ 2150 h 2715"/>
              <a:gd name="T26" fmla="*/ 600 w 3116"/>
              <a:gd name="T27" fmla="*/ 2664 h 2715"/>
              <a:gd name="T28" fmla="*/ 600 w 3116"/>
              <a:gd name="T29" fmla="*/ 2664 h 2715"/>
              <a:gd name="T30" fmla="*/ 2911 w 3116"/>
              <a:gd name="T31" fmla="*/ 1332 h 2715"/>
              <a:gd name="T32" fmla="*/ 2911 w 3116"/>
              <a:gd name="T33" fmla="*/ 1332 h 2715"/>
              <a:gd name="T34" fmla="*/ 2769 w 3116"/>
              <a:gd name="T35" fmla="*/ 551 h 2715"/>
              <a:gd name="T36" fmla="*/ 2714 w 3116"/>
              <a:gd name="T37" fmla="*/ 518 h 2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16" h="2715">
                <a:moveTo>
                  <a:pt x="2714" y="518"/>
                </a:moveTo>
                <a:lnTo>
                  <a:pt x="2171" y="205"/>
                </a:lnTo>
                <a:lnTo>
                  <a:pt x="2029" y="123"/>
                </a:lnTo>
                <a:lnTo>
                  <a:pt x="2029" y="123"/>
                </a:lnTo>
                <a:cubicBezTo>
                  <a:pt x="1816" y="0"/>
                  <a:pt x="1549" y="44"/>
                  <a:pt x="1383" y="225"/>
                </a:cubicBezTo>
                <a:lnTo>
                  <a:pt x="1383" y="225"/>
                </a:lnTo>
                <a:cubicBezTo>
                  <a:pt x="1127" y="503"/>
                  <a:pt x="788" y="703"/>
                  <a:pt x="405" y="787"/>
                </a:cubicBezTo>
                <a:lnTo>
                  <a:pt x="405" y="787"/>
                </a:lnTo>
                <a:cubicBezTo>
                  <a:pt x="168" y="840"/>
                  <a:pt x="0" y="1052"/>
                  <a:pt x="0" y="1295"/>
                </a:cubicBezTo>
                <a:lnTo>
                  <a:pt x="0" y="1458"/>
                </a:lnTo>
                <a:lnTo>
                  <a:pt x="0" y="2085"/>
                </a:lnTo>
                <a:lnTo>
                  <a:pt x="0" y="2150"/>
                </a:lnTo>
                <a:lnTo>
                  <a:pt x="0" y="2150"/>
                </a:lnTo>
                <a:cubicBezTo>
                  <a:pt x="0" y="2469"/>
                  <a:pt x="284" y="2714"/>
                  <a:pt x="600" y="2664"/>
                </a:cubicBezTo>
                <a:lnTo>
                  <a:pt x="600" y="2664"/>
                </a:lnTo>
                <a:cubicBezTo>
                  <a:pt x="1528" y="2515"/>
                  <a:pt x="2342" y="2028"/>
                  <a:pt x="2911" y="1332"/>
                </a:cubicBezTo>
                <a:lnTo>
                  <a:pt x="2911" y="1332"/>
                </a:lnTo>
                <a:cubicBezTo>
                  <a:pt x="3115" y="1083"/>
                  <a:pt x="3048" y="712"/>
                  <a:pt x="2769" y="551"/>
                </a:cubicBezTo>
                <a:lnTo>
                  <a:pt x="2714" y="51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67">
            <a:extLst>
              <a:ext uri="{FF2B5EF4-FFF2-40B4-BE49-F238E27FC236}">
                <a16:creationId xmlns:a16="http://schemas.microsoft.com/office/drawing/2014/main" id="{7248B5A3-6BE1-9740-B807-752BD8C79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55" y="5935171"/>
            <a:ext cx="2537788" cy="4383450"/>
          </a:xfrm>
          <a:custGeom>
            <a:avLst/>
            <a:gdLst>
              <a:gd name="T0" fmla="*/ 1966 w 2039"/>
              <a:gd name="T1" fmla="*/ 1197 h 3520"/>
              <a:gd name="T2" fmla="*/ 1966 w 2039"/>
              <a:gd name="T3" fmla="*/ 1197 h 3520"/>
              <a:gd name="T4" fmla="*/ 1731 w 2039"/>
              <a:gd name="T5" fmla="*/ 588 h 3520"/>
              <a:gd name="T6" fmla="*/ 1588 w 2039"/>
              <a:gd name="T7" fmla="*/ 506 h 3520"/>
              <a:gd name="T8" fmla="*/ 1046 w 2039"/>
              <a:gd name="T9" fmla="*/ 193 h 3520"/>
              <a:gd name="T10" fmla="*/ 990 w 2039"/>
              <a:gd name="T11" fmla="*/ 161 h 3520"/>
              <a:gd name="T12" fmla="*/ 990 w 2039"/>
              <a:gd name="T13" fmla="*/ 161 h 3520"/>
              <a:gd name="T14" fmla="*/ 243 w 2039"/>
              <a:gd name="T15" fmla="*/ 426 h 3520"/>
              <a:gd name="T16" fmla="*/ 243 w 2039"/>
              <a:gd name="T17" fmla="*/ 426 h 3520"/>
              <a:gd name="T18" fmla="*/ 0 w 2039"/>
              <a:gd name="T19" fmla="*/ 1759 h 3520"/>
              <a:gd name="T20" fmla="*/ 0 w 2039"/>
              <a:gd name="T21" fmla="*/ 1759 h 3520"/>
              <a:gd name="T22" fmla="*/ 243 w 2039"/>
              <a:gd name="T23" fmla="*/ 3093 h 3520"/>
              <a:gd name="T24" fmla="*/ 243 w 2039"/>
              <a:gd name="T25" fmla="*/ 3093 h 3520"/>
              <a:gd name="T26" fmla="*/ 990 w 2039"/>
              <a:gd name="T27" fmla="*/ 3359 h 3520"/>
              <a:gd name="T28" fmla="*/ 1046 w 2039"/>
              <a:gd name="T29" fmla="*/ 3326 h 3520"/>
              <a:gd name="T30" fmla="*/ 1588 w 2039"/>
              <a:gd name="T31" fmla="*/ 3013 h 3520"/>
              <a:gd name="T32" fmla="*/ 1731 w 2039"/>
              <a:gd name="T33" fmla="*/ 2931 h 3520"/>
              <a:gd name="T34" fmla="*/ 1731 w 2039"/>
              <a:gd name="T35" fmla="*/ 2931 h 3520"/>
              <a:gd name="T36" fmla="*/ 1966 w 2039"/>
              <a:gd name="T37" fmla="*/ 2321 h 3520"/>
              <a:gd name="T38" fmla="*/ 1966 w 2039"/>
              <a:gd name="T39" fmla="*/ 2321 h 3520"/>
              <a:gd name="T40" fmla="*/ 1880 w 2039"/>
              <a:gd name="T41" fmla="*/ 1759 h 3520"/>
              <a:gd name="T42" fmla="*/ 1880 w 2039"/>
              <a:gd name="T43" fmla="*/ 1759 h 3520"/>
              <a:gd name="T44" fmla="*/ 1966 w 2039"/>
              <a:gd name="T45" fmla="*/ 1197 h 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39" h="3520">
                <a:moveTo>
                  <a:pt x="1966" y="1197"/>
                </a:moveTo>
                <a:lnTo>
                  <a:pt x="1966" y="1197"/>
                </a:lnTo>
                <a:cubicBezTo>
                  <a:pt x="2038" y="963"/>
                  <a:pt x="1943" y="711"/>
                  <a:pt x="1731" y="588"/>
                </a:cubicBezTo>
                <a:lnTo>
                  <a:pt x="1588" y="506"/>
                </a:lnTo>
                <a:lnTo>
                  <a:pt x="1046" y="193"/>
                </a:lnTo>
                <a:lnTo>
                  <a:pt x="990" y="161"/>
                </a:lnTo>
                <a:lnTo>
                  <a:pt x="990" y="161"/>
                </a:lnTo>
                <a:cubicBezTo>
                  <a:pt x="712" y="0"/>
                  <a:pt x="357" y="126"/>
                  <a:pt x="243" y="426"/>
                </a:cubicBezTo>
                <a:lnTo>
                  <a:pt x="243" y="426"/>
                </a:lnTo>
                <a:cubicBezTo>
                  <a:pt x="86" y="840"/>
                  <a:pt x="0" y="1289"/>
                  <a:pt x="0" y="1759"/>
                </a:cubicBezTo>
                <a:lnTo>
                  <a:pt x="0" y="1759"/>
                </a:lnTo>
                <a:cubicBezTo>
                  <a:pt x="0" y="2229"/>
                  <a:pt x="86" y="2679"/>
                  <a:pt x="243" y="3093"/>
                </a:cubicBezTo>
                <a:lnTo>
                  <a:pt x="243" y="3093"/>
                </a:lnTo>
                <a:cubicBezTo>
                  <a:pt x="357" y="3393"/>
                  <a:pt x="712" y="3519"/>
                  <a:pt x="990" y="3359"/>
                </a:cubicBezTo>
                <a:lnTo>
                  <a:pt x="1046" y="3326"/>
                </a:lnTo>
                <a:lnTo>
                  <a:pt x="1588" y="3013"/>
                </a:lnTo>
                <a:lnTo>
                  <a:pt x="1731" y="2931"/>
                </a:lnTo>
                <a:lnTo>
                  <a:pt x="1731" y="2931"/>
                </a:lnTo>
                <a:cubicBezTo>
                  <a:pt x="1943" y="2808"/>
                  <a:pt x="2038" y="2555"/>
                  <a:pt x="1966" y="2321"/>
                </a:cubicBezTo>
                <a:lnTo>
                  <a:pt x="1966" y="2321"/>
                </a:lnTo>
                <a:cubicBezTo>
                  <a:pt x="1910" y="2143"/>
                  <a:pt x="1880" y="1955"/>
                  <a:pt x="1880" y="1759"/>
                </a:cubicBezTo>
                <a:lnTo>
                  <a:pt x="1880" y="1759"/>
                </a:lnTo>
                <a:cubicBezTo>
                  <a:pt x="1880" y="1563"/>
                  <a:pt x="1910" y="1375"/>
                  <a:pt x="1966" y="11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68">
            <a:extLst>
              <a:ext uri="{FF2B5EF4-FFF2-40B4-BE49-F238E27FC236}">
                <a16:creationId xmlns:a16="http://schemas.microsoft.com/office/drawing/2014/main" id="{BA3FD8A9-3C5C-6340-98B4-0CF85B6D2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832" y="9428748"/>
            <a:ext cx="3883582" cy="3383716"/>
          </a:xfrm>
          <a:custGeom>
            <a:avLst/>
            <a:gdLst>
              <a:gd name="T0" fmla="*/ 1732 w 3117"/>
              <a:gd name="T1" fmla="*/ 225 h 2715"/>
              <a:gd name="T2" fmla="*/ 1732 w 3117"/>
              <a:gd name="T3" fmla="*/ 225 h 2715"/>
              <a:gd name="T4" fmla="*/ 1086 w 3117"/>
              <a:gd name="T5" fmla="*/ 123 h 2715"/>
              <a:gd name="T6" fmla="*/ 943 w 3117"/>
              <a:gd name="T7" fmla="*/ 205 h 2715"/>
              <a:gd name="T8" fmla="*/ 401 w 3117"/>
              <a:gd name="T9" fmla="*/ 518 h 2715"/>
              <a:gd name="T10" fmla="*/ 345 w 3117"/>
              <a:gd name="T11" fmla="*/ 551 h 2715"/>
              <a:gd name="T12" fmla="*/ 345 w 3117"/>
              <a:gd name="T13" fmla="*/ 551 h 2715"/>
              <a:gd name="T14" fmla="*/ 203 w 3117"/>
              <a:gd name="T15" fmla="*/ 1332 h 2715"/>
              <a:gd name="T16" fmla="*/ 203 w 3117"/>
              <a:gd name="T17" fmla="*/ 1332 h 2715"/>
              <a:gd name="T18" fmla="*/ 2514 w 3117"/>
              <a:gd name="T19" fmla="*/ 2664 h 2715"/>
              <a:gd name="T20" fmla="*/ 2514 w 3117"/>
              <a:gd name="T21" fmla="*/ 2664 h 2715"/>
              <a:gd name="T22" fmla="*/ 3116 w 3117"/>
              <a:gd name="T23" fmla="*/ 2150 h 2715"/>
              <a:gd name="T24" fmla="*/ 3116 w 3117"/>
              <a:gd name="T25" fmla="*/ 2085 h 2715"/>
              <a:gd name="T26" fmla="*/ 3116 w 3117"/>
              <a:gd name="T27" fmla="*/ 1458 h 2715"/>
              <a:gd name="T28" fmla="*/ 3116 w 3117"/>
              <a:gd name="T29" fmla="*/ 1295 h 2715"/>
              <a:gd name="T30" fmla="*/ 3116 w 3117"/>
              <a:gd name="T31" fmla="*/ 1295 h 2715"/>
              <a:gd name="T32" fmla="*/ 2710 w 3117"/>
              <a:gd name="T33" fmla="*/ 787 h 2715"/>
              <a:gd name="T34" fmla="*/ 2710 w 3117"/>
              <a:gd name="T35" fmla="*/ 787 h 2715"/>
              <a:gd name="T36" fmla="*/ 1732 w 3117"/>
              <a:gd name="T37" fmla="*/ 225 h 2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17" h="2715">
                <a:moveTo>
                  <a:pt x="1732" y="225"/>
                </a:moveTo>
                <a:lnTo>
                  <a:pt x="1732" y="225"/>
                </a:lnTo>
                <a:cubicBezTo>
                  <a:pt x="1565" y="44"/>
                  <a:pt x="1298" y="0"/>
                  <a:pt x="1086" y="123"/>
                </a:cubicBezTo>
                <a:lnTo>
                  <a:pt x="943" y="205"/>
                </a:lnTo>
                <a:lnTo>
                  <a:pt x="401" y="518"/>
                </a:lnTo>
                <a:lnTo>
                  <a:pt x="345" y="551"/>
                </a:lnTo>
                <a:lnTo>
                  <a:pt x="345" y="551"/>
                </a:lnTo>
                <a:cubicBezTo>
                  <a:pt x="66" y="712"/>
                  <a:pt x="0" y="1083"/>
                  <a:pt x="203" y="1332"/>
                </a:cubicBezTo>
                <a:lnTo>
                  <a:pt x="203" y="1332"/>
                </a:lnTo>
                <a:cubicBezTo>
                  <a:pt x="773" y="2028"/>
                  <a:pt x="1586" y="2515"/>
                  <a:pt x="2514" y="2664"/>
                </a:cubicBezTo>
                <a:lnTo>
                  <a:pt x="2514" y="2664"/>
                </a:lnTo>
                <a:cubicBezTo>
                  <a:pt x="2830" y="2714"/>
                  <a:pt x="3116" y="2469"/>
                  <a:pt x="3116" y="2150"/>
                </a:cubicBezTo>
                <a:lnTo>
                  <a:pt x="3116" y="2085"/>
                </a:lnTo>
                <a:lnTo>
                  <a:pt x="3116" y="1458"/>
                </a:lnTo>
                <a:lnTo>
                  <a:pt x="3116" y="1295"/>
                </a:lnTo>
                <a:lnTo>
                  <a:pt x="3116" y="1295"/>
                </a:lnTo>
                <a:cubicBezTo>
                  <a:pt x="3116" y="1052"/>
                  <a:pt x="2947" y="840"/>
                  <a:pt x="2710" y="787"/>
                </a:cubicBezTo>
                <a:lnTo>
                  <a:pt x="2710" y="787"/>
                </a:lnTo>
                <a:cubicBezTo>
                  <a:pt x="2327" y="703"/>
                  <a:pt x="1987" y="503"/>
                  <a:pt x="1732" y="2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69">
            <a:extLst>
              <a:ext uri="{FF2B5EF4-FFF2-40B4-BE49-F238E27FC236}">
                <a16:creationId xmlns:a16="http://schemas.microsoft.com/office/drawing/2014/main" id="{65688346-E9BB-964C-90B0-B6B70550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24" y="3435837"/>
            <a:ext cx="3883582" cy="3383716"/>
          </a:xfrm>
          <a:custGeom>
            <a:avLst/>
            <a:gdLst>
              <a:gd name="T0" fmla="*/ 600 w 3116"/>
              <a:gd name="T1" fmla="*/ 51 h 2715"/>
              <a:gd name="T2" fmla="*/ 600 w 3116"/>
              <a:gd name="T3" fmla="*/ 51 h 2715"/>
              <a:gd name="T4" fmla="*/ 0 w 3116"/>
              <a:gd name="T5" fmla="*/ 564 h 2715"/>
              <a:gd name="T6" fmla="*/ 0 w 3116"/>
              <a:gd name="T7" fmla="*/ 629 h 2715"/>
              <a:gd name="T8" fmla="*/ 0 w 3116"/>
              <a:gd name="T9" fmla="*/ 1256 h 2715"/>
              <a:gd name="T10" fmla="*/ 0 w 3116"/>
              <a:gd name="T11" fmla="*/ 1419 h 2715"/>
              <a:gd name="T12" fmla="*/ 0 w 3116"/>
              <a:gd name="T13" fmla="*/ 1419 h 2715"/>
              <a:gd name="T14" fmla="*/ 405 w 3116"/>
              <a:gd name="T15" fmla="*/ 1927 h 2715"/>
              <a:gd name="T16" fmla="*/ 405 w 3116"/>
              <a:gd name="T17" fmla="*/ 1927 h 2715"/>
              <a:gd name="T18" fmla="*/ 1383 w 3116"/>
              <a:gd name="T19" fmla="*/ 2490 h 2715"/>
              <a:gd name="T20" fmla="*/ 1383 w 3116"/>
              <a:gd name="T21" fmla="*/ 2490 h 2715"/>
              <a:gd name="T22" fmla="*/ 2029 w 3116"/>
              <a:gd name="T23" fmla="*/ 2591 h 2715"/>
              <a:gd name="T24" fmla="*/ 2171 w 3116"/>
              <a:gd name="T25" fmla="*/ 2509 h 2715"/>
              <a:gd name="T26" fmla="*/ 2714 w 3116"/>
              <a:gd name="T27" fmla="*/ 2196 h 2715"/>
              <a:gd name="T28" fmla="*/ 2769 w 3116"/>
              <a:gd name="T29" fmla="*/ 2164 h 2715"/>
              <a:gd name="T30" fmla="*/ 2769 w 3116"/>
              <a:gd name="T31" fmla="*/ 2164 h 2715"/>
              <a:gd name="T32" fmla="*/ 2911 w 3116"/>
              <a:gd name="T33" fmla="*/ 1383 h 2715"/>
              <a:gd name="T34" fmla="*/ 2911 w 3116"/>
              <a:gd name="T35" fmla="*/ 1383 h 2715"/>
              <a:gd name="T36" fmla="*/ 600 w 3116"/>
              <a:gd name="T37" fmla="*/ 51 h 2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16" h="2715">
                <a:moveTo>
                  <a:pt x="600" y="51"/>
                </a:moveTo>
                <a:lnTo>
                  <a:pt x="600" y="51"/>
                </a:lnTo>
                <a:cubicBezTo>
                  <a:pt x="284" y="0"/>
                  <a:pt x="0" y="245"/>
                  <a:pt x="0" y="564"/>
                </a:cubicBezTo>
                <a:lnTo>
                  <a:pt x="0" y="629"/>
                </a:lnTo>
                <a:lnTo>
                  <a:pt x="0" y="1256"/>
                </a:lnTo>
                <a:lnTo>
                  <a:pt x="0" y="1419"/>
                </a:lnTo>
                <a:lnTo>
                  <a:pt x="0" y="1419"/>
                </a:lnTo>
                <a:cubicBezTo>
                  <a:pt x="0" y="1663"/>
                  <a:pt x="168" y="1874"/>
                  <a:pt x="405" y="1927"/>
                </a:cubicBezTo>
                <a:lnTo>
                  <a:pt x="405" y="1927"/>
                </a:lnTo>
                <a:cubicBezTo>
                  <a:pt x="788" y="2011"/>
                  <a:pt x="1127" y="2211"/>
                  <a:pt x="1383" y="2490"/>
                </a:cubicBezTo>
                <a:lnTo>
                  <a:pt x="1383" y="2490"/>
                </a:lnTo>
                <a:cubicBezTo>
                  <a:pt x="1549" y="2670"/>
                  <a:pt x="1816" y="2714"/>
                  <a:pt x="2029" y="2591"/>
                </a:cubicBezTo>
                <a:lnTo>
                  <a:pt x="2171" y="2509"/>
                </a:lnTo>
                <a:lnTo>
                  <a:pt x="2714" y="2196"/>
                </a:lnTo>
                <a:lnTo>
                  <a:pt x="2769" y="2164"/>
                </a:lnTo>
                <a:lnTo>
                  <a:pt x="2769" y="2164"/>
                </a:lnTo>
                <a:cubicBezTo>
                  <a:pt x="3048" y="2003"/>
                  <a:pt x="3115" y="1631"/>
                  <a:pt x="2911" y="1383"/>
                </a:cubicBezTo>
                <a:lnTo>
                  <a:pt x="2911" y="1383"/>
                </a:lnTo>
                <a:cubicBezTo>
                  <a:pt x="2342" y="687"/>
                  <a:pt x="1528" y="199"/>
                  <a:pt x="600" y="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70">
            <a:extLst>
              <a:ext uri="{FF2B5EF4-FFF2-40B4-BE49-F238E27FC236}">
                <a16:creationId xmlns:a16="http://schemas.microsoft.com/office/drawing/2014/main" id="{0DBF4063-9977-1744-A8AC-BD159809A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832" y="3435837"/>
            <a:ext cx="3883582" cy="3383716"/>
          </a:xfrm>
          <a:custGeom>
            <a:avLst/>
            <a:gdLst>
              <a:gd name="T0" fmla="*/ 203 w 3117"/>
              <a:gd name="T1" fmla="*/ 1383 h 2715"/>
              <a:gd name="T2" fmla="*/ 203 w 3117"/>
              <a:gd name="T3" fmla="*/ 1383 h 2715"/>
              <a:gd name="T4" fmla="*/ 345 w 3117"/>
              <a:gd name="T5" fmla="*/ 2164 h 2715"/>
              <a:gd name="T6" fmla="*/ 401 w 3117"/>
              <a:gd name="T7" fmla="*/ 2196 h 2715"/>
              <a:gd name="T8" fmla="*/ 943 w 3117"/>
              <a:gd name="T9" fmla="*/ 2509 h 2715"/>
              <a:gd name="T10" fmla="*/ 1086 w 3117"/>
              <a:gd name="T11" fmla="*/ 2591 h 2715"/>
              <a:gd name="T12" fmla="*/ 1086 w 3117"/>
              <a:gd name="T13" fmla="*/ 2591 h 2715"/>
              <a:gd name="T14" fmla="*/ 1732 w 3117"/>
              <a:gd name="T15" fmla="*/ 2490 h 2715"/>
              <a:gd name="T16" fmla="*/ 1732 w 3117"/>
              <a:gd name="T17" fmla="*/ 2490 h 2715"/>
              <a:gd name="T18" fmla="*/ 2710 w 3117"/>
              <a:gd name="T19" fmla="*/ 1927 h 2715"/>
              <a:gd name="T20" fmla="*/ 2710 w 3117"/>
              <a:gd name="T21" fmla="*/ 1927 h 2715"/>
              <a:gd name="T22" fmla="*/ 3116 w 3117"/>
              <a:gd name="T23" fmla="*/ 1419 h 2715"/>
              <a:gd name="T24" fmla="*/ 3116 w 3117"/>
              <a:gd name="T25" fmla="*/ 1256 h 2715"/>
              <a:gd name="T26" fmla="*/ 3116 w 3117"/>
              <a:gd name="T27" fmla="*/ 629 h 2715"/>
              <a:gd name="T28" fmla="*/ 3116 w 3117"/>
              <a:gd name="T29" fmla="*/ 564 h 2715"/>
              <a:gd name="T30" fmla="*/ 3116 w 3117"/>
              <a:gd name="T31" fmla="*/ 564 h 2715"/>
              <a:gd name="T32" fmla="*/ 2514 w 3117"/>
              <a:gd name="T33" fmla="*/ 51 h 2715"/>
              <a:gd name="T34" fmla="*/ 2514 w 3117"/>
              <a:gd name="T35" fmla="*/ 51 h 2715"/>
              <a:gd name="T36" fmla="*/ 203 w 3117"/>
              <a:gd name="T37" fmla="*/ 1383 h 2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17" h="2715">
                <a:moveTo>
                  <a:pt x="203" y="1383"/>
                </a:moveTo>
                <a:lnTo>
                  <a:pt x="203" y="1383"/>
                </a:lnTo>
                <a:cubicBezTo>
                  <a:pt x="0" y="1631"/>
                  <a:pt x="66" y="2003"/>
                  <a:pt x="345" y="2164"/>
                </a:cubicBezTo>
                <a:lnTo>
                  <a:pt x="401" y="2196"/>
                </a:lnTo>
                <a:lnTo>
                  <a:pt x="943" y="2509"/>
                </a:lnTo>
                <a:lnTo>
                  <a:pt x="1086" y="2591"/>
                </a:lnTo>
                <a:lnTo>
                  <a:pt x="1086" y="2591"/>
                </a:lnTo>
                <a:cubicBezTo>
                  <a:pt x="1298" y="2714"/>
                  <a:pt x="1565" y="2670"/>
                  <a:pt x="1732" y="2490"/>
                </a:cubicBezTo>
                <a:lnTo>
                  <a:pt x="1732" y="2490"/>
                </a:lnTo>
                <a:cubicBezTo>
                  <a:pt x="1987" y="2211"/>
                  <a:pt x="2327" y="2011"/>
                  <a:pt x="2710" y="1927"/>
                </a:cubicBezTo>
                <a:lnTo>
                  <a:pt x="2710" y="1927"/>
                </a:lnTo>
                <a:cubicBezTo>
                  <a:pt x="2947" y="1874"/>
                  <a:pt x="3116" y="1663"/>
                  <a:pt x="3116" y="1419"/>
                </a:cubicBezTo>
                <a:lnTo>
                  <a:pt x="3116" y="1256"/>
                </a:lnTo>
                <a:lnTo>
                  <a:pt x="3116" y="629"/>
                </a:lnTo>
                <a:lnTo>
                  <a:pt x="3116" y="564"/>
                </a:lnTo>
                <a:lnTo>
                  <a:pt x="3116" y="564"/>
                </a:lnTo>
                <a:cubicBezTo>
                  <a:pt x="3116" y="245"/>
                  <a:pt x="2830" y="0"/>
                  <a:pt x="2514" y="51"/>
                </a:cubicBezTo>
                <a:lnTo>
                  <a:pt x="2514" y="51"/>
                </a:lnTo>
                <a:cubicBezTo>
                  <a:pt x="1586" y="199"/>
                  <a:pt x="773" y="687"/>
                  <a:pt x="203" y="13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71">
            <a:extLst>
              <a:ext uri="{FF2B5EF4-FFF2-40B4-BE49-F238E27FC236}">
                <a16:creationId xmlns:a16="http://schemas.microsoft.com/office/drawing/2014/main" id="{034F846F-A6CC-254C-9A16-B5906DBA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900" y="6561376"/>
            <a:ext cx="3125542" cy="3120051"/>
          </a:xfrm>
          <a:custGeom>
            <a:avLst/>
            <a:gdLst>
              <a:gd name="T0" fmla="*/ 2339 w 2508"/>
              <a:gd name="T1" fmla="*/ 625 h 2506"/>
              <a:gd name="T2" fmla="*/ 2339 w 2508"/>
              <a:gd name="T3" fmla="*/ 625 h 2506"/>
              <a:gd name="T4" fmla="*/ 1254 w 2508"/>
              <a:gd name="T5" fmla="*/ 0 h 2506"/>
              <a:gd name="T6" fmla="*/ 1254 w 2508"/>
              <a:gd name="T7" fmla="*/ 0 h 2506"/>
              <a:gd name="T8" fmla="*/ 167 w 2508"/>
              <a:gd name="T9" fmla="*/ 625 h 2506"/>
              <a:gd name="T10" fmla="*/ 167 w 2508"/>
              <a:gd name="T11" fmla="*/ 625 h 2506"/>
              <a:gd name="T12" fmla="*/ 0 w 2508"/>
              <a:gd name="T13" fmla="*/ 1252 h 2506"/>
              <a:gd name="T14" fmla="*/ 0 w 2508"/>
              <a:gd name="T15" fmla="*/ 1252 h 2506"/>
              <a:gd name="T16" fmla="*/ 167 w 2508"/>
              <a:gd name="T17" fmla="*/ 1879 h 2506"/>
              <a:gd name="T18" fmla="*/ 167 w 2508"/>
              <a:gd name="T19" fmla="*/ 1879 h 2506"/>
              <a:gd name="T20" fmla="*/ 1254 w 2508"/>
              <a:gd name="T21" fmla="*/ 2505 h 2506"/>
              <a:gd name="T22" fmla="*/ 1254 w 2508"/>
              <a:gd name="T23" fmla="*/ 2505 h 2506"/>
              <a:gd name="T24" fmla="*/ 2339 w 2508"/>
              <a:gd name="T25" fmla="*/ 1879 h 2506"/>
              <a:gd name="T26" fmla="*/ 2339 w 2508"/>
              <a:gd name="T27" fmla="*/ 1879 h 2506"/>
              <a:gd name="T28" fmla="*/ 2507 w 2508"/>
              <a:gd name="T29" fmla="*/ 1252 h 2506"/>
              <a:gd name="T30" fmla="*/ 2507 w 2508"/>
              <a:gd name="T31" fmla="*/ 1252 h 2506"/>
              <a:gd name="T32" fmla="*/ 2339 w 2508"/>
              <a:gd name="T33" fmla="*/ 625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08" h="2506">
                <a:moveTo>
                  <a:pt x="2339" y="625"/>
                </a:moveTo>
                <a:lnTo>
                  <a:pt x="2339" y="625"/>
                </a:lnTo>
                <a:cubicBezTo>
                  <a:pt x="2122" y="251"/>
                  <a:pt x="1718" y="0"/>
                  <a:pt x="1254" y="0"/>
                </a:cubicBezTo>
                <a:lnTo>
                  <a:pt x="1254" y="0"/>
                </a:lnTo>
                <a:cubicBezTo>
                  <a:pt x="789" y="0"/>
                  <a:pt x="384" y="251"/>
                  <a:pt x="167" y="625"/>
                </a:cubicBezTo>
                <a:lnTo>
                  <a:pt x="167" y="625"/>
                </a:lnTo>
                <a:cubicBezTo>
                  <a:pt x="61" y="810"/>
                  <a:pt x="0" y="1024"/>
                  <a:pt x="0" y="1252"/>
                </a:cubicBezTo>
                <a:lnTo>
                  <a:pt x="0" y="1252"/>
                </a:lnTo>
                <a:cubicBezTo>
                  <a:pt x="0" y="1481"/>
                  <a:pt x="61" y="1694"/>
                  <a:pt x="167" y="1879"/>
                </a:cubicBezTo>
                <a:lnTo>
                  <a:pt x="167" y="1879"/>
                </a:lnTo>
                <a:cubicBezTo>
                  <a:pt x="384" y="2254"/>
                  <a:pt x="789" y="2505"/>
                  <a:pt x="1254" y="2505"/>
                </a:cubicBezTo>
                <a:lnTo>
                  <a:pt x="1254" y="2505"/>
                </a:lnTo>
                <a:cubicBezTo>
                  <a:pt x="1718" y="2505"/>
                  <a:pt x="2122" y="2254"/>
                  <a:pt x="2339" y="1879"/>
                </a:cubicBezTo>
                <a:lnTo>
                  <a:pt x="2339" y="1879"/>
                </a:lnTo>
                <a:cubicBezTo>
                  <a:pt x="2445" y="1694"/>
                  <a:pt x="2507" y="1481"/>
                  <a:pt x="2507" y="1252"/>
                </a:cubicBezTo>
                <a:lnTo>
                  <a:pt x="2507" y="1252"/>
                </a:lnTo>
                <a:cubicBezTo>
                  <a:pt x="2507" y="1024"/>
                  <a:pt x="2445" y="810"/>
                  <a:pt x="2339" y="62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130">
            <a:extLst>
              <a:ext uri="{FF2B5EF4-FFF2-40B4-BE49-F238E27FC236}">
                <a16:creationId xmlns:a16="http://schemas.microsoft.com/office/drawing/2014/main" id="{2E9C1EF7-6E6A-6740-AAC5-ACD231348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2477" y="3468795"/>
            <a:ext cx="362541" cy="362541"/>
          </a:xfrm>
          <a:custGeom>
            <a:avLst/>
            <a:gdLst>
              <a:gd name="T0" fmla="*/ 289 w 290"/>
              <a:gd name="T1" fmla="*/ 145 h 291"/>
              <a:gd name="T2" fmla="*/ 289 w 290"/>
              <a:gd name="T3" fmla="*/ 145 h 291"/>
              <a:gd name="T4" fmla="*/ 144 w 290"/>
              <a:gd name="T5" fmla="*/ 290 h 291"/>
              <a:gd name="T6" fmla="*/ 144 w 290"/>
              <a:gd name="T7" fmla="*/ 290 h 291"/>
              <a:gd name="T8" fmla="*/ 0 w 290"/>
              <a:gd name="T9" fmla="*/ 145 h 291"/>
              <a:gd name="T10" fmla="*/ 0 w 290"/>
              <a:gd name="T11" fmla="*/ 145 h 291"/>
              <a:gd name="T12" fmla="*/ 144 w 290"/>
              <a:gd name="T13" fmla="*/ 0 h 291"/>
              <a:gd name="T14" fmla="*/ 144 w 290"/>
              <a:gd name="T15" fmla="*/ 0 h 291"/>
              <a:gd name="T16" fmla="*/ 289 w 290"/>
              <a:gd name="T17" fmla="*/ 145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" h="291">
                <a:moveTo>
                  <a:pt x="289" y="145"/>
                </a:moveTo>
                <a:lnTo>
                  <a:pt x="289" y="145"/>
                </a:lnTo>
                <a:cubicBezTo>
                  <a:pt x="289" y="225"/>
                  <a:pt x="225" y="290"/>
                  <a:pt x="144" y="290"/>
                </a:cubicBezTo>
                <a:lnTo>
                  <a:pt x="144" y="290"/>
                </a:lnTo>
                <a:cubicBezTo>
                  <a:pt x="64" y="290"/>
                  <a:pt x="0" y="225"/>
                  <a:pt x="0" y="145"/>
                </a:cubicBezTo>
                <a:lnTo>
                  <a:pt x="0" y="145"/>
                </a:lnTo>
                <a:cubicBezTo>
                  <a:pt x="0" y="65"/>
                  <a:pt x="64" y="0"/>
                  <a:pt x="144" y="0"/>
                </a:cubicBezTo>
                <a:lnTo>
                  <a:pt x="144" y="0"/>
                </a:lnTo>
                <a:cubicBezTo>
                  <a:pt x="225" y="0"/>
                  <a:pt x="289" y="65"/>
                  <a:pt x="289" y="1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188">
            <a:extLst>
              <a:ext uri="{FF2B5EF4-FFF2-40B4-BE49-F238E27FC236}">
                <a16:creationId xmlns:a16="http://schemas.microsoft.com/office/drawing/2014/main" id="{D38CACD6-0D09-D541-905D-2BB969AD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829" y="4710223"/>
            <a:ext cx="362541" cy="362541"/>
          </a:xfrm>
          <a:custGeom>
            <a:avLst/>
            <a:gdLst>
              <a:gd name="T0" fmla="*/ 290 w 291"/>
              <a:gd name="T1" fmla="*/ 144 h 290"/>
              <a:gd name="T2" fmla="*/ 290 w 291"/>
              <a:gd name="T3" fmla="*/ 144 h 290"/>
              <a:gd name="T4" fmla="*/ 145 w 291"/>
              <a:gd name="T5" fmla="*/ 289 h 290"/>
              <a:gd name="T6" fmla="*/ 145 w 291"/>
              <a:gd name="T7" fmla="*/ 289 h 290"/>
              <a:gd name="T8" fmla="*/ 0 w 291"/>
              <a:gd name="T9" fmla="*/ 144 h 290"/>
              <a:gd name="T10" fmla="*/ 0 w 291"/>
              <a:gd name="T11" fmla="*/ 144 h 290"/>
              <a:gd name="T12" fmla="*/ 145 w 291"/>
              <a:gd name="T13" fmla="*/ 0 h 290"/>
              <a:gd name="T14" fmla="*/ 145 w 291"/>
              <a:gd name="T15" fmla="*/ 0 h 290"/>
              <a:gd name="T16" fmla="*/ 290 w 291"/>
              <a:gd name="T17" fmla="*/ 144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1" h="290">
                <a:moveTo>
                  <a:pt x="290" y="144"/>
                </a:moveTo>
                <a:lnTo>
                  <a:pt x="290" y="144"/>
                </a:lnTo>
                <a:cubicBezTo>
                  <a:pt x="290" y="224"/>
                  <a:pt x="225" y="289"/>
                  <a:pt x="145" y="289"/>
                </a:cubicBezTo>
                <a:lnTo>
                  <a:pt x="145" y="289"/>
                </a:lnTo>
                <a:cubicBezTo>
                  <a:pt x="65" y="289"/>
                  <a:pt x="0" y="224"/>
                  <a:pt x="0" y="144"/>
                </a:cubicBezTo>
                <a:lnTo>
                  <a:pt x="0" y="144"/>
                </a:lnTo>
                <a:cubicBezTo>
                  <a:pt x="0" y="65"/>
                  <a:pt x="65" y="0"/>
                  <a:pt x="145" y="0"/>
                </a:cubicBezTo>
                <a:lnTo>
                  <a:pt x="145" y="0"/>
                </a:lnTo>
                <a:cubicBezTo>
                  <a:pt x="225" y="0"/>
                  <a:pt x="290" y="65"/>
                  <a:pt x="290" y="1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245">
            <a:extLst>
              <a:ext uri="{FF2B5EF4-FFF2-40B4-BE49-F238E27FC236}">
                <a16:creationId xmlns:a16="http://schemas.microsoft.com/office/drawing/2014/main" id="{26B0DDE4-9675-9A4A-BEF5-54160C65A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2477" y="6067004"/>
            <a:ext cx="362541" cy="362541"/>
          </a:xfrm>
          <a:custGeom>
            <a:avLst/>
            <a:gdLst>
              <a:gd name="T0" fmla="*/ 289 w 290"/>
              <a:gd name="T1" fmla="*/ 144 h 290"/>
              <a:gd name="T2" fmla="*/ 289 w 290"/>
              <a:gd name="T3" fmla="*/ 144 h 290"/>
              <a:gd name="T4" fmla="*/ 144 w 290"/>
              <a:gd name="T5" fmla="*/ 289 h 290"/>
              <a:gd name="T6" fmla="*/ 144 w 290"/>
              <a:gd name="T7" fmla="*/ 289 h 290"/>
              <a:gd name="T8" fmla="*/ 0 w 290"/>
              <a:gd name="T9" fmla="*/ 144 h 290"/>
              <a:gd name="T10" fmla="*/ 0 w 290"/>
              <a:gd name="T11" fmla="*/ 144 h 290"/>
              <a:gd name="T12" fmla="*/ 144 w 290"/>
              <a:gd name="T13" fmla="*/ 0 h 290"/>
              <a:gd name="T14" fmla="*/ 144 w 290"/>
              <a:gd name="T15" fmla="*/ 0 h 290"/>
              <a:gd name="T16" fmla="*/ 289 w 290"/>
              <a:gd name="T17" fmla="*/ 144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" h="290">
                <a:moveTo>
                  <a:pt x="289" y="144"/>
                </a:moveTo>
                <a:lnTo>
                  <a:pt x="289" y="144"/>
                </a:lnTo>
                <a:cubicBezTo>
                  <a:pt x="289" y="224"/>
                  <a:pt x="225" y="289"/>
                  <a:pt x="144" y="289"/>
                </a:cubicBezTo>
                <a:lnTo>
                  <a:pt x="144" y="289"/>
                </a:lnTo>
                <a:cubicBezTo>
                  <a:pt x="64" y="289"/>
                  <a:pt x="0" y="224"/>
                  <a:pt x="0" y="144"/>
                </a:cubicBezTo>
                <a:lnTo>
                  <a:pt x="0" y="144"/>
                </a:lnTo>
                <a:cubicBezTo>
                  <a:pt x="0" y="65"/>
                  <a:pt x="64" y="0"/>
                  <a:pt x="144" y="0"/>
                </a:cubicBezTo>
                <a:lnTo>
                  <a:pt x="144" y="0"/>
                </a:lnTo>
                <a:cubicBezTo>
                  <a:pt x="225" y="0"/>
                  <a:pt x="289" y="65"/>
                  <a:pt x="289" y="1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301">
            <a:extLst>
              <a:ext uri="{FF2B5EF4-FFF2-40B4-BE49-F238E27FC236}">
                <a16:creationId xmlns:a16="http://schemas.microsoft.com/office/drawing/2014/main" id="{890ED222-ADE7-E542-9824-6762F844B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829" y="7302941"/>
            <a:ext cx="362541" cy="362541"/>
          </a:xfrm>
          <a:custGeom>
            <a:avLst/>
            <a:gdLst>
              <a:gd name="T0" fmla="*/ 290 w 291"/>
              <a:gd name="T1" fmla="*/ 144 h 290"/>
              <a:gd name="T2" fmla="*/ 290 w 291"/>
              <a:gd name="T3" fmla="*/ 144 h 290"/>
              <a:gd name="T4" fmla="*/ 145 w 291"/>
              <a:gd name="T5" fmla="*/ 289 h 290"/>
              <a:gd name="T6" fmla="*/ 145 w 291"/>
              <a:gd name="T7" fmla="*/ 289 h 290"/>
              <a:gd name="T8" fmla="*/ 0 w 291"/>
              <a:gd name="T9" fmla="*/ 144 h 290"/>
              <a:gd name="T10" fmla="*/ 0 w 291"/>
              <a:gd name="T11" fmla="*/ 144 h 290"/>
              <a:gd name="T12" fmla="*/ 145 w 291"/>
              <a:gd name="T13" fmla="*/ 0 h 290"/>
              <a:gd name="T14" fmla="*/ 145 w 291"/>
              <a:gd name="T15" fmla="*/ 0 h 290"/>
              <a:gd name="T16" fmla="*/ 290 w 291"/>
              <a:gd name="T17" fmla="*/ 144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1" h="290">
                <a:moveTo>
                  <a:pt x="290" y="144"/>
                </a:moveTo>
                <a:lnTo>
                  <a:pt x="290" y="144"/>
                </a:lnTo>
                <a:cubicBezTo>
                  <a:pt x="290" y="224"/>
                  <a:pt x="225" y="289"/>
                  <a:pt x="145" y="289"/>
                </a:cubicBezTo>
                <a:lnTo>
                  <a:pt x="145" y="289"/>
                </a:lnTo>
                <a:cubicBezTo>
                  <a:pt x="65" y="289"/>
                  <a:pt x="0" y="224"/>
                  <a:pt x="0" y="144"/>
                </a:cubicBezTo>
                <a:lnTo>
                  <a:pt x="0" y="144"/>
                </a:lnTo>
                <a:cubicBezTo>
                  <a:pt x="0" y="65"/>
                  <a:pt x="65" y="0"/>
                  <a:pt x="145" y="0"/>
                </a:cubicBezTo>
                <a:lnTo>
                  <a:pt x="145" y="0"/>
                </a:lnTo>
                <a:cubicBezTo>
                  <a:pt x="225" y="0"/>
                  <a:pt x="290" y="65"/>
                  <a:pt x="290" y="1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356">
            <a:extLst>
              <a:ext uri="{FF2B5EF4-FFF2-40B4-BE49-F238E27FC236}">
                <a16:creationId xmlns:a16="http://schemas.microsoft.com/office/drawing/2014/main" id="{53C71799-B78B-C940-865A-6FC90AFF0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2477" y="8659722"/>
            <a:ext cx="362541" cy="362541"/>
          </a:xfrm>
          <a:custGeom>
            <a:avLst/>
            <a:gdLst>
              <a:gd name="T0" fmla="*/ 289 w 290"/>
              <a:gd name="T1" fmla="*/ 144 h 290"/>
              <a:gd name="T2" fmla="*/ 289 w 290"/>
              <a:gd name="T3" fmla="*/ 144 h 290"/>
              <a:gd name="T4" fmla="*/ 144 w 290"/>
              <a:gd name="T5" fmla="*/ 289 h 290"/>
              <a:gd name="T6" fmla="*/ 144 w 290"/>
              <a:gd name="T7" fmla="*/ 289 h 290"/>
              <a:gd name="T8" fmla="*/ 0 w 290"/>
              <a:gd name="T9" fmla="*/ 144 h 290"/>
              <a:gd name="T10" fmla="*/ 0 w 290"/>
              <a:gd name="T11" fmla="*/ 144 h 290"/>
              <a:gd name="T12" fmla="*/ 144 w 290"/>
              <a:gd name="T13" fmla="*/ 0 h 290"/>
              <a:gd name="T14" fmla="*/ 144 w 290"/>
              <a:gd name="T15" fmla="*/ 0 h 290"/>
              <a:gd name="T16" fmla="*/ 289 w 290"/>
              <a:gd name="T17" fmla="*/ 144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" h="290">
                <a:moveTo>
                  <a:pt x="289" y="144"/>
                </a:moveTo>
                <a:lnTo>
                  <a:pt x="289" y="144"/>
                </a:lnTo>
                <a:cubicBezTo>
                  <a:pt x="289" y="225"/>
                  <a:pt x="225" y="289"/>
                  <a:pt x="144" y="289"/>
                </a:cubicBezTo>
                <a:lnTo>
                  <a:pt x="144" y="289"/>
                </a:lnTo>
                <a:cubicBezTo>
                  <a:pt x="64" y="289"/>
                  <a:pt x="0" y="225"/>
                  <a:pt x="0" y="144"/>
                </a:cubicBezTo>
                <a:lnTo>
                  <a:pt x="0" y="144"/>
                </a:lnTo>
                <a:cubicBezTo>
                  <a:pt x="0" y="65"/>
                  <a:pt x="64" y="0"/>
                  <a:pt x="144" y="0"/>
                </a:cubicBezTo>
                <a:lnTo>
                  <a:pt x="144" y="0"/>
                </a:lnTo>
                <a:cubicBezTo>
                  <a:pt x="225" y="0"/>
                  <a:pt x="289" y="65"/>
                  <a:pt x="289" y="14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411">
            <a:extLst>
              <a:ext uri="{FF2B5EF4-FFF2-40B4-BE49-F238E27FC236}">
                <a16:creationId xmlns:a16="http://schemas.microsoft.com/office/drawing/2014/main" id="{90E94612-16BC-1547-BDB9-A2ED1DF11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829" y="9901150"/>
            <a:ext cx="362541" cy="362541"/>
          </a:xfrm>
          <a:custGeom>
            <a:avLst/>
            <a:gdLst>
              <a:gd name="T0" fmla="*/ 290 w 291"/>
              <a:gd name="T1" fmla="*/ 145 h 291"/>
              <a:gd name="T2" fmla="*/ 290 w 291"/>
              <a:gd name="T3" fmla="*/ 145 h 291"/>
              <a:gd name="T4" fmla="*/ 145 w 291"/>
              <a:gd name="T5" fmla="*/ 290 h 291"/>
              <a:gd name="T6" fmla="*/ 145 w 291"/>
              <a:gd name="T7" fmla="*/ 290 h 291"/>
              <a:gd name="T8" fmla="*/ 0 w 291"/>
              <a:gd name="T9" fmla="*/ 145 h 291"/>
              <a:gd name="T10" fmla="*/ 0 w 291"/>
              <a:gd name="T11" fmla="*/ 145 h 291"/>
              <a:gd name="T12" fmla="*/ 145 w 291"/>
              <a:gd name="T13" fmla="*/ 0 h 291"/>
              <a:gd name="T14" fmla="*/ 145 w 291"/>
              <a:gd name="T15" fmla="*/ 0 h 291"/>
              <a:gd name="T16" fmla="*/ 290 w 291"/>
              <a:gd name="T17" fmla="*/ 145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1" h="291">
                <a:moveTo>
                  <a:pt x="290" y="145"/>
                </a:moveTo>
                <a:lnTo>
                  <a:pt x="290" y="145"/>
                </a:lnTo>
                <a:cubicBezTo>
                  <a:pt x="290" y="225"/>
                  <a:pt x="225" y="290"/>
                  <a:pt x="145" y="290"/>
                </a:cubicBezTo>
                <a:lnTo>
                  <a:pt x="145" y="290"/>
                </a:lnTo>
                <a:cubicBezTo>
                  <a:pt x="65" y="290"/>
                  <a:pt x="0" y="225"/>
                  <a:pt x="0" y="145"/>
                </a:cubicBezTo>
                <a:lnTo>
                  <a:pt x="0" y="145"/>
                </a:lnTo>
                <a:cubicBezTo>
                  <a:pt x="0" y="65"/>
                  <a:pt x="65" y="0"/>
                  <a:pt x="145" y="0"/>
                </a:cubicBezTo>
                <a:lnTo>
                  <a:pt x="145" y="0"/>
                </a:lnTo>
                <a:cubicBezTo>
                  <a:pt x="225" y="0"/>
                  <a:pt x="290" y="65"/>
                  <a:pt x="290" y="1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473">
            <a:extLst>
              <a:ext uri="{FF2B5EF4-FFF2-40B4-BE49-F238E27FC236}">
                <a16:creationId xmlns:a16="http://schemas.microsoft.com/office/drawing/2014/main" id="{BDEA574B-619D-F646-95AA-B7AE3290C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2477" y="11252440"/>
            <a:ext cx="362541" cy="362541"/>
          </a:xfrm>
          <a:custGeom>
            <a:avLst/>
            <a:gdLst>
              <a:gd name="T0" fmla="*/ 289 w 290"/>
              <a:gd name="T1" fmla="*/ 145 h 291"/>
              <a:gd name="T2" fmla="*/ 289 w 290"/>
              <a:gd name="T3" fmla="*/ 145 h 291"/>
              <a:gd name="T4" fmla="*/ 144 w 290"/>
              <a:gd name="T5" fmla="*/ 290 h 291"/>
              <a:gd name="T6" fmla="*/ 144 w 290"/>
              <a:gd name="T7" fmla="*/ 290 h 291"/>
              <a:gd name="T8" fmla="*/ 0 w 290"/>
              <a:gd name="T9" fmla="*/ 145 h 291"/>
              <a:gd name="T10" fmla="*/ 0 w 290"/>
              <a:gd name="T11" fmla="*/ 145 h 291"/>
              <a:gd name="T12" fmla="*/ 144 w 290"/>
              <a:gd name="T13" fmla="*/ 0 h 291"/>
              <a:gd name="T14" fmla="*/ 144 w 290"/>
              <a:gd name="T15" fmla="*/ 0 h 291"/>
              <a:gd name="T16" fmla="*/ 289 w 290"/>
              <a:gd name="T17" fmla="*/ 145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" h="291">
                <a:moveTo>
                  <a:pt x="289" y="145"/>
                </a:moveTo>
                <a:lnTo>
                  <a:pt x="289" y="145"/>
                </a:lnTo>
                <a:cubicBezTo>
                  <a:pt x="289" y="225"/>
                  <a:pt x="225" y="290"/>
                  <a:pt x="144" y="290"/>
                </a:cubicBezTo>
                <a:lnTo>
                  <a:pt x="144" y="290"/>
                </a:lnTo>
                <a:cubicBezTo>
                  <a:pt x="64" y="290"/>
                  <a:pt x="0" y="225"/>
                  <a:pt x="0" y="145"/>
                </a:cubicBezTo>
                <a:lnTo>
                  <a:pt x="0" y="145"/>
                </a:lnTo>
                <a:cubicBezTo>
                  <a:pt x="0" y="65"/>
                  <a:pt x="64" y="0"/>
                  <a:pt x="144" y="0"/>
                </a:cubicBezTo>
                <a:lnTo>
                  <a:pt x="144" y="0"/>
                </a:lnTo>
                <a:cubicBezTo>
                  <a:pt x="225" y="0"/>
                  <a:pt x="289" y="65"/>
                  <a:pt x="289" y="14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EF80A19-61C4-064A-81EB-271E26A6F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633" y="7423788"/>
            <a:ext cx="1339061" cy="1163274"/>
          </a:xfrm>
          <a:custGeom>
            <a:avLst/>
            <a:gdLst>
              <a:gd name="connsiteX0" fmla="*/ 396955 w 1339061"/>
              <a:gd name="connsiteY0" fmla="*/ 770899 h 1163274"/>
              <a:gd name="connsiteX1" fmla="*/ 410008 w 1339061"/>
              <a:gd name="connsiteY1" fmla="*/ 776523 h 1163274"/>
              <a:gd name="connsiteX2" fmla="*/ 410008 w 1339061"/>
              <a:gd name="connsiteY2" fmla="*/ 802767 h 1163274"/>
              <a:gd name="connsiteX3" fmla="*/ 252128 w 1339061"/>
              <a:gd name="connsiteY3" fmla="*/ 960233 h 1163274"/>
              <a:gd name="connsiteX4" fmla="*/ 299368 w 1339061"/>
              <a:gd name="connsiteY4" fmla="*/ 966481 h 1163274"/>
              <a:gd name="connsiteX5" fmla="*/ 315529 w 1339061"/>
              <a:gd name="connsiteY5" fmla="*/ 987727 h 1163274"/>
              <a:gd name="connsiteX6" fmla="*/ 296881 w 1339061"/>
              <a:gd name="connsiteY6" fmla="*/ 1003973 h 1163274"/>
              <a:gd name="connsiteX7" fmla="*/ 294395 w 1339061"/>
              <a:gd name="connsiteY7" fmla="*/ 1003973 h 1163274"/>
              <a:gd name="connsiteX8" fmla="*/ 211104 w 1339061"/>
              <a:gd name="connsiteY8" fmla="*/ 991476 h 1163274"/>
              <a:gd name="connsiteX9" fmla="*/ 194943 w 1339061"/>
              <a:gd name="connsiteY9" fmla="*/ 976479 h 1163274"/>
              <a:gd name="connsiteX10" fmla="*/ 183754 w 1339061"/>
              <a:gd name="connsiteY10" fmla="*/ 891498 h 1163274"/>
              <a:gd name="connsiteX11" fmla="*/ 199915 w 1339061"/>
              <a:gd name="connsiteY11" fmla="*/ 871502 h 1163274"/>
              <a:gd name="connsiteX12" fmla="*/ 219806 w 1339061"/>
              <a:gd name="connsiteY12" fmla="*/ 887749 h 1163274"/>
              <a:gd name="connsiteX13" fmla="*/ 227265 w 1339061"/>
              <a:gd name="connsiteY13" fmla="*/ 933989 h 1163274"/>
              <a:gd name="connsiteX14" fmla="*/ 383902 w 1339061"/>
              <a:gd name="connsiteY14" fmla="*/ 776523 h 1163274"/>
              <a:gd name="connsiteX15" fmla="*/ 396955 w 1339061"/>
              <a:gd name="connsiteY15" fmla="*/ 770899 h 1163274"/>
              <a:gd name="connsiteX16" fmla="*/ 948836 w 1339061"/>
              <a:gd name="connsiteY16" fmla="*/ 770586 h 1163274"/>
              <a:gd name="connsiteX17" fmla="*/ 961889 w 1339061"/>
              <a:gd name="connsiteY17" fmla="*/ 775273 h 1163274"/>
              <a:gd name="connsiteX18" fmla="*/ 1118526 w 1339061"/>
              <a:gd name="connsiteY18" fmla="*/ 933989 h 1163274"/>
              <a:gd name="connsiteX19" fmla="*/ 1124742 w 1339061"/>
              <a:gd name="connsiteY19" fmla="*/ 887749 h 1163274"/>
              <a:gd name="connsiteX20" fmla="*/ 1145876 w 1339061"/>
              <a:gd name="connsiteY20" fmla="*/ 871502 h 1163274"/>
              <a:gd name="connsiteX21" fmla="*/ 1162037 w 1339061"/>
              <a:gd name="connsiteY21" fmla="*/ 892748 h 1163274"/>
              <a:gd name="connsiteX22" fmla="*/ 1150848 w 1339061"/>
              <a:gd name="connsiteY22" fmla="*/ 975229 h 1163274"/>
              <a:gd name="connsiteX23" fmla="*/ 1134687 w 1339061"/>
              <a:gd name="connsiteY23" fmla="*/ 991476 h 1163274"/>
              <a:gd name="connsiteX24" fmla="*/ 1051396 w 1339061"/>
              <a:gd name="connsiteY24" fmla="*/ 1003973 h 1163274"/>
              <a:gd name="connsiteX25" fmla="*/ 1047667 w 1339061"/>
              <a:gd name="connsiteY25" fmla="*/ 1003973 h 1163274"/>
              <a:gd name="connsiteX26" fmla="*/ 1030263 w 1339061"/>
              <a:gd name="connsiteY26" fmla="*/ 987727 h 1163274"/>
              <a:gd name="connsiteX27" fmla="*/ 1046424 w 1339061"/>
              <a:gd name="connsiteY27" fmla="*/ 966481 h 1163274"/>
              <a:gd name="connsiteX28" fmla="*/ 1093663 w 1339061"/>
              <a:gd name="connsiteY28" fmla="*/ 960233 h 1163274"/>
              <a:gd name="connsiteX29" fmla="*/ 935783 w 1339061"/>
              <a:gd name="connsiteY29" fmla="*/ 801517 h 1163274"/>
              <a:gd name="connsiteX30" fmla="*/ 935783 w 1339061"/>
              <a:gd name="connsiteY30" fmla="*/ 775273 h 1163274"/>
              <a:gd name="connsiteX31" fmla="*/ 948836 w 1339061"/>
              <a:gd name="connsiteY31" fmla="*/ 770586 h 1163274"/>
              <a:gd name="connsiteX32" fmla="*/ 1273593 w 1339061"/>
              <a:gd name="connsiteY32" fmla="*/ 430808 h 1163274"/>
              <a:gd name="connsiteX33" fmla="*/ 1285694 w 1339061"/>
              <a:gd name="connsiteY33" fmla="*/ 437243 h 1163274"/>
              <a:gd name="connsiteX34" fmla="*/ 1336579 w 1339061"/>
              <a:gd name="connsiteY34" fmla="*/ 505043 h 1163274"/>
              <a:gd name="connsiteX35" fmla="*/ 1336579 w 1339061"/>
              <a:gd name="connsiteY35" fmla="*/ 506299 h 1163274"/>
              <a:gd name="connsiteX36" fmla="*/ 1339061 w 1339061"/>
              <a:gd name="connsiteY36" fmla="*/ 510065 h 1163274"/>
              <a:gd name="connsiteX37" fmla="*/ 1339061 w 1339061"/>
              <a:gd name="connsiteY37" fmla="*/ 511321 h 1163274"/>
              <a:gd name="connsiteX38" fmla="*/ 1339061 w 1339061"/>
              <a:gd name="connsiteY38" fmla="*/ 516343 h 1163274"/>
              <a:gd name="connsiteX39" fmla="*/ 1339061 w 1339061"/>
              <a:gd name="connsiteY39" fmla="*/ 521365 h 1163274"/>
              <a:gd name="connsiteX40" fmla="*/ 1339061 w 1339061"/>
              <a:gd name="connsiteY40" fmla="*/ 522621 h 1163274"/>
              <a:gd name="connsiteX41" fmla="*/ 1336579 w 1339061"/>
              <a:gd name="connsiteY41" fmla="*/ 527643 h 1163274"/>
              <a:gd name="connsiteX42" fmla="*/ 1284452 w 1339061"/>
              <a:gd name="connsiteY42" fmla="*/ 595443 h 1163274"/>
              <a:gd name="connsiteX43" fmla="*/ 1270800 w 1339061"/>
              <a:gd name="connsiteY43" fmla="*/ 602977 h 1163274"/>
              <a:gd name="connsiteX44" fmla="*/ 1259630 w 1339061"/>
              <a:gd name="connsiteY44" fmla="*/ 599210 h 1163274"/>
              <a:gd name="connsiteX45" fmla="*/ 1254666 w 1339061"/>
              <a:gd name="connsiteY45" fmla="*/ 572843 h 1163274"/>
              <a:gd name="connsiteX46" fmla="*/ 1284452 w 1339061"/>
              <a:gd name="connsiteY46" fmla="*/ 535177 h 1163274"/>
              <a:gd name="connsiteX47" fmla="*/ 1062295 w 1339061"/>
              <a:gd name="connsiteY47" fmla="*/ 535177 h 1163274"/>
              <a:gd name="connsiteX48" fmla="*/ 1043678 w 1339061"/>
              <a:gd name="connsiteY48" fmla="*/ 516343 h 1163274"/>
              <a:gd name="connsiteX49" fmla="*/ 1062295 w 1339061"/>
              <a:gd name="connsiteY49" fmla="*/ 498765 h 1163274"/>
              <a:gd name="connsiteX50" fmla="*/ 1284452 w 1339061"/>
              <a:gd name="connsiteY50" fmla="*/ 498765 h 1163274"/>
              <a:gd name="connsiteX51" fmla="*/ 1255907 w 1339061"/>
              <a:gd name="connsiteY51" fmla="*/ 461099 h 1163274"/>
              <a:gd name="connsiteX52" fmla="*/ 1259630 w 1339061"/>
              <a:gd name="connsiteY52" fmla="*/ 434732 h 1163274"/>
              <a:gd name="connsiteX53" fmla="*/ 1273593 w 1339061"/>
              <a:gd name="connsiteY53" fmla="*/ 430808 h 1163274"/>
              <a:gd name="connsiteX54" fmla="*/ 66431 w 1339061"/>
              <a:gd name="connsiteY54" fmla="*/ 430808 h 1163274"/>
              <a:gd name="connsiteX55" fmla="*/ 80336 w 1339061"/>
              <a:gd name="connsiteY55" fmla="*/ 434732 h 1163274"/>
              <a:gd name="connsiteX56" fmla="*/ 84043 w 1339061"/>
              <a:gd name="connsiteY56" fmla="*/ 461099 h 1163274"/>
              <a:gd name="connsiteX57" fmla="*/ 55617 w 1339061"/>
              <a:gd name="connsiteY57" fmla="*/ 498765 h 1163274"/>
              <a:gd name="connsiteX58" fmla="*/ 275613 w 1339061"/>
              <a:gd name="connsiteY58" fmla="*/ 498765 h 1163274"/>
              <a:gd name="connsiteX59" fmla="*/ 295388 w 1339061"/>
              <a:gd name="connsiteY59" fmla="*/ 517599 h 1163274"/>
              <a:gd name="connsiteX60" fmla="*/ 275613 w 1339061"/>
              <a:gd name="connsiteY60" fmla="*/ 536432 h 1163274"/>
              <a:gd name="connsiteX61" fmla="*/ 55617 w 1339061"/>
              <a:gd name="connsiteY61" fmla="*/ 536432 h 1163274"/>
              <a:gd name="connsiteX62" fmla="*/ 82807 w 1339061"/>
              <a:gd name="connsiteY62" fmla="*/ 572843 h 1163274"/>
              <a:gd name="connsiteX63" fmla="*/ 79100 w 1339061"/>
              <a:gd name="connsiteY63" fmla="*/ 599210 h 1163274"/>
              <a:gd name="connsiteX64" fmla="*/ 67976 w 1339061"/>
              <a:gd name="connsiteY64" fmla="*/ 602977 h 1163274"/>
              <a:gd name="connsiteX65" fmla="*/ 54381 w 1339061"/>
              <a:gd name="connsiteY65" fmla="*/ 595443 h 1163274"/>
              <a:gd name="connsiteX66" fmla="*/ 3708 w 1339061"/>
              <a:gd name="connsiteY66" fmla="*/ 527643 h 1163274"/>
              <a:gd name="connsiteX67" fmla="*/ 1236 w 1339061"/>
              <a:gd name="connsiteY67" fmla="*/ 523877 h 1163274"/>
              <a:gd name="connsiteX68" fmla="*/ 1236 w 1339061"/>
              <a:gd name="connsiteY68" fmla="*/ 522621 h 1163274"/>
              <a:gd name="connsiteX69" fmla="*/ 0 w 1339061"/>
              <a:gd name="connsiteY69" fmla="*/ 517599 h 1163274"/>
              <a:gd name="connsiteX70" fmla="*/ 1236 w 1339061"/>
              <a:gd name="connsiteY70" fmla="*/ 512577 h 1163274"/>
              <a:gd name="connsiteX71" fmla="*/ 1236 w 1339061"/>
              <a:gd name="connsiteY71" fmla="*/ 511321 h 1163274"/>
              <a:gd name="connsiteX72" fmla="*/ 3708 w 1339061"/>
              <a:gd name="connsiteY72" fmla="*/ 506299 h 1163274"/>
              <a:gd name="connsiteX73" fmla="*/ 54381 w 1339061"/>
              <a:gd name="connsiteY73" fmla="*/ 437243 h 1163274"/>
              <a:gd name="connsiteX74" fmla="*/ 66431 w 1339061"/>
              <a:gd name="connsiteY74" fmla="*/ 430808 h 1163274"/>
              <a:gd name="connsiteX75" fmla="*/ 611128 w 1339061"/>
              <a:gd name="connsiteY75" fmla="*/ 317614 h 1163274"/>
              <a:gd name="connsiteX76" fmla="*/ 515044 w 1339061"/>
              <a:gd name="connsiteY76" fmla="*/ 330105 h 1163274"/>
              <a:gd name="connsiteX77" fmla="*/ 472618 w 1339061"/>
              <a:gd name="connsiteY77" fmla="*/ 341348 h 1163274"/>
              <a:gd name="connsiteX78" fmla="*/ 443917 w 1339061"/>
              <a:gd name="connsiteY78" fmla="*/ 385067 h 1163274"/>
              <a:gd name="connsiteX79" fmla="*/ 443917 w 1339061"/>
              <a:gd name="connsiteY79" fmla="*/ 574935 h 1163274"/>
              <a:gd name="connsiteX80" fmla="*/ 458891 w 1339061"/>
              <a:gd name="connsiteY80" fmla="*/ 611159 h 1163274"/>
              <a:gd name="connsiteX81" fmla="*/ 508805 w 1339061"/>
              <a:gd name="connsiteY81" fmla="*/ 658626 h 1163274"/>
              <a:gd name="connsiteX82" fmla="*/ 475113 w 1339061"/>
              <a:gd name="connsiteY82" fmla="*/ 426288 h 1163274"/>
              <a:gd name="connsiteX83" fmla="*/ 490087 w 1339061"/>
              <a:gd name="connsiteY83" fmla="*/ 405053 h 1163274"/>
              <a:gd name="connsiteX84" fmla="*/ 511301 w 1339061"/>
              <a:gd name="connsiteY84" fmla="*/ 421292 h 1163274"/>
              <a:gd name="connsiteX85" fmla="*/ 551231 w 1339061"/>
              <a:gd name="connsiteY85" fmla="*/ 692353 h 1163274"/>
              <a:gd name="connsiteX86" fmla="*/ 793312 w 1339061"/>
              <a:gd name="connsiteY86" fmla="*/ 692353 h 1163274"/>
              <a:gd name="connsiteX87" fmla="*/ 833243 w 1339061"/>
              <a:gd name="connsiteY87" fmla="*/ 417544 h 1163274"/>
              <a:gd name="connsiteX88" fmla="*/ 854456 w 1339061"/>
              <a:gd name="connsiteY88" fmla="*/ 401306 h 1163274"/>
              <a:gd name="connsiteX89" fmla="*/ 869430 w 1339061"/>
              <a:gd name="connsiteY89" fmla="*/ 423790 h 1163274"/>
              <a:gd name="connsiteX90" fmla="*/ 835739 w 1339061"/>
              <a:gd name="connsiteY90" fmla="*/ 658626 h 1163274"/>
              <a:gd name="connsiteX91" fmla="*/ 885652 w 1339061"/>
              <a:gd name="connsiteY91" fmla="*/ 611159 h 1163274"/>
              <a:gd name="connsiteX92" fmla="*/ 900626 w 1339061"/>
              <a:gd name="connsiteY92" fmla="*/ 574935 h 1163274"/>
              <a:gd name="connsiteX93" fmla="*/ 900626 w 1339061"/>
              <a:gd name="connsiteY93" fmla="*/ 385067 h 1163274"/>
              <a:gd name="connsiteX94" fmla="*/ 870678 w 1339061"/>
              <a:gd name="connsiteY94" fmla="*/ 341348 h 1163274"/>
              <a:gd name="connsiteX95" fmla="*/ 829499 w 1339061"/>
              <a:gd name="connsiteY95" fmla="*/ 330105 h 1163274"/>
              <a:gd name="connsiteX96" fmla="*/ 732168 w 1339061"/>
              <a:gd name="connsiteY96" fmla="*/ 317614 h 1163274"/>
              <a:gd name="connsiteX97" fmla="*/ 730920 w 1339061"/>
              <a:gd name="connsiteY97" fmla="*/ 317614 h 1163274"/>
              <a:gd name="connsiteX98" fmla="*/ 700972 w 1339061"/>
              <a:gd name="connsiteY98" fmla="*/ 352590 h 1163274"/>
              <a:gd name="connsiteX99" fmla="*/ 725929 w 1339061"/>
              <a:gd name="connsiteY99" fmla="*/ 556198 h 1163274"/>
              <a:gd name="connsiteX100" fmla="*/ 714698 w 1339061"/>
              <a:gd name="connsiteY100" fmla="*/ 587426 h 1163274"/>
              <a:gd name="connsiteX101" fmla="*/ 683502 w 1339061"/>
              <a:gd name="connsiteY101" fmla="*/ 618654 h 1163274"/>
              <a:gd name="connsiteX102" fmla="*/ 659793 w 1339061"/>
              <a:gd name="connsiteY102" fmla="*/ 618654 h 1163274"/>
              <a:gd name="connsiteX103" fmla="*/ 628597 w 1339061"/>
              <a:gd name="connsiteY103" fmla="*/ 587426 h 1163274"/>
              <a:gd name="connsiteX104" fmla="*/ 618615 w 1339061"/>
              <a:gd name="connsiteY104" fmla="*/ 556198 h 1163274"/>
              <a:gd name="connsiteX105" fmla="*/ 643571 w 1339061"/>
              <a:gd name="connsiteY105" fmla="*/ 351341 h 1163274"/>
              <a:gd name="connsiteX106" fmla="*/ 613623 w 1339061"/>
              <a:gd name="connsiteY106" fmla="*/ 317614 h 1163274"/>
              <a:gd name="connsiteX107" fmla="*/ 611128 w 1339061"/>
              <a:gd name="connsiteY107" fmla="*/ 280140 h 1163274"/>
              <a:gd name="connsiteX108" fmla="*/ 732168 w 1339061"/>
              <a:gd name="connsiteY108" fmla="*/ 280140 h 1163274"/>
              <a:gd name="connsiteX109" fmla="*/ 839482 w 1339061"/>
              <a:gd name="connsiteY109" fmla="*/ 293881 h 1163274"/>
              <a:gd name="connsiteX110" fmla="*/ 881909 w 1339061"/>
              <a:gd name="connsiteY110" fmla="*/ 306372 h 1163274"/>
              <a:gd name="connsiteX111" fmla="*/ 883156 w 1339061"/>
              <a:gd name="connsiteY111" fmla="*/ 306372 h 1163274"/>
              <a:gd name="connsiteX112" fmla="*/ 938061 w 1339061"/>
              <a:gd name="connsiteY112" fmla="*/ 385067 h 1163274"/>
              <a:gd name="connsiteX113" fmla="*/ 938061 w 1339061"/>
              <a:gd name="connsiteY113" fmla="*/ 574935 h 1163274"/>
              <a:gd name="connsiteX114" fmla="*/ 910609 w 1339061"/>
              <a:gd name="connsiteY114" fmla="*/ 637391 h 1163274"/>
              <a:gd name="connsiteX115" fmla="*/ 828252 w 1339061"/>
              <a:gd name="connsiteY115" fmla="*/ 718584 h 1163274"/>
              <a:gd name="connsiteX116" fmla="*/ 828252 w 1339061"/>
              <a:gd name="connsiteY116" fmla="*/ 1144537 h 1163274"/>
              <a:gd name="connsiteX117" fmla="*/ 809534 w 1339061"/>
              <a:gd name="connsiteY117" fmla="*/ 1163274 h 1163274"/>
              <a:gd name="connsiteX118" fmla="*/ 790816 w 1339061"/>
              <a:gd name="connsiteY118" fmla="*/ 1144537 h 1163274"/>
              <a:gd name="connsiteX119" fmla="*/ 790816 w 1339061"/>
              <a:gd name="connsiteY119" fmla="*/ 729827 h 1163274"/>
              <a:gd name="connsiteX120" fmla="*/ 692237 w 1339061"/>
              <a:gd name="connsiteY120" fmla="*/ 729827 h 1163274"/>
              <a:gd name="connsiteX121" fmla="*/ 692237 w 1339061"/>
              <a:gd name="connsiteY121" fmla="*/ 1144537 h 1163274"/>
              <a:gd name="connsiteX122" fmla="*/ 673520 w 1339061"/>
              <a:gd name="connsiteY122" fmla="*/ 1163274 h 1163274"/>
              <a:gd name="connsiteX123" fmla="*/ 656050 w 1339061"/>
              <a:gd name="connsiteY123" fmla="*/ 1144537 h 1163274"/>
              <a:gd name="connsiteX124" fmla="*/ 656050 w 1339061"/>
              <a:gd name="connsiteY124" fmla="*/ 729827 h 1163274"/>
              <a:gd name="connsiteX125" fmla="*/ 552479 w 1339061"/>
              <a:gd name="connsiteY125" fmla="*/ 729827 h 1163274"/>
              <a:gd name="connsiteX126" fmla="*/ 552479 w 1339061"/>
              <a:gd name="connsiteY126" fmla="*/ 1144537 h 1163274"/>
              <a:gd name="connsiteX127" fmla="*/ 535009 w 1339061"/>
              <a:gd name="connsiteY127" fmla="*/ 1163274 h 1163274"/>
              <a:gd name="connsiteX128" fmla="*/ 516292 w 1339061"/>
              <a:gd name="connsiteY128" fmla="*/ 1144537 h 1163274"/>
              <a:gd name="connsiteX129" fmla="*/ 516292 w 1339061"/>
              <a:gd name="connsiteY129" fmla="*/ 718584 h 1163274"/>
              <a:gd name="connsiteX130" fmla="*/ 432687 w 1339061"/>
              <a:gd name="connsiteY130" fmla="*/ 637391 h 1163274"/>
              <a:gd name="connsiteX131" fmla="*/ 406482 w 1339061"/>
              <a:gd name="connsiteY131" fmla="*/ 574935 h 1163274"/>
              <a:gd name="connsiteX132" fmla="*/ 406482 w 1339061"/>
              <a:gd name="connsiteY132" fmla="*/ 385067 h 1163274"/>
              <a:gd name="connsiteX133" fmla="*/ 461387 w 1339061"/>
              <a:gd name="connsiteY133" fmla="*/ 306372 h 1163274"/>
              <a:gd name="connsiteX134" fmla="*/ 462635 w 1339061"/>
              <a:gd name="connsiteY134" fmla="*/ 306372 h 1163274"/>
              <a:gd name="connsiteX135" fmla="*/ 503814 w 1339061"/>
              <a:gd name="connsiteY135" fmla="*/ 293881 h 1163274"/>
              <a:gd name="connsiteX136" fmla="*/ 611128 w 1339061"/>
              <a:gd name="connsiteY136" fmla="*/ 280140 h 1163274"/>
              <a:gd name="connsiteX137" fmla="*/ 670153 w 1339061"/>
              <a:gd name="connsiteY137" fmla="*/ 37616 h 1163274"/>
              <a:gd name="connsiteX138" fmla="*/ 592414 w 1339061"/>
              <a:gd name="connsiteY138" fmla="*/ 115354 h 1163274"/>
              <a:gd name="connsiteX139" fmla="*/ 670153 w 1339061"/>
              <a:gd name="connsiteY139" fmla="*/ 193093 h 1163274"/>
              <a:gd name="connsiteX140" fmla="*/ 747892 w 1339061"/>
              <a:gd name="connsiteY140" fmla="*/ 115354 h 1163274"/>
              <a:gd name="connsiteX141" fmla="*/ 670153 w 1339061"/>
              <a:gd name="connsiteY141" fmla="*/ 37616 h 1163274"/>
              <a:gd name="connsiteX142" fmla="*/ 294395 w 1339061"/>
              <a:gd name="connsiteY142" fmla="*/ 24470 h 1163274"/>
              <a:gd name="connsiteX143" fmla="*/ 315529 w 1339061"/>
              <a:gd name="connsiteY143" fmla="*/ 39466 h 1163274"/>
              <a:gd name="connsiteX144" fmla="*/ 299368 w 1339061"/>
              <a:gd name="connsiteY144" fmla="*/ 60712 h 1163274"/>
              <a:gd name="connsiteX145" fmla="*/ 252128 w 1339061"/>
              <a:gd name="connsiteY145" fmla="*/ 66961 h 1163274"/>
              <a:gd name="connsiteX146" fmla="*/ 408765 w 1339061"/>
              <a:gd name="connsiteY146" fmla="*/ 224427 h 1163274"/>
              <a:gd name="connsiteX147" fmla="*/ 408765 w 1339061"/>
              <a:gd name="connsiteY147" fmla="*/ 251921 h 1163274"/>
              <a:gd name="connsiteX148" fmla="*/ 396334 w 1339061"/>
              <a:gd name="connsiteY148" fmla="*/ 256920 h 1163274"/>
              <a:gd name="connsiteX149" fmla="*/ 383902 w 1339061"/>
              <a:gd name="connsiteY149" fmla="*/ 251921 h 1163274"/>
              <a:gd name="connsiteX150" fmla="*/ 226022 w 1339061"/>
              <a:gd name="connsiteY150" fmla="*/ 93205 h 1163274"/>
              <a:gd name="connsiteX151" fmla="*/ 219806 w 1339061"/>
              <a:gd name="connsiteY151" fmla="*/ 139445 h 1163274"/>
              <a:gd name="connsiteX152" fmla="*/ 201159 w 1339061"/>
              <a:gd name="connsiteY152" fmla="*/ 155691 h 1163274"/>
              <a:gd name="connsiteX153" fmla="*/ 198672 w 1339061"/>
              <a:gd name="connsiteY153" fmla="*/ 155691 h 1163274"/>
              <a:gd name="connsiteX154" fmla="*/ 182511 w 1339061"/>
              <a:gd name="connsiteY154" fmla="*/ 134446 h 1163274"/>
              <a:gd name="connsiteX155" fmla="*/ 194943 w 1339061"/>
              <a:gd name="connsiteY155" fmla="*/ 51964 h 1163274"/>
              <a:gd name="connsiteX156" fmla="*/ 209861 w 1339061"/>
              <a:gd name="connsiteY156" fmla="*/ 35717 h 1163274"/>
              <a:gd name="connsiteX157" fmla="*/ 1051396 w 1339061"/>
              <a:gd name="connsiteY157" fmla="*/ 23227 h 1163274"/>
              <a:gd name="connsiteX158" fmla="*/ 1134687 w 1339061"/>
              <a:gd name="connsiteY158" fmla="*/ 34534 h 1163274"/>
              <a:gd name="connsiteX159" fmla="*/ 1150848 w 1339061"/>
              <a:gd name="connsiteY159" fmla="*/ 50867 h 1163274"/>
              <a:gd name="connsiteX160" fmla="*/ 1162037 w 1339061"/>
              <a:gd name="connsiteY160" fmla="*/ 136301 h 1163274"/>
              <a:gd name="connsiteX161" fmla="*/ 1145876 w 1339061"/>
              <a:gd name="connsiteY161" fmla="*/ 156403 h 1163274"/>
              <a:gd name="connsiteX162" fmla="*/ 1143390 w 1339061"/>
              <a:gd name="connsiteY162" fmla="*/ 156403 h 1163274"/>
              <a:gd name="connsiteX163" fmla="*/ 1124742 w 1339061"/>
              <a:gd name="connsiteY163" fmla="*/ 140070 h 1163274"/>
              <a:gd name="connsiteX164" fmla="*/ 1118526 w 1339061"/>
              <a:gd name="connsiteY164" fmla="*/ 93584 h 1163274"/>
              <a:gd name="connsiteX165" fmla="*/ 961889 w 1339061"/>
              <a:gd name="connsiteY165" fmla="*/ 251887 h 1163274"/>
              <a:gd name="connsiteX166" fmla="*/ 948215 w 1339061"/>
              <a:gd name="connsiteY166" fmla="*/ 256913 h 1163274"/>
              <a:gd name="connsiteX167" fmla="*/ 934540 w 1339061"/>
              <a:gd name="connsiteY167" fmla="*/ 251887 h 1163274"/>
              <a:gd name="connsiteX168" fmla="*/ 934540 w 1339061"/>
              <a:gd name="connsiteY168" fmla="*/ 225503 h 1163274"/>
              <a:gd name="connsiteX169" fmla="*/ 1092420 w 1339061"/>
              <a:gd name="connsiteY169" fmla="*/ 67200 h 1163274"/>
              <a:gd name="connsiteX170" fmla="*/ 1046424 w 1339061"/>
              <a:gd name="connsiteY170" fmla="*/ 59662 h 1163274"/>
              <a:gd name="connsiteX171" fmla="*/ 1030263 w 1339061"/>
              <a:gd name="connsiteY171" fmla="*/ 39560 h 1163274"/>
              <a:gd name="connsiteX172" fmla="*/ 1051396 w 1339061"/>
              <a:gd name="connsiteY172" fmla="*/ 23227 h 1163274"/>
              <a:gd name="connsiteX173" fmla="*/ 670153 w 1339061"/>
              <a:gd name="connsiteY173" fmla="*/ 0 h 1163274"/>
              <a:gd name="connsiteX174" fmla="*/ 784253 w 1339061"/>
              <a:gd name="connsiteY174" fmla="*/ 115354 h 1163274"/>
              <a:gd name="connsiteX175" fmla="*/ 670153 w 1339061"/>
              <a:gd name="connsiteY175" fmla="*/ 229454 h 1163274"/>
              <a:gd name="connsiteX176" fmla="*/ 554798 w 1339061"/>
              <a:gd name="connsiteY176" fmla="*/ 115354 h 1163274"/>
              <a:gd name="connsiteX177" fmla="*/ 670153 w 1339061"/>
              <a:gd name="connsiteY177" fmla="*/ 0 h 116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339061" h="1163274">
                <a:moveTo>
                  <a:pt x="396955" y="770899"/>
                </a:moveTo>
                <a:cubicBezTo>
                  <a:pt x="401617" y="770899"/>
                  <a:pt x="406279" y="772774"/>
                  <a:pt x="410008" y="776523"/>
                </a:cubicBezTo>
                <a:cubicBezTo>
                  <a:pt x="416224" y="782771"/>
                  <a:pt x="416224" y="795269"/>
                  <a:pt x="410008" y="802767"/>
                </a:cubicBezTo>
                <a:lnTo>
                  <a:pt x="252128" y="960233"/>
                </a:lnTo>
                <a:lnTo>
                  <a:pt x="299368" y="966481"/>
                </a:lnTo>
                <a:cubicBezTo>
                  <a:pt x="309313" y="967731"/>
                  <a:pt x="315529" y="977729"/>
                  <a:pt x="315529" y="987727"/>
                </a:cubicBezTo>
                <a:cubicBezTo>
                  <a:pt x="313042" y="997725"/>
                  <a:pt x="305583" y="1003973"/>
                  <a:pt x="296881" y="1003973"/>
                </a:cubicBezTo>
                <a:cubicBezTo>
                  <a:pt x="295638" y="1003973"/>
                  <a:pt x="294395" y="1003973"/>
                  <a:pt x="294395" y="1003973"/>
                </a:cubicBezTo>
                <a:lnTo>
                  <a:pt x="211104" y="991476"/>
                </a:lnTo>
                <a:cubicBezTo>
                  <a:pt x="202402" y="991476"/>
                  <a:pt x="196186" y="983978"/>
                  <a:pt x="194943" y="976479"/>
                </a:cubicBezTo>
                <a:lnTo>
                  <a:pt x="183754" y="891498"/>
                </a:lnTo>
                <a:cubicBezTo>
                  <a:pt x="181268" y="881500"/>
                  <a:pt x="189970" y="872752"/>
                  <a:pt x="199915" y="871502"/>
                </a:cubicBezTo>
                <a:cubicBezTo>
                  <a:pt x="209861" y="869003"/>
                  <a:pt x="218563" y="876501"/>
                  <a:pt x="219806" y="887749"/>
                </a:cubicBezTo>
                <a:lnTo>
                  <a:pt x="227265" y="933989"/>
                </a:lnTo>
                <a:lnTo>
                  <a:pt x="383902" y="776523"/>
                </a:lnTo>
                <a:cubicBezTo>
                  <a:pt x="387632" y="772774"/>
                  <a:pt x="392293" y="770899"/>
                  <a:pt x="396955" y="770899"/>
                </a:cubicBezTo>
                <a:close/>
                <a:moveTo>
                  <a:pt x="948836" y="770586"/>
                </a:moveTo>
                <a:cubicBezTo>
                  <a:pt x="953498" y="770586"/>
                  <a:pt x="958160" y="772149"/>
                  <a:pt x="961889" y="775273"/>
                </a:cubicBezTo>
                <a:lnTo>
                  <a:pt x="1118526" y="933989"/>
                </a:lnTo>
                <a:lnTo>
                  <a:pt x="1124742" y="887749"/>
                </a:lnTo>
                <a:cubicBezTo>
                  <a:pt x="1125985" y="876501"/>
                  <a:pt x="1137174" y="870252"/>
                  <a:pt x="1145876" y="871502"/>
                </a:cubicBezTo>
                <a:cubicBezTo>
                  <a:pt x="1155821" y="872752"/>
                  <a:pt x="1163280" y="881500"/>
                  <a:pt x="1162037" y="892748"/>
                </a:cubicBezTo>
                <a:lnTo>
                  <a:pt x="1150848" y="975229"/>
                </a:lnTo>
                <a:cubicBezTo>
                  <a:pt x="1149605" y="983978"/>
                  <a:pt x="1143390" y="990226"/>
                  <a:pt x="1134687" y="991476"/>
                </a:cubicBezTo>
                <a:lnTo>
                  <a:pt x="1051396" y="1003973"/>
                </a:lnTo>
                <a:cubicBezTo>
                  <a:pt x="1050153" y="1003973"/>
                  <a:pt x="1048910" y="1003973"/>
                  <a:pt x="1047667" y="1003973"/>
                </a:cubicBezTo>
                <a:cubicBezTo>
                  <a:pt x="1038965" y="1003973"/>
                  <a:pt x="1031506" y="996475"/>
                  <a:pt x="1030263" y="987727"/>
                </a:cubicBezTo>
                <a:cubicBezTo>
                  <a:pt x="1029019" y="977729"/>
                  <a:pt x="1035235" y="967731"/>
                  <a:pt x="1046424" y="966481"/>
                </a:cubicBezTo>
                <a:lnTo>
                  <a:pt x="1093663" y="960233"/>
                </a:lnTo>
                <a:lnTo>
                  <a:pt x="935783" y="801517"/>
                </a:lnTo>
                <a:cubicBezTo>
                  <a:pt x="928324" y="795269"/>
                  <a:pt x="928324" y="782771"/>
                  <a:pt x="935783" y="775273"/>
                </a:cubicBezTo>
                <a:cubicBezTo>
                  <a:pt x="939513" y="772149"/>
                  <a:pt x="944174" y="770586"/>
                  <a:pt x="948836" y="770586"/>
                </a:cubicBezTo>
                <a:close/>
                <a:moveTo>
                  <a:pt x="1273593" y="430808"/>
                </a:moveTo>
                <a:cubicBezTo>
                  <a:pt x="1278247" y="431279"/>
                  <a:pt x="1282591" y="433477"/>
                  <a:pt x="1285694" y="437243"/>
                </a:cubicBezTo>
                <a:lnTo>
                  <a:pt x="1336579" y="505043"/>
                </a:lnTo>
                <a:lnTo>
                  <a:pt x="1336579" y="506299"/>
                </a:lnTo>
                <a:cubicBezTo>
                  <a:pt x="1337820" y="507554"/>
                  <a:pt x="1337820" y="508810"/>
                  <a:pt x="1339061" y="510065"/>
                </a:cubicBezTo>
                <a:lnTo>
                  <a:pt x="1339061" y="511321"/>
                </a:lnTo>
                <a:cubicBezTo>
                  <a:pt x="1339061" y="512577"/>
                  <a:pt x="1339061" y="515088"/>
                  <a:pt x="1339061" y="516343"/>
                </a:cubicBezTo>
                <a:cubicBezTo>
                  <a:pt x="1339061" y="518854"/>
                  <a:pt x="1339061" y="520110"/>
                  <a:pt x="1339061" y="521365"/>
                </a:cubicBezTo>
                <a:lnTo>
                  <a:pt x="1339061" y="522621"/>
                </a:lnTo>
                <a:cubicBezTo>
                  <a:pt x="1337820" y="523877"/>
                  <a:pt x="1337820" y="526388"/>
                  <a:pt x="1336579" y="527643"/>
                </a:cubicBezTo>
                <a:lnTo>
                  <a:pt x="1284452" y="595443"/>
                </a:lnTo>
                <a:cubicBezTo>
                  <a:pt x="1280729" y="600466"/>
                  <a:pt x="1275765" y="602977"/>
                  <a:pt x="1270800" y="602977"/>
                </a:cubicBezTo>
                <a:cubicBezTo>
                  <a:pt x="1267077" y="602977"/>
                  <a:pt x="1262113" y="601721"/>
                  <a:pt x="1259630" y="599210"/>
                </a:cubicBezTo>
                <a:cubicBezTo>
                  <a:pt x="1250943" y="592932"/>
                  <a:pt x="1249701" y="581632"/>
                  <a:pt x="1254666" y="572843"/>
                </a:cubicBezTo>
                <a:lnTo>
                  <a:pt x="1284452" y="535177"/>
                </a:lnTo>
                <a:lnTo>
                  <a:pt x="1062295" y="535177"/>
                </a:lnTo>
                <a:cubicBezTo>
                  <a:pt x="1052366" y="535177"/>
                  <a:pt x="1043678" y="526388"/>
                  <a:pt x="1043678" y="516343"/>
                </a:cubicBezTo>
                <a:cubicBezTo>
                  <a:pt x="1043678" y="506299"/>
                  <a:pt x="1052366" y="498765"/>
                  <a:pt x="1062295" y="498765"/>
                </a:cubicBezTo>
                <a:lnTo>
                  <a:pt x="1284452" y="498765"/>
                </a:lnTo>
                <a:lnTo>
                  <a:pt x="1255907" y="461099"/>
                </a:lnTo>
                <a:cubicBezTo>
                  <a:pt x="1249701" y="452310"/>
                  <a:pt x="1250943" y="441010"/>
                  <a:pt x="1259630" y="434732"/>
                </a:cubicBezTo>
                <a:cubicBezTo>
                  <a:pt x="1263974" y="431593"/>
                  <a:pt x="1268939" y="430338"/>
                  <a:pt x="1273593" y="430808"/>
                </a:cubicBezTo>
                <a:close/>
                <a:moveTo>
                  <a:pt x="66431" y="430808"/>
                </a:moveTo>
                <a:cubicBezTo>
                  <a:pt x="71066" y="430338"/>
                  <a:pt x="76010" y="431593"/>
                  <a:pt x="80336" y="434732"/>
                </a:cubicBezTo>
                <a:cubicBezTo>
                  <a:pt x="88987" y="441010"/>
                  <a:pt x="90223" y="452310"/>
                  <a:pt x="84043" y="461099"/>
                </a:cubicBezTo>
                <a:lnTo>
                  <a:pt x="55617" y="498765"/>
                </a:lnTo>
                <a:lnTo>
                  <a:pt x="275613" y="498765"/>
                </a:lnTo>
                <a:cubicBezTo>
                  <a:pt x="286737" y="498765"/>
                  <a:pt x="295388" y="506299"/>
                  <a:pt x="295388" y="517599"/>
                </a:cubicBezTo>
                <a:cubicBezTo>
                  <a:pt x="295388" y="527643"/>
                  <a:pt x="286737" y="536432"/>
                  <a:pt x="275613" y="536432"/>
                </a:cubicBezTo>
                <a:lnTo>
                  <a:pt x="55617" y="536432"/>
                </a:lnTo>
                <a:lnTo>
                  <a:pt x="82807" y="572843"/>
                </a:lnTo>
                <a:cubicBezTo>
                  <a:pt x="88987" y="581632"/>
                  <a:pt x="87751" y="592932"/>
                  <a:pt x="79100" y="599210"/>
                </a:cubicBezTo>
                <a:cubicBezTo>
                  <a:pt x="76628" y="601721"/>
                  <a:pt x="72920" y="602977"/>
                  <a:pt x="67976" y="602977"/>
                </a:cubicBezTo>
                <a:cubicBezTo>
                  <a:pt x="63032" y="602977"/>
                  <a:pt x="58089" y="600466"/>
                  <a:pt x="54381" y="595443"/>
                </a:cubicBezTo>
                <a:lnTo>
                  <a:pt x="3708" y="527643"/>
                </a:lnTo>
                <a:cubicBezTo>
                  <a:pt x="2472" y="526388"/>
                  <a:pt x="1236" y="525132"/>
                  <a:pt x="1236" y="523877"/>
                </a:cubicBezTo>
                <a:lnTo>
                  <a:pt x="1236" y="522621"/>
                </a:lnTo>
                <a:cubicBezTo>
                  <a:pt x="0" y="520110"/>
                  <a:pt x="0" y="518854"/>
                  <a:pt x="0" y="517599"/>
                </a:cubicBezTo>
                <a:cubicBezTo>
                  <a:pt x="0" y="515088"/>
                  <a:pt x="0" y="513832"/>
                  <a:pt x="1236" y="512577"/>
                </a:cubicBezTo>
                <a:cubicBezTo>
                  <a:pt x="1236" y="511321"/>
                  <a:pt x="1236" y="511321"/>
                  <a:pt x="1236" y="511321"/>
                </a:cubicBezTo>
                <a:cubicBezTo>
                  <a:pt x="1236" y="508810"/>
                  <a:pt x="2472" y="507554"/>
                  <a:pt x="3708" y="506299"/>
                </a:cubicBezTo>
                <a:lnTo>
                  <a:pt x="54381" y="437243"/>
                </a:lnTo>
                <a:cubicBezTo>
                  <a:pt x="57471" y="433477"/>
                  <a:pt x="61797" y="431279"/>
                  <a:pt x="66431" y="430808"/>
                </a:cubicBezTo>
                <a:close/>
                <a:moveTo>
                  <a:pt x="611128" y="317614"/>
                </a:moveTo>
                <a:cubicBezTo>
                  <a:pt x="578684" y="317614"/>
                  <a:pt x="546240" y="321361"/>
                  <a:pt x="515044" y="330105"/>
                </a:cubicBezTo>
                <a:lnTo>
                  <a:pt x="472618" y="341348"/>
                </a:lnTo>
                <a:cubicBezTo>
                  <a:pt x="455148" y="347593"/>
                  <a:pt x="443917" y="366330"/>
                  <a:pt x="443917" y="385067"/>
                </a:cubicBezTo>
                <a:lnTo>
                  <a:pt x="443917" y="574935"/>
                </a:lnTo>
                <a:cubicBezTo>
                  <a:pt x="443917" y="588675"/>
                  <a:pt x="448909" y="602415"/>
                  <a:pt x="458891" y="611159"/>
                </a:cubicBezTo>
                <a:lnTo>
                  <a:pt x="508805" y="658626"/>
                </a:lnTo>
                <a:lnTo>
                  <a:pt x="475113" y="426288"/>
                </a:lnTo>
                <a:cubicBezTo>
                  <a:pt x="472618" y="416295"/>
                  <a:pt x="480105" y="407551"/>
                  <a:pt x="490087" y="405053"/>
                </a:cubicBezTo>
                <a:cubicBezTo>
                  <a:pt x="500070" y="403804"/>
                  <a:pt x="510053" y="411299"/>
                  <a:pt x="511301" y="421292"/>
                </a:cubicBezTo>
                <a:lnTo>
                  <a:pt x="551231" y="692353"/>
                </a:lnTo>
                <a:lnTo>
                  <a:pt x="793312" y="692353"/>
                </a:lnTo>
                <a:lnTo>
                  <a:pt x="833243" y="417544"/>
                </a:lnTo>
                <a:cubicBezTo>
                  <a:pt x="834491" y="407551"/>
                  <a:pt x="844473" y="400057"/>
                  <a:pt x="854456" y="401306"/>
                </a:cubicBezTo>
                <a:cubicBezTo>
                  <a:pt x="864439" y="403804"/>
                  <a:pt x="871926" y="412548"/>
                  <a:pt x="869430" y="423790"/>
                </a:cubicBezTo>
                <a:lnTo>
                  <a:pt x="835739" y="658626"/>
                </a:lnTo>
                <a:lnTo>
                  <a:pt x="885652" y="611159"/>
                </a:lnTo>
                <a:cubicBezTo>
                  <a:pt x="895635" y="602415"/>
                  <a:pt x="900626" y="588675"/>
                  <a:pt x="900626" y="574935"/>
                </a:cubicBezTo>
                <a:lnTo>
                  <a:pt x="900626" y="385067"/>
                </a:lnTo>
                <a:cubicBezTo>
                  <a:pt x="900626" y="366330"/>
                  <a:pt x="889396" y="347593"/>
                  <a:pt x="870678" y="341348"/>
                </a:cubicBezTo>
                <a:lnTo>
                  <a:pt x="829499" y="330105"/>
                </a:lnTo>
                <a:cubicBezTo>
                  <a:pt x="797056" y="321361"/>
                  <a:pt x="765860" y="317614"/>
                  <a:pt x="732168" y="317614"/>
                </a:cubicBezTo>
                <a:lnTo>
                  <a:pt x="730920" y="317614"/>
                </a:lnTo>
                <a:cubicBezTo>
                  <a:pt x="725929" y="332604"/>
                  <a:pt x="714698" y="345095"/>
                  <a:pt x="700972" y="352590"/>
                </a:cubicBezTo>
                <a:lnTo>
                  <a:pt x="725929" y="556198"/>
                </a:lnTo>
                <a:cubicBezTo>
                  <a:pt x="727177" y="568689"/>
                  <a:pt x="723433" y="579931"/>
                  <a:pt x="714698" y="587426"/>
                </a:cubicBezTo>
                <a:lnTo>
                  <a:pt x="683502" y="618654"/>
                </a:lnTo>
                <a:cubicBezTo>
                  <a:pt x="677263" y="626149"/>
                  <a:pt x="666033" y="626149"/>
                  <a:pt x="659793" y="618654"/>
                </a:cubicBezTo>
                <a:lnTo>
                  <a:pt x="628597" y="587426"/>
                </a:lnTo>
                <a:cubicBezTo>
                  <a:pt x="621110" y="579931"/>
                  <a:pt x="616119" y="568689"/>
                  <a:pt x="618615" y="556198"/>
                </a:cubicBezTo>
                <a:lnTo>
                  <a:pt x="643571" y="351341"/>
                </a:lnTo>
                <a:cubicBezTo>
                  <a:pt x="629845" y="345095"/>
                  <a:pt x="618615" y="331355"/>
                  <a:pt x="613623" y="317614"/>
                </a:cubicBezTo>
                <a:close/>
                <a:moveTo>
                  <a:pt x="611128" y="280140"/>
                </a:moveTo>
                <a:lnTo>
                  <a:pt x="732168" y="280140"/>
                </a:lnTo>
                <a:cubicBezTo>
                  <a:pt x="768355" y="280140"/>
                  <a:pt x="804543" y="285137"/>
                  <a:pt x="839482" y="293881"/>
                </a:cubicBezTo>
                <a:lnTo>
                  <a:pt x="881909" y="306372"/>
                </a:lnTo>
                <a:cubicBezTo>
                  <a:pt x="881909" y="306372"/>
                  <a:pt x="881909" y="306372"/>
                  <a:pt x="883156" y="306372"/>
                </a:cubicBezTo>
                <a:cubicBezTo>
                  <a:pt x="915600" y="318863"/>
                  <a:pt x="938061" y="350091"/>
                  <a:pt x="938061" y="385067"/>
                </a:cubicBezTo>
                <a:lnTo>
                  <a:pt x="938061" y="574935"/>
                </a:lnTo>
                <a:cubicBezTo>
                  <a:pt x="938061" y="597419"/>
                  <a:pt x="928079" y="621152"/>
                  <a:pt x="910609" y="637391"/>
                </a:cubicBezTo>
                <a:lnTo>
                  <a:pt x="828252" y="718584"/>
                </a:lnTo>
                <a:lnTo>
                  <a:pt x="828252" y="1144537"/>
                </a:lnTo>
                <a:cubicBezTo>
                  <a:pt x="828252" y="1154530"/>
                  <a:pt x="819517" y="1163274"/>
                  <a:pt x="809534" y="1163274"/>
                </a:cubicBezTo>
                <a:cubicBezTo>
                  <a:pt x="799551" y="1163274"/>
                  <a:pt x="790816" y="1154530"/>
                  <a:pt x="790816" y="1144537"/>
                </a:cubicBezTo>
                <a:lnTo>
                  <a:pt x="790816" y="729827"/>
                </a:lnTo>
                <a:lnTo>
                  <a:pt x="692237" y="729827"/>
                </a:lnTo>
                <a:lnTo>
                  <a:pt x="692237" y="1144537"/>
                </a:lnTo>
                <a:cubicBezTo>
                  <a:pt x="692237" y="1154530"/>
                  <a:pt x="684750" y="1163274"/>
                  <a:pt x="673520" y="1163274"/>
                </a:cubicBezTo>
                <a:cubicBezTo>
                  <a:pt x="663537" y="1163274"/>
                  <a:pt x="656050" y="1154530"/>
                  <a:pt x="656050" y="1144537"/>
                </a:cubicBezTo>
                <a:lnTo>
                  <a:pt x="656050" y="729827"/>
                </a:lnTo>
                <a:lnTo>
                  <a:pt x="552479" y="729827"/>
                </a:lnTo>
                <a:lnTo>
                  <a:pt x="552479" y="1144537"/>
                </a:lnTo>
                <a:cubicBezTo>
                  <a:pt x="552479" y="1154530"/>
                  <a:pt x="544992" y="1163274"/>
                  <a:pt x="535009" y="1163274"/>
                </a:cubicBezTo>
                <a:cubicBezTo>
                  <a:pt x="523779" y="1163274"/>
                  <a:pt x="516292" y="1154530"/>
                  <a:pt x="516292" y="1144537"/>
                </a:cubicBezTo>
                <a:lnTo>
                  <a:pt x="516292" y="718584"/>
                </a:lnTo>
                <a:lnTo>
                  <a:pt x="432687" y="637391"/>
                </a:lnTo>
                <a:cubicBezTo>
                  <a:pt x="415217" y="621152"/>
                  <a:pt x="406482" y="597419"/>
                  <a:pt x="406482" y="574935"/>
                </a:cubicBezTo>
                <a:lnTo>
                  <a:pt x="406482" y="385067"/>
                </a:lnTo>
                <a:cubicBezTo>
                  <a:pt x="406482" y="350091"/>
                  <a:pt x="427695" y="318863"/>
                  <a:pt x="461387" y="306372"/>
                </a:cubicBezTo>
                <a:cubicBezTo>
                  <a:pt x="461387" y="306372"/>
                  <a:pt x="461387" y="306372"/>
                  <a:pt x="462635" y="306372"/>
                </a:cubicBezTo>
                <a:lnTo>
                  <a:pt x="503814" y="293881"/>
                </a:lnTo>
                <a:cubicBezTo>
                  <a:pt x="540001" y="285137"/>
                  <a:pt x="574940" y="280140"/>
                  <a:pt x="611128" y="280140"/>
                </a:cubicBezTo>
                <a:close/>
                <a:moveTo>
                  <a:pt x="670153" y="37616"/>
                </a:moveTo>
                <a:cubicBezTo>
                  <a:pt x="627522" y="37616"/>
                  <a:pt x="592414" y="72723"/>
                  <a:pt x="592414" y="115354"/>
                </a:cubicBezTo>
                <a:cubicBezTo>
                  <a:pt x="592414" y="157985"/>
                  <a:pt x="627522" y="193093"/>
                  <a:pt x="670153" y="193093"/>
                </a:cubicBezTo>
                <a:cubicBezTo>
                  <a:pt x="712784" y="193093"/>
                  <a:pt x="747892" y="157985"/>
                  <a:pt x="747892" y="115354"/>
                </a:cubicBezTo>
                <a:cubicBezTo>
                  <a:pt x="747892" y="72723"/>
                  <a:pt x="712784" y="37616"/>
                  <a:pt x="670153" y="37616"/>
                </a:cubicBezTo>
                <a:close/>
                <a:moveTo>
                  <a:pt x="294395" y="24470"/>
                </a:moveTo>
                <a:cubicBezTo>
                  <a:pt x="304340" y="21970"/>
                  <a:pt x="313042" y="29469"/>
                  <a:pt x="315529" y="39466"/>
                </a:cubicBezTo>
                <a:cubicBezTo>
                  <a:pt x="316772" y="50714"/>
                  <a:pt x="309313" y="59462"/>
                  <a:pt x="299368" y="60712"/>
                </a:cubicBezTo>
                <a:lnTo>
                  <a:pt x="252128" y="66961"/>
                </a:lnTo>
                <a:lnTo>
                  <a:pt x="408765" y="224427"/>
                </a:lnTo>
                <a:cubicBezTo>
                  <a:pt x="416224" y="233175"/>
                  <a:pt x="416224" y="244422"/>
                  <a:pt x="408765" y="251921"/>
                </a:cubicBezTo>
                <a:cubicBezTo>
                  <a:pt x="405036" y="254420"/>
                  <a:pt x="401306" y="256920"/>
                  <a:pt x="396334" y="256920"/>
                </a:cubicBezTo>
                <a:cubicBezTo>
                  <a:pt x="391361" y="256920"/>
                  <a:pt x="387631" y="254420"/>
                  <a:pt x="383902" y="251921"/>
                </a:cubicBezTo>
                <a:lnTo>
                  <a:pt x="226022" y="93205"/>
                </a:lnTo>
                <a:lnTo>
                  <a:pt x="219806" y="139445"/>
                </a:lnTo>
                <a:cubicBezTo>
                  <a:pt x="218563" y="149443"/>
                  <a:pt x="209861" y="155691"/>
                  <a:pt x="201159" y="155691"/>
                </a:cubicBezTo>
                <a:cubicBezTo>
                  <a:pt x="199915" y="155691"/>
                  <a:pt x="199915" y="155691"/>
                  <a:pt x="198672" y="155691"/>
                </a:cubicBezTo>
                <a:cubicBezTo>
                  <a:pt x="188727" y="154442"/>
                  <a:pt x="181268" y="144444"/>
                  <a:pt x="182511" y="134446"/>
                </a:cubicBezTo>
                <a:lnTo>
                  <a:pt x="194943" y="51964"/>
                </a:lnTo>
                <a:cubicBezTo>
                  <a:pt x="196186" y="43216"/>
                  <a:pt x="202402" y="36967"/>
                  <a:pt x="209861" y="35717"/>
                </a:cubicBezTo>
                <a:close/>
                <a:moveTo>
                  <a:pt x="1051396" y="23227"/>
                </a:moveTo>
                <a:lnTo>
                  <a:pt x="1134687" y="34534"/>
                </a:lnTo>
                <a:cubicBezTo>
                  <a:pt x="1142146" y="37047"/>
                  <a:pt x="1148362" y="42072"/>
                  <a:pt x="1150848" y="50867"/>
                </a:cubicBezTo>
                <a:lnTo>
                  <a:pt x="1162037" y="136301"/>
                </a:lnTo>
                <a:cubicBezTo>
                  <a:pt x="1163280" y="146352"/>
                  <a:pt x="1155821" y="155146"/>
                  <a:pt x="1145876" y="156403"/>
                </a:cubicBezTo>
                <a:cubicBezTo>
                  <a:pt x="1144633" y="156403"/>
                  <a:pt x="1144633" y="156403"/>
                  <a:pt x="1143390" y="156403"/>
                </a:cubicBezTo>
                <a:cubicBezTo>
                  <a:pt x="1134687" y="156403"/>
                  <a:pt x="1125985" y="150121"/>
                  <a:pt x="1124742" y="140070"/>
                </a:cubicBezTo>
                <a:lnTo>
                  <a:pt x="1118526" y="93584"/>
                </a:lnTo>
                <a:lnTo>
                  <a:pt x="961889" y="251887"/>
                </a:lnTo>
                <a:cubicBezTo>
                  <a:pt x="958160" y="255656"/>
                  <a:pt x="953187" y="256913"/>
                  <a:pt x="948215" y="256913"/>
                </a:cubicBezTo>
                <a:cubicBezTo>
                  <a:pt x="943242" y="256913"/>
                  <a:pt x="938269" y="255656"/>
                  <a:pt x="934540" y="251887"/>
                </a:cubicBezTo>
                <a:cubicBezTo>
                  <a:pt x="928324" y="245605"/>
                  <a:pt x="928324" y="233042"/>
                  <a:pt x="934540" y="225503"/>
                </a:cubicBezTo>
                <a:lnTo>
                  <a:pt x="1092420" y="67200"/>
                </a:lnTo>
                <a:lnTo>
                  <a:pt x="1046424" y="59662"/>
                </a:lnTo>
                <a:cubicBezTo>
                  <a:pt x="1036478" y="59662"/>
                  <a:pt x="1029019" y="49611"/>
                  <a:pt x="1030263" y="39560"/>
                </a:cubicBezTo>
                <a:cubicBezTo>
                  <a:pt x="1031506" y="29509"/>
                  <a:pt x="1041451" y="21970"/>
                  <a:pt x="1051396" y="23227"/>
                </a:cubicBezTo>
                <a:close/>
                <a:moveTo>
                  <a:pt x="670153" y="0"/>
                </a:moveTo>
                <a:cubicBezTo>
                  <a:pt x="732845" y="0"/>
                  <a:pt x="784253" y="51408"/>
                  <a:pt x="784253" y="115354"/>
                </a:cubicBezTo>
                <a:cubicBezTo>
                  <a:pt x="784253" y="178047"/>
                  <a:pt x="732845" y="229454"/>
                  <a:pt x="670153" y="229454"/>
                </a:cubicBezTo>
                <a:cubicBezTo>
                  <a:pt x="606206" y="229454"/>
                  <a:pt x="554798" y="178047"/>
                  <a:pt x="554798" y="115354"/>
                </a:cubicBezTo>
                <a:cubicBezTo>
                  <a:pt x="554798" y="51408"/>
                  <a:pt x="606206" y="0"/>
                  <a:pt x="670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BCE3B17-3EA1-484B-8CC0-5CB889CF2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038" y="10472426"/>
            <a:ext cx="1190745" cy="1168768"/>
          </a:xfrm>
          <a:custGeom>
            <a:avLst/>
            <a:gdLst>
              <a:gd name="connsiteX0" fmla="*/ 197517 w 1190745"/>
              <a:gd name="connsiteY0" fmla="*/ 854746 h 1168768"/>
              <a:gd name="connsiteX1" fmla="*/ 36025 w 1190745"/>
              <a:gd name="connsiteY1" fmla="*/ 1017387 h 1168768"/>
              <a:gd name="connsiteX2" fmla="*/ 36025 w 1190745"/>
              <a:gd name="connsiteY2" fmla="*/ 1116222 h 1168768"/>
              <a:gd name="connsiteX3" fmla="*/ 50932 w 1190745"/>
              <a:gd name="connsiteY3" fmla="*/ 1131235 h 1168768"/>
              <a:gd name="connsiteX4" fmla="*/ 649695 w 1190745"/>
              <a:gd name="connsiteY4" fmla="*/ 1131235 h 1168768"/>
              <a:gd name="connsiteX5" fmla="*/ 664602 w 1190745"/>
              <a:gd name="connsiteY5" fmla="*/ 1116222 h 1168768"/>
              <a:gd name="connsiteX6" fmla="*/ 664602 w 1190745"/>
              <a:gd name="connsiteY6" fmla="*/ 1017387 h 1168768"/>
              <a:gd name="connsiteX7" fmla="*/ 504352 w 1190745"/>
              <a:gd name="connsiteY7" fmla="*/ 854746 h 1168768"/>
              <a:gd name="connsiteX8" fmla="*/ 197517 w 1190745"/>
              <a:gd name="connsiteY8" fmla="*/ 818465 h 1168768"/>
              <a:gd name="connsiteX9" fmla="*/ 504352 w 1190745"/>
              <a:gd name="connsiteY9" fmla="*/ 818465 h 1168768"/>
              <a:gd name="connsiteX10" fmla="*/ 701869 w 1190745"/>
              <a:gd name="connsiteY10" fmla="*/ 1017387 h 1168768"/>
              <a:gd name="connsiteX11" fmla="*/ 701869 w 1190745"/>
              <a:gd name="connsiteY11" fmla="*/ 1116222 h 1168768"/>
              <a:gd name="connsiteX12" fmla="*/ 649695 w 1190745"/>
              <a:gd name="connsiteY12" fmla="*/ 1168768 h 1168768"/>
              <a:gd name="connsiteX13" fmla="*/ 50932 w 1190745"/>
              <a:gd name="connsiteY13" fmla="*/ 1168768 h 1168768"/>
              <a:gd name="connsiteX14" fmla="*/ 0 w 1190745"/>
              <a:gd name="connsiteY14" fmla="*/ 1116222 h 1168768"/>
              <a:gd name="connsiteX15" fmla="*/ 0 w 1190745"/>
              <a:gd name="connsiteY15" fmla="*/ 1017387 h 1168768"/>
              <a:gd name="connsiteX16" fmla="*/ 197517 w 1190745"/>
              <a:gd name="connsiteY16" fmla="*/ 818465 h 1168768"/>
              <a:gd name="connsiteX17" fmla="*/ 780899 w 1190745"/>
              <a:gd name="connsiteY17" fmla="*/ 620717 h 1168768"/>
              <a:gd name="connsiteX18" fmla="*/ 800744 w 1190745"/>
              <a:gd name="connsiteY18" fmla="*/ 639124 h 1168768"/>
              <a:gd name="connsiteX19" fmla="*/ 800744 w 1190745"/>
              <a:gd name="connsiteY19" fmla="*/ 716434 h 1168768"/>
              <a:gd name="connsiteX20" fmla="*/ 780899 w 1190745"/>
              <a:gd name="connsiteY20" fmla="*/ 734841 h 1168768"/>
              <a:gd name="connsiteX21" fmla="*/ 763535 w 1190745"/>
              <a:gd name="connsiteY21" fmla="*/ 716434 h 1168768"/>
              <a:gd name="connsiteX22" fmla="*/ 763535 w 1190745"/>
              <a:gd name="connsiteY22" fmla="*/ 639124 h 1168768"/>
              <a:gd name="connsiteX23" fmla="*/ 780899 w 1190745"/>
              <a:gd name="connsiteY23" fmla="*/ 620717 h 1168768"/>
              <a:gd name="connsiteX24" fmla="*/ 949449 w 1190745"/>
              <a:gd name="connsiteY24" fmla="*/ 551207 h 1168768"/>
              <a:gd name="connsiteX25" fmla="*/ 962121 w 1190745"/>
              <a:gd name="connsiteY25" fmla="*/ 556912 h 1168768"/>
              <a:gd name="connsiteX26" fmla="*/ 1019693 w 1190745"/>
              <a:gd name="connsiteY26" fmla="*/ 613954 h 1168768"/>
              <a:gd name="connsiteX27" fmla="*/ 1019693 w 1190745"/>
              <a:gd name="connsiteY27" fmla="*/ 641842 h 1168768"/>
              <a:gd name="connsiteX28" fmla="*/ 1005926 w 1190745"/>
              <a:gd name="connsiteY28" fmla="*/ 646912 h 1168768"/>
              <a:gd name="connsiteX29" fmla="*/ 992158 w 1190745"/>
              <a:gd name="connsiteY29" fmla="*/ 641842 h 1168768"/>
              <a:gd name="connsiteX30" fmla="*/ 935838 w 1190745"/>
              <a:gd name="connsiteY30" fmla="*/ 583532 h 1168768"/>
              <a:gd name="connsiteX31" fmla="*/ 935838 w 1190745"/>
              <a:gd name="connsiteY31" fmla="*/ 556912 h 1168768"/>
              <a:gd name="connsiteX32" fmla="*/ 949449 w 1190745"/>
              <a:gd name="connsiteY32" fmla="*/ 551207 h 1168768"/>
              <a:gd name="connsiteX33" fmla="*/ 615487 w 1190745"/>
              <a:gd name="connsiteY33" fmla="*/ 551207 h 1168768"/>
              <a:gd name="connsiteX34" fmla="*/ 628322 w 1190745"/>
              <a:gd name="connsiteY34" fmla="*/ 556912 h 1168768"/>
              <a:gd name="connsiteX35" fmla="*/ 628322 w 1190745"/>
              <a:gd name="connsiteY35" fmla="*/ 583532 h 1168768"/>
              <a:gd name="connsiteX36" fmla="*/ 572547 w 1190745"/>
              <a:gd name="connsiteY36" fmla="*/ 641842 h 1168768"/>
              <a:gd name="connsiteX37" fmla="*/ 558603 w 1190745"/>
              <a:gd name="connsiteY37" fmla="*/ 646912 h 1168768"/>
              <a:gd name="connsiteX38" fmla="*/ 545927 w 1190745"/>
              <a:gd name="connsiteY38" fmla="*/ 641842 h 1168768"/>
              <a:gd name="connsiteX39" fmla="*/ 545927 w 1190745"/>
              <a:gd name="connsiteY39" fmla="*/ 613954 h 1168768"/>
              <a:gd name="connsiteX40" fmla="*/ 601702 w 1190745"/>
              <a:gd name="connsiteY40" fmla="*/ 556912 h 1168768"/>
              <a:gd name="connsiteX41" fmla="*/ 615487 w 1190745"/>
              <a:gd name="connsiteY41" fmla="*/ 551207 h 1168768"/>
              <a:gd name="connsiteX42" fmla="*/ 348885 w 1190745"/>
              <a:gd name="connsiteY42" fmla="*/ 500797 h 1168768"/>
              <a:gd name="connsiteX43" fmla="*/ 233973 w 1190745"/>
              <a:gd name="connsiteY43" fmla="*/ 616652 h 1168768"/>
              <a:gd name="connsiteX44" fmla="*/ 348885 w 1190745"/>
              <a:gd name="connsiteY44" fmla="*/ 731263 h 1168768"/>
              <a:gd name="connsiteX45" fmla="*/ 458802 w 1190745"/>
              <a:gd name="connsiteY45" fmla="*/ 650288 h 1168768"/>
              <a:gd name="connsiteX46" fmla="*/ 460051 w 1190745"/>
              <a:gd name="connsiteY46" fmla="*/ 649042 h 1168768"/>
              <a:gd name="connsiteX47" fmla="*/ 462549 w 1190745"/>
              <a:gd name="connsiteY47" fmla="*/ 635339 h 1168768"/>
              <a:gd name="connsiteX48" fmla="*/ 463798 w 1190745"/>
              <a:gd name="connsiteY48" fmla="*/ 631602 h 1168768"/>
              <a:gd name="connsiteX49" fmla="*/ 465047 w 1190745"/>
              <a:gd name="connsiteY49" fmla="*/ 616652 h 1168768"/>
              <a:gd name="connsiteX50" fmla="*/ 463798 w 1190745"/>
              <a:gd name="connsiteY50" fmla="*/ 601703 h 1168768"/>
              <a:gd name="connsiteX51" fmla="*/ 462549 w 1190745"/>
              <a:gd name="connsiteY51" fmla="*/ 596720 h 1168768"/>
              <a:gd name="connsiteX52" fmla="*/ 460051 w 1190745"/>
              <a:gd name="connsiteY52" fmla="*/ 584263 h 1168768"/>
              <a:gd name="connsiteX53" fmla="*/ 458802 w 1190745"/>
              <a:gd name="connsiteY53" fmla="*/ 581771 h 1168768"/>
              <a:gd name="connsiteX54" fmla="*/ 455055 w 1190745"/>
              <a:gd name="connsiteY54" fmla="*/ 569314 h 1168768"/>
              <a:gd name="connsiteX55" fmla="*/ 452556 w 1190745"/>
              <a:gd name="connsiteY55" fmla="*/ 564330 h 1168768"/>
              <a:gd name="connsiteX56" fmla="*/ 447560 w 1190745"/>
              <a:gd name="connsiteY56" fmla="*/ 555610 h 1168768"/>
              <a:gd name="connsiteX57" fmla="*/ 442564 w 1190745"/>
              <a:gd name="connsiteY57" fmla="*/ 548136 h 1168768"/>
              <a:gd name="connsiteX58" fmla="*/ 437568 w 1190745"/>
              <a:gd name="connsiteY58" fmla="*/ 541907 h 1168768"/>
              <a:gd name="connsiteX59" fmla="*/ 432572 w 1190745"/>
              <a:gd name="connsiteY59" fmla="*/ 536924 h 1168768"/>
              <a:gd name="connsiteX60" fmla="*/ 423828 w 1190745"/>
              <a:gd name="connsiteY60" fmla="*/ 528203 h 1168768"/>
              <a:gd name="connsiteX61" fmla="*/ 420081 w 1190745"/>
              <a:gd name="connsiteY61" fmla="*/ 525712 h 1168768"/>
              <a:gd name="connsiteX62" fmla="*/ 410089 w 1190745"/>
              <a:gd name="connsiteY62" fmla="*/ 519483 h 1168768"/>
              <a:gd name="connsiteX63" fmla="*/ 407591 w 1190745"/>
              <a:gd name="connsiteY63" fmla="*/ 516991 h 1168768"/>
              <a:gd name="connsiteX64" fmla="*/ 392602 w 1190745"/>
              <a:gd name="connsiteY64" fmla="*/ 509517 h 1168768"/>
              <a:gd name="connsiteX65" fmla="*/ 348885 w 1190745"/>
              <a:gd name="connsiteY65" fmla="*/ 500797 h 1168768"/>
              <a:gd name="connsiteX66" fmla="*/ 1018142 w 1190745"/>
              <a:gd name="connsiteY66" fmla="*/ 384515 h 1168768"/>
              <a:gd name="connsiteX67" fmla="*/ 1095454 w 1190745"/>
              <a:gd name="connsiteY67" fmla="*/ 384515 h 1168768"/>
              <a:gd name="connsiteX68" fmla="*/ 1113862 w 1190745"/>
              <a:gd name="connsiteY68" fmla="*/ 402460 h 1168768"/>
              <a:gd name="connsiteX69" fmla="*/ 1095454 w 1190745"/>
              <a:gd name="connsiteY69" fmla="*/ 421686 h 1168768"/>
              <a:gd name="connsiteX70" fmla="*/ 1018142 w 1190745"/>
              <a:gd name="connsiteY70" fmla="*/ 421686 h 1168768"/>
              <a:gd name="connsiteX71" fmla="*/ 999734 w 1190745"/>
              <a:gd name="connsiteY71" fmla="*/ 402460 h 1168768"/>
              <a:gd name="connsiteX72" fmla="*/ 1018142 w 1190745"/>
              <a:gd name="connsiteY72" fmla="*/ 384515 h 1168768"/>
              <a:gd name="connsiteX73" fmla="*/ 463348 w 1190745"/>
              <a:gd name="connsiteY73" fmla="*/ 384515 h 1168768"/>
              <a:gd name="connsiteX74" fmla="*/ 540658 w 1190745"/>
              <a:gd name="connsiteY74" fmla="*/ 384515 h 1168768"/>
              <a:gd name="connsiteX75" fmla="*/ 559065 w 1190745"/>
              <a:gd name="connsiteY75" fmla="*/ 402460 h 1168768"/>
              <a:gd name="connsiteX76" fmla="*/ 540658 w 1190745"/>
              <a:gd name="connsiteY76" fmla="*/ 421686 h 1168768"/>
              <a:gd name="connsiteX77" fmla="*/ 463348 w 1190745"/>
              <a:gd name="connsiteY77" fmla="*/ 421686 h 1168768"/>
              <a:gd name="connsiteX78" fmla="*/ 444941 w 1190745"/>
              <a:gd name="connsiteY78" fmla="*/ 402460 h 1168768"/>
              <a:gd name="connsiteX79" fmla="*/ 463348 w 1190745"/>
              <a:gd name="connsiteY79" fmla="*/ 384515 h 1168768"/>
              <a:gd name="connsiteX80" fmla="*/ 780101 w 1190745"/>
              <a:gd name="connsiteY80" fmla="*/ 247188 h 1168768"/>
              <a:gd name="connsiteX81" fmla="*/ 799991 w 1190745"/>
              <a:gd name="connsiteY81" fmla="*/ 265844 h 1168768"/>
              <a:gd name="connsiteX82" fmla="*/ 799991 w 1190745"/>
              <a:gd name="connsiteY82" fmla="*/ 370315 h 1168768"/>
              <a:gd name="connsiteX83" fmla="*/ 816152 w 1190745"/>
              <a:gd name="connsiteY83" fmla="*/ 386484 h 1168768"/>
              <a:gd name="connsiteX84" fmla="*/ 957872 w 1190745"/>
              <a:gd name="connsiteY84" fmla="*/ 386484 h 1168768"/>
              <a:gd name="connsiteX85" fmla="*/ 976519 w 1190745"/>
              <a:gd name="connsiteY85" fmla="*/ 403896 h 1168768"/>
              <a:gd name="connsiteX86" fmla="*/ 957872 w 1190745"/>
              <a:gd name="connsiteY86" fmla="*/ 422551 h 1168768"/>
              <a:gd name="connsiteX87" fmla="*/ 816152 w 1190745"/>
              <a:gd name="connsiteY87" fmla="*/ 422551 h 1168768"/>
              <a:gd name="connsiteX88" fmla="*/ 780101 w 1190745"/>
              <a:gd name="connsiteY88" fmla="*/ 443694 h 1168768"/>
              <a:gd name="connsiteX89" fmla="*/ 741563 w 1190745"/>
              <a:gd name="connsiteY89" fmla="*/ 403896 h 1168768"/>
              <a:gd name="connsiteX90" fmla="*/ 762697 w 1190745"/>
              <a:gd name="connsiteY90" fmla="*/ 370315 h 1168768"/>
              <a:gd name="connsiteX91" fmla="*/ 762697 w 1190745"/>
              <a:gd name="connsiteY91" fmla="*/ 265844 h 1168768"/>
              <a:gd name="connsiteX92" fmla="*/ 780101 w 1190745"/>
              <a:gd name="connsiteY92" fmla="*/ 247188 h 1168768"/>
              <a:gd name="connsiteX93" fmla="*/ 1005925 w 1190745"/>
              <a:gd name="connsiteY93" fmla="*/ 161145 h 1168768"/>
              <a:gd name="connsiteX94" fmla="*/ 1019693 w 1190745"/>
              <a:gd name="connsiteY94" fmla="*/ 166674 h 1168768"/>
              <a:gd name="connsiteX95" fmla="*/ 1019693 w 1190745"/>
              <a:gd name="connsiteY95" fmla="*/ 191248 h 1168768"/>
              <a:gd name="connsiteX96" fmla="*/ 962121 w 1190745"/>
              <a:gd name="connsiteY96" fmla="*/ 246539 h 1168768"/>
              <a:gd name="connsiteX97" fmla="*/ 949605 w 1190745"/>
              <a:gd name="connsiteY97" fmla="*/ 251453 h 1168768"/>
              <a:gd name="connsiteX98" fmla="*/ 935838 w 1190745"/>
              <a:gd name="connsiteY98" fmla="*/ 246539 h 1168768"/>
              <a:gd name="connsiteX99" fmla="*/ 935838 w 1190745"/>
              <a:gd name="connsiteY99" fmla="*/ 220736 h 1168768"/>
              <a:gd name="connsiteX100" fmla="*/ 992158 w 1190745"/>
              <a:gd name="connsiteY100" fmla="*/ 166674 h 1168768"/>
              <a:gd name="connsiteX101" fmla="*/ 1005925 w 1190745"/>
              <a:gd name="connsiteY101" fmla="*/ 161145 h 1168768"/>
              <a:gd name="connsiteX102" fmla="*/ 558762 w 1190745"/>
              <a:gd name="connsiteY102" fmla="*/ 161145 h 1168768"/>
              <a:gd name="connsiteX103" fmla="*/ 572547 w 1190745"/>
              <a:gd name="connsiteY103" fmla="*/ 166674 h 1168768"/>
              <a:gd name="connsiteX104" fmla="*/ 628322 w 1190745"/>
              <a:gd name="connsiteY104" fmla="*/ 220736 h 1168768"/>
              <a:gd name="connsiteX105" fmla="*/ 628322 w 1190745"/>
              <a:gd name="connsiteY105" fmla="*/ 246539 h 1168768"/>
              <a:gd name="connsiteX106" fmla="*/ 615646 w 1190745"/>
              <a:gd name="connsiteY106" fmla="*/ 251453 h 1168768"/>
              <a:gd name="connsiteX107" fmla="*/ 601702 w 1190745"/>
              <a:gd name="connsiteY107" fmla="*/ 246539 h 1168768"/>
              <a:gd name="connsiteX108" fmla="*/ 545927 w 1190745"/>
              <a:gd name="connsiteY108" fmla="*/ 191248 h 1168768"/>
              <a:gd name="connsiteX109" fmla="*/ 545927 w 1190745"/>
              <a:gd name="connsiteY109" fmla="*/ 166674 h 1168768"/>
              <a:gd name="connsiteX110" fmla="*/ 558762 w 1190745"/>
              <a:gd name="connsiteY110" fmla="*/ 161145 h 1168768"/>
              <a:gd name="connsiteX111" fmla="*/ 780899 w 1190745"/>
              <a:gd name="connsiteY111" fmla="*/ 65917 h 1168768"/>
              <a:gd name="connsiteX112" fmla="*/ 800744 w 1190745"/>
              <a:gd name="connsiteY112" fmla="*/ 83098 h 1168768"/>
              <a:gd name="connsiteX113" fmla="*/ 800744 w 1190745"/>
              <a:gd name="connsiteY113" fmla="*/ 161637 h 1168768"/>
              <a:gd name="connsiteX114" fmla="*/ 780899 w 1190745"/>
              <a:gd name="connsiteY114" fmla="*/ 180045 h 1168768"/>
              <a:gd name="connsiteX115" fmla="*/ 763535 w 1190745"/>
              <a:gd name="connsiteY115" fmla="*/ 161637 h 1168768"/>
              <a:gd name="connsiteX116" fmla="*/ 763535 w 1190745"/>
              <a:gd name="connsiteY116" fmla="*/ 83098 h 1168768"/>
              <a:gd name="connsiteX117" fmla="*/ 780899 w 1190745"/>
              <a:gd name="connsiteY117" fmla="*/ 65917 h 1168768"/>
              <a:gd name="connsiteX118" fmla="*/ 781057 w 1190745"/>
              <a:gd name="connsiteY118" fmla="*/ 37373 h 1168768"/>
              <a:gd name="connsiteX119" fmla="*/ 410089 w 1190745"/>
              <a:gd name="connsiteY119" fmla="*/ 408610 h 1168768"/>
              <a:gd name="connsiteX120" fmla="*/ 415085 w 1190745"/>
              <a:gd name="connsiteY120" fmla="*/ 479619 h 1168768"/>
              <a:gd name="connsiteX121" fmla="*/ 418832 w 1190745"/>
              <a:gd name="connsiteY121" fmla="*/ 482110 h 1168768"/>
              <a:gd name="connsiteX122" fmla="*/ 423828 w 1190745"/>
              <a:gd name="connsiteY122" fmla="*/ 483356 h 1168768"/>
              <a:gd name="connsiteX123" fmla="*/ 495024 w 1190745"/>
              <a:gd name="connsiteY123" fmla="*/ 570559 h 1168768"/>
              <a:gd name="connsiteX124" fmla="*/ 495024 w 1190745"/>
              <a:gd name="connsiteY124" fmla="*/ 571805 h 1168768"/>
              <a:gd name="connsiteX125" fmla="*/ 498771 w 1190745"/>
              <a:gd name="connsiteY125" fmla="*/ 585508 h 1168768"/>
              <a:gd name="connsiteX126" fmla="*/ 498771 w 1190745"/>
              <a:gd name="connsiteY126" fmla="*/ 586754 h 1168768"/>
              <a:gd name="connsiteX127" fmla="*/ 500020 w 1190745"/>
              <a:gd name="connsiteY127" fmla="*/ 599212 h 1168768"/>
              <a:gd name="connsiteX128" fmla="*/ 501269 w 1190745"/>
              <a:gd name="connsiteY128" fmla="*/ 602949 h 1168768"/>
              <a:gd name="connsiteX129" fmla="*/ 502518 w 1190745"/>
              <a:gd name="connsiteY129" fmla="*/ 616652 h 1168768"/>
              <a:gd name="connsiteX130" fmla="*/ 501269 w 1190745"/>
              <a:gd name="connsiteY130" fmla="*/ 632847 h 1168768"/>
              <a:gd name="connsiteX131" fmla="*/ 500020 w 1190745"/>
              <a:gd name="connsiteY131" fmla="*/ 635339 h 1168768"/>
              <a:gd name="connsiteX132" fmla="*/ 497522 w 1190745"/>
              <a:gd name="connsiteY132" fmla="*/ 649042 h 1168768"/>
              <a:gd name="connsiteX133" fmla="*/ 497522 w 1190745"/>
              <a:gd name="connsiteY133" fmla="*/ 650288 h 1168768"/>
              <a:gd name="connsiteX134" fmla="*/ 781057 w 1190745"/>
              <a:gd name="connsiteY134" fmla="*/ 779847 h 1168768"/>
              <a:gd name="connsiteX135" fmla="*/ 1154522 w 1190745"/>
              <a:gd name="connsiteY135" fmla="*/ 408610 h 1168768"/>
              <a:gd name="connsiteX136" fmla="*/ 781057 w 1190745"/>
              <a:gd name="connsiteY136" fmla="*/ 37373 h 1168768"/>
              <a:gd name="connsiteX137" fmla="*/ 781057 w 1190745"/>
              <a:gd name="connsiteY137" fmla="*/ 0 h 1168768"/>
              <a:gd name="connsiteX138" fmla="*/ 1190745 w 1190745"/>
              <a:gd name="connsiteY138" fmla="*/ 408610 h 1168768"/>
              <a:gd name="connsiteX139" fmla="*/ 781057 w 1190745"/>
              <a:gd name="connsiteY139" fmla="*/ 817220 h 1168768"/>
              <a:gd name="connsiteX140" fmla="*/ 483783 w 1190745"/>
              <a:gd name="connsiteY140" fmla="*/ 688907 h 1168768"/>
              <a:gd name="connsiteX141" fmla="*/ 348885 w 1190745"/>
              <a:gd name="connsiteY141" fmla="*/ 767390 h 1168768"/>
              <a:gd name="connsiteX142" fmla="*/ 197750 w 1190745"/>
              <a:gd name="connsiteY142" fmla="*/ 616652 h 1168768"/>
              <a:gd name="connsiteX143" fmla="*/ 348885 w 1190745"/>
              <a:gd name="connsiteY143" fmla="*/ 464669 h 1168768"/>
              <a:gd name="connsiteX144" fmla="*/ 376364 w 1190745"/>
              <a:gd name="connsiteY144" fmla="*/ 467161 h 1168768"/>
              <a:gd name="connsiteX145" fmla="*/ 372617 w 1190745"/>
              <a:gd name="connsiteY145" fmla="*/ 408610 h 1168768"/>
              <a:gd name="connsiteX146" fmla="*/ 781057 w 1190745"/>
              <a:gd name="connsiteY146" fmla="*/ 0 h 116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190745" h="1168768">
                <a:moveTo>
                  <a:pt x="197517" y="854746"/>
                </a:moveTo>
                <a:cubicBezTo>
                  <a:pt x="108075" y="854746"/>
                  <a:pt x="36025" y="928560"/>
                  <a:pt x="36025" y="1017387"/>
                </a:cubicBezTo>
                <a:lnTo>
                  <a:pt x="36025" y="1116222"/>
                </a:lnTo>
                <a:cubicBezTo>
                  <a:pt x="36025" y="1123729"/>
                  <a:pt x="43478" y="1131235"/>
                  <a:pt x="50932" y="1131235"/>
                </a:cubicBezTo>
                <a:lnTo>
                  <a:pt x="649695" y="1131235"/>
                </a:lnTo>
                <a:cubicBezTo>
                  <a:pt x="658390" y="1131235"/>
                  <a:pt x="664602" y="1123729"/>
                  <a:pt x="664602" y="1116222"/>
                </a:cubicBezTo>
                <a:lnTo>
                  <a:pt x="664602" y="1017387"/>
                </a:lnTo>
                <a:cubicBezTo>
                  <a:pt x="664602" y="928560"/>
                  <a:pt x="592551" y="854746"/>
                  <a:pt x="504352" y="854746"/>
                </a:cubicBezTo>
                <a:close/>
                <a:moveTo>
                  <a:pt x="197517" y="818465"/>
                </a:moveTo>
                <a:lnTo>
                  <a:pt x="504352" y="818465"/>
                </a:lnTo>
                <a:cubicBezTo>
                  <a:pt x="613670" y="818465"/>
                  <a:pt x="701869" y="907292"/>
                  <a:pt x="701869" y="1017387"/>
                </a:cubicBezTo>
                <a:lnTo>
                  <a:pt x="701869" y="1116222"/>
                </a:lnTo>
                <a:cubicBezTo>
                  <a:pt x="701869" y="1144997"/>
                  <a:pt x="678266" y="1168768"/>
                  <a:pt x="649695" y="1168768"/>
                </a:cubicBezTo>
                <a:lnTo>
                  <a:pt x="50932" y="1168768"/>
                </a:lnTo>
                <a:cubicBezTo>
                  <a:pt x="22360" y="1168768"/>
                  <a:pt x="0" y="1144997"/>
                  <a:pt x="0" y="1116222"/>
                </a:cubicBezTo>
                <a:lnTo>
                  <a:pt x="0" y="1017387"/>
                </a:lnTo>
                <a:cubicBezTo>
                  <a:pt x="0" y="907292"/>
                  <a:pt x="88199" y="818465"/>
                  <a:pt x="197517" y="818465"/>
                </a:cubicBezTo>
                <a:close/>
                <a:moveTo>
                  <a:pt x="780899" y="620717"/>
                </a:moveTo>
                <a:cubicBezTo>
                  <a:pt x="792062" y="620717"/>
                  <a:pt x="800744" y="628080"/>
                  <a:pt x="800744" y="639124"/>
                </a:cubicBezTo>
                <a:lnTo>
                  <a:pt x="800744" y="716434"/>
                </a:lnTo>
                <a:cubicBezTo>
                  <a:pt x="800744" y="726251"/>
                  <a:pt x="792062" y="734841"/>
                  <a:pt x="780899" y="734841"/>
                </a:cubicBezTo>
                <a:cubicBezTo>
                  <a:pt x="770977" y="734841"/>
                  <a:pt x="763535" y="726251"/>
                  <a:pt x="763535" y="716434"/>
                </a:cubicBezTo>
                <a:lnTo>
                  <a:pt x="763535" y="639124"/>
                </a:lnTo>
                <a:cubicBezTo>
                  <a:pt x="763535" y="628080"/>
                  <a:pt x="770977" y="620717"/>
                  <a:pt x="780899" y="620717"/>
                </a:cubicBezTo>
                <a:close/>
                <a:moveTo>
                  <a:pt x="949449" y="551207"/>
                </a:moveTo>
                <a:cubicBezTo>
                  <a:pt x="954298" y="551208"/>
                  <a:pt x="958992" y="553109"/>
                  <a:pt x="962121" y="556912"/>
                </a:cubicBezTo>
                <a:lnTo>
                  <a:pt x="1019693" y="613954"/>
                </a:lnTo>
                <a:cubicBezTo>
                  <a:pt x="1025951" y="621560"/>
                  <a:pt x="1025951" y="632969"/>
                  <a:pt x="1019693" y="641842"/>
                </a:cubicBezTo>
                <a:cubicBezTo>
                  <a:pt x="1014687" y="644377"/>
                  <a:pt x="1010932" y="646912"/>
                  <a:pt x="1005926" y="646912"/>
                </a:cubicBezTo>
                <a:cubicBezTo>
                  <a:pt x="1000919" y="646912"/>
                  <a:pt x="995913" y="644377"/>
                  <a:pt x="992158" y="641842"/>
                </a:cubicBezTo>
                <a:lnTo>
                  <a:pt x="935838" y="583532"/>
                </a:lnTo>
                <a:cubicBezTo>
                  <a:pt x="928328" y="577194"/>
                  <a:pt x="928328" y="564517"/>
                  <a:pt x="935838" y="556912"/>
                </a:cubicBezTo>
                <a:cubicBezTo>
                  <a:pt x="939592" y="553109"/>
                  <a:pt x="944599" y="551208"/>
                  <a:pt x="949449" y="551207"/>
                </a:cubicBezTo>
                <a:close/>
                <a:moveTo>
                  <a:pt x="615487" y="551207"/>
                </a:moveTo>
                <a:cubicBezTo>
                  <a:pt x="620399" y="551208"/>
                  <a:pt x="625153" y="553109"/>
                  <a:pt x="628322" y="556912"/>
                </a:cubicBezTo>
                <a:cubicBezTo>
                  <a:pt x="635928" y="564517"/>
                  <a:pt x="635928" y="577194"/>
                  <a:pt x="628322" y="583532"/>
                </a:cubicBezTo>
                <a:lnTo>
                  <a:pt x="572547" y="641842"/>
                </a:lnTo>
                <a:cubicBezTo>
                  <a:pt x="568744" y="644377"/>
                  <a:pt x="563674" y="646912"/>
                  <a:pt x="558603" y="646912"/>
                </a:cubicBezTo>
                <a:cubicBezTo>
                  <a:pt x="554800" y="646912"/>
                  <a:pt x="549730" y="644377"/>
                  <a:pt x="545927" y="641842"/>
                </a:cubicBezTo>
                <a:cubicBezTo>
                  <a:pt x="538321" y="632969"/>
                  <a:pt x="538321" y="621560"/>
                  <a:pt x="545927" y="613954"/>
                </a:cubicBezTo>
                <a:lnTo>
                  <a:pt x="601702" y="556912"/>
                </a:lnTo>
                <a:cubicBezTo>
                  <a:pt x="605505" y="553109"/>
                  <a:pt x="610575" y="551208"/>
                  <a:pt x="615487" y="551207"/>
                </a:cubicBezTo>
                <a:close/>
                <a:moveTo>
                  <a:pt x="348885" y="500797"/>
                </a:moveTo>
                <a:cubicBezTo>
                  <a:pt x="285184" y="500797"/>
                  <a:pt x="233973" y="553119"/>
                  <a:pt x="233973" y="616652"/>
                </a:cubicBezTo>
                <a:cubicBezTo>
                  <a:pt x="233973" y="680186"/>
                  <a:pt x="285184" y="731263"/>
                  <a:pt x="348885" y="731263"/>
                </a:cubicBezTo>
                <a:cubicBezTo>
                  <a:pt x="401345" y="731263"/>
                  <a:pt x="445062" y="697627"/>
                  <a:pt x="458802" y="650288"/>
                </a:cubicBezTo>
                <a:lnTo>
                  <a:pt x="460051" y="649042"/>
                </a:lnTo>
                <a:cubicBezTo>
                  <a:pt x="461300" y="644059"/>
                  <a:pt x="462549" y="639076"/>
                  <a:pt x="462549" y="635339"/>
                </a:cubicBezTo>
                <a:cubicBezTo>
                  <a:pt x="462549" y="632847"/>
                  <a:pt x="463798" y="632847"/>
                  <a:pt x="463798" y="631602"/>
                </a:cubicBezTo>
                <a:cubicBezTo>
                  <a:pt x="465047" y="626619"/>
                  <a:pt x="465047" y="621636"/>
                  <a:pt x="465047" y="616652"/>
                </a:cubicBezTo>
                <a:cubicBezTo>
                  <a:pt x="465047" y="611669"/>
                  <a:pt x="465047" y="605441"/>
                  <a:pt x="463798" y="601703"/>
                </a:cubicBezTo>
                <a:cubicBezTo>
                  <a:pt x="463798" y="599212"/>
                  <a:pt x="462549" y="597966"/>
                  <a:pt x="462549" y="596720"/>
                </a:cubicBezTo>
                <a:cubicBezTo>
                  <a:pt x="462549" y="592983"/>
                  <a:pt x="461300" y="588000"/>
                  <a:pt x="460051" y="584263"/>
                </a:cubicBezTo>
                <a:cubicBezTo>
                  <a:pt x="460051" y="583017"/>
                  <a:pt x="458802" y="581771"/>
                  <a:pt x="458802" y="581771"/>
                </a:cubicBezTo>
                <a:cubicBezTo>
                  <a:pt x="457553" y="576788"/>
                  <a:pt x="456304" y="573051"/>
                  <a:pt x="455055" y="569314"/>
                </a:cubicBezTo>
                <a:cubicBezTo>
                  <a:pt x="453806" y="568068"/>
                  <a:pt x="453806" y="565576"/>
                  <a:pt x="452556" y="564330"/>
                </a:cubicBezTo>
                <a:cubicBezTo>
                  <a:pt x="451307" y="560593"/>
                  <a:pt x="448809" y="558102"/>
                  <a:pt x="447560" y="555610"/>
                </a:cubicBezTo>
                <a:cubicBezTo>
                  <a:pt x="445062" y="553119"/>
                  <a:pt x="443813" y="550627"/>
                  <a:pt x="442564" y="548136"/>
                </a:cubicBezTo>
                <a:cubicBezTo>
                  <a:pt x="441315" y="546890"/>
                  <a:pt x="438817" y="544398"/>
                  <a:pt x="437568" y="541907"/>
                </a:cubicBezTo>
                <a:cubicBezTo>
                  <a:pt x="435070" y="539415"/>
                  <a:pt x="433821" y="538169"/>
                  <a:pt x="432572" y="536924"/>
                </a:cubicBezTo>
                <a:cubicBezTo>
                  <a:pt x="430074" y="534432"/>
                  <a:pt x="427575" y="530695"/>
                  <a:pt x="423828" y="528203"/>
                </a:cubicBezTo>
                <a:cubicBezTo>
                  <a:pt x="422579" y="528203"/>
                  <a:pt x="421330" y="526958"/>
                  <a:pt x="420081" y="525712"/>
                </a:cubicBezTo>
                <a:cubicBezTo>
                  <a:pt x="417583" y="523220"/>
                  <a:pt x="413836" y="520729"/>
                  <a:pt x="410089" y="519483"/>
                </a:cubicBezTo>
                <a:cubicBezTo>
                  <a:pt x="408840" y="518237"/>
                  <a:pt x="407591" y="516991"/>
                  <a:pt x="407591" y="516991"/>
                </a:cubicBezTo>
                <a:cubicBezTo>
                  <a:pt x="402594" y="514500"/>
                  <a:pt x="397598" y="512008"/>
                  <a:pt x="392602" y="509517"/>
                </a:cubicBezTo>
                <a:cubicBezTo>
                  <a:pt x="380112" y="504534"/>
                  <a:pt x="363874" y="500797"/>
                  <a:pt x="348885" y="500797"/>
                </a:cubicBezTo>
                <a:close/>
                <a:moveTo>
                  <a:pt x="1018142" y="384515"/>
                </a:moveTo>
                <a:lnTo>
                  <a:pt x="1095454" y="384515"/>
                </a:lnTo>
                <a:cubicBezTo>
                  <a:pt x="1105272" y="384515"/>
                  <a:pt x="1113862" y="392206"/>
                  <a:pt x="1113862" y="402460"/>
                </a:cubicBezTo>
                <a:cubicBezTo>
                  <a:pt x="1113862" y="413996"/>
                  <a:pt x="1105272" y="421686"/>
                  <a:pt x="1095454" y="421686"/>
                </a:cubicBezTo>
                <a:lnTo>
                  <a:pt x="1018142" y="421686"/>
                </a:lnTo>
                <a:cubicBezTo>
                  <a:pt x="1008325" y="421686"/>
                  <a:pt x="999734" y="413996"/>
                  <a:pt x="999734" y="402460"/>
                </a:cubicBezTo>
                <a:cubicBezTo>
                  <a:pt x="999734" y="392206"/>
                  <a:pt x="1008325" y="384515"/>
                  <a:pt x="1018142" y="384515"/>
                </a:cubicBezTo>
                <a:close/>
                <a:moveTo>
                  <a:pt x="463348" y="384515"/>
                </a:moveTo>
                <a:lnTo>
                  <a:pt x="540658" y="384515"/>
                </a:lnTo>
                <a:cubicBezTo>
                  <a:pt x="551702" y="384515"/>
                  <a:pt x="559065" y="392206"/>
                  <a:pt x="559065" y="402460"/>
                </a:cubicBezTo>
                <a:cubicBezTo>
                  <a:pt x="559065" y="413996"/>
                  <a:pt x="551702" y="421686"/>
                  <a:pt x="540658" y="421686"/>
                </a:cubicBezTo>
                <a:lnTo>
                  <a:pt x="463348" y="421686"/>
                </a:lnTo>
                <a:cubicBezTo>
                  <a:pt x="453531" y="421686"/>
                  <a:pt x="444941" y="413996"/>
                  <a:pt x="444941" y="402460"/>
                </a:cubicBezTo>
                <a:cubicBezTo>
                  <a:pt x="444941" y="392206"/>
                  <a:pt x="453531" y="384515"/>
                  <a:pt x="463348" y="384515"/>
                </a:cubicBezTo>
                <a:close/>
                <a:moveTo>
                  <a:pt x="780101" y="247188"/>
                </a:moveTo>
                <a:cubicBezTo>
                  <a:pt x="791289" y="247188"/>
                  <a:pt x="799991" y="255894"/>
                  <a:pt x="799991" y="265844"/>
                </a:cubicBezTo>
                <a:lnTo>
                  <a:pt x="799991" y="370315"/>
                </a:lnTo>
                <a:cubicBezTo>
                  <a:pt x="806207" y="372803"/>
                  <a:pt x="812423" y="379021"/>
                  <a:pt x="816152" y="386484"/>
                </a:cubicBezTo>
                <a:lnTo>
                  <a:pt x="957872" y="386484"/>
                </a:lnTo>
                <a:cubicBezTo>
                  <a:pt x="969060" y="386484"/>
                  <a:pt x="976519" y="393946"/>
                  <a:pt x="976519" y="403896"/>
                </a:cubicBezTo>
                <a:cubicBezTo>
                  <a:pt x="976519" y="415089"/>
                  <a:pt x="969060" y="422551"/>
                  <a:pt x="957872" y="422551"/>
                </a:cubicBezTo>
                <a:lnTo>
                  <a:pt x="816152" y="422551"/>
                </a:lnTo>
                <a:cubicBezTo>
                  <a:pt x="808693" y="434988"/>
                  <a:pt x="796262" y="443694"/>
                  <a:pt x="780101" y="443694"/>
                </a:cubicBezTo>
                <a:cubicBezTo>
                  <a:pt x="758967" y="443694"/>
                  <a:pt x="741563" y="426282"/>
                  <a:pt x="741563" y="403896"/>
                </a:cubicBezTo>
                <a:cubicBezTo>
                  <a:pt x="741563" y="388971"/>
                  <a:pt x="750265" y="376534"/>
                  <a:pt x="762697" y="370315"/>
                </a:cubicBezTo>
                <a:lnTo>
                  <a:pt x="762697" y="265844"/>
                </a:lnTo>
                <a:cubicBezTo>
                  <a:pt x="762697" y="255894"/>
                  <a:pt x="770156" y="247188"/>
                  <a:pt x="780101" y="247188"/>
                </a:cubicBezTo>
                <a:close/>
                <a:moveTo>
                  <a:pt x="1005925" y="161145"/>
                </a:moveTo>
                <a:cubicBezTo>
                  <a:pt x="1010932" y="161145"/>
                  <a:pt x="1015938" y="162988"/>
                  <a:pt x="1019693" y="166674"/>
                </a:cubicBezTo>
                <a:cubicBezTo>
                  <a:pt x="1025951" y="172818"/>
                  <a:pt x="1025951" y="185104"/>
                  <a:pt x="1019693" y="191248"/>
                </a:cubicBezTo>
                <a:lnTo>
                  <a:pt x="962121" y="246539"/>
                </a:lnTo>
                <a:cubicBezTo>
                  <a:pt x="959617" y="250225"/>
                  <a:pt x="954611" y="251453"/>
                  <a:pt x="949605" y="251453"/>
                </a:cubicBezTo>
                <a:cubicBezTo>
                  <a:pt x="944599" y="251453"/>
                  <a:pt x="940844" y="250225"/>
                  <a:pt x="935838" y="246539"/>
                </a:cubicBezTo>
                <a:cubicBezTo>
                  <a:pt x="928328" y="240395"/>
                  <a:pt x="928328" y="228108"/>
                  <a:pt x="935838" y="220736"/>
                </a:cubicBezTo>
                <a:lnTo>
                  <a:pt x="992158" y="166674"/>
                </a:lnTo>
                <a:cubicBezTo>
                  <a:pt x="995913" y="162988"/>
                  <a:pt x="1000919" y="161145"/>
                  <a:pt x="1005925" y="161145"/>
                </a:cubicBezTo>
                <a:close/>
                <a:moveTo>
                  <a:pt x="558762" y="161145"/>
                </a:moveTo>
                <a:cubicBezTo>
                  <a:pt x="563674" y="161145"/>
                  <a:pt x="568744" y="162988"/>
                  <a:pt x="572547" y="166674"/>
                </a:cubicBezTo>
                <a:lnTo>
                  <a:pt x="628322" y="220736"/>
                </a:lnTo>
                <a:cubicBezTo>
                  <a:pt x="635928" y="228108"/>
                  <a:pt x="635928" y="240395"/>
                  <a:pt x="628322" y="246539"/>
                </a:cubicBezTo>
                <a:cubicBezTo>
                  <a:pt x="625787" y="250225"/>
                  <a:pt x="620716" y="251453"/>
                  <a:pt x="615646" y="251453"/>
                </a:cubicBezTo>
                <a:cubicBezTo>
                  <a:pt x="610575" y="251453"/>
                  <a:pt x="606772" y="250225"/>
                  <a:pt x="601702" y="246539"/>
                </a:cubicBezTo>
                <a:lnTo>
                  <a:pt x="545927" y="191248"/>
                </a:lnTo>
                <a:cubicBezTo>
                  <a:pt x="538321" y="185104"/>
                  <a:pt x="538321" y="172818"/>
                  <a:pt x="545927" y="166674"/>
                </a:cubicBezTo>
                <a:cubicBezTo>
                  <a:pt x="549096" y="162988"/>
                  <a:pt x="553850" y="161145"/>
                  <a:pt x="558762" y="161145"/>
                </a:cubicBezTo>
                <a:close/>
                <a:moveTo>
                  <a:pt x="780899" y="65917"/>
                </a:moveTo>
                <a:cubicBezTo>
                  <a:pt x="792062" y="65917"/>
                  <a:pt x="800744" y="73280"/>
                  <a:pt x="800744" y="83098"/>
                </a:cubicBezTo>
                <a:lnTo>
                  <a:pt x="800744" y="161637"/>
                </a:lnTo>
                <a:cubicBezTo>
                  <a:pt x="800744" y="172682"/>
                  <a:pt x="792062" y="180045"/>
                  <a:pt x="780899" y="180045"/>
                </a:cubicBezTo>
                <a:cubicBezTo>
                  <a:pt x="770977" y="180045"/>
                  <a:pt x="763535" y="172682"/>
                  <a:pt x="763535" y="161637"/>
                </a:cubicBezTo>
                <a:lnTo>
                  <a:pt x="763535" y="83098"/>
                </a:lnTo>
                <a:cubicBezTo>
                  <a:pt x="763535" y="73280"/>
                  <a:pt x="770977" y="65917"/>
                  <a:pt x="780899" y="65917"/>
                </a:cubicBezTo>
                <a:close/>
                <a:moveTo>
                  <a:pt x="781057" y="37373"/>
                </a:moveTo>
                <a:cubicBezTo>
                  <a:pt x="576212" y="37373"/>
                  <a:pt x="410089" y="204305"/>
                  <a:pt x="410089" y="408610"/>
                </a:cubicBezTo>
                <a:cubicBezTo>
                  <a:pt x="410089" y="432280"/>
                  <a:pt x="411338" y="455949"/>
                  <a:pt x="415085" y="479619"/>
                </a:cubicBezTo>
                <a:cubicBezTo>
                  <a:pt x="417583" y="479619"/>
                  <a:pt x="418832" y="480864"/>
                  <a:pt x="418832" y="482110"/>
                </a:cubicBezTo>
                <a:cubicBezTo>
                  <a:pt x="421330" y="482110"/>
                  <a:pt x="422579" y="483356"/>
                  <a:pt x="423828" y="483356"/>
                </a:cubicBezTo>
                <a:cubicBezTo>
                  <a:pt x="457553" y="502042"/>
                  <a:pt x="483783" y="534432"/>
                  <a:pt x="495024" y="570559"/>
                </a:cubicBezTo>
                <a:lnTo>
                  <a:pt x="495024" y="571805"/>
                </a:lnTo>
                <a:cubicBezTo>
                  <a:pt x="496273" y="575542"/>
                  <a:pt x="497522" y="580525"/>
                  <a:pt x="498771" y="585508"/>
                </a:cubicBezTo>
                <a:cubicBezTo>
                  <a:pt x="498771" y="585508"/>
                  <a:pt x="498771" y="585508"/>
                  <a:pt x="498771" y="586754"/>
                </a:cubicBezTo>
                <a:cubicBezTo>
                  <a:pt x="500020" y="590491"/>
                  <a:pt x="500020" y="595474"/>
                  <a:pt x="500020" y="599212"/>
                </a:cubicBezTo>
                <a:cubicBezTo>
                  <a:pt x="501269" y="599212"/>
                  <a:pt x="501269" y="601703"/>
                  <a:pt x="501269" y="602949"/>
                </a:cubicBezTo>
                <a:cubicBezTo>
                  <a:pt x="501269" y="606686"/>
                  <a:pt x="502518" y="611669"/>
                  <a:pt x="502518" y="616652"/>
                </a:cubicBezTo>
                <a:cubicBezTo>
                  <a:pt x="502518" y="621636"/>
                  <a:pt x="501269" y="626619"/>
                  <a:pt x="501269" y="632847"/>
                </a:cubicBezTo>
                <a:lnTo>
                  <a:pt x="500020" y="635339"/>
                </a:lnTo>
                <a:cubicBezTo>
                  <a:pt x="500020" y="640322"/>
                  <a:pt x="498771" y="644059"/>
                  <a:pt x="497522" y="649042"/>
                </a:cubicBezTo>
                <a:cubicBezTo>
                  <a:pt x="497522" y="649042"/>
                  <a:pt x="497522" y="649042"/>
                  <a:pt x="497522" y="650288"/>
                </a:cubicBezTo>
                <a:cubicBezTo>
                  <a:pt x="568718" y="732508"/>
                  <a:pt x="672389" y="779847"/>
                  <a:pt x="781057" y="779847"/>
                </a:cubicBezTo>
                <a:cubicBezTo>
                  <a:pt x="987150" y="779847"/>
                  <a:pt x="1154522" y="612915"/>
                  <a:pt x="1154522" y="408610"/>
                </a:cubicBezTo>
                <a:cubicBezTo>
                  <a:pt x="1154522" y="204305"/>
                  <a:pt x="987150" y="37373"/>
                  <a:pt x="781057" y="37373"/>
                </a:cubicBezTo>
                <a:close/>
                <a:moveTo>
                  <a:pt x="781057" y="0"/>
                </a:moveTo>
                <a:cubicBezTo>
                  <a:pt x="1007135" y="0"/>
                  <a:pt x="1190745" y="184373"/>
                  <a:pt x="1190745" y="408610"/>
                </a:cubicBezTo>
                <a:cubicBezTo>
                  <a:pt x="1190745" y="634093"/>
                  <a:pt x="1007135" y="817220"/>
                  <a:pt x="781057" y="817220"/>
                </a:cubicBezTo>
                <a:cubicBezTo>
                  <a:pt x="667393" y="817220"/>
                  <a:pt x="561224" y="771127"/>
                  <a:pt x="483783" y="688907"/>
                </a:cubicBezTo>
                <a:cubicBezTo>
                  <a:pt x="457553" y="736246"/>
                  <a:pt x="407591" y="767390"/>
                  <a:pt x="348885" y="767390"/>
                </a:cubicBezTo>
                <a:cubicBezTo>
                  <a:pt x="265199" y="767390"/>
                  <a:pt x="197750" y="700119"/>
                  <a:pt x="197750" y="616652"/>
                </a:cubicBezTo>
                <a:cubicBezTo>
                  <a:pt x="197750" y="533186"/>
                  <a:pt x="265199" y="464669"/>
                  <a:pt x="348885" y="464669"/>
                </a:cubicBezTo>
                <a:cubicBezTo>
                  <a:pt x="358878" y="464669"/>
                  <a:pt x="367621" y="465915"/>
                  <a:pt x="376364" y="467161"/>
                </a:cubicBezTo>
                <a:cubicBezTo>
                  <a:pt x="373866" y="447229"/>
                  <a:pt x="372617" y="428542"/>
                  <a:pt x="372617" y="408610"/>
                </a:cubicBezTo>
                <a:cubicBezTo>
                  <a:pt x="372617" y="184373"/>
                  <a:pt x="554979" y="0"/>
                  <a:pt x="7810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5E5E055A-E6BF-724A-836D-9F0C1A517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585" y="10554823"/>
            <a:ext cx="1339059" cy="1144300"/>
          </a:xfrm>
          <a:custGeom>
            <a:avLst/>
            <a:gdLst>
              <a:gd name="connsiteX0" fmla="*/ 655205 w 1339059"/>
              <a:gd name="connsiteY0" fmla="*/ 945888 h 1144300"/>
              <a:gd name="connsiteX1" fmla="*/ 609116 w 1339059"/>
              <a:gd name="connsiteY1" fmla="*/ 948384 h 1144300"/>
              <a:gd name="connsiteX2" fmla="*/ 609116 w 1339059"/>
              <a:gd name="connsiteY2" fmla="*/ 1108112 h 1144300"/>
              <a:gd name="connsiteX3" fmla="*/ 643994 w 1339059"/>
              <a:gd name="connsiteY3" fmla="*/ 1073172 h 1144300"/>
              <a:gd name="connsiteX4" fmla="*/ 695065 w 1339059"/>
              <a:gd name="connsiteY4" fmla="*/ 1073172 h 1144300"/>
              <a:gd name="connsiteX5" fmla="*/ 731188 w 1339059"/>
              <a:gd name="connsiteY5" fmla="*/ 1106864 h 1144300"/>
              <a:gd name="connsiteX6" fmla="*/ 731188 w 1339059"/>
              <a:gd name="connsiteY6" fmla="*/ 948384 h 1144300"/>
              <a:gd name="connsiteX7" fmla="*/ 712504 w 1339059"/>
              <a:gd name="connsiteY7" fmla="*/ 950880 h 1144300"/>
              <a:gd name="connsiteX8" fmla="*/ 685100 w 1339059"/>
              <a:gd name="connsiteY8" fmla="*/ 945888 h 1144300"/>
              <a:gd name="connsiteX9" fmla="*/ 655205 w 1339059"/>
              <a:gd name="connsiteY9" fmla="*/ 945888 h 1144300"/>
              <a:gd name="connsiteX10" fmla="*/ 1302935 w 1339059"/>
              <a:gd name="connsiteY10" fmla="*/ 849802 h 1144300"/>
              <a:gd name="connsiteX11" fmla="*/ 1271794 w 1339059"/>
              <a:gd name="connsiteY11" fmla="*/ 857289 h 1144300"/>
              <a:gd name="connsiteX12" fmla="*/ 845787 w 1339059"/>
              <a:gd name="connsiteY12" fmla="*/ 857289 h 1144300"/>
              <a:gd name="connsiteX13" fmla="*/ 820874 w 1339059"/>
              <a:gd name="connsiteY13" fmla="*/ 883495 h 1144300"/>
              <a:gd name="connsiteX14" fmla="*/ 1271794 w 1339059"/>
              <a:gd name="connsiteY14" fmla="*/ 883495 h 1144300"/>
              <a:gd name="connsiteX15" fmla="*/ 1302935 w 1339059"/>
              <a:gd name="connsiteY15" fmla="*/ 852298 h 1144300"/>
              <a:gd name="connsiteX16" fmla="*/ 37369 w 1339059"/>
              <a:gd name="connsiteY16" fmla="*/ 849802 h 1144300"/>
              <a:gd name="connsiteX17" fmla="*/ 37369 w 1339059"/>
              <a:gd name="connsiteY17" fmla="*/ 852298 h 1144300"/>
              <a:gd name="connsiteX18" fmla="*/ 68510 w 1339059"/>
              <a:gd name="connsiteY18" fmla="*/ 883495 h 1144300"/>
              <a:gd name="connsiteX19" fmla="*/ 519430 w 1339059"/>
              <a:gd name="connsiteY19" fmla="*/ 883495 h 1144300"/>
              <a:gd name="connsiteX20" fmla="*/ 493272 w 1339059"/>
              <a:gd name="connsiteY20" fmla="*/ 857289 h 1144300"/>
              <a:gd name="connsiteX21" fmla="*/ 68510 w 1339059"/>
              <a:gd name="connsiteY21" fmla="*/ 857289 h 1144300"/>
              <a:gd name="connsiteX22" fmla="*/ 37369 w 1339059"/>
              <a:gd name="connsiteY22" fmla="*/ 849802 h 1144300"/>
              <a:gd name="connsiteX23" fmla="*/ 1302935 w 1339059"/>
              <a:gd name="connsiteY23" fmla="*/ 786161 h 1144300"/>
              <a:gd name="connsiteX24" fmla="*/ 1271794 w 1339059"/>
              <a:gd name="connsiteY24" fmla="*/ 794896 h 1144300"/>
              <a:gd name="connsiteX25" fmla="*/ 856998 w 1339059"/>
              <a:gd name="connsiteY25" fmla="*/ 794896 h 1144300"/>
              <a:gd name="connsiteX26" fmla="*/ 856998 w 1339059"/>
              <a:gd name="connsiteY26" fmla="*/ 801135 h 1144300"/>
              <a:gd name="connsiteX27" fmla="*/ 858243 w 1339059"/>
              <a:gd name="connsiteY27" fmla="*/ 821101 h 1144300"/>
              <a:gd name="connsiteX28" fmla="*/ 1271794 w 1339059"/>
              <a:gd name="connsiteY28" fmla="*/ 821101 h 1144300"/>
              <a:gd name="connsiteX29" fmla="*/ 1302935 w 1339059"/>
              <a:gd name="connsiteY29" fmla="*/ 788656 h 1144300"/>
              <a:gd name="connsiteX30" fmla="*/ 37369 w 1339059"/>
              <a:gd name="connsiteY30" fmla="*/ 786161 h 1144300"/>
              <a:gd name="connsiteX31" fmla="*/ 37369 w 1339059"/>
              <a:gd name="connsiteY31" fmla="*/ 788656 h 1144300"/>
              <a:gd name="connsiteX32" fmla="*/ 68510 w 1339059"/>
              <a:gd name="connsiteY32" fmla="*/ 821101 h 1144300"/>
              <a:gd name="connsiteX33" fmla="*/ 482061 w 1339059"/>
              <a:gd name="connsiteY33" fmla="*/ 821101 h 1144300"/>
              <a:gd name="connsiteX34" fmla="*/ 482061 w 1339059"/>
              <a:gd name="connsiteY34" fmla="*/ 801135 h 1144300"/>
              <a:gd name="connsiteX35" fmla="*/ 482061 w 1339059"/>
              <a:gd name="connsiteY35" fmla="*/ 794896 h 1144300"/>
              <a:gd name="connsiteX36" fmla="*/ 68510 w 1339059"/>
              <a:gd name="connsiteY36" fmla="*/ 794896 h 1144300"/>
              <a:gd name="connsiteX37" fmla="*/ 37369 w 1339059"/>
              <a:gd name="connsiteY37" fmla="*/ 786161 h 1144300"/>
              <a:gd name="connsiteX38" fmla="*/ 718515 w 1339059"/>
              <a:gd name="connsiteY38" fmla="*/ 684189 h 1144300"/>
              <a:gd name="connsiteX39" fmla="*/ 607289 w 1339059"/>
              <a:gd name="connsiteY39" fmla="*/ 795416 h 1144300"/>
              <a:gd name="connsiteX40" fmla="*/ 672275 w 1339059"/>
              <a:gd name="connsiteY40" fmla="*/ 829160 h 1144300"/>
              <a:gd name="connsiteX41" fmla="*/ 752258 w 1339059"/>
              <a:gd name="connsiteY41" fmla="*/ 749176 h 1144300"/>
              <a:gd name="connsiteX42" fmla="*/ 718515 w 1339059"/>
              <a:gd name="connsiteY42" fmla="*/ 684189 h 1144300"/>
              <a:gd name="connsiteX43" fmla="*/ 672275 w 1339059"/>
              <a:gd name="connsiteY43" fmla="*/ 669192 h 1144300"/>
              <a:gd name="connsiteX44" fmla="*/ 592292 w 1339059"/>
              <a:gd name="connsiteY44" fmla="*/ 749176 h 1144300"/>
              <a:gd name="connsiteX45" fmla="*/ 592292 w 1339059"/>
              <a:gd name="connsiteY45" fmla="*/ 759174 h 1144300"/>
              <a:gd name="connsiteX46" fmla="*/ 681023 w 1339059"/>
              <a:gd name="connsiteY46" fmla="*/ 670441 h 1144300"/>
              <a:gd name="connsiteX47" fmla="*/ 672275 w 1339059"/>
              <a:gd name="connsiteY47" fmla="*/ 669192 h 1144300"/>
              <a:gd name="connsiteX48" fmla="*/ 672275 w 1339059"/>
              <a:gd name="connsiteY48" fmla="*/ 631699 h 1144300"/>
              <a:gd name="connsiteX49" fmla="*/ 789750 w 1339059"/>
              <a:gd name="connsiteY49" fmla="*/ 749176 h 1144300"/>
              <a:gd name="connsiteX50" fmla="*/ 672275 w 1339059"/>
              <a:gd name="connsiteY50" fmla="*/ 866652 h 1144300"/>
              <a:gd name="connsiteX51" fmla="*/ 554800 w 1339059"/>
              <a:gd name="connsiteY51" fmla="*/ 749176 h 1144300"/>
              <a:gd name="connsiteX52" fmla="*/ 672275 w 1339059"/>
              <a:gd name="connsiteY52" fmla="*/ 631699 h 1144300"/>
              <a:gd name="connsiteX53" fmla="*/ 669685 w 1339059"/>
              <a:gd name="connsiteY53" fmla="*/ 583693 h 1144300"/>
              <a:gd name="connsiteX54" fmla="*/ 641503 w 1339059"/>
              <a:gd name="connsiteY54" fmla="*/ 593988 h 1144300"/>
              <a:gd name="connsiteX55" fmla="*/ 590432 w 1339059"/>
              <a:gd name="connsiteY55" fmla="*/ 612706 h 1144300"/>
              <a:gd name="connsiteX56" fmla="*/ 546834 w 1339059"/>
              <a:gd name="connsiteY56" fmla="*/ 650142 h 1144300"/>
              <a:gd name="connsiteX57" fmla="*/ 519430 w 1339059"/>
              <a:gd name="connsiteY57" fmla="*/ 696314 h 1144300"/>
              <a:gd name="connsiteX58" fmla="*/ 509465 w 1339059"/>
              <a:gd name="connsiteY58" fmla="*/ 752468 h 1144300"/>
              <a:gd name="connsiteX59" fmla="*/ 518184 w 1339059"/>
              <a:gd name="connsiteY59" fmla="*/ 807374 h 1144300"/>
              <a:gd name="connsiteX60" fmla="*/ 546834 w 1339059"/>
              <a:gd name="connsiteY60" fmla="*/ 856042 h 1144300"/>
              <a:gd name="connsiteX61" fmla="*/ 589186 w 1339059"/>
              <a:gd name="connsiteY61" fmla="*/ 890982 h 1144300"/>
              <a:gd name="connsiteX62" fmla="*/ 641503 w 1339059"/>
              <a:gd name="connsiteY62" fmla="*/ 910948 h 1144300"/>
              <a:gd name="connsiteX63" fmla="*/ 670152 w 1339059"/>
              <a:gd name="connsiteY63" fmla="*/ 905956 h 1144300"/>
              <a:gd name="connsiteX64" fmla="*/ 697556 w 1339059"/>
              <a:gd name="connsiteY64" fmla="*/ 910948 h 1144300"/>
              <a:gd name="connsiteX65" fmla="*/ 749873 w 1339059"/>
              <a:gd name="connsiteY65" fmla="*/ 890982 h 1144300"/>
              <a:gd name="connsiteX66" fmla="*/ 793470 w 1339059"/>
              <a:gd name="connsiteY66" fmla="*/ 856042 h 1144300"/>
              <a:gd name="connsiteX67" fmla="*/ 820874 w 1339059"/>
              <a:gd name="connsiteY67" fmla="*/ 807374 h 1144300"/>
              <a:gd name="connsiteX68" fmla="*/ 830839 w 1339059"/>
              <a:gd name="connsiteY68" fmla="*/ 752468 h 1144300"/>
              <a:gd name="connsiteX69" fmla="*/ 820874 w 1339059"/>
              <a:gd name="connsiteY69" fmla="*/ 696314 h 1144300"/>
              <a:gd name="connsiteX70" fmla="*/ 793470 w 1339059"/>
              <a:gd name="connsiteY70" fmla="*/ 650142 h 1144300"/>
              <a:gd name="connsiteX71" fmla="*/ 749873 w 1339059"/>
              <a:gd name="connsiteY71" fmla="*/ 612706 h 1144300"/>
              <a:gd name="connsiteX72" fmla="*/ 698802 w 1339059"/>
              <a:gd name="connsiteY72" fmla="*/ 593988 h 1144300"/>
              <a:gd name="connsiteX73" fmla="*/ 669685 w 1339059"/>
              <a:gd name="connsiteY73" fmla="*/ 583693 h 1144300"/>
              <a:gd name="connsiteX74" fmla="*/ 563695 w 1339059"/>
              <a:gd name="connsiteY74" fmla="*/ 461415 h 1144300"/>
              <a:gd name="connsiteX75" fmla="*/ 1150142 w 1339059"/>
              <a:gd name="connsiteY75" fmla="*/ 461415 h 1144300"/>
              <a:gd name="connsiteX76" fmla="*/ 1168779 w 1339059"/>
              <a:gd name="connsiteY76" fmla="*/ 479358 h 1144300"/>
              <a:gd name="connsiteX77" fmla="*/ 1150142 w 1339059"/>
              <a:gd name="connsiteY77" fmla="*/ 498582 h 1144300"/>
              <a:gd name="connsiteX78" fmla="*/ 563695 w 1339059"/>
              <a:gd name="connsiteY78" fmla="*/ 498582 h 1144300"/>
              <a:gd name="connsiteX79" fmla="*/ 543815 w 1339059"/>
              <a:gd name="connsiteY79" fmla="*/ 479358 h 1144300"/>
              <a:gd name="connsiteX80" fmla="*/ 563695 w 1339059"/>
              <a:gd name="connsiteY80" fmla="*/ 461415 h 1144300"/>
              <a:gd name="connsiteX81" fmla="*/ 227275 w 1339059"/>
              <a:gd name="connsiteY81" fmla="*/ 461415 h 1144300"/>
              <a:gd name="connsiteX82" fmla="*/ 436151 w 1339059"/>
              <a:gd name="connsiteY82" fmla="*/ 461415 h 1144300"/>
              <a:gd name="connsiteX83" fmla="*/ 454690 w 1339059"/>
              <a:gd name="connsiteY83" fmla="*/ 479358 h 1144300"/>
              <a:gd name="connsiteX84" fmla="*/ 436151 w 1339059"/>
              <a:gd name="connsiteY84" fmla="*/ 498582 h 1144300"/>
              <a:gd name="connsiteX85" fmla="*/ 227275 w 1339059"/>
              <a:gd name="connsiteY85" fmla="*/ 498582 h 1144300"/>
              <a:gd name="connsiteX86" fmla="*/ 208736 w 1339059"/>
              <a:gd name="connsiteY86" fmla="*/ 479358 h 1144300"/>
              <a:gd name="connsiteX87" fmla="*/ 227275 w 1339059"/>
              <a:gd name="connsiteY87" fmla="*/ 461415 h 1144300"/>
              <a:gd name="connsiteX88" fmla="*/ 563695 w 1339059"/>
              <a:gd name="connsiteY88" fmla="*/ 379019 h 1144300"/>
              <a:gd name="connsiteX89" fmla="*/ 1150142 w 1339059"/>
              <a:gd name="connsiteY89" fmla="*/ 379019 h 1144300"/>
              <a:gd name="connsiteX90" fmla="*/ 1168779 w 1339059"/>
              <a:gd name="connsiteY90" fmla="*/ 397625 h 1144300"/>
              <a:gd name="connsiteX91" fmla="*/ 1150142 w 1339059"/>
              <a:gd name="connsiteY91" fmla="*/ 416232 h 1144300"/>
              <a:gd name="connsiteX92" fmla="*/ 563695 w 1339059"/>
              <a:gd name="connsiteY92" fmla="*/ 416232 h 1144300"/>
              <a:gd name="connsiteX93" fmla="*/ 543815 w 1339059"/>
              <a:gd name="connsiteY93" fmla="*/ 397625 h 1144300"/>
              <a:gd name="connsiteX94" fmla="*/ 563695 w 1339059"/>
              <a:gd name="connsiteY94" fmla="*/ 379019 h 1144300"/>
              <a:gd name="connsiteX95" fmla="*/ 227275 w 1339059"/>
              <a:gd name="connsiteY95" fmla="*/ 379019 h 1144300"/>
              <a:gd name="connsiteX96" fmla="*/ 436151 w 1339059"/>
              <a:gd name="connsiteY96" fmla="*/ 379019 h 1144300"/>
              <a:gd name="connsiteX97" fmla="*/ 454690 w 1339059"/>
              <a:gd name="connsiteY97" fmla="*/ 397625 h 1144300"/>
              <a:gd name="connsiteX98" fmla="*/ 436151 w 1339059"/>
              <a:gd name="connsiteY98" fmla="*/ 416232 h 1144300"/>
              <a:gd name="connsiteX99" fmla="*/ 227275 w 1339059"/>
              <a:gd name="connsiteY99" fmla="*/ 416232 h 1144300"/>
              <a:gd name="connsiteX100" fmla="*/ 208736 w 1339059"/>
              <a:gd name="connsiteY100" fmla="*/ 397625 h 1144300"/>
              <a:gd name="connsiteX101" fmla="*/ 227275 w 1339059"/>
              <a:gd name="connsiteY101" fmla="*/ 379019 h 1144300"/>
              <a:gd name="connsiteX102" fmla="*/ 315351 w 1339059"/>
              <a:gd name="connsiteY102" fmla="*/ 252679 h 1144300"/>
              <a:gd name="connsiteX103" fmla="*/ 1073144 w 1339059"/>
              <a:gd name="connsiteY103" fmla="*/ 252679 h 1144300"/>
              <a:gd name="connsiteX104" fmla="*/ 1091871 w 1339059"/>
              <a:gd name="connsiteY104" fmla="*/ 271904 h 1144300"/>
              <a:gd name="connsiteX105" fmla="*/ 1073144 w 1339059"/>
              <a:gd name="connsiteY105" fmla="*/ 289846 h 1144300"/>
              <a:gd name="connsiteX106" fmla="*/ 315351 w 1339059"/>
              <a:gd name="connsiteY106" fmla="*/ 289846 h 1144300"/>
              <a:gd name="connsiteX107" fmla="*/ 296625 w 1339059"/>
              <a:gd name="connsiteY107" fmla="*/ 271904 h 1144300"/>
              <a:gd name="connsiteX108" fmla="*/ 315351 w 1339059"/>
              <a:gd name="connsiteY108" fmla="*/ 252679 h 1144300"/>
              <a:gd name="connsiteX109" fmla="*/ 227472 w 1339059"/>
              <a:gd name="connsiteY109" fmla="*/ 126338 h 1144300"/>
              <a:gd name="connsiteX110" fmla="*/ 1155527 w 1339059"/>
              <a:gd name="connsiteY110" fmla="*/ 126338 h 1144300"/>
              <a:gd name="connsiteX111" fmla="*/ 1174263 w 1339059"/>
              <a:gd name="connsiteY111" fmla="*/ 145564 h 1144300"/>
              <a:gd name="connsiteX112" fmla="*/ 1155527 w 1339059"/>
              <a:gd name="connsiteY112" fmla="*/ 163509 h 1144300"/>
              <a:gd name="connsiteX113" fmla="*/ 227472 w 1339059"/>
              <a:gd name="connsiteY113" fmla="*/ 163509 h 1144300"/>
              <a:gd name="connsiteX114" fmla="*/ 208736 w 1339059"/>
              <a:gd name="connsiteY114" fmla="*/ 145564 h 1144300"/>
              <a:gd name="connsiteX115" fmla="*/ 227472 w 1339059"/>
              <a:gd name="connsiteY115" fmla="*/ 126338 h 1144300"/>
              <a:gd name="connsiteX116" fmla="*/ 68510 w 1339059"/>
              <a:gd name="connsiteY116" fmla="*/ 36188 h 1144300"/>
              <a:gd name="connsiteX117" fmla="*/ 37369 w 1339059"/>
              <a:gd name="connsiteY117" fmla="*/ 68633 h 1144300"/>
              <a:gd name="connsiteX118" fmla="*/ 37369 w 1339059"/>
              <a:gd name="connsiteY118" fmla="*/ 650142 h 1144300"/>
              <a:gd name="connsiteX119" fmla="*/ 37369 w 1339059"/>
              <a:gd name="connsiteY119" fmla="*/ 712536 h 1144300"/>
              <a:gd name="connsiteX120" fmla="*/ 37369 w 1339059"/>
              <a:gd name="connsiteY120" fmla="*/ 725015 h 1144300"/>
              <a:gd name="connsiteX121" fmla="*/ 68510 w 1339059"/>
              <a:gd name="connsiteY121" fmla="*/ 757459 h 1144300"/>
              <a:gd name="connsiteX122" fmla="*/ 470850 w 1339059"/>
              <a:gd name="connsiteY122" fmla="*/ 757459 h 1144300"/>
              <a:gd name="connsiteX123" fmla="*/ 494517 w 1339059"/>
              <a:gd name="connsiteY123" fmla="*/ 668860 h 1144300"/>
              <a:gd name="connsiteX124" fmla="*/ 509465 w 1339059"/>
              <a:gd name="connsiteY124" fmla="*/ 642655 h 1144300"/>
              <a:gd name="connsiteX125" fmla="*/ 590432 w 1339059"/>
              <a:gd name="connsiteY125" fmla="*/ 575270 h 1144300"/>
              <a:gd name="connsiteX126" fmla="*/ 617836 w 1339059"/>
              <a:gd name="connsiteY126" fmla="*/ 565287 h 1144300"/>
              <a:gd name="connsiteX127" fmla="*/ 722469 w 1339059"/>
              <a:gd name="connsiteY127" fmla="*/ 565287 h 1144300"/>
              <a:gd name="connsiteX128" fmla="*/ 749873 w 1339059"/>
              <a:gd name="connsiteY128" fmla="*/ 575270 h 1144300"/>
              <a:gd name="connsiteX129" fmla="*/ 829594 w 1339059"/>
              <a:gd name="connsiteY129" fmla="*/ 642655 h 1144300"/>
              <a:gd name="connsiteX130" fmla="*/ 844541 w 1339059"/>
              <a:gd name="connsiteY130" fmla="*/ 668860 h 1144300"/>
              <a:gd name="connsiteX131" fmla="*/ 869454 w 1339059"/>
              <a:gd name="connsiteY131" fmla="*/ 757459 h 1144300"/>
              <a:gd name="connsiteX132" fmla="*/ 1271794 w 1339059"/>
              <a:gd name="connsiteY132" fmla="*/ 757459 h 1144300"/>
              <a:gd name="connsiteX133" fmla="*/ 1302935 w 1339059"/>
              <a:gd name="connsiteY133" fmla="*/ 725015 h 1144300"/>
              <a:gd name="connsiteX134" fmla="*/ 1302935 w 1339059"/>
              <a:gd name="connsiteY134" fmla="*/ 712536 h 1144300"/>
              <a:gd name="connsiteX135" fmla="*/ 1302935 w 1339059"/>
              <a:gd name="connsiteY135" fmla="*/ 650142 h 1144300"/>
              <a:gd name="connsiteX136" fmla="*/ 1302935 w 1339059"/>
              <a:gd name="connsiteY136" fmla="*/ 68633 h 1144300"/>
              <a:gd name="connsiteX137" fmla="*/ 1271794 w 1339059"/>
              <a:gd name="connsiteY137" fmla="*/ 36188 h 1144300"/>
              <a:gd name="connsiteX138" fmla="*/ 68510 w 1339059"/>
              <a:gd name="connsiteY138" fmla="*/ 0 h 1144300"/>
              <a:gd name="connsiteX139" fmla="*/ 1271794 w 1339059"/>
              <a:gd name="connsiteY139" fmla="*/ 0 h 1144300"/>
              <a:gd name="connsiteX140" fmla="*/ 1339059 w 1339059"/>
              <a:gd name="connsiteY140" fmla="*/ 68633 h 1144300"/>
              <a:gd name="connsiteX141" fmla="*/ 1339059 w 1339059"/>
              <a:gd name="connsiteY141" fmla="*/ 650142 h 1144300"/>
              <a:gd name="connsiteX142" fmla="*/ 1339059 w 1339059"/>
              <a:gd name="connsiteY142" fmla="*/ 712536 h 1144300"/>
              <a:gd name="connsiteX143" fmla="*/ 1339059 w 1339059"/>
              <a:gd name="connsiteY143" fmla="*/ 725015 h 1144300"/>
              <a:gd name="connsiteX144" fmla="*/ 1339059 w 1339059"/>
              <a:gd name="connsiteY144" fmla="*/ 788656 h 1144300"/>
              <a:gd name="connsiteX145" fmla="*/ 1339059 w 1339059"/>
              <a:gd name="connsiteY145" fmla="*/ 852298 h 1144300"/>
              <a:gd name="connsiteX146" fmla="*/ 1271794 w 1339059"/>
              <a:gd name="connsiteY146" fmla="*/ 920931 h 1144300"/>
              <a:gd name="connsiteX147" fmla="*/ 774786 w 1339059"/>
              <a:gd name="connsiteY147" fmla="*/ 920931 h 1144300"/>
              <a:gd name="connsiteX148" fmla="*/ 767312 w 1339059"/>
              <a:gd name="connsiteY148" fmla="*/ 929666 h 1144300"/>
              <a:gd name="connsiteX149" fmla="*/ 767312 w 1339059"/>
              <a:gd name="connsiteY149" fmla="*/ 1108112 h 1144300"/>
              <a:gd name="connsiteX150" fmla="*/ 744890 w 1339059"/>
              <a:gd name="connsiteY150" fmla="*/ 1140557 h 1144300"/>
              <a:gd name="connsiteX151" fmla="*/ 731188 w 1339059"/>
              <a:gd name="connsiteY151" fmla="*/ 1144300 h 1144300"/>
              <a:gd name="connsiteX152" fmla="*/ 705030 w 1339059"/>
              <a:gd name="connsiteY152" fmla="*/ 1133070 h 1144300"/>
              <a:gd name="connsiteX153" fmla="*/ 668907 w 1339059"/>
              <a:gd name="connsiteY153" fmla="*/ 1098129 h 1144300"/>
              <a:gd name="connsiteX154" fmla="*/ 634029 w 1339059"/>
              <a:gd name="connsiteY154" fmla="*/ 1133070 h 1144300"/>
              <a:gd name="connsiteX155" fmla="*/ 594168 w 1339059"/>
              <a:gd name="connsiteY155" fmla="*/ 1140557 h 1144300"/>
              <a:gd name="connsiteX156" fmla="*/ 571747 w 1339059"/>
              <a:gd name="connsiteY156" fmla="*/ 1108112 h 1144300"/>
              <a:gd name="connsiteX157" fmla="*/ 571747 w 1339059"/>
              <a:gd name="connsiteY157" fmla="*/ 929666 h 1144300"/>
              <a:gd name="connsiteX158" fmla="*/ 565519 w 1339059"/>
              <a:gd name="connsiteY158" fmla="*/ 920931 h 1144300"/>
              <a:gd name="connsiteX159" fmla="*/ 68510 w 1339059"/>
              <a:gd name="connsiteY159" fmla="*/ 920931 h 1144300"/>
              <a:gd name="connsiteX160" fmla="*/ 0 w 1339059"/>
              <a:gd name="connsiteY160" fmla="*/ 852298 h 1144300"/>
              <a:gd name="connsiteX161" fmla="*/ 0 w 1339059"/>
              <a:gd name="connsiteY161" fmla="*/ 788656 h 1144300"/>
              <a:gd name="connsiteX162" fmla="*/ 0 w 1339059"/>
              <a:gd name="connsiteY162" fmla="*/ 725015 h 1144300"/>
              <a:gd name="connsiteX163" fmla="*/ 0 w 1339059"/>
              <a:gd name="connsiteY163" fmla="*/ 712536 h 1144300"/>
              <a:gd name="connsiteX164" fmla="*/ 0 w 1339059"/>
              <a:gd name="connsiteY164" fmla="*/ 650142 h 1144300"/>
              <a:gd name="connsiteX165" fmla="*/ 0 w 1339059"/>
              <a:gd name="connsiteY165" fmla="*/ 68633 h 1144300"/>
              <a:gd name="connsiteX166" fmla="*/ 68510 w 1339059"/>
              <a:gd name="connsiteY166" fmla="*/ 0 h 114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1339059" h="1144300">
                <a:moveTo>
                  <a:pt x="655205" y="945888"/>
                </a:moveTo>
                <a:cubicBezTo>
                  <a:pt x="639011" y="950880"/>
                  <a:pt x="624064" y="952128"/>
                  <a:pt x="609116" y="948384"/>
                </a:cubicBezTo>
                <a:lnTo>
                  <a:pt x="609116" y="1108112"/>
                </a:lnTo>
                <a:lnTo>
                  <a:pt x="643994" y="1073172"/>
                </a:lnTo>
                <a:cubicBezTo>
                  <a:pt x="658941" y="1058197"/>
                  <a:pt x="680117" y="1058197"/>
                  <a:pt x="695065" y="1073172"/>
                </a:cubicBezTo>
                <a:lnTo>
                  <a:pt x="731188" y="1106864"/>
                </a:lnTo>
                <a:lnTo>
                  <a:pt x="731188" y="948384"/>
                </a:lnTo>
                <a:cubicBezTo>
                  <a:pt x="724960" y="949632"/>
                  <a:pt x="718732" y="950880"/>
                  <a:pt x="712504" y="950880"/>
                </a:cubicBezTo>
                <a:cubicBezTo>
                  <a:pt x="703784" y="950880"/>
                  <a:pt x="693819" y="948384"/>
                  <a:pt x="685100" y="945888"/>
                </a:cubicBezTo>
                <a:cubicBezTo>
                  <a:pt x="675135" y="943393"/>
                  <a:pt x="665170" y="943393"/>
                  <a:pt x="655205" y="945888"/>
                </a:cubicBezTo>
                <a:close/>
                <a:moveTo>
                  <a:pt x="1302935" y="849802"/>
                </a:moveTo>
                <a:cubicBezTo>
                  <a:pt x="1292970" y="854794"/>
                  <a:pt x="1283005" y="857289"/>
                  <a:pt x="1271794" y="857289"/>
                </a:cubicBezTo>
                <a:lnTo>
                  <a:pt x="845787" y="857289"/>
                </a:lnTo>
                <a:cubicBezTo>
                  <a:pt x="839559" y="867272"/>
                  <a:pt x="830839" y="877255"/>
                  <a:pt x="820874" y="883495"/>
                </a:cubicBezTo>
                <a:lnTo>
                  <a:pt x="1271794" y="883495"/>
                </a:lnTo>
                <a:cubicBezTo>
                  <a:pt x="1287987" y="883495"/>
                  <a:pt x="1302935" y="869768"/>
                  <a:pt x="1302935" y="852298"/>
                </a:cubicBezTo>
                <a:close/>
                <a:moveTo>
                  <a:pt x="37369" y="849802"/>
                </a:moveTo>
                <a:lnTo>
                  <a:pt x="37369" y="852298"/>
                </a:lnTo>
                <a:cubicBezTo>
                  <a:pt x="37369" y="869768"/>
                  <a:pt x="51071" y="883495"/>
                  <a:pt x="68510" y="883495"/>
                </a:cubicBezTo>
                <a:lnTo>
                  <a:pt x="519430" y="883495"/>
                </a:lnTo>
                <a:cubicBezTo>
                  <a:pt x="508219" y="877255"/>
                  <a:pt x="500745" y="867272"/>
                  <a:pt x="493272" y="857289"/>
                </a:cubicBezTo>
                <a:lnTo>
                  <a:pt x="68510" y="857289"/>
                </a:lnTo>
                <a:cubicBezTo>
                  <a:pt x="57299" y="857289"/>
                  <a:pt x="46088" y="854794"/>
                  <a:pt x="37369" y="849802"/>
                </a:cubicBezTo>
                <a:close/>
                <a:moveTo>
                  <a:pt x="1302935" y="786161"/>
                </a:moveTo>
                <a:cubicBezTo>
                  <a:pt x="1292970" y="791152"/>
                  <a:pt x="1283005" y="794896"/>
                  <a:pt x="1271794" y="794896"/>
                </a:cubicBezTo>
                <a:lnTo>
                  <a:pt x="856998" y="794896"/>
                </a:lnTo>
                <a:cubicBezTo>
                  <a:pt x="856998" y="796144"/>
                  <a:pt x="856998" y="798639"/>
                  <a:pt x="856998" y="801135"/>
                </a:cubicBezTo>
                <a:cubicBezTo>
                  <a:pt x="858243" y="807374"/>
                  <a:pt x="858243" y="813614"/>
                  <a:pt x="858243" y="821101"/>
                </a:cubicBezTo>
                <a:lnTo>
                  <a:pt x="1271794" y="821101"/>
                </a:lnTo>
                <a:cubicBezTo>
                  <a:pt x="1287987" y="821101"/>
                  <a:pt x="1302935" y="806127"/>
                  <a:pt x="1302935" y="788656"/>
                </a:cubicBezTo>
                <a:close/>
                <a:moveTo>
                  <a:pt x="37369" y="786161"/>
                </a:moveTo>
                <a:lnTo>
                  <a:pt x="37369" y="788656"/>
                </a:lnTo>
                <a:cubicBezTo>
                  <a:pt x="37369" y="806127"/>
                  <a:pt x="51071" y="821101"/>
                  <a:pt x="68510" y="821101"/>
                </a:cubicBezTo>
                <a:lnTo>
                  <a:pt x="482061" y="821101"/>
                </a:lnTo>
                <a:cubicBezTo>
                  <a:pt x="480815" y="813614"/>
                  <a:pt x="480815" y="807374"/>
                  <a:pt x="482061" y="801135"/>
                </a:cubicBezTo>
                <a:cubicBezTo>
                  <a:pt x="482061" y="798639"/>
                  <a:pt x="482061" y="796144"/>
                  <a:pt x="482061" y="794896"/>
                </a:cubicBezTo>
                <a:lnTo>
                  <a:pt x="68510" y="794896"/>
                </a:lnTo>
                <a:cubicBezTo>
                  <a:pt x="57299" y="794896"/>
                  <a:pt x="46088" y="791152"/>
                  <a:pt x="37369" y="786161"/>
                </a:cubicBezTo>
                <a:close/>
                <a:moveTo>
                  <a:pt x="718515" y="684189"/>
                </a:moveTo>
                <a:lnTo>
                  <a:pt x="607289" y="795416"/>
                </a:lnTo>
                <a:cubicBezTo>
                  <a:pt x="622286" y="815412"/>
                  <a:pt x="646031" y="829160"/>
                  <a:pt x="672275" y="829160"/>
                </a:cubicBezTo>
                <a:cubicBezTo>
                  <a:pt x="716015" y="829160"/>
                  <a:pt x="752258" y="792917"/>
                  <a:pt x="752258" y="749176"/>
                </a:cubicBezTo>
                <a:cubicBezTo>
                  <a:pt x="752258" y="722931"/>
                  <a:pt x="738511" y="699186"/>
                  <a:pt x="718515" y="684189"/>
                </a:cubicBezTo>
                <a:close/>
                <a:moveTo>
                  <a:pt x="672275" y="669192"/>
                </a:moveTo>
                <a:cubicBezTo>
                  <a:pt x="627285" y="669192"/>
                  <a:pt x="592292" y="705434"/>
                  <a:pt x="592292" y="749176"/>
                </a:cubicBezTo>
                <a:cubicBezTo>
                  <a:pt x="592292" y="752925"/>
                  <a:pt x="592292" y="755424"/>
                  <a:pt x="592292" y="759174"/>
                </a:cubicBezTo>
                <a:lnTo>
                  <a:pt x="681023" y="670441"/>
                </a:lnTo>
                <a:cubicBezTo>
                  <a:pt x="678524" y="670441"/>
                  <a:pt x="674774" y="669192"/>
                  <a:pt x="672275" y="669192"/>
                </a:cubicBezTo>
                <a:close/>
                <a:moveTo>
                  <a:pt x="672275" y="631699"/>
                </a:moveTo>
                <a:cubicBezTo>
                  <a:pt x="736011" y="631699"/>
                  <a:pt x="789750" y="684189"/>
                  <a:pt x="789750" y="749176"/>
                </a:cubicBezTo>
                <a:cubicBezTo>
                  <a:pt x="789750" y="814163"/>
                  <a:pt x="736011" y="866652"/>
                  <a:pt x="672275" y="866652"/>
                </a:cubicBezTo>
                <a:cubicBezTo>
                  <a:pt x="607289" y="866652"/>
                  <a:pt x="554800" y="814163"/>
                  <a:pt x="554800" y="749176"/>
                </a:cubicBezTo>
                <a:cubicBezTo>
                  <a:pt x="554800" y="684189"/>
                  <a:pt x="607289" y="631699"/>
                  <a:pt x="672275" y="631699"/>
                </a:cubicBezTo>
                <a:close/>
                <a:moveTo>
                  <a:pt x="669685" y="583693"/>
                </a:moveTo>
                <a:cubicBezTo>
                  <a:pt x="659564" y="583693"/>
                  <a:pt x="649599" y="587125"/>
                  <a:pt x="641503" y="593988"/>
                </a:cubicBezTo>
                <a:cubicBezTo>
                  <a:pt x="627801" y="606467"/>
                  <a:pt x="609116" y="612706"/>
                  <a:pt x="590432" y="612706"/>
                </a:cubicBezTo>
                <a:cubicBezTo>
                  <a:pt x="569256" y="612706"/>
                  <a:pt x="550571" y="628928"/>
                  <a:pt x="546834" y="650142"/>
                </a:cubicBezTo>
                <a:cubicBezTo>
                  <a:pt x="543097" y="667613"/>
                  <a:pt x="534377" y="685083"/>
                  <a:pt x="519430" y="696314"/>
                </a:cubicBezTo>
                <a:cubicBezTo>
                  <a:pt x="501991" y="710040"/>
                  <a:pt x="498254" y="734998"/>
                  <a:pt x="509465" y="752468"/>
                </a:cubicBezTo>
                <a:cubicBezTo>
                  <a:pt x="518184" y="769938"/>
                  <a:pt x="521921" y="788656"/>
                  <a:pt x="518184" y="807374"/>
                </a:cubicBezTo>
                <a:cubicBezTo>
                  <a:pt x="515693" y="828588"/>
                  <a:pt x="526904" y="848554"/>
                  <a:pt x="546834" y="856042"/>
                </a:cubicBezTo>
                <a:cubicBezTo>
                  <a:pt x="565519" y="862281"/>
                  <a:pt x="580466" y="874760"/>
                  <a:pt x="589186" y="890982"/>
                </a:cubicBezTo>
                <a:cubicBezTo>
                  <a:pt x="600397" y="909700"/>
                  <a:pt x="621572" y="918435"/>
                  <a:pt x="641503" y="910948"/>
                </a:cubicBezTo>
                <a:cubicBezTo>
                  <a:pt x="651468" y="907204"/>
                  <a:pt x="660187" y="905956"/>
                  <a:pt x="670152" y="905956"/>
                </a:cubicBezTo>
                <a:cubicBezTo>
                  <a:pt x="678872" y="905956"/>
                  <a:pt x="688837" y="907204"/>
                  <a:pt x="697556" y="910948"/>
                </a:cubicBezTo>
                <a:cubicBezTo>
                  <a:pt x="717486" y="918435"/>
                  <a:pt x="738662" y="909700"/>
                  <a:pt x="749873" y="890982"/>
                </a:cubicBezTo>
                <a:cubicBezTo>
                  <a:pt x="759838" y="874760"/>
                  <a:pt x="774786" y="862281"/>
                  <a:pt x="793470" y="856042"/>
                </a:cubicBezTo>
                <a:cubicBezTo>
                  <a:pt x="812155" y="848554"/>
                  <a:pt x="824611" y="828588"/>
                  <a:pt x="820874" y="807374"/>
                </a:cubicBezTo>
                <a:cubicBezTo>
                  <a:pt x="817137" y="788656"/>
                  <a:pt x="820874" y="769938"/>
                  <a:pt x="830839" y="752468"/>
                </a:cubicBezTo>
                <a:cubicBezTo>
                  <a:pt x="842050" y="734998"/>
                  <a:pt x="837067" y="710040"/>
                  <a:pt x="820874" y="696314"/>
                </a:cubicBezTo>
                <a:cubicBezTo>
                  <a:pt x="807172" y="685083"/>
                  <a:pt x="795961" y="667613"/>
                  <a:pt x="793470" y="650142"/>
                </a:cubicBezTo>
                <a:cubicBezTo>
                  <a:pt x="789733" y="628928"/>
                  <a:pt x="771049" y="612706"/>
                  <a:pt x="749873" y="612706"/>
                </a:cubicBezTo>
                <a:cubicBezTo>
                  <a:pt x="731188" y="612706"/>
                  <a:pt x="712504" y="606467"/>
                  <a:pt x="698802" y="593988"/>
                </a:cubicBezTo>
                <a:cubicBezTo>
                  <a:pt x="690082" y="587125"/>
                  <a:pt x="679806" y="583693"/>
                  <a:pt x="669685" y="583693"/>
                </a:cubicBezTo>
                <a:close/>
                <a:moveTo>
                  <a:pt x="563695" y="461415"/>
                </a:moveTo>
                <a:lnTo>
                  <a:pt x="1150142" y="461415"/>
                </a:lnTo>
                <a:cubicBezTo>
                  <a:pt x="1160081" y="461415"/>
                  <a:pt x="1168779" y="470386"/>
                  <a:pt x="1168779" y="479358"/>
                </a:cubicBezTo>
                <a:cubicBezTo>
                  <a:pt x="1168779" y="490893"/>
                  <a:pt x="1160081" y="498582"/>
                  <a:pt x="1150142" y="498582"/>
                </a:cubicBezTo>
                <a:lnTo>
                  <a:pt x="563695" y="498582"/>
                </a:lnTo>
                <a:cubicBezTo>
                  <a:pt x="552512" y="498582"/>
                  <a:pt x="543815" y="490893"/>
                  <a:pt x="543815" y="479358"/>
                </a:cubicBezTo>
                <a:cubicBezTo>
                  <a:pt x="543815" y="470386"/>
                  <a:pt x="552512" y="461415"/>
                  <a:pt x="563695" y="461415"/>
                </a:cubicBezTo>
                <a:close/>
                <a:moveTo>
                  <a:pt x="227275" y="461415"/>
                </a:moveTo>
                <a:lnTo>
                  <a:pt x="436151" y="461415"/>
                </a:lnTo>
                <a:cubicBezTo>
                  <a:pt x="447274" y="461415"/>
                  <a:pt x="454690" y="470386"/>
                  <a:pt x="454690" y="479358"/>
                </a:cubicBezTo>
                <a:cubicBezTo>
                  <a:pt x="454690" y="490893"/>
                  <a:pt x="447274" y="498582"/>
                  <a:pt x="436151" y="498582"/>
                </a:cubicBezTo>
                <a:lnTo>
                  <a:pt x="227275" y="498582"/>
                </a:lnTo>
                <a:cubicBezTo>
                  <a:pt x="217388" y="498582"/>
                  <a:pt x="208736" y="490893"/>
                  <a:pt x="208736" y="479358"/>
                </a:cubicBezTo>
                <a:cubicBezTo>
                  <a:pt x="208736" y="470386"/>
                  <a:pt x="217388" y="461415"/>
                  <a:pt x="227275" y="461415"/>
                </a:cubicBezTo>
                <a:close/>
                <a:moveTo>
                  <a:pt x="563695" y="379019"/>
                </a:moveTo>
                <a:lnTo>
                  <a:pt x="1150142" y="379019"/>
                </a:lnTo>
                <a:cubicBezTo>
                  <a:pt x="1160081" y="379019"/>
                  <a:pt x="1168779" y="387702"/>
                  <a:pt x="1168779" y="397625"/>
                </a:cubicBezTo>
                <a:cubicBezTo>
                  <a:pt x="1168779" y="407549"/>
                  <a:pt x="1160081" y="416232"/>
                  <a:pt x="1150142" y="416232"/>
                </a:cubicBezTo>
                <a:lnTo>
                  <a:pt x="563695" y="416232"/>
                </a:lnTo>
                <a:cubicBezTo>
                  <a:pt x="552512" y="416232"/>
                  <a:pt x="543815" y="407549"/>
                  <a:pt x="543815" y="397625"/>
                </a:cubicBezTo>
                <a:cubicBezTo>
                  <a:pt x="543815" y="387702"/>
                  <a:pt x="552512" y="379019"/>
                  <a:pt x="563695" y="379019"/>
                </a:cubicBezTo>
                <a:close/>
                <a:moveTo>
                  <a:pt x="227275" y="379019"/>
                </a:moveTo>
                <a:lnTo>
                  <a:pt x="436151" y="379019"/>
                </a:lnTo>
                <a:cubicBezTo>
                  <a:pt x="447274" y="379019"/>
                  <a:pt x="454690" y="387702"/>
                  <a:pt x="454690" y="397625"/>
                </a:cubicBezTo>
                <a:cubicBezTo>
                  <a:pt x="454690" y="407549"/>
                  <a:pt x="447274" y="416232"/>
                  <a:pt x="436151" y="416232"/>
                </a:cubicBezTo>
                <a:lnTo>
                  <a:pt x="227275" y="416232"/>
                </a:lnTo>
                <a:cubicBezTo>
                  <a:pt x="217388" y="416232"/>
                  <a:pt x="208736" y="407549"/>
                  <a:pt x="208736" y="397625"/>
                </a:cubicBezTo>
                <a:cubicBezTo>
                  <a:pt x="208736" y="387702"/>
                  <a:pt x="217388" y="379019"/>
                  <a:pt x="227275" y="379019"/>
                </a:cubicBezTo>
                <a:close/>
                <a:moveTo>
                  <a:pt x="315351" y="252679"/>
                </a:moveTo>
                <a:lnTo>
                  <a:pt x="1073144" y="252679"/>
                </a:lnTo>
                <a:cubicBezTo>
                  <a:pt x="1083132" y="252679"/>
                  <a:pt x="1091871" y="261650"/>
                  <a:pt x="1091871" y="271904"/>
                </a:cubicBezTo>
                <a:cubicBezTo>
                  <a:pt x="1091871" y="282157"/>
                  <a:pt x="1083132" y="289846"/>
                  <a:pt x="1073144" y="289846"/>
                </a:cubicBezTo>
                <a:lnTo>
                  <a:pt x="315351" y="289846"/>
                </a:lnTo>
                <a:cubicBezTo>
                  <a:pt x="304115" y="289846"/>
                  <a:pt x="296625" y="282157"/>
                  <a:pt x="296625" y="271904"/>
                </a:cubicBezTo>
                <a:cubicBezTo>
                  <a:pt x="296625" y="261650"/>
                  <a:pt x="304115" y="252679"/>
                  <a:pt x="315351" y="252679"/>
                </a:cubicBezTo>
                <a:close/>
                <a:moveTo>
                  <a:pt x="227472" y="126338"/>
                </a:moveTo>
                <a:lnTo>
                  <a:pt x="1155527" y="126338"/>
                </a:lnTo>
                <a:cubicBezTo>
                  <a:pt x="1165520" y="126338"/>
                  <a:pt x="1174263" y="134029"/>
                  <a:pt x="1174263" y="145564"/>
                </a:cubicBezTo>
                <a:cubicBezTo>
                  <a:pt x="1174263" y="155819"/>
                  <a:pt x="1165520" y="163509"/>
                  <a:pt x="1155527" y="163509"/>
                </a:cubicBezTo>
                <a:lnTo>
                  <a:pt x="227472" y="163509"/>
                </a:lnTo>
                <a:cubicBezTo>
                  <a:pt x="217479" y="163509"/>
                  <a:pt x="208736" y="155819"/>
                  <a:pt x="208736" y="145564"/>
                </a:cubicBezTo>
                <a:cubicBezTo>
                  <a:pt x="208736" y="134029"/>
                  <a:pt x="217479" y="126338"/>
                  <a:pt x="227472" y="126338"/>
                </a:cubicBezTo>
                <a:close/>
                <a:moveTo>
                  <a:pt x="68510" y="36188"/>
                </a:moveTo>
                <a:cubicBezTo>
                  <a:pt x="51071" y="36188"/>
                  <a:pt x="37369" y="49915"/>
                  <a:pt x="37369" y="68633"/>
                </a:cubicBezTo>
                <a:lnTo>
                  <a:pt x="37369" y="650142"/>
                </a:lnTo>
                <a:lnTo>
                  <a:pt x="37369" y="712536"/>
                </a:lnTo>
                <a:lnTo>
                  <a:pt x="37369" y="725015"/>
                </a:lnTo>
                <a:cubicBezTo>
                  <a:pt x="37369" y="742485"/>
                  <a:pt x="51071" y="757459"/>
                  <a:pt x="68510" y="757459"/>
                </a:cubicBezTo>
                <a:lnTo>
                  <a:pt x="470850" y="757459"/>
                </a:lnTo>
                <a:cubicBezTo>
                  <a:pt x="459639" y="726263"/>
                  <a:pt x="469605" y="691322"/>
                  <a:pt x="494517" y="668860"/>
                </a:cubicBezTo>
                <a:cubicBezTo>
                  <a:pt x="503237" y="661373"/>
                  <a:pt x="508219" y="652638"/>
                  <a:pt x="509465" y="642655"/>
                </a:cubicBezTo>
                <a:cubicBezTo>
                  <a:pt x="516939" y="603971"/>
                  <a:pt x="550571" y="575270"/>
                  <a:pt x="590432" y="575270"/>
                </a:cubicBezTo>
                <a:cubicBezTo>
                  <a:pt x="600397" y="575270"/>
                  <a:pt x="610362" y="572774"/>
                  <a:pt x="617836" y="565287"/>
                </a:cubicBezTo>
                <a:cubicBezTo>
                  <a:pt x="647731" y="540329"/>
                  <a:pt x="691328" y="540329"/>
                  <a:pt x="722469" y="565287"/>
                </a:cubicBezTo>
                <a:cubicBezTo>
                  <a:pt x="729943" y="572774"/>
                  <a:pt x="738662" y="575270"/>
                  <a:pt x="749873" y="575270"/>
                </a:cubicBezTo>
                <a:cubicBezTo>
                  <a:pt x="788488" y="575270"/>
                  <a:pt x="822120" y="603971"/>
                  <a:pt x="829594" y="642655"/>
                </a:cubicBezTo>
                <a:cubicBezTo>
                  <a:pt x="830839" y="652638"/>
                  <a:pt x="837067" y="661373"/>
                  <a:pt x="844541" y="668860"/>
                </a:cubicBezTo>
                <a:cubicBezTo>
                  <a:pt x="870700" y="691322"/>
                  <a:pt x="879419" y="726263"/>
                  <a:pt x="869454" y="757459"/>
                </a:cubicBezTo>
                <a:lnTo>
                  <a:pt x="1271794" y="757459"/>
                </a:lnTo>
                <a:cubicBezTo>
                  <a:pt x="1287987" y="757459"/>
                  <a:pt x="1302935" y="742485"/>
                  <a:pt x="1302935" y="725015"/>
                </a:cubicBezTo>
                <a:lnTo>
                  <a:pt x="1302935" y="712536"/>
                </a:lnTo>
                <a:lnTo>
                  <a:pt x="1302935" y="650142"/>
                </a:lnTo>
                <a:lnTo>
                  <a:pt x="1302935" y="68633"/>
                </a:lnTo>
                <a:cubicBezTo>
                  <a:pt x="1302935" y="49915"/>
                  <a:pt x="1287987" y="36188"/>
                  <a:pt x="1271794" y="36188"/>
                </a:cubicBezTo>
                <a:close/>
                <a:moveTo>
                  <a:pt x="68510" y="0"/>
                </a:moveTo>
                <a:lnTo>
                  <a:pt x="1271794" y="0"/>
                </a:lnTo>
                <a:cubicBezTo>
                  <a:pt x="1309163" y="0"/>
                  <a:pt x="1339059" y="29949"/>
                  <a:pt x="1339059" y="68633"/>
                </a:cubicBezTo>
                <a:lnTo>
                  <a:pt x="1339059" y="650142"/>
                </a:lnTo>
                <a:lnTo>
                  <a:pt x="1339059" y="712536"/>
                </a:lnTo>
                <a:lnTo>
                  <a:pt x="1339059" y="725015"/>
                </a:lnTo>
                <a:lnTo>
                  <a:pt x="1339059" y="788656"/>
                </a:lnTo>
                <a:lnTo>
                  <a:pt x="1339059" y="852298"/>
                </a:lnTo>
                <a:cubicBezTo>
                  <a:pt x="1339059" y="889734"/>
                  <a:pt x="1309163" y="920931"/>
                  <a:pt x="1271794" y="920931"/>
                </a:cubicBezTo>
                <a:lnTo>
                  <a:pt x="774786" y="920931"/>
                </a:lnTo>
                <a:cubicBezTo>
                  <a:pt x="773540" y="923427"/>
                  <a:pt x="771049" y="927170"/>
                  <a:pt x="767312" y="929666"/>
                </a:cubicBezTo>
                <a:lnTo>
                  <a:pt x="767312" y="1108112"/>
                </a:lnTo>
                <a:cubicBezTo>
                  <a:pt x="767312" y="1121839"/>
                  <a:pt x="758592" y="1135565"/>
                  <a:pt x="744890" y="1140557"/>
                </a:cubicBezTo>
                <a:cubicBezTo>
                  <a:pt x="741153" y="1143052"/>
                  <a:pt x="736171" y="1144300"/>
                  <a:pt x="731188" y="1144300"/>
                </a:cubicBezTo>
                <a:cubicBezTo>
                  <a:pt x="722469" y="1144300"/>
                  <a:pt x="712504" y="1140557"/>
                  <a:pt x="705030" y="1133070"/>
                </a:cubicBezTo>
                <a:lnTo>
                  <a:pt x="668907" y="1098129"/>
                </a:lnTo>
                <a:lnTo>
                  <a:pt x="634029" y="1133070"/>
                </a:lnTo>
                <a:cubicBezTo>
                  <a:pt x="624064" y="1144300"/>
                  <a:pt x="607870" y="1146796"/>
                  <a:pt x="594168" y="1140557"/>
                </a:cubicBezTo>
                <a:cubicBezTo>
                  <a:pt x="580466" y="1135565"/>
                  <a:pt x="571747" y="1121839"/>
                  <a:pt x="571747" y="1108112"/>
                </a:cubicBezTo>
                <a:lnTo>
                  <a:pt x="571747" y="929666"/>
                </a:lnTo>
                <a:cubicBezTo>
                  <a:pt x="569256" y="925922"/>
                  <a:pt x="566764" y="923427"/>
                  <a:pt x="565519" y="920931"/>
                </a:cubicBezTo>
                <a:lnTo>
                  <a:pt x="68510" y="920931"/>
                </a:lnTo>
                <a:cubicBezTo>
                  <a:pt x="31141" y="920931"/>
                  <a:pt x="0" y="889734"/>
                  <a:pt x="0" y="852298"/>
                </a:cubicBezTo>
                <a:lnTo>
                  <a:pt x="0" y="788656"/>
                </a:lnTo>
                <a:lnTo>
                  <a:pt x="0" y="725015"/>
                </a:lnTo>
                <a:lnTo>
                  <a:pt x="0" y="712536"/>
                </a:lnTo>
                <a:lnTo>
                  <a:pt x="0" y="650142"/>
                </a:lnTo>
                <a:lnTo>
                  <a:pt x="0" y="68633"/>
                </a:lnTo>
                <a:cubicBezTo>
                  <a:pt x="0" y="29949"/>
                  <a:pt x="31141" y="0"/>
                  <a:pt x="685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F483ED2-AF4F-7D44-BB75-35ADB83D4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785" y="7445759"/>
            <a:ext cx="1421459" cy="1119345"/>
          </a:xfrm>
          <a:custGeom>
            <a:avLst/>
            <a:gdLst>
              <a:gd name="connsiteX0" fmla="*/ 1125749 w 1421459"/>
              <a:gd name="connsiteY0" fmla="*/ 944740 h 1119345"/>
              <a:gd name="connsiteX1" fmla="*/ 1042503 w 1421459"/>
              <a:gd name="connsiteY1" fmla="*/ 1027708 h 1119345"/>
              <a:gd name="connsiteX2" fmla="*/ 1042503 w 1421459"/>
              <a:gd name="connsiteY2" fmla="*/ 1082195 h 1119345"/>
              <a:gd name="connsiteX3" fmla="*/ 1382942 w 1421459"/>
              <a:gd name="connsiteY3" fmla="*/ 1083433 h 1119345"/>
              <a:gd name="connsiteX4" fmla="*/ 1384184 w 1421459"/>
              <a:gd name="connsiteY4" fmla="*/ 1027708 h 1119345"/>
              <a:gd name="connsiteX5" fmla="*/ 1300938 w 1421459"/>
              <a:gd name="connsiteY5" fmla="*/ 944740 h 1119345"/>
              <a:gd name="connsiteX6" fmla="*/ 626240 w 1421459"/>
              <a:gd name="connsiteY6" fmla="*/ 944740 h 1119345"/>
              <a:gd name="connsiteX7" fmla="*/ 542746 w 1421459"/>
              <a:gd name="connsiteY7" fmla="*/ 1027708 h 1119345"/>
              <a:gd name="connsiteX8" fmla="*/ 542746 w 1421459"/>
              <a:gd name="connsiteY8" fmla="*/ 1082195 h 1119345"/>
              <a:gd name="connsiteX9" fmla="*/ 884200 w 1421459"/>
              <a:gd name="connsiteY9" fmla="*/ 1083433 h 1119345"/>
              <a:gd name="connsiteX10" fmla="*/ 885446 w 1421459"/>
              <a:gd name="connsiteY10" fmla="*/ 1027708 h 1119345"/>
              <a:gd name="connsiteX11" fmla="*/ 800706 w 1421459"/>
              <a:gd name="connsiteY11" fmla="*/ 944740 h 1119345"/>
              <a:gd name="connsiteX12" fmla="*/ 120520 w 1421459"/>
              <a:gd name="connsiteY12" fmla="*/ 944740 h 1119345"/>
              <a:gd name="connsiteX13" fmla="*/ 37274 w 1421459"/>
              <a:gd name="connsiteY13" fmla="*/ 1027708 h 1119345"/>
              <a:gd name="connsiteX14" fmla="*/ 37274 w 1421459"/>
              <a:gd name="connsiteY14" fmla="*/ 1082195 h 1119345"/>
              <a:gd name="connsiteX15" fmla="*/ 378955 w 1421459"/>
              <a:gd name="connsiteY15" fmla="*/ 1083433 h 1119345"/>
              <a:gd name="connsiteX16" fmla="*/ 378955 w 1421459"/>
              <a:gd name="connsiteY16" fmla="*/ 1027708 h 1119345"/>
              <a:gd name="connsiteX17" fmla="*/ 295709 w 1421459"/>
              <a:gd name="connsiteY17" fmla="*/ 944740 h 1119345"/>
              <a:gd name="connsiteX18" fmla="*/ 1125749 w 1421459"/>
              <a:gd name="connsiteY18" fmla="*/ 906352 h 1119345"/>
              <a:gd name="connsiteX19" fmla="*/ 1300938 w 1421459"/>
              <a:gd name="connsiteY19" fmla="*/ 906352 h 1119345"/>
              <a:gd name="connsiteX20" fmla="*/ 1421459 w 1421459"/>
              <a:gd name="connsiteY20" fmla="*/ 1027708 h 1119345"/>
              <a:gd name="connsiteX21" fmla="*/ 1421459 w 1421459"/>
              <a:gd name="connsiteY21" fmla="*/ 1082195 h 1119345"/>
              <a:gd name="connsiteX22" fmla="*/ 1382942 w 1421459"/>
              <a:gd name="connsiteY22" fmla="*/ 1119345 h 1119345"/>
              <a:gd name="connsiteX23" fmla="*/ 1042503 w 1421459"/>
              <a:gd name="connsiteY23" fmla="*/ 1119345 h 1119345"/>
              <a:gd name="connsiteX24" fmla="*/ 1005229 w 1421459"/>
              <a:gd name="connsiteY24" fmla="*/ 1082195 h 1119345"/>
              <a:gd name="connsiteX25" fmla="*/ 1005229 w 1421459"/>
              <a:gd name="connsiteY25" fmla="*/ 1027708 h 1119345"/>
              <a:gd name="connsiteX26" fmla="*/ 1125749 w 1421459"/>
              <a:gd name="connsiteY26" fmla="*/ 906352 h 1119345"/>
              <a:gd name="connsiteX27" fmla="*/ 626240 w 1421459"/>
              <a:gd name="connsiteY27" fmla="*/ 906352 h 1119345"/>
              <a:gd name="connsiteX28" fmla="*/ 800706 w 1421459"/>
              <a:gd name="connsiteY28" fmla="*/ 906352 h 1119345"/>
              <a:gd name="connsiteX29" fmla="*/ 921586 w 1421459"/>
              <a:gd name="connsiteY29" fmla="*/ 1027708 h 1119345"/>
              <a:gd name="connsiteX30" fmla="*/ 921586 w 1421459"/>
              <a:gd name="connsiteY30" fmla="*/ 1082195 h 1119345"/>
              <a:gd name="connsiteX31" fmla="*/ 884200 w 1421459"/>
              <a:gd name="connsiteY31" fmla="*/ 1119345 h 1119345"/>
              <a:gd name="connsiteX32" fmla="*/ 542746 w 1421459"/>
              <a:gd name="connsiteY32" fmla="*/ 1119345 h 1119345"/>
              <a:gd name="connsiteX33" fmla="*/ 505360 w 1421459"/>
              <a:gd name="connsiteY33" fmla="*/ 1082195 h 1119345"/>
              <a:gd name="connsiteX34" fmla="*/ 505360 w 1421459"/>
              <a:gd name="connsiteY34" fmla="*/ 1027708 h 1119345"/>
              <a:gd name="connsiteX35" fmla="*/ 626240 w 1421459"/>
              <a:gd name="connsiteY35" fmla="*/ 906352 h 1119345"/>
              <a:gd name="connsiteX36" fmla="*/ 120520 w 1421459"/>
              <a:gd name="connsiteY36" fmla="*/ 906352 h 1119345"/>
              <a:gd name="connsiteX37" fmla="*/ 295709 w 1421459"/>
              <a:gd name="connsiteY37" fmla="*/ 906352 h 1119345"/>
              <a:gd name="connsiteX38" fmla="*/ 416230 w 1421459"/>
              <a:gd name="connsiteY38" fmla="*/ 1027708 h 1119345"/>
              <a:gd name="connsiteX39" fmla="*/ 416230 w 1421459"/>
              <a:gd name="connsiteY39" fmla="*/ 1082195 h 1119345"/>
              <a:gd name="connsiteX40" fmla="*/ 378955 w 1421459"/>
              <a:gd name="connsiteY40" fmla="*/ 1119345 h 1119345"/>
              <a:gd name="connsiteX41" fmla="*/ 38517 w 1421459"/>
              <a:gd name="connsiteY41" fmla="*/ 1119345 h 1119345"/>
              <a:gd name="connsiteX42" fmla="*/ 0 w 1421459"/>
              <a:gd name="connsiteY42" fmla="*/ 1082195 h 1119345"/>
              <a:gd name="connsiteX43" fmla="*/ 0 w 1421459"/>
              <a:gd name="connsiteY43" fmla="*/ 1027708 h 1119345"/>
              <a:gd name="connsiteX44" fmla="*/ 120520 w 1421459"/>
              <a:gd name="connsiteY44" fmla="*/ 906352 h 1119345"/>
              <a:gd name="connsiteX45" fmla="*/ 1212737 w 1421459"/>
              <a:gd name="connsiteY45" fmla="*/ 738745 h 1119345"/>
              <a:gd name="connsiteX46" fmla="*/ 1156216 w 1421459"/>
              <a:gd name="connsiteY46" fmla="*/ 796494 h 1119345"/>
              <a:gd name="connsiteX47" fmla="*/ 1212737 w 1421459"/>
              <a:gd name="connsiteY47" fmla="*/ 851785 h 1119345"/>
              <a:gd name="connsiteX48" fmla="*/ 1269257 w 1421459"/>
              <a:gd name="connsiteY48" fmla="*/ 796494 h 1119345"/>
              <a:gd name="connsiteX49" fmla="*/ 1212737 w 1421459"/>
              <a:gd name="connsiteY49" fmla="*/ 738745 h 1119345"/>
              <a:gd name="connsiteX50" fmla="*/ 716216 w 1421459"/>
              <a:gd name="connsiteY50" fmla="*/ 738745 h 1119345"/>
              <a:gd name="connsiteX51" fmla="*/ 658413 w 1421459"/>
              <a:gd name="connsiteY51" fmla="*/ 796494 h 1119345"/>
              <a:gd name="connsiteX52" fmla="*/ 716216 w 1421459"/>
              <a:gd name="connsiteY52" fmla="*/ 851785 h 1119345"/>
              <a:gd name="connsiteX53" fmla="*/ 774018 w 1421459"/>
              <a:gd name="connsiteY53" fmla="*/ 796494 h 1119345"/>
              <a:gd name="connsiteX54" fmla="*/ 716216 w 1421459"/>
              <a:gd name="connsiteY54" fmla="*/ 738745 h 1119345"/>
              <a:gd name="connsiteX55" fmla="*/ 210855 w 1421459"/>
              <a:gd name="connsiteY55" fmla="*/ 738745 h 1119345"/>
              <a:gd name="connsiteX56" fmla="*/ 153052 w 1421459"/>
              <a:gd name="connsiteY56" fmla="*/ 796494 h 1119345"/>
              <a:gd name="connsiteX57" fmla="*/ 210855 w 1421459"/>
              <a:gd name="connsiteY57" fmla="*/ 851785 h 1119345"/>
              <a:gd name="connsiteX58" fmla="*/ 268657 w 1421459"/>
              <a:gd name="connsiteY58" fmla="*/ 796494 h 1119345"/>
              <a:gd name="connsiteX59" fmla="*/ 210855 w 1421459"/>
              <a:gd name="connsiteY59" fmla="*/ 738745 h 1119345"/>
              <a:gd name="connsiteX60" fmla="*/ 1212737 w 1421459"/>
              <a:gd name="connsiteY60" fmla="*/ 703112 h 1119345"/>
              <a:gd name="connsiteX61" fmla="*/ 1306118 w 1421459"/>
              <a:gd name="connsiteY61" fmla="*/ 796494 h 1119345"/>
              <a:gd name="connsiteX62" fmla="*/ 1212737 w 1421459"/>
              <a:gd name="connsiteY62" fmla="*/ 888647 h 1119345"/>
              <a:gd name="connsiteX63" fmla="*/ 1120584 w 1421459"/>
              <a:gd name="connsiteY63" fmla="*/ 796494 h 1119345"/>
              <a:gd name="connsiteX64" fmla="*/ 1212737 w 1421459"/>
              <a:gd name="connsiteY64" fmla="*/ 703112 h 1119345"/>
              <a:gd name="connsiteX65" fmla="*/ 716216 w 1421459"/>
              <a:gd name="connsiteY65" fmla="*/ 703112 h 1119345"/>
              <a:gd name="connsiteX66" fmla="*/ 811715 w 1421459"/>
              <a:gd name="connsiteY66" fmla="*/ 796494 h 1119345"/>
              <a:gd name="connsiteX67" fmla="*/ 716216 w 1421459"/>
              <a:gd name="connsiteY67" fmla="*/ 888647 h 1119345"/>
              <a:gd name="connsiteX68" fmla="*/ 620716 w 1421459"/>
              <a:gd name="connsiteY68" fmla="*/ 796494 h 1119345"/>
              <a:gd name="connsiteX69" fmla="*/ 716216 w 1421459"/>
              <a:gd name="connsiteY69" fmla="*/ 703112 h 1119345"/>
              <a:gd name="connsiteX70" fmla="*/ 210855 w 1421459"/>
              <a:gd name="connsiteY70" fmla="*/ 703112 h 1119345"/>
              <a:gd name="connsiteX71" fmla="*/ 306354 w 1421459"/>
              <a:gd name="connsiteY71" fmla="*/ 796494 h 1119345"/>
              <a:gd name="connsiteX72" fmla="*/ 210855 w 1421459"/>
              <a:gd name="connsiteY72" fmla="*/ 888647 h 1119345"/>
              <a:gd name="connsiteX73" fmla="*/ 115355 w 1421459"/>
              <a:gd name="connsiteY73" fmla="*/ 796494 h 1119345"/>
              <a:gd name="connsiteX74" fmla="*/ 210855 w 1421459"/>
              <a:gd name="connsiteY74" fmla="*/ 703112 h 1119345"/>
              <a:gd name="connsiteX75" fmla="*/ 716220 w 1421459"/>
              <a:gd name="connsiteY75" fmla="*/ 455920 h 1119345"/>
              <a:gd name="connsiteX76" fmla="*/ 734933 w 1421459"/>
              <a:gd name="connsiteY76" fmla="*/ 474813 h 1119345"/>
              <a:gd name="connsiteX77" fmla="*/ 734933 w 1421459"/>
              <a:gd name="connsiteY77" fmla="*/ 536531 h 1119345"/>
              <a:gd name="connsiteX78" fmla="*/ 1196518 w 1421459"/>
              <a:gd name="connsiteY78" fmla="*/ 536531 h 1119345"/>
              <a:gd name="connsiteX79" fmla="*/ 1240181 w 1421459"/>
              <a:gd name="connsiteY79" fmla="*/ 579356 h 1119345"/>
              <a:gd name="connsiteX80" fmla="*/ 1240181 w 1421459"/>
              <a:gd name="connsiteY80" fmla="*/ 633517 h 1119345"/>
              <a:gd name="connsiteX81" fmla="*/ 1221469 w 1421459"/>
              <a:gd name="connsiteY81" fmla="*/ 652410 h 1119345"/>
              <a:gd name="connsiteX82" fmla="*/ 1202756 w 1421459"/>
              <a:gd name="connsiteY82" fmla="*/ 633517 h 1119345"/>
              <a:gd name="connsiteX83" fmla="*/ 1202756 w 1421459"/>
              <a:gd name="connsiteY83" fmla="*/ 579356 h 1119345"/>
              <a:gd name="connsiteX84" fmla="*/ 1196518 w 1421459"/>
              <a:gd name="connsiteY84" fmla="*/ 573058 h 1119345"/>
              <a:gd name="connsiteX85" fmla="*/ 734933 w 1421459"/>
              <a:gd name="connsiteY85" fmla="*/ 573058 h 1119345"/>
              <a:gd name="connsiteX86" fmla="*/ 734933 w 1421459"/>
              <a:gd name="connsiteY86" fmla="*/ 633517 h 1119345"/>
              <a:gd name="connsiteX87" fmla="*/ 716220 w 1421459"/>
              <a:gd name="connsiteY87" fmla="*/ 652410 h 1119345"/>
              <a:gd name="connsiteX88" fmla="*/ 697507 w 1421459"/>
              <a:gd name="connsiteY88" fmla="*/ 633517 h 1119345"/>
              <a:gd name="connsiteX89" fmla="*/ 697507 w 1421459"/>
              <a:gd name="connsiteY89" fmla="*/ 573058 h 1119345"/>
              <a:gd name="connsiteX90" fmla="*/ 235922 w 1421459"/>
              <a:gd name="connsiteY90" fmla="*/ 573058 h 1119345"/>
              <a:gd name="connsiteX91" fmla="*/ 229685 w 1421459"/>
              <a:gd name="connsiteY91" fmla="*/ 579356 h 1119345"/>
              <a:gd name="connsiteX92" fmla="*/ 229685 w 1421459"/>
              <a:gd name="connsiteY92" fmla="*/ 633517 h 1119345"/>
              <a:gd name="connsiteX93" fmla="*/ 210972 w 1421459"/>
              <a:gd name="connsiteY93" fmla="*/ 652410 h 1119345"/>
              <a:gd name="connsiteX94" fmla="*/ 192259 w 1421459"/>
              <a:gd name="connsiteY94" fmla="*/ 633517 h 1119345"/>
              <a:gd name="connsiteX95" fmla="*/ 192259 w 1421459"/>
              <a:gd name="connsiteY95" fmla="*/ 579356 h 1119345"/>
              <a:gd name="connsiteX96" fmla="*/ 235922 w 1421459"/>
              <a:gd name="connsiteY96" fmla="*/ 536531 h 1119345"/>
              <a:gd name="connsiteX97" fmla="*/ 697507 w 1421459"/>
              <a:gd name="connsiteY97" fmla="*/ 536531 h 1119345"/>
              <a:gd name="connsiteX98" fmla="*/ 697507 w 1421459"/>
              <a:gd name="connsiteY98" fmla="*/ 474813 h 1119345"/>
              <a:gd name="connsiteX99" fmla="*/ 716220 w 1421459"/>
              <a:gd name="connsiteY99" fmla="*/ 455920 h 1119345"/>
              <a:gd name="connsiteX100" fmla="*/ 626240 w 1421459"/>
              <a:gd name="connsiteY100" fmla="*/ 240392 h 1119345"/>
              <a:gd name="connsiteX101" fmla="*/ 542746 w 1421459"/>
              <a:gd name="connsiteY101" fmla="*/ 323360 h 1119345"/>
              <a:gd name="connsiteX102" fmla="*/ 542746 w 1421459"/>
              <a:gd name="connsiteY102" fmla="*/ 377846 h 1119345"/>
              <a:gd name="connsiteX103" fmla="*/ 884200 w 1421459"/>
              <a:gd name="connsiteY103" fmla="*/ 379085 h 1119345"/>
              <a:gd name="connsiteX104" fmla="*/ 885446 w 1421459"/>
              <a:gd name="connsiteY104" fmla="*/ 323360 h 1119345"/>
              <a:gd name="connsiteX105" fmla="*/ 800706 w 1421459"/>
              <a:gd name="connsiteY105" fmla="*/ 240392 h 1119345"/>
              <a:gd name="connsiteX106" fmla="*/ 626240 w 1421459"/>
              <a:gd name="connsiteY106" fmla="*/ 203242 h 1119345"/>
              <a:gd name="connsiteX107" fmla="*/ 800706 w 1421459"/>
              <a:gd name="connsiteY107" fmla="*/ 203242 h 1119345"/>
              <a:gd name="connsiteX108" fmla="*/ 921586 w 1421459"/>
              <a:gd name="connsiteY108" fmla="*/ 323360 h 1119345"/>
              <a:gd name="connsiteX109" fmla="*/ 921586 w 1421459"/>
              <a:gd name="connsiteY109" fmla="*/ 377846 h 1119345"/>
              <a:gd name="connsiteX110" fmla="*/ 884200 w 1421459"/>
              <a:gd name="connsiteY110" fmla="*/ 416234 h 1119345"/>
              <a:gd name="connsiteX111" fmla="*/ 542746 w 1421459"/>
              <a:gd name="connsiteY111" fmla="*/ 416234 h 1119345"/>
              <a:gd name="connsiteX112" fmla="*/ 505360 w 1421459"/>
              <a:gd name="connsiteY112" fmla="*/ 377846 h 1119345"/>
              <a:gd name="connsiteX113" fmla="*/ 505360 w 1421459"/>
              <a:gd name="connsiteY113" fmla="*/ 323360 h 1119345"/>
              <a:gd name="connsiteX114" fmla="*/ 626240 w 1421459"/>
              <a:gd name="connsiteY114" fmla="*/ 203242 h 1119345"/>
              <a:gd name="connsiteX115" fmla="*/ 716216 w 1421459"/>
              <a:gd name="connsiteY115" fmla="*/ 37697 h 1119345"/>
              <a:gd name="connsiteX116" fmla="*/ 658413 w 1421459"/>
              <a:gd name="connsiteY116" fmla="*/ 95499 h 1119345"/>
              <a:gd name="connsiteX117" fmla="*/ 716216 w 1421459"/>
              <a:gd name="connsiteY117" fmla="*/ 153301 h 1119345"/>
              <a:gd name="connsiteX118" fmla="*/ 774018 w 1421459"/>
              <a:gd name="connsiteY118" fmla="*/ 95499 h 1119345"/>
              <a:gd name="connsiteX119" fmla="*/ 716216 w 1421459"/>
              <a:gd name="connsiteY119" fmla="*/ 37697 h 1119345"/>
              <a:gd name="connsiteX120" fmla="*/ 716216 w 1421459"/>
              <a:gd name="connsiteY120" fmla="*/ 0 h 1119345"/>
              <a:gd name="connsiteX121" fmla="*/ 811715 w 1421459"/>
              <a:gd name="connsiteY121" fmla="*/ 95499 h 1119345"/>
              <a:gd name="connsiteX122" fmla="*/ 716216 w 1421459"/>
              <a:gd name="connsiteY122" fmla="*/ 190998 h 1119345"/>
              <a:gd name="connsiteX123" fmla="*/ 620716 w 1421459"/>
              <a:gd name="connsiteY123" fmla="*/ 95499 h 1119345"/>
              <a:gd name="connsiteX124" fmla="*/ 716216 w 1421459"/>
              <a:gd name="connsiteY124" fmla="*/ 0 h 11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421459" h="1119345">
                <a:moveTo>
                  <a:pt x="1125749" y="944740"/>
                </a:moveTo>
                <a:cubicBezTo>
                  <a:pt x="1079778" y="944740"/>
                  <a:pt x="1042503" y="981890"/>
                  <a:pt x="1042503" y="1027708"/>
                </a:cubicBezTo>
                <a:lnTo>
                  <a:pt x="1042503" y="1082195"/>
                </a:lnTo>
                <a:lnTo>
                  <a:pt x="1382942" y="1083433"/>
                </a:lnTo>
                <a:lnTo>
                  <a:pt x="1384184" y="1027708"/>
                </a:lnTo>
                <a:cubicBezTo>
                  <a:pt x="1384184" y="981890"/>
                  <a:pt x="1345667" y="944740"/>
                  <a:pt x="1300938" y="944740"/>
                </a:cubicBezTo>
                <a:close/>
                <a:moveTo>
                  <a:pt x="626240" y="944740"/>
                </a:moveTo>
                <a:cubicBezTo>
                  <a:pt x="578885" y="944740"/>
                  <a:pt x="542746" y="981890"/>
                  <a:pt x="542746" y="1027708"/>
                </a:cubicBezTo>
                <a:lnTo>
                  <a:pt x="542746" y="1082195"/>
                </a:lnTo>
                <a:lnTo>
                  <a:pt x="884200" y="1083433"/>
                </a:lnTo>
                <a:lnTo>
                  <a:pt x="885446" y="1027708"/>
                </a:lnTo>
                <a:cubicBezTo>
                  <a:pt x="885446" y="981890"/>
                  <a:pt x="846815" y="944740"/>
                  <a:pt x="800706" y="944740"/>
                </a:cubicBezTo>
                <a:close/>
                <a:moveTo>
                  <a:pt x="120520" y="944740"/>
                </a:moveTo>
                <a:cubicBezTo>
                  <a:pt x="75791" y="944740"/>
                  <a:pt x="37274" y="981890"/>
                  <a:pt x="37274" y="1027708"/>
                </a:cubicBezTo>
                <a:lnTo>
                  <a:pt x="37274" y="1082195"/>
                </a:lnTo>
                <a:lnTo>
                  <a:pt x="378955" y="1083433"/>
                </a:lnTo>
                <a:lnTo>
                  <a:pt x="378955" y="1027708"/>
                </a:lnTo>
                <a:cubicBezTo>
                  <a:pt x="378955" y="981890"/>
                  <a:pt x="341681" y="944740"/>
                  <a:pt x="295709" y="944740"/>
                </a:cubicBezTo>
                <a:close/>
                <a:moveTo>
                  <a:pt x="1125749" y="906352"/>
                </a:moveTo>
                <a:lnTo>
                  <a:pt x="1300938" y="906352"/>
                </a:lnTo>
                <a:cubicBezTo>
                  <a:pt x="1366790" y="906352"/>
                  <a:pt x="1421459" y="960838"/>
                  <a:pt x="1421459" y="1027708"/>
                </a:cubicBezTo>
                <a:lnTo>
                  <a:pt x="1421459" y="1082195"/>
                </a:lnTo>
                <a:cubicBezTo>
                  <a:pt x="1421459" y="1103246"/>
                  <a:pt x="1404064" y="1119345"/>
                  <a:pt x="1382942" y="1119345"/>
                </a:cubicBezTo>
                <a:lnTo>
                  <a:pt x="1042503" y="1119345"/>
                </a:lnTo>
                <a:cubicBezTo>
                  <a:pt x="1021381" y="1119345"/>
                  <a:pt x="1005229" y="1103246"/>
                  <a:pt x="1005229" y="1082195"/>
                </a:cubicBezTo>
                <a:lnTo>
                  <a:pt x="1005229" y="1027708"/>
                </a:lnTo>
                <a:cubicBezTo>
                  <a:pt x="1005229" y="960838"/>
                  <a:pt x="1058655" y="906352"/>
                  <a:pt x="1125749" y="906352"/>
                </a:cubicBezTo>
                <a:close/>
                <a:moveTo>
                  <a:pt x="626240" y="906352"/>
                </a:moveTo>
                <a:lnTo>
                  <a:pt x="800706" y="906352"/>
                </a:lnTo>
                <a:cubicBezTo>
                  <a:pt x="868000" y="906352"/>
                  <a:pt x="921586" y="960838"/>
                  <a:pt x="921586" y="1027708"/>
                </a:cubicBezTo>
                <a:lnTo>
                  <a:pt x="921586" y="1082195"/>
                </a:lnTo>
                <a:cubicBezTo>
                  <a:pt x="921586" y="1103246"/>
                  <a:pt x="905385" y="1119345"/>
                  <a:pt x="884200" y="1119345"/>
                </a:cubicBezTo>
                <a:lnTo>
                  <a:pt x="542746" y="1119345"/>
                </a:lnTo>
                <a:cubicBezTo>
                  <a:pt x="521560" y="1119345"/>
                  <a:pt x="505360" y="1103246"/>
                  <a:pt x="505360" y="1082195"/>
                </a:cubicBezTo>
                <a:lnTo>
                  <a:pt x="505360" y="1027708"/>
                </a:lnTo>
                <a:cubicBezTo>
                  <a:pt x="505360" y="960838"/>
                  <a:pt x="558946" y="906352"/>
                  <a:pt x="626240" y="906352"/>
                </a:cubicBezTo>
                <a:close/>
                <a:moveTo>
                  <a:pt x="120520" y="906352"/>
                </a:moveTo>
                <a:lnTo>
                  <a:pt x="295709" y="906352"/>
                </a:lnTo>
                <a:cubicBezTo>
                  <a:pt x="362803" y="906352"/>
                  <a:pt x="416230" y="960838"/>
                  <a:pt x="416230" y="1027708"/>
                </a:cubicBezTo>
                <a:lnTo>
                  <a:pt x="416230" y="1082195"/>
                </a:lnTo>
                <a:cubicBezTo>
                  <a:pt x="416230" y="1103246"/>
                  <a:pt x="400077" y="1119345"/>
                  <a:pt x="378955" y="1119345"/>
                </a:cubicBezTo>
                <a:lnTo>
                  <a:pt x="38517" y="1119345"/>
                </a:lnTo>
                <a:cubicBezTo>
                  <a:pt x="17395" y="1119345"/>
                  <a:pt x="0" y="1103246"/>
                  <a:pt x="0" y="1082195"/>
                </a:cubicBezTo>
                <a:lnTo>
                  <a:pt x="0" y="1027708"/>
                </a:lnTo>
                <a:cubicBezTo>
                  <a:pt x="0" y="960838"/>
                  <a:pt x="54669" y="906352"/>
                  <a:pt x="120520" y="906352"/>
                </a:cubicBezTo>
                <a:close/>
                <a:moveTo>
                  <a:pt x="1212737" y="738745"/>
                </a:moveTo>
                <a:cubicBezTo>
                  <a:pt x="1182019" y="738745"/>
                  <a:pt x="1156216" y="764547"/>
                  <a:pt x="1156216" y="796494"/>
                </a:cubicBezTo>
                <a:cubicBezTo>
                  <a:pt x="1156216" y="828440"/>
                  <a:pt x="1182019" y="851785"/>
                  <a:pt x="1212737" y="851785"/>
                </a:cubicBezTo>
                <a:cubicBezTo>
                  <a:pt x="1243454" y="851785"/>
                  <a:pt x="1269257" y="828440"/>
                  <a:pt x="1269257" y="796494"/>
                </a:cubicBezTo>
                <a:cubicBezTo>
                  <a:pt x="1269257" y="764547"/>
                  <a:pt x="1243454" y="738745"/>
                  <a:pt x="1212737" y="738745"/>
                </a:cubicBezTo>
                <a:close/>
                <a:moveTo>
                  <a:pt x="716216" y="738745"/>
                </a:moveTo>
                <a:cubicBezTo>
                  <a:pt x="684801" y="738745"/>
                  <a:pt x="658413" y="764547"/>
                  <a:pt x="658413" y="796494"/>
                </a:cubicBezTo>
                <a:cubicBezTo>
                  <a:pt x="658413" y="828440"/>
                  <a:pt x="684801" y="851785"/>
                  <a:pt x="716216" y="851785"/>
                </a:cubicBezTo>
                <a:cubicBezTo>
                  <a:pt x="747630" y="851785"/>
                  <a:pt x="774018" y="828440"/>
                  <a:pt x="774018" y="796494"/>
                </a:cubicBezTo>
                <a:cubicBezTo>
                  <a:pt x="774018" y="764547"/>
                  <a:pt x="747630" y="738745"/>
                  <a:pt x="716216" y="738745"/>
                </a:cubicBezTo>
                <a:close/>
                <a:moveTo>
                  <a:pt x="210855" y="738745"/>
                </a:moveTo>
                <a:cubicBezTo>
                  <a:pt x="179440" y="738745"/>
                  <a:pt x="153052" y="764547"/>
                  <a:pt x="153052" y="796494"/>
                </a:cubicBezTo>
                <a:cubicBezTo>
                  <a:pt x="153052" y="828440"/>
                  <a:pt x="179440" y="851785"/>
                  <a:pt x="210855" y="851785"/>
                </a:cubicBezTo>
                <a:cubicBezTo>
                  <a:pt x="242269" y="851785"/>
                  <a:pt x="268657" y="828440"/>
                  <a:pt x="268657" y="796494"/>
                </a:cubicBezTo>
                <a:cubicBezTo>
                  <a:pt x="268657" y="764547"/>
                  <a:pt x="242269" y="738745"/>
                  <a:pt x="210855" y="738745"/>
                </a:cubicBezTo>
                <a:close/>
                <a:moveTo>
                  <a:pt x="1212737" y="703112"/>
                </a:moveTo>
                <a:cubicBezTo>
                  <a:pt x="1264342" y="703112"/>
                  <a:pt x="1306118" y="744888"/>
                  <a:pt x="1306118" y="796494"/>
                </a:cubicBezTo>
                <a:cubicBezTo>
                  <a:pt x="1306118" y="846871"/>
                  <a:pt x="1264342" y="888647"/>
                  <a:pt x="1212737" y="888647"/>
                </a:cubicBezTo>
                <a:cubicBezTo>
                  <a:pt x="1161131" y="888647"/>
                  <a:pt x="1120584" y="846871"/>
                  <a:pt x="1120584" y="796494"/>
                </a:cubicBezTo>
                <a:cubicBezTo>
                  <a:pt x="1120584" y="744888"/>
                  <a:pt x="1161131" y="703112"/>
                  <a:pt x="1212737" y="703112"/>
                </a:cubicBezTo>
                <a:close/>
                <a:moveTo>
                  <a:pt x="716216" y="703112"/>
                </a:moveTo>
                <a:cubicBezTo>
                  <a:pt x="768992" y="703112"/>
                  <a:pt x="811715" y="744888"/>
                  <a:pt x="811715" y="796494"/>
                </a:cubicBezTo>
                <a:cubicBezTo>
                  <a:pt x="811715" y="846871"/>
                  <a:pt x="768992" y="888647"/>
                  <a:pt x="716216" y="888647"/>
                </a:cubicBezTo>
                <a:cubicBezTo>
                  <a:pt x="663440" y="888647"/>
                  <a:pt x="620716" y="846871"/>
                  <a:pt x="620716" y="796494"/>
                </a:cubicBezTo>
                <a:cubicBezTo>
                  <a:pt x="620716" y="744888"/>
                  <a:pt x="663440" y="703112"/>
                  <a:pt x="716216" y="703112"/>
                </a:cubicBezTo>
                <a:close/>
                <a:moveTo>
                  <a:pt x="210855" y="703112"/>
                </a:moveTo>
                <a:cubicBezTo>
                  <a:pt x="263631" y="703112"/>
                  <a:pt x="306354" y="744888"/>
                  <a:pt x="306354" y="796494"/>
                </a:cubicBezTo>
                <a:cubicBezTo>
                  <a:pt x="306354" y="846871"/>
                  <a:pt x="263631" y="888647"/>
                  <a:pt x="210855" y="888647"/>
                </a:cubicBezTo>
                <a:cubicBezTo>
                  <a:pt x="158079" y="888647"/>
                  <a:pt x="115355" y="846871"/>
                  <a:pt x="115355" y="796494"/>
                </a:cubicBezTo>
                <a:cubicBezTo>
                  <a:pt x="115355" y="744888"/>
                  <a:pt x="158079" y="703112"/>
                  <a:pt x="210855" y="703112"/>
                </a:cubicBezTo>
                <a:close/>
                <a:moveTo>
                  <a:pt x="716220" y="455920"/>
                </a:moveTo>
                <a:cubicBezTo>
                  <a:pt x="726200" y="455920"/>
                  <a:pt x="734933" y="464737"/>
                  <a:pt x="734933" y="474813"/>
                </a:cubicBezTo>
                <a:lnTo>
                  <a:pt x="734933" y="536531"/>
                </a:lnTo>
                <a:lnTo>
                  <a:pt x="1196518" y="536531"/>
                </a:lnTo>
                <a:cubicBezTo>
                  <a:pt x="1220221" y="536531"/>
                  <a:pt x="1240181" y="555425"/>
                  <a:pt x="1240181" y="579356"/>
                </a:cubicBezTo>
                <a:lnTo>
                  <a:pt x="1240181" y="633517"/>
                </a:lnTo>
                <a:cubicBezTo>
                  <a:pt x="1240181" y="643593"/>
                  <a:pt x="1232696" y="652410"/>
                  <a:pt x="1221469" y="652410"/>
                </a:cubicBezTo>
                <a:cubicBezTo>
                  <a:pt x="1211488" y="652410"/>
                  <a:pt x="1202756" y="643593"/>
                  <a:pt x="1202756" y="633517"/>
                </a:cubicBezTo>
                <a:lnTo>
                  <a:pt x="1202756" y="579356"/>
                </a:lnTo>
                <a:cubicBezTo>
                  <a:pt x="1202756" y="576837"/>
                  <a:pt x="1200261" y="573058"/>
                  <a:pt x="1196518" y="573058"/>
                </a:cubicBezTo>
                <a:lnTo>
                  <a:pt x="734933" y="573058"/>
                </a:lnTo>
                <a:lnTo>
                  <a:pt x="734933" y="633517"/>
                </a:lnTo>
                <a:cubicBezTo>
                  <a:pt x="734933" y="643593"/>
                  <a:pt x="726200" y="652410"/>
                  <a:pt x="716220" y="652410"/>
                </a:cubicBezTo>
                <a:cubicBezTo>
                  <a:pt x="706240" y="652410"/>
                  <a:pt x="697507" y="643593"/>
                  <a:pt x="697507" y="633517"/>
                </a:cubicBezTo>
                <a:lnTo>
                  <a:pt x="697507" y="573058"/>
                </a:lnTo>
                <a:lnTo>
                  <a:pt x="235922" y="573058"/>
                </a:lnTo>
                <a:cubicBezTo>
                  <a:pt x="232180" y="573058"/>
                  <a:pt x="229685" y="576837"/>
                  <a:pt x="229685" y="579356"/>
                </a:cubicBezTo>
                <a:lnTo>
                  <a:pt x="229685" y="633517"/>
                </a:lnTo>
                <a:cubicBezTo>
                  <a:pt x="229685" y="643593"/>
                  <a:pt x="220952" y="652410"/>
                  <a:pt x="210972" y="652410"/>
                </a:cubicBezTo>
                <a:cubicBezTo>
                  <a:pt x="200992" y="652410"/>
                  <a:pt x="192259" y="643593"/>
                  <a:pt x="192259" y="633517"/>
                </a:cubicBezTo>
                <a:lnTo>
                  <a:pt x="192259" y="579356"/>
                </a:lnTo>
                <a:cubicBezTo>
                  <a:pt x="192259" y="555425"/>
                  <a:pt x="210972" y="536531"/>
                  <a:pt x="235922" y="536531"/>
                </a:cubicBezTo>
                <a:lnTo>
                  <a:pt x="697507" y="536531"/>
                </a:lnTo>
                <a:lnTo>
                  <a:pt x="697507" y="474813"/>
                </a:lnTo>
                <a:cubicBezTo>
                  <a:pt x="697507" y="464737"/>
                  <a:pt x="706240" y="455920"/>
                  <a:pt x="716220" y="455920"/>
                </a:cubicBezTo>
                <a:close/>
                <a:moveTo>
                  <a:pt x="626240" y="240392"/>
                </a:moveTo>
                <a:cubicBezTo>
                  <a:pt x="578885" y="240392"/>
                  <a:pt x="542746" y="277542"/>
                  <a:pt x="542746" y="323360"/>
                </a:cubicBezTo>
                <a:lnTo>
                  <a:pt x="542746" y="377846"/>
                </a:lnTo>
                <a:lnTo>
                  <a:pt x="884200" y="379085"/>
                </a:lnTo>
                <a:lnTo>
                  <a:pt x="885446" y="323360"/>
                </a:lnTo>
                <a:cubicBezTo>
                  <a:pt x="885446" y="277542"/>
                  <a:pt x="846815" y="240392"/>
                  <a:pt x="800706" y="240392"/>
                </a:cubicBezTo>
                <a:close/>
                <a:moveTo>
                  <a:pt x="626240" y="203242"/>
                </a:moveTo>
                <a:lnTo>
                  <a:pt x="800706" y="203242"/>
                </a:lnTo>
                <a:cubicBezTo>
                  <a:pt x="868000" y="203242"/>
                  <a:pt x="921586" y="256490"/>
                  <a:pt x="921586" y="323360"/>
                </a:cubicBezTo>
                <a:lnTo>
                  <a:pt x="921586" y="377846"/>
                </a:lnTo>
                <a:cubicBezTo>
                  <a:pt x="921586" y="398898"/>
                  <a:pt x="905385" y="416234"/>
                  <a:pt x="884200" y="416234"/>
                </a:cubicBezTo>
                <a:lnTo>
                  <a:pt x="542746" y="416234"/>
                </a:lnTo>
                <a:cubicBezTo>
                  <a:pt x="521560" y="416234"/>
                  <a:pt x="505360" y="398898"/>
                  <a:pt x="505360" y="377846"/>
                </a:cubicBezTo>
                <a:lnTo>
                  <a:pt x="505360" y="323360"/>
                </a:lnTo>
                <a:cubicBezTo>
                  <a:pt x="505360" y="256490"/>
                  <a:pt x="558946" y="203242"/>
                  <a:pt x="626240" y="203242"/>
                </a:cubicBezTo>
                <a:close/>
                <a:moveTo>
                  <a:pt x="716216" y="37697"/>
                </a:moveTo>
                <a:cubicBezTo>
                  <a:pt x="684801" y="37697"/>
                  <a:pt x="658413" y="62828"/>
                  <a:pt x="658413" y="95499"/>
                </a:cubicBezTo>
                <a:cubicBezTo>
                  <a:pt x="658413" y="126913"/>
                  <a:pt x="684801" y="153301"/>
                  <a:pt x="716216" y="153301"/>
                </a:cubicBezTo>
                <a:cubicBezTo>
                  <a:pt x="747630" y="153301"/>
                  <a:pt x="774018" y="126913"/>
                  <a:pt x="774018" y="95499"/>
                </a:cubicBezTo>
                <a:cubicBezTo>
                  <a:pt x="774018" y="62828"/>
                  <a:pt x="747630" y="37697"/>
                  <a:pt x="716216" y="37697"/>
                </a:cubicBezTo>
                <a:close/>
                <a:moveTo>
                  <a:pt x="716216" y="0"/>
                </a:moveTo>
                <a:cubicBezTo>
                  <a:pt x="768992" y="0"/>
                  <a:pt x="811715" y="42723"/>
                  <a:pt x="811715" y="95499"/>
                </a:cubicBezTo>
                <a:cubicBezTo>
                  <a:pt x="811715" y="148275"/>
                  <a:pt x="768992" y="190998"/>
                  <a:pt x="716216" y="190998"/>
                </a:cubicBezTo>
                <a:cubicBezTo>
                  <a:pt x="663440" y="190998"/>
                  <a:pt x="620716" y="148275"/>
                  <a:pt x="620716" y="95499"/>
                </a:cubicBezTo>
                <a:cubicBezTo>
                  <a:pt x="620716" y="42723"/>
                  <a:pt x="663440" y="0"/>
                  <a:pt x="7162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7AC1C9D-2053-6A4D-B95E-601CE92D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378" y="4320216"/>
            <a:ext cx="1181507" cy="1366523"/>
          </a:xfrm>
          <a:custGeom>
            <a:avLst/>
            <a:gdLst>
              <a:gd name="connsiteX0" fmla="*/ 82912 w 1181507"/>
              <a:gd name="connsiteY0" fmla="*/ 1131568 h 1366523"/>
              <a:gd name="connsiteX1" fmla="*/ 108147 w 1181507"/>
              <a:gd name="connsiteY1" fmla="*/ 1131568 h 1366523"/>
              <a:gd name="connsiteX2" fmla="*/ 114155 w 1181507"/>
              <a:gd name="connsiteY2" fmla="*/ 1137906 h 1366523"/>
              <a:gd name="connsiteX3" fmla="*/ 114155 w 1181507"/>
              <a:gd name="connsiteY3" fmla="*/ 1206359 h 1366523"/>
              <a:gd name="connsiteX4" fmla="*/ 108147 w 1181507"/>
              <a:gd name="connsiteY4" fmla="*/ 1212698 h 1366523"/>
              <a:gd name="connsiteX5" fmla="*/ 82912 w 1181507"/>
              <a:gd name="connsiteY5" fmla="*/ 1212698 h 1366523"/>
              <a:gd name="connsiteX6" fmla="*/ 76904 w 1181507"/>
              <a:gd name="connsiteY6" fmla="*/ 1206359 h 1366523"/>
              <a:gd name="connsiteX7" fmla="*/ 76904 w 1181507"/>
              <a:gd name="connsiteY7" fmla="*/ 1137906 h 1366523"/>
              <a:gd name="connsiteX8" fmla="*/ 82912 w 1181507"/>
              <a:gd name="connsiteY8" fmla="*/ 1131568 h 1366523"/>
              <a:gd name="connsiteX9" fmla="*/ 82912 w 1181507"/>
              <a:gd name="connsiteY9" fmla="*/ 1049172 h 1366523"/>
              <a:gd name="connsiteX10" fmla="*/ 108147 w 1181507"/>
              <a:gd name="connsiteY10" fmla="*/ 1049172 h 1366523"/>
              <a:gd name="connsiteX11" fmla="*/ 114155 w 1181507"/>
              <a:gd name="connsiteY11" fmla="*/ 1054998 h 1366523"/>
              <a:gd name="connsiteX12" fmla="*/ 114155 w 1181507"/>
              <a:gd name="connsiteY12" fmla="*/ 1080631 h 1366523"/>
              <a:gd name="connsiteX13" fmla="*/ 108147 w 1181507"/>
              <a:gd name="connsiteY13" fmla="*/ 1086456 h 1366523"/>
              <a:gd name="connsiteX14" fmla="*/ 82912 w 1181507"/>
              <a:gd name="connsiteY14" fmla="*/ 1086456 h 1366523"/>
              <a:gd name="connsiteX15" fmla="*/ 76904 w 1181507"/>
              <a:gd name="connsiteY15" fmla="*/ 1080631 h 1366523"/>
              <a:gd name="connsiteX16" fmla="*/ 76904 w 1181507"/>
              <a:gd name="connsiteY16" fmla="*/ 1054998 h 1366523"/>
              <a:gd name="connsiteX17" fmla="*/ 82912 w 1181507"/>
              <a:gd name="connsiteY17" fmla="*/ 1049172 h 1366523"/>
              <a:gd name="connsiteX18" fmla="*/ 262002 w 1181507"/>
              <a:gd name="connsiteY18" fmla="*/ 1044082 h 1366523"/>
              <a:gd name="connsiteX19" fmla="*/ 254517 w 1181507"/>
              <a:gd name="connsiteY19" fmla="*/ 1045327 h 1366523"/>
              <a:gd name="connsiteX20" fmla="*/ 195878 w 1181507"/>
              <a:gd name="connsiteY20" fmla="*/ 1049062 h 1366523"/>
              <a:gd name="connsiteX21" fmla="*/ 195878 w 1181507"/>
              <a:gd name="connsiteY21" fmla="*/ 1295561 h 1366523"/>
              <a:gd name="connsiteX22" fmla="*/ 262002 w 1181507"/>
              <a:gd name="connsiteY22" fmla="*/ 1298051 h 1366523"/>
              <a:gd name="connsiteX23" fmla="*/ 46162 w 1181507"/>
              <a:gd name="connsiteY23" fmla="*/ 1007979 h 1366523"/>
              <a:gd name="connsiteX24" fmla="*/ 36181 w 1181507"/>
              <a:gd name="connsiteY24" fmla="*/ 1017939 h 1366523"/>
              <a:gd name="connsiteX25" fmla="*/ 36181 w 1181507"/>
              <a:gd name="connsiteY25" fmla="*/ 1319215 h 1366523"/>
              <a:gd name="connsiteX26" fmla="*/ 46162 w 1181507"/>
              <a:gd name="connsiteY26" fmla="*/ 1329175 h 1366523"/>
              <a:gd name="connsiteX27" fmla="*/ 148468 w 1181507"/>
              <a:gd name="connsiteY27" fmla="*/ 1329175 h 1366523"/>
              <a:gd name="connsiteX28" fmla="*/ 158449 w 1181507"/>
              <a:gd name="connsiteY28" fmla="*/ 1319215 h 1366523"/>
              <a:gd name="connsiteX29" fmla="*/ 158449 w 1181507"/>
              <a:gd name="connsiteY29" fmla="*/ 1017939 h 1366523"/>
              <a:gd name="connsiteX30" fmla="*/ 148468 w 1181507"/>
              <a:gd name="connsiteY30" fmla="*/ 1007979 h 1366523"/>
              <a:gd name="connsiteX31" fmla="*/ 762303 w 1181507"/>
              <a:gd name="connsiteY31" fmla="*/ 956936 h 1366523"/>
              <a:gd name="connsiteX32" fmla="*/ 703664 w 1181507"/>
              <a:gd name="connsiteY32" fmla="*/ 961916 h 1366523"/>
              <a:gd name="connsiteX33" fmla="*/ 694930 w 1181507"/>
              <a:gd name="connsiteY33" fmla="*/ 964406 h 1366523"/>
              <a:gd name="connsiteX34" fmla="*/ 689940 w 1181507"/>
              <a:gd name="connsiteY34" fmla="*/ 963161 h 1366523"/>
              <a:gd name="connsiteX35" fmla="*/ 475347 w 1181507"/>
              <a:gd name="connsiteY35" fmla="*/ 981835 h 1366523"/>
              <a:gd name="connsiteX36" fmla="*/ 393004 w 1181507"/>
              <a:gd name="connsiteY36" fmla="*/ 1009224 h 1366523"/>
              <a:gd name="connsiteX37" fmla="*/ 364308 w 1181507"/>
              <a:gd name="connsiteY37" fmla="*/ 1020428 h 1366523"/>
              <a:gd name="connsiteX38" fmla="*/ 298184 w 1181507"/>
              <a:gd name="connsiteY38" fmla="*/ 1037858 h 1366523"/>
              <a:gd name="connsiteX39" fmla="*/ 298184 w 1181507"/>
              <a:gd name="connsiteY39" fmla="*/ 1300541 h 1366523"/>
              <a:gd name="connsiteX40" fmla="*/ 521509 w 1181507"/>
              <a:gd name="connsiteY40" fmla="*/ 1309256 h 1366523"/>
              <a:gd name="connsiteX41" fmla="*/ 758560 w 1181507"/>
              <a:gd name="connsiteY41" fmla="*/ 1289337 h 1366523"/>
              <a:gd name="connsiteX42" fmla="*/ 1101658 w 1181507"/>
              <a:gd name="connsiteY42" fmla="*/ 1146168 h 1366523"/>
              <a:gd name="connsiteX43" fmla="*/ 1142830 w 1181507"/>
              <a:gd name="connsiteY43" fmla="*/ 1096370 h 1366523"/>
              <a:gd name="connsiteX44" fmla="*/ 1135344 w 1181507"/>
              <a:gd name="connsiteY44" fmla="*/ 1051552 h 1366523"/>
              <a:gd name="connsiteX45" fmla="*/ 1049258 w 1181507"/>
              <a:gd name="connsiteY45" fmla="*/ 1034123 h 1366523"/>
              <a:gd name="connsiteX46" fmla="*/ 834665 w 1181507"/>
              <a:gd name="connsiteY46" fmla="*/ 1125004 h 1366523"/>
              <a:gd name="connsiteX47" fmla="*/ 782265 w 1181507"/>
              <a:gd name="connsiteY47" fmla="*/ 1153638 h 1366523"/>
              <a:gd name="connsiteX48" fmla="*/ 781017 w 1181507"/>
              <a:gd name="connsiteY48" fmla="*/ 1154883 h 1366523"/>
              <a:gd name="connsiteX49" fmla="*/ 637539 w 1181507"/>
              <a:gd name="connsiteY49" fmla="*/ 1168577 h 1366523"/>
              <a:gd name="connsiteX50" fmla="*/ 582643 w 1181507"/>
              <a:gd name="connsiteY50" fmla="*/ 1174802 h 1366523"/>
              <a:gd name="connsiteX51" fmla="*/ 580148 w 1181507"/>
              <a:gd name="connsiteY51" fmla="*/ 1174802 h 1366523"/>
              <a:gd name="connsiteX52" fmla="*/ 562681 w 1181507"/>
              <a:gd name="connsiteY52" fmla="*/ 1157372 h 1366523"/>
              <a:gd name="connsiteX53" fmla="*/ 578901 w 1181507"/>
              <a:gd name="connsiteY53" fmla="*/ 1137453 h 1366523"/>
              <a:gd name="connsiteX54" fmla="*/ 635044 w 1181507"/>
              <a:gd name="connsiteY54" fmla="*/ 1132474 h 1366523"/>
              <a:gd name="connsiteX55" fmla="*/ 773531 w 1181507"/>
              <a:gd name="connsiteY55" fmla="*/ 1117534 h 1366523"/>
              <a:gd name="connsiteX56" fmla="*/ 834665 w 1181507"/>
              <a:gd name="connsiteY56" fmla="*/ 1031633 h 1366523"/>
              <a:gd name="connsiteX57" fmla="*/ 762303 w 1181507"/>
              <a:gd name="connsiteY57" fmla="*/ 956936 h 1366523"/>
              <a:gd name="connsiteX58" fmla="*/ 452890 w 1181507"/>
              <a:gd name="connsiteY58" fmla="*/ 503776 h 1366523"/>
              <a:gd name="connsiteX59" fmla="*/ 291945 w 1181507"/>
              <a:gd name="connsiteY59" fmla="*/ 864810 h 1366523"/>
              <a:gd name="connsiteX60" fmla="*/ 262002 w 1181507"/>
              <a:gd name="connsiteY60" fmla="*/ 979345 h 1366523"/>
              <a:gd name="connsiteX61" fmla="*/ 264498 w 1181507"/>
              <a:gd name="connsiteY61" fmla="*/ 1005489 h 1366523"/>
              <a:gd name="connsiteX62" fmla="*/ 351832 w 1181507"/>
              <a:gd name="connsiteY62" fmla="*/ 985570 h 1366523"/>
              <a:gd name="connsiteX63" fmla="*/ 379280 w 1181507"/>
              <a:gd name="connsiteY63" fmla="*/ 974365 h 1366523"/>
              <a:gd name="connsiteX64" fmla="*/ 469109 w 1181507"/>
              <a:gd name="connsiteY64" fmla="*/ 944487 h 1366523"/>
              <a:gd name="connsiteX65" fmla="*/ 471604 w 1181507"/>
              <a:gd name="connsiteY65" fmla="*/ 944487 h 1366523"/>
              <a:gd name="connsiteX66" fmla="*/ 586386 w 1181507"/>
              <a:gd name="connsiteY66" fmla="*/ 934527 h 1366523"/>
              <a:gd name="connsiteX67" fmla="*/ 585139 w 1181507"/>
              <a:gd name="connsiteY67" fmla="*/ 929547 h 1366523"/>
              <a:gd name="connsiteX68" fmla="*/ 600110 w 1181507"/>
              <a:gd name="connsiteY68" fmla="*/ 908383 h 1366523"/>
              <a:gd name="connsiteX69" fmla="*/ 621320 w 1181507"/>
              <a:gd name="connsiteY69" fmla="*/ 923323 h 1366523"/>
              <a:gd name="connsiteX70" fmla="*/ 623815 w 1181507"/>
              <a:gd name="connsiteY70" fmla="*/ 930792 h 1366523"/>
              <a:gd name="connsiteX71" fmla="*/ 688692 w 1181507"/>
              <a:gd name="connsiteY71" fmla="*/ 925813 h 1366523"/>
              <a:gd name="connsiteX72" fmla="*/ 697425 w 1181507"/>
              <a:gd name="connsiteY72" fmla="*/ 899669 h 1366523"/>
              <a:gd name="connsiteX73" fmla="*/ 653758 w 1181507"/>
              <a:gd name="connsiteY73" fmla="*/ 851116 h 1366523"/>
              <a:gd name="connsiteX74" fmla="*/ 651263 w 1181507"/>
              <a:gd name="connsiteY74" fmla="*/ 851116 h 1366523"/>
              <a:gd name="connsiteX75" fmla="*/ 576405 w 1181507"/>
              <a:gd name="connsiteY75" fmla="*/ 765215 h 1366523"/>
              <a:gd name="connsiteX76" fmla="*/ 602606 w 1181507"/>
              <a:gd name="connsiteY76" fmla="*/ 707947 h 1366523"/>
              <a:gd name="connsiteX77" fmla="*/ 636292 w 1181507"/>
              <a:gd name="connsiteY77" fmla="*/ 688028 h 1366523"/>
              <a:gd name="connsiteX78" fmla="*/ 636292 w 1181507"/>
              <a:gd name="connsiteY78" fmla="*/ 651925 h 1366523"/>
              <a:gd name="connsiteX79" fmla="*/ 656254 w 1181507"/>
              <a:gd name="connsiteY79" fmla="*/ 633250 h 1366523"/>
              <a:gd name="connsiteX80" fmla="*/ 673720 w 1181507"/>
              <a:gd name="connsiteY80" fmla="*/ 651925 h 1366523"/>
              <a:gd name="connsiteX81" fmla="*/ 673720 w 1181507"/>
              <a:gd name="connsiteY81" fmla="*/ 686783 h 1366523"/>
              <a:gd name="connsiteX82" fmla="*/ 726121 w 1181507"/>
              <a:gd name="connsiteY82" fmla="*/ 729111 h 1366523"/>
              <a:gd name="connsiteX83" fmla="*/ 712397 w 1181507"/>
              <a:gd name="connsiteY83" fmla="*/ 751520 h 1366523"/>
              <a:gd name="connsiteX84" fmla="*/ 689940 w 1181507"/>
              <a:gd name="connsiteY84" fmla="*/ 737826 h 1366523"/>
              <a:gd name="connsiteX85" fmla="*/ 661244 w 1181507"/>
              <a:gd name="connsiteY85" fmla="*/ 721642 h 1366523"/>
              <a:gd name="connsiteX86" fmla="*/ 628806 w 1181507"/>
              <a:gd name="connsiteY86" fmla="*/ 734091 h 1366523"/>
              <a:gd name="connsiteX87" fmla="*/ 613834 w 1181507"/>
              <a:gd name="connsiteY87" fmla="*/ 766460 h 1366523"/>
              <a:gd name="connsiteX88" fmla="*/ 656254 w 1181507"/>
              <a:gd name="connsiteY88" fmla="*/ 815012 h 1366523"/>
              <a:gd name="connsiteX89" fmla="*/ 657501 w 1181507"/>
              <a:gd name="connsiteY89" fmla="*/ 815012 h 1366523"/>
              <a:gd name="connsiteX90" fmla="*/ 733607 w 1181507"/>
              <a:gd name="connsiteY90" fmla="*/ 900914 h 1366523"/>
              <a:gd name="connsiteX91" fmla="*/ 731112 w 1181507"/>
              <a:gd name="connsiteY91" fmla="*/ 922078 h 1366523"/>
              <a:gd name="connsiteX92" fmla="*/ 759807 w 1181507"/>
              <a:gd name="connsiteY92" fmla="*/ 919588 h 1366523"/>
              <a:gd name="connsiteX93" fmla="*/ 872094 w 1181507"/>
              <a:gd name="connsiteY93" fmla="*/ 1027898 h 1366523"/>
              <a:gd name="connsiteX94" fmla="*/ 865856 w 1181507"/>
              <a:gd name="connsiteY94" fmla="*/ 1078941 h 1366523"/>
              <a:gd name="connsiteX95" fmla="*/ 1030543 w 1181507"/>
              <a:gd name="connsiteY95" fmla="*/ 1001754 h 1366523"/>
              <a:gd name="connsiteX96" fmla="*/ 1048010 w 1181507"/>
              <a:gd name="connsiteY96" fmla="*/ 994285 h 1366523"/>
              <a:gd name="connsiteX97" fmla="*/ 1048010 w 1181507"/>
              <a:gd name="connsiteY97" fmla="*/ 979345 h 1366523"/>
              <a:gd name="connsiteX98" fmla="*/ 1015572 w 1181507"/>
              <a:gd name="connsiteY98" fmla="*/ 854851 h 1366523"/>
              <a:gd name="connsiteX99" fmla="*/ 858370 w 1181507"/>
              <a:gd name="connsiteY99" fmla="*/ 503776 h 1366523"/>
              <a:gd name="connsiteX100" fmla="*/ 807217 w 1181507"/>
              <a:gd name="connsiteY100" fmla="*/ 437794 h 1366523"/>
              <a:gd name="connsiteX101" fmla="*/ 807217 w 1181507"/>
              <a:gd name="connsiteY101" fmla="*/ 466428 h 1366523"/>
              <a:gd name="connsiteX102" fmla="*/ 872094 w 1181507"/>
              <a:gd name="connsiteY102" fmla="*/ 466428 h 1366523"/>
              <a:gd name="connsiteX103" fmla="*/ 883323 w 1181507"/>
              <a:gd name="connsiteY103" fmla="*/ 455223 h 1366523"/>
              <a:gd name="connsiteX104" fmla="*/ 883323 w 1181507"/>
              <a:gd name="connsiteY104" fmla="*/ 451488 h 1366523"/>
              <a:gd name="connsiteX105" fmla="*/ 872094 w 1181507"/>
              <a:gd name="connsiteY105" fmla="*/ 437794 h 1366523"/>
              <a:gd name="connsiteX106" fmla="*/ 865856 w 1181507"/>
              <a:gd name="connsiteY106" fmla="*/ 437794 h 1366523"/>
              <a:gd name="connsiteX107" fmla="*/ 673720 w 1181507"/>
              <a:gd name="connsiteY107" fmla="*/ 437794 h 1366523"/>
              <a:gd name="connsiteX108" fmla="*/ 673720 w 1181507"/>
              <a:gd name="connsiteY108" fmla="*/ 466428 h 1366523"/>
              <a:gd name="connsiteX109" fmla="*/ 769788 w 1181507"/>
              <a:gd name="connsiteY109" fmla="*/ 466428 h 1366523"/>
              <a:gd name="connsiteX110" fmla="*/ 769788 w 1181507"/>
              <a:gd name="connsiteY110" fmla="*/ 437794 h 1366523"/>
              <a:gd name="connsiteX111" fmla="*/ 541472 w 1181507"/>
              <a:gd name="connsiteY111" fmla="*/ 437794 h 1366523"/>
              <a:gd name="connsiteX112" fmla="*/ 541472 w 1181507"/>
              <a:gd name="connsiteY112" fmla="*/ 466428 h 1366523"/>
              <a:gd name="connsiteX113" fmla="*/ 637539 w 1181507"/>
              <a:gd name="connsiteY113" fmla="*/ 466428 h 1366523"/>
              <a:gd name="connsiteX114" fmla="*/ 637539 w 1181507"/>
              <a:gd name="connsiteY114" fmla="*/ 437794 h 1366523"/>
              <a:gd name="connsiteX115" fmla="*/ 439166 w 1181507"/>
              <a:gd name="connsiteY115" fmla="*/ 437794 h 1366523"/>
              <a:gd name="connsiteX116" fmla="*/ 426690 w 1181507"/>
              <a:gd name="connsiteY116" fmla="*/ 451488 h 1366523"/>
              <a:gd name="connsiteX117" fmla="*/ 426690 w 1181507"/>
              <a:gd name="connsiteY117" fmla="*/ 455223 h 1366523"/>
              <a:gd name="connsiteX118" fmla="*/ 439166 w 1181507"/>
              <a:gd name="connsiteY118" fmla="*/ 466428 h 1366523"/>
              <a:gd name="connsiteX119" fmla="*/ 505290 w 1181507"/>
              <a:gd name="connsiteY119" fmla="*/ 466428 h 1366523"/>
              <a:gd name="connsiteX120" fmla="*/ 505290 w 1181507"/>
              <a:gd name="connsiteY120" fmla="*/ 437794 h 1366523"/>
              <a:gd name="connsiteX121" fmla="*/ 445404 w 1181507"/>
              <a:gd name="connsiteY121" fmla="*/ 437794 h 1366523"/>
              <a:gd name="connsiteX122" fmla="*/ 739845 w 1181507"/>
              <a:gd name="connsiteY122" fmla="*/ 373057 h 1366523"/>
              <a:gd name="connsiteX123" fmla="*/ 739845 w 1181507"/>
              <a:gd name="connsiteY123" fmla="*/ 401691 h 1366523"/>
              <a:gd name="connsiteX124" fmla="*/ 872094 w 1181507"/>
              <a:gd name="connsiteY124" fmla="*/ 401691 h 1366523"/>
              <a:gd name="connsiteX125" fmla="*/ 883323 w 1181507"/>
              <a:gd name="connsiteY125" fmla="*/ 389241 h 1366523"/>
              <a:gd name="connsiteX126" fmla="*/ 883323 w 1181507"/>
              <a:gd name="connsiteY126" fmla="*/ 385506 h 1366523"/>
              <a:gd name="connsiteX127" fmla="*/ 872094 w 1181507"/>
              <a:gd name="connsiteY127" fmla="*/ 373057 h 1366523"/>
              <a:gd name="connsiteX128" fmla="*/ 608844 w 1181507"/>
              <a:gd name="connsiteY128" fmla="*/ 373057 h 1366523"/>
              <a:gd name="connsiteX129" fmla="*/ 608844 w 1181507"/>
              <a:gd name="connsiteY129" fmla="*/ 401691 h 1366523"/>
              <a:gd name="connsiteX130" fmla="*/ 702416 w 1181507"/>
              <a:gd name="connsiteY130" fmla="*/ 401691 h 1366523"/>
              <a:gd name="connsiteX131" fmla="*/ 702416 w 1181507"/>
              <a:gd name="connsiteY131" fmla="*/ 373057 h 1366523"/>
              <a:gd name="connsiteX132" fmla="*/ 439166 w 1181507"/>
              <a:gd name="connsiteY132" fmla="*/ 373057 h 1366523"/>
              <a:gd name="connsiteX133" fmla="*/ 426690 w 1181507"/>
              <a:gd name="connsiteY133" fmla="*/ 385506 h 1366523"/>
              <a:gd name="connsiteX134" fmla="*/ 426690 w 1181507"/>
              <a:gd name="connsiteY134" fmla="*/ 389241 h 1366523"/>
              <a:gd name="connsiteX135" fmla="*/ 439166 w 1181507"/>
              <a:gd name="connsiteY135" fmla="*/ 401691 h 1366523"/>
              <a:gd name="connsiteX136" fmla="*/ 571415 w 1181507"/>
              <a:gd name="connsiteY136" fmla="*/ 401691 h 1366523"/>
              <a:gd name="connsiteX137" fmla="*/ 571415 w 1181507"/>
              <a:gd name="connsiteY137" fmla="*/ 373057 h 1366523"/>
              <a:gd name="connsiteX138" fmla="*/ 506538 w 1181507"/>
              <a:gd name="connsiteY138" fmla="*/ 241093 h 1366523"/>
              <a:gd name="connsiteX139" fmla="*/ 415461 w 1181507"/>
              <a:gd name="connsiteY139" fmla="*/ 249807 h 1366523"/>
              <a:gd name="connsiteX140" fmla="*/ 409223 w 1181507"/>
              <a:gd name="connsiteY140" fmla="*/ 254787 h 1366523"/>
              <a:gd name="connsiteX141" fmla="*/ 407975 w 1181507"/>
              <a:gd name="connsiteY141" fmla="*/ 263502 h 1366523"/>
              <a:gd name="connsiteX142" fmla="*/ 440413 w 1181507"/>
              <a:gd name="connsiteY142" fmla="*/ 335709 h 1366523"/>
              <a:gd name="connsiteX143" fmla="*/ 869599 w 1181507"/>
              <a:gd name="connsiteY143" fmla="*/ 335709 h 1366523"/>
              <a:gd name="connsiteX144" fmla="*/ 903285 w 1181507"/>
              <a:gd name="connsiteY144" fmla="*/ 263502 h 1366523"/>
              <a:gd name="connsiteX145" fmla="*/ 902037 w 1181507"/>
              <a:gd name="connsiteY145" fmla="*/ 251052 h 1366523"/>
              <a:gd name="connsiteX146" fmla="*/ 893304 w 1181507"/>
              <a:gd name="connsiteY146" fmla="*/ 244828 h 1366523"/>
              <a:gd name="connsiteX147" fmla="*/ 804722 w 1181507"/>
              <a:gd name="connsiteY147" fmla="*/ 241093 h 1366523"/>
              <a:gd name="connsiteX148" fmla="*/ 742341 w 1181507"/>
              <a:gd name="connsiteY148" fmla="*/ 262257 h 1366523"/>
              <a:gd name="connsiteX149" fmla="*/ 729864 w 1181507"/>
              <a:gd name="connsiteY149" fmla="*/ 272216 h 1366523"/>
              <a:gd name="connsiteX150" fmla="*/ 717388 w 1181507"/>
              <a:gd name="connsiteY150" fmla="*/ 262257 h 1366523"/>
              <a:gd name="connsiteX151" fmla="*/ 656254 w 1181507"/>
              <a:gd name="connsiteY151" fmla="*/ 241093 h 1366523"/>
              <a:gd name="connsiteX152" fmla="*/ 592624 w 1181507"/>
              <a:gd name="connsiteY152" fmla="*/ 262257 h 1366523"/>
              <a:gd name="connsiteX153" fmla="*/ 581396 w 1181507"/>
              <a:gd name="connsiteY153" fmla="*/ 272216 h 1366523"/>
              <a:gd name="connsiteX154" fmla="*/ 568919 w 1181507"/>
              <a:gd name="connsiteY154" fmla="*/ 262257 h 1366523"/>
              <a:gd name="connsiteX155" fmla="*/ 506538 w 1181507"/>
              <a:gd name="connsiteY155" fmla="*/ 241093 h 1366523"/>
              <a:gd name="connsiteX156" fmla="*/ 515271 w 1181507"/>
              <a:gd name="connsiteY156" fmla="*/ 115353 h 1366523"/>
              <a:gd name="connsiteX157" fmla="*/ 533986 w 1181507"/>
              <a:gd name="connsiteY157" fmla="*/ 134027 h 1366523"/>
              <a:gd name="connsiteX158" fmla="*/ 533986 w 1181507"/>
              <a:gd name="connsiteY158" fmla="*/ 155191 h 1366523"/>
              <a:gd name="connsiteX159" fmla="*/ 555196 w 1181507"/>
              <a:gd name="connsiteY159" fmla="*/ 155191 h 1366523"/>
              <a:gd name="connsiteX160" fmla="*/ 573910 w 1181507"/>
              <a:gd name="connsiteY160" fmla="*/ 173866 h 1366523"/>
              <a:gd name="connsiteX161" fmla="*/ 555196 w 1181507"/>
              <a:gd name="connsiteY161" fmla="*/ 192540 h 1366523"/>
              <a:gd name="connsiteX162" fmla="*/ 533986 w 1181507"/>
              <a:gd name="connsiteY162" fmla="*/ 192540 h 1366523"/>
              <a:gd name="connsiteX163" fmla="*/ 533986 w 1181507"/>
              <a:gd name="connsiteY163" fmla="*/ 207479 h 1366523"/>
              <a:gd name="connsiteX164" fmla="*/ 580148 w 1181507"/>
              <a:gd name="connsiteY164" fmla="*/ 224908 h 1366523"/>
              <a:gd name="connsiteX165" fmla="*/ 656254 w 1181507"/>
              <a:gd name="connsiteY165" fmla="*/ 203744 h 1366523"/>
              <a:gd name="connsiteX166" fmla="*/ 729864 w 1181507"/>
              <a:gd name="connsiteY166" fmla="*/ 224908 h 1366523"/>
              <a:gd name="connsiteX167" fmla="*/ 802227 w 1181507"/>
              <a:gd name="connsiteY167" fmla="*/ 203744 h 1366523"/>
              <a:gd name="connsiteX168" fmla="*/ 900790 w 1181507"/>
              <a:gd name="connsiteY168" fmla="*/ 208724 h 1366523"/>
              <a:gd name="connsiteX169" fmla="*/ 934476 w 1181507"/>
              <a:gd name="connsiteY169" fmla="*/ 234868 h 1366523"/>
              <a:gd name="connsiteX170" fmla="*/ 936971 w 1181507"/>
              <a:gd name="connsiteY170" fmla="*/ 278441 h 1366523"/>
              <a:gd name="connsiteX171" fmla="*/ 904533 w 1181507"/>
              <a:gd name="connsiteY171" fmla="*/ 349403 h 1366523"/>
              <a:gd name="connsiteX172" fmla="*/ 920752 w 1181507"/>
              <a:gd name="connsiteY172" fmla="*/ 385506 h 1366523"/>
              <a:gd name="connsiteX173" fmla="*/ 920752 w 1181507"/>
              <a:gd name="connsiteY173" fmla="*/ 389241 h 1366523"/>
              <a:gd name="connsiteX174" fmla="*/ 909523 w 1181507"/>
              <a:gd name="connsiteY174" fmla="*/ 420365 h 1366523"/>
              <a:gd name="connsiteX175" fmla="*/ 920752 w 1181507"/>
              <a:gd name="connsiteY175" fmla="*/ 451488 h 1366523"/>
              <a:gd name="connsiteX176" fmla="*/ 920752 w 1181507"/>
              <a:gd name="connsiteY176" fmla="*/ 455223 h 1366523"/>
              <a:gd name="connsiteX177" fmla="*/ 894552 w 1181507"/>
              <a:gd name="connsiteY177" fmla="*/ 497551 h 1366523"/>
              <a:gd name="connsiteX178" fmla="*/ 1049258 w 1181507"/>
              <a:gd name="connsiteY178" fmla="*/ 839911 h 1366523"/>
              <a:gd name="connsiteX179" fmla="*/ 1085439 w 1181507"/>
              <a:gd name="connsiteY179" fmla="*/ 979345 h 1366523"/>
              <a:gd name="connsiteX180" fmla="*/ 1085439 w 1181507"/>
              <a:gd name="connsiteY180" fmla="*/ 984325 h 1366523"/>
              <a:gd name="connsiteX181" fmla="*/ 1166535 w 1181507"/>
              <a:gd name="connsiteY181" fmla="*/ 1031633 h 1366523"/>
              <a:gd name="connsiteX182" fmla="*/ 1177764 w 1181507"/>
              <a:gd name="connsiteY182" fmla="*/ 1106330 h 1366523"/>
              <a:gd name="connsiteX183" fmla="*/ 1120373 w 1181507"/>
              <a:gd name="connsiteY183" fmla="*/ 1178536 h 1366523"/>
              <a:gd name="connsiteX184" fmla="*/ 769788 w 1181507"/>
              <a:gd name="connsiteY184" fmla="*/ 1325440 h 1366523"/>
              <a:gd name="connsiteX185" fmla="*/ 571415 w 1181507"/>
              <a:gd name="connsiteY185" fmla="*/ 1346604 h 1366523"/>
              <a:gd name="connsiteX186" fmla="*/ 520262 w 1181507"/>
              <a:gd name="connsiteY186" fmla="*/ 1346604 h 1366523"/>
              <a:gd name="connsiteX187" fmla="*/ 193383 w 1181507"/>
              <a:gd name="connsiteY187" fmla="*/ 1332910 h 1366523"/>
              <a:gd name="connsiteX188" fmla="*/ 148468 w 1181507"/>
              <a:gd name="connsiteY188" fmla="*/ 1366523 h 1366523"/>
              <a:gd name="connsiteX189" fmla="*/ 46162 w 1181507"/>
              <a:gd name="connsiteY189" fmla="*/ 1366523 h 1366523"/>
              <a:gd name="connsiteX190" fmla="*/ 0 w 1181507"/>
              <a:gd name="connsiteY190" fmla="*/ 1319215 h 1366523"/>
              <a:gd name="connsiteX191" fmla="*/ 0 w 1181507"/>
              <a:gd name="connsiteY191" fmla="*/ 1017939 h 1366523"/>
              <a:gd name="connsiteX192" fmla="*/ 46162 w 1181507"/>
              <a:gd name="connsiteY192" fmla="*/ 970631 h 1366523"/>
              <a:gd name="connsiteX193" fmla="*/ 148468 w 1181507"/>
              <a:gd name="connsiteY193" fmla="*/ 970631 h 1366523"/>
              <a:gd name="connsiteX194" fmla="*/ 195878 w 1181507"/>
              <a:gd name="connsiteY194" fmla="*/ 1012959 h 1366523"/>
              <a:gd name="connsiteX195" fmla="*/ 227069 w 1181507"/>
              <a:gd name="connsiteY195" fmla="*/ 1009224 h 1366523"/>
              <a:gd name="connsiteX196" fmla="*/ 225821 w 1181507"/>
              <a:gd name="connsiteY196" fmla="*/ 979345 h 1366523"/>
              <a:gd name="connsiteX197" fmla="*/ 257012 w 1181507"/>
              <a:gd name="connsiteY197" fmla="*/ 851116 h 1366523"/>
              <a:gd name="connsiteX198" fmla="*/ 259507 w 1181507"/>
              <a:gd name="connsiteY198" fmla="*/ 843646 h 1366523"/>
              <a:gd name="connsiteX199" fmla="*/ 415461 w 1181507"/>
              <a:gd name="connsiteY199" fmla="*/ 497551 h 1366523"/>
              <a:gd name="connsiteX200" fmla="*/ 390508 w 1181507"/>
              <a:gd name="connsiteY200" fmla="*/ 455223 h 1366523"/>
              <a:gd name="connsiteX201" fmla="*/ 390508 w 1181507"/>
              <a:gd name="connsiteY201" fmla="*/ 451488 h 1366523"/>
              <a:gd name="connsiteX202" fmla="*/ 400489 w 1181507"/>
              <a:gd name="connsiteY202" fmla="*/ 420365 h 1366523"/>
              <a:gd name="connsiteX203" fmla="*/ 390508 w 1181507"/>
              <a:gd name="connsiteY203" fmla="*/ 389241 h 1366523"/>
              <a:gd name="connsiteX204" fmla="*/ 390508 w 1181507"/>
              <a:gd name="connsiteY204" fmla="*/ 385506 h 1366523"/>
              <a:gd name="connsiteX205" fmla="*/ 406727 w 1181507"/>
              <a:gd name="connsiteY205" fmla="*/ 349403 h 1366523"/>
              <a:gd name="connsiteX206" fmla="*/ 374289 w 1181507"/>
              <a:gd name="connsiteY206" fmla="*/ 278441 h 1366523"/>
              <a:gd name="connsiteX207" fmla="*/ 376784 w 1181507"/>
              <a:gd name="connsiteY207" fmla="*/ 237358 h 1366523"/>
              <a:gd name="connsiteX208" fmla="*/ 409223 w 1181507"/>
              <a:gd name="connsiteY208" fmla="*/ 213704 h 1366523"/>
              <a:gd name="connsiteX209" fmla="*/ 497805 w 1181507"/>
              <a:gd name="connsiteY209" fmla="*/ 203744 h 1366523"/>
              <a:gd name="connsiteX210" fmla="*/ 497805 w 1181507"/>
              <a:gd name="connsiteY210" fmla="*/ 192540 h 1366523"/>
              <a:gd name="connsiteX211" fmla="*/ 476595 w 1181507"/>
              <a:gd name="connsiteY211" fmla="*/ 192540 h 1366523"/>
              <a:gd name="connsiteX212" fmla="*/ 457880 w 1181507"/>
              <a:gd name="connsiteY212" fmla="*/ 173866 h 1366523"/>
              <a:gd name="connsiteX213" fmla="*/ 476595 w 1181507"/>
              <a:gd name="connsiteY213" fmla="*/ 155191 h 1366523"/>
              <a:gd name="connsiteX214" fmla="*/ 497805 w 1181507"/>
              <a:gd name="connsiteY214" fmla="*/ 155191 h 1366523"/>
              <a:gd name="connsiteX215" fmla="*/ 497805 w 1181507"/>
              <a:gd name="connsiteY215" fmla="*/ 134027 h 1366523"/>
              <a:gd name="connsiteX216" fmla="*/ 515271 w 1181507"/>
              <a:gd name="connsiteY216" fmla="*/ 115353 h 1366523"/>
              <a:gd name="connsiteX217" fmla="*/ 776644 w 1181507"/>
              <a:gd name="connsiteY217" fmla="*/ 0 h 1366523"/>
              <a:gd name="connsiteX218" fmla="*/ 795339 w 1181507"/>
              <a:gd name="connsiteY218" fmla="*/ 18695 h 1366523"/>
              <a:gd name="connsiteX219" fmla="*/ 795339 w 1181507"/>
              <a:gd name="connsiteY219" fmla="*/ 54839 h 1366523"/>
              <a:gd name="connsiteX220" fmla="*/ 831483 w 1181507"/>
              <a:gd name="connsiteY220" fmla="*/ 54839 h 1366523"/>
              <a:gd name="connsiteX221" fmla="*/ 850178 w 1181507"/>
              <a:gd name="connsiteY221" fmla="*/ 74780 h 1366523"/>
              <a:gd name="connsiteX222" fmla="*/ 831483 w 1181507"/>
              <a:gd name="connsiteY222" fmla="*/ 92229 h 1366523"/>
              <a:gd name="connsiteX223" fmla="*/ 795339 w 1181507"/>
              <a:gd name="connsiteY223" fmla="*/ 92229 h 1366523"/>
              <a:gd name="connsiteX224" fmla="*/ 795339 w 1181507"/>
              <a:gd name="connsiteY224" fmla="*/ 129619 h 1366523"/>
              <a:gd name="connsiteX225" fmla="*/ 776644 w 1181507"/>
              <a:gd name="connsiteY225" fmla="*/ 147068 h 1366523"/>
              <a:gd name="connsiteX226" fmla="*/ 757949 w 1181507"/>
              <a:gd name="connsiteY226" fmla="*/ 129619 h 1366523"/>
              <a:gd name="connsiteX227" fmla="*/ 757949 w 1181507"/>
              <a:gd name="connsiteY227" fmla="*/ 92229 h 1366523"/>
              <a:gd name="connsiteX228" fmla="*/ 721805 w 1181507"/>
              <a:gd name="connsiteY228" fmla="*/ 92229 h 1366523"/>
              <a:gd name="connsiteX229" fmla="*/ 703110 w 1181507"/>
              <a:gd name="connsiteY229" fmla="*/ 74780 h 1366523"/>
              <a:gd name="connsiteX230" fmla="*/ 721805 w 1181507"/>
              <a:gd name="connsiteY230" fmla="*/ 54839 h 1366523"/>
              <a:gd name="connsiteX231" fmla="*/ 757949 w 1181507"/>
              <a:gd name="connsiteY231" fmla="*/ 54839 h 1366523"/>
              <a:gd name="connsiteX232" fmla="*/ 757949 w 1181507"/>
              <a:gd name="connsiteY232" fmla="*/ 18695 h 1366523"/>
              <a:gd name="connsiteX233" fmla="*/ 776644 w 1181507"/>
              <a:gd name="connsiteY233" fmla="*/ 0 h 136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181507" h="1366523">
                <a:moveTo>
                  <a:pt x="82912" y="1131568"/>
                </a:moveTo>
                <a:lnTo>
                  <a:pt x="108147" y="1131568"/>
                </a:lnTo>
                <a:cubicBezTo>
                  <a:pt x="112954" y="1131568"/>
                  <a:pt x="114155" y="1134104"/>
                  <a:pt x="114155" y="1137906"/>
                </a:cubicBezTo>
                <a:lnTo>
                  <a:pt x="114155" y="1206359"/>
                </a:lnTo>
                <a:cubicBezTo>
                  <a:pt x="114155" y="1210162"/>
                  <a:pt x="112954" y="1212698"/>
                  <a:pt x="108147" y="1212698"/>
                </a:cubicBezTo>
                <a:lnTo>
                  <a:pt x="82912" y="1212698"/>
                </a:lnTo>
                <a:cubicBezTo>
                  <a:pt x="79307" y="1212698"/>
                  <a:pt x="76904" y="1210162"/>
                  <a:pt x="76904" y="1206359"/>
                </a:cubicBezTo>
                <a:lnTo>
                  <a:pt x="76904" y="1137906"/>
                </a:lnTo>
                <a:cubicBezTo>
                  <a:pt x="76904" y="1134104"/>
                  <a:pt x="79307" y="1131568"/>
                  <a:pt x="82912" y="1131568"/>
                </a:cubicBezTo>
                <a:close/>
                <a:moveTo>
                  <a:pt x="82912" y="1049172"/>
                </a:moveTo>
                <a:lnTo>
                  <a:pt x="108147" y="1049172"/>
                </a:lnTo>
                <a:cubicBezTo>
                  <a:pt x="112954" y="1049172"/>
                  <a:pt x="114155" y="1052668"/>
                  <a:pt x="114155" y="1054998"/>
                </a:cubicBezTo>
                <a:lnTo>
                  <a:pt x="114155" y="1080631"/>
                </a:lnTo>
                <a:cubicBezTo>
                  <a:pt x="114155" y="1084126"/>
                  <a:pt x="112954" y="1086456"/>
                  <a:pt x="108147" y="1086456"/>
                </a:cubicBezTo>
                <a:lnTo>
                  <a:pt x="82912" y="1086456"/>
                </a:lnTo>
                <a:cubicBezTo>
                  <a:pt x="79307" y="1086456"/>
                  <a:pt x="76904" y="1084126"/>
                  <a:pt x="76904" y="1080631"/>
                </a:cubicBezTo>
                <a:lnTo>
                  <a:pt x="76904" y="1054998"/>
                </a:lnTo>
                <a:cubicBezTo>
                  <a:pt x="76904" y="1052668"/>
                  <a:pt x="79307" y="1049172"/>
                  <a:pt x="82912" y="1049172"/>
                </a:cubicBezTo>
                <a:close/>
                <a:moveTo>
                  <a:pt x="262002" y="1044082"/>
                </a:moveTo>
                <a:cubicBezTo>
                  <a:pt x="257012" y="1044082"/>
                  <a:pt x="254517" y="1045327"/>
                  <a:pt x="254517" y="1045327"/>
                </a:cubicBezTo>
                <a:lnTo>
                  <a:pt x="195878" y="1049062"/>
                </a:lnTo>
                <a:lnTo>
                  <a:pt x="195878" y="1295561"/>
                </a:lnTo>
                <a:lnTo>
                  <a:pt x="262002" y="1298051"/>
                </a:lnTo>
                <a:close/>
                <a:moveTo>
                  <a:pt x="46162" y="1007979"/>
                </a:moveTo>
                <a:cubicBezTo>
                  <a:pt x="41172" y="1007979"/>
                  <a:pt x="36181" y="1012959"/>
                  <a:pt x="36181" y="1017939"/>
                </a:cubicBezTo>
                <a:lnTo>
                  <a:pt x="36181" y="1319215"/>
                </a:lnTo>
                <a:cubicBezTo>
                  <a:pt x="36181" y="1324195"/>
                  <a:pt x="41172" y="1329175"/>
                  <a:pt x="46162" y="1329175"/>
                </a:cubicBezTo>
                <a:lnTo>
                  <a:pt x="148468" y="1329175"/>
                </a:lnTo>
                <a:cubicBezTo>
                  <a:pt x="154706" y="1329175"/>
                  <a:pt x="158449" y="1324195"/>
                  <a:pt x="158449" y="1319215"/>
                </a:cubicBezTo>
                <a:lnTo>
                  <a:pt x="158449" y="1017939"/>
                </a:lnTo>
                <a:cubicBezTo>
                  <a:pt x="158449" y="1012959"/>
                  <a:pt x="154706" y="1007979"/>
                  <a:pt x="148468" y="1007979"/>
                </a:cubicBezTo>
                <a:close/>
                <a:moveTo>
                  <a:pt x="762303" y="956936"/>
                </a:moveTo>
                <a:lnTo>
                  <a:pt x="703664" y="961916"/>
                </a:lnTo>
                <a:cubicBezTo>
                  <a:pt x="701168" y="963161"/>
                  <a:pt x="698673" y="964406"/>
                  <a:pt x="694930" y="964406"/>
                </a:cubicBezTo>
                <a:cubicBezTo>
                  <a:pt x="693683" y="964406"/>
                  <a:pt x="691187" y="963161"/>
                  <a:pt x="689940" y="963161"/>
                </a:cubicBezTo>
                <a:lnTo>
                  <a:pt x="475347" y="981835"/>
                </a:lnTo>
                <a:cubicBezTo>
                  <a:pt x="447899" y="988060"/>
                  <a:pt x="420451" y="998019"/>
                  <a:pt x="393004" y="1009224"/>
                </a:cubicBezTo>
                <a:cubicBezTo>
                  <a:pt x="384270" y="1012959"/>
                  <a:pt x="374289" y="1016694"/>
                  <a:pt x="364308" y="1020428"/>
                </a:cubicBezTo>
                <a:cubicBezTo>
                  <a:pt x="343098" y="1027898"/>
                  <a:pt x="319393" y="1034123"/>
                  <a:pt x="298184" y="1037858"/>
                </a:cubicBezTo>
                <a:lnTo>
                  <a:pt x="298184" y="1300541"/>
                </a:lnTo>
                <a:lnTo>
                  <a:pt x="521509" y="1309256"/>
                </a:lnTo>
                <a:cubicBezTo>
                  <a:pt x="598863" y="1311746"/>
                  <a:pt x="687444" y="1310501"/>
                  <a:pt x="758560" y="1289337"/>
                </a:cubicBezTo>
                <a:cubicBezTo>
                  <a:pt x="864608" y="1259458"/>
                  <a:pt x="1001848" y="1202190"/>
                  <a:pt x="1101658" y="1146168"/>
                </a:cubicBezTo>
                <a:cubicBezTo>
                  <a:pt x="1121620" y="1136208"/>
                  <a:pt x="1137840" y="1116289"/>
                  <a:pt x="1142830" y="1096370"/>
                </a:cubicBezTo>
                <a:cubicBezTo>
                  <a:pt x="1146573" y="1080186"/>
                  <a:pt x="1144078" y="1065247"/>
                  <a:pt x="1135344" y="1051552"/>
                </a:cubicBezTo>
                <a:cubicBezTo>
                  <a:pt x="1121620" y="1027898"/>
                  <a:pt x="1099163" y="1006734"/>
                  <a:pt x="1049258" y="1034123"/>
                </a:cubicBezTo>
                <a:cubicBezTo>
                  <a:pt x="999353" y="1062757"/>
                  <a:pt x="923247" y="1103840"/>
                  <a:pt x="834665" y="1125004"/>
                </a:cubicBezTo>
                <a:cubicBezTo>
                  <a:pt x="820941" y="1138698"/>
                  <a:pt x="803475" y="1148658"/>
                  <a:pt x="782265" y="1153638"/>
                </a:cubicBezTo>
                <a:lnTo>
                  <a:pt x="781017" y="1154883"/>
                </a:lnTo>
                <a:cubicBezTo>
                  <a:pt x="729864" y="1162352"/>
                  <a:pt x="684949" y="1164842"/>
                  <a:pt x="637539" y="1168577"/>
                </a:cubicBezTo>
                <a:cubicBezTo>
                  <a:pt x="620072" y="1171067"/>
                  <a:pt x="601358" y="1172312"/>
                  <a:pt x="582643" y="1174802"/>
                </a:cubicBezTo>
                <a:cubicBezTo>
                  <a:pt x="582643" y="1174802"/>
                  <a:pt x="581396" y="1174802"/>
                  <a:pt x="580148" y="1174802"/>
                </a:cubicBezTo>
                <a:cubicBezTo>
                  <a:pt x="571415" y="1174802"/>
                  <a:pt x="563929" y="1166087"/>
                  <a:pt x="562681" y="1157372"/>
                </a:cubicBezTo>
                <a:cubicBezTo>
                  <a:pt x="561434" y="1146168"/>
                  <a:pt x="568919" y="1137453"/>
                  <a:pt x="578901" y="1137453"/>
                </a:cubicBezTo>
                <a:cubicBezTo>
                  <a:pt x="598863" y="1136208"/>
                  <a:pt x="616329" y="1133718"/>
                  <a:pt x="635044" y="1132474"/>
                </a:cubicBezTo>
                <a:cubicBezTo>
                  <a:pt x="681206" y="1128739"/>
                  <a:pt x="724874" y="1125004"/>
                  <a:pt x="773531" y="1117534"/>
                </a:cubicBezTo>
                <a:cubicBezTo>
                  <a:pt x="807217" y="1108820"/>
                  <a:pt x="839656" y="1080186"/>
                  <a:pt x="834665" y="1031633"/>
                </a:cubicBezTo>
                <a:cubicBezTo>
                  <a:pt x="830922" y="986815"/>
                  <a:pt x="798484" y="953201"/>
                  <a:pt x="762303" y="956936"/>
                </a:cubicBezTo>
                <a:close/>
                <a:moveTo>
                  <a:pt x="452890" y="503776"/>
                </a:moveTo>
                <a:lnTo>
                  <a:pt x="291945" y="864810"/>
                </a:lnTo>
                <a:cubicBezTo>
                  <a:pt x="275726" y="903404"/>
                  <a:pt x="262002" y="938262"/>
                  <a:pt x="262002" y="979345"/>
                </a:cubicBezTo>
                <a:cubicBezTo>
                  <a:pt x="262002" y="988060"/>
                  <a:pt x="263250" y="996775"/>
                  <a:pt x="264498" y="1005489"/>
                </a:cubicBezTo>
                <a:cubicBezTo>
                  <a:pt x="281964" y="1002999"/>
                  <a:pt x="320641" y="998019"/>
                  <a:pt x="351832" y="985570"/>
                </a:cubicBezTo>
                <a:cubicBezTo>
                  <a:pt x="360565" y="981835"/>
                  <a:pt x="370546" y="979345"/>
                  <a:pt x="379280" y="974365"/>
                </a:cubicBezTo>
                <a:cubicBezTo>
                  <a:pt x="407975" y="963161"/>
                  <a:pt x="437918" y="951956"/>
                  <a:pt x="469109" y="944487"/>
                </a:cubicBezTo>
                <a:lnTo>
                  <a:pt x="471604" y="944487"/>
                </a:lnTo>
                <a:lnTo>
                  <a:pt x="586386" y="934527"/>
                </a:lnTo>
                <a:cubicBezTo>
                  <a:pt x="586386" y="933282"/>
                  <a:pt x="585139" y="930792"/>
                  <a:pt x="585139" y="929547"/>
                </a:cubicBezTo>
                <a:cubicBezTo>
                  <a:pt x="582643" y="919588"/>
                  <a:pt x="590129" y="909628"/>
                  <a:pt x="600110" y="908383"/>
                </a:cubicBezTo>
                <a:cubicBezTo>
                  <a:pt x="610091" y="905894"/>
                  <a:pt x="620072" y="913363"/>
                  <a:pt x="621320" y="923323"/>
                </a:cubicBezTo>
                <a:cubicBezTo>
                  <a:pt x="622568" y="925813"/>
                  <a:pt x="623815" y="929547"/>
                  <a:pt x="623815" y="930792"/>
                </a:cubicBezTo>
                <a:lnTo>
                  <a:pt x="688692" y="925813"/>
                </a:lnTo>
                <a:cubicBezTo>
                  <a:pt x="693683" y="918343"/>
                  <a:pt x="696178" y="909628"/>
                  <a:pt x="697425" y="899669"/>
                </a:cubicBezTo>
                <a:cubicBezTo>
                  <a:pt x="698673" y="874770"/>
                  <a:pt x="678711" y="852361"/>
                  <a:pt x="653758" y="851116"/>
                </a:cubicBezTo>
                <a:lnTo>
                  <a:pt x="651263" y="851116"/>
                </a:lnTo>
                <a:cubicBezTo>
                  <a:pt x="608844" y="847381"/>
                  <a:pt x="573910" y="810033"/>
                  <a:pt x="576405" y="765215"/>
                </a:cubicBezTo>
                <a:cubicBezTo>
                  <a:pt x="577653" y="742806"/>
                  <a:pt x="586386" y="722887"/>
                  <a:pt x="602606" y="707947"/>
                </a:cubicBezTo>
                <a:cubicBezTo>
                  <a:pt x="612587" y="697988"/>
                  <a:pt x="623815" y="691763"/>
                  <a:pt x="636292" y="688028"/>
                </a:cubicBezTo>
                <a:lnTo>
                  <a:pt x="636292" y="651925"/>
                </a:lnTo>
                <a:cubicBezTo>
                  <a:pt x="636292" y="641965"/>
                  <a:pt x="645025" y="633250"/>
                  <a:pt x="656254" y="633250"/>
                </a:cubicBezTo>
                <a:cubicBezTo>
                  <a:pt x="664987" y="633250"/>
                  <a:pt x="673720" y="641965"/>
                  <a:pt x="673720" y="651925"/>
                </a:cubicBezTo>
                <a:lnTo>
                  <a:pt x="673720" y="686783"/>
                </a:lnTo>
                <a:cubicBezTo>
                  <a:pt x="693683" y="689273"/>
                  <a:pt x="718636" y="700478"/>
                  <a:pt x="726121" y="729111"/>
                </a:cubicBezTo>
                <a:cubicBezTo>
                  <a:pt x="728617" y="739071"/>
                  <a:pt x="722379" y="749030"/>
                  <a:pt x="712397" y="751520"/>
                </a:cubicBezTo>
                <a:cubicBezTo>
                  <a:pt x="702416" y="752765"/>
                  <a:pt x="692435" y="747785"/>
                  <a:pt x="689940" y="737826"/>
                </a:cubicBezTo>
                <a:cubicBezTo>
                  <a:pt x="686197" y="722887"/>
                  <a:pt x="661244" y="721642"/>
                  <a:pt x="661244" y="721642"/>
                </a:cubicBezTo>
                <a:cubicBezTo>
                  <a:pt x="648768" y="721642"/>
                  <a:pt x="637539" y="725376"/>
                  <a:pt x="628806" y="734091"/>
                </a:cubicBezTo>
                <a:cubicBezTo>
                  <a:pt x="618825" y="742806"/>
                  <a:pt x="613834" y="755255"/>
                  <a:pt x="613834" y="766460"/>
                </a:cubicBezTo>
                <a:cubicBezTo>
                  <a:pt x="612587" y="791359"/>
                  <a:pt x="631301" y="812523"/>
                  <a:pt x="656254" y="815012"/>
                </a:cubicBezTo>
                <a:lnTo>
                  <a:pt x="657501" y="815012"/>
                </a:lnTo>
                <a:cubicBezTo>
                  <a:pt x="702416" y="817502"/>
                  <a:pt x="736102" y="854851"/>
                  <a:pt x="733607" y="900914"/>
                </a:cubicBezTo>
                <a:cubicBezTo>
                  <a:pt x="733607" y="908383"/>
                  <a:pt x="732360" y="915853"/>
                  <a:pt x="731112" y="922078"/>
                </a:cubicBezTo>
                <a:lnTo>
                  <a:pt x="759807" y="919588"/>
                </a:lnTo>
                <a:cubicBezTo>
                  <a:pt x="815951" y="914608"/>
                  <a:pt x="865856" y="963161"/>
                  <a:pt x="872094" y="1027898"/>
                </a:cubicBezTo>
                <a:cubicBezTo>
                  <a:pt x="873342" y="1046572"/>
                  <a:pt x="872094" y="1062757"/>
                  <a:pt x="865856" y="1078941"/>
                </a:cubicBezTo>
                <a:cubicBezTo>
                  <a:pt x="931981" y="1057777"/>
                  <a:pt x="988124" y="1025408"/>
                  <a:pt x="1030543" y="1001754"/>
                </a:cubicBezTo>
                <a:cubicBezTo>
                  <a:pt x="1036782" y="999264"/>
                  <a:pt x="1043020" y="995530"/>
                  <a:pt x="1048010" y="994285"/>
                </a:cubicBezTo>
                <a:cubicBezTo>
                  <a:pt x="1048010" y="988060"/>
                  <a:pt x="1048010" y="984325"/>
                  <a:pt x="1048010" y="979345"/>
                </a:cubicBezTo>
                <a:cubicBezTo>
                  <a:pt x="1048010" y="934527"/>
                  <a:pt x="1034286" y="899669"/>
                  <a:pt x="1015572" y="854851"/>
                </a:cubicBezTo>
                <a:lnTo>
                  <a:pt x="858370" y="503776"/>
                </a:lnTo>
                <a:close/>
                <a:moveTo>
                  <a:pt x="807217" y="437794"/>
                </a:moveTo>
                <a:lnTo>
                  <a:pt x="807217" y="466428"/>
                </a:lnTo>
                <a:lnTo>
                  <a:pt x="872094" y="466428"/>
                </a:lnTo>
                <a:cubicBezTo>
                  <a:pt x="878332" y="466428"/>
                  <a:pt x="883323" y="461448"/>
                  <a:pt x="883323" y="455223"/>
                </a:cubicBezTo>
                <a:lnTo>
                  <a:pt x="883323" y="451488"/>
                </a:lnTo>
                <a:cubicBezTo>
                  <a:pt x="883323" y="444019"/>
                  <a:pt x="878332" y="437794"/>
                  <a:pt x="872094" y="437794"/>
                </a:cubicBezTo>
                <a:lnTo>
                  <a:pt x="865856" y="437794"/>
                </a:lnTo>
                <a:close/>
                <a:moveTo>
                  <a:pt x="673720" y="437794"/>
                </a:moveTo>
                <a:lnTo>
                  <a:pt x="673720" y="466428"/>
                </a:lnTo>
                <a:lnTo>
                  <a:pt x="769788" y="466428"/>
                </a:lnTo>
                <a:lnTo>
                  <a:pt x="769788" y="437794"/>
                </a:lnTo>
                <a:close/>
                <a:moveTo>
                  <a:pt x="541472" y="437794"/>
                </a:moveTo>
                <a:lnTo>
                  <a:pt x="541472" y="466428"/>
                </a:lnTo>
                <a:lnTo>
                  <a:pt x="637539" y="466428"/>
                </a:lnTo>
                <a:lnTo>
                  <a:pt x="637539" y="437794"/>
                </a:lnTo>
                <a:close/>
                <a:moveTo>
                  <a:pt x="439166" y="437794"/>
                </a:moveTo>
                <a:cubicBezTo>
                  <a:pt x="432928" y="437794"/>
                  <a:pt x="426690" y="444019"/>
                  <a:pt x="426690" y="451488"/>
                </a:cubicBezTo>
                <a:lnTo>
                  <a:pt x="426690" y="455223"/>
                </a:lnTo>
                <a:cubicBezTo>
                  <a:pt x="426690" y="461448"/>
                  <a:pt x="432928" y="466428"/>
                  <a:pt x="439166" y="466428"/>
                </a:cubicBezTo>
                <a:lnTo>
                  <a:pt x="505290" y="466428"/>
                </a:lnTo>
                <a:lnTo>
                  <a:pt x="505290" y="437794"/>
                </a:lnTo>
                <a:lnTo>
                  <a:pt x="445404" y="437794"/>
                </a:lnTo>
                <a:close/>
                <a:moveTo>
                  <a:pt x="739845" y="373057"/>
                </a:moveTo>
                <a:lnTo>
                  <a:pt x="739845" y="401691"/>
                </a:lnTo>
                <a:lnTo>
                  <a:pt x="872094" y="401691"/>
                </a:lnTo>
                <a:cubicBezTo>
                  <a:pt x="878332" y="401691"/>
                  <a:pt x="883323" y="395466"/>
                  <a:pt x="883323" y="389241"/>
                </a:cubicBezTo>
                <a:lnTo>
                  <a:pt x="883323" y="385506"/>
                </a:lnTo>
                <a:cubicBezTo>
                  <a:pt x="883323" y="378037"/>
                  <a:pt x="878332" y="373057"/>
                  <a:pt x="872094" y="373057"/>
                </a:cubicBezTo>
                <a:close/>
                <a:moveTo>
                  <a:pt x="608844" y="373057"/>
                </a:moveTo>
                <a:lnTo>
                  <a:pt x="608844" y="401691"/>
                </a:lnTo>
                <a:lnTo>
                  <a:pt x="702416" y="401691"/>
                </a:lnTo>
                <a:lnTo>
                  <a:pt x="702416" y="373057"/>
                </a:lnTo>
                <a:close/>
                <a:moveTo>
                  <a:pt x="439166" y="373057"/>
                </a:moveTo>
                <a:cubicBezTo>
                  <a:pt x="432928" y="373057"/>
                  <a:pt x="426690" y="378037"/>
                  <a:pt x="426690" y="385506"/>
                </a:cubicBezTo>
                <a:lnTo>
                  <a:pt x="426690" y="389241"/>
                </a:lnTo>
                <a:cubicBezTo>
                  <a:pt x="426690" y="395466"/>
                  <a:pt x="432928" y="401691"/>
                  <a:pt x="439166" y="401691"/>
                </a:cubicBezTo>
                <a:lnTo>
                  <a:pt x="571415" y="401691"/>
                </a:lnTo>
                <a:lnTo>
                  <a:pt x="571415" y="373057"/>
                </a:lnTo>
                <a:close/>
                <a:moveTo>
                  <a:pt x="506538" y="241093"/>
                </a:moveTo>
                <a:cubicBezTo>
                  <a:pt x="476595" y="239848"/>
                  <a:pt x="441661" y="244828"/>
                  <a:pt x="415461" y="249807"/>
                </a:cubicBezTo>
                <a:cubicBezTo>
                  <a:pt x="411718" y="249807"/>
                  <a:pt x="409223" y="252297"/>
                  <a:pt x="409223" y="254787"/>
                </a:cubicBezTo>
                <a:cubicBezTo>
                  <a:pt x="407975" y="256032"/>
                  <a:pt x="406727" y="259767"/>
                  <a:pt x="407975" y="263502"/>
                </a:cubicBezTo>
                <a:lnTo>
                  <a:pt x="440413" y="335709"/>
                </a:lnTo>
                <a:lnTo>
                  <a:pt x="869599" y="335709"/>
                </a:lnTo>
                <a:lnTo>
                  <a:pt x="903285" y="263502"/>
                </a:lnTo>
                <a:cubicBezTo>
                  <a:pt x="904533" y="259767"/>
                  <a:pt x="904533" y="256032"/>
                  <a:pt x="902037" y="251052"/>
                </a:cubicBezTo>
                <a:cubicBezTo>
                  <a:pt x="900790" y="249807"/>
                  <a:pt x="898294" y="246073"/>
                  <a:pt x="893304" y="244828"/>
                </a:cubicBezTo>
                <a:cubicBezTo>
                  <a:pt x="868351" y="239848"/>
                  <a:pt x="838408" y="238603"/>
                  <a:pt x="804722" y="241093"/>
                </a:cubicBezTo>
                <a:cubicBezTo>
                  <a:pt x="777274" y="243583"/>
                  <a:pt x="754817" y="251052"/>
                  <a:pt x="742341" y="262257"/>
                </a:cubicBezTo>
                <a:lnTo>
                  <a:pt x="729864" y="272216"/>
                </a:lnTo>
                <a:lnTo>
                  <a:pt x="717388" y="262257"/>
                </a:lnTo>
                <a:cubicBezTo>
                  <a:pt x="702416" y="248562"/>
                  <a:pt x="678711" y="241093"/>
                  <a:pt x="656254" y="241093"/>
                </a:cubicBezTo>
                <a:cubicBezTo>
                  <a:pt x="631301" y="241093"/>
                  <a:pt x="608844" y="248562"/>
                  <a:pt x="592624" y="262257"/>
                </a:cubicBezTo>
                <a:lnTo>
                  <a:pt x="581396" y="272216"/>
                </a:lnTo>
                <a:lnTo>
                  <a:pt x="568919" y="262257"/>
                </a:lnTo>
                <a:cubicBezTo>
                  <a:pt x="555196" y="249807"/>
                  <a:pt x="533986" y="243583"/>
                  <a:pt x="506538" y="241093"/>
                </a:cubicBezTo>
                <a:close/>
                <a:moveTo>
                  <a:pt x="515271" y="115353"/>
                </a:moveTo>
                <a:cubicBezTo>
                  <a:pt x="525252" y="115353"/>
                  <a:pt x="533986" y="124068"/>
                  <a:pt x="533986" y="134027"/>
                </a:cubicBezTo>
                <a:lnTo>
                  <a:pt x="533986" y="155191"/>
                </a:lnTo>
                <a:lnTo>
                  <a:pt x="555196" y="155191"/>
                </a:lnTo>
                <a:cubicBezTo>
                  <a:pt x="566424" y="155191"/>
                  <a:pt x="573910" y="163906"/>
                  <a:pt x="573910" y="173866"/>
                </a:cubicBezTo>
                <a:cubicBezTo>
                  <a:pt x="573910" y="185070"/>
                  <a:pt x="566424" y="192540"/>
                  <a:pt x="555196" y="192540"/>
                </a:cubicBezTo>
                <a:lnTo>
                  <a:pt x="533986" y="192540"/>
                </a:lnTo>
                <a:lnTo>
                  <a:pt x="533986" y="207479"/>
                </a:lnTo>
                <a:cubicBezTo>
                  <a:pt x="552700" y="211214"/>
                  <a:pt x="567672" y="217439"/>
                  <a:pt x="580148" y="224908"/>
                </a:cubicBezTo>
                <a:cubicBezTo>
                  <a:pt x="602606" y="212459"/>
                  <a:pt x="628806" y="203744"/>
                  <a:pt x="656254" y="203744"/>
                </a:cubicBezTo>
                <a:cubicBezTo>
                  <a:pt x="682454" y="203744"/>
                  <a:pt x="708655" y="212459"/>
                  <a:pt x="729864" y="224908"/>
                </a:cubicBezTo>
                <a:cubicBezTo>
                  <a:pt x="747331" y="213704"/>
                  <a:pt x="772284" y="206234"/>
                  <a:pt x="802227" y="203744"/>
                </a:cubicBezTo>
                <a:cubicBezTo>
                  <a:pt x="839656" y="201254"/>
                  <a:pt x="872094" y="202499"/>
                  <a:pt x="900790" y="208724"/>
                </a:cubicBezTo>
                <a:cubicBezTo>
                  <a:pt x="915761" y="212459"/>
                  <a:pt x="928238" y="222419"/>
                  <a:pt x="934476" y="234868"/>
                </a:cubicBezTo>
                <a:cubicBezTo>
                  <a:pt x="941962" y="248562"/>
                  <a:pt x="941962" y="264747"/>
                  <a:pt x="936971" y="278441"/>
                </a:cubicBezTo>
                <a:lnTo>
                  <a:pt x="904533" y="349403"/>
                </a:lnTo>
                <a:cubicBezTo>
                  <a:pt x="914514" y="358118"/>
                  <a:pt x="920752" y="370567"/>
                  <a:pt x="920752" y="385506"/>
                </a:cubicBezTo>
                <a:lnTo>
                  <a:pt x="920752" y="389241"/>
                </a:lnTo>
                <a:cubicBezTo>
                  <a:pt x="920752" y="400446"/>
                  <a:pt x="917009" y="411650"/>
                  <a:pt x="909523" y="420365"/>
                </a:cubicBezTo>
                <a:cubicBezTo>
                  <a:pt x="917009" y="427835"/>
                  <a:pt x="920752" y="439039"/>
                  <a:pt x="920752" y="451488"/>
                </a:cubicBezTo>
                <a:lnTo>
                  <a:pt x="920752" y="455223"/>
                </a:lnTo>
                <a:cubicBezTo>
                  <a:pt x="920752" y="472653"/>
                  <a:pt x="910771" y="488837"/>
                  <a:pt x="894552" y="497551"/>
                </a:cubicBezTo>
                <a:lnTo>
                  <a:pt x="1049258" y="839911"/>
                </a:lnTo>
                <a:cubicBezTo>
                  <a:pt x="1067972" y="887219"/>
                  <a:pt x="1085439" y="927058"/>
                  <a:pt x="1085439" y="979345"/>
                </a:cubicBezTo>
                <a:cubicBezTo>
                  <a:pt x="1085439" y="980590"/>
                  <a:pt x="1085439" y="981835"/>
                  <a:pt x="1085439" y="984325"/>
                </a:cubicBezTo>
                <a:cubicBezTo>
                  <a:pt x="1117877" y="981835"/>
                  <a:pt x="1146573" y="998019"/>
                  <a:pt x="1166535" y="1031633"/>
                </a:cubicBezTo>
                <a:cubicBezTo>
                  <a:pt x="1181507" y="1054042"/>
                  <a:pt x="1185250" y="1080186"/>
                  <a:pt x="1177764" y="1106330"/>
                </a:cubicBezTo>
                <a:cubicBezTo>
                  <a:pt x="1170278" y="1136208"/>
                  <a:pt x="1149068" y="1162352"/>
                  <a:pt x="1120373" y="1178536"/>
                </a:cubicBezTo>
                <a:cubicBezTo>
                  <a:pt x="1018067" y="1235804"/>
                  <a:pt x="877085" y="1294316"/>
                  <a:pt x="769788" y="1325440"/>
                </a:cubicBezTo>
                <a:cubicBezTo>
                  <a:pt x="708655" y="1342869"/>
                  <a:pt x="637539" y="1346604"/>
                  <a:pt x="571415" y="1346604"/>
                </a:cubicBezTo>
                <a:cubicBezTo>
                  <a:pt x="552700" y="1346604"/>
                  <a:pt x="536481" y="1346604"/>
                  <a:pt x="520262" y="1346604"/>
                </a:cubicBezTo>
                <a:lnTo>
                  <a:pt x="193383" y="1332910"/>
                </a:lnTo>
                <a:cubicBezTo>
                  <a:pt x="187145" y="1351584"/>
                  <a:pt x="170925" y="1366523"/>
                  <a:pt x="148468" y="1366523"/>
                </a:cubicBezTo>
                <a:lnTo>
                  <a:pt x="46162" y="1366523"/>
                </a:lnTo>
                <a:cubicBezTo>
                  <a:pt x="21210" y="1366523"/>
                  <a:pt x="0" y="1345359"/>
                  <a:pt x="0" y="1319215"/>
                </a:cubicBezTo>
                <a:lnTo>
                  <a:pt x="0" y="1017939"/>
                </a:lnTo>
                <a:cubicBezTo>
                  <a:pt x="0" y="993040"/>
                  <a:pt x="21210" y="970631"/>
                  <a:pt x="46162" y="970631"/>
                </a:cubicBezTo>
                <a:lnTo>
                  <a:pt x="148468" y="970631"/>
                </a:lnTo>
                <a:cubicBezTo>
                  <a:pt x="173421" y="970631"/>
                  <a:pt x="192135" y="989305"/>
                  <a:pt x="195878" y="1012959"/>
                </a:cubicBezTo>
                <a:lnTo>
                  <a:pt x="227069" y="1009224"/>
                </a:lnTo>
                <a:cubicBezTo>
                  <a:pt x="225821" y="999264"/>
                  <a:pt x="225821" y="989305"/>
                  <a:pt x="225821" y="979345"/>
                </a:cubicBezTo>
                <a:cubicBezTo>
                  <a:pt x="225821" y="930792"/>
                  <a:pt x="240793" y="892199"/>
                  <a:pt x="257012" y="851116"/>
                </a:cubicBezTo>
                <a:lnTo>
                  <a:pt x="259507" y="843646"/>
                </a:lnTo>
                <a:lnTo>
                  <a:pt x="415461" y="497551"/>
                </a:lnTo>
                <a:cubicBezTo>
                  <a:pt x="400489" y="488837"/>
                  <a:pt x="390508" y="472653"/>
                  <a:pt x="390508" y="455223"/>
                </a:cubicBezTo>
                <a:lnTo>
                  <a:pt x="390508" y="451488"/>
                </a:lnTo>
                <a:cubicBezTo>
                  <a:pt x="390508" y="439039"/>
                  <a:pt x="394251" y="427835"/>
                  <a:pt x="400489" y="420365"/>
                </a:cubicBezTo>
                <a:cubicBezTo>
                  <a:pt x="394251" y="411650"/>
                  <a:pt x="390508" y="400446"/>
                  <a:pt x="390508" y="389241"/>
                </a:cubicBezTo>
                <a:lnTo>
                  <a:pt x="390508" y="385506"/>
                </a:lnTo>
                <a:cubicBezTo>
                  <a:pt x="390508" y="370567"/>
                  <a:pt x="395499" y="358118"/>
                  <a:pt x="406727" y="349403"/>
                </a:cubicBezTo>
                <a:lnTo>
                  <a:pt x="374289" y="278441"/>
                </a:lnTo>
                <a:cubicBezTo>
                  <a:pt x="369299" y="264747"/>
                  <a:pt x="369299" y="249807"/>
                  <a:pt x="376784" y="237358"/>
                </a:cubicBezTo>
                <a:cubicBezTo>
                  <a:pt x="381775" y="224908"/>
                  <a:pt x="394251" y="216194"/>
                  <a:pt x="409223" y="213704"/>
                </a:cubicBezTo>
                <a:cubicBezTo>
                  <a:pt x="432928" y="208724"/>
                  <a:pt x="466614" y="203744"/>
                  <a:pt x="497805" y="203744"/>
                </a:cubicBezTo>
                <a:lnTo>
                  <a:pt x="497805" y="192540"/>
                </a:lnTo>
                <a:lnTo>
                  <a:pt x="476595" y="192540"/>
                </a:lnTo>
                <a:cubicBezTo>
                  <a:pt x="465366" y="192540"/>
                  <a:pt x="457880" y="185070"/>
                  <a:pt x="457880" y="173866"/>
                </a:cubicBezTo>
                <a:cubicBezTo>
                  <a:pt x="457880" y="163906"/>
                  <a:pt x="465366" y="155191"/>
                  <a:pt x="476595" y="155191"/>
                </a:cubicBezTo>
                <a:lnTo>
                  <a:pt x="497805" y="155191"/>
                </a:lnTo>
                <a:lnTo>
                  <a:pt x="497805" y="134027"/>
                </a:lnTo>
                <a:cubicBezTo>
                  <a:pt x="497805" y="124068"/>
                  <a:pt x="506538" y="115353"/>
                  <a:pt x="515271" y="115353"/>
                </a:cubicBezTo>
                <a:close/>
                <a:moveTo>
                  <a:pt x="776644" y="0"/>
                </a:moveTo>
                <a:cubicBezTo>
                  <a:pt x="787861" y="0"/>
                  <a:pt x="795339" y="8725"/>
                  <a:pt x="795339" y="18695"/>
                </a:cubicBezTo>
                <a:lnTo>
                  <a:pt x="795339" y="54839"/>
                </a:lnTo>
                <a:lnTo>
                  <a:pt x="831483" y="54839"/>
                </a:lnTo>
                <a:cubicBezTo>
                  <a:pt x="841454" y="54839"/>
                  <a:pt x="850178" y="63563"/>
                  <a:pt x="850178" y="74780"/>
                </a:cubicBezTo>
                <a:cubicBezTo>
                  <a:pt x="850178" y="84751"/>
                  <a:pt x="841454" y="92229"/>
                  <a:pt x="831483" y="92229"/>
                </a:cubicBezTo>
                <a:lnTo>
                  <a:pt x="795339" y="92229"/>
                </a:lnTo>
                <a:lnTo>
                  <a:pt x="795339" y="129619"/>
                </a:lnTo>
                <a:cubicBezTo>
                  <a:pt x="795339" y="139590"/>
                  <a:pt x="787861" y="147068"/>
                  <a:pt x="776644" y="147068"/>
                </a:cubicBezTo>
                <a:cubicBezTo>
                  <a:pt x="766673" y="147068"/>
                  <a:pt x="757949" y="139590"/>
                  <a:pt x="757949" y="129619"/>
                </a:cubicBezTo>
                <a:lnTo>
                  <a:pt x="757949" y="92229"/>
                </a:lnTo>
                <a:lnTo>
                  <a:pt x="721805" y="92229"/>
                </a:lnTo>
                <a:cubicBezTo>
                  <a:pt x="711835" y="92229"/>
                  <a:pt x="703110" y="84751"/>
                  <a:pt x="703110" y="74780"/>
                </a:cubicBezTo>
                <a:cubicBezTo>
                  <a:pt x="703110" y="63563"/>
                  <a:pt x="711835" y="54839"/>
                  <a:pt x="721805" y="54839"/>
                </a:cubicBezTo>
                <a:lnTo>
                  <a:pt x="757949" y="54839"/>
                </a:lnTo>
                <a:lnTo>
                  <a:pt x="757949" y="18695"/>
                </a:lnTo>
                <a:cubicBezTo>
                  <a:pt x="757949" y="8725"/>
                  <a:pt x="766673" y="0"/>
                  <a:pt x="7766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F73E5268-381B-CD4E-824E-01C81B484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408" y="4358667"/>
            <a:ext cx="1259656" cy="1295114"/>
          </a:xfrm>
          <a:custGeom>
            <a:avLst/>
            <a:gdLst>
              <a:gd name="connsiteX0" fmla="*/ 890121 w 1259656"/>
              <a:gd name="connsiteY0" fmla="*/ 1063042 h 1295114"/>
              <a:gd name="connsiteX1" fmla="*/ 893867 w 1259656"/>
              <a:gd name="connsiteY1" fmla="*/ 1182450 h 1295114"/>
              <a:gd name="connsiteX2" fmla="*/ 958785 w 1259656"/>
              <a:gd name="connsiteY2" fmla="*/ 1082944 h 1295114"/>
              <a:gd name="connsiteX3" fmla="*/ 507764 w 1259656"/>
              <a:gd name="connsiteY3" fmla="*/ 1054664 h 1295114"/>
              <a:gd name="connsiteX4" fmla="*/ 589588 w 1259656"/>
              <a:gd name="connsiteY4" fmla="*/ 1054664 h 1295114"/>
              <a:gd name="connsiteX5" fmla="*/ 608470 w 1259656"/>
              <a:gd name="connsiteY5" fmla="*/ 1073269 h 1295114"/>
              <a:gd name="connsiteX6" fmla="*/ 589588 w 1259656"/>
              <a:gd name="connsiteY6" fmla="*/ 1091873 h 1295114"/>
              <a:gd name="connsiteX7" fmla="*/ 507764 w 1259656"/>
              <a:gd name="connsiteY7" fmla="*/ 1091873 h 1295114"/>
              <a:gd name="connsiteX8" fmla="*/ 488881 w 1259656"/>
              <a:gd name="connsiteY8" fmla="*/ 1073269 h 1295114"/>
              <a:gd name="connsiteX9" fmla="*/ 507764 w 1259656"/>
              <a:gd name="connsiteY9" fmla="*/ 1054664 h 1295114"/>
              <a:gd name="connsiteX10" fmla="*/ 188834 w 1259656"/>
              <a:gd name="connsiteY10" fmla="*/ 1054664 h 1295114"/>
              <a:gd name="connsiteX11" fmla="*/ 386701 w 1259656"/>
              <a:gd name="connsiteY11" fmla="*/ 1054664 h 1295114"/>
              <a:gd name="connsiteX12" fmla="*/ 405251 w 1259656"/>
              <a:gd name="connsiteY12" fmla="*/ 1073269 h 1295114"/>
              <a:gd name="connsiteX13" fmla="*/ 386701 w 1259656"/>
              <a:gd name="connsiteY13" fmla="*/ 1091873 h 1295114"/>
              <a:gd name="connsiteX14" fmla="*/ 188834 w 1259656"/>
              <a:gd name="connsiteY14" fmla="*/ 1091873 h 1295114"/>
              <a:gd name="connsiteX15" fmla="*/ 170284 w 1259656"/>
              <a:gd name="connsiteY15" fmla="*/ 1073269 h 1295114"/>
              <a:gd name="connsiteX16" fmla="*/ 188834 w 1259656"/>
              <a:gd name="connsiteY16" fmla="*/ 1054664 h 1295114"/>
              <a:gd name="connsiteX17" fmla="*/ 386720 w 1259656"/>
              <a:gd name="connsiteY17" fmla="*/ 933819 h 1295114"/>
              <a:gd name="connsiteX18" fmla="*/ 589792 w 1259656"/>
              <a:gd name="connsiteY18" fmla="*/ 933819 h 1295114"/>
              <a:gd name="connsiteX19" fmla="*/ 608479 w 1259656"/>
              <a:gd name="connsiteY19" fmla="*/ 952424 h 1295114"/>
              <a:gd name="connsiteX20" fmla="*/ 589792 w 1259656"/>
              <a:gd name="connsiteY20" fmla="*/ 971028 h 1295114"/>
              <a:gd name="connsiteX21" fmla="*/ 386720 w 1259656"/>
              <a:gd name="connsiteY21" fmla="*/ 971028 h 1295114"/>
              <a:gd name="connsiteX22" fmla="*/ 368032 w 1259656"/>
              <a:gd name="connsiteY22" fmla="*/ 952424 h 1295114"/>
              <a:gd name="connsiteX23" fmla="*/ 386720 w 1259656"/>
              <a:gd name="connsiteY23" fmla="*/ 933819 h 1295114"/>
              <a:gd name="connsiteX24" fmla="*/ 285502 w 1259656"/>
              <a:gd name="connsiteY24" fmla="*/ 852980 h 1295114"/>
              <a:gd name="connsiteX25" fmla="*/ 298768 w 1259656"/>
              <a:gd name="connsiteY25" fmla="*/ 857652 h 1295114"/>
              <a:gd name="connsiteX26" fmla="*/ 298768 w 1259656"/>
              <a:gd name="connsiteY26" fmla="*/ 885060 h 1295114"/>
              <a:gd name="connsiteX27" fmla="*/ 270973 w 1259656"/>
              <a:gd name="connsiteY27" fmla="*/ 912469 h 1295114"/>
              <a:gd name="connsiteX28" fmla="*/ 298768 w 1259656"/>
              <a:gd name="connsiteY28" fmla="*/ 939878 h 1295114"/>
              <a:gd name="connsiteX29" fmla="*/ 298768 w 1259656"/>
              <a:gd name="connsiteY29" fmla="*/ 966041 h 1295114"/>
              <a:gd name="connsiteX30" fmla="*/ 286134 w 1259656"/>
              <a:gd name="connsiteY30" fmla="*/ 971024 h 1295114"/>
              <a:gd name="connsiteX31" fmla="*/ 272236 w 1259656"/>
              <a:gd name="connsiteY31" fmla="*/ 966041 h 1295114"/>
              <a:gd name="connsiteX32" fmla="*/ 243178 w 1259656"/>
              <a:gd name="connsiteY32" fmla="*/ 938632 h 1295114"/>
              <a:gd name="connsiteX33" fmla="*/ 215383 w 1259656"/>
              <a:gd name="connsiteY33" fmla="*/ 966041 h 1295114"/>
              <a:gd name="connsiteX34" fmla="*/ 202748 w 1259656"/>
              <a:gd name="connsiteY34" fmla="*/ 971024 h 1295114"/>
              <a:gd name="connsiteX35" fmla="*/ 190114 w 1259656"/>
              <a:gd name="connsiteY35" fmla="*/ 966041 h 1295114"/>
              <a:gd name="connsiteX36" fmla="*/ 190114 w 1259656"/>
              <a:gd name="connsiteY36" fmla="*/ 939878 h 1295114"/>
              <a:gd name="connsiteX37" fmla="*/ 217909 w 1259656"/>
              <a:gd name="connsiteY37" fmla="*/ 912469 h 1295114"/>
              <a:gd name="connsiteX38" fmla="*/ 190114 w 1259656"/>
              <a:gd name="connsiteY38" fmla="*/ 885060 h 1295114"/>
              <a:gd name="connsiteX39" fmla="*/ 190114 w 1259656"/>
              <a:gd name="connsiteY39" fmla="*/ 857652 h 1295114"/>
              <a:gd name="connsiteX40" fmla="*/ 202748 w 1259656"/>
              <a:gd name="connsiteY40" fmla="*/ 852980 h 1295114"/>
              <a:gd name="connsiteX41" fmla="*/ 215383 w 1259656"/>
              <a:gd name="connsiteY41" fmla="*/ 857652 h 1295114"/>
              <a:gd name="connsiteX42" fmla="*/ 243178 w 1259656"/>
              <a:gd name="connsiteY42" fmla="*/ 885060 h 1295114"/>
              <a:gd name="connsiteX43" fmla="*/ 272236 w 1259656"/>
              <a:gd name="connsiteY43" fmla="*/ 857652 h 1295114"/>
              <a:gd name="connsiteX44" fmla="*/ 285502 w 1259656"/>
              <a:gd name="connsiteY44" fmla="*/ 852980 h 1295114"/>
              <a:gd name="connsiteX45" fmla="*/ 386720 w 1259656"/>
              <a:gd name="connsiteY45" fmla="*/ 851422 h 1295114"/>
              <a:gd name="connsiteX46" fmla="*/ 589792 w 1259656"/>
              <a:gd name="connsiteY46" fmla="*/ 851422 h 1295114"/>
              <a:gd name="connsiteX47" fmla="*/ 608479 w 1259656"/>
              <a:gd name="connsiteY47" fmla="*/ 870029 h 1295114"/>
              <a:gd name="connsiteX48" fmla="*/ 589792 w 1259656"/>
              <a:gd name="connsiteY48" fmla="*/ 888635 h 1295114"/>
              <a:gd name="connsiteX49" fmla="*/ 386720 w 1259656"/>
              <a:gd name="connsiteY49" fmla="*/ 888635 h 1295114"/>
              <a:gd name="connsiteX50" fmla="*/ 368032 w 1259656"/>
              <a:gd name="connsiteY50" fmla="*/ 870029 h 1295114"/>
              <a:gd name="connsiteX51" fmla="*/ 386720 w 1259656"/>
              <a:gd name="connsiteY51" fmla="*/ 851422 h 1295114"/>
              <a:gd name="connsiteX52" fmla="*/ 386720 w 1259656"/>
              <a:gd name="connsiteY52" fmla="*/ 692123 h 1295114"/>
              <a:gd name="connsiteX53" fmla="*/ 589792 w 1259656"/>
              <a:gd name="connsiteY53" fmla="*/ 692123 h 1295114"/>
              <a:gd name="connsiteX54" fmla="*/ 608479 w 1259656"/>
              <a:gd name="connsiteY54" fmla="*/ 710066 h 1295114"/>
              <a:gd name="connsiteX55" fmla="*/ 589792 w 1259656"/>
              <a:gd name="connsiteY55" fmla="*/ 729291 h 1295114"/>
              <a:gd name="connsiteX56" fmla="*/ 386720 w 1259656"/>
              <a:gd name="connsiteY56" fmla="*/ 729291 h 1295114"/>
              <a:gd name="connsiteX57" fmla="*/ 368032 w 1259656"/>
              <a:gd name="connsiteY57" fmla="*/ 710066 h 1295114"/>
              <a:gd name="connsiteX58" fmla="*/ 386720 w 1259656"/>
              <a:gd name="connsiteY58" fmla="*/ 692123 h 1295114"/>
              <a:gd name="connsiteX59" fmla="*/ 386720 w 1259656"/>
              <a:gd name="connsiteY59" fmla="*/ 609729 h 1295114"/>
              <a:gd name="connsiteX60" fmla="*/ 589792 w 1259656"/>
              <a:gd name="connsiteY60" fmla="*/ 609729 h 1295114"/>
              <a:gd name="connsiteX61" fmla="*/ 608479 w 1259656"/>
              <a:gd name="connsiteY61" fmla="*/ 628336 h 1295114"/>
              <a:gd name="connsiteX62" fmla="*/ 589792 w 1259656"/>
              <a:gd name="connsiteY62" fmla="*/ 646942 h 1295114"/>
              <a:gd name="connsiteX63" fmla="*/ 386720 w 1259656"/>
              <a:gd name="connsiteY63" fmla="*/ 646942 h 1295114"/>
              <a:gd name="connsiteX64" fmla="*/ 368032 w 1259656"/>
              <a:gd name="connsiteY64" fmla="*/ 628336 h 1295114"/>
              <a:gd name="connsiteX65" fmla="*/ 386720 w 1259656"/>
              <a:gd name="connsiteY65" fmla="*/ 609729 h 1295114"/>
              <a:gd name="connsiteX66" fmla="*/ 307737 w 1259656"/>
              <a:gd name="connsiteY66" fmla="*/ 606105 h 1295114"/>
              <a:gd name="connsiteX67" fmla="*/ 320845 w 1259656"/>
              <a:gd name="connsiteY67" fmla="*/ 611711 h 1295114"/>
              <a:gd name="connsiteX68" fmla="*/ 320845 w 1259656"/>
              <a:gd name="connsiteY68" fmla="*/ 636628 h 1295114"/>
              <a:gd name="connsiteX69" fmla="*/ 239698 w 1259656"/>
              <a:gd name="connsiteY69" fmla="*/ 718855 h 1295114"/>
              <a:gd name="connsiteX70" fmla="*/ 225966 w 1259656"/>
              <a:gd name="connsiteY70" fmla="*/ 723838 h 1295114"/>
              <a:gd name="connsiteX71" fmla="*/ 212233 w 1259656"/>
              <a:gd name="connsiteY71" fmla="*/ 717609 h 1295114"/>
              <a:gd name="connsiteX72" fmla="*/ 171035 w 1259656"/>
              <a:gd name="connsiteY72" fmla="*/ 671512 h 1295114"/>
              <a:gd name="connsiteX73" fmla="*/ 173532 w 1259656"/>
              <a:gd name="connsiteY73" fmla="*/ 645349 h 1295114"/>
              <a:gd name="connsiteX74" fmla="*/ 199749 w 1259656"/>
              <a:gd name="connsiteY74" fmla="*/ 647841 h 1295114"/>
              <a:gd name="connsiteX75" fmla="*/ 227214 w 1259656"/>
              <a:gd name="connsiteY75" fmla="*/ 677742 h 1295114"/>
              <a:gd name="connsiteX76" fmla="*/ 294629 w 1259656"/>
              <a:gd name="connsiteY76" fmla="*/ 611711 h 1295114"/>
              <a:gd name="connsiteX77" fmla="*/ 307737 w 1259656"/>
              <a:gd name="connsiteY77" fmla="*/ 606105 h 1295114"/>
              <a:gd name="connsiteX78" fmla="*/ 1026200 w 1259656"/>
              <a:gd name="connsiteY78" fmla="*/ 531925 h 1295114"/>
              <a:gd name="connsiteX79" fmla="*/ 900109 w 1259656"/>
              <a:gd name="connsiteY79" fmla="*/ 998363 h 1295114"/>
              <a:gd name="connsiteX80" fmla="*/ 892618 w 1259656"/>
              <a:gd name="connsiteY80" fmla="*/ 1025727 h 1295114"/>
              <a:gd name="connsiteX81" fmla="*/ 975015 w 1259656"/>
              <a:gd name="connsiteY81" fmla="*/ 1048116 h 1295114"/>
              <a:gd name="connsiteX82" fmla="*/ 982505 w 1259656"/>
              <a:gd name="connsiteY82" fmla="*/ 1019508 h 1295114"/>
              <a:gd name="connsiteX83" fmla="*/ 986250 w 1259656"/>
              <a:gd name="connsiteY83" fmla="*/ 1007070 h 1295114"/>
              <a:gd name="connsiteX84" fmla="*/ 1107348 w 1259656"/>
              <a:gd name="connsiteY84" fmla="*/ 554314 h 1295114"/>
              <a:gd name="connsiteX85" fmla="*/ 386720 w 1259656"/>
              <a:gd name="connsiteY85" fmla="*/ 444937 h 1295114"/>
              <a:gd name="connsiteX86" fmla="*/ 589792 w 1259656"/>
              <a:gd name="connsiteY86" fmla="*/ 444937 h 1295114"/>
              <a:gd name="connsiteX87" fmla="*/ 608479 w 1259656"/>
              <a:gd name="connsiteY87" fmla="*/ 464784 h 1295114"/>
              <a:gd name="connsiteX88" fmla="*/ 589792 w 1259656"/>
              <a:gd name="connsiteY88" fmla="*/ 482150 h 1295114"/>
              <a:gd name="connsiteX89" fmla="*/ 386720 w 1259656"/>
              <a:gd name="connsiteY89" fmla="*/ 482150 h 1295114"/>
              <a:gd name="connsiteX90" fmla="*/ 368032 w 1259656"/>
              <a:gd name="connsiteY90" fmla="*/ 464784 h 1295114"/>
              <a:gd name="connsiteX91" fmla="*/ 386720 w 1259656"/>
              <a:gd name="connsiteY91" fmla="*/ 444937 h 1295114"/>
              <a:gd name="connsiteX92" fmla="*/ 307737 w 1259656"/>
              <a:gd name="connsiteY92" fmla="*/ 364412 h 1295114"/>
              <a:gd name="connsiteX93" fmla="*/ 320845 w 1259656"/>
              <a:gd name="connsiteY93" fmla="*/ 370018 h 1295114"/>
              <a:gd name="connsiteX94" fmla="*/ 320845 w 1259656"/>
              <a:gd name="connsiteY94" fmla="*/ 396181 h 1295114"/>
              <a:gd name="connsiteX95" fmla="*/ 239698 w 1259656"/>
              <a:gd name="connsiteY95" fmla="*/ 477162 h 1295114"/>
              <a:gd name="connsiteX96" fmla="*/ 225966 w 1259656"/>
              <a:gd name="connsiteY96" fmla="*/ 482145 h 1295114"/>
              <a:gd name="connsiteX97" fmla="*/ 212233 w 1259656"/>
              <a:gd name="connsiteY97" fmla="*/ 477162 h 1295114"/>
              <a:gd name="connsiteX98" fmla="*/ 171035 w 1259656"/>
              <a:gd name="connsiteY98" fmla="*/ 431065 h 1295114"/>
              <a:gd name="connsiteX99" fmla="*/ 173532 w 1259656"/>
              <a:gd name="connsiteY99" fmla="*/ 403656 h 1295114"/>
              <a:gd name="connsiteX100" fmla="*/ 199749 w 1259656"/>
              <a:gd name="connsiteY100" fmla="*/ 406148 h 1295114"/>
              <a:gd name="connsiteX101" fmla="*/ 227214 w 1259656"/>
              <a:gd name="connsiteY101" fmla="*/ 437295 h 1295114"/>
              <a:gd name="connsiteX102" fmla="*/ 294629 w 1259656"/>
              <a:gd name="connsiteY102" fmla="*/ 370018 h 1295114"/>
              <a:gd name="connsiteX103" fmla="*/ 307737 w 1259656"/>
              <a:gd name="connsiteY103" fmla="*/ 364412 h 1295114"/>
              <a:gd name="connsiteX104" fmla="*/ 386720 w 1259656"/>
              <a:gd name="connsiteY104" fmla="*/ 362541 h 1295114"/>
              <a:gd name="connsiteX105" fmla="*/ 589792 w 1259656"/>
              <a:gd name="connsiteY105" fmla="*/ 362541 h 1295114"/>
              <a:gd name="connsiteX106" fmla="*/ 608479 w 1259656"/>
              <a:gd name="connsiteY106" fmla="*/ 380484 h 1295114"/>
              <a:gd name="connsiteX107" fmla="*/ 589792 w 1259656"/>
              <a:gd name="connsiteY107" fmla="*/ 399709 h 1295114"/>
              <a:gd name="connsiteX108" fmla="*/ 386720 w 1259656"/>
              <a:gd name="connsiteY108" fmla="*/ 399709 h 1295114"/>
              <a:gd name="connsiteX109" fmla="*/ 368032 w 1259656"/>
              <a:gd name="connsiteY109" fmla="*/ 380484 h 1295114"/>
              <a:gd name="connsiteX110" fmla="*/ 386720 w 1259656"/>
              <a:gd name="connsiteY110" fmla="*/ 362541 h 1295114"/>
              <a:gd name="connsiteX111" fmla="*/ 1099857 w 1259656"/>
              <a:gd name="connsiteY111" fmla="*/ 258282 h 1295114"/>
              <a:gd name="connsiteX112" fmla="*/ 1034939 w 1259656"/>
              <a:gd name="connsiteY112" fmla="*/ 497098 h 1295114"/>
              <a:gd name="connsiteX113" fmla="*/ 1117335 w 1259656"/>
              <a:gd name="connsiteY113" fmla="*/ 518243 h 1295114"/>
              <a:gd name="connsiteX114" fmla="*/ 1181005 w 1259656"/>
              <a:gd name="connsiteY114" fmla="*/ 280671 h 1295114"/>
              <a:gd name="connsiteX115" fmla="*/ 142873 w 1259656"/>
              <a:gd name="connsiteY115" fmla="*/ 240113 h 1295114"/>
              <a:gd name="connsiteX116" fmla="*/ 118025 w 1259656"/>
              <a:gd name="connsiteY116" fmla="*/ 264995 h 1295114"/>
              <a:gd name="connsiteX117" fmla="*/ 118025 w 1259656"/>
              <a:gd name="connsiteY117" fmla="*/ 1152042 h 1295114"/>
              <a:gd name="connsiteX118" fmla="*/ 142873 w 1259656"/>
              <a:gd name="connsiteY118" fmla="*/ 1176924 h 1295114"/>
              <a:gd name="connsiteX119" fmla="*/ 623669 w 1259656"/>
              <a:gd name="connsiteY119" fmla="*/ 1176924 h 1295114"/>
              <a:gd name="connsiteX120" fmla="*/ 649759 w 1259656"/>
              <a:gd name="connsiteY120" fmla="*/ 1152042 h 1295114"/>
              <a:gd name="connsiteX121" fmla="*/ 649759 w 1259656"/>
              <a:gd name="connsiteY121" fmla="*/ 264995 h 1295114"/>
              <a:gd name="connsiteX122" fmla="*/ 623669 w 1259656"/>
              <a:gd name="connsiteY122" fmla="*/ 240113 h 1295114"/>
              <a:gd name="connsiteX123" fmla="*/ 595095 w 1259656"/>
              <a:gd name="connsiteY123" fmla="*/ 240113 h 1295114"/>
              <a:gd name="connsiteX124" fmla="*/ 590125 w 1259656"/>
              <a:gd name="connsiteY124" fmla="*/ 263751 h 1295114"/>
              <a:gd name="connsiteX125" fmla="*/ 557824 w 1259656"/>
              <a:gd name="connsiteY125" fmla="*/ 279924 h 1295114"/>
              <a:gd name="connsiteX126" fmla="*/ 209960 w 1259656"/>
              <a:gd name="connsiteY126" fmla="*/ 279924 h 1295114"/>
              <a:gd name="connsiteX127" fmla="*/ 178901 w 1259656"/>
              <a:gd name="connsiteY127" fmla="*/ 263751 h 1295114"/>
              <a:gd name="connsiteX128" fmla="*/ 172689 w 1259656"/>
              <a:gd name="connsiteY128" fmla="*/ 240113 h 1295114"/>
              <a:gd name="connsiteX129" fmla="*/ 1107348 w 1259656"/>
              <a:gd name="connsiteY129" fmla="*/ 222211 h 1295114"/>
              <a:gd name="connsiteX130" fmla="*/ 1192241 w 1259656"/>
              <a:gd name="connsiteY130" fmla="*/ 244600 h 1295114"/>
              <a:gd name="connsiteX131" fmla="*/ 1217209 w 1259656"/>
              <a:gd name="connsiteY131" fmla="*/ 288134 h 1295114"/>
              <a:gd name="connsiteX132" fmla="*/ 1215961 w 1259656"/>
              <a:gd name="connsiteY132" fmla="*/ 294353 h 1295114"/>
              <a:gd name="connsiteX133" fmla="*/ 1249668 w 1259656"/>
              <a:gd name="connsiteY133" fmla="*/ 322961 h 1295114"/>
              <a:gd name="connsiteX134" fmla="*/ 1257159 w 1259656"/>
              <a:gd name="connsiteY134" fmla="*/ 377690 h 1295114"/>
              <a:gd name="connsiteX135" fmla="*/ 1154788 w 1259656"/>
              <a:gd name="connsiteY135" fmla="*/ 758303 h 1295114"/>
              <a:gd name="connsiteX136" fmla="*/ 1118583 w 1259656"/>
              <a:gd name="connsiteY136" fmla="*/ 748352 h 1295114"/>
              <a:gd name="connsiteX137" fmla="*/ 1139807 w 1259656"/>
              <a:gd name="connsiteY137" fmla="*/ 669991 h 1295114"/>
              <a:gd name="connsiteX138" fmla="*/ 1139659 w 1259656"/>
              <a:gd name="connsiteY138" fmla="*/ 669991 h 1295114"/>
              <a:gd name="connsiteX139" fmla="*/ 1220954 w 1259656"/>
              <a:gd name="connsiteY139" fmla="*/ 367739 h 1295114"/>
              <a:gd name="connsiteX140" fmla="*/ 1217209 w 1259656"/>
              <a:gd name="connsiteY140" fmla="*/ 342863 h 1295114"/>
              <a:gd name="connsiteX141" fmla="*/ 1205973 w 1259656"/>
              <a:gd name="connsiteY141" fmla="*/ 330424 h 1295114"/>
              <a:gd name="connsiteX142" fmla="*/ 1114838 w 1259656"/>
              <a:gd name="connsiteY142" fmla="*/ 669991 h 1295114"/>
              <a:gd name="connsiteX143" fmla="*/ 1138558 w 1259656"/>
              <a:gd name="connsiteY143" fmla="*/ 669991 h 1295114"/>
              <a:gd name="connsiteX144" fmla="*/ 1139659 w 1259656"/>
              <a:gd name="connsiteY144" fmla="*/ 669991 h 1295114"/>
              <a:gd name="connsiteX145" fmla="*/ 1118583 w 1259656"/>
              <a:gd name="connsiteY145" fmla="*/ 748352 h 1295114"/>
              <a:gd name="connsiteX146" fmla="*/ 1117335 w 1259656"/>
              <a:gd name="connsiteY146" fmla="*/ 747109 h 1295114"/>
              <a:gd name="connsiteX147" fmla="*/ 1097360 w 1259656"/>
              <a:gd name="connsiteY147" fmla="*/ 735914 h 1295114"/>
              <a:gd name="connsiteX148" fmla="*/ 1014964 w 1259656"/>
              <a:gd name="connsiteY148" fmla="*/ 1041897 h 1295114"/>
              <a:gd name="connsiteX149" fmla="*/ 1006225 w 1259656"/>
              <a:gd name="connsiteY149" fmla="*/ 1075481 h 1295114"/>
              <a:gd name="connsiteX150" fmla="*/ 1003728 w 1259656"/>
              <a:gd name="connsiteY150" fmla="*/ 1081700 h 1295114"/>
              <a:gd name="connsiteX151" fmla="*/ 913842 w 1259656"/>
              <a:gd name="connsiteY151" fmla="*/ 1221009 h 1295114"/>
              <a:gd name="connsiteX152" fmla="*/ 888873 w 1259656"/>
              <a:gd name="connsiteY152" fmla="*/ 1234691 h 1295114"/>
              <a:gd name="connsiteX153" fmla="*/ 880134 w 1259656"/>
              <a:gd name="connsiteY153" fmla="*/ 1233448 h 1295114"/>
              <a:gd name="connsiteX154" fmla="*/ 858911 w 1259656"/>
              <a:gd name="connsiteY154" fmla="*/ 1206083 h 1295114"/>
              <a:gd name="connsiteX155" fmla="*/ 851420 w 1259656"/>
              <a:gd name="connsiteY155" fmla="*/ 1039410 h 1295114"/>
              <a:gd name="connsiteX156" fmla="*/ 851420 w 1259656"/>
              <a:gd name="connsiteY156" fmla="*/ 1034434 h 1295114"/>
              <a:gd name="connsiteX157" fmla="*/ 856414 w 1259656"/>
              <a:gd name="connsiteY157" fmla="*/ 1018264 h 1295114"/>
              <a:gd name="connsiteX158" fmla="*/ 861408 w 1259656"/>
              <a:gd name="connsiteY158" fmla="*/ 1000851 h 1295114"/>
              <a:gd name="connsiteX159" fmla="*/ 867650 w 1259656"/>
              <a:gd name="connsiteY159" fmla="*/ 975974 h 1295114"/>
              <a:gd name="connsiteX160" fmla="*/ 1063653 w 1259656"/>
              <a:gd name="connsiteY160" fmla="*/ 247088 h 1295114"/>
              <a:gd name="connsiteX161" fmla="*/ 1081131 w 1259656"/>
              <a:gd name="connsiteY161" fmla="*/ 224699 h 1295114"/>
              <a:gd name="connsiteX162" fmla="*/ 1107348 w 1259656"/>
              <a:gd name="connsiteY162" fmla="*/ 222211 h 1295114"/>
              <a:gd name="connsiteX163" fmla="*/ 226111 w 1259656"/>
              <a:gd name="connsiteY163" fmla="*/ 199057 h 1295114"/>
              <a:gd name="connsiteX164" fmla="*/ 208718 w 1259656"/>
              <a:gd name="connsiteY164" fmla="*/ 242601 h 1295114"/>
              <a:gd name="connsiteX165" fmla="*/ 209960 w 1259656"/>
              <a:gd name="connsiteY165" fmla="*/ 243845 h 1295114"/>
              <a:gd name="connsiteX166" fmla="*/ 557824 w 1259656"/>
              <a:gd name="connsiteY166" fmla="*/ 243845 h 1295114"/>
              <a:gd name="connsiteX167" fmla="*/ 576459 w 1259656"/>
              <a:gd name="connsiteY167" fmla="*/ 235136 h 1295114"/>
              <a:gd name="connsiteX168" fmla="*/ 559066 w 1259656"/>
              <a:gd name="connsiteY168" fmla="*/ 242601 h 1295114"/>
              <a:gd name="connsiteX169" fmla="*/ 541673 w 1259656"/>
              <a:gd name="connsiteY169" fmla="*/ 199057 h 1295114"/>
              <a:gd name="connsiteX170" fmla="*/ 80754 w 1259656"/>
              <a:gd name="connsiteY170" fmla="*/ 158002 h 1295114"/>
              <a:gd name="connsiteX171" fmla="*/ 37271 w 1259656"/>
              <a:gd name="connsiteY171" fmla="*/ 201545 h 1295114"/>
              <a:gd name="connsiteX172" fmla="*/ 37271 w 1259656"/>
              <a:gd name="connsiteY172" fmla="*/ 1215491 h 1295114"/>
              <a:gd name="connsiteX173" fmla="*/ 80754 w 1259656"/>
              <a:gd name="connsiteY173" fmla="*/ 1259035 h 1295114"/>
              <a:gd name="connsiteX174" fmla="*/ 687030 w 1259656"/>
              <a:gd name="connsiteY174" fmla="*/ 1259035 h 1295114"/>
              <a:gd name="connsiteX175" fmla="*/ 730513 w 1259656"/>
              <a:gd name="connsiteY175" fmla="*/ 1215491 h 1295114"/>
              <a:gd name="connsiteX176" fmla="*/ 730513 w 1259656"/>
              <a:gd name="connsiteY176" fmla="*/ 201545 h 1295114"/>
              <a:gd name="connsiteX177" fmla="*/ 687030 w 1259656"/>
              <a:gd name="connsiteY177" fmla="*/ 158002 h 1295114"/>
              <a:gd name="connsiteX178" fmla="*/ 565278 w 1259656"/>
              <a:gd name="connsiteY178" fmla="*/ 158002 h 1295114"/>
              <a:gd name="connsiteX179" fmla="*/ 582671 w 1259656"/>
              <a:gd name="connsiteY179" fmla="*/ 202789 h 1295114"/>
              <a:gd name="connsiteX180" fmla="*/ 623669 w 1259656"/>
              <a:gd name="connsiteY180" fmla="*/ 202789 h 1295114"/>
              <a:gd name="connsiteX181" fmla="*/ 685788 w 1259656"/>
              <a:gd name="connsiteY181" fmla="*/ 264995 h 1295114"/>
              <a:gd name="connsiteX182" fmla="*/ 685788 w 1259656"/>
              <a:gd name="connsiteY182" fmla="*/ 1152042 h 1295114"/>
              <a:gd name="connsiteX183" fmla="*/ 623669 w 1259656"/>
              <a:gd name="connsiteY183" fmla="*/ 1214247 h 1295114"/>
              <a:gd name="connsiteX184" fmla="*/ 142873 w 1259656"/>
              <a:gd name="connsiteY184" fmla="*/ 1214247 h 1295114"/>
              <a:gd name="connsiteX185" fmla="*/ 80754 w 1259656"/>
              <a:gd name="connsiteY185" fmla="*/ 1152042 h 1295114"/>
              <a:gd name="connsiteX186" fmla="*/ 80754 w 1259656"/>
              <a:gd name="connsiteY186" fmla="*/ 264995 h 1295114"/>
              <a:gd name="connsiteX187" fmla="*/ 142873 w 1259656"/>
              <a:gd name="connsiteY187" fmla="*/ 202789 h 1295114"/>
              <a:gd name="connsiteX188" fmla="*/ 185113 w 1259656"/>
              <a:gd name="connsiteY188" fmla="*/ 202789 h 1295114"/>
              <a:gd name="connsiteX189" fmla="*/ 202506 w 1259656"/>
              <a:gd name="connsiteY189" fmla="*/ 158002 h 1295114"/>
              <a:gd name="connsiteX190" fmla="*/ 386678 w 1259656"/>
              <a:gd name="connsiteY190" fmla="*/ 76904 h 1295114"/>
              <a:gd name="connsiteX191" fmla="*/ 405322 w 1259656"/>
              <a:gd name="connsiteY191" fmla="*/ 95546 h 1295114"/>
              <a:gd name="connsiteX192" fmla="*/ 386678 w 1259656"/>
              <a:gd name="connsiteY192" fmla="*/ 114188 h 1295114"/>
              <a:gd name="connsiteX193" fmla="*/ 368034 w 1259656"/>
              <a:gd name="connsiteY193" fmla="*/ 95546 h 1295114"/>
              <a:gd name="connsiteX194" fmla="*/ 386678 w 1259656"/>
              <a:gd name="connsiteY194" fmla="*/ 76904 h 1295114"/>
              <a:gd name="connsiteX195" fmla="*/ 239777 w 1259656"/>
              <a:gd name="connsiteY195" fmla="*/ 36079 h 1295114"/>
              <a:gd name="connsiteX196" fmla="*/ 239777 w 1259656"/>
              <a:gd name="connsiteY196" fmla="*/ 161734 h 1295114"/>
              <a:gd name="connsiteX197" fmla="*/ 526764 w 1259656"/>
              <a:gd name="connsiteY197" fmla="*/ 161734 h 1295114"/>
              <a:gd name="connsiteX198" fmla="*/ 526764 w 1259656"/>
              <a:gd name="connsiteY198" fmla="*/ 36079 h 1295114"/>
              <a:gd name="connsiteX199" fmla="*/ 238535 w 1259656"/>
              <a:gd name="connsiteY199" fmla="*/ 0 h 1295114"/>
              <a:gd name="connsiteX200" fmla="*/ 528007 w 1259656"/>
              <a:gd name="connsiteY200" fmla="*/ 0 h 1295114"/>
              <a:gd name="connsiteX201" fmla="*/ 564035 w 1259656"/>
              <a:gd name="connsiteY201" fmla="*/ 34835 h 1295114"/>
              <a:gd name="connsiteX202" fmla="*/ 564035 w 1259656"/>
              <a:gd name="connsiteY202" fmla="*/ 120678 h 1295114"/>
              <a:gd name="connsiteX203" fmla="*/ 687030 w 1259656"/>
              <a:gd name="connsiteY203" fmla="*/ 120678 h 1295114"/>
              <a:gd name="connsiteX204" fmla="*/ 767784 w 1259656"/>
              <a:gd name="connsiteY204" fmla="*/ 201545 h 1295114"/>
              <a:gd name="connsiteX205" fmla="*/ 767784 w 1259656"/>
              <a:gd name="connsiteY205" fmla="*/ 1215491 h 1295114"/>
              <a:gd name="connsiteX206" fmla="*/ 687030 w 1259656"/>
              <a:gd name="connsiteY206" fmla="*/ 1295114 h 1295114"/>
              <a:gd name="connsiteX207" fmla="*/ 80754 w 1259656"/>
              <a:gd name="connsiteY207" fmla="*/ 1295114 h 1295114"/>
              <a:gd name="connsiteX208" fmla="*/ 0 w 1259656"/>
              <a:gd name="connsiteY208" fmla="*/ 1215491 h 1295114"/>
              <a:gd name="connsiteX209" fmla="*/ 0 w 1259656"/>
              <a:gd name="connsiteY209" fmla="*/ 201545 h 1295114"/>
              <a:gd name="connsiteX210" fmla="*/ 80754 w 1259656"/>
              <a:gd name="connsiteY210" fmla="*/ 120678 h 1295114"/>
              <a:gd name="connsiteX211" fmla="*/ 202506 w 1259656"/>
              <a:gd name="connsiteY211" fmla="*/ 120678 h 1295114"/>
              <a:gd name="connsiteX212" fmla="*/ 202506 w 1259656"/>
              <a:gd name="connsiteY212" fmla="*/ 34835 h 1295114"/>
              <a:gd name="connsiteX213" fmla="*/ 238535 w 1259656"/>
              <a:gd name="connsiteY213" fmla="*/ 0 h 12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1259656" h="1295114">
                <a:moveTo>
                  <a:pt x="890121" y="1063042"/>
                </a:moveTo>
                <a:lnTo>
                  <a:pt x="893867" y="1182450"/>
                </a:lnTo>
                <a:lnTo>
                  <a:pt x="958785" y="1082944"/>
                </a:lnTo>
                <a:close/>
                <a:moveTo>
                  <a:pt x="507764" y="1054664"/>
                </a:moveTo>
                <a:lnTo>
                  <a:pt x="589588" y="1054664"/>
                </a:lnTo>
                <a:cubicBezTo>
                  <a:pt x="600917" y="1054664"/>
                  <a:pt x="608470" y="1063346"/>
                  <a:pt x="608470" y="1073269"/>
                </a:cubicBezTo>
                <a:cubicBezTo>
                  <a:pt x="608470" y="1084431"/>
                  <a:pt x="600917" y="1091873"/>
                  <a:pt x="589588" y="1091873"/>
                </a:cubicBezTo>
                <a:lnTo>
                  <a:pt x="507764" y="1091873"/>
                </a:lnTo>
                <a:cubicBezTo>
                  <a:pt x="497693" y="1091873"/>
                  <a:pt x="488881" y="1084431"/>
                  <a:pt x="488881" y="1073269"/>
                </a:cubicBezTo>
                <a:cubicBezTo>
                  <a:pt x="488881" y="1063346"/>
                  <a:pt x="497693" y="1054664"/>
                  <a:pt x="507764" y="1054664"/>
                </a:cubicBezTo>
                <a:close/>
                <a:moveTo>
                  <a:pt x="188834" y="1054664"/>
                </a:moveTo>
                <a:lnTo>
                  <a:pt x="386701" y="1054664"/>
                </a:lnTo>
                <a:cubicBezTo>
                  <a:pt x="396594" y="1054664"/>
                  <a:pt x="405251" y="1063346"/>
                  <a:pt x="405251" y="1073269"/>
                </a:cubicBezTo>
                <a:cubicBezTo>
                  <a:pt x="405251" y="1084431"/>
                  <a:pt x="396594" y="1091873"/>
                  <a:pt x="386701" y="1091873"/>
                </a:cubicBezTo>
                <a:lnTo>
                  <a:pt x="188834" y="1091873"/>
                </a:lnTo>
                <a:cubicBezTo>
                  <a:pt x="178941" y="1091873"/>
                  <a:pt x="170284" y="1084431"/>
                  <a:pt x="170284" y="1073269"/>
                </a:cubicBezTo>
                <a:cubicBezTo>
                  <a:pt x="170284" y="1063346"/>
                  <a:pt x="178941" y="1054664"/>
                  <a:pt x="188834" y="1054664"/>
                </a:cubicBezTo>
                <a:close/>
                <a:moveTo>
                  <a:pt x="386720" y="933819"/>
                </a:moveTo>
                <a:lnTo>
                  <a:pt x="589792" y="933819"/>
                </a:lnTo>
                <a:cubicBezTo>
                  <a:pt x="601004" y="933819"/>
                  <a:pt x="608479" y="942501"/>
                  <a:pt x="608479" y="952424"/>
                </a:cubicBezTo>
                <a:cubicBezTo>
                  <a:pt x="608479" y="963586"/>
                  <a:pt x="601004" y="971028"/>
                  <a:pt x="589792" y="971028"/>
                </a:cubicBezTo>
                <a:lnTo>
                  <a:pt x="386720" y="971028"/>
                </a:lnTo>
                <a:cubicBezTo>
                  <a:pt x="376753" y="971028"/>
                  <a:pt x="368032" y="963586"/>
                  <a:pt x="368032" y="952424"/>
                </a:cubicBezTo>
                <a:cubicBezTo>
                  <a:pt x="368032" y="942501"/>
                  <a:pt x="376753" y="933819"/>
                  <a:pt x="386720" y="933819"/>
                </a:cubicBezTo>
                <a:close/>
                <a:moveTo>
                  <a:pt x="285502" y="852980"/>
                </a:moveTo>
                <a:cubicBezTo>
                  <a:pt x="290240" y="852980"/>
                  <a:pt x="294978" y="854537"/>
                  <a:pt x="298768" y="857652"/>
                </a:cubicBezTo>
                <a:cubicBezTo>
                  <a:pt x="306349" y="866373"/>
                  <a:pt x="306349" y="877585"/>
                  <a:pt x="298768" y="885060"/>
                </a:cubicBezTo>
                <a:lnTo>
                  <a:pt x="270973" y="912469"/>
                </a:lnTo>
                <a:lnTo>
                  <a:pt x="298768" y="939878"/>
                </a:lnTo>
                <a:cubicBezTo>
                  <a:pt x="306349" y="946107"/>
                  <a:pt x="306349" y="958566"/>
                  <a:pt x="298768" y="966041"/>
                </a:cubicBezTo>
                <a:cubicBezTo>
                  <a:pt x="294978" y="968533"/>
                  <a:pt x="289924" y="971024"/>
                  <a:pt x="286134" y="971024"/>
                </a:cubicBezTo>
                <a:cubicBezTo>
                  <a:pt x="281080" y="971024"/>
                  <a:pt x="274763" y="968533"/>
                  <a:pt x="272236" y="966041"/>
                </a:cubicBezTo>
                <a:lnTo>
                  <a:pt x="243178" y="938632"/>
                </a:lnTo>
                <a:lnTo>
                  <a:pt x="215383" y="966041"/>
                </a:lnTo>
                <a:cubicBezTo>
                  <a:pt x="212856" y="968533"/>
                  <a:pt x="207802" y="971024"/>
                  <a:pt x="202748" y="971024"/>
                </a:cubicBezTo>
                <a:cubicBezTo>
                  <a:pt x="197695" y="971024"/>
                  <a:pt x="193904" y="968533"/>
                  <a:pt x="190114" y="966041"/>
                </a:cubicBezTo>
                <a:cubicBezTo>
                  <a:pt x="181270" y="958566"/>
                  <a:pt x="181270" y="946107"/>
                  <a:pt x="190114" y="939878"/>
                </a:cubicBezTo>
                <a:lnTo>
                  <a:pt x="217909" y="912469"/>
                </a:lnTo>
                <a:lnTo>
                  <a:pt x="190114" y="885060"/>
                </a:lnTo>
                <a:cubicBezTo>
                  <a:pt x="181270" y="877585"/>
                  <a:pt x="181270" y="866373"/>
                  <a:pt x="190114" y="857652"/>
                </a:cubicBezTo>
                <a:cubicBezTo>
                  <a:pt x="193273" y="854537"/>
                  <a:pt x="198011" y="852980"/>
                  <a:pt x="202748" y="852980"/>
                </a:cubicBezTo>
                <a:cubicBezTo>
                  <a:pt x="207486" y="852980"/>
                  <a:pt x="212224" y="854537"/>
                  <a:pt x="215383" y="857652"/>
                </a:cubicBezTo>
                <a:lnTo>
                  <a:pt x="243178" y="885060"/>
                </a:lnTo>
                <a:lnTo>
                  <a:pt x="272236" y="857652"/>
                </a:lnTo>
                <a:cubicBezTo>
                  <a:pt x="276027" y="854537"/>
                  <a:pt x="280765" y="852980"/>
                  <a:pt x="285502" y="852980"/>
                </a:cubicBezTo>
                <a:close/>
                <a:moveTo>
                  <a:pt x="386720" y="851422"/>
                </a:moveTo>
                <a:lnTo>
                  <a:pt x="589792" y="851422"/>
                </a:lnTo>
                <a:cubicBezTo>
                  <a:pt x="601004" y="851422"/>
                  <a:pt x="608479" y="860105"/>
                  <a:pt x="608479" y="870029"/>
                </a:cubicBezTo>
                <a:cubicBezTo>
                  <a:pt x="608479" y="879952"/>
                  <a:pt x="601004" y="888635"/>
                  <a:pt x="589792" y="888635"/>
                </a:cubicBezTo>
                <a:lnTo>
                  <a:pt x="386720" y="888635"/>
                </a:lnTo>
                <a:cubicBezTo>
                  <a:pt x="376753" y="888635"/>
                  <a:pt x="368032" y="879952"/>
                  <a:pt x="368032" y="870029"/>
                </a:cubicBezTo>
                <a:cubicBezTo>
                  <a:pt x="368032" y="860105"/>
                  <a:pt x="376753" y="851422"/>
                  <a:pt x="386720" y="851422"/>
                </a:cubicBezTo>
                <a:close/>
                <a:moveTo>
                  <a:pt x="386720" y="692123"/>
                </a:moveTo>
                <a:lnTo>
                  <a:pt x="589792" y="692123"/>
                </a:lnTo>
                <a:cubicBezTo>
                  <a:pt x="601004" y="692123"/>
                  <a:pt x="608479" y="699813"/>
                  <a:pt x="608479" y="710066"/>
                </a:cubicBezTo>
                <a:cubicBezTo>
                  <a:pt x="608479" y="720319"/>
                  <a:pt x="601004" y="729291"/>
                  <a:pt x="589792" y="729291"/>
                </a:cubicBezTo>
                <a:lnTo>
                  <a:pt x="386720" y="729291"/>
                </a:lnTo>
                <a:cubicBezTo>
                  <a:pt x="376753" y="729291"/>
                  <a:pt x="368032" y="720319"/>
                  <a:pt x="368032" y="710066"/>
                </a:cubicBezTo>
                <a:cubicBezTo>
                  <a:pt x="368032" y="699813"/>
                  <a:pt x="376753" y="692123"/>
                  <a:pt x="386720" y="692123"/>
                </a:cubicBezTo>
                <a:close/>
                <a:moveTo>
                  <a:pt x="386720" y="609729"/>
                </a:moveTo>
                <a:lnTo>
                  <a:pt x="589792" y="609729"/>
                </a:lnTo>
                <a:cubicBezTo>
                  <a:pt x="601004" y="609729"/>
                  <a:pt x="608479" y="618412"/>
                  <a:pt x="608479" y="628336"/>
                </a:cubicBezTo>
                <a:cubicBezTo>
                  <a:pt x="608479" y="639499"/>
                  <a:pt x="601004" y="646942"/>
                  <a:pt x="589792" y="646942"/>
                </a:cubicBezTo>
                <a:lnTo>
                  <a:pt x="386720" y="646942"/>
                </a:lnTo>
                <a:cubicBezTo>
                  <a:pt x="376753" y="646942"/>
                  <a:pt x="368032" y="639499"/>
                  <a:pt x="368032" y="628336"/>
                </a:cubicBezTo>
                <a:cubicBezTo>
                  <a:pt x="368032" y="618412"/>
                  <a:pt x="376753" y="609729"/>
                  <a:pt x="386720" y="609729"/>
                </a:cubicBezTo>
                <a:close/>
                <a:moveTo>
                  <a:pt x="307737" y="606105"/>
                </a:moveTo>
                <a:cubicBezTo>
                  <a:pt x="312419" y="606105"/>
                  <a:pt x="317100" y="607974"/>
                  <a:pt x="320845" y="611711"/>
                </a:cubicBezTo>
                <a:cubicBezTo>
                  <a:pt x="328336" y="617941"/>
                  <a:pt x="328336" y="630399"/>
                  <a:pt x="320845" y="636628"/>
                </a:cubicBezTo>
                <a:lnTo>
                  <a:pt x="239698" y="718855"/>
                </a:lnTo>
                <a:cubicBezTo>
                  <a:pt x="235953" y="722593"/>
                  <a:pt x="230959" y="723838"/>
                  <a:pt x="225966" y="723838"/>
                </a:cubicBezTo>
                <a:cubicBezTo>
                  <a:pt x="220972" y="723838"/>
                  <a:pt x="215978" y="721347"/>
                  <a:pt x="212233" y="717609"/>
                </a:cubicBezTo>
                <a:lnTo>
                  <a:pt x="171035" y="671512"/>
                </a:lnTo>
                <a:cubicBezTo>
                  <a:pt x="164793" y="664037"/>
                  <a:pt x="166042" y="652825"/>
                  <a:pt x="173532" y="645349"/>
                </a:cubicBezTo>
                <a:cubicBezTo>
                  <a:pt x="181023" y="639120"/>
                  <a:pt x="193507" y="640366"/>
                  <a:pt x="199749" y="647841"/>
                </a:cubicBezTo>
                <a:lnTo>
                  <a:pt x="227214" y="677742"/>
                </a:lnTo>
                <a:lnTo>
                  <a:pt x="294629" y="611711"/>
                </a:lnTo>
                <a:cubicBezTo>
                  <a:pt x="298374" y="607974"/>
                  <a:pt x="303056" y="606105"/>
                  <a:pt x="307737" y="606105"/>
                </a:cubicBezTo>
                <a:close/>
                <a:moveTo>
                  <a:pt x="1026200" y="531925"/>
                </a:moveTo>
                <a:lnTo>
                  <a:pt x="900109" y="998363"/>
                </a:lnTo>
                <a:lnTo>
                  <a:pt x="892618" y="1025727"/>
                </a:lnTo>
                <a:lnTo>
                  <a:pt x="975015" y="1048116"/>
                </a:lnTo>
                <a:lnTo>
                  <a:pt x="982505" y="1019508"/>
                </a:lnTo>
                <a:lnTo>
                  <a:pt x="986250" y="1007070"/>
                </a:lnTo>
                <a:lnTo>
                  <a:pt x="1107348" y="554314"/>
                </a:lnTo>
                <a:close/>
                <a:moveTo>
                  <a:pt x="386720" y="444937"/>
                </a:moveTo>
                <a:lnTo>
                  <a:pt x="589792" y="444937"/>
                </a:lnTo>
                <a:cubicBezTo>
                  <a:pt x="601004" y="444937"/>
                  <a:pt x="608479" y="453620"/>
                  <a:pt x="608479" y="464784"/>
                </a:cubicBezTo>
                <a:cubicBezTo>
                  <a:pt x="608479" y="474707"/>
                  <a:pt x="601004" y="482150"/>
                  <a:pt x="589792" y="482150"/>
                </a:cubicBezTo>
                <a:lnTo>
                  <a:pt x="386720" y="482150"/>
                </a:lnTo>
                <a:cubicBezTo>
                  <a:pt x="376753" y="482150"/>
                  <a:pt x="368032" y="474707"/>
                  <a:pt x="368032" y="464784"/>
                </a:cubicBezTo>
                <a:cubicBezTo>
                  <a:pt x="368032" y="453620"/>
                  <a:pt x="376753" y="444937"/>
                  <a:pt x="386720" y="444937"/>
                </a:cubicBezTo>
                <a:close/>
                <a:moveTo>
                  <a:pt x="307737" y="364412"/>
                </a:moveTo>
                <a:cubicBezTo>
                  <a:pt x="312419" y="364412"/>
                  <a:pt x="317100" y="366281"/>
                  <a:pt x="320845" y="370018"/>
                </a:cubicBezTo>
                <a:cubicBezTo>
                  <a:pt x="328336" y="376248"/>
                  <a:pt x="328336" y="388706"/>
                  <a:pt x="320845" y="396181"/>
                </a:cubicBezTo>
                <a:lnTo>
                  <a:pt x="239698" y="477162"/>
                </a:lnTo>
                <a:cubicBezTo>
                  <a:pt x="235953" y="480900"/>
                  <a:pt x="230959" y="482145"/>
                  <a:pt x="225966" y="482145"/>
                </a:cubicBezTo>
                <a:cubicBezTo>
                  <a:pt x="220972" y="482145"/>
                  <a:pt x="215978" y="480900"/>
                  <a:pt x="212233" y="477162"/>
                </a:cubicBezTo>
                <a:lnTo>
                  <a:pt x="171035" y="431065"/>
                </a:lnTo>
                <a:cubicBezTo>
                  <a:pt x="164793" y="423590"/>
                  <a:pt x="166042" y="411132"/>
                  <a:pt x="173532" y="403656"/>
                </a:cubicBezTo>
                <a:cubicBezTo>
                  <a:pt x="181023" y="397427"/>
                  <a:pt x="193507" y="398673"/>
                  <a:pt x="199749" y="406148"/>
                </a:cubicBezTo>
                <a:lnTo>
                  <a:pt x="227214" y="437295"/>
                </a:lnTo>
                <a:lnTo>
                  <a:pt x="294629" y="370018"/>
                </a:lnTo>
                <a:cubicBezTo>
                  <a:pt x="298374" y="366281"/>
                  <a:pt x="303056" y="364412"/>
                  <a:pt x="307737" y="364412"/>
                </a:cubicBezTo>
                <a:close/>
                <a:moveTo>
                  <a:pt x="386720" y="362541"/>
                </a:moveTo>
                <a:lnTo>
                  <a:pt x="589792" y="362541"/>
                </a:lnTo>
                <a:cubicBezTo>
                  <a:pt x="599759" y="362541"/>
                  <a:pt x="608479" y="370231"/>
                  <a:pt x="608479" y="380484"/>
                </a:cubicBezTo>
                <a:cubicBezTo>
                  <a:pt x="608479" y="390737"/>
                  <a:pt x="599759" y="399709"/>
                  <a:pt x="589792" y="399709"/>
                </a:cubicBezTo>
                <a:lnTo>
                  <a:pt x="386720" y="399709"/>
                </a:lnTo>
                <a:cubicBezTo>
                  <a:pt x="376753" y="399709"/>
                  <a:pt x="368032" y="390737"/>
                  <a:pt x="368032" y="380484"/>
                </a:cubicBezTo>
                <a:cubicBezTo>
                  <a:pt x="368032" y="370231"/>
                  <a:pt x="376753" y="362541"/>
                  <a:pt x="386720" y="362541"/>
                </a:cubicBezTo>
                <a:close/>
                <a:moveTo>
                  <a:pt x="1099857" y="258282"/>
                </a:moveTo>
                <a:lnTo>
                  <a:pt x="1034939" y="497098"/>
                </a:lnTo>
                <a:lnTo>
                  <a:pt x="1117335" y="518243"/>
                </a:lnTo>
                <a:lnTo>
                  <a:pt x="1181005" y="280671"/>
                </a:lnTo>
                <a:close/>
                <a:moveTo>
                  <a:pt x="142873" y="240113"/>
                </a:moveTo>
                <a:cubicBezTo>
                  <a:pt x="129207" y="240113"/>
                  <a:pt x="118025" y="251310"/>
                  <a:pt x="118025" y="264995"/>
                </a:cubicBezTo>
                <a:lnTo>
                  <a:pt x="118025" y="1152042"/>
                </a:lnTo>
                <a:cubicBezTo>
                  <a:pt x="118025" y="1165727"/>
                  <a:pt x="129207" y="1176924"/>
                  <a:pt x="142873" y="1176924"/>
                </a:cubicBezTo>
                <a:lnTo>
                  <a:pt x="623669" y="1176924"/>
                </a:lnTo>
                <a:cubicBezTo>
                  <a:pt x="638578" y="1176924"/>
                  <a:pt x="649759" y="1165727"/>
                  <a:pt x="649759" y="1152042"/>
                </a:cubicBezTo>
                <a:lnTo>
                  <a:pt x="649759" y="264995"/>
                </a:lnTo>
                <a:cubicBezTo>
                  <a:pt x="649759" y="251310"/>
                  <a:pt x="638578" y="240113"/>
                  <a:pt x="623669" y="240113"/>
                </a:cubicBezTo>
                <a:lnTo>
                  <a:pt x="595095" y="240113"/>
                </a:lnTo>
                <a:cubicBezTo>
                  <a:pt x="596337" y="247577"/>
                  <a:pt x="593852" y="256286"/>
                  <a:pt x="590125" y="263751"/>
                </a:cubicBezTo>
                <a:cubicBezTo>
                  <a:pt x="582671" y="273703"/>
                  <a:pt x="570247" y="279924"/>
                  <a:pt x="557824" y="279924"/>
                </a:cubicBezTo>
                <a:lnTo>
                  <a:pt x="209960" y="279924"/>
                </a:lnTo>
                <a:cubicBezTo>
                  <a:pt x="197537" y="279924"/>
                  <a:pt x="185113" y="273703"/>
                  <a:pt x="178901" y="263751"/>
                </a:cubicBezTo>
                <a:cubicBezTo>
                  <a:pt x="172689" y="256286"/>
                  <a:pt x="171447" y="247577"/>
                  <a:pt x="172689" y="240113"/>
                </a:cubicBezTo>
                <a:close/>
                <a:moveTo>
                  <a:pt x="1107348" y="222211"/>
                </a:moveTo>
                <a:lnTo>
                  <a:pt x="1192241" y="244600"/>
                </a:lnTo>
                <a:cubicBezTo>
                  <a:pt x="1210967" y="249575"/>
                  <a:pt x="1222203" y="269477"/>
                  <a:pt x="1217209" y="288134"/>
                </a:cubicBezTo>
                <a:lnTo>
                  <a:pt x="1215961" y="294353"/>
                </a:lnTo>
                <a:cubicBezTo>
                  <a:pt x="1230942" y="300572"/>
                  <a:pt x="1242178" y="310523"/>
                  <a:pt x="1249668" y="322961"/>
                </a:cubicBezTo>
                <a:cubicBezTo>
                  <a:pt x="1259656" y="340375"/>
                  <a:pt x="1262153" y="359033"/>
                  <a:pt x="1257159" y="377690"/>
                </a:cubicBezTo>
                <a:lnTo>
                  <a:pt x="1154788" y="758303"/>
                </a:lnTo>
                <a:lnTo>
                  <a:pt x="1118583" y="748352"/>
                </a:lnTo>
                <a:lnTo>
                  <a:pt x="1139807" y="669991"/>
                </a:lnTo>
                <a:lnTo>
                  <a:pt x="1139659" y="669991"/>
                </a:lnTo>
                <a:lnTo>
                  <a:pt x="1220954" y="367739"/>
                </a:lnTo>
                <a:cubicBezTo>
                  <a:pt x="1223451" y="359033"/>
                  <a:pt x="1222203" y="350326"/>
                  <a:pt x="1217209" y="342863"/>
                </a:cubicBezTo>
                <a:cubicBezTo>
                  <a:pt x="1214712" y="336644"/>
                  <a:pt x="1210967" y="332912"/>
                  <a:pt x="1205973" y="330424"/>
                </a:cubicBezTo>
                <a:lnTo>
                  <a:pt x="1114838" y="669991"/>
                </a:lnTo>
                <a:cubicBezTo>
                  <a:pt x="1122329" y="667503"/>
                  <a:pt x="1129819" y="667503"/>
                  <a:pt x="1138558" y="669991"/>
                </a:cubicBezTo>
                <a:lnTo>
                  <a:pt x="1139659" y="669991"/>
                </a:lnTo>
                <a:lnTo>
                  <a:pt x="1118583" y="748352"/>
                </a:lnTo>
                <a:lnTo>
                  <a:pt x="1117335" y="747109"/>
                </a:lnTo>
                <a:cubicBezTo>
                  <a:pt x="1108596" y="745865"/>
                  <a:pt x="1102354" y="742133"/>
                  <a:pt x="1097360" y="735914"/>
                </a:cubicBezTo>
                <a:lnTo>
                  <a:pt x="1014964" y="1041897"/>
                </a:lnTo>
                <a:lnTo>
                  <a:pt x="1006225" y="1075481"/>
                </a:lnTo>
                <a:cubicBezTo>
                  <a:pt x="1004977" y="1076725"/>
                  <a:pt x="1004977" y="1079212"/>
                  <a:pt x="1003728" y="1081700"/>
                </a:cubicBezTo>
                <a:lnTo>
                  <a:pt x="913842" y="1221009"/>
                </a:lnTo>
                <a:cubicBezTo>
                  <a:pt x="908848" y="1229716"/>
                  <a:pt x="898860" y="1234691"/>
                  <a:pt x="888873" y="1234691"/>
                </a:cubicBezTo>
                <a:cubicBezTo>
                  <a:pt x="886376" y="1234691"/>
                  <a:pt x="883879" y="1234691"/>
                  <a:pt x="880134" y="1233448"/>
                </a:cubicBezTo>
                <a:cubicBezTo>
                  <a:pt x="867650" y="1229716"/>
                  <a:pt x="858911" y="1218522"/>
                  <a:pt x="858911" y="1206083"/>
                </a:cubicBezTo>
                <a:lnTo>
                  <a:pt x="851420" y="1039410"/>
                </a:lnTo>
                <a:cubicBezTo>
                  <a:pt x="851420" y="1038166"/>
                  <a:pt x="851420" y="1036922"/>
                  <a:pt x="851420" y="1034434"/>
                </a:cubicBezTo>
                <a:lnTo>
                  <a:pt x="856414" y="1018264"/>
                </a:lnTo>
                <a:lnTo>
                  <a:pt x="861408" y="1000851"/>
                </a:lnTo>
                <a:lnTo>
                  <a:pt x="867650" y="975974"/>
                </a:lnTo>
                <a:lnTo>
                  <a:pt x="1063653" y="247088"/>
                </a:lnTo>
                <a:cubicBezTo>
                  <a:pt x="1066149" y="238381"/>
                  <a:pt x="1072392" y="230918"/>
                  <a:pt x="1081131" y="224699"/>
                </a:cubicBezTo>
                <a:cubicBezTo>
                  <a:pt x="1088621" y="220967"/>
                  <a:pt x="1098609" y="219723"/>
                  <a:pt x="1107348" y="222211"/>
                </a:cubicBezTo>
                <a:close/>
                <a:moveTo>
                  <a:pt x="226111" y="199057"/>
                </a:moveTo>
                <a:lnTo>
                  <a:pt x="208718" y="242601"/>
                </a:lnTo>
                <a:lnTo>
                  <a:pt x="209960" y="243845"/>
                </a:lnTo>
                <a:lnTo>
                  <a:pt x="557824" y="243845"/>
                </a:lnTo>
                <a:lnTo>
                  <a:pt x="576459" y="235136"/>
                </a:lnTo>
                <a:lnTo>
                  <a:pt x="559066" y="242601"/>
                </a:lnTo>
                <a:lnTo>
                  <a:pt x="541673" y="199057"/>
                </a:lnTo>
                <a:close/>
                <a:moveTo>
                  <a:pt x="80754" y="158002"/>
                </a:moveTo>
                <a:cubicBezTo>
                  <a:pt x="57149" y="158002"/>
                  <a:pt x="37271" y="177907"/>
                  <a:pt x="37271" y="201545"/>
                </a:cubicBezTo>
                <a:lnTo>
                  <a:pt x="37271" y="1215491"/>
                </a:lnTo>
                <a:cubicBezTo>
                  <a:pt x="37271" y="1239129"/>
                  <a:pt x="57149" y="1259035"/>
                  <a:pt x="80754" y="1259035"/>
                </a:cubicBezTo>
                <a:lnTo>
                  <a:pt x="687030" y="1259035"/>
                </a:lnTo>
                <a:cubicBezTo>
                  <a:pt x="710635" y="1259035"/>
                  <a:pt x="730513" y="1239129"/>
                  <a:pt x="730513" y="1215491"/>
                </a:cubicBezTo>
                <a:lnTo>
                  <a:pt x="730513" y="201545"/>
                </a:lnTo>
                <a:cubicBezTo>
                  <a:pt x="730513" y="177907"/>
                  <a:pt x="710635" y="158002"/>
                  <a:pt x="687030" y="158002"/>
                </a:cubicBezTo>
                <a:lnTo>
                  <a:pt x="565278" y="158002"/>
                </a:lnTo>
                <a:lnTo>
                  <a:pt x="582671" y="202789"/>
                </a:lnTo>
                <a:lnTo>
                  <a:pt x="623669" y="202789"/>
                </a:lnTo>
                <a:cubicBezTo>
                  <a:pt x="657213" y="202789"/>
                  <a:pt x="685788" y="230160"/>
                  <a:pt x="685788" y="264995"/>
                </a:cubicBezTo>
                <a:lnTo>
                  <a:pt x="685788" y="1152042"/>
                </a:lnTo>
                <a:cubicBezTo>
                  <a:pt x="685788" y="1186877"/>
                  <a:pt x="657213" y="1214247"/>
                  <a:pt x="623669" y="1214247"/>
                </a:cubicBezTo>
                <a:lnTo>
                  <a:pt x="142873" y="1214247"/>
                </a:lnTo>
                <a:cubicBezTo>
                  <a:pt x="109329" y="1214247"/>
                  <a:pt x="80754" y="1186877"/>
                  <a:pt x="80754" y="1152042"/>
                </a:cubicBezTo>
                <a:lnTo>
                  <a:pt x="80754" y="264995"/>
                </a:lnTo>
                <a:cubicBezTo>
                  <a:pt x="80754" y="230160"/>
                  <a:pt x="109329" y="202789"/>
                  <a:pt x="142873" y="202789"/>
                </a:cubicBezTo>
                <a:lnTo>
                  <a:pt x="185113" y="202789"/>
                </a:lnTo>
                <a:lnTo>
                  <a:pt x="202506" y="158002"/>
                </a:lnTo>
                <a:close/>
                <a:moveTo>
                  <a:pt x="386678" y="76904"/>
                </a:moveTo>
                <a:cubicBezTo>
                  <a:pt x="397165" y="76904"/>
                  <a:pt x="405322" y="85060"/>
                  <a:pt x="405322" y="95546"/>
                </a:cubicBezTo>
                <a:cubicBezTo>
                  <a:pt x="405322" y="106032"/>
                  <a:pt x="397165" y="114188"/>
                  <a:pt x="386678" y="114188"/>
                </a:cubicBezTo>
                <a:cubicBezTo>
                  <a:pt x="376191" y="114188"/>
                  <a:pt x="368034" y="106032"/>
                  <a:pt x="368034" y="95546"/>
                </a:cubicBezTo>
                <a:cubicBezTo>
                  <a:pt x="368034" y="85060"/>
                  <a:pt x="376191" y="76904"/>
                  <a:pt x="386678" y="76904"/>
                </a:cubicBezTo>
                <a:close/>
                <a:moveTo>
                  <a:pt x="239777" y="36079"/>
                </a:moveTo>
                <a:lnTo>
                  <a:pt x="239777" y="161734"/>
                </a:lnTo>
                <a:lnTo>
                  <a:pt x="526764" y="161734"/>
                </a:lnTo>
                <a:lnTo>
                  <a:pt x="526764" y="36079"/>
                </a:lnTo>
                <a:close/>
                <a:moveTo>
                  <a:pt x="238535" y="0"/>
                </a:moveTo>
                <a:lnTo>
                  <a:pt x="528007" y="0"/>
                </a:lnTo>
                <a:cubicBezTo>
                  <a:pt x="547885" y="0"/>
                  <a:pt x="564035" y="14930"/>
                  <a:pt x="564035" y="34835"/>
                </a:cubicBezTo>
                <a:lnTo>
                  <a:pt x="564035" y="120678"/>
                </a:lnTo>
                <a:lnTo>
                  <a:pt x="687030" y="120678"/>
                </a:lnTo>
                <a:cubicBezTo>
                  <a:pt x="731755" y="120678"/>
                  <a:pt x="767784" y="158002"/>
                  <a:pt x="767784" y="201545"/>
                </a:cubicBezTo>
                <a:lnTo>
                  <a:pt x="767784" y="1215491"/>
                </a:lnTo>
                <a:cubicBezTo>
                  <a:pt x="767784" y="1259035"/>
                  <a:pt x="731755" y="1295114"/>
                  <a:pt x="687030" y="1295114"/>
                </a:cubicBezTo>
                <a:lnTo>
                  <a:pt x="80754" y="1295114"/>
                </a:lnTo>
                <a:cubicBezTo>
                  <a:pt x="36029" y="1295114"/>
                  <a:pt x="0" y="1259035"/>
                  <a:pt x="0" y="1215491"/>
                </a:cubicBezTo>
                <a:lnTo>
                  <a:pt x="0" y="201545"/>
                </a:lnTo>
                <a:cubicBezTo>
                  <a:pt x="0" y="158002"/>
                  <a:pt x="36029" y="120678"/>
                  <a:pt x="80754" y="120678"/>
                </a:cubicBezTo>
                <a:lnTo>
                  <a:pt x="202506" y="120678"/>
                </a:lnTo>
                <a:lnTo>
                  <a:pt x="202506" y="34835"/>
                </a:lnTo>
                <a:cubicBezTo>
                  <a:pt x="202506" y="14930"/>
                  <a:pt x="219899" y="0"/>
                  <a:pt x="2385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EF23C-EE00-E64C-875E-6397B986540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2F4C5-3F3F-BA41-9D3E-FE4D81F89FF5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49E12-54DB-8146-900D-E232BFB7F5F4}"/>
              </a:ext>
            </a:extLst>
          </p:cNvPr>
          <p:cNvSpPr txBox="1"/>
          <p:nvPr/>
        </p:nvSpPr>
        <p:spPr>
          <a:xfrm>
            <a:off x="4977911" y="7628008"/>
            <a:ext cx="241824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D3DDDA-FE9A-EE49-A539-6F51DFC00A82}"/>
              </a:ext>
            </a:extLst>
          </p:cNvPr>
          <p:cNvSpPr txBox="1"/>
          <p:nvPr/>
        </p:nvSpPr>
        <p:spPr>
          <a:xfrm>
            <a:off x="18237076" y="4561170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02AC35-FC77-1447-9235-09111C0B4C2F}"/>
              </a:ext>
            </a:extLst>
          </p:cNvPr>
          <p:cNvSpPr txBox="1"/>
          <p:nvPr/>
        </p:nvSpPr>
        <p:spPr>
          <a:xfrm>
            <a:off x="18237076" y="5329301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EB6F04-5183-3242-8728-E9F299A6069C}"/>
              </a:ext>
            </a:extLst>
          </p:cNvPr>
          <p:cNvSpPr txBox="1"/>
          <p:nvPr/>
        </p:nvSpPr>
        <p:spPr>
          <a:xfrm>
            <a:off x="18237076" y="7155299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9D019C-DF31-A744-8075-2854D9AD060A}"/>
              </a:ext>
            </a:extLst>
          </p:cNvPr>
          <p:cNvSpPr txBox="1"/>
          <p:nvPr/>
        </p:nvSpPr>
        <p:spPr>
          <a:xfrm>
            <a:off x="18237076" y="7923430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C38DF0-333D-0340-8CB0-A80B104AD888}"/>
              </a:ext>
            </a:extLst>
          </p:cNvPr>
          <p:cNvSpPr txBox="1"/>
          <p:nvPr/>
        </p:nvSpPr>
        <p:spPr>
          <a:xfrm>
            <a:off x="18237076" y="9743923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75A4BB-8426-EC47-870A-DB19783E3E2D}"/>
              </a:ext>
            </a:extLst>
          </p:cNvPr>
          <p:cNvSpPr txBox="1"/>
          <p:nvPr/>
        </p:nvSpPr>
        <p:spPr>
          <a:xfrm>
            <a:off x="18237076" y="10512054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749313-F480-3B41-AF5F-BAF804637EFD}"/>
              </a:ext>
            </a:extLst>
          </p:cNvPr>
          <p:cNvSpPr txBox="1"/>
          <p:nvPr/>
        </p:nvSpPr>
        <p:spPr>
          <a:xfrm>
            <a:off x="12190449" y="3324498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F1CEF7-47C6-D54A-B9FB-CEBBDC656C91}"/>
              </a:ext>
            </a:extLst>
          </p:cNvPr>
          <p:cNvSpPr txBox="1"/>
          <p:nvPr/>
        </p:nvSpPr>
        <p:spPr>
          <a:xfrm>
            <a:off x="12190449" y="4092629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794D51-BDED-BA48-A2C2-163607F3AF9C}"/>
              </a:ext>
            </a:extLst>
          </p:cNvPr>
          <p:cNvSpPr txBox="1"/>
          <p:nvPr/>
        </p:nvSpPr>
        <p:spPr>
          <a:xfrm>
            <a:off x="12190449" y="5917508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5FBF81-FB41-7B42-ADD1-13E14B479E4A}"/>
              </a:ext>
            </a:extLst>
          </p:cNvPr>
          <p:cNvSpPr txBox="1"/>
          <p:nvPr/>
        </p:nvSpPr>
        <p:spPr>
          <a:xfrm>
            <a:off x="12190449" y="6685639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5703E8-CF59-BE44-A679-3AFB76498E59}"/>
              </a:ext>
            </a:extLst>
          </p:cNvPr>
          <p:cNvSpPr txBox="1"/>
          <p:nvPr/>
        </p:nvSpPr>
        <p:spPr>
          <a:xfrm>
            <a:off x="12190449" y="8510116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2A5718-1E46-2F46-BEBB-710857B7CFCF}"/>
              </a:ext>
            </a:extLst>
          </p:cNvPr>
          <p:cNvSpPr txBox="1"/>
          <p:nvPr/>
        </p:nvSpPr>
        <p:spPr>
          <a:xfrm>
            <a:off x="12190449" y="9278247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40715-43A2-C148-B0CE-675571291BB2}"/>
              </a:ext>
            </a:extLst>
          </p:cNvPr>
          <p:cNvSpPr txBox="1"/>
          <p:nvPr/>
        </p:nvSpPr>
        <p:spPr>
          <a:xfrm>
            <a:off x="12190449" y="11098999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>
                    <a:lumMod val="85000"/>
                  </a:schemeClr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682951-A47F-E147-BE2D-F06398279F5E}"/>
              </a:ext>
            </a:extLst>
          </p:cNvPr>
          <p:cNvSpPr txBox="1"/>
          <p:nvPr/>
        </p:nvSpPr>
        <p:spPr>
          <a:xfrm>
            <a:off x="12190449" y="11867130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326896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5">
            <a:extLst>
              <a:ext uri="{FF2B5EF4-FFF2-40B4-BE49-F238E27FC236}">
                <a16:creationId xmlns:a16="http://schemas.microsoft.com/office/drawing/2014/main" id="{E9FC8B31-3F9D-5E48-9733-EB233CF11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686" y="3408370"/>
            <a:ext cx="2955260" cy="2960754"/>
          </a:xfrm>
          <a:custGeom>
            <a:avLst/>
            <a:gdLst>
              <a:gd name="T0" fmla="*/ 2373 w 2374"/>
              <a:gd name="T1" fmla="*/ 1187 h 2375"/>
              <a:gd name="T2" fmla="*/ 2373 w 2374"/>
              <a:gd name="T3" fmla="*/ 1187 h 2375"/>
              <a:gd name="T4" fmla="*/ 1187 w 2374"/>
              <a:gd name="T5" fmla="*/ 2374 h 2375"/>
              <a:gd name="T6" fmla="*/ 1187 w 2374"/>
              <a:gd name="T7" fmla="*/ 2374 h 2375"/>
              <a:gd name="T8" fmla="*/ 0 w 2374"/>
              <a:gd name="T9" fmla="*/ 1187 h 2375"/>
              <a:gd name="T10" fmla="*/ 0 w 2374"/>
              <a:gd name="T11" fmla="*/ 1187 h 2375"/>
              <a:gd name="T12" fmla="*/ 1187 w 2374"/>
              <a:gd name="T13" fmla="*/ 0 h 2375"/>
              <a:gd name="T14" fmla="*/ 1187 w 2374"/>
              <a:gd name="T15" fmla="*/ 0 h 2375"/>
              <a:gd name="T16" fmla="*/ 2373 w 2374"/>
              <a:gd name="T17" fmla="*/ 1187 h 2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4" h="2375">
                <a:moveTo>
                  <a:pt x="2373" y="1187"/>
                </a:moveTo>
                <a:lnTo>
                  <a:pt x="2373" y="1187"/>
                </a:lnTo>
                <a:cubicBezTo>
                  <a:pt x="2373" y="1843"/>
                  <a:pt x="1841" y="2374"/>
                  <a:pt x="1187" y="2374"/>
                </a:cubicBezTo>
                <a:lnTo>
                  <a:pt x="1187" y="2374"/>
                </a:lnTo>
                <a:cubicBezTo>
                  <a:pt x="531" y="2374"/>
                  <a:pt x="0" y="1843"/>
                  <a:pt x="0" y="1187"/>
                </a:cubicBezTo>
                <a:lnTo>
                  <a:pt x="0" y="1187"/>
                </a:lnTo>
                <a:cubicBezTo>
                  <a:pt x="0" y="531"/>
                  <a:pt x="531" y="0"/>
                  <a:pt x="1187" y="0"/>
                </a:cubicBezTo>
                <a:lnTo>
                  <a:pt x="1187" y="0"/>
                </a:lnTo>
                <a:cubicBezTo>
                  <a:pt x="1841" y="0"/>
                  <a:pt x="2373" y="531"/>
                  <a:pt x="2373" y="118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66">
            <a:extLst>
              <a:ext uri="{FF2B5EF4-FFF2-40B4-BE49-F238E27FC236}">
                <a16:creationId xmlns:a16="http://schemas.microsoft.com/office/drawing/2014/main" id="{DA49CC26-1CF5-DE4E-B77D-2AEE16F6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477" y="5270514"/>
            <a:ext cx="2625677" cy="983253"/>
          </a:xfrm>
          <a:custGeom>
            <a:avLst/>
            <a:gdLst>
              <a:gd name="T0" fmla="*/ 0 w 2110"/>
              <a:gd name="T1" fmla="*/ 0 h 790"/>
              <a:gd name="T2" fmla="*/ 0 w 2110"/>
              <a:gd name="T3" fmla="*/ 0 h 790"/>
              <a:gd name="T4" fmla="*/ 1055 w 2110"/>
              <a:gd name="T5" fmla="*/ 789 h 790"/>
              <a:gd name="T6" fmla="*/ 1055 w 2110"/>
              <a:gd name="T7" fmla="*/ 789 h 790"/>
              <a:gd name="T8" fmla="*/ 2109 w 2110"/>
              <a:gd name="T9" fmla="*/ 0 h 790"/>
              <a:gd name="T10" fmla="*/ 0 w 2110"/>
              <a:gd name="T11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0" h="790">
                <a:moveTo>
                  <a:pt x="0" y="0"/>
                </a:moveTo>
                <a:lnTo>
                  <a:pt x="0" y="0"/>
                </a:lnTo>
                <a:cubicBezTo>
                  <a:pt x="134" y="456"/>
                  <a:pt x="556" y="789"/>
                  <a:pt x="1055" y="789"/>
                </a:cubicBezTo>
                <a:lnTo>
                  <a:pt x="1055" y="789"/>
                </a:lnTo>
                <a:cubicBezTo>
                  <a:pt x="1553" y="789"/>
                  <a:pt x="1975" y="456"/>
                  <a:pt x="2109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6">
            <a:extLst>
              <a:ext uri="{FF2B5EF4-FFF2-40B4-BE49-F238E27FC236}">
                <a16:creationId xmlns:a16="http://schemas.microsoft.com/office/drawing/2014/main" id="{3D689CDD-76CE-D248-BAFF-E96DB819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686" y="9884670"/>
            <a:ext cx="2955260" cy="2960750"/>
          </a:xfrm>
          <a:custGeom>
            <a:avLst/>
            <a:gdLst>
              <a:gd name="T0" fmla="*/ 2373 w 2374"/>
              <a:gd name="T1" fmla="*/ 1187 h 2376"/>
              <a:gd name="T2" fmla="*/ 2373 w 2374"/>
              <a:gd name="T3" fmla="*/ 1187 h 2376"/>
              <a:gd name="T4" fmla="*/ 1187 w 2374"/>
              <a:gd name="T5" fmla="*/ 2375 h 2376"/>
              <a:gd name="T6" fmla="*/ 1187 w 2374"/>
              <a:gd name="T7" fmla="*/ 2375 h 2376"/>
              <a:gd name="T8" fmla="*/ 0 w 2374"/>
              <a:gd name="T9" fmla="*/ 1187 h 2376"/>
              <a:gd name="T10" fmla="*/ 0 w 2374"/>
              <a:gd name="T11" fmla="*/ 1187 h 2376"/>
              <a:gd name="T12" fmla="*/ 1187 w 2374"/>
              <a:gd name="T13" fmla="*/ 0 h 2376"/>
              <a:gd name="T14" fmla="*/ 1187 w 2374"/>
              <a:gd name="T15" fmla="*/ 0 h 2376"/>
              <a:gd name="T16" fmla="*/ 2373 w 2374"/>
              <a:gd name="T17" fmla="*/ 1187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4" h="2376">
                <a:moveTo>
                  <a:pt x="2373" y="1187"/>
                </a:moveTo>
                <a:lnTo>
                  <a:pt x="2373" y="1187"/>
                </a:lnTo>
                <a:cubicBezTo>
                  <a:pt x="2373" y="1843"/>
                  <a:pt x="1841" y="2375"/>
                  <a:pt x="1187" y="2375"/>
                </a:cubicBezTo>
                <a:lnTo>
                  <a:pt x="1187" y="2375"/>
                </a:lnTo>
                <a:cubicBezTo>
                  <a:pt x="531" y="2375"/>
                  <a:pt x="0" y="1843"/>
                  <a:pt x="0" y="1187"/>
                </a:cubicBezTo>
                <a:lnTo>
                  <a:pt x="0" y="1187"/>
                </a:lnTo>
                <a:cubicBezTo>
                  <a:pt x="0" y="532"/>
                  <a:pt x="531" y="0"/>
                  <a:pt x="1187" y="0"/>
                </a:cubicBezTo>
                <a:lnTo>
                  <a:pt x="1187" y="0"/>
                </a:lnTo>
                <a:cubicBezTo>
                  <a:pt x="1841" y="0"/>
                  <a:pt x="2373" y="532"/>
                  <a:pt x="2373" y="118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7">
            <a:extLst>
              <a:ext uri="{FF2B5EF4-FFF2-40B4-BE49-F238E27FC236}">
                <a16:creationId xmlns:a16="http://schemas.microsoft.com/office/drawing/2014/main" id="{7FFF88D2-2AC7-A241-BB43-E793ACEB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477" y="11752306"/>
            <a:ext cx="2625677" cy="983253"/>
          </a:xfrm>
          <a:custGeom>
            <a:avLst/>
            <a:gdLst>
              <a:gd name="T0" fmla="*/ 0 w 2110"/>
              <a:gd name="T1" fmla="*/ 0 h 790"/>
              <a:gd name="T2" fmla="*/ 0 w 2110"/>
              <a:gd name="T3" fmla="*/ 0 h 790"/>
              <a:gd name="T4" fmla="*/ 1055 w 2110"/>
              <a:gd name="T5" fmla="*/ 789 h 790"/>
              <a:gd name="T6" fmla="*/ 1055 w 2110"/>
              <a:gd name="T7" fmla="*/ 789 h 790"/>
              <a:gd name="T8" fmla="*/ 2109 w 2110"/>
              <a:gd name="T9" fmla="*/ 0 h 790"/>
              <a:gd name="T10" fmla="*/ 0 w 2110"/>
              <a:gd name="T11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0" h="790">
                <a:moveTo>
                  <a:pt x="0" y="0"/>
                </a:moveTo>
                <a:lnTo>
                  <a:pt x="0" y="0"/>
                </a:lnTo>
                <a:cubicBezTo>
                  <a:pt x="134" y="455"/>
                  <a:pt x="556" y="789"/>
                  <a:pt x="1055" y="789"/>
                </a:cubicBezTo>
                <a:lnTo>
                  <a:pt x="1055" y="789"/>
                </a:lnTo>
                <a:cubicBezTo>
                  <a:pt x="1553" y="789"/>
                  <a:pt x="1975" y="455"/>
                  <a:pt x="2109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83">
            <a:extLst>
              <a:ext uri="{FF2B5EF4-FFF2-40B4-BE49-F238E27FC236}">
                <a16:creationId xmlns:a16="http://schemas.microsoft.com/office/drawing/2014/main" id="{DE9024AE-F412-844A-B224-F30EB62B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668" y="5116709"/>
            <a:ext cx="2960754" cy="2955259"/>
          </a:xfrm>
          <a:custGeom>
            <a:avLst/>
            <a:gdLst>
              <a:gd name="T0" fmla="*/ 2375 w 2376"/>
              <a:gd name="T1" fmla="*/ 1187 h 2374"/>
              <a:gd name="T2" fmla="*/ 2375 w 2376"/>
              <a:gd name="T3" fmla="*/ 1187 h 2374"/>
              <a:gd name="T4" fmla="*/ 1188 w 2376"/>
              <a:gd name="T5" fmla="*/ 2373 h 2374"/>
              <a:gd name="T6" fmla="*/ 1188 w 2376"/>
              <a:gd name="T7" fmla="*/ 2373 h 2374"/>
              <a:gd name="T8" fmla="*/ 0 w 2376"/>
              <a:gd name="T9" fmla="*/ 1187 h 2374"/>
              <a:gd name="T10" fmla="*/ 0 w 2376"/>
              <a:gd name="T11" fmla="*/ 1187 h 2374"/>
              <a:gd name="T12" fmla="*/ 1188 w 2376"/>
              <a:gd name="T13" fmla="*/ 0 h 2374"/>
              <a:gd name="T14" fmla="*/ 1188 w 2376"/>
              <a:gd name="T15" fmla="*/ 0 h 2374"/>
              <a:gd name="T16" fmla="*/ 2375 w 2376"/>
              <a:gd name="T17" fmla="*/ 1187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6" h="2374">
                <a:moveTo>
                  <a:pt x="2375" y="1187"/>
                </a:moveTo>
                <a:lnTo>
                  <a:pt x="2375" y="1187"/>
                </a:lnTo>
                <a:cubicBezTo>
                  <a:pt x="2375" y="1841"/>
                  <a:pt x="1843" y="2373"/>
                  <a:pt x="1188" y="2373"/>
                </a:cubicBezTo>
                <a:lnTo>
                  <a:pt x="1188" y="2373"/>
                </a:lnTo>
                <a:cubicBezTo>
                  <a:pt x="532" y="2373"/>
                  <a:pt x="0" y="1841"/>
                  <a:pt x="0" y="1187"/>
                </a:cubicBezTo>
                <a:lnTo>
                  <a:pt x="0" y="1187"/>
                </a:lnTo>
                <a:cubicBezTo>
                  <a:pt x="0" y="531"/>
                  <a:pt x="532" y="0"/>
                  <a:pt x="1188" y="0"/>
                </a:cubicBezTo>
                <a:lnTo>
                  <a:pt x="1188" y="0"/>
                </a:lnTo>
                <a:cubicBezTo>
                  <a:pt x="1843" y="0"/>
                  <a:pt x="2375" y="531"/>
                  <a:pt x="2375" y="118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84">
            <a:extLst>
              <a:ext uri="{FF2B5EF4-FFF2-40B4-BE49-F238E27FC236}">
                <a16:creationId xmlns:a16="http://schemas.microsoft.com/office/drawing/2014/main" id="{17E2EA68-C777-554C-BA24-8D4C8C5A4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959" y="6742650"/>
            <a:ext cx="2598209" cy="2598209"/>
          </a:xfrm>
          <a:custGeom>
            <a:avLst/>
            <a:gdLst>
              <a:gd name="T0" fmla="*/ 2084 w 2085"/>
              <a:gd name="T1" fmla="*/ 1041 h 2085"/>
              <a:gd name="T2" fmla="*/ 2084 w 2085"/>
              <a:gd name="T3" fmla="*/ 1041 h 2085"/>
              <a:gd name="T4" fmla="*/ 1042 w 2085"/>
              <a:gd name="T5" fmla="*/ 2084 h 2085"/>
              <a:gd name="T6" fmla="*/ 1042 w 2085"/>
              <a:gd name="T7" fmla="*/ 2084 h 2085"/>
              <a:gd name="T8" fmla="*/ 0 w 2085"/>
              <a:gd name="T9" fmla="*/ 1041 h 2085"/>
              <a:gd name="T10" fmla="*/ 0 w 2085"/>
              <a:gd name="T11" fmla="*/ 1041 h 2085"/>
              <a:gd name="T12" fmla="*/ 1042 w 2085"/>
              <a:gd name="T13" fmla="*/ 0 h 2085"/>
              <a:gd name="T14" fmla="*/ 1042 w 2085"/>
              <a:gd name="T15" fmla="*/ 0 h 2085"/>
              <a:gd name="T16" fmla="*/ 2084 w 2085"/>
              <a:gd name="T17" fmla="*/ 1041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5" h="2085">
                <a:moveTo>
                  <a:pt x="2084" y="1041"/>
                </a:moveTo>
                <a:lnTo>
                  <a:pt x="2084" y="1041"/>
                </a:lnTo>
                <a:cubicBezTo>
                  <a:pt x="2084" y="1617"/>
                  <a:pt x="1617" y="2084"/>
                  <a:pt x="1042" y="2084"/>
                </a:cubicBezTo>
                <a:lnTo>
                  <a:pt x="1042" y="2084"/>
                </a:lnTo>
                <a:cubicBezTo>
                  <a:pt x="466" y="2084"/>
                  <a:pt x="0" y="1617"/>
                  <a:pt x="0" y="1041"/>
                </a:cubicBezTo>
                <a:lnTo>
                  <a:pt x="0" y="1041"/>
                </a:lnTo>
                <a:cubicBezTo>
                  <a:pt x="0" y="466"/>
                  <a:pt x="466" y="0"/>
                  <a:pt x="1042" y="0"/>
                </a:cubicBezTo>
                <a:lnTo>
                  <a:pt x="1042" y="0"/>
                </a:lnTo>
                <a:cubicBezTo>
                  <a:pt x="1617" y="0"/>
                  <a:pt x="2084" y="466"/>
                  <a:pt x="2084" y="104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85">
            <a:extLst>
              <a:ext uri="{FF2B5EF4-FFF2-40B4-BE49-F238E27FC236}">
                <a16:creationId xmlns:a16="http://schemas.microsoft.com/office/drawing/2014/main" id="{E1FE3AF2-9AF3-ED40-BB37-AACD570B5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459" y="6984344"/>
            <a:ext cx="2631172" cy="983253"/>
          </a:xfrm>
          <a:custGeom>
            <a:avLst/>
            <a:gdLst>
              <a:gd name="T0" fmla="*/ 0 w 2112"/>
              <a:gd name="T1" fmla="*/ 0 h 790"/>
              <a:gd name="T2" fmla="*/ 0 w 2112"/>
              <a:gd name="T3" fmla="*/ 0 h 790"/>
              <a:gd name="T4" fmla="*/ 1056 w 2112"/>
              <a:gd name="T5" fmla="*/ 789 h 790"/>
              <a:gd name="T6" fmla="*/ 1056 w 2112"/>
              <a:gd name="T7" fmla="*/ 789 h 790"/>
              <a:gd name="T8" fmla="*/ 2111 w 2112"/>
              <a:gd name="T9" fmla="*/ 0 h 790"/>
              <a:gd name="T10" fmla="*/ 0 w 2112"/>
              <a:gd name="T11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2" h="790">
                <a:moveTo>
                  <a:pt x="0" y="0"/>
                </a:moveTo>
                <a:lnTo>
                  <a:pt x="0" y="0"/>
                </a:lnTo>
                <a:cubicBezTo>
                  <a:pt x="135" y="455"/>
                  <a:pt x="556" y="789"/>
                  <a:pt x="1056" y="789"/>
                </a:cubicBezTo>
                <a:lnTo>
                  <a:pt x="1056" y="789"/>
                </a:lnTo>
                <a:cubicBezTo>
                  <a:pt x="1555" y="789"/>
                  <a:pt x="1977" y="455"/>
                  <a:pt x="2111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93">
            <a:extLst>
              <a:ext uri="{FF2B5EF4-FFF2-40B4-BE49-F238E27FC236}">
                <a16:creationId xmlns:a16="http://schemas.microsoft.com/office/drawing/2014/main" id="{585A1D6E-33C3-D54E-8CB7-5E65041A8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241" y="5116709"/>
            <a:ext cx="2960750" cy="2955259"/>
          </a:xfrm>
          <a:custGeom>
            <a:avLst/>
            <a:gdLst>
              <a:gd name="T0" fmla="*/ 2374 w 2375"/>
              <a:gd name="T1" fmla="*/ 1187 h 2374"/>
              <a:gd name="T2" fmla="*/ 2374 w 2375"/>
              <a:gd name="T3" fmla="*/ 1187 h 2374"/>
              <a:gd name="T4" fmla="*/ 1187 w 2375"/>
              <a:gd name="T5" fmla="*/ 2373 h 2374"/>
              <a:gd name="T6" fmla="*/ 1187 w 2375"/>
              <a:gd name="T7" fmla="*/ 2373 h 2374"/>
              <a:gd name="T8" fmla="*/ 0 w 2375"/>
              <a:gd name="T9" fmla="*/ 1187 h 2374"/>
              <a:gd name="T10" fmla="*/ 0 w 2375"/>
              <a:gd name="T11" fmla="*/ 1187 h 2374"/>
              <a:gd name="T12" fmla="*/ 1187 w 2375"/>
              <a:gd name="T13" fmla="*/ 0 h 2374"/>
              <a:gd name="T14" fmla="*/ 1187 w 2375"/>
              <a:gd name="T15" fmla="*/ 0 h 2374"/>
              <a:gd name="T16" fmla="*/ 2374 w 2375"/>
              <a:gd name="T17" fmla="*/ 1187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5" h="2374">
                <a:moveTo>
                  <a:pt x="2374" y="1187"/>
                </a:moveTo>
                <a:lnTo>
                  <a:pt x="2374" y="1187"/>
                </a:lnTo>
                <a:cubicBezTo>
                  <a:pt x="2374" y="1841"/>
                  <a:pt x="1843" y="2373"/>
                  <a:pt x="1187" y="2373"/>
                </a:cubicBezTo>
                <a:lnTo>
                  <a:pt x="1187" y="2373"/>
                </a:lnTo>
                <a:cubicBezTo>
                  <a:pt x="532" y="2373"/>
                  <a:pt x="0" y="1841"/>
                  <a:pt x="0" y="1187"/>
                </a:cubicBezTo>
                <a:lnTo>
                  <a:pt x="0" y="1187"/>
                </a:lnTo>
                <a:cubicBezTo>
                  <a:pt x="0" y="531"/>
                  <a:pt x="532" y="0"/>
                  <a:pt x="1187" y="0"/>
                </a:cubicBezTo>
                <a:lnTo>
                  <a:pt x="1187" y="0"/>
                </a:lnTo>
                <a:cubicBezTo>
                  <a:pt x="1843" y="0"/>
                  <a:pt x="2374" y="531"/>
                  <a:pt x="2374" y="118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94">
            <a:extLst>
              <a:ext uri="{FF2B5EF4-FFF2-40B4-BE49-F238E27FC236}">
                <a16:creationId xmlns:a16="http://schemas.microsoft.com/office/drawing/2014/main" id="{92CD04C4-BDE6-3242-8C4F-CC10CD27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032" y="6984344"/>
            <a:ext cx="2631168" cy="983253"/>
          </a:xfrm>
          <a:custGeom>
            <a:avLst/>
            <a:gdLst>
              <a:gd name="T0" fmla="*/ 0 w 2111"/>
              <a:gd name="T1" fmla="*/ 0 h 790"/>
              <a:gd name="T2" fmla="*/ 0 w 2111"/>
              <a:gd name="T3" fmla="*/ 0 h 790"/>
              <a:gd name="T4" fmla="*/ 1054 w 2111"/>
              <a:gd name="T5" fmla="*/ 789 h 790"/>
              <a:gd name="T6" fmla="*/ 1054 w 2111"/>
              <a:gd name="T7" fmla="*/ 789 h 790"/>
              <a:gd name="T8" fmla="*/ 2110 w 2111"/>
              <a:gd name="T9" fmla="*/ 0 h 790"/>
              <a:gd name="T10" fmla="*/ 0 w 2111"/>
              <a:gd name="T11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1" h="790">
                <a:moveTo>
                  <a:pt x="0" y="0"/>
                </a:moveTo>
                <a:lnTo>
                  <a:pt x="0" y="0"/>
                </a:lnTo>
                <a:cubicBezTo>
                  <a:pt x="133" y="455"/>
                  <a:pt x="555" y="789"/>
                  <a:pt x="1054" y="789"/>
                </a:cubicBezTo>
                <a:lnTo>
                  <a:pt x="1054" y="789"/>
                </a:lnTo>
                <a:cubicBezTo>
                  <a:pt x="1554" y="789"/>
                  <a:pt x="1976" y="455"/>
                  <a:pt x="2110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103">
            <a:extLst>
              <a:ext uri="{FF2B5EF4-FFF2-40B4-BE49-F238E27FC236}">
                <a16:creationId xmlns:a16="http://schemas.microsoft.com/office/drawing/2014/main" id="{D37EB064-A1D1-7B48-9793-89DC0BC0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668" y="8412536"/>
            <a:ext cx="2960754" cy="2955259"/>
          </a:xfrm>
          <a:custGeom>
            <a:avLst/>
            <a:gdLst>
              <a:gd name="T0" fmla="*/ 2375 w 2376"/>
              <a:gd name="T1" fmla="*/ 1186 h 2374"/>
              <a:gd name="T2" fmla="*/ 2375 w 2376"/>
              <a:gd name="T3" fmla="*/ 1186 h 2374"/>
              <a:gd name="T4" fmla="*/ 1188 w 2376"/>
              <a:gd name="T5" fmla="*/ 2373 h 2374"/>
              <a:gd name="T6" fmla="*/ 1188 w 2376"/>
              <a:gd name="T7" fmla="*/ 2373 h 2374"/>
              <a:gd name="T8" fmla="*/ 0 w 2376"/>
              <a:gd name="T9" fmla="*/ 1186 h 2374"/>
              <a:gd name="T10" fmla="*/ 0 w 2376"/>
              <a:gd name="T11" fmla="*/ 1186 h 2374"/>
              <a:gd name="T12" fmla="*/ 1188 w 2376"/>
              <a:gd name="T13" fmla="*/ 0 h 2374"/>
              <a:gd name="T14" fmla="*/ 1188 w 2376"/>
              <a:gd name="T15" fmla="*/ 0 h 2374"/>
              <a:gd name="T16" fmla="*/ 2375 w 2376"/>
              <a:gd name="T17" fmla="*/ 1186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6" h="2374">
                <a:moveTo>
                  <a:pt x="2375" y="1186"/>
                </a:moveTo>
                <a:lnTo>
                  <a:pt x="2375" y="1186"/>
                </a:lnTo>
                <a:cubicBezTo>
                  <a:pt x="2375" y="1842"/>
                  <a:pt x="1843" y="2373"/>
                  <a:pt x="1188" y="2373"/>
                </a:cubicBezTo>
                <a:lnTo>
                  <a:pt x="1188" y="2373"/>
                </a:lnTo>
                <a:cubicBezTo>
                  <a:pt x="532" y="2373"/>
                  <a:pt x="0" y="1842"/>
                  <a:pt x="0" y="1186"/>
                </a:cubicBezTo>
                <a:lnTo>
                  <a:pt x="0" y="1186"/>
                </a:lnTo>
                <a:cubicBezTo>
                  <a:pt x="0" y="531"/>
                  <a:pt x="532" y="0"/>
                  <a:pt x="1188" y="0"/>
                </a:cubicBezTo>
                <a:lnTo>
                  <a:pt x="1188" y="0"/>
                </a:lnTo>
                <a:cubicBezTo>
                  <a:pt x="1843" y="0"/>
                  <a:pt x="2375" y="531"/>
                  <a:pt x="2375" y="118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104">
            <a:extLst>
              <a:ext uri="{FF2B5EF4-FFF2-40B4-BE49-F238E27FC236}">
                <a16:creationId xmlns:a16="http://schemas.microsoft.com/office/drawing/2014/main" id="{2A603388-C56D-C441-B46D-99F3EDCBB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459" y="10280170"/>
            <a:ext cx="2631172" cy="983253"/>
          </a:xfrm>
          <a:custGeom>
            <a:avLst/>
            <a:gdLst>
              <a:gd name="T0" fmla="*/ 0 w 2112"/>
              <a:gd name="T1" fmla="*/ 0 h 790"/>
              <a:gd name="T2" fmla="*/ 0 w 2112"/>
              <a:gd name="T3" fmla="*/ 0 h 790"/>
              <a:gd name="T4" fmla="*/ 1056 w 2112"/>
              <a:gd name="T5" fmla="*/ 789 h 790"/>
              <a:gd name="T6" fmla="*/ 1056 w 2112"/>
              <a:gd name="T7" fmla="*/ 789 h 790"/>
              <a:gd name="T8" fmla="*/ 2111 w 2112"/>
              <a:gd name="T9" fmla="*/ 0 h 790"/>
              <a:gd name="T10" fmla="*/ 0 w 2112"/>
              <a:gd name="T11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2" h="790">
                <a:moveTo>
                  <a:pt x="0" y="0"/>
                </a:moveTo>
                <a:lnTo>
                  <a:pt x="0" y="0"/>
                </a:lnTo>
                <a:cubicBezTo>
                  <a:pt x="135" y="456"/>
                  <a:pt x="556" y="789"/>
                  <a:pt x="1056" y="789"/>
                </a:cubicBezTo>
                <a:lnTo>
                  <a:pt x="1056" y="789"/>
                </a:lnTo>
                <a:cubicBezTo>
                  <a:pt x="1555" y="789"/>
                  <a:pt x="1977" y="456"/>
                  <a:pt x="2111" y="0"/>
                </a:cubicBez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111">
            <a:extLst>
              <a:ext uri="{FF2B5EF4-FFF2-40B4-BE49-F238E27FC236}">
                <a16:creationId xmlns:a16="http://schemas.microsoft.com/office/drawing/2014/main" id="{55DBAFC6-18B3-ED40-BDEF-D3F78BD8B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241" y="8412536"/>
            <a:ext cx="2960750" cy="2955259"/>
          </a:xfrm>
          <a:custGeom>
            <a:avLst/>
            <a:gdLst>
              <a:gd name="T0" fmla="*/ 2374 w 2375"/>
              <a:gd name="T1" fmla="*/ 1186 h 2374"/>
              <a:gd name="T2" fmla="*/ 2374 w 2375"/>
              <a:gd name="T3" fmla="*/ 1186 h 2374"/>
              <a:gd name="T4" fmla="*/ 1187 w 2375"/>
              <a:gd name="T5" fmla="*/ 2373 h 2374"/>
              <a:gd name="T6" fmla="*/ 1187 w 2375"/>
              <a:gd name="T7" fmla="*/ 2373 h 2374"/>
              <a:gd name="T8" fmla="*/ 0 w 2375"/>
              <a:gd name="T9" fmla="*/ 1186 h 2374"/>
              <a:gd name="T10" fmla="*/ 0 w 2375"/>
              <a:gd name="T11" fmla="*/ 1186 h 2374"/>
              <a:gd name="T12" fmla="*/ 1187 w 2375"/>
              <a:gd name="T13" fmla="*/ 0 h 2374"/>
              <a:gd name="T14" fmla="*/ 1187 w 2375"/>
              <a:gd name="T15" fmla="*/ 0 h 2374"/>
              <a:gd name="T16" fmla="*/ 2374 w 2375"/>
              <a:gd name="T17" fmla="*/ 1186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5" h="2374">
                <a:moveTo>
                  <a:pt x="2374" y="1186"/>
                </a:moveTo>
                <a:lnTo>
                  <a:pt x="2374" y="1186"/>
                </a:lnTo>
                <a:cubicBezTo>
                  <a:pt x="2374" y="1842"/>
                  <a:pt x="1843" y="2373"/>
                  <a:pt x="1187" y="2373"/>
                </a:cubicBezTo>
                <a:lnTo>
                  <a:pt x="1187" y="2373"/>
                </a:lnTo>
                <a:cubicBezTo>
                  <a:pt x="532" y="2373"/>
                  <a:pt x="0" y="1842"/>
                  <a:pt x="0" y="1186"/>
                </a:cubicBezTo>
                <a:lnTo>
                  <a:pt x="0" y="1186"/>
                </a:lnTo>
                <a:cubicBezTo>
                  <a:pt x="0" y="531"/>
                  <a:pt x="532" y="0"/>
                  <a:pt x="1187" y="0"/>
                </a:cubicBezTo>
                <a:lnTo>
                  <a:pt x="1187" y="0"/>
                </a:lnTo>
                <a:cubicBezTo>
                  <a:pt x="1843" y="0"/>
                  <a:pt x="2374" y="531"/>
                  <a:pt x="2374" y="118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112">
            <a:extLst>
              <a:ext uri="{FF2B5EF4-FFF2-40B4-BE49-F238E27FC236}">
                <a16:creationId xmlns:a16="http://schemas.microsoft.com/office/drawing/2014/main" id="{AE16F9FE-C937-C74E-9854-523FBF291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032" y="10280170"/>
            <a:ext cx="2631168" cy="983253"/>
          </a:xfrm>
          <a:custGeom>
            <a:avLst/>
            <a:gdLst>
              <a:gd name="T0" fmla="*/ 0 w 2111"/>
              <a:gd name="T1" fmla="*/ 0 h 790"/>
              <a:gd name="T2" fmla="*/ 0 w 2111"/>
              <a:gd name="T3" fmla="*/ 0 h 790"/>
              <a:gd name="T4" fmla="*/ 1054 w 2111"/>
              <a:gd name="T5" fmla="*/ 789 h 790"/>
              <a:gd name="T6" fmla="*/ 1054 w 2111"/>
              <a:gd name="T7" fmla="*/ 789 h 790"/>
              <a:gd name="T8" fmla="*/ 2110 w 2111"/>
              <a:gd name="T9" fmla="*/ 0 h 790"/>
              <a:gd name="T10" fmla="*/ 0 w 2111"/>
              <a:gd name="T11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1" h="790">
                <a:moveTo>
                  <a:pt x="0" y="0"/>
                </a:moveTo>
                <a:lnTo>
                  <a:pt x="0" y="0"/>
                </a:lnTo>
                <a:cubicBezTo>
                  <a:pt x="133" y="456"/>
                  <a:pt x="555" y="789"/>
                  <a:pt x="1054" y="789"/>
                </a:cubicBezTo>
                <a:lnTo>
                  <a:pt x="1054" y="789"/>
                </a:lnTo>
                <a:cubicBezTo>
                  <a:pt x="1554" y="789"/>
                  <a:pt x="1976" y="456"/>
                  <a:pt x="2110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8113B31-E05B-4845-9774-2B1162FF0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8689" y="10422990"/>
            <a:ext cx="830013" cy="1232178"/>
          </a:xfrm>
          <a:custGeom>
            <a:avLst/>
            <a:gdLst>
              <a:gd name="connsiteX0" fmla="*/ 324744 w 830013"/>
              <a:gd name="connsiteY0" fmla="*/ 725084 h 1232178"/>
              <a:gd name="connsiteX1" fmla="*/ 510758 w 830013"/>
              <a:gd name="connsiteY1" fmla="*/ 725084 h 1232178"/>
              <a:gd name="connsiteX2" fmla="*/ 671804 w 830013"/>
              <a:gd name="connsiteY2" fmla="*/ 747622 h 1232178"/>
              <a:gd name="connsiteX3" fmla="*/ 737970 w 830013"/>
              <a:gd name="connsiteY3" fmla="*/ 765151 h 1232178"/>
              <a:gd name="connsiteX4" fmla="*/ 815372 w 830013"/>
              <a:gd name="connsiteY4" fmla="*/ 875334 h 1232178"/>
              <a:gd name="connsiteX5" fmla="*/ 815372 w 830013"/>
              <a:gd name="connsiteY5" fmla="*/ 1060643 h 1232178"/>
              <a:gd name="connsiteX6" fmla="*/ 799142 w 830013"/>
              <a:gd name="connsiteY6" fmla="*/ 1076920 h 1232178"/>
              <a:gd name="connsiteX7" fmla="*/ 782913 w 830013"/>
              <a:gd name="connsiteY7" fmla="*/ 1060643 h 1232178"/>
              <a:gd name="connsiteX8" fmla="*/ 782913 w 830013"/>
              <a:gd name="connsiteY8" fmla="*/ 875334 h 1232178"/>
              <a:gd name="connsiteX9" fmla="*/ 727982 w 830013"/>
              <a:gd name="connsiteY9" fmla="*/ 796453 h 1232178"/>
              <a:gd name="connsiteX10" fmla="*/ 663065 w 830013"/>
              <a:gd name="connsiteY10" fmla="*/ 778924 h 1232178"/>
              <a:gd name="connsiteX11" fmla="*/ 512006 w 830013"/>
              <a:gd name="connsiteY11" fmla="*/ 757638 h 1232178"/>
              <a:gd name="connsiteX12" fmla="*/ 460821 w 830013"/>
              <a:gd name="connsiteY12" fmla="*/ 825251 h 1232178"/>
              <a:gd name="connsiteX13" fmla="*/ 500771 w 830013"/>
              <a:gd name="connsiteY13" fmla="*/ 1128256 h 1232178"/>
              <a:gd name="connsiteX14" fmla="*/ 484541 w 830013"/>
              <a:gd name="connsiteY14" fmla="*/ 1175835 h 1232178"/>
              <a:gd name="connsiteX15" fmla="*/ 435853 w 830013"/>
              <a:gd name="connsiteY15" fmla="*/ 1224666 h 1232178"/>
              <a:gd name="connsiteX16" fmla="*/ 399649 w 830013"/>
              <a:gd name="connsiteY16" fmla="*/ 1224666 h 1232178"/>
              <a:gd name="connsiteX17" fmla="*/ 352209 w 830013"/>
              <a:gd name="connsiteY17" fmla="*/ 1175835 h 1232178"/>
              <a:gd name="connsiteX18" fmla="*/ 335979 w 830013"/>
              <a:gd name="connsiteY18" fmla="*/ 1128256 h 1232178"/>
              <a:gd name="connsiteX19" fmla="*/ 374680 w 830013"/>
              <a:gd name="connsiteY19" fmla="*/ 825251 h 1232178"/>
              <a:gd name="connsiteX20" fmla="*/ 324744 w 830013"/>
              <a:gd name="connsiteY20" fmla="*/ 757638 h 1232178"/>
              <a:gd name="connsiteX21" fmla="*/ 172437 w 830013"/>
              <a:gd name="connsiteY21" fmla="*/ 778924 h 1232178"/>
              <a:gd name="connsiteX22" fmla="*/ 107519 w 830013"/>
              <a:gd name="connsiteY22" fmla="*/ 796453 h 1232178"/>
              <a:gd name="connsiteX23" fmla="*/ 52589 w 830013"/>
              <a:gd name="connsiteY23" fmla="*/ 875334 h 1232178"/>
              <a:gd name="connsiteX24" fmla="*/ 52589 w 830013"/>
              <a:gd name="connsiteY24" fmla="*/ 1060643 h 1232178"/>
              <a:gd name="connsiteX25" fmla="*/ 36359 w 830013"/>
              <a:gd name="connsiteY25" fmla="*/ 1076920 h 1232178"/>
              <a:gd name="connsiteX26" fmla="*/ 20130 w 830013"/>
              <a:gd name="connsiteY26" fmla="*/ 1060643 h 1232178"/>
              <a:gd name="connsiteX27" fmla="*/ 20130 w 830013"/>
              <a:gd name="connsiteY27" fmla="*/ 875334 h 1232178"/>
              <a:gd name="connsiteX28" fmla="*/ 96283 w 830013"/>
              <a:gd name="connsiteY28" fmla="*/ 765151 h 1232178"/>
              <a:gd name="connsiteX29" fmla="*/ 98780 w 830013"/>
              <a:gd name="connsiteY29" fmla="*/ 765151 h 1232178"/>
              <a:gd name="connsiteX30" fmla="*/ 163698 w 830013"/>
              <a:gd name="connsiteY30" fmla="*/ 747622 h 1232178"/>
              <a:gd name="connsiteX31" fmla="*/ 324744 w 830013"/>
              <a:gd name="connsiteY31" fmla="*/ 725084 h 1232178"/>
              <a:gd name="connsiteX32" fmla="*/ 746440 w 830013"/>
              <a:gd name="connsiteY32" fmla="*/ 595717 h 1232178"/>
              <a:gd name="connsiteX33" fmla="*/ 723620 w 830013"/>
              <a:gd name="connsiteY33" fmla="*/ 597892 h 1232178"/>
              <a:gd name="connsiteX34" fmla="*/ 688847 w 830013"/>
              <a:gd name="connsiteY34" fmla="*/ 625238 h 1232178"/>
              <a:gd name="connsiteX35" fmla="*/ 682637 w 830013"/>
              <a:gd name="connsiteY35" fmla="*/ 669987 h 1232178"/>
              <a:gd name="connsiteX36" fmla="*/ 709959 w 830013"/>
              <a:gd name="connsiteY36" fmla="*/ 704791 h 1232178"/>
              <a:gd name="connsiteX37" fmla="*/ 789441 w 830013"/>
              <a:gd name="connsiteY37" fmla="*/ 682417 h 1232178"/>
              <a:gd name="connsiteX38" fmla="*/ 768329 w 830013"/>
              <a:gd name="connsiteY38" fmla="*/ 602864 h 1232178"/>
              <a:gd name="connsiteX39" fmla="*/ 746440 w 830013"/>
              <a:gd name="connsiteY39" fmla="*/ 595717 h 1232178"/>
              <a:gd name="connsiteX40" fmla="*/ 91490 w 830013"/>
              <a:gd name="connsiteY40" fmla="*/ 595406 h 1232178"/>
              <a:gd name="connsiteX41" fmla="*/ 62926 w 830013"/>
              <a:gd name="connsiteY41" fmla="*/ 602864 h 1232178"/>
              <a:gd name="connsiteX42" fmla="*/ 40572 w 830013"/>
              <a:gd name="connsiteY42" fmla="*/ 682417 h 1232178"/>
              <a:gd name="connsiteX43" fmla="*/ 121296 w 830013"/>
              <a:gd name="connsiteY43" fmla="*/ 704791 h 1232178"/>
              <a:gd name="connsiteX44" fmla="*/ 142408 w 830013"/>
              <a:gd name="connsiteY44" fmla="*/ 625238 h 1232178"/>
              <a:gd name="connsiteX45" fmla="*/ 106393 w 830013"/>
              <a:gd name="connsiteY45" fmla="*/ 597892 h 1232178"/>
              <a:gd name="connsiteX46" fmla="*/ 91490 w 830013"/>
              <a:gd name="connsiteY46" fmla="*/ 595406 h 1232178"/>
              <a:gd name="connsiteX47" fmla="*/ 421119 w 830013"/>
              <a:gd name="connsiteY47" fmla="*/ 328960 h 1232178"/>
              <a:gd name="connsiteX48" fmla="*/ 290034 w 830013"/>
              <a:gd name="connsiteY48" fmla="*/ 460793 h 1232178"/>
              <a:gd name="connsiteX49" fmla="*/ 421119 w 830013"/>
              <a:gd name="connsiteY49" fmla="*/ 591382 h 1232178"/>
              <a:gd name="connsiteX50" fmla="*/ 550954 w 830013"/>
              <a:gd name="connsiteY50" fmla="*/ 460793 h 1232178"/>
              <a:gd name="connsiteX51" fmla="*/ 421119 w 830013"/>
              <a:gd name="connsiteY51" fmla="*/ 328960 h 1232178"/>
              <a:gd name="connsiteX52" fmla="*/ 421119 w 830013"/>
              <a:gd name="connsiteY52" fmla="*/ 296624 h 1232178"/>
              <a:gd name="connsiteX53" fmla="*/ 584662 w 830013"/>
              <a:gd name="connsiteY53" fmla="*/ 460793 h 1232178"/>
              <a:gd name="connsiteX54" fmla="*/ 421119 w 830013"/>
              <a:gd name="connsiteY54" fmla="*/ 624962 h 1232178"/>
              <a:gd name="connsiteX55" fmla="*/ 256327 w 830013"/>
              <a:gd name="connsiteY55" fmla="*/ 460793 h 1232178"/>
              <a:gd name="connsiteX56" fmla="*/ 421119 w 830013"/>
              <a:gd name="connsiteY56" fmla="*/ 296624 h 1232178"/>
              <a:gd name="connsiteX57" fmla="*/ 99407 w 830013"/>
              <a:gd name="connsiteY57" fmla="*/ 221723 h 1232178"/>
              <a:gd name="connsiteX58" fmla="*/ 76587 w 830013"/>
              <a:gd name="connsiteY58" fmla="*/ 223743 h 1232178"/>
              <a:gd name="connsiteX59" fmla="*/ 40572 w 830013"/>
              <a:gd name="connsiteY59" fmla="*/ 251090 h 1232178"/>
              <a:gd name="connsiteX60" fmla="*/ 62926 w 830013"/>
              <a:gd name="connsiteY60" fmla="*/ 330643 h 1232178"/>
              <a:gd name="connsiteX61" fmla="*/ 142408 w 830013"/>
              <a:gd name="connsiteY61" fmla="*/ 309512 h 1232178"/>
              <a:gd name="connsiteX62" fmla="*/ 121296 w 830013"/>
              <a:gd name="connsiteY62" fmla="*/ 229958 h 1232178"/>
              <a:gd name="connsiteX63" fmla="*/ 99407 w 830013"/>
              <a:gd name="connsiteY63" fmla="*/ 221723 h 1232178"/>
              <a:gd name="connsiteX64" fmla="*/ 738523 w 830013"/>
              <a:gd name="connsiteY64" fmla="*/ 221257 h 1232178"/>
              <a:gd name="connsiteX65" fmla="*/ 709959 w 830013"/>
              <a:gd name="connsiteY65" fmla="*/ 229958 h 1232178"/>
              <a:gd name="connsiteX66" fmla="*/ 688847 w 830013"/>
              <a:gd name="connsiteY66" fmla="*/ 309512 h 1232178"/>
              <a:gd name="connsiteX67" fmla="*/ 768329 w 830013"/>
              <a:gd name="connsiteY67" fmla="*/ 330643 h 1232178"/>
              <a:gd name="connsiteX68" fmla="*/ 789441 w 830013"/>
              <a:gd name="connsiteY68" fmla="*/ 251090 h 1232178"/>
              <a:gd name="connsiteX69" fmla="*/ 753426 w 830013"/>
              <a:gd name="connsiteY69" fmla="*/ 223743 h 1232178"/>
              <a:gd name="connsiteX70" fmla="*/ 738523 w 830013"/>
              <a:gd name="connsiteY70" fmla="*/ 221257 h 1232178"/>
              <a:gd name="connsiteX71" fmla="*/ 415627 w 830013"/>
              <a:gd name="connsiteY71" fmla="*/ 33561 h 1232178"/>
              <a:gd name="connsiteX72" fmla="*/ 357258 w 830013"/>
              <a:gd name="connsiteY72" fmla="*/ 91983 h 1232178"/>
              <a:gd name="connsiteX73" fmla="*/ 415627 w 830013"/>
              <a:gd name="connsiteY73" fmla="*/ 151648 h 1232178"/>
              <a:gd name="connsiteX74" fmla="*/ 472755 w 830013"/>
              <a:gd name="connsiteY74" fmla="*/ 91983 h 1232178"/>
              <a:gd name="connsiteX75" fmla="*/ 415627 w 830013"/>
              <a:gd name="connsiteY75" fmla="*/ 33561 h 1232178"/>
              <a:gd name="connsiteX76" fmla="*/ 415627 w 830013"/>
              <a:gd name="connsiteY76" fmla="*/ 0 h 1232178"/>
              <a:gd name="connsiteX77" fmla="*/ 505045 w 830013"/>
              <a:gd name="connsiteY77" fmla="*/ 82039 h 1232178"/>
              <a:gd name="connsiteX78" fmla="*/ 702508 w 830013"/>
              <a:gd name="connsiteY78" fmla="*/ 195154 h 1232178"/>
              <a:gd name="connsiteX79" fmla="*/ 762119 w 830013"/>
              <a:gd name="connsiteY79" fmla="*/ 191425 h 1232178"/>
              <a:gd name="connsiteX80" fmla="*/ 818005 w 830013"/>
              <a:gd name="connsiteY80" fmla="*/ 233687 h 1232178"/>
              <a:gd name="connsiteX81" fmla="*/ 784473 w 830013"/>
              <a:gd name="connsiteY81" fmla="*/ 357989 h 1232178"/>
              <a:gd name="connsiteX82" fmla="*/ 754668 w 830013"/>
              <a:gd name="connsiteY82" fmla="*/ 369176 h 1232178"/>
              <a:gd name="connsiteX83" fmla="*/ 754668 w 830013"/>
              <a:gd name="connsiteY83" fmla="*/ 564330 h 1232178"/>
              <a:gd name="connsiteX84" fmla="*/ 784473 w 830013"/>
              <a:gd name="connsiteY84" fmla="*/ 575518 h 1232178"/>
              <a:gd name="connsiteX85" fmla="*/ 818005 w 830013"/>
              <a:gd name="connsiteY85" fmla="*/ 699819 h 1232178"/>
              <a:gd name="connsiteX86" fmla="*/ 738523 w 830013"/>
              <a:gd name="connsiteY86" fmla="*/ 745811 h 1232178"/>
              <a:gd name="connsiteX87" fmla="*/ 692573 w 830013"/>
              <a:gd name="connsiteY87" fmla="*/ 733381 h 1232178"/>
              <a:gd name="connsiteX88" fmla="*/ 650348 w 830013"/>
              <a:gd name="connsiteY88" fmla="*/ 677445 h 1232178"/>
              <a:gd name="connsiteX89" fmla="*/ 651590 w 830013"/>
              <a:gd name="connsiteY89" fmla="*/ 627724 h 1232178"/>
              <a:gd name="connsiteX90" fmla="*/ 613091 w 830013"/>
              <a:gd name="connsiteY90" fmla="*/ 604107 h 1232178"/>
              <a:gd name="connsiteX91" fmla="*/ 608123 w 830013"/>
              <a:gd name="connsiteY91" fmla="*/ 582976 h 1232178"/>
              <a:gd name="connsiteX92" fmla="*/ 630477 w 830013"/>
              <a:gd name="connsiteY92" fmla="*/ 576760 h 1232178"/>
              <a:gd name="connsiteX93" fmla="*/ 666493 w 830013"/>
              <a:gd name="connsiteY93" fmla="*/ 597892 h 1232178"/>
              <a:gd name="connsiteX94" fmla="*/ 714927 w 830013"/>
              <a:gd name="connsiteY94" fmla="*/ 565573 h 1232178"/>
              <a:gd name="connsiteX95" fmla="*/ 721136 w 830013"/>
              <a:gd name="connsiteY95" fmla="*/ 564330 h 1232178"/>
              <a:gd name="connsiteX96" fmla="*/ 721136 w 830013"/>
              <a:gd name="connsiteY96" fmla="*/ 369176 h 1232178"/>
              <a:gd name="connsiteX97" fmla="*/ 665251 w 830013"/>
              <a:gd name="connsiteY97" fmla="*/ 333129 h 1232178"/>
              <a:gd name="connsiteX98" fmla="*/ 634203 w 830013"/>
              <a:gd name="connsiteY98" fmla="*/ 351774 h 1232178"/>
              <a:gd name="connsiteX99" fmla="*/ 626751 w 830013"/>
              <a:gd name="connsiteY99" fmla="*/ 354260 h 1232178"/>
              <a:gd name="connsiteX100" fmla="*/ 611849 w 830013"/>
              <a:gd name="connsiteY100" fmla="*/ 346802 h 1232178"/>
              <a:gd name="connsiteX101" fmla="*/ 616816 w 830013"/>
              <a:gd name="connsiteY101" fmla="*/ 324428 h 1232178"/>
              <a:gd name="connsiteX102" fmla="*/ 650348 w 830013"/>
              <a:gd name="connsiteY102" fmla="*/ 303296 h 1232178"/>
              <a:gd name="connsiteX103" fmla="*/ 671460 w 830013"/>
              <a:gd name="connsiteY103" fmla="*/ 217528 h 1232178"/>
              <a:gd name="connsiteX104" fmla="*/ 501319 w 830013"/>
              <a:gd name="connsiteY104" fmla="*/ 118087 h 1232178"/>
              <a:gd name="connsiteX105" fmla="*/ 430530 w 830013"/>
              <a:gd name="connsiteY105" fmla="*/ 181481 h 1232178"/>
              <a:gd name="connsiteX106" fmla="*/ 430530 w 830013"/>
              <a:gd name="connsiteY106" fmla="*/ 231201 h 1232178"/>
              <a:gd name="connsiteX107" fmla="*/ 415627 w 830013"/>
              <a:gd name="connsiteY107" fmla="*/ 247361 h 1232178"/>
              <a:gd name="connsiteX108" fmla="*/ 399483 w 830013"/>
              <a:gd name="connsiteY108" fmla="*/ 231201 h 1232178"/>
              <a:gd name="connsiteX109" fmla="*/ 399483 w 830013"/>
              <a:gd name="connsiteY109" fmla="*/ 181481 h 1232178"/>
              <a:gd name="connsiteX110" fmla="*/ 328694 w 830013"/>
              <a:gd name="connsiteY110" fmla="*/ 118087 h 1232178"/>
              <a:gd name="connsiteX111" fmla="*/ 158553 w 830013"/>
              <a:gd name="connsiteY111" fmla="*/ 217528 h 1232178"/>
              <a:gd name="connsiteX112" fmla="*/ 179665 w 830013"/>
              <a:gd name="connsiteY112" fmla="*/ 305782 h 1232178"/>
              <a:gd name="connsiteX113" fmla="*/ 206987 w 830013"/>
              <a:gd name="connsiteY113" fmla="*/ 323185 h 1232178"/>
              <a:gd name="connsiteX114" fmla="*/ 213197 w 830013"/>
              <a:gd name="connsiteY114" fmla="*/ 345559 h 1232178"/>
              <a:gd name="connsiteX115" fmla="*/ 199536 w 830013"/>
              <a:gd name="connsiteY115" fmla="*/ 354260 h 1232178"/>
              <a:gd name="connsiteX116" fmla="*/ 190843 w 830013"/>
              <a:gd name="connsiteY116" fmla="*/ 351774 h 1232178"/>
              <a:gd name="connsiteX117" fmla="*/ 163521 w 830013"/>
              <a:gd name="connsiteY117" fmla="*/ 335615 h 1232178"/>
              <a:gd name="connsiteX118" fmla="*/ 107635 w 830013"/>
              <a:gd name="connsiteY118" fmla="*/ 369176 h 1232178"/>
              <a:gd name="connsiteX119" fmla="*/ 107635 w 830013"/>
              <a:gd name="connsiteY119" fmla="*/ 564330 h 1232178"/>
              <a:gd name="connsiteX120" fmla="*/ 115086 w 830013"/>
              <a:gd name="connsiteY120" fmla="*/ 565573 h 1232178"/>
              <a:gd name="connsiteX121" fmla="*/ 166004 w 830013"/>
              <a:gd name="connsiteY121" fmla="*/ 600378 h 1232178"/>
              <a:gd name="connsiteX122" fmla="*/ 202020 w 830013"/>
              <a:gd name="connsiteY122" fmla="*/ 578004 h 1232178"/>
              <a:gd name="connsiteX123" fmla="*/ 225616 w 830013"/>
              <a:gd name="connsiteY123" fmla="*/ 582976 h 1232178"/>
              <a:gd name="connsiteX124" fmla="*/ 220648 w 830013"/>
              <a:gd name="connsiteY124" fmla="*/ 605350 h 1232178"/>
              <a:gd name="connsiteX125" fmla="*/ 179665 w 830013"/>
              <a:gd name="connsiteY125" fmla="*/ 630210 h 1232178"/>
              <a:gd name="connsiteX126" fmla="*/ 137441 w 830013"/>
              <a:gd name="connsiteY126" fmla="*/ 733381 h 1232178"/>
              <a:gd name="connsiteX127" fmla="*/ 91490 w 830013"/>
              <a:gd name="connsiteY127" fmla="*/ 745811 h 1232178"/>
              <a:gd name="connsiteX128" fmla="*/ 12008 w 830013"/>
              <a:gd name="connsiteY128" fmla="*/ 699819 h 1232178"/>
              <a:gd name="connsiteX129" fmla="*/ 45540 w 830013"/>
              <a:gd name="connsiteY129" fmla="*/ 575518 h 1232178"/>
              <a:gd name="connsiteX130" fmla="*/ 75345 w 830013"/>
              <a:gd name="connsiteY130" fmla="*/ 564330 h 1232178"/>
              <a:gd name="connsiteX131" fmla="*/ 75345 w 830013"/>
              <a:gd name="connsiteY131" fmla="*/ 369176 h 1232178"/>
              <a:gd name="connsiteX132" fmla="*/ 45540 w 830013"/>
              <a:gd name="connsiteY132" fmla="*/ 357989 h 1232178"/>
              <a:gd name="connsiteX133" fmla="*/ 12008 w 830013"/>
              <a:gd name="connsiteY133" fmla="*/ 233687 h 1232178"/>
              <a:gd name="connsiteX134" fmla="*/ 67894 w 830013"/>
              <a:gd name="connsiteY134" fmla="*/ 191425 h 1232178"/>
              <a:gd name="connsiteX135" fmla="*/ 128747 w 830013"/>
              <a:gd name="connsiteY135" fmla="*/ 195154 h 1232178"/>
              <a:gd name="connsiteX136" fmla="*/ 324968 w 830013"/>
              <a:gd name="connsiteY136" fmla="*/ 82039 h 1232178"/>
              <a:gd name="connsiteX137" fmla="*/ 415627 w 830013"/>
              <a:gd name="connsiteY137" fmla="*/ 0 h 123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830013" h="1232178">
                <a:moveTo>
                  <a:pt x="324744" y="725084"/>
                </a:moveTo>
                <a:lnTo>
                  <a:pt x="510758" y="725084"/>
                </a:lnTo>
                <a:cubicBezTo>
                  <a:pt x="565688" y="725084"/>
                  <a:pt x="619370" y="732597"/>
                  <a:pt x="671804" y="747622"/>
                </a:cubicBezTo>
                <a:lnTo>
                  <a:pt x="737970" y="765151"/>
                </a:lnTo>
                <a:cubicBezTo>
                  <a:pt x="785410" y="782680"/>
                  <a:pt x="815372" y="826503"/>
                  <a:pt x="815372" y="875334"/>
                </a:cubicBezTo>
                <a:lnTo>
                  <a:pt x="815372" y="1060643"/>
                </a:lnTo>
                <a:cubicBezTo>
                  <a:pt x="815372" y="1069408"/>
                  <a:pt x="807881" y="1076920"/>
                  <a:pt x="799142" y="1076920"/>
                </a:cubicBezTo>
                <a:cubicBezTo>
                  <a:pt x="789155" y="1076920"/>
                  <a:pt x="782913" y="1069408"/>
                  <a:pt x="782913" y="1060643"/>
                </a:cubicBezTo>
                <a:lnTo>
                  <a:pt x="782913" y="875334"/>
                </a:lnTo>
                <a:cubicBezTo>
                  <a:pt x="782913" y="840276"/>
                  <a:pt x="760441" y="808974"/>
                  <a:pt x="727982" y="796453"/>
                </a:cubicBezTo>
                <a:lnTo>
                  <a:pt x="663065" y="778924"/>
                </a:lnTo>
                <a:cubicBezTo>
                  <a:pt x="614376" y="765151"/>
                  <a:pt x="563191" y="758890"/>
                  <a:pt x="512006" y="757638"/>
                </a:cubicBezTo>
                <a:cubicBezTo>
                  <a:pt x="505764" y="787688"/>
                  <a:pt x="487038" y="811478"/>
                  <a:pt x="460821" y="825251"/>
                </a:cubicBezTo>
                <a:lnTo>
                  <a:pt x="500771" y="1128256"/>
                </a:lnTo>
                <a:cubicBezTo>
                  <a:pt x="502019" y="1145785"/>
                  <a:pt x="495777" y="1163314"/>
                  <a:pt x="484541" y="1175835"/>
                </a:cubicBezTo>
                <a:lnTo>
                  <a:pt x="435853" y="1224666"/>
                </a:lnTo>
                <a:cubicBezTo>
                  <a:pt x="424617" y="1234683"/>
                  <a:pt x="409636" y="1234683"/>
                  <a:pt x="399649" y="1224666"/>
                </a:cubicBezTo>
                <a:lnTo>
                  <a:pt x="352209" y="1175835"/>
                </a:lnTo>
                <a:cubicBezTo>
                  <a:pt x="339725" y="1163314"/>
                  <a:pt x="333483" y="1145785"/>
                  <a:pt x="335979" y="1128256"/>
                </a:cubicBezTo>
                <a:lnTo>
                  <a:pt x="374680" y="825251"/>
                </a:lnTo>
                <a:cubicBezTo>
                  <a:pt x="349712" y="810226"/>
                  <a:pt x="330986" y="787688"/>
                  <a:pt x="324744" y="757638"/>
                </a:cubicBezTo>
                <a:cubicBezTo>
                  <a:pt x="273559" y="757638"/>
                  <a:pt x="222374" y="765151"/>
                  <a:pt x="172437" y="778924"/>
                </a:cubicBezTo>
                <a:lnTo>
                  <a:pt x="107519" y="796453"/>
                </a:lnTo>
                <a:cubicBezTo>
                  <a:pt x="75060" y="808974"/>
                  <a:pt x="52589" y="840276"/>
                  <a:pt x="52589" y="875334"/>
                </a:cubicBezTo>
                <a:lnTo>
                  <a:pt x="52589" y="1060643"/>
                </a:lnTo>
                <a:cubicBezTo>
                  <a:pt x="52589" y="1069408"/>
                  <a:pt x="45098" y="1076920"/>
                  <a:pt x="36359" y="1076920"/>
                </a:cubicBezTo>
                <a:cubicBezTo>
                  <a:pt x="27621" y="1076920"/>
                  <a:pt x="20130" y="1069408"/>
                  <a:pt x="20130" y="1060643"/>
                </a:cubicBezTo>
                <a:lnTo>
                  <a:pt x="20130" y="875334"/>
                </a:lnTo>
                <a:cubicBezTo>
                  <a:pt x="20130" y="826503"/>
                  <a:pt x="51340" y="782680"/>
                  <a:pt x="96283" y="765151"/>
                </a:cubicBezTo>
                <a:cubicBezTo>
                  <a:pt x="97532" y="765151"/>
                  <a:pt x="97532" y="765151"/>
                  <a:pt x="98780" y="765151"/>
                </a:cubicBezTo>
                <a:lnTo>
                  <a:pt x="163698" y="747622"/>
                </a:lnTo>
                <a:cubicBezTo>
                  <a:pt x="216131" y="732597"/>
                  <a:pt x="269813" y="725084"/>
                  <a:pt x="324744" y="725084"/>
                </a:cubicBezTo>
                <a:close/>
                <a:moveTo>
                  <a:pt x="746440" y="595717"/>
                </a:moveTo>
                <a:cubicBezTo>
                  <a:pt x="738833" y="594785"/>
                  <a:pt x="731071" y="595406"/>
                  <a:pt x="723620" y="597892"/>
                </a:cubicBezTo>
                <a:cubicBezTo>
                  <a:pt x="707475" y="601621"/>
                  <a:pt x="696298" y="611565"/>
                  <a:pt x="688847" y="625238"/>
                </a:cubicBezTo>
                <a:cubicBezTo>
                  <a:pt x="680153" y="637668"/>
                  <a:pt x="678911" y="653828"/>
                  <a:pt x="682637" y="669987"/>
                </a:cubicBezTo>
                <a:cubicBezTo>
                  <a:pt x="686363" y="684903"/>
                  <a:pt x="696298" y="696090"/>
                  <a:pt x="709959" y="704791"/>
                </a:cubicBezTo>
                <a:cubicBezTo>
                  <a:pt x="737281" y="720951"/>
                  <a:pt x="772054" y="711006"/>
                  <a:pt x="789441" y="682417"/>
                </a:cubicBezTo>
                <a:cubicBezTo>
                  <a:pt x="805586" y="656314"/>
                  <a:pt x="795651" y="620266"/>
                  <a:pt x="768329" y="602864"/>
                </a:cubicBezTo>
                <a:cubicBezTo>
                  <a:pt x="761498" y="599135"/>
                  <a:pt x="754047" y="596649"/>
                  <a:pt x="746440" y="595717"/>
                </a:cubicBezTo>
                <a:close/>
                <a:moveTo>
                  <a:pt x="91490" y="595406"/>
                </a:moveTo>
                <a:cubicBezTo>
                  <a:pt x="81555" y="595406"/>
                  <a:pt x="71620" y="599135"/>
                  <a:pt x="62926" y="602864"/>
                </a:cubicBezTo>
                <a:cubicBezTo>
                  <a:pt x="34362" y="620266"/>
                  <a:pt x="24427" y="656314"/>
                  <a:pt x="40572" y="682417"/>
                </a:cubicBezTo>
                <a:cubicBezTo>
                  <a:pt x="56717" y="711006"/>
                  <a:pt x="92732" y="720951"/>
                  <a:pt x="121296" y="704791"/>
                </a:cubicBezTo>
                <a:cubicBezTo>
                  <a:pt x="148618" y="688632"/>
                  <a:pt x="158553" y="652585"/>
                  <a:pt x="142408" y="625238"/>
                </a:cubicBezTo>
                <a:cubicBezTo>
                  <a:pt x="134957" y="611565"/>
                  <a:pt x="121296" y="601621"/>
                  <a:pt x="106393" y="597892"/>
                </a:cubicBezTo>
                <a:cubicBezTo>
                  <a:pt x="101425" y="596649"/>
                  <a:pt x="96458" y="595406"/>
                  <a:pt x="91490" y="595406"/>
                </a:cubicBezTo>
                <a:close/>
                <a:moveTo>
                  <a:pt x="421119" y="328960"/>
                </a:moveTo>
                <a:cubicBezTo>
                  <a:pt x="348710" y="328960"/>
                  <a:pt x="290034" y="388658"/>
                  <a:pt x="290034" y="460793"/>
                </a:cubicBezTo>
                <a:cubicBezTo>
                  <a:pt x="290034" y="532928"/>
                  <a:pt x="348710" y="591382"/>
                  <a:pt x="421119" y="591382"/>
                </a:cubicBezTo>
                <a:cubicBezTo>
                  <a:pt x="492278" y="591382"/>
                  <a:pt x="550954" y="532928"/>
                  <a:pt x="550954" y="460793"/>
                </a:cubicBezTo>
                <a:cubicBezTo>
                  <a:pt x="550954" y="388658"/>
                  <a:pt x="492278" y="328960"/>
                  <a:pt x="421119" y="328960"/>
                </a:cubicBezTo>
                <a:close/>
                <a:moveTo>
                  <a:pt x="421119" y="296624"/>
                </a:moveTo>
                <a:cubicBezTo>
                  <a:pt x="511005" y="296624"/>
                  <a:pt x="584662" y="370003"/>
                  <a:pt x="584662" y="460793"/>
                </a:cubicBezTo>
                <a:cubicBezTo>
                  <a:pt x="584662" y="550340"/>
                  <a:pt x="511005" y="624962"/>
                  <a:pt x="421119" y="624962"/>
                </a:cubicBezTo>
                <a:cubicBezTo>
                  <a:pt x="329984" y="624962"/>
                  <a:pt x="256327" y="550340"/>
                  <a:pt x="256327" y="460793"/>
                </a:cubicBezTo>
                <a:cubicBezTo>
                  <a:pt x="256327" y="370003"/>
                  <a:pt x="329984" y="296624"/>
                  <a:pt x="421119" y="296624"/>
                </a:cubicBezTo>
                <a:close/>
                <a:moveTo>
                  <a:pt x="99407" y="221723"/>
                </a:moveTo>
                <a:cubicBezTo>
                  <a:pt x="91801" y="220636"/>
                  <a:pt x="84039" y="221257"/>
                  <a:pt x="76587" y="223743"/>
                </a:cubicBezTo>
                <a:cubicBezTo>
                  <a:pt x="61684" y="227472"/>
                  <a:pt x="49265" y="237416"/>
                  <a:pt x="40572" y="251090"/>
                </a:cubicBezTo>
                <a:cubicBezTo>
                  <a:pt x="24427" y="278436"/>
                  <a:pt x="34362" y="314484"/>
                  <a:pt x="62926" y="330643"/>
                </a:cubicBezTo>
                <a:cubicBezTo>
                  <a:pt x="90248" y="346802"/>
                  <a:pt x="126263" y="336858"/>
                  <a:pt x="142408" y="309512"/>
                </a:cubicBezTo>
                <a:cubicBezTo>
                  <a:pt x="158553" y="280922"/>
                  <a:pt x="148618" y="244875"/>
                  <a:pt x="121296" y="229958"/>
                </a:cubicBezTo>
                <a:cubicBezTo>
                  <a:pt x="114466" y="225608"/>
                  <a:pt x="107014" y="222811"/>
                  <a:pt x="99407" y="221723"/>
                </a:cubicBezTo>
                <a:close/>
                <a:moveTo>
                  <a:pt x="738523" y="221257"/>
                </a:moveTo>
                <a:cubicBezTo>
                  <a:pt x="728588" y="221257"/>
                  <a:pt x="718653" y="223743"/>
                  <a:pt x="709959" y="229958"/>
                </a:cubicBezTo>
                <a:cubicBezTo>
                  <a:pt x="681395" y="244875"/>
                  <a:pt x="671460" y="280922"/>
                  <a:pt x="688847" y="309512"/>
                </a:cubicBezTo>
                <a:cubicBezTo>
                  <a:pt x="704992" y="336858"/>
                  <a:pt x="739765" y="346802"/>
                  <a:pt x="768329" y="330643"/>
                </a:cubicBezTo>
                <a:cubicBezTo>
                  <a:pt x="795651" y="314484"/>
                  <a:pt x="805586" y="278436"/>
                  <a:pt x="789441" y="251090"/>
                </a:cubicBezTo>
                <a:cubicBezTo>
                  <a:pt x="780748" y="237416"/>
                  <a:pt x="768329" y="227472"/>
                  <a:pt x="753426" y="223743"/>
                </a:cubicBezTo>
                <a:cubicBezTo>
                  <a:pt x="748458" y="221257"/>
                  <a:pt x="743491" y="221257"/>
                  <a:pt x="738523" y="221257"/>
                </a:cubicBezTo>
                <a:close/>
                <a:moveTo>
                  <a:pt x="415627" y="33561"/>
                </a:moveTo>
                <a:cubicBezTo>
                  <a:pt x="383338" y="33561"/>
                  <a:pt x="357258" y="59665"/>
                  <a:pt x="357258" y="91983"/>
                </a:cubicBezTo>
                <a:cubicBezTo>
                  <a:pt x="357258" y="124302"/>
                  <a:pt x="383338" y="151648"/>
                  <a:pt x="415627" y="151648"/>
                </a:cubicBezTo>
                <a:cubicBezTo>
                  <a:pt x="446675" y="151648"/>
                  <a:pt x="472755" y="124302"/>
                  <a:pt x="472755" y="91983"/>
                </a:cubicBezTo>
                <a:cubicBezTo>
                  <a:pt x="472755" y="59665"/>
                  <a:pt x="446675" y="33561"/>
                  <a:pt x="415627" y="33561"/>
                </a:cubicBezTo>
                <a:close/>
                <a:moveTo>
                  <a:pt x="415627" y="0"/>
                </a:moveTo>
                <a:cubicBezTo>
                  <a:pt x="461578" y="0"/>
                  <a:pt x="500077" y="37291"/>
                  <a:pt x="505045" y="82039"/>
                </a:cubicBezTo>
                <a:lnTo>
                  <a:pt x="702508" y="195154"/>
                </a:lnTo>
                <a:cubicBezTo>
                  <a:pt x="721136" y="187696"/>
                  <a:pt x="741007" y="186453"/>
                  <a:pt x="762119" y="191425"/>
                </a:cubicBezTo>
                <a:cubicBezTo>
                  <a:pt x="785715" y="197640"/>
                  <a:pt x="805586" y="212556"/>
                  <a:pt x="818005" y="233687"/>
                </a:cubicBezTo>
                <a:cubicBezTo>
                  <a:pt x="842843" y="277193"/>
                  <a:pt x="827940" y="333129"/>
                  <a:pt x="784473" y="357989"/>
                </a:cubicBezTo>
                <a:cubicBezTo>
                  <a:pt x="774538" y="364204"/>
                  <a:pt x="764603" y="367933"/>
                  <a:pt x="754668" y="369176"/>
                </a:cubicBezTo>
                <a:lnTo>
                  <a:pt x="754668" y="564330"/>
                </a:lnTo>
                <a:cubicBezTo>
                  <a:pt x="764603" y="565573"/>
                  <a:pt x="774538" y="569302"/>
                  <a:pt x="784473" y="575518"/>
                </a:cubicBezTo>
                <a:cubicBezTo>
                  <a:pt x="827940" y="600378"/>
                  <a:pt x="842843" y="656314"/>
                  <a:pt x="818005" y="699819"/>
                </a:cubicBezTo>
                <a:cubicBezTo>
                  <a:pt x="800618" y="729652"/>
                  <a:pt x="769571" y="745811"/>
                  <a:pt x="738523" y="745811"/>
                </a:cubicBezTo>
                <a:cubicBezTo>
                  <a:pt x="722378" y="745811"/>
                  <a:pt x="707475" y="742082"/>
                  <a:pt x="692573" y="733381"/>
                </a:cubicBezTo>
                <a:cubicBezTo>
                  <a:pt x="671460" y="720951"/>
                  <a:pt x="656557" y="701062"/>
                  <a:pt x="650348" y="677445"/>
                </a:cubicBezTo>
                <a:cubicBezTo>
                  <a:pt x="645380" y="661286"/>
                  <a:pt x="646622" y="643884"/>
                  <a:pt x="651590" y="627724"/>
                </a:cubicBezTo>
                <a:lnTo>
                  <a:pt x="613091" y="604107"/>
                </a:lnTo>
                <a:cubicBezTo>
                  <a:pt x="605639" y="600378"/>
                  <a:pt x="603155" y="590434"/>
                  <a:pt x="608123" y="582976"/>
                </a:cubicBezTo>
                <a:cubicBezTo>
                  <a:pt x="611849" y="574274"/>
                  <a:pt x="621784" y="571788"/>
                  <a:pt x="630477" y="576760"/>
                </a:cubicBezTo>
                <a:lnTo>
                  <a:pt x="666493" y="597892"/>
                </a:lnTo>
                <a:cubicBezTo>
                  <a:pt x="678911" y="582976"/>
                  <a:pt x="695056" y="571788"/>
                  <a:pt x="714927" y="565573"/>
                </a:cubicBezTo>
                <a:cubicBezTo>
                  <a:pt x="717411" y="565573"/>
                  <a:pt x="719894" y="564330"/>
                  <a:pt x="721136" y="564330"/>
                </a:cubicBezTo>
                <a:lnTo>
                  <a:pt x="721136" y="369176"/>
                </a:lnTo>
                <a:cubicBezTo>
                  <a:pt x="700024" y="365447"/>
                  <a:pt x="678911" y="353017"/>
                  <a:pt x="665251" y="333129"/>
                </a:cubicBezTo>
                <a:lnTo>
                  <a:pt x="634203" y="351774"/>
                </a:lnTo>
                <a:cubicBezTo>
                  <a:pt x="631719" y="354260"/>
                  <a:pt x="627993" y="354260"/>
                  <a:pt x="626751" y="354260"/>
                </a:cubicBezTo>
                <a:cubicBezTo>
                  <a:pt x="620542" y="354260"/>
                  <a:pt x="614332" y="351774"/>
                  <a:pt x="611849" y="346802"/>
                </a:cubicBezTo>
                <a:cubicBezTo>
                  <a:pt x="606881" y="338101"/>
                  <a:pt x="609365" y="329400"/>
                  <a:pt x="616816" y="324428"/>
                </a:cubicBezTo>
                <a:lnTo>
                  <a:pt x="650348" y="303296"/>
                </a:lnTo>
                <a:cubicBezTo>
                  <a:pt x="641654" y="273464"/>
                  <a:pt x="650348" y="239903"/>
                  <a:pt x="671460" y="217528"/>
                </a:cubicBezTo>
                <a:lnTo>
                  <a:pt x="501319" y="118087"/>
                </a:lnTo>
                <a:cubicBezTo>
                  <a:pt x="492626" y="151648"/>
                  <a:pt x="465304" y="176509"/>
                  <a:pt x="430530" y="181481"/>
                </a:cubicBezTo>
                <a:lnTo>
                  <a:pt x="430530" y="231201"/>
                </a:lnTo>
                <a:cubicBezTo>
                  <a:pt x="430530" y="241146"/>
                  <a:pt x="423079" y="247361"/>
                  <a:pt x="415627" y="247361"/>
                </a:cubicBezTo>
                <a:cubicBezTo>
                  <a:pt x="406934" y="247361"/>
                  <a:pt x="399483" y="241146"/>
                  <a:pt x="399483" y="231201"/>
                </a:cubicBezTo>
                <a:lnTo>
                  <a:pt x="399483" y="181481"/>
                </a:lnTo>
                <a:cubicBezTo>
                  <a:pt x="364709" y="176509"/>
                  <a:pt x="337387" y="151648"/>
                  <a:pt x="328694" y="118087"/>
                </a:cubicBezTo>
                <a:lnTo>
                  <a:pt x="158553" y="217528"/>
                </a:lnTo>
                <a:cubicBezTo>
                  <a:pt x="179665" y="241146"/>
                  <a:pt x="188359" y="274707"/>
                  <a:pt x="179665" y="305782"/>
                </a:cubicBezTo>
                <a:lnTo>
                  <a:pt x="206987" y="323185"/>
                </a:lnTo>
                <a:cubicBezTo>
                  <a:pt x="215681" y="328157"/>
                  <a:pt x="218164" y="338101"/>
                  <a:pt x="213197" y="345559"/>
                </a:cubicBezTo>
                <a:cubicBezTo>
                  <a:pt x="210713" y="350531"/>
                  <a:pt x="204504" y="354260"/>
                  <a:pt x="199536" y="354260"/>
                </a:cubicBezTo>
                <a:cubicBezTo>
                  <a:pt x="195810" y="354260"/>
                  <a:pt x="193326" y="353017"/>
                  <a:pt x="190843" y="351774"/>
                </a:cubicBezTo>
                <a:lnTo>
                  <a:pt x="163521" y="335615"/>
                </a:lnTo>
                <a:cubicBezTo>
                  <a:pt x="149860" y="354260"/>
                  <a:pt x="129989" y="365447"/>
                  <a:pt x="107635" y="369176"/>
                </a:cubicBezTo>
                <a:lnTo>
                  <a:pt x="107635" y="564330"/>
                </a:lnTo>
                <a:cubicBezTo>
                  <a:pt x="110119" y="564330"/>
                  <a:pt x="113844" y="565573"/>
                  <a:pt x="115086" y="565573"/>
                </a:cubicBezTo>
                <a:cubicBezTo>
                  <a:pt x="134957" y="571788"/>
                  <a:pt x="152343" y="582976"/>
                  <a:pt x="166004" y="600378"/>
                </a:cubicBezTo>
                <a:lnTo>
                  <a:pt x="202020" y="578004"/>
                </a:lnTo>
                <a:cubicBezTo>
                  <a:pt x="210713" y="571788"/>
                  <a:pt x="220648" y="575518"/>
                  <a:pt x="225616" y="582976"/>
                </a:cubicBezTo>
                <a:cubicBezTo>
                  <a:pt x="230584" y="590434"/>
                  <a:pt x="228100" y="600378"/>
                  <a:pt x="220648" y="605350"/>
                </a:cubicBezTo>
                <a:lnTo>
                  <a:pt x="179665" y="630210"/>
                </a:lnTo>
                <a:cubicBezTo>
                  <a:pt x="190843" y="669987"/>
                  <a:pt x="173456" y="712250"/>
                  <a:pt x="137441" y="733381"/>
                </a:cubicBezTo>
                <a:cubicBezTo>
                  <a:pt x="122538" y="742082"/>
                  <a:pt x="107635" y="745811"/>
                  <a:pt x="91490" y="745811"/>
                </a:cubicBezTo>
                <a:cubicBezTo>
                  <a:pt x="59201" y="745811"/>
                  <a:pt x="29395" y="729652"/>
                  <a:pt x="12008" y="699819"/>
                </a:cubicBezTo>
                <a:cubicBezTo>
                  <a:pt x="-12830" y="656314"/>
                  <a:pt x="2073" y="600378"/>
                  <a:pt x="45540" y="575518"/>
                </a:cubicBezTo>
                <a:cubicBezTo>
                  <a:pt x="55475" y="569302"/>
                  <a:pt x="64168" y="565573"/>
                  <a:pt x="75345" y="564330"/>
                </a:cubicBezTo>
                <a:lnTo>
                  <a:pt x="75345" y="369176"/>
                </a:lnTo>
                <a:cubicBezTo>
                  <a:pt x="65410" y="367933"/>
                  <a:pt x="55475" y="364204"/>
                  <a:pt x="45540" y="357989"/>
                </a:cubicBezTo>
                <a:cubicBezTo>
                  <a:pt x="2073" y="333129"/>
                  <a:pt x="-12830" y="277193"/>
                  <a:pt x="12008" y="233687"/>
                </a:cubicBezTo>
                <a:cubicBezTo>
                  <a:pt x="24427" y="212556"/>
                  <a:pt x="44298" y="197640"/>
                  <a:pt x="67894" y="191425"/>
                </a:cubicBezTo>
                <a:cubicBezTo>
                  <a:pt x="87764" y="186453"/>
                  <a:pt x="108877" y="187696"/>
                  <a:pt x="128747" y="195154"/>
                </a:cubicBezTo>
                <a:lnTo>
                  <a:pt x="324968" y="82039"/>
                </a:lnTo>
                <a:cubicBezTo>
                  <a:pt x="329936" y="37291"/>
                  <a:pt x="368435" y="0"/>
                  <a:pt x="41562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D31B06A-6E7A-A140-B98E-B6E4F1C09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394" y="5528685"/>
            <a:ext cx="1302154" cy="1234690"/>
          </a:xfrm>
          <a:custGeom>
            <a:avLst/>
            <a:gdLst>
              <a:gd name="connsiteX0" fmla="*/ 684996 w 1302154"/>
              <a:gd name="connsiteY0" fmla="*/ 1073806 h 1234690"/>
              <a:gd name="connsiteX1" fmla="*/ 684996 w 1302154"/>
              <a:gd name="connsiteY1" fmla="*/ 1078795 h 1234690"/>
              <a:gd name="connsiteX2" fmla="*/ 648854 w 1302154"/>
              <a:gd name="connsiteY2" fmla="*/ 1112468 h 1234690"/>
              <a:gd name="connsiteX3" fmla="*/ 615204 w 1302154"/>
              <a:gd name="connsiteY3" fmla="*/ 1088772 h 1234690"/>
              <a:gd name="connsiteX4" fmla="*/ 596510 w 1302154"/>
              <a:gd name="connsiteY4" fmla="*/ 1151130 h 1234690"/>
              <a:gd name="connsiteX5" fmla="*/ 625175 w 1302154"/>
              <a:gd name="connsiteY5" fmla="*/ 1191039 h 1234690"/>
              <a:gd name="connsiteX6" fmla="*/ 672533 w 1302154"/>
              <a:gd name="connsiteY6" fmla="*/ 1191039 h 1234690"/>
              <a:gd name="connsiteX7" fmla="*/ 706183 w 1302154"/>
              <a:gd name="connsiteY7" fmla="*/ 1144894 h 1234690"/>
              <a:gd name="connsiteX8" fmla="*/ 684996 w 1302154"/>
              <a:gd name="connsiteY8" fmla="*/ 1073806 h 1234690"/>
              <a:gd name="connsiteX9" fmla="*/ 906833 w 1302154"/>
              <a:gd name="connsiteY9" fmla="*/ 1016437 h 1234690"/>
              <a:gd name="connsiteX10" fmla="*/ 860721 w 1302154"/>
              <a:gd name="connsiteY10" fmla="*/ 1033897 h 1234690"/>
              <a:gd name="connsiteX11" fmla="*/ 860721 w 1302154"/>
              <a:gd name="connsiteY11" fmla="*/ 1073806 h 1234690"/>
              <a:gd name="connsiteX12" fmla="*/ 906833 w 1302154"/>
              <a:gd name="connsiteY12" fmla="*/ 1016437 h 1234690"/>
              <a:gd name="connsiteX13" fmla="*/ 389628 w 1302154"/>
              <a:gd name="connsiteY13" fmla="*/ 1016437 h 1234690"/>
              <a:gd name="connsiteX14" fmla="*/ 438233 w 1302154"/>
              <a:gd name="connsiteY14" fmla="*/ 1073806 h 1234690"/>
              <a:gd name="connsiteX15" fmla="*/ 438233 w 1302154"/>
              <a:gd name="connsiteY15" fmla="*/ 1033897 h 1234690"/>
              <a:gd name="connsiteX16" fmla="*/ 389628 w 1302154"/>
              <a:gd name="connsiteY16" fmla="*/ 1016437 h 1234690"/>
              <a:gd name="connsiteX17" fmla="*/ 817101 w 1302154"/>
              <a:gd name="connsiteY17" fmla="*/ 917911 h 1234690"/>
              <a:gd name="connsiteX18" fmla="*/ 756034 w 1302154"/>
              <a:gd name="connsiteY18" fmla="*/ 932877 h 1234690"/>
              <a:gd name="connsiteX19" fmla="*/ 741078 w 1302154"/>
              <a:gd name="connsiteY19" fmla="*/ 969045 h 1234690"/>
              <a:gd name="connsiteX20" fmla="*/ 709921 w 1302154"/>
              <a:gd name="connsiteY20" fmla="*/ 1006460 h 1234690"/>
              <a:gd name="connsiteX21" fmla="*/ 731108 w 1302154"/>
              <a:gd name="connsiteY21" fmla="*/ 1112468 h 1234690"/>
              <a:gd name="connsiteX22" fmla="*/ 766004 w 1302154"/>
              <a:gd name="connsiteY22" fmla="*/ 1062582 h 1234690"/>
              <a:gd name="connsiteX23" fmla="*/ 768496 w 1302154"/>
              <a:gd name="connsiteY23" fmla="*/ 1061335 h 1234690"/>
              <a:gd name="connsiteX24" fmla="*/ 827072 w 1302154"/>
              <a:gd name="connsiteY24" fmla="*/ 1013942 h 1234690"/>
              <a:gd name="connsiteX25" fmla="*/ 827072 w 1302154"/>
              <a:gd name="connsiteY25" fmla="*/ 924147 h 1234690"/>
              <a:gd name="connsiteX26" fmla="*/ 823333 w 1302154"/>
              <a:gd name="connsiteY26" fmla="*/ 919158 h 1234690"/>
              <a:gd name="connsiteX27" fmla="*/ 817101 w 1302154"/>
              <a:gd name="connsiteY27" fmla="*/ 917911 h 1234690"/>
              <a:gd name="connsiteX28" fmla="*/ 479360 w 1302154"/>
              <a:gd name="connsiteY28" fmla="*/ 917911 h 1234690"/>
              <a:gd name="connsiteX29" fmla="*/ 474375 w 1302154"/>
              <a:gd name="connsiteY29" fmla="*/ 919158 h 1234690"/>
              <a:gd name="connsiteX30" fmla="*/ 470636 w 1302154"/>
              <a:gd name="connsiteY30" fmla="*/ 924147 h 1234690"/>
              <a:gd name="connsiteX31" fmla="*/ 470636 w 1302154"/>
              <a:gd name="connsiteY31" fmla="*/ 1013942 h 1234690"/>
              <a:gd name="connsiteX32" fmla="*/ 529211 w 1302154"/>
              <a:gd name="connsiteY32" fmla="*/ 1061335 h 1234690"/>
              <a:gd name="connsiteX33" fmla="*/ 531704 w 1302154"/>
              <a:gd name="connsiteY33" fmla="*/ 1062582 h 1234690"/>
              <a:gd name="connsiteX34" fmla="*/ 571585 w 1302154"/>
              <a:gd name="connsiteY34" fmla="*/ 1118704 h 1234690"/>
              <a:gd name="connsiteX35" fmla="*/ 587786 w 1302154"/>
              <a:gd name="connsiteY35" fmla="*/ 1006460 h 1234690"/>
              <a:gd name="connsiteX36" fmla="*/ 556629 w 1302154"/>
              <a:gd name="connsiteY36" fmla="*/ 969045 h 1234690"/>
              <a:gd name="connsiteX37" fmla="*/ 540428 w 1302154"/>
              <a:gd name="connsiteY37" fmla="*/ 932877 h 1234690"/>
              <a:gd name="connsiteX38" fmla="*/ 803392 w 1302154"/>
              <a:gd name="connsiteY38" fmla="*/ 793195 h 1234690"/>
              <a:gd name="connsiteX39" fmla="*/ 772235 w 1302154"/>
              <a:gd name="connsiteY39" fmla="*/ 895462 h 1234690"/>
              <a:gd name="connsiteX40" fmla="*/ 809624 w 1302154"/>
              <a:gd name="connsiteY40" fmla="*/ 885485 h 1234690"/>
              <a:gd name="connsiteX41" fmla="*/ 819594 w 1302154"/>
              <a:gd name="connsiteY41" fmla="*/ 884238 h 1234690"/>
              <a:gd name="connsiteX42" fmla="*/ 844519 w 1302154"/>
              <a:gd name="connsiteY42" fmla="*/ 892968 h 1234690"/>
              <a:gd name="connsiteX43" fmla="*/ 860721 w 1302154"/>
              <a:gd name="connsiteY43" fmla="*/ 924147 h 1234690"/>
              <a:gd name="connsiteX44" fmla="*/ 860721 w 1302154"/>
              <a:gd name="connsiteY44" fmla="*/ 997729 h 1234690"/>
              <a:gd name="connsiteX45" fmla="*/ 923035 w 1302154"/>
              <a:gd name="connsiteY45" fmla="*/ 980269 h 1234690"/>
              <a:gd name="connsiteX46" fmla="*/ 933005 w 1302154"/>
              <a:gd name="connsiteY46" fmla="*/ 917911 h 1234690"/>
              <a:gd name="connsiteX47" fmla="*/ 807131 w 1302154"/>
              <a:gd name="connsiteY47" fmla="*/ 793195 h 1234690"/>
              <a:gd name="connsiteX48" fmla="*/ 714906 w 1302154"/>
              <a:gd name="connsiteY48" fmla="*/ 793195 h 1234690"/>
              <a:gd name="connsiteX49" fmla="*/ 707708 w 1302154"/>
              <a:gd name="connsiteY49" fmla="*/ 862830 h 1234690"/>
              <a:gd name="connsiteX50" fmla="*/ 696212 w 1302154"/>
              <a:gd name="connsiteY50" fmla="*/ 974033 h 1234690"/>
              <a:gd name="connsiteX51" fmla="*/ 697459 w 1302154"/>
              <a:gd name="connsiteY51" fmla="*/ 974033 h 1234690"/>
              <a:gd name="connsiteX52" fmla="*/ 711168 w 1302154"/>
              <a:gd name="connsiteY52" fmla="*/ 954079 h 1234690"/>
              <a:gd name="connsiteX53" fmla="*/ 729862 w 1302154"/>
              <a:gd name="connsiteY53" fmla="*/ 911675 h 1234690"/>
              <a:gd name="connsiteX54" fmla="*/ 742325 w 1302154"/>
              <a:gd name="connsiteY54" fmla="*/ 879249 h 1234690"/>
              <a:gd name="connsiteX55" fmla="*/ 743571 w 1302154"/>
              <a:gd name="connsiteY55" fmla="*/ 876755 h 1234690"/>
              <a:gd name="connsiteX56" fmla="*/ 753541 w 1302154"/>
              <a:gd name="connsiteY56" fmla="*/ 846823 h 1234690"/>
              <a:gd name="connsiteX57" fmla="*/ 754787 w 1302154"/>
              <a:gd name="connsiteY57" fmla="*/ 843081 h 1234690"/>
              <a:gd name="connsiteX58" fmla="*/ 768496 w 1302154"/>
              <a:gd name="connsiteY58" fmla="*/ 793195 h 1234690"/>
              <a:gd name="connsiteX59" fmla="*/ 527965 w 1302154"/>
              <a:gd name="connsiteY59" fmla="*/ 793195 h 1234690"/>
              <a:gd name="connsiteX60" fmla="*/ 542920 w 1302154"/>
              <a:gd name="connsiteY60" fmla="*/ 843081 h 1234690"/>
              <a:gd name="connsiteX61" fmla="*/ 544166 w 1302154"/>
              <a:gd name="connsiteY61" fmla="*/ 846823 h 1234690"/>
              <a:gd name="connsiteX62" fmla="*/ 554137 w 1302154"/>
              <a:gd name="connsiteY62" fmla="*/ 876755 h 1234690"/>
              <a:gd name="connsiteX63" fmla="*/ 555383 w 1302154"/>
              <a:gd name="connsiteY63" fmla="*/ 879249 h 1234690"/>
              <a:gd name="connsiteX64" fmla="*/ 567846 w 1302154"/>
              <a:gd name="connsiteY64" fmla="*/ 911675 h 1234690"/>
              <a:gd name="connsiteX65" fmla="*/ 586540 w 1302154"/>
              <a:gd name="connsiteY65" fmla="*/ 954079 h 1234690"/>
              <a:gd name="connsiteX66" fmla="*/ 601495 w 1302154"/>
              <a:gd name="connsiteY66" fmla="*/ 975280 h 1234690"/>
              <a:gd name="connsiteX67" fmla="*/ 594026 w 1302154"/>
              <a:gd name="connsiteY67" fmla="*/ 902532 h 1234690"/>
              <a:gd name="connsiteX68" fmla="*/ 582801 w 1302154"/>
              <a:gd name="connsiteY68" fmla="*/ 793195 h 1234690"/>
              <a:gd name="connsiteX69" fmla="*/ 489330 w 1302154"/>
              <a:gd name="connsiteY69" fmla="*/ 793195 h 1234690"/>
              <a:gd name="connsiteX70" fmla="*/ 364703 w 1302154"/>
              <a:gd name="connsiteY70" fmla="*/ 917911 h 1234690"/>
              <a:gd name="connsiteX71" fmla="*/ 374673 w 1302154"/>
              <a:gd name="connsiteY71" fmla="*/ 980269 h 1234690"/>
              <a:gd name="connsiteX72" fmla="*/ 438233 w 1302154"/>
              <a:gd name="connsiteY72" fmla="*/ 997729 h 1234690"/>
              <a:gd name="connsiteX73" fmla="*/ 438233 w 1302154"/>
              <a:gd name="connsiteY73" fmla="*/ 924147 h 1234690"/>
              <a:gd name="connsiteX74" fmla="*/ 453188 w 1302154"/>
              <a:gd name="connsiteY74" fmla="*/ 892968 h 1234690"/>
              <a:gd name="connsiteX75" fmla="*/ 488084 w 1302154"/>
              <a:gd name="connsiteY75" fmla="*/ 885485 h 1234690"/>
              <a:gd name="connsiteX76" fmla="*/ 525472 w 1302154"/>
              <a:gd name="connsiteY76" fmla="*/ 895462 h 1234690"/>
              <a:gd name="connsiteX77" fmla="*/ 494315 w 1302154"/>
              <a:gd name="connsiteY77" fmla="*/ 793195 h 1234690"/>
              <a:gd name="connsiteX78" fmla="*/ 648854 w 1302154"/>
              <a:gd name="connsiteY78" fmla="*/ 723354 h 1234690"/>
              <a:gd name="connsiteX79" fmla="*/ 612712 w 1302154"/>
              <a:gd name="connsiteY79" fmla="*/ 758274 h 1234690"/>
              <a:gd name="connsiteX80" fmla="*/ 626766 w 1302154"/>
              <a:gd name="connsiteY80" fmla="*/ 891098 h 1234690"/>
              <a:gd name="connsiteX81" fmla="*/ 646361 w 1302154"/>
              <a:gd name="connsiteY81" fmla="*/ 1076301 h 1234690"/>
              <a:gd name="connsiteX82" fmla="*/ 652593 w 1302154"/>
              <a:gd name="connsiteY82" fmla="*/ 1076301 h 1234690"/>
              <a:gd name="connsiteX83" fmla="*/ 673112 w 1302154"/>
              <a:gd name="connsiteY83" fmla="*/ 874912 h 1234690"/>
              <a:gd name="connsiteX84" fmla="*/ 684996 w 1302154"/>
              <a:gd name="connsiteY84" fmla="*/ 758274 h 1234690"/>
              <a:gd name="connsiteX85" fmla="*/ 648854 w 1302154"/>
              <a:gd name="connsiteY85" fmla="*/ 723354 h 1234690"/>
              <a:gd name="connsiteX86" fmla="*/ 649222 w 1302154"/>
              <a:gd name="connsiteY86" fmla="*/ 341484 h 1234690"/>
              <a:gd name="connsiteX87" fmla="*/ 581474 w 1302154"/>
              <a:gd name="connsiteY87" fmla="*/ 407978 h 1234690"/>
              <a:gd name="connsiteX88" fmla="*/ 649222 w 1302154"/>
              <a:gd name="connsiteY88" fmla="*/ 475726 h 1234690"/>
              <a:gd name="connsiteX89" fmla="*/ 715715 w 1302154"/>
              <a:gd name="connsiteY89" fmla="*/ 407978 h 1234690"/>
              <a:gd name="connsiteX90" fmla="*/ 649222 w 1302154"/>
              <a:gd name="connsiteY90" fmla="*/ 341484 h 1234690"/>
              <a:gd name="connsiteX91" fmla="*/ 649222 w 1302154"/>
              <a:gd name="connsiteY91" fmla="*/ 307610 h 1234690"/>
              <a:gd name="connsiteX92" fmla="*/ 749589 w 1302154"/>
              <a:gd name="connsiteY92" fmla="*/ 407978 h 1234690"/>
              <a:gd name="connsiteX93" fmla="*/ 649222 w 1302154"/>
              <a:gd name="connsiteY93" fmla="*/ 509600 h 1234690"/>
              <a:gd name="connsiteX94" fmla="*/ 547600 w 1302154"/>
              <a:gd name="connsiteY94" fmla="*/ 407978 h 1234690"/>
              <a:gd name="connsiteX95" fmla="*/ 649222 w 1302154"/>
              <a:gd name="connsiteY95" fmla="*/ 307610 h 1234690"/>
              <a:gd name="connsiteX96" fmla="*/ 555383 w 1302154"/>
              <a:gd name="connsiteY96" fmla="*/ 209523 h 1234690"/>
              <a:gd name="connsiteX97" fmla="*/ 496808 w 1302154"/>
              <a:gd name="connsiteY97" fmla="*/ 546257 h 1234690"/>
              <a:gd name="connsiteX98" fmla="*/ 520487 w 1302154"/>
              <a:gd name="connsiteY98" fmla="*/ 760769 h 1234690"/>
              <a:gd name="connsiteX99" fmla="*/ 580309 w 1302154"/>
              <a:gd name="connsiteY99" fmla="*/ 760769 h 1234690"/>
              <a:gd name="connsiteX100" fmla="*/ 579062 w 1302154"/>
              <a:gd name="connsiteY100" fmla="*/ 759522 h 1234690"/>
              <a:gd name="connsiteX101" fmla="*/ 581555 w 1302154"/>
              <a:gd name="connsiteY101" fmla="*/ 738320 h 1234690"/>
              <a:gd name="connsiteX102" fmla="*/ 648854 w 1302154"/>
              <a:gd name="connsiteY102" fmla="*/ 689681 h 1234690"/>
              <a:gd name="connsiteX103" fmla="*/ 712414 w 1302154"/>
              <a:gd name="connsiteY103" fmla="*/ 732084 h 1234690"/>
              <a:gd name="connsiteX104" fmla="*/ 718645 w 1302154"/>
              <a:gd name="connsiteY104" fmla="*/ 759522 h 1234690"/>
              <a:gd name="connsiteX105" fmla="*/ 718645 w 1302154"/>
              <a:gd name="connsiteY105" fmla="*/ 760769 h 1234690"/>
              <a:gd name="connsiteX106" fmla="*/ 777220 w 1302154"/>
              <a:gd name="connsiteY106" fmla="*/ 760769 h 1234690"/>
              <a:gd name="connsiteX107" fmla="*/ 799653 w 1302154"/>
              <a:gd name="connsiteY107" fmla="*/ 546257 h 1234690"/>
              <a:gd name="connsiteX108" fmla="*/ 742325 w 1302154"/>
              <a:gd name="connsiteY108" fmla="*/ 209523 h 1234690"/>
              <a:gd name="connsiteX109" fmla="*/ 648854 w 1302154"/>
              <a:gd name="connsiteY109" fmla="*/ 32426 h 1234690"/>
              <a:gd name="connsiteX110" fmla="*/ 645115 w 1302154"/>
              <a:gd name="connsiteY110" fmla="*/ 34921 h 1234690"/>
              <a:gd name="connsiteX111" fmla="*/ 567846 w 1302154"/>
              <a:gd name="connsiteY111" fmla="*/ 177097 h 1234690"/>
              <a:gd name="connsiteX112" fmla="*/ 728616 w 1302154"/>
              <a:gd name="connsiteY112" fmla="*/ 177097 h 1234690"/>
              <a:gd name="connsiteX113" fmla="*/ 652593 w 1302154"/>
              <a:gd name="connsiteY113" fmla="*/ 34921 h 1234690"/>
              <a:gd name="connsiteX114" fmla="*/ 648854 w 1302154"/>
              <a:gd name="connsiteY114" fmla="*/ 32426 h 1234690"/>
              <a:gd name="connsiteX115" fmla="*/ 648854 w 1302154"/>
              <a:gd name="connsiteY115" fmla="*/ 0 h 1234690"/>
              <a:gd name="connsiteX116" fmla="*/ 680011 w 1302154"/>
              <a:gd name="connsiteY116" fmla="*/ 16213 h 1234690"/>
              <a:gd name="connsiteX117" fmla="*/ 833303 w 1302154"/>
              <a:gd name="connsiteY117" fmla="*/ 546257 h 1234690"/>
              <a:gd name="connsiteX118" fmla="*/ 810870 w 1302154"/>
              <a:gd name="connsiteY118" fmla="*/ 760769 h 1234690"/>
              <a:gd name="connsiteX119" fmla="*/ 966655 w 1302154"/>
              <a:gd name="connsiteY119" fmla="*/ 917911 h 1234690"/>
              <a:gd name="connsiteX120" fmla="*/ 957931 w 1302154"/>
              <a:gd name="connsiteY120" fmla="*/ 976528 h 1234690"/>
              <a:gd name="connsiteX121" fmla="*/ 976625 w 1302154"/>
              <a:gd name="connsiteY121" fmla="*/ 977775 h 1234690"/>
              <a:gd name="connsiteX122" fmla="*/ 1161074 w 1302154"/>
              <a:gd name="connsiteY122" fmla="*/ 1068818 h 1234690"/>
              <a:gd name="connsiteX123" fmla="*/ 1274485 w 1302154"/>
              <a:gd name="connsiteY123" fmla="*/ 940360 h 1234690"/>
              <a:gd name="connsiteX124" fmla="*/ 1298164 w 1302154"/>
              <a:gd name="connsiteY124" fmla="*/ 941607 h 1234690"/>
              <a:gd name="connsiteX125" fmla="*/ 1295672 w 1302154"/>
              <a:gd name="connsiteY125" fmla="*/ 965303 h 1234690"/>
              <a:gd name="connsiteX126" fmla="*/ 1174783 w 1302154"/>
              <a:gd name="connsiteY126" fmla="*/ 1104985 h 1234690"/>
              <a:gd name="connsiteX127" fmla="*/ 1161074 w 1302154"/>
              <a:gd name="connsiteY127" fmla="*/ 1112468 h 1234690"/>
              <a:gd name="connsiteX128" fmla="*/ 1148611 w 1302154"/>
              <a:gd name="connsiteY128" fmla="*/ 1104985 h 1234690"/>
              <a:gd name="connsiteX129" fmla="*/ 975378 w 1302154"/>
              <a:gd name="connsiteY129" fmla="*/ 1010201 h 1234690"/>
              <a:gd name="connsiteX130" fmla="*/ 946714 w 1302154"/>
              <a:gd name="connsiteY130" fmla="*/ 1010201 h 1234690"/>
              <a:gd name="connsiteX131" fmla="*/ 870691 w 1302154"/>
              <a:gd name="connsiteY131" fmla="*/ 1107480 h 1234690"/>
              <a:gd name="connsiteX132" fmla="*/ 854490 w 1302154"/>
              <a:gd name="connsiteY132" fmla="*/ 1112468 h 1234690"/>
              <a:gd name="connsiteX133" fmla="*/ 840780 w 1302154"/>
              <a:gd name="connsiteY133" fmla="*/ 1108727 h 1234690"/>
              <a:gd name="connsiteX134" fmla="*/ 827072 w 1302154"/>
              <a:gd name="connsiteY134" fmla="*/ 1083783 h 1234690"/>
              <a:gd name="connsiteX135" fmla="*/ 827072 w 1302154"/>
              <a:gd name="connsiteY135" fmla="*/ 1053852 h 1234690"/>
              <a:gd name="connsiteX136" fmla="*/ 793422 w 1302154"/>
              <a:gd name="connsiteY136" fmla="*/ 1082536 h 1234690"/>
              <a:gd name="connsiteX137" fmla="*/ 698705 w 1302154"/>
              <a:gd name="connsiteY137" fmla="*/ 1210994 h 1234690"/>
              <a:gd name="connsiteX138" fmla="*/ 697459 w 1302154"/>
              <a:gd name="connsiteY138" fmla="*/ 1212241 h 1234690"/>
              <a:gd name="connsiteX139" fmla="*/ 648854 w 1302154"/>
              <a:gd name="connsiteY139" fmla="*/ 1234690 h 1234690"/>
              <a:gd name="connsiteX140" fmla="*/ 600249 w 1302154"/>
              <a:gd name="connsiteY140" fmla="*/ 1212241 h 1234690"/>
              <a:gd name="connsiteX141" fmla="*/ 599003 w 1302154"/>
              <a:gd name="connsiteY141" fmla="*/ 1210994 h 1234690"/>
              <a:gd name="connsiteX142" fmla="*/ 505532 w 1302154"/>
              <a:gd name="connsiteY142" fmla="*/ 1082536 h 1234690"/>
              <a:gd name="connsiteX143" fmla="*/ 470636 w 1302154"/>
              <a:gd name="connsiteY143" fmla="*/ 1053852 h 1234690"/>
              <a:gd name="connsiteX144" fmla="*/ 470636 w 1302154"/>
              <a:gd name="connsiteY144" fmla="*/ 1083783 h 1234690"/>
              <a:gd name="connsiteX145" fmla="*/ 455681 w 1302154"/>
              <a:gd name="connsiteY145" fmla="*/ 1108727 h 1234690"/>
              <a:gd name="connsiteX146" fmla="*/ 443218 w 1302154"/>
              <a:gd name="connsiteY146" fmla="*/ 1112468 h 1234690"/>
              <a:gd name="connsiteX147" fmla="*/ 427016 w 1302154"/>
              <a:gd name="connsiteY147" fmla="*/ 1107480 h 1234690"/>
              <a:gd name="connsiteX148" fmla="*/ 350994 w 1302154"/>
              <a:gd name="connsiteY148" fmla="*/ 1010201 h 1234690"/>
              <a:gd name="connsiteX149" fmla="*/ 322329 w 1302154"/>
              <a:gd name="connsiteY149" fmla="*/ 1010201 h 1234690"/>
              <a:gd name="connsiteX150" fmla="*/ 150343 w 1302154"/>
              <a:gd name="connsiteY150" fmla="*/ 1104985 h 1234690"/>
              <a:gd name="connsiteX151" fmla="*/ 136634 w 1302154"/>
              <a:gd name="connsiteY151" fmla="*/ 1112468 h 1234690"/>
              <a:gd name="connsiteX152" fmla="*/ 122925 w 1302154"/>
              <a:gd name="connsiteY152" fmla="*/ 1104985 h 1234690"/>
              <a:gd name="connsiteX153" fmla="*/ 5775 w 1302154"/>
              <a:gd name="connsiteY153" fmla="*/ 955326 h 1234690"/>
              <a:gd name="connsiteX154" fmla="*/ 4529 w 1302154"/>
              <a:gd name="connsiteY154" fmla="*/ 932877 h 1234690"/>
              <a:gd name="connsiteX155" fmla="*/ 26962 w 1302154"/>
              <a:gd name="connsiteY155" fmla="*/ 931630 h 1234690"/>
              <a:gd name="connsiteX156" fmla="*/ 136634 w 1302154"/>
              <a:gd name="connsiteY156" fmla="*/ 1067570 h 1234690"/>
              <a:gd name="connsiteX157" fmla="*/ 319837 w 1302154"/>
              <a:gd name="connsiteY157" fmla="*/ 977775 h 1234690"/>
              <a:gd name="connsiteX158" fmla="*/ 339777 w 1302154"/>
              <a:gd name="connsiteY158" fmla="*/ 976528 h 1234690"/>
              <a:gd name="connsiteX159" fmla="*/ 332299 w 1302154"/>
              <a:gd name="connsiteY159" fmla="*/ 917911 h 1234690"/>
              <a:gd name="connsiteX160" fmla="*/ 486838 w 1302154"/>
              <a:gd name="connsiteY160" fmla="*/ 760769 h 1234690"/>
              <a:gd name="connsiteX161" fmla="*/ 464405 w 1302154"/>
              <a:gd name="connsiteY161" fmla="*/ 546257 h 1234690"/>
              <a:gd name="connsiteX162" fmla="*/ 617697 w 1302154"/>
              <a:gd name="connsiteY162" fmla="*/ 16213 h 1234690"/>
              <a:gd name="connsiteX163" fmla="*/ 648854 w 1302154"/>
              <a:gd name="connsiteY163" fmla="*/ 0 h 123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302154" h="1234690">
                <a:moveTo>
                  <a:pt x="684996" y="1073806"/>
                </a:moveTo>
                <a:lnTo>
                  <a:pt x="684996" y="1078795"/>
                </a:lnTo>
                <a:cubicBezTo>
                  <a:pt x="682503" y="1098749"/>
                  <a:pt x="667548" y="1112468"/>
                  <a:pt x="648854" y="1112468"/>
                </a:cubicBezTo>
                <a:cubicBezTo>
                  <a:pt x="633898" y="1112468"/>
                  <a:pt x="620189" y="1102491"/>
                  <a:pt x="615204" y="1088772"/>
                </a:cubicBezTo>
                <a:cubicBezTo>
                  <a:pt x="610219" y="1111221"/>
                  <a:pt x="602742" y="1133670"/>
                  <a:pt x="596510" y="1151130"/>
                </a:cubicBezTo>
                <a:lnTo>
                  <a:pt x="625175" y="1191039"/>
                </a:lnTo>
                <a:cubicBezTo>
                  <a:pt x="637637" y="1203511"/>
                  <a:pt x="660070" y="1203511"/>
                  <a:pt x="672533" y="1191039"/>
                </a:cubicBezTo>
                <a:lnTo>
                  <a:pt x="706183" y="1144894"/>
                </a:lnTo>
                <a:cubicBezTo>
                  <a:pt x="698705" y="1124940"/>
                  <a:pt x="691227" y="1098749"/>
                  <a:pt x="684996" y="1073806"/>
                </a:cubicBezTo>
                <a:close/>
                <a:moveTo>
                  <a:pt x="906833" y="1016437"/>
                </a:moveTo>
                <a:cubicBezTo>
                  <a:pt x="890632" y="1020178"/>
                  <a:pt x="874430" y="1026414"/>
                  <a:pt x="860721" y="1033897"/>
                </a:cubicBezTo>
                <a:lnTo>
                  <a:pt x="860721" y="1073806"/>
                </a:lnTo>
                <a:cubicBezTo>
                  <a:pt x="879415" y="1060087"/>
                  <a:pt x="895617" y="1040133"/>
                  <a:pt x="906833" y="1016437"/>
                </a:cubicBezTo>
                <a:close/>
                <a:moveTo>
                  <a:pt x="389628" y="1016437"/>
                </a:moveTo>
                <a:cubicBezTo>
                  <a:pt x="402091" y="1040133"/>
                  <a:pt x="418292" y="1060087"/>
                  <a:pt x="438233" y="1073806"/>
                </a:cubicBezTo>
                <a:lnTo>
                  <a:pt x="438233" y="1033897"/>
                </a:lnTo>
                <a:cubicBezTo>
                  <a:pt x="423278" y="1026414"/>
                  <a:pt x="407076" y="1020178"/>
                  <a:pt x="389628" y="1016437"/>
                </a:cubicBezTo>
                <a:close/>
                <a:moveTo>
                  <a:pt x="817101" y="917911"/>
                </a:moveTo>
                <a:lnTo>
                  <a:pt x="756034" y="932877"/>
                </a:lnTo>
                <a:cubicBezTo>
                  <a:pt x="752295" y="945349"/>
                  <a:pt x="747310" y="957820"/>
                  <a:pt x="741078" y="969045"/>
                </a:cubicBezTo>
                <a:cubicBezTo>
                  <a:pt x="733601" y="984011"/>
                  <a:pt x="723630" y="996482"/>
                  <a:pt x="709921" y="1006460"/>
                </a:cubicBezTo>
                <a:cubicBezTo>
                  <a:pt x="707429" y="1020178"/>
                  <a:pt x="714906" y="1062582"/>
                  <a:pt x="731108" y="1112468"/>
                </a:cubicBezTo>
                <a:lnTo>
                  <a:pt x="766004" y="1062582"/>
                </a:lnTo>
                <a:cubicBezTo>
                  <a:pt x="767250" y="1061335"/>
                  <a:pt x="767250" y="1061335"/>
                  <a:pt x="768496" y="1061335"/>
                </a:cubicBezTo>
                <a:cubicBezTo>
                  <a:pt x="785944" y="1041380"/>
                  <a:pt x="805885" y="1026414"/>
                  <a:pt x="827072" y="1013942"/>
                </a:cubicBezTo>
                <a:lnTo>
                  <a:pt x="827072" y="924147"/>
                </a:lnTo>
                <a:cubicBezTo>
                  <a:pt x="827072" y="921653"/>
                  <a:pt x="825825" y="919158"/>
                  <a:pt x="823333" y="919158"/>
                </a:cubicBezTo>
                <a:cubicBezTo>
                  <a:pt x="823333" y="917911"/>
                  <a:pt x="820840" y="916664"/>
                  <a:pt x="817101" y="917911"/>
                </a:cubicBezTo>
                <a:close/>
                <a:moveTo>
                  <a:pt x="479360" y="917911"/>
                </a:moveTo>
                <a:cubicBezTo>
                  <a:pt x="476868" y="916664"/>
                  <a:pt x="474375" y="917911"/>
                  <a:pt x="474375" y="919158"/>
                </a:cubicBezTo>
                <a:cubicBezTo>
                  <a:pt x="473129" y="919158"/>
                  <a:pt x="470636" y="921653"/>
                  <a:pt x="470636" y="924147"/>
                </a:cubicBezTo>
                <a:lnTo>
                  <a:pt x="470636" y="1013942"/>
                </a:lnTo>
                <a:cubicBezTo>
                  <a:pt x="493069" y="1026414"/>
                  <a:pt x="513010" y="1041380"/>
                  <a:pt x="529211" y="1061335"/>
                </a:cubicBezTo>
                <a:cubicBezTo>
                  <a:pt x="530457" y="1061335"/>
                  <a:pt x="531704" y="1061335"/>
                  <a:pt x="531704" y="1062582"/>
                </a:cubicBezTo>
                <a:lnTo>
                  <a:pt x="571585" y="1118704"/>
                </a:lnTo>
                <a:cubicBezTo>
                  <a:pt x="590279" y="1065076"/>
                  <a:pt x="594018" y="1018931"/>
                  <a:pt x="587786" y="1006460"/>
                </a:cubicBezTo>
                <a:cubicBezTo>
                  <a:pt x="575323" y="996482"/>
                  <a:pt x="564107" y="984011"/>
                  <a:pt x="556629" y="969045"/>
                </a:cubicBezTo>
                <a:cubicBezTo>
                  <a:pt x="551644" y="957820"/>
                  <a:pt x="546659" y="945349"/>
                  <a:pt x="540428" y="932877"/>
                </a:cubicBezTo>
                <a:close/>
                <a:moveTo>
                  <a:pt x="803392" y="793195"/>
                </a:moveTo>
                <a:cubicBezTo>
                  <a:pt x="794668" y="828115"/>
                  <a:pt x="783452" y="861789"/>
                  <a:pt x="772235" y="895462"/>
                </a:cubicBezTo>
                <a:lnTo>
                  <a:pt x="809624" y="885485"/>
                </a:lnTo>
                <a:cubicBezTo>
                  <a:pt x="813362" y="884238"/>
                  <a:pt x="815855" y="884238"/>
                  <a:pt x="819594" y="884238"/>
                </a:cubicBezTo>
                <a:cubicBezTo>
                  <a:pt x="828318" y="884238"/>
                  <a:pt x="837042" y="886732"/>
                  <a:pt x="844519" y="892968"/>
                </a:cubicBezTo>
                <a:cubicBezTo>
                  <a:pt x="854490" y="900451"/>
                  <a:pt x="860721" y="911675"/>
                  <a:pt x="860721" y="924147"/>
                </a:cubicBezTo>
                <a:lnTo>
                  <a:pt x="860721" y="997729"/>
                </a:lnTo>
                <a:cubicBezTo>
                  <a:pt x="879415" y="988999"/>
                  <a:pt x="901848" y="982763"/>
                  <a:pt x="923035" y="980269"/>
                </a:cubicBezTo>
                <a:cubicBezTo>
                  <a:pt x="929266" y="960315"/>
                  <a:pt x="933005" y="939113"/>
                  <a:pt x="933005" y="917911"/>
                </a:cubicBezTo>
                <a:cubicBezTo>
                  <a:pt x="933005" y="849317"/>
                  <a:pt x="876923" y="793195"/>
                  <a:pt x="807131" y="793195"/>
                </a:cubicBezTo>
                <a:close/>
                <a:moveTo>
                  <a:pt x="714906" y="793195"/>
                </a:moveTo>
                <a:lnTo>
                  <a:pt x="707708" y="862830"/>
                </a:lnTo>
                <a:lnTo>
                  <a:pt x="696212" y="974033"/>
                </a:lnTo>
                <a:cubicBezTo>
                  <a:pt x="696212" y="974033"/>
                  <a:pt x="696212" y="974033"/>
                  <a:pt x="697459" y="974033"/>
                </a:cubicBezTo>
                <a:cubicBezTo>
                  <a:pt x="702444" y="969045"/>
                  <a:pt x="707429" y="962809"/>
                  <a:pt x="711168" y="954079"/>
                </a:cubicBezTo>
                <a:cubicBezTo>
                  <a:pt x="717399" y="940360"/>
                  <a:pt x="723630" y="925394"/>
                  <a:pt x="729862" y="911675"/>
                </a:cubicBezTo>
                <a:cubicBezTo>
                  <a:pt x="734847" y="900451"/>
                  <a:pt x="738586" y="890473"/>
                  <a:pt x="742325" y="879249"/>
                </a:cubicBezTo>
                <a:cubicBezTo>
                  <a:pt x="742325" y="879249"/>
                  <a:pt x="742325" y="878002"/>
                  <a:pt x="743571" y="876755"/>
                </a:cubicBezTo>
                <a:cubicBezTo>
                  <a:pt x="747310" y="866777"/>
                  <a:pt x="749802" y="856800"/>
                  <a:pt x="753541" y="846823"/>
                </a:cubicBezTo>
                <a:cubicBezTo>
                  <a:pt x="754787" y="845576"/>
                  <a:pt x="754787" y="844329"/>
                  <a:pt x="754787" y="843081"/>
                </a:cubicBezTo>
                <a:cubicBezTo>
                  <a:pt x="761019" y="826868"/>
                  <a:pt x="764758" y="810655"/>
                  <a:pt x="768496" y="793195"/>
                </a:cubicBezTo>
                <a:close/>
                <a:moveTo>
                  <a:pt x="527965" y="793195"/>
                </a:moveTo>
                <a:cubicBezTo>
                  <a:pt x="532950" y="810655"/>
                  <a:pt x="537935" y="826868"/>
                  <a:pt x="542920" y="843081"/>
                </a:cubicBezTo>
                <a:cubicBezTo>
                  <a:pt x="542920" y="844329"/>
                  <a:pt x="542920" y="845576"/>
                  <a:pt x="544166" y="846823"/>
                </a:cubicBezTo>
                <a:cubicBezTo>
                  <a:pt x="546659" y="856800"/>
                  <a:pt x="550398" y="866777"/>
                  <a:pt x="554137" y="876755"/>
                </a:cubicBezTo>
                <a:cubicBezTo>
                  <a:pt x="554137" y="878002"/>
                  <a:pt x="555383" y="879249"/>
                  <a:pt x="555383" y="879249"/>
                </a:cubicBezTo>
                <a:cubicBezTo>
                  <a:pt x="559122" y="890473"/>
                  <a:pt x="564107" y="900451"/>
                  <a:pt x="567846" y="911675"/>
                </a:cubicBezTo>
                <a:cubicBezTo>
                  <a:pt x="574077" y="925394"/>
                  <a:pt x="580309" y="940360"/>
                  <a:pt x="586540" y="954079"/>
                </a:cubicBezTo>
                <a:cubicBezTo>
                  <a:pt x="591525" y="962809"/>
                  <a:pt x="596510" y="969045"/>
                  <a:pt x="601495" y="975280"/>
                </a:cubicBezTo>
                <a:lnTo>
                  <a:pt x="594026" y="902532"/>
                </a:lnTo>
                <a:lnTo>
                  <a:pt x="582801" y="793195"/>
                </a:lnTo>
                <a:close/>
                <a:moveTo>
                  <a:pt x="489330" y="793195"/>
                </a:moveTo>
                <a:cubicBezTo>
                  <a:pt x="420785" y="793195"/>
                  <a:pt x="364703" y="849317"/>
                  <a:pt x="364703" y="917911"/>
                </a:cubicBezTo>
                <a:cubicBezTo>
                  <a:pt x="364703" y="939113"/>
                  <a:pt x="368441" y="960315"/>
                  <a:pt x="374673" y="980269"/>
                </a:cubicBezTo>
                <a:cubicBezTo>
                  <a:pt x="397106" y="982763"/>
                  <a:pt x="417046" y="988999"/>
                  <a:pt x="438233" y="997729"/>
                </a:cubicBezTo>
                <a:lnTo>
                  <a:pt x="438233" y="924147"/>
                </a:lnTo>
                <a:cubicBezTo>
                  <a:pt x="438233" y="911675"/>
                  <a:pt x="443218" y="900451"/>
                  <a:pt x="453188" y="892968"/>
                </a:cubicBezTo>
                <a:cubicBezTo>
                  <a:pt x="463158" y="884238"/>
                  <a:pt x="475621" y="882991"/>
                  <a:pt x="488084" y="885485"/>
                </a:cubicBezTo>
                <a:lnTo>
                  <a:pt x="525472" y="895462"/>
                </a:lnTo>
                <a:cubicBezTo>
                  <a:pt x="513010" y="861789"/>
                  <a:pt x="503039" y="828115"/>
                  <a:pt x="494315" y="793195"/>
                </a:cubicBezTo>
                <a:close/>
                <a:moveTo>
                  <a:pt x="648854" y="723354"/>
                </a:moveTo>
                <a:cubicBezTo>
                  <a:pt x="628913" y="723354"/>
                  <a:pt x="612712" y="739567"/>
                  <a:pt x="612712" y="758274"/>
                </a:cubicBezTo>
                <a:lnTo>
                  <a:pt x="626766" y="891098"/>
                </a:lnTo>
                <a:lnTo>
                  <a:pt x="646361" y="1076301"/>
                </a:lnTo>
                <a:cubicBezTo>
                  <a:pt x="646361" y="1078795"/>
                  <a:pt x="651346" y="1078795"/>
                  <a:pt x="652593" y="1076301"/>
                </a:cubicBezTo>
                <a:lnTo>
                  <a:pt x="673112" y="874912"/>
                </a:lnTo>
                <a:lnTo>
                  <a:pt x="684996" y="758274"/>
                </a:lnTo>
                <a:cubicBezTo>
                  <a:pt x="684996" y="739567"/>
                  <a:pt x="668794" y="723354"/>
                  <a:pt x="648854" y="723354"/>
                </a:cubicBezTo>
                <a:close/>
                <a:moveTo>
                  <a:pt x="649222" y="341484"/>
                </a:moveTo>
                <a:cubicBezTo>
                  <a:pt x="611584" y="341484"/>
                  <a:pt x="581474" y="370340"/>
                  <a:pt x="581474" y="407978"/>
                </a:cubicBezTo>
                <a:cubicBezTo>
                  <a:pt x="581474" y="445615"/>
                  <a:pt x="611584" y="475726"/>
                  <a:pt x="649222" y="475726"/>
                </a:cubicBezTo>
                <a:cubicBezTo>
                  <a:pt x="685605" y="475726"/>
                  <a:pt x="715715" y="445615"/>
                  <a:pt x="715715" y="407978"/>
                </a:cubicBezTo>
                <a:cubicBezTo>
                  <a:pt x="715715" y="370340"/>
                  <a:pt x="685605" y="341484"/>
                  <a:pt x="649222" y="341484"/>
                </a:cubicBezTo>
                <a:close/>
                <a:moveTo>
                  <a:pt x="649222" y="307610"/>
                </a:moveTo>
                <a:cubicBezTo>
                  <a:pt x="704424" y="307610"/>
                  <a:pt x="749589" y="352776"/>
                  <a:pt x="749589" y="407978"/>
                </a:cubicBezTo>
                <a:cubicBezTo>
                  <a:pt x="749589" y="463180"/>
                  <a:pt x="704424" y="509600"/>
                  <a:pt x="649222" y="509600"/>
                </a:cubicBezTo>
                <a:cubicBezTo>
                  <a:pt x="592765" y="509600"/>
                  <a:pt x="547600" y="463180"/>
                  <a:pt x="547600" y="407978"/>
                </a:cubicBezTo>
                <a:cubicBezTo>
                  <a:pt x="547600" y="352776"/>
                  <a:pt x="592765" y="307610"/>
                  <a:pt x="649222" y="307610"/>
                </a:cubicBezTo>
                <a:close/>
                <a:moveTo>
                  <a:pt x="555383" y="209523"/>
                </a:moveTo>
                <a:cubicBezTo>
                  <a:pt x="517995" y="314285"/>
                  <a:pt x="496808" y="429024"/>
                  <a:pt x="496808" y="546257"/>
                </a:cubicBezTo>
                <a:cubicBezTo>
                  <a:pt x="496808" y="619839"/>
                  <a:pt x="505532" y="692175"/>
                  <a:pt x="520487" y="760769"/>
                </a:cubicBezTo>
                <a:lnTo>
                  <a:pt x="580309" y="760769"/>
                </a:lnTo>
                <a:lnTo>
                  <a:pt x="579062" y="759522"/>
                </a:lnTo>
                <a:cubicBezTo>
                  <a:pt x="579062" y="752039"/>
                  <a:pt x="580309" y="745803"/>
                  <a:pt x="581555" y="738320"/>
                </a:cubicBezTo>
                <a:cubicBezTo>
                  <a:pt x="591525" y="709635"/>
                  <a:pt x="617697" y="689681"/>
                  <a:pt x="648854" y="689681"/>
                </a:cubicBezTo>
                <a:cubicBezTo>
                  <a:pt x="677518" y="689681"/>
                  <a:pt x="702444" y="707141"/>
                  <a:pt x="712414" y="732084"/>
                </a:cubicBezTo>
                <a:cubicBezTo>
                  <a:pt x="716153" y="740814"/>
                  <a:pt x="718645" y="749544"/>
                  <a:pt x="718645" y="759522"/>
                </a:cubicBezTo>
                <a:lnTo>
                  <a:pt x="718645" y="760769"/>
                </a:lnTo>
                <a:lnTo>
                  <a:pt x="777220" y="760769"/>
                </a:lnTo>
                <a:cubicBezTo>
                  <a:pt x="792176" y="692175"/>
                  <a:pt x="799653" y="619839"/>
                  <a:pt x="799653" y="546257"/>
                </a:cubicBezTo>
                <a:cubicBezTo>
                  <a:pt x="799653" y="429024"/>
                  <a:pt x="779713" y="314285"/>
                  <a:pt x="742325" y="209523"/>
                </a:cubicBezTo>
                <a:close/>
                <a:moveTo>
                  <a:pt x="648854" y="32426"/>
                </a:moveTo>
                <a:cubicBezTo>
                  <a:pt x="647608" y="32426"/>
                  <a:pt x="646361" y="32426"/>
                  <a:pt x="645115" y="34921"/>
                </a:cubicBezTo>
                <a:cubicBezTo>
                  <a:pt x="615204" y="78571"/>
                  <a:pt x="590279" y="125964"/>
                  <a:pt x="567846" y="177097"/>
                </a:cubicBezTo>
                <a:lnTo>
                  <a:pt x="728616" y="177097"/>
                </a:lnTo>
                <a:cubicBezTo>
                  <a:pt x="708675" y="125964"/>
                  <a:pt x="682503" y="78571"/>
                  <a:pt x="652593" y="34921"/>
                </a:cubicBezTo>
                <a:cubicBezTo>
                  <a:pt x="652593" y="32426"/>
                  <a:pt x="650100" y="32426"/>
                  <a:pt x="648854" y="32426"/>
                </a:cubicBezTo>
                <a:close/>
                <a:moveTo>
                  <a:pt x="648854" y="0"/>
                </a:moveTo>
                <a:cubicBezTo>
                  <a:pt x="661317" y="0"/>
                  <a:pt x="673779" y="4989"/>
                  <a:pt x="680011" y="16213"/>
                </a:cubicBezTo>
                <a:cubicBezTo>
                  <a:pt x="779713" y="160884"/>
                  <a:pt x="833303" y="349205"/>
                  <a:pt x="833303" y="546257"/>
                </a:cubicBezTo>
                <a:cubicBezTo>
                  <a:pt x="833303" y="619839"/>
                  <a:pt x="825825" y="692175"/>
                  <a:pt x="810870" y="760769"/>
                </a:cubicBezTo>
                <a:cubicBezTo>
                  <a:pt x="896863" y="762016"/>
                  <a:pt x="966655" y="831857"/>
                  <a:pt x="966655" y="917911"/>
                </a:cubicBezTo>
                <a:cubicBezTo>
                  <a:pt x="966655" y="937866"/>
                  <a:pt x="962916" y="957820"/>
                  <a:pt x="957931" y="976528"/>
                </a:cubicBezTo>
                <a:cubicBezTo>
                  <a:pt x="964162" y="976528"/>
                  <a:pt x="970393" y="976528"/>
                  <a:pt x="976625" y="977775"/>
                </a:cubicBezTo>
                <a:cubicBezTo>
                  <a:pt x="1048909" y="981516"/>
                  <a:pt x="1114962" y="1013942"/>
                  <a:pt x="1161074" y="1068818"/>
                </a:cubicBezTo>
                <a:cubicBezTo>
                  <a:pt x="1185999" y="1036391"/>
                  <a:pt x="1242082" y="967798"/>
                  <a:pt x="1274485" y="940360"/>
                </a:cubicBezTo>
                <a:cubicBezTo>
                  <a:pt x="1281963" y="934124"/>
                  <a:pt x="1291933" y="935371"/>
                  <a:pt x="1298164" y="941607"/>
                </a:cubicBezTo>
                <a:cubicBezTo>
                  <a:pt x="1304396" y="949090"/>
                  <a:pt x="1303150" y="960315"/>
                  <a:pt x="1295672" y="965303"/>
                </a:cubicBezTo>
                <a:cubicBezTo>
                  <a:pt x="1257037" y="997729"/>
                  <a:pt x="1176029" y="1104985"/>
                  <a:pt x="1174783" y="1104985"/>
                </a:cubicBezTo>
                <a:cubicBezTo>
                  <a:pt x="1171044" y="1109974"/>
                  <a:pt x="1166059" y="1112468"/>
                  <a:pt x="1161074" y="1112468"/>
                </a:cubicBezTo>
                <a:cubicBezTo>
                  <a:pt x="1156089" y="1112468"/>
                  <a:pt x="1151104" y="1108727"/>
                  <a:pt x="1148611" y="1104985"/>
                </a:cubicBezTo>
                <a:cubicBezTo>
                  <a:pt x="1107484" y="1050110"/>
                  <a:pt x="1043924" y="1015190"/>
                  <a:pt x="975378" y="1010201"/>
                </a:cubicBezTo>
                <a:cubicBezTo>
                  <a:pt x="965408" y="1010201"/>
                  <a:pt x="956684" y="1010201"/>
                  <a:pt x="946714" y="1010201"/>
                </a:cubicBezTo>
                <a:cubicBezTo>
                  <a:pt x="930512" y="1050110"/>
                  <a:pt x="904341" y="1085031"/>
                  <a:pt x="870691" y="1107480"/>
                </a:cubicBezTo>
                <a:cubicBezTo>
                  <a:pt x="865706" y="1111221"/>
                  <a:pt x="860721" y="1112468"/>
                  <a:pt x="854490" y="1112468"/>
                </a:cubicBezTo>
                <a:cubicBezTo>
                  <a:pt x="850751" y="1112468"/>
                  <a:pt x="845766" y="1111221"/>
                  <a:pt x="840780" y="1108727"/>
                </a:cubicBezTo>
                <a:cubicBezTo>
                  <a:pt x="832057" y="1103738"/>
                  <a:pt x="827072" y="1095008"/>
                  <a:pt x="827072" y="1083783"/>
                </a:cubicBezTo>
                <a:lnTo>
                  <a:pt x="827072" y="1053852"/>
                </a:lnTo>
                <a:cubicBezTo>
                  <a:pt x="814609" y="1061335"/>
                  <a:pt x="803392" y="1071312"/>
                  <a:pt x="793422" y="1082536"/>
                </a:cubicBezTo>
                <a:lnTo>
                  <a:pt x="698705" y="1210994"/>
                </a:lnTo>
                <a:cubicBezTo>
                  <a:pt x="698705" y="1212241"/>
                  <a:pt x="697459" y="1212241"/>
                  <a:pt x="697459" y="1212241"/>
                </a:cubicBezTo>
                <a:cubicBezTo>
                  <a:pt x="684996" y="1225960"/>
                  <a:pt x="667548" y="1234690"/>
                  <a:pt x="648854" y="1234690"/>
                </a:cubicBezTo>
                <a:cubicBezTo>
                  <a:pt x="630160" y="1234690"/>
                  <a:pt x="612712" y="1225960"/>
                  <a:pt x="600249" y="1212241"/>
                </a:cubicBezTo>
                <a:cubicBezTo>
                  <a:pt x="599003" y="1212241"/>
                  <a:pt x="599003" y="1212241"/>
                  <a:pt x="599003" y="1210994"/>
                </a:cubicBezTo>
                <a:lnTo>
                  <a:pt x="505532" y="1082536"/>
                </a:lnTo>
                <a:cubicBezTo>
                  <a:pt x="494315" y="1071312"/>
                  <a:pt x="483099" y="1061335"/>
                  <a:pt x="470636" y="1053852"/>
                </a:cubicBezTo>
                <a:lnTo>
                  <a:pt x="470636" y="1083783"/>
                </a:lnTo>
                <a:cubicBezTo>
                  <a:pt x="470636" y="1095008"/>
                  <a:pt x="465651" y="1103738"/>
                  <a:pt x="455681" y="1108727"/>
                </a:cubicBezTo>
                <a:cubicBezTo>
                  <a:pt x="451942" y="1111221"/>
                  <a:pt x="448203" y="1112468"/>
                  <a:pt x="443218" y="1112468"/>
                </a:cubicBezTo>
                <a:cubicBezTo>
                  <a:pt x="436987" y="1112468"/>
                  <a:pt x="432002" y="1111221"/>
                  <a:pt x="427016" y="1107480"/>
                </a:cubicBezTo>
                <a:cubicBezTo>
                  <a:pt x="394613" y="1085031"/>
                  <a:pt x="368441" y="1050110"/>
                  <a:pt x="350994" y="1010201"/>
                </a:cubicBezTo>
                <a:cubicBezTo>
                  <a:pt x="342270" y="1010201"/>
                  <a:pt x="332299" y="1010201"/>
                  <a:pt x="322329" y="1010201"/>
                </a:cubicBezTo>
                <a:cubicBezTo>
                  <a:pt x="253784" y="1015190"/>
                  <a:pt x="190224" y="1050110"/>
                  <a:pt x="150343" y="1104985"/>
                </a:cubicBezTo>
                <a:cubicBezTo>
                  <a:pt x="146604" y="1109974"/>
                  <a:pt x="141619" y="1112468"/>
                  <a:pt x="136634" y="1112468"/>
                </a:cubicBezTo>
                <a:cubicBezTo>
                  <a:pt x="130402" y="1112468"/>
                  <a:pt x="125417" y="1108727"/>
                  <a:pt x="122925" y="1104985"/>
                </a:cubicBezTo>
                <a:cubicBezTo>
                  <a:pt x="121678" y="1103738"/>
                  <a:pt x="44409" y="990246"/>
                  <a:pt x="5775" y="955326"/>
                </a:cubicBezTo>
                <a:cubicBezTo>
                  <a:pt x="-1703" y="950337"/>
                  <a:pt x="-1703" y="940360"/>
                  <a:pt x="4529" y="932877"/>
                </a:cubicBezTo>
                <a:cubicBezTo>
                  <a:pt x="9514" y="925394"/>
                  <a:pt x="19484" y="925394"/>
                  <a:pt x="26962" y="931630"/>
                </a:cubicBezTo>
                <a:cubicBezTo>
                  <a:pt x="60611" y="960315"/>
                  <a:pt x="112955" y="1032650"/>
                  <a:pt x="136634" y="1067570"/>
                </a:cubicBezTo>
                <a:cubicBezTo>
                  <a:pt x="182746" y="1013942"/>
                  <a:pt x="250045" y="981516"/>
                  <a:pt x="319837" y="977775"/>
                </a:cubicBezTo>
                <a:cubicBezTo>
                  <a:pt x="326068" y="976528"/>
                  <a:pt x="333546" y="976528"/>
                  <a:pt x="339777" y="976528"/>
                </a:cubicBezTo>
                <a:cubicBezTo>
                  <a:pt x="334792" y="957820"/>
                  <a:pt x="332299" y="937866"/>
                  <a:pt x="332299" y="917911"/>
                </a:cubicBezTo>
                <a:cubicBezTo>
                  <a:pt x="332299" y="831857"/>
                  <a:pt x="400845" y="762016"/>
                  <a:pt x="486838" y="760769"/>
                </a:cubicBezTo>
                <a:cubicBezTo>
                  <a:pt x="471882" y="692175"/>
                  <a:pt x="464405" y="619839"/>
                  <a:pt x="464405" y="546257"/>
                </a:cubicBezTo>
                <a:cubicBezTo>
                  <a:pt x="464405" y="349205"/>
                  <a:pt x="519241" y="160884"/>
                  <a:pt x="617697" y="16213"/>
                </a:cubicBezTo>
                <a:cubicBezTo>
                  <a:pt x="625175" y="4989"/>
                  <a:pt x="636391" y="0"/>
                  <a:pt x="64885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BDE2F044-C98E-FF46-9C92-1C7258674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379" y="9159588"/>
            <a:ext cx="1126592" cy="789753"/>
          </a:xfrm>
          <a:custGeom>
            <a:avLst/>
            <a:gdLst>
              <a:gd name="connsiteX0" fmla="*/ 272943 w 1126592"/>
              <a:gd name="connsiteY0" fmla="*/ 205070 h 789753"/>
              <a:gd name="connsiteX1" fmla="*/ 35438 w 1126592"/>
              <a:gd name="connsiteY1" fmla="*/ 437444 h 789753"/>
              <a:gd name="connsiteX2" fmla="*/ 35438 w 1126592"/>
              <a:gd name="connsiteY2" fmla="*/ 451187 h 789753"/>
              <a:gd name="connsiteX3" fmla="*/ 272943 w 1126592"/>
              <a:gd name="connsiteY3" fmla="*/ 683560 h 789753"/>
              <a:gd name="connsiteX4" fmla="*/ 187143 w 1126592"/>
              <a:gd name="connsiteY4" fmla="*/ 443691 h 789753"/>
              <a:gd name="connsiteX5" fmla="*/ 272943 w 1126592"/>
              <a:gd name="connsiteY5" fmla="*/ 205070 h 789753"/>
              <a:gd name="connsiteX6" fmla="*/ 851161 w 1126592"/>
              <a:gd name="connsiteY6" fmla="*/ 203821 h 789753"/>
              <a:gd name="connsiteX7" fmla="*/ 936962 w 1126592"/>
              <a:gd name="connsiteY7" fmla="*/ 443691 h 789753"/>
              <a:gd name="connsiteX8" fmla="*/ 851161 w 1126592"/>
              <a:gd name="connsiteY8" fmla="*/ 684810 h 789753"/>
              <a:gd name="connsiteX9" fmla="*/ 1092397 w 1126592"/>
              <a:gd name="connsiteY9" fmla="*/ 451187 h 789753"/>
              <a:gd name="connsiteX10" fmla="*/ 1092397 w 1126592"/>
              <a:gd name="connsiteY10" fmla="*/ 437444 h 789753"/>
              <a:gd name="connsiteX11" fmla="*/ 851161 w 1126592"/>
              <a:gd name="connsiteY11" fmla="*/ 203821 h 789753"/>
              <a:gd name="connsiteX12" fmla="*/ 564794 w 1126592"/>
              <a:gd name="connsiteY12" fmla="*/ 203244 h 789753"/>
              <a:gd name="connsiteX13" fmla="*/ 717029 w 1126592"/>
              <a:gd name="connsiteY13" fmla="*/ 258003 h 789753"/>
              <a:gd name="connsiteX14" fmla="*/ 719525 w 1126592"/>
              <a:gd name="connsiteY14" fmla="*/ 281649 h 789753"/>
              <a:gd name="connsiteX15" fmla="*/ 697064 w 1126592"/>
              <a:gd name="connsiteY15" fmla="*/ 282893 h 789753"/>
              <a:gd name="connsiteX16" fmla="*/ 564794 w 1126592"/>
              <a:gd name="connsiteY16" fmla="*/ 235602 h 789753"/>
              <a:gd name="connsiteX17" fmla="*/ 358902 w 1126592"/>
              <a:gd name="connsiteY17" fmla="*/ 440947 h 789753"/>
              <a:gd name="connsiteX18" fmla="*/ 382611 w 1126592"/>
              <a:gd name="connsiteY18" fmla="*/ 538020 h 789753"/>
              <a:gd name="connsiteX19" fmla="*/ 542333 w 1126592"/>
              <a:gd name="connsiteY19" fmla="*/ 414813 h 789753"/>
              <a:gd name="connsiteX20" fmla="*/ 564794 w 1126592"/>
              <a:gd name="connsiteY20" fmla="*/ 416057 h 789753"/>
              <a:gd name="connsiteX21" fmla="*/ 587255 w 1126592"/>
              <a:gd name="connsiteY21" fmla="*/ 439703 h 789753"/>
              <a:gd name="connsiteX22" fmla="*/ 774429 w 1126592"/>
              <a:gd name="connsiteY22" fmla="*/ 285382 h 789753"/>
              <a:gd name="connsiteX23" fmla="*/ 764446 w 1126592"/>
              <a:gd name="connsiteY23" fmla="*/ 271693 h 789753"/>
              <a:gd name="connsiteX24" fmla="*/ 780668 w 1126592"/>
              <a:gd name="connsiteY24" fmla="*/ 254269 h 789753"/>
              <a:gd name="connsiteX25" fmla="*/ 815607 w 1126592"/>
              <a:gd name="connsiteY25" fmla="*/ 254269 h 789753"/>
              <a:gd name="connsiteX26" fmla="*/ 831829 w 1126592"/>
              <a:gd name="connsiteY26" fmla="*/ 271693 h 789753"/>
              <a:gd name="connsiteX27" fmla="*/ 831829 w 1126592"/>
              <a:gd name="connsiteY27" fmla="*/ 309028 h 789753"/>
              <a:gd name="connsiteX28" fmla="*/ 815607 w 1126592"/>
              <a:gd name="connsiteY28" fmla="*/ 325207 h 789753"/>
              <a:gd name="connsiteX29" fmla="*/ 798138 w 1126592"/>
              <a:gd name="connsiteY29" fmla="*/ 309028 h 789753"/>
              <a:gd name="connsiteX30" fmla="*/ 597237 w 1126592"/>
              <a:gd name="connsiteY30" fmla="*/ 474550 h 789753"/>
              <a:gd name="connsiteX31" fmla="*/ 574776 w 1126592"/>
              <a:gd name="connsiteY31" fmla="*/ 474550 h 789753"/>
              <a:gd name="connsiteX32" fmla="*/ 549820 w 1126592"/>
              <a:gd name="connsiteY32" fmla="*/ 449659 h 789753"/>
              <a:gd name="connsiteX33" fmla="*/ 401328 w 1126592"/>
              <a:gd name="connsiteY33" fmla="*/ 565400 h 789753"/>
              <a:gd name="connsiteX34" fmla="*/ 564794 w 1126592"/>
              <a:gd name="connsiteY34" fmla="*/ 647538 h 789753"/>
              <a:gd name="connsiteX35" fmla="*/ 770686 w 1126592"/>
              <a:gd name="connsiteY35" fmla="*/ 440947 h 789753"/>
              <a:gd name="connsiteX36" fmla="*/ 760703 w 1126592"/>
              <a:gd name="connsiteY36" fmla="*/ 377477 h 789753"/>
              <a:gd name="connsiteX37" fmla="*/ 771933 w 1126592"/>
              <a:gd name="connsiteY37" fmla="*/ 357565 h 789753"/>
              <a:gd name="connsiteX38" fmla="*/ 791899 w 1126592"/>
              <a:gd name="connsiteY38" fmla="*/ 367521 h 789753"/>
              <a:gd name="connsiteX39" fmla="*/ 804377 w 1126592"/>
              <a:gd name="connsiteY39" fmla="*/ 440947 h 789753"/>
              <a:gd name="connsiteX40" fmla="*/ 564794 w 1126592"/>
              <a:gd name="connsiteY40" fmla="*/ 679895 h 789753"/>
              <a:gd name="connsiteX41" fmla="*/ 375124 w 1126592"/>
              <a:gd name="connsiteY41" fmla="*/ 585312 h 789753"/>
              <a:gd name="connsiteX42" fmla="*/ 328954 w 1126592"/>
              <a:gd name="connsiteY42" fmla="*/ 621403 h 789753"/>
              <a:gd name="connsiteX43" fmla="*/ 317724 w 1126592"/>
              <a:gd name="connsiteY43" fmla="*/ 623892 h 789753"/>
              <a:gd name="connsiteX44" fmla="*/ 305245 w 1126592"/>
              <a:gd name="connsiteY44" fmla="*/ 617669 h 789753"/>
              <a:gd name="connsiteX45" fmla="*/ 308989 w 1126592"/>
              <a:gd name="connsiteY45" fmla="*/ 595268 h 789753"/>
              <a:gd name="connsiteX46" fmla="*/ 356406 w 1126592"/>
              <a:gd name="connsiteY46" fmla="*/ 557932 h 789753"/>
              <a:gd name="connsiteX47" fmla="*/ 325211 w 1126592"/>
              <a:gd name="connsiteY47" fmla="*/ 440947 h 789753"/>
              <a:gd name="connsiteX48" fmla="*/ 564794 w 1126592"/>
              <a:gd name="connsiteY48" fmla="*/ 203244 h 789753"/>
              <a:gd name="connsiteX49" fmla="*/ 562674 w 1126592"/>
              <a:gd name="connsiteY49" fmla="*/ 131360 h 789753"/>
              <a:gd name="connsiteX50" fmla="*/ 359987 w 1126592"/>
              <a:gd name="connsiteY50" fmla="*/ 166341 h 789753"/>
              <a:gd name="connsiteX51" fmla="*/ 220717 w 1126592"/>
              <a:gd name="connsiteY51" fmla="*/ 443691 h 789753"/>
              <a:gd name="connsiteX52" fmla="*/ 359987 w 1126592"/>
              <a:gd name="connsiteY52" fmla="*/ 721040 h 789753"/>
              <a:gd name="connsiteX53" fmla="*/ 562674 w 1126592"/>
              <a:gd name="connsiteY53" fmla="*/ 756021 h 789753"/>
              <a:gd name="connsiteX54" fmla="*/ 764118 w 1126592"/>
              <a:gd name="connsiteY54" fmla="*/ 722289 h 789753"/>
              <a:gd name="connsiteX55" fmla="*/ 904631 w 1126592"/>
              <a:gd name="connsiteY55" fmla="*/ 443691 h 789753"/>
              <a:gd name="connsiteX56" fmla="*/ 764118 w 1126592"/>
              <a:gd name="connsiteY56" fmla="*/ 166341 h 789753"/>
              <a:gd name="connsiteX57" fmla="*/ 562674 w 1126592"/>
              <a:gd name="connsiteY57" fmla="*/ 131360 h 789753"/>
              <a:gd name="connsiteX58" fmla="*/ 562674 w 1126592"/>
              <a:gd name="connsiteY58" fmla="*/ 98878 h 789753"/>
              <a:gd name="connsiteX59" fmla="*/ 1120997 w 1126592"/>
              <a:gd name="connsiteY59" fmla="*/ 422452 h 789753"/>
              <a:gd name="connsiteX60" fmla="*/ 1120997 w 1126592"/>
              <a:gd name="connsiteY60" fmla="*/ 466178 h 789753"/>
              <a:gd name="connsiteX61" fmla="*/ 562674 w 1126592"/>
              <a:gd name="connsiteY61" fmla="*/ 789753 h 789753"/>
              <a:gd name="connsiteX62" fmla="*/ 5595 w 1126592"/>
              <a:gd name="connsiteY62" fmla="*/ 466178 h 789753"/>
              <a:gd name="connsiteX63" fmla="*/ 5595 w 1126592"/>
              <a:gd name="connsiteY63" fmla="*/ 422452 h 789753"/>
              <a:gd name="connsiteX64" fmla="*/ 343821 w 1126592"/>
              <a:gd name="connsiteY64" fmla="*/ 137607 h 789753"/>
              <a:gd name="connsiteX65" fmla="*/ 346308 w 1126592"/>
              <a:gd name="connsiteY65" fmla="*/ 136358 h 789753"/>
              <a:gd name="connsiteX66" fmla="*/ 562674 w 1126592"/>
              <a:gd name="connsiteY66" fmla="*/ 98878 h 789753"/>
              <a:gd name="connsiteX67" fmla="*/ 558685 w 1126592"/>
              <a:gd name="connsiteY67" fmla="*/ 0 h 789753"/>
              <a:gd name="connsiteX68" fmla="*/ 1009896 w 1126592"/>
              <a:gd name="connsiteY68" fmla="*/ 143593 h 789753"/>
              <a:gd name="connsiteX69" fmla="*/ 1013625 w 1126592"/>
              <a:gd name="connsiteY69" fmla="*/ 167113 h 789753"/>
              <a:gd name="connsiteX70" fmla="*/ 999952 w 1126592"/>
              <a:gd name="connsiteY70" fmla="*/ 174540 h 789753"/>
              <a:gd name="connsiteX71" fmla="*/ 991251 w 1126592"/>
              <a:gd name="connsiteY71" fmla="*/ 170826 h 789753"/>
              <a:gd name="connsiteX72" fmla="*/ 558685 w 1126592"/>
              <a:gd name="connsiteY72" fmla="*/ 33423 h 789753"/>
              <a:gd name="connsiteX73" fmla="*/ 131091 w 1126592"/>
              <a:gd name="connsiteY73" fmla="*/ 167113 h 789753"/>
              <a:gd name="connsiteX74" fmla="*/ 108717 w 1126592"/>
              <a:gd name="connsiteY74" fmla="*/ 162161 h 789753"/>
              <a:gd name="connsiteX75" fmla="*/ 112446 w 1126592"/>
              <a:gd name="connsiteY75" fmla="*/ 139880 h 789753"/>
              <a:gd name="connsiteX76" fmla="*/ 558685 w 1126592"/>
              <a:gd name="connsiteY76" fmla="*/ 0 h 789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126592" h="789753">
                <a:moveTo>
                  <a:pt x="272943" y="205070"/>
                </a:moveTo>
                <a:cubicBezTo>
                  <a:pt x="168491" y="260040"/>
                  <a:pt x="82691" y="339997"/>
                  <a:pt x="35438" y="437444"/>
                </a:cubicBezTo>
                <a:cubicBezTo>
                  <a:pt x="32951" y="441192"/>
                  <a:pt x="32951" y="447439"/>
                  <a:pt x="35438" y="451187"/>
                </a:cubicBezTo>
                <a:cubicBezTo>
                  <a:pt x="82691" y="547384"/>
                  <a:pt x="168491" y="628590"/>
                  <a:pt x="272943" y="683560"/>
                </a:cubicBezTo>
                <a:cubicBezTo>
                  <a:pt x="218230" y="616097"/>
                  <a:pt x="187143" y="532392"/>
                  <a:pt x="187143" y="443691"/>
                </a:cubicBezTo>
                <a:cubicBezTo>
                  <a:pt x="187143" y="356238"/>
                  <a:pt x="218230" y="271284"/>
                  <a:pt x="272943" y="205070"/>
                </a:cubicBezTo>
                <a:close/>
                <a:moveTo>
                  <a:pt x="851161" y="203821"/>
                </a:moveTo>
                <a:cubicBezTo>
                  <a:pt x="905875" y="271284"/>
                  <a:pt x="936962" y="356238"/>
                  <a:pt x="936962" y="443691"/>
                </a:cubicBezTo>
                <a:cubicBezTo>
                  <a:pt x="936962" y="532392"/>
                  <a:pt x="905875" y="617346"/>
                  <a:pt x="851161" y="684810"/>
                </a:cubicBezTo>
                <a:cubicBezTo>
                  <a:pt x="956857" y="629840"/>
                  <a:pt x="1045144" y="547384"/>
                  <a:pt x="1092397" y="451187"/>
                </a:cubicBezTo>
                <a:cubicBezTo>
                  <a:pt x="1093640" y="447439"/>
                  <a:pt x="1093640" y="441192"/>
                  <a:pt x="1092397" y="437444"/>
                </a:cubicBezTo>
                <a:cubicBezTo>
                  <a:pt x="1045144" y="339997"/>
                  <a:pt x="956857" y="258791"/>
                  <a:pt x="851161" y="203821"/>
                </a:cubicBezTo>
                <a:close/>
                <a:moveTo>
                  <a:pt x="564794" y="203244"/>
                </a:moveTo>
                <a:cubicBezTo>
                  <a:pt x="620946" y="203244"/>
                  <a:pt x="674603" y="221912"/>
                  <a:pt x="717029" y="258003"/>
                </a:cubicBezTo>
                <a:cubicBezTo>
                  <a:pt x="724516" y="264226"/>
                  <a:pt x="725764" y="272937"/>
                  <a:pt x="719525" y="281649"/>
                </a:cubicBezTo>
                <a:cubicBezTo>
                  <a:pt x="714533" y="287871"/>
                  <a:pt x="703303" y="289116"/>
                  <a:pt x="697064" y="282893"/>
                </a:cubicBezTo>
                <a:cubicBezTo>
                  <a:pt x="659629" y="251780"/>
                  <a:pt x="613459" y="235602"/>
                  <a:pt x="564794" y="235602"/>
                </a:cubicBezTo>
                <a:cubicBezTo>
                  <a:pt x="451241" y="235602"/>
                  <a:pt x="358902" y="327696"/>
                  <a:pt x="358902" y="440947"/>
                </a:cubicBezTo>
                <a:cubicBezTo>
                  <a:pt x="358902" y="475794"/>
                  <a:pt x="367637" y="508152"/>
                  <a:pt x="382611" y="538020"/>
                </a:cubicBezTo>
                <a:lnTo>
                  <a:pt x="542333" y="414813"/>
                </a:lnTo>
                <a:cubicBezTo>
                  <a:pt x="548572" y="409834"/>
                  <a:pt x="558555" y="409834"/>
                  <a:pt x="564794" y="416057"/>
                </a:cubicBezTo>
                <a:lnTo>
                  <a:pt x="587255" y="439703"/>
                </a:lnTo>
                <a:lnTo>
                  <a:pt x="774429" y="285382"/>
                </a:lnTo>
                <a:cubicBezTo>
                  <a:pt x="768190" y="282893"/>
                  <a:pt x="764446" y="277915"/>
                  <a:pt x="764446" y="271693"/>
                </a:cubicBezTo>
                <a:cubicBezTo>
                  <a:pt x="764446" y="261736"/>
                  <a:pt x="771933" y="254269"/>
                  <a:pt x="780668" y="254269"/>
                </a:cubicBezTo>
                <a:lnTo>
                  <a:pt x="815607" y="254269"/>
                </a:lnTo>
                <a:cubicBezTo>
                  <a:pt x="824342" y="254269"/>
                  <a:pt x="831829" y="261736"/>
                  <a:pt x="831829" y="271693"/>
                </a:cubicBezTo>
                <a:lnTo>
                  <a:pt x="831829" y="309028"/>
                </a:lnTo>
                <a:cubicBezTo>
                  <a:pt x="831829" y="317740"/>
                  <a:pt x="824342" y="325207"/>
                  <a:pt x="815607" y="325207"/>
                </a:cubicBezTo>
                <a:cubicBezTo>
                  <a:pt x="805625" y="325207"/>
                  <a:pt x="798138" y="317740"/>
                  <a:pt x="798138" y="309028"/>
                </a:cubicBezTo>
                <a:lnTo>
                  <a:pt x="597237" y="474550"/>
                </a:lnTo>
                <a:cubicBezTo>
                  <a:pt x="590998" y="480772"/>
                  <a:pt x="581016" y="480772"/>
                  <a:pt x="574776" y="474550"/>
                </a:cubicBezTo>
                <a:lnTo>
                  <a:pt x="549820" y="449659"/>
                </a:lnTo>
                <a:lnTo>
                  <a:pt x="401328" y="565400"/>
                </a:lnTo>
                <a:cubicBezTo>
                  <a:pt x="438763" y="615180"/>
                  <a:pt x="497411" y="647538"/>
                  <a:pt x="564794" y="647538"/>
                </a:cubicBezTo>
                <a:cubicBezTo>
                  <a:pt x="678346" y="647538"/>
                  <a:pt x="770686" y="554199"/>
                  <a:pt x="770686" y="440947"/>
                </a:cubicBezTo>
                <a:cubicBezTo>
                  <a:pt x="770686" y="419791"/>
                  <a:pt x="768190" y="398634"/>
                  <a:pt x="760703" y="377477"/>
                </a:cubicBezTo>
                <a:cubicBezTo>
                  <a:pt x="758207" y="370010"/>
                  <a:pt x="763199" y="360054"/>
                  <a:pt x="771933" y="357565"/>
                </a:cubicBezTo>
                <a:cubicBezTo>
                  <a:pt x="780668" y="353831"/>
                  <a:pt x="789403" y="358809"/>
                  <a:pt x="791899" y="367521"/>
                </a:cubicBezTo>
                <a:cubicBezTo>
                  <a:pt x="800633" y="391167"/>
                  <a:pt x="804377" y="416057"/>
                  <a:pt x="804377" y="440947"/>
                </a:cubicBezTo>
                <a:cubicBezTo>
                  <a:pt x="804377" y="572867"/>
                  <a:pt x="697064" y="679895"/>
                  <a:pt x="564794" y="679895"/>
                </a:cubicBezTo>
                <a:cubicBezTo>
                  <a:pt x="487428" y="679895"/>
                  <a:pt x="418798" y="643804"/>
                  <a:pt x="375124" y="585312"/>
                </a:cubicBezTo>
                <a:lnTo>
                  <a:pt x="328954" y="621403"/>
                </a:lnTo>
                <a:cubicBezTo>
                  <a:pt x="326458" y="623892"/>
                  <a:pt x="322715" y="623892"/>
                  <a:pt x="317724" y="623892"/>
                </a:cubicBezTo>
                <a:cubicBezTo>
                  <a:pt x="313980" y="623892"/>
                  <a:pt x="308989" y="622648"/>
                  <a:pt x="305245" y="617669"/>
                </a:cubicBezTo>
                <a:cubicBezTo>
                  <a:pt x="300254" y="610202"/>
                  <a:pt x="301502" y="601491"/>
                  <a:pt x="308989" y="595268"/>
                </a:cubicBezTo>
                <a:lnTo>
                  <a:pt x="356406" y="557932"/>
                </a:lnTo>
                <a:cubicBezTo>
                  <a:pt x="336441" y="524330"/>
                  <a:pt x="325211" y="483261"/>
                  <a:pt x="325211" y="440947"/>
                </a:cubicBezTo>
                <a:cubicBezTo>
                  <a:pt x="325211" y="309028"/>
                  <a:pt x="432524" y="203244"/>
                  <a:pt x="564794" y="203244"/>
                </a:cubicBezTo>
                <a:close/>
                <a:moveTo>
                  <a:pt x="562674" y="131360"/>
                </a:moveTo>
                <a:cubicBezTo>
                  <a:pt x="494283" y="131360"/>
                  <a:pt x="424648" y="143854"/>
                  <a:pt x="359987" y="166341"/>
                </a:cubicBezTo>
                <a:cubicBezTo>
                  <a:pt x="272943" y="231306"/>
                  <a:pt x="220717" y="333750"/>
                  <a:pt x="220717" y="443691"/>
                </a:cubicBezTo>
                <a:cubicBezTo>
                  <a:pt x="220717" y="553631"/>
                  <a:pt x="272943" y="657325"/>
                  <a:pt x="359987" y="721040"/>
                </a:cubicBezTo>
                <a:cubicBezTo>
                  <a:pt x="424648" y="743528"/>
                  <a:pt x="494283" y="756021"/>
                  <a:pt x="562674" y="756021"/>
                </a:cubicBezTo>
                <a:cubicBezTo>
                  <a:pt x="631065" y="756021"/>
                  <a:pt x="699457" y="743528"/>
                  <a:pt x="764118" y="722289"/>
                </a:cubicBezTo>
                <a:cubicBezTo>
                  <a:pt x="852405" y="657325"/>
                  <a:pt x="904631" y="553631"/>
                  <a:pt x="904631" y="443691"/>
                </a:cubicBezTo>
                <a:cubicBezTo>
                  <a:pt x="904631" y="333750"/>
                  <a:pt x="852405" y="231306"/>
                  <a:pt x="764118" y="166341"/>
                </a:cubicBezTo>
                <a:cubicBezTo>
                  <a:pt x="699457" y="143854"/>
                  <a:pt x="631065" y="131360"/>
                  <a:pt x="562674" y="131360"/>
                </a:cubicBezTo>
                <a:close/>
                <a:moveTo>
                  <a:pt x="562674" y="98878"/>
                </a:moveTo>
                <a:cubicBezTo>
                  <a:pt x="793961" y="98878"/>
                  <a:pt x="1030223" y="233805"/>
                  <a:pt x="1120997" y="422452"/>
                </a:cubicBezTo>
                <a:cubicBezTo>
                  <a:pt x="1128457" y="436195"/>
                  <a:pt x="1128457" y="452436"/>
                  <a:pt x="1120997" y="466178"/>
                </a:cubicBezTo>
                <a:cubicBezTo>
                  <a:pt x="1030223" y="653577"/>
                  <a:pt x="793961" y="789753"/>
                  <a:pt x="562674" y="789753"/>
                </a:cubicBezTo>
                <a:cubicBezTo>
                  <a:pt x="331387" y="789753"/>
                  <a:pt x="96369" y="653577"/>
                  <a:pt x="5595" y="466178"/>
                </a:cubicBezTo>
                <a:cubicBezTo>
                  <a:pt x="-1866" y="452436"/>
                  <a:pt x="-1866" y="436195"/>
                  <a:pt x="5595" y="422452"/>
                </a:cubicBezTo>
                <a:cubicBezTo>
                  <a:pt x="67769" y="295021"/>
                  <a:pt x="195847" y="190078"/>
                  <a:pt x="343821" y="137607"/>
                </a:cubicBezTo>
                <a:cubicBezTo>
                  <a:pt x="343821" y="137607"/>
                  <a:pt x="345065" y="136358"/>
                  <a:pt x="346308" y="136358"/>
                </a:cubicBezTo>
                <a:cubicBezTo>
                  <a:pt x="415943" y="112621"/>
                  <a:pt x="489309" y="98878"/>
                  <a:pt x="562674" y="98878"/>
                </a:cubicBezTo>
                <a:close/>
                <a:moveTo>
                  <a:pt x="558685" y="0"/>
                </a:moveTo>
                <a:cubicBezTo>
                  <a:pt x="714061" y="0"/>
                  <a:pt x="878137" y="53229"/>
                  <a:pt x="1009896" y="143593"/>
                </a:cubicBezTo>
                <a:cubicBezTo>
                  <a:pt x="1016111" y="148545"/>
                  <a:pt x="1018597" y="159686"/>
                  <a:pt x="1013625" y="167113"/>
                </a:cubicBezTo>
                <a:cubicBezTo>
                  <a:pt x="1011139" y="172064"/>
                  <a:pt x="1004924" y="174540"/>
                  <a:pt x="999952" y="174540"/>
                </a:cubicBezTo>
                <a:cubicBezTo>
                  <a:pt x="997466" y="174540"/>
                  <a:pt x="993737" y="173302"/>
                  <a:pt x="991251" y="170826"/>
                </a:cubicBezTo>
                <a:cubicBezTo>
                  <a:pt x="864464" y="84175"/>
                  <a:pt x="706603" y="33423"/>
                  <a:pt x="558685" y="33423"/>
                </a:cubicBezTo>
                <a:cubicBezTo>
                  <a:pt x="412010" y="33423"/>
                  <a:pt x="256635" y="82938"/>
                  <a:pt x="131091" y="167113"/>
                </a:cubicBezTo>
                <a:cubicBezTo>
                  <a:pt x="123633" y="172064"/>
                  <a:pt x="112446" y="169589"/>
                  <a:pt x="108717" y="162161"/>
                </a:cubicBezTo>
                <a:cubicBezTo>
                  <a:pt x="102502" y="154734"/>
                  <a:pt x="104988" y="144831"/>
                  <a:pt x="112446" y="139880"/>
                </a:cubicBezTo>
                <a:cubicBezTo>
                  <a:pt x="244205" y="50753"/>
                  <a:pt x="407038" y="0"/>
                  <a:pt x="55868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C50E8BE3-C63C-D54F-9758-D5648540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0556" y="5627558"/>
            <a:ext cx="1201730" cy="1053430"/>
          </a:xfrm>
          <a:custGeom>
            <a:avLst/>
            <a:gdLst>
              <a:gd name="connsiteX0" fmla="*/ 245919 w 1201730"/>
              <a:gd name="connsiteY0" fmla="*/ 955792 h 1053430"/>
              <a:gd name="connsiteX1" fmla="*/ 262398 w 1201730"/>
              <a:gd name="connsiteY1" fmla="*/ 971613 h 1053430"/>
              <a:gd name="connsiteX2" fmla="*/ 245919 w 1201730"/>
              <a:gd name="connsiteY2" fmla="*/ 987433 h 1053430"/>
              <a:gd name="connsiteX3" fmla="*/ 230707 w 1201730"/>
              <a:gd name="connsiteY3" fmla="*/ 971613 h 1053430"/>
              <a:gd name="connsiteX4" fmla="*/ 245919 w 1201730"/>
              <a:gd name="connsiteY4" fmla="*/ 955792 h 1053430"/>
              <a:gd name="connsiteX5" fmla="*/ 245919 w 1201730"/>
              <a:gd name="connsiteY5" fmla="*/ 900862 h 1053430"/>
              <a:gd name="connsiteX6" fmla="*/ 262398 w 1201730"/>
              <a:gd name="connsiteY6" fmla="*/ 916074 h 1053430"/>
              <a:gd name="connsiteX7" fmla="*/ 245919 w 1201730"/>
              <a:gd name="connsiteY7" fmla="*/ 932554 h 1053430"/>
              <a:gd name="connsiteX8" fmla="*/ 230707 w 1201730"/>
              <a:gd name="connsiteY8" fmla="*/ 916074 h 1053430"/>
              <a:gd name="connsiteX9" fmla="*/ 245919 w 1201730"/>
              <a:gd name="connsiteY9" fmla="*/ 900862 h 1053430"/>
              <a:gd name="connsiteX10" fmla="*/ 364538 w 1201730"/>
              <a:gd name="connsiteY10" fmla="*/ 790177 h 1053430"/>
              <a:gd name="connsiteX11" fmla="*/ 330831 w 1201730"/>
              <a:gd name="connsiteY11" fmla="*/ 822311 h 1053430"/>
              <a:gd name="connsiteX12" fmla="*/ 317099 w 1201730"/>
              <a:gd name="connsiteY12" fmla="*/ 830962 h 1053430"/>
              <a:gd name="connsiteX13" fmla="*/ 317099 w 1201730"/>
              <a:gd name="connsiteY13" fmla="*/ 1021296 h 1053430"/>
              <a:gd name="connsiteX14" fmla="*/ 556795 w 1201730"/>
              <a:gd name="connsiteY14" fmla="*/ 1021296 h 1053430"/>
              <a:gd name="connsiteX15" fmla="*/ 569279 w 1201730"/>
              <a:gd name="connsiteY15" fmla="*/ 1008937 h 1053430"/>
              <a:gd name="connsiteX16" fmla="*/ 569279 w 1201730"/>
              <a:gd name="connsiteY16" fmla="*/ 926129 h 1053430"/>
              <a:gd name="connsiteX17" fmla="*/ 431953 w 1201730"/>
              <a:gd name="connsiteY17" fmla="*/ 790177 h 1053430"/>
              <a:gd name="connsiteX18" fmla="*/ 169785 w 1201730"/>
              <a:gd name="connsiteY18" fmla="*/ 790177 h 1053430"/>
              <a:gd name="connsiteX19" fmla="*/ 32459 w 1201730"/>
              <a:gd name="connsiteY19" fmla="*/ 926129 h 1053430"/>
              <a:gd name="connsiteX20" fmla="*/ 32459 w 1201730"/>
              <a:gd name="connsiteY20" fmla="*/ 1008937 h 1053430"/>
              <a:gd name="connsiteX21" fmla="*/ 44943 w 1201730"/>
              <a:gd name="connsiteY21" fmla="*/ 1021296 h 1053430"/>
              <a:gd name="connsiteX22" fmla="*/ 283391 w 1201730"/>
              <a:gd name="connsiteY22" fmla="*/ 1021296 h 1053430"/>
              <a:gd name="connsiteX23" fmla="*/ 283391 w 1201730"/>
              <a:gd name="connsiteY23" fmla="*/ 829726 h 1053430"/>
              <a:gd name="connsiteX24" fmla="*/ 270907 w 1201730"/>
              <a:gd name="connsiteY24" fmla="*/ 822311 h 1053430"/>
              <a:gd name="connsiteX25" fmla="*/ 237200 w 1201730"/>
              <a:gd name="connsiteY25" fmla="*/ 790177 h 1053430"/>
              <a:gd name="connsiteX26" fmla="*/ 169785 w 1201730"/>
              <a:gd name="connsiteY26" fmla="*/ 758042 h 1053430"/>
              <a:gd name="connsiteX27" fmla="*/ 202244 w 1201730"/>
              <a:gd name="connsiteY27" fmla="*/ 758042 h 1053430"/>
              <a:gd name="connsiteX28" fmla="*/ 399494 w 1201730"/>
              <a:gd name="connsiteY28" fmla="*/ 758042 h 1053430"/>
              <a:gd name="connsiteX29" fmla="*/ 431953 w 1201730"/>
              <a:gd name="connsiteY29" fmla="*/ 758042 h 1053430"/>
              <a:gd name="connsiteX30" fmla="*/ 602987 w 1201730"/>
              <a:gd name="connsiteY30" fmla="*/ 926129 h 1053430"/>
              <a:gd name="connsiteX31" fmla="*/ 602987 w 1201730"/>
              <a:gd name="connsiteY31" fmla="*/ 1008937 h 1053430"/>
              <a:gd name="connsiteX32" fmla="*/ 556795 w 1201730"/>
              <a:gd name="connsiteY32" fmla="*/ 1053430 h 1053430"/>
              <a:gd name="connsiteX33" fmla="*/ 44943 w 1201730"/>
              <a:gd name="connsiteY33" fmla="*/ 1053430 h 1053430"/>
              <a:gd name="connsiteX34" fmla="*/ 0 w 1201730"/>
              <a:gd name="connsiteY34" fmla="*/ 1008937 h 1053430"/>
              <a:gd name="connsiteX35" fmla="*/ 0 w 1201730"/>
              <a:gd name="connsiteY35" fmla="*/ 926129 h 1053430"/>
              <a:gd name="connsiteX36" fmla="*/ 169785 w 1201730"/>
              <a:gd name="connsiteY36" fmla="*/ 758042 h 1053430"/>
              <a:gd name="connsiteX37" fmla="*/ 299994 w 1201730"/>
              <a:gd name="connsiteY37" fmla="*/ 490780 h 1053430"/>
              <a:gd name="connsiteX38" fmla="*/ 202712 w 1201730"/>
              <a:gd name="connsiteY38" fmla="*/ 588187 h 1053430"/>
              <a:gd name="connsiteX39" fmla="*/ 299994 w 1201730"/>
              <a:gd name="connsiteY39" fmla="*/ 685593 h 1053430"/>
              <a:gd name="connsiteX40" fmla="*/ 397277 w 1201730"/>
              <a:gd name="connsiteY40" fmla="*/ 588187 h 1053430"/>
              <a:gd name="connsiteX41" fmla="*/ 299994 w 1201730"/>
              <a:gd name="connsiteY41" fmla="*/ 490780 h 1053430"/>
              <a:gd name="connsiteX42" fmla="*/ 757645 w 1201730"/>
              <a:gd name="connsiteY42" fmla="*/ 455926 h 1053430"/>
              <a:gd name="connsiteX43" fmla="*/ 861567 w 1201730"/>
              <a:gd name="connsiteY43" fmla="*/ 455926 h 1053430"/>
              <a:gd name="connsiteX44" fmla="*/ 877650 w 1201730"/>
              <a:gd name="connsiteY44" fmla="*/ 472406 h 1053430"/>
              <a:gd name="connsiteX45" fmla="*/ 861567 w 1201730"/>
              <a:gd name="connsiteY45" fmla="*/ 487708 h 1053430"/>
              <a:gd name="connsiteX46" fmla="*/ 757645 w 1201730"/>
              <a:gd name="connsiteY46" fmla="*/ 487708 h 1053430"/>
              <a:gd name="connsiteX47" fmla="*/ 741562 w 1201730"/>
              <a:gd name="connsiteY47" fmla="*/ 472406 h 1053430"/>
              <a:gd name="connsiteX48" fmla="*/ 757645 w 1201730"/>
              <a:gd name="connsiteY48" fmla="*/ 455926 h 1053430"/>
              <a:gd name="connsiteX49" fmla="*/ 757675 w 1201730"/>
              <a:gd name="connsiteY49" fmla="*/ 384514 h 1053430"/>
              <a:gd name="connsiteX50" fmla="*/ 1004351 w 1201730"/>
              <a:gd name="connsiteY50" fmla="*/ 384514 h 1053430"/>
              <a:gd name="connsiteX51" fmla="*/ 1020465 w 1201730"/>
              <a:gd name="connsiteY51" fmla="*/ 400383 h 1053430"/>
              <a:gd name="connsiteX52" fmla="*/ 1004351 w 1201730"/>
              <a:gd name="connsiteY52" fmla="*/ 416253 h 1053430"/>
              <a:gd name="connsiteX53" fmla="*/ 757675 w 1201730"/>
              <a:gd name="connsiteY53" fmla="*/ 416253 h 1053430"/>
              <a:gd name="connsiteX54" fmla="*/ 741560 w 1201730"/>
              <a:gd name="connsiteY54" fmla="*/ 400383 h 1053430"/>
              <a:gd name="connsiteX55" fmla="*/ 757675 w 1201730"/>
              <a:gd name="connsiteY55" fmla="*/ 384514 h 1053430"/>
              <a:gd name="connsiteX56" fmla="*/ 637777 w 1201730"/>
              <a:gd name="connsiteY56" fmla="*/ 335077 h 1053430"/>
              <a:gd name="connsiteX57" fmla="*/ 682402 w 1201730"/>
              <a:gd name="connsiteY57" fmla="*/ 335077 h 1053430"/>
              <a:gd name="connsiteX58" fmla="*/ 693559 w 1201730"/>
              <a:gd name="connsiteY58" fmla="*/ 344936 h 1053430"/>
              <a:gd name="connsiteX59" fmla="*/ 693559 w 1201730"/>
              <a:gd name="connsiteY59" fmla="*/ 492825 h 1053430"/>
              <a:gd name="connsiteX60" fmla="*/ 702236 w 1201730"/>
              <a:gd name="connsiteY60" fmla="*/ 492825 h 1053430"/>
              <a:gd name="connsiteX61" fmla="*/ 718350 w 1201730"/>
              <a:gd name="connsiteY61" fmla="*/ 510079 h 1053430"/>
              <a:gd name="connsiteX62" fmla="*/ 702236 w 1201730"/>
              <a:gd name="connsiteY62" fmla="*/ 526100 h 1053430"/>
              <a:gd name="connsiteX63" fmla="*/ 456798 w 1201730"/>
              <a:gd name="connsiteY63" fmla="*/ 526100 h 1053430"/>
              <a:gd name="connsiteX64" fmla="*/ 439444 w 1201730"/>
              <a:gd name="connsiteY64" fmla="*/ 510079 h 1053430"/>
              <a:gd name="connsiteX65" fmla="*/ 456798 w 1201730"/>
              <a:gd name="connsiteY65" fmla="*/ 492825 h 1053430"/>
              <a:gd name="connsiteX66" fmla="*/ 464236 w 1201730"/>
              <a:gd name="connsiteY66" fmla="*/ 492825 h 1053430"/>
              <a:gd name="connsiteX67" fmla="*/ 464236 w 1201730"/>
              <a:gd name="connsiteY67" fmla="*/ 449691 h 1053430"/>
              <a:gd name="connsiteX68" fmla="*/ 475392 w 1201730"/>
              <a:gd name="connsiteY68" fmla="*/ 439832 h 1053430"/>
              <a:gd name="connsiteX69" fmla="*/ 520017 w 1201730"/>
              <a:gd name="connsiteY69" fmla="*/ 439832 h 1053430"/>
              <a:gd name="connsiteX70" fmla="*/ 529934 w 1201730"/>
              <a:gd name="connsiteY70" fmla="*/ 449691 h 1053430"/>
              <a:gd name="connsiteX71" fmla="*/ 529934 w 1201730"/>
              <a:gd name="connsiteY71" fmla="*/ 492825 h 1053430"/>
              <a:gd name="connsiteX72" fmla="*/ 546048 w 1201730"/>
              <a:gd name="connsiteY72" fmla="*/ 492825 h 1053430"/>
              <a:gd name="connsiteX73" fmla="*/ 546048 w 1201730"/>
              <a:gd name="connsiteY73" fmla="*/ 415183 h 1053430"/>
              <a:gd name="connsiteX74" fmla="*/ 557204 w 1201730"/>
              <a:gd name="connsiteY74" fmla="*/ 405324 h 1053430"/>
              <a:gd name="connsiteX75" fmla="*/ 600590 w 1201730"/>
              <a:gd name="connsiteY75" fmla="*/ 405324 h 1053430"/>
              <a:gd name="connsiteX76" fmla="*/ 611746 w 1201730"/>
              <a:gd name="connsiteY76" fmla="*/ 415183 h 1053430"/>
              <a:gd name="connsiteX77" fmla="*/ 611746 w 1201730"/>
              <a:gd name="connsiteY77" fmla="*/ 492825 h 1053430"/>
              <a:gd name="connsiteX78" fmla="*/ 627861 w 1201730"/>
              <a:gd name="connsiteY78" fmla="*/ 492825 h 1053430"/>
              <a:gd name="connsiteX79" fmla="*/ 627861 w 1201730"/>
              <a:gd name="connsiteY79" fmla="*/ 344936 h 1053430"/>
              <a:gd name="connsiteX80" fmla="*/ 637777 w 1201730"/>
              <a:gd name="connsiteY80" fmla="*/ 335077 h 1053430"/>
              <a:gd name="connsiteX81" fmla="*/ 758854 w 1201730"/>
              <a:gd name="connsiteY81" fmla="*/ 313107 h 1053430"/>
              <a:gd name="connsiteX82" fmla="*/ 934240 w 1201730"/>
              <a:gd name="connsiteY82" fmla="*/ 313107 h 1053430"/>
              <a:gd name="connsiteX83" fmla="*/ 949062 w 1201730"/>
              <a:gd name="connsiteY83" fmla="*/ 328410 h 1053430"/>
              <a:gd name="connsiteX84" fmla="*/ 934240 w 1201730"/>
              <a:gd name="connsiteY84" fmla="*/ 344889 h 1053430"/>
              <a:gd name="connsiteX85" fmla="*/ 758854 w 1201730"/>
              <a:gd name="connsiteY85" fmla="*/ 344889 h 1053430"/>
              <a:gd name="connsiteX86" fmla="*/ 741562 w 1201730"/>
              <a:gd name="connsiteY86" fmla="*/ 328410 h 1053430"/>
              <a:gd name="connsiteX87" fmla="*/ 758854 w 1201730"/>
              <a:gd name="connsiteY87" fmla="*/ 313107 h 1053430"/>
              <a:gd name="connsiteX88" fmla="*/ 757675 w 1201730"/>
              <a:gd name="connsiteY88" fmla="*/ 241695 h 1053430"/>
              <a:gd name="connsiteX89" fmla="*/ 1004351 w 1201730"/>
              <a:gd name="connsiteY89" fmla="*/ 241695 h 1053430"/>
              <a:gd name="connsiteX90" fmla="*/ 1020465 w 1201730"/>
              <a:gd name="connsiteY90" fmla="*/ 256998 h 1053430"/>
              <a:gd name="connsiteX91" fmla="*/ 1004351 w 1201730"/>
              <a:gd name="connsiteY91" fmla="*/ 273477 h 1053430"/>
              <a:gd name="connsiteX92" fmla="*/ 757675 w 1201730"/>
              <a:gd name="connsiteY92" fmla="*/ 273477 h 1053430"/>
              <a:gd name="connsiteX93" fmla="*/ 741560 w 1201730"/>
              <a:gd name="connsiteY93" fmla="*/ 256998 h 1053430"/>
              <a:gd name="connsiteX94" fmla="*/ 757675 w 1201730"/>
              <a:gd name="connsiteY94" fmla="*/ 241695 h 1053430"/>
              <a:gd name="connsiteX95" fmla="*/ 647387 w 1201730"/>
              <a:gd name="connsiteY95" fmla="*/ 231940 h 1053430"/>
              <a:gd name="connsiteX96" fmla="*/ 661298 w 1201730"/>
              <a:gd name="connsiteY96" fmla="*/ 240549 h 1053430"/>
              <a:gd name="connsiteX97" fmla="*/ 668885 w 1201730"/>
              <a:gd name="connsiteY97" fmla="*/ 273753 h 1053430"/>
              <a:gd name="connsiteX98" fmla="*/ 660033 w 1201730"/>
              <a:gd name="connsiteY98" fmla="*/ 287280 h 1053430"/>
              <a:gd name="connsiteX99" fmla="*/ 657504 w 1201730"/>
              <a:gd name="connsiteY99" fmla="*/ 287280 h 1053430"/>
              <a:gd name="connsiteX100" fmla="*/ 646123 w 1201730"/>
              <a:gd name="connsiteY100" fmla="*/ 278672 h 1053430"/>
              <a:gd name="connsiteX101" fmla="*/ 644858 w 1201730"/>
              <a:gd name="connsiteY101" fmla="*/ 270063 h 1053430"/>
              <a:gd name="connsiteX102" fmla="*/ 512076 w 1201730"/>
              <a:gd name="connsiteY102" fmla="*/ 393042 h 1053430"/>
              <a:gd name="connsiteX103" fmla="*/ 507018 w 1201730"/>
              <a:gd name="connsiteY103" fmla="*/ 394271 h 1053430"/>
              <a:gd name="connsiteX104" fmla="*/ 496901 w 1201730"/>
              <a:gd name="connsiteY104" fmla="*/ 388123 h 1053430"/>
              <a:gd name="connsiteX105" fmla="*/ 501960 w 1201730"/>
              <a:gd name="connsiteY105" fmla="*/ 372135 h 1053430"/>
              <a:gd name="connsiteX106" fmla="*/ 625889 w 1201730"/>
              <a:gd name="connsiteY106" fmla="*/ 257765 h 1053430"/>
              <a:gd name="connsiteX107" fmla="*/ 617037 w 1201730"/>
              <a:gd name="connsiteY107" fmla="*/ 260225 h 1053430"/>
              <a:gd name="connsiteX108" fmla="*/ 604391 w 1201730"/>
              <a:gd name="connsiteY108" fmla="*/ 250387 h 1053430"/>
              <a:gd name="connsiteX109" fmla="*/ 613243 w 1201730"/>
              <a:gd name="connsiteY109" fmla="*/ 238089 h 1053430"/>
              <a:gd name="connsiteX110" fmla="*/ 317455 w 1201730"/>
              <a:gd name="connsiteY110" fmla="*/ 139866 h 1053430"/>
              <a:gd name="connsiteX111" fmla="*/ 317455 w 1201730"/>
              <a:gd name="connsiteY111" fmla="*/ 458311 h 1053430"/>
              <a:gd name="connsiteX112" fmla="*/ 430952 w 1201730"/>
              <a:gd name="connsiteY112" fmla="*/ 588187 h 1053430"/>
              <a:gd name="connsiteX113" fmla="*/ 420974 w 1201730"/>
              <a:gd name="connsiteY113" fmla="*/ 638139 h 1053430"/>
              <a:gd name="connsiteX114" fmla="*/ 1055806 w 1201730"/>
              <a:gd name="connsiteY114" fmla="*/ 638139 h 1053430"/>
              <a:gd name="connsiteX115" fmla="*/ 1099458 w 1201730"/>
              <a:gd name="connsiteY115" fmla="*/ 594431 h 1053430"/>
              <a:gd name="connsiteX116" fmla="*/ 1099458 w 1201730"/>
              <a:gd name="connsiteY116" fmla="*/ 139866 h 1053430"/>
              <a:gd name="connsiteX117" fmla="*/ 285028 w 1201730"/>
              <a:gd name="connsiteY117" fmla="*/ 32469 h 1053430"/>
              <a:gd name="connsiteX118" fmla="*/ 247611 w 1201730"/>
              <a:gd name="connsiteY118" fmla="*/ 69933 h 1053430"/>
              <a:gd name="connsiteX119" fmla="*/ 285028 w 1201730"/>
              <a:gd name="connsiteY119" fmla="*/ 106148 h 1053430"/>
              <a:gd name="connsiteX120" fmla="*/ 1131886 w 1201730"/>
              <a:gd name="connsiteY120" fmla="*/ 106148 h 1053430"/>
              <a:gd name="connsiteX121" fmla="*/ 1168055 w 1201730"/>
              <a:gd name="connsiteY121" fmla="*/ 69933 h 1053430"/>
              <a:gd name="connsiteX122" fmla="*/ 1131886 w 1201730"/>
              <a:gd name="connsiteY122" fmla="*/ 32469 h 1053430"/>
              <a:gd name="connsiteX123" fmla="*/ 285028 w 1201730"/>
              <a:gd name="connsiteY123" fmla="*/ 0 h 1053430"/>
              <a:gd name="connsiteX124" fmla="*/ 1131886 w 1201730"/>
              <a:gd name="connsiteY124" fmla="*/ 0 h 1053430"/>
              <a:gd name="connsiteX125" fmla="*/ 1201730 w 1201730"/>
              <a:gd name="connsiteY125" fmla="*/ 69933 h 1053430"/>
              <a:gd name="connsiteX126" fmla="*/ 1131886 w 1201730"/>
              <a:gd name="connsiteY126" fmla="*/ 139866 h 1053430"/>
              <a:gd name="connsiteX127" fmla="*/ 1131886 w 1201730"/>
              <a:gd name="connsiteY127" fmla="*/ 594431 h 1053430"/>
              <a:gd name="connsiteX128" fmla="*/ 1055806 w 1201730"/>
              <a:gd name="connsiteY128" fmla="*/ 670608 h 1053430"/>
              <a:gd name="connsiteX129" fmla="*/ 725294 w 1201730"/>
              <a:gd name="connsiteY129" fmla="*/ 670608 h 1053430"/>
              <a:gd name="connsiteX130" fmla="*/ 725294 w 1201730"/>
              <a:gd name="connsiteY130" fmla="*/ 749282 h 1053430"/>
              <a:gd name="connsiteX131" fmla="*/ 742755 w 1201730"/>
              <a:gd name="connsiteY131" fmla="*/ 778005 h 1053430"/>
              <a:gd name="connsiteX132" fmla="*/ 707833 w 1201730"/>
              <a:gd name="connsiteY132" fmla="*/ 811722 h 1053430"/>
              <a:gd name="connsiteX133" fmla="*/ 674158 w 1201730"/>
              <a:gd name="connsiteY133" fmla="*/ 778005 h 1053430"/>
              <a:gd name="connsiteX134" fmla="*/ 691619 w 1201730"/>
              <a:gd name="connsiteY134" fmla="*/ 749282 h 1053430"/>
              <a:gd name="connsiteX135" fmla="*/ 691619 w 1201730"/>
              <a:gd name="connsiteY135" fmla="*/ 670608 h 1053430"/>
              <a:gd name="connsiteX136" fmla="*/ 401019 w 1201730"/>
              <a:gd name="connsiteY136" fmla="*/ 670608 h 1053430"/>
              <a:gd name="connsiteX137" fmla="*/ 299994 w 1201730"/>
              <a:gd name="connsiteY137" fmla="*/ 719311 h 1053430"/>
              <a:gd name="connsiteX138" fmla="*/ 170284 w 1201730"/>
              <a:gd name="connsiteY138" fmla="*/ 588187 h 1053430"/>
              <a:gd name="connsiteX139" fmla="*/ 283780 w 1201730"/>
              <a:gd name="connsiteY139" fmla="*/ 458311 h 1053430"/>
              <a:gd name="connsiteX140" fmla="*/ 283780 w 1201730"/>
              <a:gd name="connsiteY140" fmla="*/ 139866 h 1053430"/>
              <a:gd name="connsiteX141" fmla="*/ 213936 w 1201730"/>
              <a:gd name="connsiteY141" fmla="*/ 69933 h 1053430"/>
              <a:gd name="connsiteX142" fmla="*/ 285028 w 1201730"/>
              <a:gd name="connsiteY142" fmla="*/ 0 h 1053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01730" h="1053430">
                <a:moveTo>
                  <a:pt x="245919" y="955792"/>
                </a:moveTo>
                <a:cubicBezTo>
                  <a:pt x="254792" y="955792"/>
                  <a:pt x="262398" y="963702"/>
                  <a:pt x="262398" y="971613"/>
                </a:cubicBezTo>
                <a:cubicBezTo>
                  <a:pt x="262398" y="980841"/>
                  <a:pt x="254792" y="987433"/>
                  <a:pt x="245919" y="987433"/>
                </a:cubicBezTo>
                <a:cubicBezTo>
                  <a:pt x="238313" y="987433"/>
                  <a:pt x="230707" y="980841"/>
                  <a:pt x="230707" y="971613"/>
                </a:cubicBezTo>
                <a:cubicBezTo>
                  <a:pt x="230707" y="963702"/>
                  <a:pt x="238313" y="955792"/>
                  <a:pt x="245919" y="955792"/>
                </a:cubicBezTo>
                <a:close/>
                <a:moveTo>
                  <a:pt x="245919" y="900862"/>
                </a:moveTo>
                <a:cubicBezTo>
                  <a:pt x="254792" y="900862"/>
                  <a:pt x="262398" y="908468"/>
                  <a:pt x="262398" y="916074"/>
                </a:cubicBezTo>
                <a:cubicBezTo>
                  <a:pt x="262398" y="924948"/>
                  <a:pt x="254792" y="932554"/>
                  <a:pt x="245919" y="932554"/>
                </a:cubicBezTo>
                <a:cubicBezTo>
                  <a:pt x="238313" y="932554"/>
                  <a:pt x="230707" y="924948"/>
                  <a:pt x="230707" y="916074"/>
                </a:cubicBezTo>
                <a:cubicBezTo>
                  <a:pt x="230707" y="908468"/>
                  <a:pt x="238313" y="900862"/>
                  <a:pt x="245919" y="900862"/>
                </a:cubicBezTo>
                <a:close/>
                <a:moveTo>
                  <a:pt x="364538" y="790177"/>
                </a:moveTo>
                <a:lnTo>
                  <a:pt x="330831" y="822311"/>
                </a:lnTo>
                <a:cubicBezTo>
                  <a:pt x="327086" y="826019"/>
                  <a:pt x="322092" y="828490"/>
                  <a:pt x="317099" y="830962"/>
                </a:cubicBezTo>
                <a:lnTo>
                  <a:pt x="317099" y="1021296"/>
                </a:lnTo>
                <a:lnTo>
                  <a:pt x="556795" y="1021296"/>
                </a:lnTo>
                <a:cubicBezTo>
                  <a:pt x="564286" y="1021296"/>
                  <a:pt x="569279" y="1016352"/>
                  <a:pt x="569279" y="1008937"/>
                </a:cubicBezTo>
                <a:lnTo>
                  <a:pt x="569279" y="926129"/>
                </a:lnTo>
                <a:cubicBezTo>
                  <a:pt x="569279" y="851973"/>
                  <a:pt x="508107" y="790177"/>
                  <a:pt x="431953" y="790177"/>
                </a:cubicBezTo>
                <a:close/>
                <a:moveTo>
                  <a:pt x="169785" y="790177"/>
                </a:moveTo>
                <a:cubicBezTo>
                  <a:pt x="93631" y="790177"/>
                  <a:pt x="32459" y="851973"/>
                  <a:pt x="32459" y="926129"/>
                </a:cubicBezTo>
                <a:lnTo>
                  <a:pt x="32459" y="1008937"/>
                </a:lnTo>
                <a:cubicBezTo>
                  <a:pt x="32459" y="1016352"/>
                  <a:pt x="38701" y="1021296"/>
                  <a:pt x="44943" y="1021296"/>
                </a:cubicBezTo>
                <a:lnTo>
                  <a:pt x="283391" y="1021296"/>
                </a:lnTo>
                <a:lnTo>
                  <a:pt x="283391" y="829726"/>
                </a:lnTo>
                <a:cubicBezTo>
                  <a:pt x="279646" y="828490"/>
                  <a:pt x="274652" y="824783"/>
                  <a:pt x="270907" y="822311"/>
                </a:cubicBezTo>
                <a:lnTo>
                  <a:pt x="237200" y="790177"/>
                </a:lnTo>
                <a:close/>
                <a:moveTo>
                  <a:pt x="169785" y="758042"/>
                </a:moveTo>
                <a:lnTo>
                  <a:pt x="202244" y="758042"/>
                </a:lnTo>
                <a:lnTo>
                  <a:pt x="399494" y="758042"/>
                </a:lnTo>
                <a:lnTo>
                  <a:pt x="431953" y="758042"/>
                </a:lnTo>
                <a:cubicBezTo>
                  <a:pt x="526833" y="758042"/>
                  <a:pt x="602987" y="833434"/>
                  <a:pt x="602987" y="926129"/>
                </a:cubicBezTo>
                <a:lnTo>
                  <a:pt x="602987" y="1008937"/>
                </a:lnTo>
                <a:cubicBezTo>
                  <a:pt x="602987" y="1033655"/>
                  <a:pt x="581763" y="1053430"/>
                  <a:pt x="556795" y="1053430"/>
                </a:cubicBezTo>
                <a:lnTo>
                  <a:pt x="44943" y="1053430"/>
                </a:lnTo>
                <a:cubicBezTo>
                  <a:pt x="19975" y="1053430"/>
                  <a:pt x="0" y="1033655"/>
                  <a:pt x="0" y="1008937"/>
                </a:cubicBezTo>
                <a:lnTo>
                  <a:pt x="0" y="926129"/>
                </a:lnTo>
                <a:cubicBezTo>
                  <a:pt x="0" y="833434"/>
                  <a:pt x="76154" y="758042"/>
                  <a:pt x="169785" y="758042"/>
                </a:cubicBezTo>
                <a:close/>
                <a:moveTo>
                  <a:pt x="299994" y="490780"/>
                </a:moveTo>
                <a:cubicBezTo>
                  <a:pt x="247611" y="490780"/>
                  <a:pt x="202712" y="534488"/>
                  <a:pt x="202712" y="588187"/>
                </a:cubicBezTo>
                <a:cubicBezTo>
                  <a:pt x="202712" y="641885"/>
                  <a:pt x="247611" y="685593"/>
                  <a:pt x="299994" y="685593"/>
                </a:cubicBezTo>
                <a:cubicBezTo>
                  <a:pt x="353624" y="685593"/>
                  <a:pt x="397277" y="641885"/>
                  <a:pt x="397277" y="588187"/>
                </a:cubicBezTo>
                <a:cubicBezTo>
                  <a:pt x="397277" y="534488"/>
                  <a:pt x="353624" y="490780"/>
                  <a:pt x="299994" y="490780"/>
                </a:cubicBezTo>
                <a:close/>
                <a:moveTo>
                  <a:pt x="757645" y="455926"/>
                </a:moveTo>
                <a:lnTo>
                  <a:pt x="861567" y="455926"/>
                </a:lnTo>
                <a:cubicBezTo>
                  <a:pt x="870227" y="455926"/>
                  <a:pt x="877650" y="464166"/>
                  <a:pt x="877650" y="472406"/>
                </a:cubicBezTo>
                <a:cubicBezTo>
                  <a:pt x="877650" y="480645"/>
                  <a:pt x="870227" y="487708"/>
                  <a:pt x="861567" y="487708"/>
                </a:cubicBezTo>
                <a:lnTo>
                  <a:pt x="757645" y="487708"/>
                </a:lnTo>
                <a:cubicBezTo>
                  <a:pt x="748985" y="487708"/>
                  <a:pt x="741562" y="480645"/>
                  <a:pt x="741562" y="472406"/>
                </a:cubicBezTo>
                <a:cubicBezTo>
                  <a:pt x="741562" y="464166"/>
                  <a:pt x="748985" y="455926"/>
                  <a:pt x="757645" y="455926"/>
                </a:cubicBezTo>
                <a:close/>
                <a:moveTo>
                  <a:pt x="757675" y="384514"/>
                </a:moveTo>
                <a:lnTo>
                  <a:pt x="1004351" y="384514"/>
                </a:lnTo>
                <a:cubicBezTo>
                  <a:pt x="1013028" y="384514"/>
                  <a:pt x="1020465" y="391838"/>
                  <a:pt x="1020465" y="400383"/>
                </a:cubicBezTo>
                <a:cubicBezTo>
                  <a:pt x="1020465" y="408928"/>
                  <a:pt x="1013028" y="416253"/>
                  <a:pt x="1004351" y="416253"/>
                </a:cubicBezTo>
                <a:lnTo>
                  <a:pt x="757675" y="416253"/>
                </a:lnTo>
                <a:cubicBezTo>
                  <a:pt x="748997" y="416253"/>
                  <a:pt x="741560" y="408928"/>
                  <a:pt x="741560" y="400383"/>
                </a:cubicBezTo>
                <a:cubicBezTo>
                  <a:pt x="741560" y="391838"/>
                  <a:pt x="748997" y="384514"/>
                  <a:pt x="757675" y="384514"/>
                </a:cubicBezTo>
                <a:close/>
                <a:moveTo>
                  <a:pt x="637777" y="335077"/>
                </a:moveTo>
                <a:lnTo>
                  <a:pt x="682402" y="335077"/>
                </a:lnTo>
                <a:cubicBezTo>
                  <a:pt x="688600" y="335077"/>
                  <a:pt x="693559" y="340007"/>
                  <a:pt x="693559" y="344936"/>
                </a:cubicBezTo>
                <a:lnTo>
                  <a:pt x="693559" y="492825"/>
                </a:lnTo>
                <a:lnTo>
                  <a:pt x="702236" y="492825"/>
                </a:lnTo>
                <a:cubicBezTo>
                  <a:pt x="710913" y="492825"/>
                  <a:pt x="718350" y="500219"/>
                  <a:pt x="718350" y="510079"/>
                </a:cubicBezTo>
                <a:cubicBezTo>
                  <a:pt x="718350" y="518705"/>
                  <a:pt x="710913" y="526100"/>
                  <a:pt x="702236" y="526100"/>
                </a:cubicBezTo>
                <a:lnTo>
                  <a:pt x="456798" y="526100"/>
                </a:lnTo>
                <a:cubicBezTo>
                  <a:pt x="446882" y="526100"/>
                  <a:pt x="439444" y="518705"/>
                  <a:pt x="439444" y="510079"/>
                </a:cubicBezTo>
                <a:cubicBezTo>
                  <a:pt x="439444" y="500219"/>
                  <a:pt x="446882" y="492825"/>
                  <a:pt x="456798" y="492825"/>
                </a:cubicBezTo>
                <a:lnTo>
                  <a:pt x="464236" y="492825"/>
                </a:lnTo>
                <a:lnTo>
                  <a:pt x="464236" y="449691"/>
                </a:lnTo>
                <a:cubicBezTo>
                  <a:pt x="464236" y="444761"/>
                  <a:pt x="470434" y="439832"/>
                  <a:pt x="475392" y="439832"/>
                </a:cubicBezTo>
                <a:lnTo>
                  <a:pt x="520017" y="439832"/>
                </a:lnTo>
                <a:cubicBezTo>
                  <a:pt x="526215" y="439832"/>
                  <a:pt x="529934" y="444761"/>
                  <a:pt x="529934" y="449691"/>
                </a:cubicBezTo>
                <a:lnTo>
                  <a:pt x="529934" y="492825"/>
                </a:lnTo>
                <a:lnTo>
                  <a:pt x="546048" y="492825"/>
                </a:lnTo>
                <a:lnTo>
                  <a:pt x="546048" y="415183"/>
                </a:lnTo>
                <a:cubicBezTo>
                  <a:pt x="546048" y="409021"/>
                  <a:pt x="551007" y="405324"/>
                  <a:pt x="557204" y="405324"/>
                </a:cubicBezTo>
                <a:lnTo>
                  <a:pt x="600590" y="405324"/>
                </a:lnTo>
                <a:cubicBezTo>
                  <a:pt x="606788" y="405324"/>
                  <a:pt x="611746" y="409021"/>
                  <a:pt x="611746" y="415183"/>
                </a:cubicBezTo>
                <a:lnTo>
                  <a:pt x="611746" y="492825"/>
                </a:lnTo>
                <a:lnTo>
                  <a:pt x="627861" y="492825"/>
                </a:lnTo>
                <a:lnTo>
                  <a:pt x="627861" y="344936"/>
                </a:lnTo>
                <a:cubicBezTo>
                  <a:pt x="627861" y="340007"/>
                  <a:pt x="632819" y="335077"/>
                  <a:pt x="637777" y="335077"/>
                </a:cubicBezTo>
                <a:close/>
                <a:moveTo>
                  <a:pt x="758854" y="313107"/>
                </a:moveTo>
                <a:lnTo>
                  <a:pt x="934240" y="313107"/>
                </a:lnTo>
                <a:cubicBezTo>
                  <a:pt x="942886" y="313107"/>
                  <a:pt x="949062" y="320170"/>
                  <a:pt x="949062" y="328410"/>
                </a:cubicBezTo>
                <a:cubicBezTo>
                  <a:pt x="949062" y="337826"/>
                  <a:pt x="942886" y="344889"/>
                  <a:pt x="934240" y="344889"/>
                </a:cubicBezTo>
                <a:lnTo>
                  <a:pt x="758854" y="344889"/>
                </a:lnTo>
                <a:cubicBezTo>
                  <a:pt x="748973" y="344889"/>
                  <a:pt x="741562" y="337826"/>
                  <a:pt x="741562" y="328410"/>
                </a:cubicBezTo>
                <a:cubicBezTo>
                  <a:pt x="741562" y="320170"/>
                  <a:pt x="748973" y="313107"/>
                  <a:pt x="758854" y="313107"/>
                </a:cubicBezTo>
                <a:close/>
                <a:moveTo>
                  <a:pt x="757675" y="241695"/>
                </a:moveTo>
                <a:lnTo>
                  <a:pt x="1004351" y="241695"/>
                </a:lnTo>
                <a:cubicBezTo>
                  <a:pt x="1013028" y="241695"/>
                  <a:pt x="1020465" y="248758"/>
                  <a:pt x="1020465" y="256998"/>
                </a:cubicBezTo>
                <a:cubicBezTo>
                  <a:pt x="1020465" y="266414"/>
                  <a:pt x="1013028" y="273477"/>
                  <a:pt x="1004351" y="273477"/>
                </a:cubicBezTo>
                <a:lnTo>
                  <a:pt x="757675" y="273477"/>
                </a:lnTo>
                <a:cubicBezTo>
                  <a:pt x="748997" y="273477"/>
                  <a:pt x="741560" y="266414"/>
                  <a:pt x="741560" y="256998"/>
                </a:cubicBezTo>
                <a:cubicBezTo>
                  <a:pt x="741560" y="248758"/>
                  <a:pt x="748997" y="241695"/>
                  <a:pt x="757675" y="241695"/>
                </a:cubicBezTo>
                <a:close/>
                <a:moveTo>
                  <a:pt x="647387" y="231940"/>
                </a:moveTo>
                <a:cubicBezTo>
                  <a:pt x="653710" y="230710"/>
                  <a:pt x="660033" y="234400"/>
                  <a:pt x="661298" y="240549"/>
                </a:cubicBezTo>
                <a:lnTo>
                  <a:pt x="668885" y="273753"/>
                </a:lnTo>
                <a:cubicBezTo>
                  <a:pt x="668885" y="279902"/>
                  <a:pt x="666356" y="286051"/>
                  <a:pt x="660033" y="287280"/>
                </a:cubicBezTo>
                <a:cubicBezTo>
                  <a:pt x="658769" y="287280"/>
                  <a:pt x="657504" y="287280"/>
                  <a:pt x="657504" y="287280"/>
                </a:cubicBezTo>
                <a:cubicBezTo>
                  <a:pt x="652446" y="287280"/>
                  <a:pt x="647387" y="283591"/>
                  <a:pt x="646123" y="278672"/>
                </a:cubicBezTo>
                <a:lnTo>
                  <a:pt x="644858" y="270063"/>
                </a:lnTo>
                <a:cubicBezTo>
                  <a:pt x="608185" y="326633"/>
                  <a:pt x="560131" y="369676"/>
                  <a:pt x="512076" y="393042"/>
                </a:cubicBezTo>
                <a:cubicBezTo>
                  <a:pt x="509547" y="394271"/>
                  <a:pt x="508282" y="394271"/>
                  <a:pt x="507018" y="394271"/>
                </a:cubicBezTo>
                <a:cubicBezTo>
                  <a:pt x="501960" y="394271"/>
                  <a:pt x="498166" y="391812"/>
                  <a:pt x="496901" y="388123"/>
                </a:cubicBezTo>
                <a:cubicBezTo>
                  <a:pt x="494372" y="381974"/>
                  <a:pt x="496901" y="375825"/>
                  <a:pt x="501960" y="372135"/>
                </a:cubicBezTo>
                <a:cubicBezTo>
                  <a:pt x="547485" y="352459"/>
                  <a:pt x="591745" y="310646"/>
                  <a:pt x="625889" y="257765"/>
                </a:cubicBezTo>
                <a:lnTo>
                  <a:pt x="617037" y="260225"/>
                </a:lnTo>
                <a:cubicBezTo>
                  <a:pt x="610714" y="260225"/>
                  <a:pt x="605656" y="256536"/>
                  <a:pt x="604391" y="250387"/>
                </a:cubicBezTo>
                <a:cubicBezTo>
                  <a:pt x="603127" y="245468"/>
                  <a:pt x="606920" y="239319"/>
                  <a:pt x="613243" y="238089"/>
                </a:cubicBezTo>
                <a:close/>
                <a:moveTo>
                  <a:pt x="317455" y="139866"/>
                </a:moveTo>
                <a:lnTo>
                  <a:pt x="317455" y="458311"/>
                </a:lnTo>
                <a:cubicBezTo>
                  <a:pt x="381063" y="467053"/>
                  <a:pt x="430952" y="522000"/>
                  <a:pt x="430952" y="588187"/>
                </a:cubicBezTo>
                <a:cubicBezTo>
                  <a:pt x="430952" y="605670"/>
                  <a:pt x="427210" y="623153"/>
                  <a:pt x="420974" y="638139"/>
                </a:cubicBezTo>
                <a:lnTo>
                  <a:pt x="1055806" y="638139"/>
                </a:lnTo>
                <a:cubicBezTo>
                  <a:pt x="1079503" y="638139"/>
                  <a:pt x="1099458" y="619407"/>
                  <a:pt x="1099458" y="594431"/>
                </a:cubicBezTo>
                <a:lnTo>
                  <a:pt x="1099458" y="139866"/>
                </a:lnTo>
                <a:close/>
                <a:moveTo>
                  <a:pt x="285028" y="32469"/>
                </a:moveTo>
                <a:cubicBezTo>
                  <a:pt x="263825" y="32469"/>
                  <a:pt x="247611" y="49952"/>
                  <a:pt x="247611" y="69933"/>
                </a:cubicBezTo>
                <a:cubicBezTo>
                  <a:pt x="247611" y="89914"/>
                  <a:pt x="263825" y="106148"/>
                  <a:pt x="285028" y="106148"/>
                </a:cubicBezTo>
                <a:lnTo>
                  <a:pt x="1131886" y="106148"/>
                </a:lnTo>
                <a:cubicBezTo>
                  <a:pt x="1151841" y="106148"/>
                  <a:pt x="1168055" y="89914"/>
                  <a:pt x="1168055" y="69933"/>
                </a:cubicBezTo>
                <a:cubicBezTo>
                  <a:pt x="1168055" y="49952"/>
                  <a:pt x="1151841" y="32469"/>
                  <a:pt x="1131886" y="32469"/>
                </a:cubicBezTo>
                <a:close/>
                <a:moveTo>
                  <a:pt x="285028" y="0"/>
                </a:moveTo>
                <a:lnTo>
                  <a:pt x="1131886" y="0"/>
                </a:lnTo>
                <a:cubicBezTo>
                  <a:pt x="1169302" y="0"/>
                  <a:pt x="1201730" y="31220"/>
                  <a:pt x="1201730" y="69933"/>
                </a:cubicBezTo>
                <a:cubicBezTo>
                  <a:pt x="1201730" y="107397"/>
                  <a:pt x="1169302" y="139866"/>
                  <a:pt x="1131886" y="139866"/>
                </a:cubicBezTo>
                <a:lnTo>
                  <a:pt x="1131886" y="594431"/>
                </a:lnTo>
                <a:cubicBezTo>
                  <a:pt x="1131886" y="636890"/>
                  <a:pt x="1098211" y="670608"/>
                  <a:pt x="1055806" y="670608"/>
                </a:cubicBezTo>
                <a:lnTo>
                  <a:pt x="725294" y="670608"/>
                </a:lnTo>
                <a:lnTo>
                  <a:pt x="725294" y="749282"/>
                </a:lnTo>
                <a:cubicBezTo>
                  <a:pt x="735272" y="754277"/>
                  <a:pt x="742755" y="766765"/>
                  <a:pt x="742755" y="778005"/>
                </a:cubicBezTo>
                <a:cubicBezTo>
                  <a:pt x="742755" y="796737"/>
                  <a:pt x="727789" y="811722"/>
                  <a:pt x="707833" y="811722"/>
                </a:cubicBezTo>
                <a:cubicBezTo>
                  <a:pt x="690372" y="811722"/>
                  <a:pt x="674158" y="796737"/>
                  <a:pt x="674158" y="778005"/>
                </a:cubicBezTo>
                <a:cubicBezTo>
                  <a:pt x="674158" y="766765"/>
                  <a:pt x="681642" y="754277"/>
                  <a:pt x="691619" y="749282"/>
                </a:cubicBezTo>
                <a:lnTo>
                  <a:pt x="691619" y="670608"/>
                </a:lnTo>
                <a:lnTo>
                  <a:pt x="401019" y="670608"/>
                </a:lnTo>
                <a:cubicBezTo>
                  <a:pt x="377321" y="699330"/>
                  <a:pt x="341152" y="719311"/>
                  <a:pt x="299994" y="719311"/>
                </a:cubicBezTo>
                <a:cubicBezTo>
                  <a:pt x="228903" y="719311"/>
                  <a:pt x="170284" y="659368"/>
                  <a:pt x="170284" y="588187"/>
                </a:cubicBezTo>
                <a:cubicBezTo>
                  <a:pt x="170284" y="522000"/>
                  <a:pt x="220173" y="467053"/>
                  <a:pt x="283780" y="458311"/>
                </a:cubicBezTo>
                <a:lnTo>
                  <a:pt x="283780" y="139866"/>
                </a:lnTo>
                <a:cubicBezTo>
                  <a:pt x="245117" y="139866"/>
                  <a:pt x="213936" y="107397"/>
                  <a:pt x="213936" y="69933"/>
                </a:cubicBezTo>
                <a:cubicBezTo>
                  <a:pt x="213936" y="31220"/>
                  <a:pt x="245117" y="0"/>
                  <a:pt x="28502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503B937C-B891-4643-BADE-10B4F76AF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2614" y="3968659"/>
            <a:ext cx="1273139" cy="965535"/>
          </a:xfrm>
          <a:custGeom>
            <a:avLst/>
            <a:gdLst>
              <a:gd name="connsiteX0" fmla="*/ 1013518 w 1273139"/>
              <a:gd name="connsiteY0" fmla="*/ 558297 h 965535"/>
              <a:gd name="connsiteX1" fmla="*/ 989803 w 1273139"/>
              <a:gd name="connsiteY1" fmla="*/ 566988 h 965535"/>
              <a:gd name="connsiteX2" fmla="*/ 989803 w 1273139"/>
              <a:gd name="connsiteY2" fmla="*/ 894765 h 965535"/>
              <a:gd name="connsiteX3" fmla="*/ 1204489 w 1273139"/>
              <a:gd name="connsiteY3" fmla="*/ 894765 h 965535"/>
              <a:gd name="connsiteX4" fmla="*/ 1204489 w 1273139"/>
              <a:gd name="connsiteY4" fmla="*/ 566988 h 965535"/>
              <a:gd name="connsiteX5" fmla="*/ 1180774 w 1273139"/>
              <a:gd name="connsiteY5" fmla="*/ 558297 h 965535"/>
              <a:gd name="connsiteX6" fmla="*/ 376949 w 1273139"/>
              <a:gd name="connsiteY6" fmla="*/ 523533 h 965535"/>
              <a:gd name="connsiteX7" fmla="*/ 353234 w 1273139"/>
              <a:gd name="connsiteY7" fmla="*/ 552089 h 965535"/>
              <a:gd name="connsiteX8" fmla="*/ 353234 w 1273139"/>
              <a:gd name="connsiteY8" fmla="*/ 894765 h 965535"/>
              <a:gd name="connsiteX9" fmla="*/ 567920 w 1273139"/>
              <a:gd name="connsiteY9" fmla="*/ 894765 h 965535"/>
              <a:gd name="connsiteX10" fmla="*/ 567920 w 1273139"/>
              <a:gd name="connsiteY10" fmla="*/ 552089 h 965535"/>
              <a:gd name="connsiteX11" fmla="*/ 544204 w 1273139"/>
              <a:gd name="connsiteY11" fmla="*/ 523533 h 965535"/>
              <a:gd name="connsiteX12" fmla="*/ 1094649 w 1273139"/>
              <a:gd name="connsiteY12" fmla="*/ 377219 h 965535"/>
              <a:gd name="connsiteX13" fmla="*/ 1058462 w 1273139"/>
              <a:gd name="connsiteY13" fmla="*/ 413441 h 965535"/>
              <a:gd name="connsiteX14" fmla="*/ 1094649 w 1273139"/>
              <a:gd name="connsiteY14" fmla="*/ 448415 h 965535"/>
              <a:gd name="connsiteX15" fmla="*/ 1129589 w 1273139"/>
              <a:gd name="connsiteY15" fmla="*/ 413441 h 965535"/>
              <a:gd name="connsiteX16" fmla="*/ 1094649 w 1273139"/>
              <a:gd name="connsiteY16" fmla="*/ 377219 h 965535"/>
              <a:gd name="connsiteX17" fmla="*/ 695234 w 1273139"/>
              <a:gd name="connsiteY17" fmla="*/ 347228 h 965535"/>
              <a:gd name="connsiteX18" fmla="*/ 670270 w 1273139"/>
              <a:gd name="connsiteY18" fmla="*/ 368335 h 965535"/>
              <a:gd name="connsiteX19" fmla="*/ 670270 w 1273139"/>
              <a:gd name="connsiteY19" fmla="*/ 894765 h 965535"/>
              <a:gd name="connsiteX20" fmla="*/ 884956 w 1273139"/>
              <a:gd name="connsiteY20" fmla="*/ 894765 h 965535"/>
              <a:gd name="connsiteX21" fmla="*/ 884956 w 1273139"/>
              <a:gd name="connsiteY21" fmla="*/ 368335 h 965535"/>
              <a:gd name="connsiteX22" fmla="*/ 861241 w 1273139"/>
              <a:gd name="connsiteY22" fmla="*/ 347228 h 965535"/>
              <a:gd name="connsiteX23" fmla="*/ 457005 w 1273139"/>
              <a:gd name="connsiteY23" fmla="*/ 316014 h 965535"/>
              <a:gd name="connsiteX24" fmla="*/ 422066 w 1273139"/>
              <a:gd name="connsiteY24" fmla="*/ 350988 h 965535"/>
              <a:gd name="connsiteX25" fmla="*/ 457005 w 1273139"/>
              <a:gd name="connsiteY25" fmla="*/ 387211 h 965535"/>
              <a:gd name="connsiteX26" fmla="*/ 493192 w 1273139"/>
              <a:gd name="connsiteY26" fmla="*/ 350988 h 965535"/>
              <a:gd name="connsiteX27" fmla="*/ 457005 w 1273139"/>
              <a:gd name="connsiteY27" fmla="*/ 316014 h 965535"/>
              <a:gd name="connsiteX28" fmla="*/ 92365 w 1273139"/>
              <a:gd name="connsiteY28" fmla="*/ 273975 h 965535"/>
              <a:gd name="connsiteX29" fmla="*/ 69898 w 1273139"/>
              <a:gd name="connsiteY29" fmla="*/ 298807 h 965535"/>
              <a:gd name="connsiteX30" fmla="*/ 69898 w 1273139"/>
              <a:gd name="connsiteY30" fmla="*/ 894765 h 965535"/>
              <a:gd name="connsiteX31" fmla="*/ 269606 w 1273139"/>
              <a:gd name="connsiteY31" fmla="*/ 894765 h 965535"/>
              <a:gd name="connsiteX32" fmla="*/ 269606 w 1273139"/>
              <a:gd name="connsiteY32" fmla="*/ 298807 h 965535"/>
              <a:gd name="connsiteX33" fmla="*/ 248387 w 1273139"/>
              <a:gd name="connsiteY33" fmla="*/ 273975 h 965535"/>
              <a:gd name="connsiteX34" fmla="*/ 92365 w 1273139"/>
              <a:gd name="connsiteY34" fmla="*/ 241694 h 965535"/>
              <a:gd name="connsiteX35" fmla="*/ 248387 w 1273139"/>
              <a:gd name="connsiteY35" fmla="*/ 241694 h 965535"/>
              <a:gd name="connsiteX36" fmla="*/ 302058 w 1273139"/>
              <a:gd name="connsiteY36" fmla="*/ 298807 h 965535"/>
              <a:gd name="connsiteX37" fmla="*/ 302058 w 1273139"/>
              <a:gd name="connsiteY37" fmla="*/ 894765 h 965535"/>
              <a:gd name="connsiteX38" fmla="*/ 320781 w 1273139"/>
              <a:gd name="connsiteY38" fmla="*/ 894765 h 965535"/>
              <a:gd name="connsiteX39" fmla="*/ 320781 w 1273139"/>
              <a:gd name="connsiteY39" fmla="*/ 552089 h 965535"/>
              <a:gd name="connsiteX40" fmla="*/ 376949 w 1273139"/>
              <a:gd name="connsiteY40" fmla="*/ 490010 h 965535"/>
              <a:gd name="connsiteX41" fmla="*/ 544204 w 1273139"/>
              <a:gd name="connsiteY41" fmla="*/ 490010 h 965535"/>
              <a:gd name="connsiteX42" fmla="*/ 600372 w 1273139"/>
              <a:gd name="connsiteY42" fmla="*/ 552089 h 965535"/>
              <a:gd name="connsiteX43" fmla="*/ 600372 w 1273139"/>
              <a:gd name="connsiteY43" fmla="*/ 894765 h 965535"/>
              <a:gd name="connsiteX44" fmla="*/ 639066 w 1273139"/>
              <a:gd name="connsiteY44" fmla="*/ 894765 h 965535"/>
              <a:gd name="connsiteX45" fmla="*/ 639066 w 1273139"/>
              <a:gd name="connsiteY45" fmla="*/ 368335 h 965535"/>
              <a:gd name="connsiteX46" fmla="*/ 695234 w 1273139"/>
              <a:gd name="connsiteY46" fmla="*/ 314947 h 965535"/>
              <a:gd name="connsiteX47" fmla="*/ 861241 w 1273139"/>
              <a:gd name="connsiteY47" fmla="*/ 314947 h 965535"/>
              <a:gd name="connsiteX48" fmla="*/ 918657 w 1273139"/>
              <a:gd name="connsiteY48" fmla="*/ 368335 h 965535"/>
              <a:gd name="connsiteX49" fmla="*/ 918657 w 1273139"/>
              <a:gd name="connsiteY49" fmla="*/ 894765 h 965535"/>
              <a:gd name="connsiteX50" fmla="*/ 956102 w 1273139"/>
              <a:gd name="connsiteY50" fmla="*/ 894765 h 965535"/>
              <a:gd name="connsiteX51" fmla="*/ 956102 w 1273139"/>
              <a:gd name="connsiteY51" fmla="*/ 566988 h 965535"/>
              <a:gd name="connsiteX52" fmla="*/ 1013518 w 1273139"/>
              <a:gd name="connsiteY52" fmla="*/ 526016 h 965535"/>
              <a:gd name="connsiteX53" fmla="*/ 1180774 w 1273139"/>
              <a:gd name="connsiteY53" fmla="*/ 526016 h 965535"/>
              <a:gd name="connsiteX54" fmla="*/ 1236942 w 1273139"/>
              <a:gd name="connsiteY54" fmla="*/ 566988 h 965535"/>
              <a:gd name="connsiteX55" fmla="*/ 1236942 w 1273139"/>
              <a:gd name="connsiteY55" fmla="*/ 894765 h 965535"/>
              <a:gd name="connsiteX56" fmla="*/ 1241934 w 1273139"/>
              <a:gd name="connsiteY56" fmla="*/ 894765 h 965535"/>
              <a:gd name="connsiteX57" fmla="*/ 1273139 w 1273139"/>
              <a:gd name="connsiteY57" fmla="*/ 927046 h 965535"/>
              <a:gd name="connsiteX58" fmla="*/ 1273139 w 1273139"/>
              <a:gd name="connsiteY58" fmla="*/ 932012 h 965535"/>
              <a:gd name="connsiteX59" fmla="*/ 1241934 w 1273139"/>
              <a:gd name="connsiteY59" fmla="*/ 965535 h 965535"/>
              <a:gd name="connsiteX60" fmla="*/ 33701 w 1273139"/>
              <a:gd name="connsiteY60" fmla="*/ 965535 h 965535"/>
              <a:gd name="connsiteX61" fmla="*/ 0 w 1273139"/>
              <a:gd name="connsiteY61" fmla="*/ 932012 h 965535"/>
              <a:gd name="connsiteX62" fmla="*/ 0 w 1273139"/>
              <a:gd name="connsiteY62" fmla="*/ 927046 h 965535"/>
              <a:gd name="connsiteX63" fmla="*/ 33701 w 1273139"/>
              <a:gd name="connsiteY63" fmla="*/ 894765 h 965535"/>
              <a:gd name="connsiteX64" fmla="*/ 36197 w 1273139"/>
              <a:gd name="connsiteY64" fmla="*/ 894765 h 965535"/>
              <a:gd name="connsiteX65" fmla="*/ 36197 w 1273139"/>
              <a:gd name="connsiteY65" fmla="*/ 298807 h 965535"/>
              <a:gd name="connsiteX66" fmla="*/ 92365 w 1273139"/>
              <a:gd name="connsiteY66" fmla="*/ 241694 h 965535"/>
              <a:gd name="connsiteX67" fmla="*/ 776451 w 1273139"/>
              <a:gd name="connsiteY67" fmla="*/ 68699 h 965535"/>
              <a:gd name="connsiteX68" fmla="*/ 740264 w 1273139"/>
              <a:gd name="connsiteY68" fmla="*/ 103672 h 965535"/>
              <a:gd name="connsiteX69" fmla="*/ 776451 w 1273139"/>
              <a:gd name="connsiteY69" fmla="*/ 139895 h 965535"/>
              <a:gd name="connsiteX70" fmla="*/ 811390 w 1273139"/>
              <a:gd name="connsiteY70" fmla="*/ 103672 h 965535"/>
              <a:gd name="connsiteX71" fmla="*/ 776451 w 1273139"/>
              <a:gd name="connsiteY71" fmla="*/ 68699 h 965535"/>
              <a:gd name="connsiteX72" fmla="*/ 167507 w 1273139"/>
              <a:gd name="connsiteY72" fmla="*/ 32476 h 965535"/>
              <a:gd name="connsiteX73" fmla="*/ 132568 w 1273139"/>
              <a:gd name="connsiteY73" fmla="*/ 68699 h 965535"/>
              <a:gd name="connsiteX74" fmla="*/ 167507 w 1273139"/>
              <a:gd name="connsiteY74" fmla="*/ 104922 h 965535"/>
              <a:gd name="connsiteX75" fmla="*/ 203694 w 1273139"/>
              <a:gd name="connsiteY75" fmla="*/ 68699 h 965535"/>
              <a:gd name="connsiteX76" fmla="*/ 167507 w 1273139"/>
              <a:gd name="connsiteY76" fmla="*/ 32476 h 965535"/>
              <a:gd name="connsiteX77" fmla="*/ 167507 w 1273139"/>
              <a:gd name="connsiteY77" fmla="*/ 0 h 965535"/>
              <a:gd name="connsiteX78" fmla="*/ 236138 w 1273139"/>
              <a:gd name="connsiteY78" fmla="*/ 68699 h 965535"/>
              <a:gd name="connsiteX79" fmla="*/ 227403 w 1273139"/>
              <a:gd name="connsiteY79" fmla="*/ 103672 h 965535"/>
              <a:gd name="connsiteX80" fmla="*/ 420818 w 1273139"/>
              <a:gd name="connsiteY80" fmla="*/ 292282 h 965535"/>
              <a:gd name="connsiteX81" fmla="*/ 457005 w 1273139"/>
              <a:gd name="connsiteY81" fmla="*/ 283538 h 965535"/>
              <a:gd name="connsiteX82" fmla="*/ 500679 w 1273139"/>
              <a:gd name="connsiteY82" fmla="*/ 298527 h 965535"/>
              <a:gd name="connsiteX83" fmla="*/ 712811 w 1273139"/>
              <a:gd name="connsiteY83" fmla="*/ 132401 h 965535"/>
              <a:gd name="connsiteX84" fmla="*/ 706572 w 1273139"/>
              <a:gd name="connsiteY84" fmla="*/ 103672 h 965535"/>
              <a:gd name="connsiteX85" fmla="*/ 776451 w 1273139"/>
              <a:gd name="connsiteY85" fmla="*/ 34974 h 965535"/>
              <a:gd name="connsiteX86" fmla="*/ 845082 w 1273139"/>
              <a:gd name="connsiteY86" fmla="*/ 103672 h 965535"/>
              <a:gd name="connsiteX87" fmla="*/ 838843 w 1273139"/>
              <a:gd name="connsiteY87" fmla="*/ 133650 h 965535"/>
              <a:gd name="connsiteX88" fmla="*/ 1053471 w 1273139"/>
              <a:gd name="connsiteY88" fmla="*/ 358483 h 965535"/>
              <a:gd name="connsiteX89" fmla="*/ 1094649 w 1273139"/>
              <a:gd name="connsiteY89" fmla="*/ 343494 h 965535"/>
              <a:gd name="connsiteX90" fmla="*/ 1163280 w 1273139"/>
              <a:gd name="connsiteY90" fmla="*/ 413441 h 965535"/>
              <a:gd name="connsiteX91" fmla="*/ 1094649 w 1273139"/>
              <a:gd name="connsiteY91" fmla="*/ 482140 h 965535"/>
              <a:gd name="connsiteX92" fmla="*/ 1026018 w 1273139"/>
              <a:gd name="connsiteY92" fmla="*/ 413441 h 965535"/>
              <a:gd name="connsiteX93" fmla="*/ 1032257 w 1273139"/>
              <a:gd name="connsiteY93" fmla="*/ 384713 h 965535"/>
              <a:gd name="connsiteX94" fmla="*/ 817630 w 1273139"/>
              <a:gd name="connsiteY94" fmla="*/ 158631 h 965535"/>
              <a:gd name="connsiteX95" fmla="*/ 776451 w 1273139"/>
              <a:gd name="connsiteY95" fmla="*/ 172371 h 965535"/>
              <a:gd name="connsiteX96" fmla="*/ 732777 w 1273139"/>
              <a:gd name="connsiteY96" fmla="*/ 158631 h 965535"/>
              <a:gd name="connsiteX97" fmla="*/ 520645 w 1273139"/>
              <a:gd name="connsiteY97" fmla="*/ 324758 h 965535"/>
              <a:gd name="connsiteX98" fmla="*/ 525636 w 1273139"/>
              <a:gd name="connsiteY98" fmla="*/ 350988 h 965535"/>
              <a:gd name="connsiteX99" fmla="*/ 457005 w 1273139"/>
              <a:gd name="connsiteY99" fmla="*/ 420936 h 965535"/>
              <a:gd name="connsiteX100" fmla="*/ 388374 w 1273139"/>
              <a:gd name="connsiteY100" fmla="*/ 350988 h 965535"/>
              <a:gd name="connsiteX101" fmla="*/ 398357 w 1273139"/>
              <a:gd name="connsiteY101" fmla="*/ 316014 h 965535"/>
              <a:gd name="connsiteX102" fmla="*/ 203694 w 1273139"/>
              <a:gd name="connsiteY102" fmla="*/ 127405 h 965535"/>
              <a:gd name="connsiteX103" fmla="*/ 167507 w 1273139"/>
              <a:gd name="connsiteY103" fmla="*/ 137397 h 965535"/>
              <a:gd name="connsiteX104" fmla="*/ 98876 w 1273139"/>
              <a:gd name="connsiteY104" fmla="*/ 68699 h 965535"/>
              <a:gd name="connsiteX105" fmla="*/ 167507 w 1273139"/>
              <a:gd name="connsiteY105" fmla="*/ 0 h 96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73139" h="965535">
                <a:moveTo>
                  <a:pt x="1013518" y="558297"/>
                </a:moveTo>
                <a:cubicBezTo>
                  <a:pt x="998540" y="558297"/>
                  <a:pt x="991051" y="564505"/>
                  <a:pt x="989803" y="566988"/>
                </a:cubicBezTo>
                <a:lnTo>
                  <a:pt x="989803" y="894765"/>
                </a:lnTo>
                <a:lnTo>
                  <a:pt x="1204489" y="894765"/>
                </a:lnTo>
                <a:lnTo>
                  <a:pt x="1204489" y="566988"/>
                </a:lnTo>
                <a:cubicBezTo>
                  <a:pt x="1203241" y="564505"/>
                  <a:pt x="1194504" y="558297"/>
                  <a:pt x="1180774" y="558297"/>
                </a:cubicBezTo>
                <a:close/>
                <a:moveTo>
                  <a:pt x="376949" y="523533"/>
                </a:moveTo>
                <a:cubicBezTo>
                  <a:pt x="364467" y="523533"/>
                  <a:pt x="353234" y="535948"/>
                  <a:pt x="353234" y="552089"/>
                </a:cubicBezTo>
                <a:lnTo>
                  <a:pt x="353234" y="894765"/>
                </a:lnTo>
                <a:lnTo>
                  <a:pt x="567920" y="894765"/>
                </a:lnTo>
                <a:lnTo>
                  <a:pt x="567920" y="552089"/>
                </a:lnTo>
                <a:cubicBezTo>
                  <a:pt x="567920" y="535948"/>
                  <a:pt x="557934" y="523533"/>
                  <a:pt x="544204" y="523533"/>
                </a:cubicBezTo>
                <a:close/>
                <a:moveTo>
                  <a:pt x="1094649" y="377219"/>
                </a:moveTo>
                <a:cubicBezTo>
                  <a:pt x="1074684" y="377219"/>
                  <a:pt x="1058462" y="393456"/>
                  <a:pt x="1058462" y="413441"/>
                </a:cubicBezTo>
                <a:cubicBezTo>
                  <a:pt x="1058462" y="432177"/>
                  <a:pt x="1074684" y="448415"/>
                  <a:pt x="1094649" y="448415"/>
                </a:cubicBezTo>
                <a:cubicBezTo>
                  <a:pt x="1113367" y="448415"/>
                  <a:pt x="1129589" y="432177"/>
                  <a:pt x="1129589" y="413441"/>
                </a:cubicBezTo>
                <a:cubicBezTo>
                  <a:pt x="1129589" y="393456"/>
                  <a:pt x="1113367" y="377219"/>
                  <a:pt x="1094649" y="377219"/>
                </a:cubicBezTo>
                <a:close/>
                <a:moveTo>
                  <a:pt x="695234" y="347228"/>
                </a:moveTo>
                <a:cubicBezTo>
                  <a:pt x="681504" y="347228"/>
                  <a:pt x="670270" y="357161"/>
                  <a:pt x="670270" y="368335"/>
                </a:cubicBezTo>
                <a:lnTo>
                  <a:pt x="670270" y="894765"/>
                </a:lnTo>
                <a:lnTo>
                  <a:pt x="884956" y="894765"/>
                </a:lnTo>
                <a:lnTo>
                  <a:pt x="884956" y="368335"/>
                </a:lnTo>
                <a:cubicBezTo>
                  <a:pt x="884956" y="357161"/>
                  <a:pt x="874971" y="347228"/>
                  <a:pt x="861241" y="347228"/>
                </a:cubicBezTo>
                <a:close/>
                <a:moveTo>
                  <a:pt x="457005" y="316014"/>
                </a:moveTo>
                <a:cubicBezTo>
                  <a:pt x="438287" y="316014"/>
                  <a:pt x="422066" y="332252"/>
                  <a:pt x="422066" y="350988"/>
                </a:cubicBezTo>
                <a:cubicBezTo>
                  <a:pt x="422066" y="370973"/>
                  <a:pt x="438287" y="387211"/>
                  <a:pt x="457005" y="387211"/>
                </a:cubicBezTo>
                <a:cubicBezTo>
                  <a:pt x="476970" y="387211"/>
                  <a:pt x="493192" y="370973"/>
                  <a:pt x="493192" y="350988"/>
                </a:cubicBezTo>
                <a:cubicBezTo>
                  <a:pt x="493192" y="332252"/>
                  <a:pt x="476970" y="316014"/>
                  <a:pt x="457005" y="316014"/>
                </a:cubicBezTo>
                <a:close/>
                <a:moveTo>
                  <a:pt x="92365" y="273975"/>
                </a:moveTo>
                <a:cubicBezTo>
                  <a:pt x="79883" y="273975"/>
                  <a:pt x="69898" y="285150"/>
                  <a:pt x="69898" y="298807"/>
                </a:cubicBezTo>
                <a:lnTo>
                  <a:pt x="69898" y="894765"/>
                </a:lnTo>
                <a:lnTo>
                  <a:pt x="269606" y="894765"/>
                </a:lnTo>
                <a:lnTo>
                  <a:pt x="269606" y="298807"/>
                </a:lnTo>
                <a:cubicBezTo>
                  <a:pt x="269606" y="285150"/>
                  <a:pt x="259620" y="273975"/>
                  <a:pt x="248387" y="273975"/>
                </a:cubicBezTo>
                <a:close/>
                <a:moveTo>
                  <a:pt x="92365" y="241694"/>
                </a:moveTo>
                <a:lnTo>
                  <a:pt x="248387" y="241694"/>
                </a:lnTo>
                <a:cubicBezTo>
                  <a:pt x="278343" y="241694"/>
                  <a:pt x="302058" y="266526"/>
                  <a:pt x="302058" y="298807"/>
                </a:cubicBezTo>
                <a:lnTo>
                  <a:pt x="302058" y="894765"/>
                </a:lnTo>
                <a:lnTo>
                  <a:pt x="320781" y="894765"/>
                </a:lnTo>
                <a:lnTo>
                  <a:pt x="320781" y="552089"/>
                </a:lnTo>
                <a:cubicBezTo>
                  <a:pt x="320781" y="517325"/>
                  <a:pt x="345745" y="490010"/>
                  <a:pt x="376949" y="490010"/>
                </a:cubicBezTo>
                <a:lnTo>
                  <a:pt x="544204" y="490010"/>
                </a:lnTo>
                <a:cubicBezTo>
                  <a:pt x="575409" y="490010"/>
                  <a:pt x="600372" y="517325"/>
                  <a:pt x="600372" y="552089"/>
                </a:cubicBezTo>
                <a:lnTo>
                  <a:pt x="600372" y="894765"/>
                </a:lnTo>
                <a:lnTo>
                  <a:pt x="639066" y="894765"/>
                </a:lnTo>
                <a:lnTo>
                  <a:pt x="639066" y="368335"/>
                </a:lnTo>
                <a:cubicBezTo>
                  <a:pt x="639066" y="338537"/>
                  <a:pt x="662781" y="314947"/>
                  <a:pt x="695234" y="314947"/>
                </a:cubicBezTo>
                <a:lnTo>
                  <a:pt x="861241" y="314947"/>
                </a:lnTo>
                <a:cubicBezTo>
                  <a:pt x="892445" y="314947"/>
                  <a:pt x="918657" y="338537"/>
                  <a:pt x="918657" y="368335"/>
                </a:cubicBezTo>
                <a:lnTo>
                  <a:pt x="918657" y="894765"/>
                </a:lnTo>
                <a:lnTo>
                  <a:pt x="956102" y="894765"/>
                </a:lnTo>
                <a:lnTo>
                  <a:pt x="956102" y="566988"/>
                </a:lnTo>
                <a:cubicBezTo>
                  <a:pt x="956102" y="543398"/>
                  <a:pt x="981066" y="526016"/>
                  <a:pt x="1013518" y="526016"/>
                </a:cubicBezTo>
                <a:lnTo>
                  <a:pt x="1180774" y="526016"/>
                </a:lnTo>
                <a:cubicBezTo>
                  <a:pt x="1211978" y="526016"/>
                  <a:pt x="1236942" y="543398"/>
                  <a:pt x="1236942" y="566988"/>
                </a:cubicBezTo>
                <a:lnTo>
                  <a:pt x="1236942" y="894765"/>
                </a:lnTo>
                <a:lnTo>
                  <a:pt x="1241934" y="894765"/>
                </a:lnTo>
                <a:cubicBezTo>
                  <a:pt x="1259409" y="894765"/>
                  <a:pt x="1273139" y="908422"/>
                  <a:pt x="1273139" y="927046"/>
                </a:cubicBezTo>
                <a:lnTo>
                  <a:pt x="1273139" y="932012"/>
                </a:lnTo>
                <a:cubicBezTo>
                  <a:pt x="1273139" y="950636"/>
                  <a:pt x="1259409" y="965535"/>
                  <a:pt x="1241934" y="965535"/>
                </a:cubicBezTo>
                <a:lnTo>
                  <a:pt x="33701" y="965535"/>
                </a:lnTo>
                <a:cubicBezTo>
                  <a:pt x="14978" y="965535"/>
                  <a:pt x="0" y="950636"/>
                  <a:pt x="0" y="932012"/>
                </a:cubicBezTo>
                <a:lnTo>
                  <a:pt x="0" y="927046"/>
                </a:lnTo>
                <a:cubicBezTo>
                  <a:pt x="0" y="908422"/>
                  <a:pt x="14978" y="894765"/>
                  <a:pt x="33701" y="894765"/>
                </a:cubicBezTo>
                <a:lnTo>
                  <a:pt x="36197" y="894765"/>
                </a:lnTo>
                <a:lnTo>
                  <a:pt x="36197" y="298807"/>
                </a:lnTo>
                <a:cubicBezTo>
                  <a:pt x="36197" y="266526"/>
                  <a:pt x="61161" y="241694"/>
                  <a:pt x="92365" y="241694"/>
                </a:cubicBezTo>
                <a:close/>
                <a:moveTo>
                  <a:pt x="776451" y="68699"/>
                </a:moveTo>
                <a:cubicBezTo>
                  <a:pt x="756486" y="68699"/>
                  <a:pt x="740264" y="84936"/>
                  <a:pt x="740264" y="103672"/>
                </a:cubicBezTo>
                <a:cubicBezTo>
                  <a:pt x="740264" y="123658"/>
                  <a:pt x="756486" y="139895"/>
                  <a:pt x="776451" y="139895"/>
                </a:cubicBezTo>
                <a:cubicBezTo>
                  <a:pt x="796416" y="139895"/>
                  <a:pt x="811390" y="123658"/>
                  <a:pt x="811390" y="103672"/>
                </a:cubicBezTo>
                <a:cubicBezTo>
                  <a:pt x="811390" y="84936"/>
                  <a:pt x="796416" y="68699"/>
                  <a:pt x="776451" y="68699"/>
                </a:cubicBezTo>
                <a:close/>
                <a:moveTo>
                  <a:pt x="167507" y="32476"/>
                </a:moveTo>
                <a:cubicBezTo>
                  <a:pt x="148789" y="32476"/>
                  <a:pt x="132568" y="48713"/>
                  <a:pt x="132568" y="68699"/>
                </a:cubicBezTo>
                <a:cubicBezTo>
                  <a:pt x="132568" y="88684"/>
                  <a:pt x="148789" y="104922"/>
                  <a:pt x="167507" y="104922"/>
                </a:cubicBezTo>
                <a:cubicBezTo>
                  <a:pt x="187472" y="104922"/>
                  <a:pt x="203694" y="88684"/>
                  <a:pt x="203694" y="68699"/>
                </a:cubicBezTo>
                <a:cubicBezTo>
                  <a:pt x="203694" y="48713"/>
                  <a:pt x="187472" y="32476"/>
                  <a:pt x="167507" y="32476"/>
                </a:cubicBezTo>
                <a:close/>
                <a:moveTo>
                  <a:pt x="167507" y="0"/>
                </a:moveTo>
                <a:cubicBezTo>
                  <a:pt x="204942" y="0"/>
                  <a:pt x="236138" y="31227"/>
                  <a:pt x="236138" y="68699"/>
                </a:cubicBezTo>
                <a:cubicBezTo>
                  <a:pt x="236138" y="81189"/>
                  <a:pt x="233642" y="93680"/>
                  <a:pt x="227403" y="103672"/>
                </a:cubicBezTo>
                <a:lnTo>
                  <a:pt x="420818" y="292282"/>
                </a:lnTo>
                <a:cubicBezTo>
                  <a:pt x="432048" y="286037"/>
                  <a:pt x="444527" y="283538"/>
                  <a:pt x="457005" y="283538"/>
                </a:cubicBezTo>
                <a:cubicBezTo>
                  <a:pt x="474475" y="283538"/>
                  <a:pt x="489449" y="288535"/>
                  <a:pt x="500679" y="298527"/>
                </a:cubicBezTo>
                <a:lnTo>
                  <a:pt x="712811" y="132401"/>
                </a:lnTo>
                <a:cubicBezTo>
                  <a:pt x="709068" y="123658"/>
                  <a:pt x="706572" y="113665"/>
                  <a:pt x="706572" y="103672"/>
                </a:cubicBezTo>
                <a:cubicBezTo>
                  <a:pt x="706572" y="66200"/>
                  <a:pt x="737768" y="34974"/>
                  <a:pt x="776451" y="34974"/>
                </a:cubicBezTo>
                <a:cubicBezTo>
                  <a:pt x="813886" y="34974"/>
                  <a:pt x="845082" y="66200"/>
                  <a:pt x="845082" y="103672"/>
                </a:cubicBezTo>
                <a:cubicBezTo>
                  <a:pt x="845082" y="114914"/>
                  <a:pt x="842586" y="124907"/>
                  <a:pt x="838843" y="133650"/>
                </a:cubicBezTo>
                <a:lnTo>
                  <a:pt x="1053471" y="358483"/>
                </a:lnTo>
                <a:cubicBezTo>
                  <a:pt x="1064701" y="349739"/>
                  <a:pt x="1078427" y="343494"/>
                  <a:pt x="1094649" y="343494"/>
                </a:cubicBezTo>
                <a:cubicBezTo>
                  <a:pt x="1132084" y="343494"/>
                  <a:pt x="1163280" y="375969"/>
                  <a:pt x="1163280" y="413441"/>
                </a:cubicBezTo>
                <a:cubicBezTo>
                  <a:pt x="1163280" y="450913"/>
                  <a:pt x="1132084" y="482140"/>
                  <a:pt x="1094649" y="482140"/>
                </a:cubicBezTo>
                <a:cubicBezTo>
                  <a:pt x="1057214" y="482140"/>
                  <a:pt x="1026018" y="450913"/>
                  <a:pt x="1026018" y="413441"/>
                </a:cubicBezTo>
                <a:cubicBezTo>
                  <a:pt x="1026018" y="403449"/>
                  <a:pt x="1027266" y="392207"/>
                  <a:pt x="1032257" y="384713"/>
                </a:cubicBezTo>
                <a:lnTo>
                  <a:pt x="817630" y="158631"/>
                </a:lnTo>
                <a:cubicBezTo>
                  <a:pt x="805151" y="168624"/>
                  <a:pt x="791425" y="172371"/>
                  <a:pt x="776451" y="172371"/>
                </a:cubicBezTo>
                <a:cubicBezTo>
                  <a:pt x="760229" y="172371"/>
                  <a:pt x="745255" y="167375"/>
                  <a:pt x="732777" y="158631"/>
                </a:cubicBezTo>
                <a:lnTo>
                  <a:pt x="520645" y="324758"/>
                </a:lnTo>
                <a:cubicBezTo>
                  <a:pt x="524388" y="333501"/>
                  <a:pt x="525636" y="340996"/>
                  <a:pt x="525636" y="350988"/>
                </a:cubicBezTo>
                <a:cubicBezTo>
                  <a:pt x="525636" y="389709"/>
                  <a:pt x="495688" y="420936"/>
                  <a:pt x="457005" y="420936"/>
                </a:cubicBezTo>
                <a:cubicBezTo>
                  <a:pt x="419570" y="420936"/>
                  <a:pt x="388374" y="389709"/>
                  <a:pt x="388374" y="350988"/>
                </a:cubicBezTo>
                <a:cubicBezTo>
                  <a:pt x="388374" y="338497"/>
                  <a:pt x="392117" y="327256"/>
                  <a:pt x="398357" y="316014"/>
                </a:cubicBezTo>
                <a:lnTo>
                  <a:pt x="203694" y="127405"/>
                </a:lnTo>
                <a:cubicBezTo>
                  <a:pt x="193712" y="133650"/>
                  <a:pt x="181233" y="137397"/>
                  <a:pt x="167507" y="137397"/>
                </a:cubicBezTo>
                <a:cubicBezTo>
                  <a:pt x="130072" y="137397"/>
                  <a:pt x="98876" y="107420"/>
                  <a:pt x="98876" y="68699"/>
                </a:cubicBezTo>
                <a:cubicBezTo>
                  <a:pt x="98876" y="31227"/>
                  <a:pt x="130072" y="0"/>
                  <a:pt x="16750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4EAC1B2-AE57-5F42-9B4C-64D03CFF7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127" y="9005785"/>
            <a:ext cx="1204274" cy="983698"/>
          </a:xfrm>
          <a:custGeom>
            <a:avLst/>
            <a:gdLst>
              <a:gd name="connsiteX0" fmla="*/ 125949 w 1204341"/>
              <a:gd name="connsiteY0" fmla="*/ 730579 h 983753"/>
              <a:gd name="connsiteX1" fmla="*/ 453844 w 1204341"/>
              <a:gd name="connsiteY1" fmla="*/ 730579 h 983753"/>
              <a:gd name="connsiteX2" fmla="*/ 471167 w 1204341"/>
              <a:gd name="connsiteY2" fmla="*/ 747059 h 983753"/>
              <a:gd name="connsiteX3" fmla="*/ 453844 w 1204341"/>
              <a:gd name="connsiteY3" fmla="*/ 762361 h 983753"/>
              <a:gd name="connsiteX4" fmla="*/ 125949 w 1204341"/>
              <a:gd name="connsiteY4" fmla="*/ 762361 h 983753"/>
              <a:gd name="connsiteX5" fmla="*/ 109863 w 1204341"/>
              <a:gd name="connsiteY5" fmla="*/ 747059 h 983753"/>
              <a:gd name="connsiteX6" fmla="*/ 125949 w 1204341"/>
              <a:gd name="connsiteY6" fmla="*/ 730579 h 983753"/>
              <a:gd name="connsiteX7" fmla="*/ 1074680 w 1204341"/>
              <a:gd name="connsiteY7" fmla="*/ 721123 h 983753"/>
              <a:gd name="connsiteX8" fmla="*/ 1086972 w 1204341"/>
              <a:gd name="connsiteY8" fmla="*/ 725723 h 983753"/>
              <a:gd name="connsiteX9" fmla="*/ 1086972 w 1204341"/>
              <a:gd name="connsiteY9" fmla="*/ 749028 h 983753"/>
              <a:gd name="connsiteX10" fmla="*/ 994781 w 1204341"/>
              <a:gd name="connsiteY10" fmla="*/ 839795 h 983753"/>
              <a:gd name="connsiteX11" fmla="*/ 983718 w 1204341"/>
              <a:gd name="connsiteY11" fmla="*/ 844702 h 983753"/>
              <a:gd name="connsiteX12" fmla="*/ 971426 w 1204341"/>
              <a:gd name="connsiteY12" fmla="*/ 839795 h 983753"/>
              <a:gd name="connsiteX13" fmla="*/ 923486 w 1204341"/>
              <a:gd name="connsiteY13" fmla="*/ 791959 h 983753"/>
              <a:gd name="connsiteX14" fmla="*/ 923486 w 1204341"/>
              <a:gd name="connsiteY14" fmla="*/ 769880 h 983753"/>
              <a:gd name="connsiteX15" fmla="*/ 946841 w 1204341"/>
              <a:gd name="connsiteY15" fmla="*/ 769880 h 983753"/>
              <a:gd name="connsiteX16" fmla="*/ 983718 w 1204341"/>
              <a:gd name="connsiteY16" fmla="*/ 805451 h 983753"/>
              <a:gd name="connsiteX17" fmla="*/ 1062388 w 1204341"/>
              <a:gd name="connsiteY17" fmla="*/ 725723 h 983753"/>
              <a:gd name="connsiteX18" fmla="*/ 1074680 w 1204341"/>
              <a:gd name="connsiteY18" fmla="*/ 721123 h 983753"/>
              <a:gd name="connsiteX19" fmla="*/ 125949 w 1204341"/>
              <a:gd name="connsiteY19" fmla="*/ 659167 h 983753"/>
              <a:gd name="connsiteX20" fmla="*/ 453844 w 1204341"/>
              <a:gd name="connsiteY20" fmla="*/ 659167 h 983753"/>
              <a:gd name="connsiteX21" fmla="*/ 471167 w 1204341"/>
              <a:gd name="connsiteY21" fmla="*/ 674470 h 983753"/>
              <a:gd name="connsiteX22" fmla="*/ 453844 w 1204341"/>
              <a:gd name="connsiteY22" fmla="*/ 690949 h 983753"/>
              <a:gd name="connsiteX23" fmla="*/ 125949 w 1204341"/>
              <a:gd name="connsiteY23" fmla="*/ 690949 h 983753"/>
              <a:gd name="connsiteX24" fmla="*/ 109863 w 1204341"/>
              <a:gd name="connsiteY24" fmla="*/ 674470 h 983753"/>
              <a:gd name="connsiteX25" fmla="*/ 125949 w 1204341"/>
              <a:gd name="connsiteY25" fmla="*/ 659167 h 983753"/>
              <a:gd name="connsiteX26" fmla="*/ 1005816 w 1204341"/>
              <a:gd name="connsiteY26" fmla="*/ 621712 h 983753"/>
              <a:gd name="connsiteX27" fmla="*/ 990897 w 1204341"/>
              <a:gd name="connsiteY27" fmla="*/ 632948 h 983753"/>
              <a:gd name="connsiteX28" fmla="*/ 959815 w 1204341"/>
              <a:gd name="connsiteY28" fmla="*/ 664159 h 983753"/>
              <a:gd name="connsiteX29" fmla="*/ 917543 w 1204341"/>
              <a:gd name="connsiteY29" fmla="*/ 660413 h 983753"/>
              <a:gd name="connsiteX30" fmla="*/ 902624 w 1204341"/>
              <a:gd name="connsiteY30" fmla="*/ 659165 h 983753"/>
              <a:gd name="connsiteX31" fmla="*/ 896407 w 1204341"/>
              <a:gd name="connsiteY31" fmla="*/ 664159 h 983753"/>
              <a:gd name="connsiteX32" fmla="*/ 895164 w 1204341"/>
              <a:gd name="connsiteY32" fmla="*/ 664159 h 983753"/>
              <a:gd name="connsiteX33" fmla="*/ 895164 w 1204341"/>
              <a:gd name="connsiteY33" fmla="*/ 666655 h 983753"/>
              <a:gd name="connsiteX34" fmla="*/ 893921 w 1204341"/>
              <a:gd name="connsiteY34" fmla="*/ 666655 h 983753"/>
              <a:gd name="connsiteX35" fmla="*/ 892677 w 1204341"/>
              <a:gd name="connsiteY35" fmla="*/ 669152 h 983753"/>
              <a:gd name="connsiteX36" fmla="*/ 892677 w 1204341"/>
              <a:gd name="connsiteY36" fmla="*/ 670401 h 983753"/>
              <a:gd name="connsiteX37" fmla="*/ 892677 w 1204341"/>
              <a:gd name="connsiteY37" fmla="*/ 671649 h 983753"/>
              <a:gd name="connsiteX38" fmla="*/ 892677 w 1204341"/>
              <a:gd name="connsiteY38" fmla="*/ 672897 h 983753"/>
              <a:gd name="connsiteX39" fmla="*/ 892677 w 1204341"/>
              <a:gd name="connsiteY39" fmla="*/ 675394 h 983753"/>
              <a:gd name="connsiteX40" fmla="*/ 892677 w 1204341"/>
              <a:gd name="connsiteY40" fmla="*/ 676643 h 983753"/>
              <a:gd name="connsiteX41" fmla="*/ 892677 w 1204341"/>
              <a:gd name="connsiteY41" fmla="*/ 680388 h 983753"/>
              <a:gd name="connsiteX42" fmla="*/ 893921 w 1204341"/>
              <a:gd name="connsiteY42" fmla="*/ 712847 h 983753"/>
              <a:gd name="connsiteX43" fmla="*/ 893921 w 1204341"/>
              <a:gd name="connsiteY43" fmla="*/ 714095 h 983753"/>
              <a:gd name="connsiteX44" fmla="*/ 890191 w 1204341"/>
              <a:gd name="connsiteY44" fmla="*/ 724083 h 983753"/>
              <a:gd name="connsiteX45" fmla="*/ 882731 w 1204341"/>
              <a:gd name="connsiteY45" fmla="*/ 732822 h 983753"/>
              <a:gd name="connsiteX46" fmla="*/ 875271 w 1204341"/>
              <a:gd name="connsiteY46" fmla="*/ 739064 h 983753"/>
              <a:gd name="connsiteX47" fmla="*/ 872785 w 1204341"/>
              <a:gd name="connsiteY47" fmla="*/ 740312 h 983753"/>
              <a:gd name="connsiteX48" fmla="*/ 854136 w 1204341"/>
              <a:gd name="connsiteY48" fmla="*/ 747803 h 983753"/>
              <a:gd name="connsiteX49" fmla="*/ 849162 w 1204341"/>
              <a:gd name="connsiteY49" fmla="*/ 749051 h 983753"/>
              <a:gd name="connsiteX50" fmla="*/ 847919 w 1204341"/>
              <a:gd name="connsiteY50" fmla="*/ 750299 h 983753"/>
              <a:gd name="connsiteX51" fmla="*/ 845433 w 1204341"/>
              <a:gd name="connsiteY51" fmla="*/ 752796 h 983753"/>
              <a:gd name="connsiteX52" fmla="*/ 844189 w 1204341"/>
              <a:gd name="connsiteY52" fmla="*/ 752796 h 983753"/>
              <a:gd name="connsiteX53" fmla="*/ 841703 w 1204341"/>
              <a:gd name="connsiteY53" fmla="*/ 759038 h 983753"/>
              <a:gd name="connsiteX54" fmla="*/ 845433 w 1204341"/>
              <a:gd name="connsiteY54" fmla="*/ 776516 h 983753"/>
              <a:gd name="connsiteX55" fmla="*/ 846676 w 1204341"/>
              <a:gd name="connsiteY55" fmla="*/ 777765 h 983753"/>
              <a:gd name="connsiteX56" fmla="*/ 849162 w 1204341"/>
              <a:gd name="connsiteY56" fmla="*/ 779013 h 983753"/>
              <a:gd name="connsiteX57" fmla="*/ 866568 w 1204341"/>
              <a:gd name="connsiteY57" fmla="*/ 796491 h 983753"/>
              <a:gd name="connsiteX58" fmla="*/ 870298 w 1204341"/>
              <a:gd name="connsiteY58" fmla="*/ 800236 h 983753"/>
              <a:gd name="connsiteX59" fmla="*/ 869055 w 1204341"/>
              <a:gd name="connsiteY59" fmla="*/ 800236 h 983753"/>
              <a:gd name="connsiteX60" fmla="*/ 874028 w 1204341"/>
              <a:gd name="connsiteY60" fmla="*/ 813969 h 983753"/>
              <a:gd name="connsiteX61" fmla="*/ 875271 w 1204341"/>
              <a:gd name="connsiteY61" fmla="*/ 825204 h 983753"/>
              <a:gd name="connsiteX62" fmla="*/ 866568 w 1204341"/>
              <a:gd name="connsiteY62" fmla="*/ 848924 h 983753"/>
              <a:gd name="connsiteX63" fmla="*/ 865325 w 1204341"/>
              <a:gd name="connsiteY63" fmla="*/ 851421 h 983753"/>
              <a:gd name="connsiteX64" fmla="*/ 865325 w 1204341"/>
              <a:gd name="connsiteY64" fmla="*/ 852670 h 983753"/>
              <a:gd name="connsiteX65" fmla="*/ 862839 w 1204341"/>
              <a:gd name="connsiteY65" fmla="*/ 855167 h 983753"/>
              <a:gd name="connsiteX66" fmla="*/ 859109 w 1204341"/>
              <a:gd name="connsiteY66" fmla="*/ 860160 h 983753"/>
              <a:gd name="connsiteX67" fmla="*/ 857865 w 1204341"/>
              <a:gd name="connsiteY67" fmla="*/ 865154 h 983753"/>
              <a:gd name="connsiteX68" fmla="*/ 860352 w 1204341"/>
              <a:gd name="connsiteY68" fmla="*/ 875141 h 983753"/>
              <a:gd name="connsiteX69" fmla="*/ 879001 w 1204341"/>
              <a:gd name="connsiteY69" fmla="*/ 882631 h 983753"/>
              <a:gd name="connsiteX70" fmla="*/ 887704 w 1204341"/>
              <a:gd name="connsiteY70" fmla="*/ 882631 h 983753"/>
              <a:gd name="connsiteX71" fmla="*/ 920030 w 1204341"/>
              <a:gd name="connsiteY71" fmla="*/ 895116 h 983753"/>
              <a:gd name="connsiteX72" fmla="*/ 937436 w 1204341"/>
              <a:gd name="connsiteY72" fmla="*/ 933817 h 983753"/>
              <a:gd name="connsiteX73" fmla="*/ 948625 w 1204341"/>
              <a:gd name="connsiteY73" fmla="*/ 950046 h 983753"/>
              <a:gd name="connsiteX74" fmla="*/ 967274 w 1204341"/>
              <a:gd name="connsiteY74" fmla="*/ 943804 h 983753"/>
              <a:gd name="connsiteX75" fmla="*/ 1005816 w 1204341"/>
              <a:gd name="connsiteY75" fmla="*/ 926326 h 983753"/>
              <a:gd name="connsiteX76" fmla="*/ 1044358 w 1204341"/>
              <a:gd name="connsiteY76" fmla="*/ 943804 h 983753"/>
              <a:gd name="connsiteX77" fmla="*/ 1063007 w 1204341"/>
              <a:gd name="connsiteY77" fmla="*/ 950046 h 983753"/>
              <a:gd name="connsiteX78" fmla="*/ 1075440 w 1204341"/>
              <a:gd name="connsiteY78" fmla="*/ 933817 h 983753"/>
              <a:gd name="connsiteX79" fmla="*/ 1091602 w 1204341"/>
              <a:gd name="connsiteY79" fmla="*/ 895116 h 983753"/>
              <a:gd name="connsiteX80" fmla="*/ 1133874 w 1204341"/>
              <a:gd name="connsiteY80" fmla="*/ 882631 h 983753"/>
              <a:gd name="connsiteX81" fmla="*/ 1151280 w 1204341"/>
              <a:gd name="connsiteY81" fmla="*/ 875141 h 983753"/>
              <a:gd name="connsiteX82" fmla="*/ 1150037 w 1204341"/>
              <a:gd name="connsiteY82" fmla="*/ 855167 h 983753"/>
              <a:gd name="connsiteX83" fmla="*/ 1138847 w 1204341"/>
              <a:gd name="connsiteY83" fmla="*/ 813969 h 983753"/>
              <a:gd name="connsiteX84" fmla="*/ 1162469 w 1204341"/>
              <a:gd name="connsiteY84" fmla="*/ 779013 h 983753"/>
              <a:gd name="connsiteX85" fmla="*/ 1171173 w 1204341"/>
              <a:gd name="connsiteY85" fmla="*/ 761535 h 983753"/>
              <a:gd name="connsiteX86" fmla="*/ 1157496 w 1204341"/>
              <a:gd name="connsiteY86" fmla="*/ 747803 h 983753"/>
              <a:gd name="connsiteX87" fmla="*/ 1122685 w 1204341"/>
              <a:gd name="connsiteY87" fmla="*/ 724083 h 983753"/>
              <a:gd name="connsiteX88" fmla="*/ 1118955 w 1204341"/>
              <a:gd name="connsiteY88" fmla="*/ 680388 h 983753"/>
              <a:gd name="connsiteX89" fmla="*/ 1113981 w 1204341"/>
              <a:gd name="connsiteY89" fmla="*/ 661662 h 983753"/>
              <a:gd name="connsiteX90" fmla="*/ 1094089 w 1204341"/>
              <a:gd name="connsiteY90" fmla="*/ 660413 h 983753"/>
              <a:gd name="connsiteX91" fmla="*/ 1051817 w 1204341"/>
              <a:gd name="connsiteY91" fmla="*/ 664159 h 983753"/>
              <a:gd name="connsiteX92" fmla="*/ 1021979 w 1204341"/>
              <a:gd name="connsiteY92" fmla="*/ 632948 h 983753"/>
              <a:gd name="connsiteX93" fmla="*/ 1005816 w 1204341"/>
              <a:gd name="connsiteY93" fmla="*/ 621712 h 983753"/>
              <a:gd name="connsiteX94" fmla="*/ 125949 w 1204341"/>
              <a:gd name="connsiteY94" fmla="*/ 587760 h 983753"/>
              <a:gd name="connsiteX95" fmla="*/ 453844 w 1204341"/>
              <a:gd name="connsiteY95" fmla="*/ 587760 h 983753"/>
              <a:gd name="connsiteX96" fmla="*/ 471167 w 1204341"/>
              <a:gd name="connsiteY96" fmla="*/ 603629 h 983753"/>
              <a:gd name="connsiteX97" fmla="*/ 453844 w 1204341"/>
              <a:gd name="connsiteY97" fmla="*/ 619499 h 983753"/>
              <a:gd name="connsiteX98" fmla="*/ 125949 w 1204341"/>
              <a:gd name="connsiteY98" fmla="*/ 619499 h 983753"/>
              <a:gd name="connsiteX99" fmla="*/ 109863 w 1204341"/>
              <a:gd name="connsiteY99" fmla="*/ 603629 h 983753"/>
              <a:gd name="connsiteX100" fmla="*/ 125949 w 1204341"/>
              <a:gd name="connsiteY100" fmla="*/ 587760 h 983753"/>
              <a:gd name="connsiteX101" fmla="*/ 126183 w 1204341"/>
              <a:gd name="connsiteY101" fmla="*/ 516348 h 983753"/>
              <a:gd name="connsiteX102" fmla="*/ 310750 w 1204341"/>
              <a:gd name="connsiteY102" fmla="*/ 516348 h 983753"/>
              <a:gd name="connsiteX103" fmla="*/ 328328 w 1204341"/>
              <a:gd name="connsiteY103" fmla="*/ 531651 h 983753"/>
              <a:gd name="connsiteX104" fmla="*/ 310750 w 1204341"/>
              <a:gd name="connsiteY104" fmla="*/ 548130 h 983753"/>
              <a:gd name="connsiteX105" fmla="*/ 126183 w 1204341"/>
              <a:gd name="connsiteY105" fmla="*/ 548130 h 983753"/>
              <a:gd name="connsiteX106" fmla="*/ 109861 w 1204341"/>
              <a:gd name="connsiteY106" fmla="*/ 531651 h 983753"/>
              <a:gd name="connsiteX107" fmla="*/ 126183 w 1204341"/>
              <a:gd name="connsiteY107" fmla="*/ 516348 h 983753"/>
              <a:gd name="connsiteX108" fmla="*/ 609209 w 1204341"/>
              <a:gd name="connsiteY108" fmla="*/ 511852 h 983753"/>
              <a:gd name="connsiteX109" fmla="*/ 583100 w 1204341"/>
              <a:gd name="connsiteY109" fmla="*/ 536820 h 983753"/>
              <a:gd name="connsiteX110" fmla="*/ 583100 w 1204341"/>
              <a:gd name="connsiteY110" fmla="*/ 717841 h 983753"/>
              <a:gd name="connsiteX111" fmla="*/ 637804 w 1204341"/>
              <a:gd name="connsiteY111" fmla="*/ 774019 h 983753"/>
              <a:gd name="connsiteX112" fmla="*/ 808134 w 1204341"/>
              <a:gd name="connsiteY112" fmla="*/ 774019 h 983753"/>
              <a:gd name="connsiteX113" fmla="*/ 808134 w 1204341"/>
              <a:gd name="connsiteY113" fmla="*/ 772771 h 983753"/>
              <a:gd name="connsiteX114" fmla="*/ 808134 w 1204341"/>
              <a:gd name="connsiteY114" fmla="*/ 769026 h 983753"/>
              <a:gd name="connsiteX115" fmla="*/ 806891 w 1204341"/>
              <a:gd name="connsiteY115" fmla="*/ 765280 h 983753"/>
              <a:gd name="connsiteX116" fmla="*/ 806891 w 1204341"/>
              <a:gd name="connsiteY116" fmla="*/ 762784 h 983753"/>
              <a:gd name="connsiteX117" fmla="*/ 808134 w 1204341"/>
              <a:gd name="connsiteY117" fmla="*/ 757790 h 983753"/>
              <a:gd name="connsiteX118" fmla="*/ 808134 w 1204341"/>
              <a:gd name="connsiteY118" fmla="*/ 755293 h 983753"/>
              <a:gd name="connsiteX119" fmla="*/ 808134 w 1204341"/>
              <a:gd name="connsiteY119" fmla="*/ 754045 h 983753"/>
              <a:gd name="connsiteX120" fmla="*/ 809377 w 1204341"/>
              <a:gd name="connsiteY120" fmla="*/ 749051 h 983753"/>
              <a:gd name="connsiteX121" fmla="*/ 811864 w 1204341"/>
              <a:gd name="connsiteY121" fmla="*/ 745306 h 983753"/>
              <a:gd name="connsiteX122" fmla="*/ 811864 w 1204341"/>
              <a:gd name="connsiteY122" fmla="*/ 742809 h 983753"/>
              <a:gd name="connsiteX123" fmla="*/ 814351 w 1204341"/>
              <a:gd name="connsiteY123" fmla="*/ 739064 h 983753"/>
              <a:gd name="connsiteX124" fmla="*/ 816837 w 1204341"/>
              <a:gd name="connsiteY124" fmla="*/ 736567 h 983753"/>
              <a:gd name="connsiteX125" fmla="*/ 818080 w 1204341"/>
              <a:gd name="connsiteY125" fmla="*/ 732822 h 983753"/>
              <a:gd name="connsiteX126" fmla="*/ 820567 w 1204341"/>
              <a:gd name="connsiteY126" fmla="*/ 730325 h 983753"/>
              <a:gd name="connsiteX127" fmla="*/ 824297 w 1204341"/>
              <a:gd name="connsiteY127" fmla="*/ 727828 h 983753"/>
              <a:gd name="connsiteX128" fmla="*/ 825540 w 1204341"/>
              <a:gd name="connsiteY128" fmla="*/ 725331 h 983753"/>
              <a:gd name="connsiteX129" fmla="*/ 829270 w 1204341"/>
              <a:gd name="connsiteY129" fmla="*/ 722834 h 983753"/>
              <a:gd name="connsiteX130" fmla="*/ 831756 w 1204341"/>
              <a:gd name="connsiteY130" fmla="*/ 721586 h 983753"/>
              <a:gd name="connsiteX131" fmla="*/ 835486 w 1204341"/>
              <a:gd name="connsiteY131" fmla="*/ 719089 h 983753"/>
              <a:gd name="connsiteX132" fmla="*/ 839216 w 1204341"/>
              <a:gd name="connsiteY132" fmla="*/ 717841 h 983753"/>
              <a:gd name="connsiteX133" fmla="*/ 841703 w 1204341"/>
              <a:gd name="connsiteY133" fmla="*/ 716592 h 983753"/>
              <a:gd name="connsiteX134" fmla="*/ 849162 w 1204341"/>
              <a:gd name="connsiteY134" fmla="*/ 715344 h 983753"/>
              <a:gd name="connsiteX135" fmla="*/ 861595 w 1204341"/>
              <a:gd name="connsiteY135" fmla="*/ 706605 h 983753"/>
              <a:gd name="connsiteX136" fmla="*/ 861595 w 1204341"/>
              <a:gd name="connsiteY136" fmla="*/ 692872 h 983753"/>
              <a:gd name="connsiteX137" fmla="*/ 859109 w 1204341"/>
              <a:gd name="connsiteY137" fmla="*/ 684133 h 983753"/>
              <a:gd name="connsiteX138" fmla="*/ 859109 w 1204341"/>
              <a:gd name="connsiteY138" fmla="*/ 682885 h 983753"/>
              <a:gd name="connsiteX139" fmla="*/ 859109 w 1204341"/>
              <a:gd name="connsiteY139" fmla="*/ 676643 h 983753"/>
              <a:gd name="connsiteX140" fmla="*/ 859109 w 1204341"/>
              <a:gd name="connsiteY140" fmla="*/ 675394 h 983753"/>
              <a:gd name="connsiteX141" fmla="*/ 861595 w 1204341"/>
              <a:gd name="connsiteY141" fmla="*/ 660413 h 983753"/>
              <a:gd name="connsiteX142" fmla="*/ 864082 w 1204341"/>
              <a:gd name="connsiteY142" fmla="*/ 652923 h 983753"/>
              <a:gd name="connsiteX143" fmla="*/ 864082 w 1204341"/>
              <a:gd name="connsiteY143" fmla="*/ 651674 h 983753"/>
              <a:gd name="connsiteX144" fmla="*/ 867812 w 1204341"/>
              <a:gd name="connsiteY144" fmla="*/ 646681 h 983753"/>
              <a:gd name="connsiteX145" fmla="*/ 869055 w 1204341"/>
              <a:gd name="connsiteY145" fmla="*/ 644184 h 983753"/>
              <a:gd name="connsiteX146" fmla="*/ 872785 w 1204341"/>
              <a:gd name="connsiteY146" fmla="*/ 640439 h 983753"/>
              <a:gd name="connsiteX147" fmla="*/ 875271 w 1204341"/>
              <a:gd name="connsiteY147" fmla="*/ 637942 h 983753"/>
              <a:gd name="connsiteX148" fmla="*/ 876515 w 1204341"/>
              <a:gd name="connsiteY148" fmla="*/ 636693 h 983753"/>
              <a:gd name="connsiteX149" fmla="*/ 879001 w 1204341"/>
              <a:gd name="connsiteY149" fmla="*/ 635445 h 983753"/>
              <a:gd name="connsiteX150" fmla="*/ 879001 w 1204341"/>
              <a:gd name="connsiteY150" fmla="*/ 634197 h 983753"/>
              <a:gd name="connsiteX151" fmla="*/ 879001 w 1204341"/>
              <a:gd name="connsiteY151" fmla="*/ 536820 h 983753"/>
              <a:gd name="connsiteX152" fmla="*/ 854136 w 1204341"/>
              <a:gd name="connsiteY152" fmla="*/ 511852 h 983753"/>
              <a:gd name="connsiteX153" fmla="*/ 142978 w 1204341"/>
              <a:gd name="connsiteY153" fmla="*/ 181021 h 983753"/>
              <a:gd name="connsiteX154" fmla="*/ 142978 w 1204341"/>
              <a:gd name="connsiteY154" fmla="*/ 403239 h 983753"/>
              <a:gd name="connsiteX155" fmla="*/ 145464 w 1204341"/>
              <a:gd name="connsiteY155" fmla="*/ 405736 h 983753"/>
              <a:gd name="connsiteX156" fmla="*/ 876515 w 1204341"/>
              <a:gd name="connsiteY156" fmla="*/ 405736 h 983753"/>
              <a:gd name="connsiteX157" fmla="*/ 879001 w 1204341"/>
              <a:gd name="connsiteY157" fmla="*/ 403239 h 983753"/>
              <a:gd name="connsiteX158" fmla="*/ 879001 w 1204341"/>
              <a:gd name="connsiteY158" fmla="*/ 181021 h 983753"/>
              <a:gd name="connsiteX159" fmla="*/ 33569 w 1204341"/>
              <a:gd name="connsiteY159" fmla="*/ 181021 h 983753"/>
              <a:gd name="connsiteX160" fmla="*/ 33569 w 1204341"/>
              <a:gd name="connsiteY160" fmla="*/ 823956 h 983753"/>
              <a:gd name="connsiteX161" fmla="*/ 54705 w 1204341"/>
              <a:gd name="connsiteY161" fmla="*/ 846428 h 983753"/>
              <a:gd name="connsiteX162" fmla="*/ 829270 w 1204341"/>
              <a:gd name="connsiteY162" fmla="*/ 846428 h 983753"/>
              <a:gd name="connsiteX163" fmla="*/ 830513 w 1204341"/>
              <a:gd name="connsiteY163" fmla="*/ 843931 h 983753"/>
              <a:gd name="connsiteX164" fmla="*/ 833000 w 1204341"/>
              <a:gd name="connsiteY164" fmla="*/ 840185 h 983753"/>
              <a:gd name="connsiteX165" fmla="*/ 837973 w 1204341"/>
              <a:gd name="connsiteY165" fmla="*/ 833943 h 983753"/>
              <a:gd name="connsiteX166" fmla="*/ 841703 w 1204341"/>
              <a:gd name="connsiteY166" fmla="*/ 820211 h 983753"/>
              <a:gd name="connsiteX167" fmla="*/ 833000 w 1204341"/>
              <a:gd name="connsiteY167" fmla="*/ 808975 h 983753"/>
              <a:gd name="connsiteX168" fmla="*/ 829270 w 1204341"/>
              <a:gd name="connsiteY168" fmla="*/ 806478 h 983753"/>
              <a:gd name="connsiteX169" fmla="*/ 824297 w 1204341"/>
              <a:gd name="connsiteY169" fmla="*/ 806478 h 983753"/>
              <a:gd name="connsiteX170" fmla="*/ 637804 w 1204341"/>
              <a:gd name="connsiteY170" fmla="*/ 806478 h 983753"/>
              <a:gd name="connsiteX171" fmla="*/ 549531 w 1204341"/>
              <a:gd name="connsiteY171" fmla="*/ 717841 h 983753"/>
              <a:gd name="connsiteX172" fmla="*/ 549531 w 1204341"/>
              <a:gd name="connsiteY172" fmla="*/ 536820 h 983753"/>
              <a:gd name="connsiteX173" fmla="*/ 609209 w 1204341"/>
              <a:gd name="connsiteY173" fmla="*/ 478144 h 983753"/>
              <a:gd name="connsiteX174" fmla="*/ 854136 w 1204341"/>
              <a:gd name="connsiteY174" fmla="*/ 478144 h 983753"/>
              <a:gd name="connsiteX175" fmla="*/ 912570 w 1204341"/>
              <a:gd name="connsiteY175" fmla="*/ 536820 h 983753"/>
              <a:gd name="connsiteX176" fmla="*/ 912570 w 1204341"/>
              <a:gd name="connsiteY176" fmla="*/ 624209 h 983753"/>
              <a:gd name="connsiteX177" fmla="*/ 933706 w 1204341"/>
              <a:gd name="connsiteY177" fmla="*/ 631700 h 983753"/>
              <a:gd name="connsiteX178" fmla="*/ 948625 w 1204341"/>
              <a:gd name="connsiteY178" fmla="*/ 632948 h 983753"/>
              <a:gd name="connsiteX179" fmla="*/ 959815 w 1204341"/>
              <a:gd name="connsiteY179" fmla="*/ 622961 h 983753"/>
              <a:gd name="connsiteX180" fmla="*/ 963544 w 1204341"/>
              <a:gd name="connsiteY180" fmla="*/ 614222 h 983753"/>
              <a:gd name="connsiteX181" fmla="*/ 964788 w 1204341"/>
              <a:gd name="connsiteY181" fmla="*/ 611725 h 983753"/>
              <a:gd name="connsiteX182" fmla="*/ 971004 w 1204341"/>
              <a:gd name="connsiteY182" fmla="*/ 604234 h 983753"/>
              <a:gd name="connsiteX183" fmla="*/ 971004 w 1204341"/>
              <a:gd name="connsiteY183" fmla="*/ 602986 h 983753"/>
              <a:gd name="connsiteX184" fmla="*/ 978464 w 1204341"/>
              <a:gd name="connsiteY184" fmla="*/ 596744 h 983753"/>
              <a:gd name="connsiteX185" fmla="*/ 980950 w 1204341"/>
              <a:gd name="connsiteY185" fmla="*/ 595496 h 983753"/>
              <a:gd name="connsiteX186" fmla="*/ 988410 w 1204341"/>
              <a:gd name="connsiteY186" fmla="*/ 591750 h 983753"/>
              <a:gd name="connsiteX187" fmla="*/ 989653 w 1204341"/>
              <a:gd name="connsiteY187" fmla="*/ 591750 h 983753"/>
              <a:gd name="connsiteX188" fmla="*/ 989653 w 1204341"/>
              <a:gd name="connsiteY188" fmla="*/ 181021 h 983753"/>
              <a:gd name="connsiteX189" fmla="*/ 912570 w 1204341"/>
              <a:gd name="connsiteY189" fmla="*/ 181021 h 983753"/>
              <a:gd name="connsiteX190" fmla="*/ 912570 w 1204341"/>
              <a:gd name="connsiteY190" fmla="*/ 403239 h 983753"/>
              <a:gd name="connsiteX191" fmla="*/ 876515 w 1204341"/>
              <a:gd name="connsiteY191" fmla="*/ 438195 h 983753"/>
              <a:gd name="connsiteX192" fmla="*/ 145464 w 1204341"/>
              <a:gd name="connsiteY192" fmla="*/ 438195 h 983753"/>
              <a:gd name="connsiteX193" fmla="*/ 110652 w 1204341"/>
              <a:gd name="connsiteY193" fmla="*/ 403239 h 983753"/>
              <a:gd name="connsiteX194" fmla="*/ 110652 w 1204341"/>
              <a:gd name="connsiteY194" fmla="*/ 181021 h 983753"/>
              <a:gd name="connsiteX195" fmla="*/ 896834 w 1204341"/>
              <a:gd name="connsiteY195" fmla="*/ 71412 h 983753"/>
              <a:gd name="connsiteX196" fmla="*/ 916060 w 1204341"/>
              <a:gd name="connsiteY196" fmla="*/ 90637 h 983753"/>
              <a:gd name="connsiteX197" fmla="*/ 896834 w 1204341"/>
              <a:gd name="connsiteY197" fmla="*/ 108580 h 983753"/>
              <a:gd name="connsiteX198" fmla="*/ 878889 w 1204341"/>
              <a:gd name="connsiteY198" fmla="*/ 90637 h 983753"/>
              <a:gd name="connsiteX199" fmla="*/ 896834 w 1204341"/>
              <a:gd name="connsiteY199" fmla="*/ 71412 h 983753"/>
              <a:gd name="connsiteX200" fmla="*/ 826704 w 1204341"/>
              <a:gd name="connsiteY200" fmla="*/ 71412 h 983753"/>
              <a:gd name="connsiteX201" fmla="*/ 844647 w 1204341"/>
              <a:gd name="connsiteY201" fmla="*/ 90637 h 983753"/>
              <a:gd name="connsiteX202" fmla="*/ 826704 w 1204341"/>
              <a:gd name="connsiteY202" fmla="*/ 108580 h 983753"/>
              <a:gd name="connsiteX203" fmla="*/ 807479 w 1204341"/>
              <a:gd name="connsiteY203" fmla="*/ 90637 h 983753"/>
              <a:gd name="connsiteX204" fmla="*/ 826704 w 1204341"/>
              <a:gd name="connsiteY204" fmla="*/ 71412 h 983753"/>
              <a:gd name="connsiteX205" fmla="*/ 749802 w 1204341"/>
              <a:gd name="connsiteY205" fmla="*/ 71412 h 983753"/>
              <a:gd name="connsiteX206" fmla="*/ 767745 w 1204341"/>
              <a:gd name="connsiteY206" fmla="*/ 90637 h 983753"/>
              <a:gd name="connsiteX207" fmla="*/ 749802 w 1204341"/>
              <a:gd name="connsiteY207" fmla="*/ 108580 h 983753"/>
              <a:gd name="connsiteX208" fmla="*/ 730577 w 1204341"/>
              <a:gd name="connsiteY208" fmla="*/ 90637 h 983753"/>
              <a:gd name="connsiteX209" fmla="*/ 749802 w 1204341"/>
              <a:gd name="connsiteY209" fmla="*/ 71412 h 983753"/>
              <a:gd name="connsiteX210" fmla="*/ 125869 w 1204341"/>
              <a:gd name="connsiteY210" fmla="*/ 71412 h 983753"/>
              <a:gd name="connsiteX211" fmla="*/ 234214 w 1204341"/>
              <a:gd name="connsiteY211" fmla="*/ 71412 h 983753"/>
              <a:gd name="connsiteX212" fmla="*/ 251451 w 1204341"/>
              <a:gd name="connsiteY212" fmla="*/ 87892 h 983753"/>
              <a:gd name="connsiteX213" fmla="*/ 234214 w 1204341"/>
              <a:gd name="connsiteY213" fmla="*/ 103194 h 983753"/>
              <a:gd name="connsiteX214" fmla="*/ 125869 w 1204341"/>
              <a:gd name="connsiteY214" fmla="*/ 103194 h 983753"/>
              <a:gd name="connsiteX215" fmla="*/ 109863 w 1204341"/>
              <a:gd name="connsiteY215" fmla="*/ 87892 h 983753"/>
              <a:gd name="connsiteX216" fmla="*/ 125869 w 1204341"/>
              <a:gd name="connsiteY216" fmla="*/ 71412 h 983753"/>
              <a:gd name="connsiteX217" fmla="*/ 54705 w 1204341"/>
              <a:gd name="connsiteY217" fmla="*/ 33708 h 983753"/>
              <a:gd name="connsiteX218" fmla="*/ 33569 w 1204341"/>
              <a:gd name="connsiteY218" fmla="*/ 56179 h 983753"/>
              <a:gd name="connsiteX219" fmla="*/ 33569 w 1204341"/>
              <a:gd name="connsiteY219" fmla="*/ 148562 h 983753"/>
              <a:gd name="connsiteX220" fmla="*/ 110652 w 1204341"/>
              <a:gd name="connsiteY220" fmla="*/ 148562 h 983753"/>
              <a:gd name="connsiteX221" fmla="*/ 912570 w 1204341"/>
              <a:gd name="connsiteY221" fmla="*/ 148562 h 983753"/>
              <a:gd name="connsiteX222" fmla="*/ 989653 w 1204341"/>
              <a:gd name="connsiteY222" fmla="*/ 148562 h 983753"/>
              <a:gd name="connsiteX223" fmla="*/ 989653 w 1204341"/>
              <a:gd name="connsiteY223" fmla="*/ 56179 h 983753"/>
              <a:gd name="connsiteX224" fmla="*/ 967274 w 1204341"/>
              <a:gd name="connsiteY224" fmla="*/ 33708 h 983753"/>
              <a:gd name="connsiteX225" fmla="*/ 54705 w 1204341"/>
              <a:gd name="connsiteY225" fmla="*/ 0 h 983753"/>
              <a:gd name="connsiteX226" fmla="*/ 967274 w 1204341"/>
              <a:gd name="connsiteY226" fmla="*/ 0 h 983753"/>
              <a:gd name="connsiteX227" fmla="*/ 1021979 w 1204341"/>
              <a:gd name="connsiteY227" fmla="*/ 56179 h 983753"/>
              <a:gd name="connsiteX228" fmla="*/ 1021979 w 1204341"/>
              <a:gd name="connsiteY228" fmla="*/ 591750 h 983753"/>
              <a:gd name="connsiteX229" fmla="*/ 1053061 w 1204341"/>
              <a:gd name="connsiteY229" fmla="*/ 622961 h 983753"/>
              <a:gd name="connsiteX230" fmla="*/ 1063007 w 1204341"/>
              <a:gd name="connsiteY230" fmla="*/ 632948 h 983753"/>
              <a:gd name="connsiteX231" fmla="*/ 1077926 w 1204341"/>
              <a:gd name="connsiteY231" fmla="*/ 631700 h 983753"/>
              <a:gd name="connsiteX232" fmla="*/ 1135117 w 1204341"/>
              <a:gd name="connsiteY232" fmla="*/ 636693 h 983753"/>
              <a:gd name="connsiteX233" fmla="*/ 1150037 w 1204341"/>
              <a:gd name="connsiteY233" fmla="*/ 692872 h 983753"/>
              <a:gd name="connsiteX234" fmla="*/ 1151280 w 1204341"/>
              <a:gd name="connsiteY234" fmla="*/ 706605 h 983753"/>
              <a:gd name="connsiteX235" fmla="*/ 1162469 w 1204341"/>
              <a:gd name="connsiteY235" fmla="*/ 715344 h 983753"/>
              <a:gd name="connsiteX236" fmla="*/ 1203498 w 1204341"/>
              <a:gd name="connsiteY236" fmla="*/ 755293 h 983753"/>
              <a:gd name="connsiteX237" fmla="*/ 1178632 w 1204341"/>
              <a:gd name="connsiteY237" fmla="*/ 808975 h 983753"/>
              <a:gd name="connsiteX238" fmla="*/ 1169929 w 1204341"/>
              <a:gd name="connsiteY238" fmla="*/ 820211 h 983753"/>
              <a:gd name="connsiteX239" fmla="*/ 1174902 w 1204341"/>
              <a:gd name="connsiteY239" fmla="*/ 833943 h 983753"/>
              <a:gd name="connsiteX240" fmla="*/ 1179875 w 1204341"/>
              <a:gd name="connsiteY240" fmla="*/ 891370 h 983753"/>
              <a:gd name="connsiteX241" fmla="*/ 1127658 w 1204341"/>
              <a:gd name="connsiteY241" fmla="*/ 916339 h 983753"/>
              <a:gd name="connsiteX242" fmla="*/ 1113981 w 1204341"/>
              <a:gd name="connsiteY242" fmla="*/ 920084 h 983753"/>
              <a:gd name="connsiteX243" fmla="*/ 1107765 w 1204341"/>
              <a:gd name="connsiteY243" fmla="*/ 932568 h 983753"/>
              <a:gd name="connsiteX244" fmla="*/ 1075440 w 1204341"/>
              <a:gd name="connsiteY244" fmla="*/ 981257 h 983753"/>
              <a:gd name="connsiteX245" fmla="*/ 1019492 w 1204341"/>
              <a:gd name="connsiteY245" fmla="*/ 965027 h 983753"/>
              <a:gd name="connsiteX246" fmla="*/ 992140 w 1204341"/>
              <a:gd name="connsiteY246" fmla="*/ 965027 h 983753"/>
              <a:gd name="connsiteX247" fmla="*/ 954842 w 1204341"/>
              <a:gd name="connsiteY247" fmla="*/ 983753 h 983753"/>
              <a:gd name="connsiteX248" fmla="*/ 937436 w 1204341"/>
              <a:gd name="connsiteY248" fmla="*/ 981257 h 983753"/>
              <a:gd name="connsiteX249" fmla="*/ 905110 w 1204341"/>
              <a:gd name="connsiteY249" fmla="*/ 932568 h 983753"/>
              <a:gd name="connsiteX250" fmla="*/ 898894 w 1204341"/>
              <a:gd name="connsiteY250" fmla="*/ 920084 h 983753"/>
              <a:gd name="connsiteX251" fmla="*/ 883974 w 1204341"/>
              <a:gd name="connsiteY251" fmla="*/ 916339 h 983753"/>
              <a:gd name="connsiteX252" fmla="*/ 831756 w 1204341"/>
              <a:gd name="connsiteY252" fmla="*/ 891370 h 983753"/>
              <a:gd name="connsiteX253" fmla="*/ 826783 w 1204341"/>
              <a:gd name="connsiteY253" fmla="*/ 878886 h 983753"/>
              <a:gd name="connsiteX254" fmla="*/ 54705 w 1204341"/>
              <a:gd name="connsiteY254" fmla="*/ 878886 h 983753"/>
              <a:gd name="connsiteX255" fmla="*/ 0 w 1204341"/>
              <a:gd name="connsiteY255" fmla="*/ 823956 h 983753"/>
              <a:gd name="connsiteX256" fmla="*/ 0 w 1204341"/>
              <a:gd name="connsiteY256" fmla="*/ 56179 h 983753"/>
              <a:gd name="connsiteX257" fmla="*/ 54705 w 1204341"/>
              <a:gd name="connsiteY257" fmla="*/ 0 h 98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04341" h="983753">
                <a:moveTo>
                  <a:pt x="125949" y="730579"/>
                </a:moveTo>
                <a:lnTo>
                  <a:pt x="453844" y="730579"/>
                </a:lnTo>
                <a:cubicBezTo>
                  <a:pt x="463743" y="730579"/>
                  <a:pt x="471167" y="738819"/>
                  <a:pt x="471167" y="747059"/>
                </a:cubicBezTo>
                <a:cubicBezTo>
                  <a:pt x="471167" y="755298"/>
                  <a:pt x="463743" y="762361"/>
                  <a:pt x="453844" y="762361"/>
                </a:cubicBezTo>
                <a:lnTo>
                  <a:pt x="125949" y="762361"/>
                </a:lnTo>
                <a:cubicBezTo>
                  <a:pt x="117287" y="762361"/>
                  <a:pt x="109863" y="755298"/>
                  <a:pt x="109863" y="747059"/>
                </a:cubicBezTo>
                <a:cubicBezTo>
                  <a:pt x="109863" y="738819"/>
                  <a:pt x="117287" y="730579"/>
                  <a:pt x="125949" y="730579"/>
                </a:cubicBezTo>
                <a:close/>
                <a:moveTo>
                  <a:pt x="1074680" y="721123"/>
                </a:moveTo>
                <a:cubicBezTo>
                  <a:pt x="1078982" y="721123"/>
                  <a:pt x="1083285" y="722657"/>
                  <a:pt x="1086972" y="725723"/>
                </a:cubicBezTo>
                <a:cubicBezTo>
                  <a:pt x="1091889" y="731856"/>
                  <a:pt x="1091889" y="742895"/>
                  <a:pt x="1086972" y="749028"/>
                </a:cubicBezTo>
                <a:lnTo>
                  <a:pt x="994781" y="839795"/>
                </a:lnTo>
                <a:cubicBezTo>
                  <a:pt x="991093" y="843475"/>
                  <a:pt x="987406" y="844702"/>
                  <a:pt x="983718" y="844702"/>
                </a:cubicBezTo>
                <a:cubicBezTo>
                  <a:pt x="978801" y="844702"/>
                  <a:pt x="975113" y="843475"/>
                  <a:pt x="971426" y="839795"/>
                </a:cubicBezTo>
                <a:lnTo>
                  <a:pt x="923486" y="791959"/>
                </a:lnTo>
                <a:cubicBezTo>
                  <a:pt x="917340" y="785826"/>
                  <a:pt x="917340" y="776013"/>
                  <a:pt x="923486" y="769880"/>
                </a:cubicBezTo>
                <a:cubicBezTo>
                  <a:pt x="929632" y="762521"/>
                  <a:pt x="940695" y="762521"/>
                  <a:pt x="946841" y="769880"/>
                </a:cubicBezTo>
                <a:lnTo>
                  <a:pt x="983718" y="805451"/>
                </a:lnTo>
                <a:lnTo>
                  <a:pt x="1062388" y="725723"/>
                </a:lnTo>
                <a:cubicBezTo>
                  <a:pt x="1066075" y="722657"/>
                  <a:pt x="1070378" y="721123"/>
                  <a:pt x="1074680" y="721123"/>
                </a:cubicBezTo>
                <a:close/>
                <a:moveTo>
                  <a:pt x="125949" y="659167"/>
                </a:moveTo>
                <a:lnTo>
                  <a:pt x="453844" y="659167"/>
                </a:lnTo>
                <a:cubicBezTo>
                  <a:pt x="463743" y="659167"/>
                  <a:pt x="471167" y="666230"/>
                  <a:pt x="471167" y="674470"/>
                </a:cubicBezTo>
                <a:cubicBezTo>
                  <a:pt x="471167" y="683886"/>
                  <a:pt x="463743" y="690949"/>
                  <a:pt x="453844" y="690949"/>
                </a:cubicBezTo>
                <a:lnTo>
                  <a:pt x="125949" y="690949"/>
                </a:lnTo>
                <a:cubicBezTo>
                  <a:pt x="117287" y="690949"/>
                  <a:pt x="109863" y="683886"/>
                  <a:pt x="109863" y="674470"/>
                </a:cubicBezTo>
                <a:cubicBezTo>
                  <a:pt x="109863" y="666230"/>
                  <a:pt x="117287" y="659167"/>
                  <a:pt x="125949" y="659167"/>
                </a:cubicBezTo>
                <a:close/>
                <a:moveTo>
                  <a:pt x="1005816" y="621712"/>
                </a:moveTo>
                <a:cubicBezTo>
                  <a:pt x="1003330" y="621712"/>
                  <a:pt x="994627" y="622961"/>
                  <a:pt x="990897" y="632948"/>
                </a:cubicBezTo>
                <a:cubicBezTo>
                  <a:pt x="984680" y="647929"/>
                  <a:pt x="974734" y="659165"/>
                  <a:pt x="959815" y="664159"/>
                </a:cubicBezTo>
                <a:cubicBezTo>
                  <a:pt x="946139" y="669152"/>
                  <a:pt x="929976" y="667904"/>
                  <a:pt x="917543" y="660413"/>
                </a:cubicBezTo>
                <a:cubicBezTo>
                  <a:pt x="911327" y="656668"/>
                  <a:pt x="906353" y="656668"/>
                  <a:pt x="902624" y="659165"/>
                </a:cubicBezTo>
                <a:cubicBezTo>
                  <a:pt x="900137" y="660413"/>
                  <a:pt x="897650" y="661662"/>
                  <a:pt x="896407" y="664159"/>
                </a:cubicBezTo>
                <a:cubicBezTo>
                  <a:pt x="896407" y="664159"/>
                  <a:pt x="896407" y="664159"/>
                  <a:pt x="895164" y="664159"/>
                </a:cubicBezTo>
                <a:cubicBezTo>
                  <a:pt x="895164" y="665407"/>
                  <a:pt x="895164" y="665407"/>
                  <a:pt x="895164" y="666655"/>
                </a:cubicBezTo>
                <a:cubicBezTo>
                  <a:pt x="893921" y="666655"/>
                  <a:pt x="893921" y="666655"/>
                  <a:pt x="893921" y="666655"/>
                </a:cubicBezTo>
                <a:cubicBezTo>
                  <a:pt x="893921" y="667904"/>
                  <a:pt x="892677" y="667904"/>
                  <a:pt x="892677" y="669152"/>
                </a:cubicBezTo>
                <a:cubicBezTo>
                  <a:pt x="892677" y="669152"/>
                  <a:pt x="892677" y="669152"/>
                  <a:pt x="892677" y="670401"/>
                </a:cubicBezTo>
                <a:cubicBezTo>
                  <a:pt x="892677" y="670401"/>
                  <a:pt x="892677" y="670401"/>
                  <a:pt x="892677" y="671649"/>
                </a:cubicBezTo>
                <a:cubicBezTo>
                  <a:pt x="892677" y="672897"/>
                  <a:pt x="892677" y="672897"/>
                  <a:pt x="892677" y="672897"/>
                </a:cubicBezTo>
                <a:cubicBezTo>
                  <a:pt x="892677" y="674146"/>
                  <a:pt x="892677" y="674146"/>
                  <a:pt x="892677" y="675394"/>
                </a:cubicBezTo>
                <a:lnTo>
                  <a:pt x="892677" y="676643"/>
                </a:lnTo>
                <a:cubicBezTo>
                  <a:pt x="892677" y="677891"/>
                  <a:pt x="892677" y="679140"/>
                  <a:pt x="892677" y="680388"/>
                </a:cubicBezTo>
                <a:cubicBezTo>
                  <a:pt x="896407" y="691624"/>
                  <a:pt x="897650" y="702860"/>
                  <a:pt x="893921" y="712847"/>
                </a:cubicBezTo>
                <a:cubicBezTo>
                  <a:pt x="893921" y="714095"/>
                  <a:pt x="893921" y="714095"/>
                  <a:pt x="893921" y="714095"/>
                </a:cubicBezTo>
                <a:cubicBezTo>
                  <a:pt x="892677" y="717841"/>
                  <a:pt x="891434" y="720337"/>
                  <a:pt x="890191" y="724083"/>
                </a:cubicBezTo>
                <a:cubicBezTo>
                  <a:pt x="887704" y="726579"/>
                  <a:pt x="885218" y="730325"/>
                  <a:pt x="882731" y="732822"/>
                </a:cubicBezTo>
                <a:cubicBezTo>
                  <a:pt x="880245" y="735318"/>
                  <a:pt x="877758" y="737815"/>
                  <a:pt x="875271" y="739064"/>
                </a:cubicBezTo>
                <a:cubicBezTo>
                  <a:pt x="875271" y="739064"/>
                  <a:pt x="874028" y="740312"/>
                  <a:pt x="872785" y="740312"/>
                </a:cubicBezTo>
                <a:cubicBezTo>
                  <a:pt x="867812" y="744057"/>
                  <a:pt x="861595" y="746554"/>
                  <a:pt x="854136" y="747803"/>
                </a:cubicBezTo>
                <a:cubicBezTo>
                  <a:pt x="851649" y="747803"/>
                  <a:pt x="850406" y="749051"/>
                  <a:pt x="849162" y="749051"/>
                </a:cubicBezTo>
                <a:cubicBezTo>
                  <a:pt x="849162" y="749051"/>
                  <a:pt x="847919" y="749051"/>
                  <a:pt x="847919" y="750299"/>
                </a:cubicBezTo>
                <a:cubicBezTo>
                  <a:pt x="846676" y="751548"/>
                  <a:pt x="845433" y="751548"/>
                  <a:pt x="845433" y="752796"/>
                </a:cubicBezTo>
                <a:cubicBezTo>
                  <a:pt x="844189" y="752796"/>
                  <a:pt x="844189" y="752796"/>
                  <a:pt x="844189" y="752796"/>
                </a:cubicBezTo>
                <a:cubicBezTo>
                  <a:pt x="842946" y="755293"/>
                  <a:pt x="841703" y="757790"/>
                  <a:pt x="841703" y="759038"/>
                </a:cubicBezTo>
                <a:cubicBezTo>
                  <a:pt x="840459" y="764032"/>
                  <a:pt x="840459" y="771522"/>
                  <a:pt x="845433" y="776516"/>
                </a:cubicBezTo>
                <a:lnTo>
                  <a:pt x="846676" y="777765"/>
                </a:lnTo>
                <a:cubicBezTo>
                  <a:pt x="847919" y="777765"/>
                  <a:pt x="847919" y="779013"/>
                  <a:pt x="849162" y="779013"/>
                </a:cubicBezTo>
                <a:cubicBezTo>
                  <a:pt x="856622" y="782758"/>
                  <a:pt x="861595" y="789000"/>
                  <a:pt x="866568" y="796491"/>
                </a:cubicBezTo>
                <a:lnTo>
                  <a:pt x="870298" y="800236"/>
                </a:lnTo>
                <a:lnTo>
                  <a:pt x="869055" y="800236"/>
                </a:lnTo>
                <a:cubicBezTo>
                  <a:pt x="870298" y="805230"/>
                  <a:pt x="872785" y="810223"/>
                  <a:pt x="874028" y="813969"/>
                </a:cubicBezTo>
                <a:cubicBezTo>
                  <a:pt x="874028" y="817714"/>
                  <a:pt x="875271" y="822708"/>
                  <a:pt x="875271" y="825204"/>
                </a:cubicBezTo>
                <a:cubicBezTo>
                  <a:pt x="874028" y="833943"/>
                  <a:pt x="870298" y="842682"/>
                  <a:pt x="866568" y="848924"/>
                </a:cubicBezTo>
                <a:cubicBezTo>
                  <a:pt x="866568" y="850173"/>
                  <a:pt x="866568" y="851421"/>
                  <a:pt x="865325" y="851421"/>
                </a:cubicBezTo>
                <a:cubicBezTo>
                  <a:pt x="865325" y="852670"/>
                  <a:pt x="865325" y="852670"/>
                  <a:pt x="865325" y="852670"/>
                </a:cubicBezTo>
                <a:cubicBezTo>
                  <a:pt x="864082" y="853918"/>
                  <a:pt x="862839" y="855167"/>
                  <a:pt x="862839" y="855167"/>
                </a:cubicBezTo>
                <a:cubicBezTo>
                  <a:pt x="861595" y="857663"/>
                  <a:pt x="860352" y="858912"/>
                  <a:pt x="859109" y="860160"/>
                </a:cubicBezTo>
                <a:cubicBezTo>
                  <a:pt x="859109" y="861409"/>
                  <a:pt x="859109" y="862657"/>
                  <a:pt x="857865" y="865154"/>
                </a:cubicBezTo>
                <a:cubicBezTo>
                  <a:pt x="857865" y="870148"/>
                  <a:pt x="859109" y="873893"/>
                  <a:pt x="860352" y="875141"/>
                </a:cubicBezTo>
                <a:cubicBezTo>
                  <a:pt x="861595" y="877638"/>
                  <a:pt x="867812" y="885128"/>
                  <a:pt x="879001" y="882631"/>
                </a:cubicBezTo>
                <a:cubicBezTo>
                  <a:pt x="881488" y="882631"/>
                  <a:pt x="883974" y="882631"/>
                  <a:pt x="887704" y="882631"/>
                </a:cubicBezTo>
                <a:cubicBezTo>
                  <a:pt x="898894" y="882631"/>
                  <a:pt x="910083" y="886377"/>
                  <a:pt x="920030" y="895116"/>
                </a:cubicBezTo>
                <a:cubicBezTo>
                  <a:pt x="931219" y="903855"/>
                  <a:pt x="937436" y="918836"/>
                  <a:pt x="937436" y="933817"/>
                </a:cubicBezTo>
                <a:cubicBezTo>
                  <a:pt x="937436" y="943804"/>
                  <a:pt x="946139" y="948798"/>
                  <a:pt x="948625" y="950046"/>
                </a:cubicBezTo>
                <a:cubicBezTo>
                  <a:pt x="951112" y="950046"/>
                  <a:pt x="961058" y="952543"/>
                  <a:pt x="967274" y="943804"/>
                </a:cubicBezTo>
                <a:cubicBezTo>
                  <a:pt x="977221" y="932568"/>
                  <a:pt x="990897" y="926326"/>
                  <a:pt x="1005816" y="926326"/>
                </a:cubicBezTo>
                <a:cubicBezTo>
                  <a:pt x="1020735" y="926326"/>
                  <a:pt x="1035655" y="932568"/>
                  <a:pt x="1044358" y="943804"/>
                </a:cubicBezTo>
                <a:cubicBezTo>
                  <a:pt x="1051817" y="952543"/>
                  <a:pt x="1061764" y="950046"/>
                  <a:pt x="1063007" y="950046"/>
                </a:cubicBezTo>
                <a:cubicBezTo>
                  <a:pt x="1066737" y="948798"/>
                  <a:pt x="1075440" y="943804"/>
                  <a:pt x="1075440" y="933817"/>
                </a:cubicBezTo>
                <a:cubicBezTo>
                  <a:pt x="1075440" y="918836"/>
                  <a:pt x="1080413" y="903855"/>
                  <a:pt x="1091602" y="895116"/>
                </a:cubicBezTo>
                <a:cubicBezTo>
                  <a:pt x="1104035" y="885128"/>
                  <a:pt x="1118955" y="881383"/>
                  <a:pt x="1133874" y="882631"/>
                </a:cubicBezTo>
                <a:cubicBezTo>
                  <a:pt x="1145064" y="885128"/>
                  <a:pt x="1150037" y="877638"/>
                  <a:pt x="1151280" y="875141"/>
                </a:cubicBezTo>
                <a:cubicBezTo>
                  <a:pt x="1153767" y="872644"/>
                  <a:pt x="1156253" y="863905"/>
                  <a:pt x="1150037" y="855167"/>
                </a:cubicBezTo>
                <a:cubicBezTo>
                  <a:pt x="1140091" y="843931"/>
                  <a:pt x="1135117" y="828950"/>
                  <a:pt x="1138847" y="813969"/>
                </a:cubicBezTo>
                <a:cubicBezTo>
                  <a:pt x="1141334" y="798988"/>
                  <a:pt x="1150037" y="786504"/>
                  <a:pt x="1162469" y="779013"/>
                </a:cubicBezTo>
                <a:cubicBezTo>
                  <a:pt x="1172416" y="774019"/>
                  <a:pt x="1172416" y="764032"/>
                  <a:pt x="1171173" y="761535"/>
                </a:cubicBezTo>
                <a:cubicBezTo>
                  <a:pt x="1171173" y="759038"/>
                  <a:pt x="1168686" y="749051"/>
                  <a:pt x="1157496" y="747803"/>
                </a:cubicBezTo>
                <a:cubicBezTo>
                  <a:pt x="1142577" y="745306"/>
                  <a:pt x="1130144" y="736567"/>
                  <a:pt x="1122685" y="724083"/>
                </a:cubicBezTo>
                <a:cubicBezTo>
                  <a:pt x="1115225" y="710350"/>
                  <a:pt x="1113981" y="695369"/>
                  <a:pt x="1118955" y="680388"/>
                </a:cubicBezTo>
                <a:cubicBezTo>
                  <a:pt x="1122685" y="670401"/>
                  <a:pt x="1115225" y="662910"/>
                  <a:pt x="1113981" y="661662"/>
                </a:cubicBezTo>
                <a:cubicBezTo>
                  <a:pt x="1111495" y="660413"/>
                  <a:pt x="1104035" y="654171"/>
                  <a:pt x="1094089" y="660413"/>
                </a:cubicBezTo>
                <a:cubicBezTo>
                  <a:pt x="1081656" y="667904"/>
                  <a:pt x="1066737" y="669152"/>
                  <a:pt x="1051817" y="664159"/>
                </a:cubicBezTo>
                <a:cubicBezTo>
                  <a:pt x="1038141" y="659165"/>
                  <a:pt x="1026952" y="647929"/>
                  <a:pt x="1021979" y="632948"/>
                </a:cubicBezTo>
                <a:cubicBezTo>
                  <a:pt x="1018249" y="624209"/>
                  <a:pt x="1009546" y="621712"/>
                  <a:pt x="1005816" y="621712"/>
                </a:cubicBezTo>
                <a:close/>
                <a:moveTo>
                  <a:pt x="125949" y="587760"/>
                </a:moveTo>
                <a:lnTo>
                  <a:pt x="453844" y="587760"/>
                </a:lnTo>
                <a:cubicBezTo>
                  <a:pt x="463743" y="587760"/>
                  <a:pt x="471167" y="593864"/>
                  <a:pt x="471167" y="603629"/>
                </a:cubicBezTo>
                <a:cubicBezTo>
                  <a:pt x="471167" y="612174"/>
                  <a:pt x="463743" y="619499"/>
                  <a:pt x="453844" y="619499"/>
                </a:cubicBezTo>
                <a:lnTo>
                  <a:pt x="125949" y="619499"/>
                </a:lnTo>
                <a:cubicBezTo>
                  <a:pt x="117287" y="619499"/>
                  <a:pt x="109863" y="612174"/>
                  <a:pt x="109863" y="603629"/>
                </a:cubicBezTo>
                <a:cubicBezTo>
                  <a:pt x="109863" y="593864"/>
                  <a:pt x="117287" y="587760"/>
                  <a:pt x="125949" y="587760"/>
                </a:cubicBezTo>
                <a:close/>
                <a:moveTo>
                  <a:pt x="126183" y="516348"/>
                </a:moveTo>
                <a:lnTo>
                  <a:pt x="310750" y="516348"/>
                </a:lnTo>
                <a:cubicBezTo>
                  <a:pt x="320794" y="516348"/>
                  <a:pt x="328328" y="523411"/>
                  <a:pt x="328328" y="531651"/>
                </a:cubicBezTo>
                <a:cubicBezTo>
                  <a:pt x="328328" y="539890"/>
                  <a:pt x="320794" y="548130"/>
                  <a:pt x="310750" y="548130"/>
                </a:cubicBezTo>
                <a:lnTo>
                  <a:pt x="126183" y="548130"/>
                </a:lnTo>
                <a:cubicBezTo>
                  <a:pt x="117395" y="548130"/>
                  <a:pt x="109861" y="539890"/>
                  <a:pt x="109861" y="531651"/>
                </a:cubicBezTo>
                <a:cubicBezTo>
                  <a:pt x="109861" y="523411"/>
                  <a:pt x="117395" y="516348"/>
                  <a:pt x="126183" y="516348"/>
                </a:cubicBezTo>
                <a:close/>
                <a:moveTo>
                  <a:pt x="609209" y="511852"/>
                </a:moveTo>
                <a:cubicBezTo>
                  <a:pt x="594289" y="511852"/>
                  <a:pt x="583100" y="523087"/>
                  <a:pt x="583100" y="536820"/>
                </a:cubicBezTo>
                <a:lnTo>
                  <a:pt x="583100" y="717841"/>
                </a:lnTo>
                <a:cubicBezTo>
                  <a:pt x="583100" y="747803"/>
                  <a:pt x="607966" y="774019"/>
                  <a:pt x="637804" y="774019"/>
                </a:cubicBezTo>
                <a:lnTo>
                  <a:pt x="808134" y="774019"/>
                </a:lnTo>
                <a:cubicBezTo>
                  <a:pt x="808134" y="772771"/>
                  <a:pt x="808134" y="772771"/>
                  <a:pt x="808134" y="772771"/>
                </a:cubicBezTo>
                <a:cubicBezTo>
                  <a:pt x="808134" y="771522"/>
                  <a:pt x="808134" y="770274"/>
                  <a:pt x="808134" y="769026"/>
                </a:cubicBezTo>
                <a:cubicBezTo>
                  <a:pt x="806891" y="767777"/>
                  <a:pt x="806891" y="767777"/>
                  <a:pt x="806891" y="765280"/>
                </a:cubicBezTo>
                <a:lnTo>
                  <a:pt x="806891" y="762784"/>
                </a:lnTo>
                <a:cubicBezTo>
                  <a:pt x="806891" y="761535"/>
                  <a:pt x="808134" y="759038"/>
                  <a:pt x="808134" y="757790"/>
                </a:cubicBezTo>
                <a:cubicBezTo>
                  <a:pt x="808134" y="757790"/>
                  <a:pt x="808134" y="756541"/>
                  <a:pt x="808134" y="755293"/>
                </a:cubicBezTo>
                <a:cubicBezTo>
                  <a:pt x="808134" y="755293"/>
                  <a:pt x="808134" y="755293"/>
                  <a:pt x="808134" y="754045"/>
                </a:cubicBezTo>
                <a:cubicBezTo>
                  <a:pt x="808134" y="752796"/>
                  <a:pt x="809377" y="751548"/>
                  <a:pt x="809377" y="749051"/>
                </a:cubicBezTo>
                <a:cubicBezTo>
                  <a:pt x="810621" y="747803"/>
                  <a:pt x="810621" y="746554"/>
                  <a:pt x="811864" y="745306"/>
                </a:cubicBezTo>
                <a:cubicBezTo>
                  <a:pt x="811864" y="744057"/>
                  <a:pt x="811864" y="744057"/>
                  <a:pt x="811864" y="742809"/>
                </a:cubicBezTo>
                <a:cubicBezTo>
                  <a:pt x="813107" y="741560"/>
                  <a:pt x="814351" y="739064"/>
                  <a:pt x="814351" y="739064"/>
                </a:cubicBezTo>
                <a:cubicBezTo>
                  <a:pt x="814351" y="737815"/>
                  <a:pt x="815594" y="737815"/>
                  <a:pt x="816837" y="736567"/>
                </a:cubicBezTo>
                <a:cubicBezTo>
                  <a:pt x="816837" y="735318"/>
                  <a:pt x="818080" y="732822"/>
                  <a:pt x="818080" y="732822"/>
                </a:cubicBezTo>
                <a:cubicBezTo>
                  <a:pt x="819324" y="731573"/>
                  <a:pt x="820567" y="731573"/>
                  <a:pt x="820567" y="730325"/>
                </a:cubicBezTo>
                <a:cubicBezTo>
                  <a:pt x="821810" y="730325"/>
                  <a:pt x="821810" y="727828"/>
                  <a:pt x="824297" y="727828"/>
                </a:cubicBezTo>
                <a:cubicBezTo>
                  <a:pt x="824297" y="726579"/>
                  <a:pt x="824297" y="726579"/>
                  <a:pt x="825540" y="725331"/>
                </a:cubicBezTo>
                <a:cubicBezTo>
                  <a:pt x="826783" y="725331"/>
                  <a:pt x="828027" y="724083"/>
                  <a:pt x="829270" y="722834"/>
                </a:cubicBezTo>
                <a:cubicBezTo>
                  <a:pt x="829270" y="722834"/>
                  <a:pt x="830513" y="721586"/>
                  <a:pt x="831756" y="721586"/>
                </a:cubicBezTo>
                <a:cubicBezTo>
                  <a:pt x="833000" y="720337"/>
                  <a:pt x="834243" y="719089"/>
                  <a:pt x="835486" y="719089"/>
                </a:cubicBezTo>
                <a:cubicBezTo>
                  <a:pt x="835486" y="719089"/>
                  <a:pt x="837973" y="717841"/>
                  <a:pt x="839216" y="717841"/>
                </a:cubicBezTo>
                <a:cubicBezTo>
                  <a:pt x="840459" y="717841"/>
                  <a:pt x="840459" y="717841"/>
                  <a:pt x="841703" y="716592"/>
                </a:cubicBezTo>
                <a:cubicBezTo>
                  <a:pt x="844189" y="716592"/>
                  <a:pt x="846676" y="715344"/>
                  <a:pt x="849162" y="715344"/>
                </a:cubicBezTo>
                <a:cubicBezTo>
                  <a:pt x="854136" y="714095"/>
                  <a:pt x="859109" y="711598"/>
                  <a:pt x="861595" y="706605"/>
                </a:cubicBezTo>
                <a:cubicBezTo>
                  <a:pt x="862839" y="702860"/>
                  <a:pt x="864082" y="696617"/>
                  <a:pt x="861595" y="692872"/>
                </a:cubicBezTo>
                <a:cubicBezTo>
                  <a:pt x="861595" y="690375"/>
                  <a:pt x="860352" y="686630"/>
                  <a:pt x="859109" y="684133"/>
                </a:cubicBezTo>
                <a:cubicBezTo>
                  <a:pt x="859109" y="684133"/>
                  <a:pt x="859109" y="684133"/>
                  <a:pt x="859109" y="682885"/>
                </a:cubicBezTo>
                <a:cubicBezTo>
                  <a:pt x="859109" y="680388"/>
                  <a:pt x="859109" y="679140"/>
                  <a:pt x="859109" y="676643"/>
                </a:cubicBezTo>
                <a:lnTo>
                  <a:pt x="859109" y="675394"/>
                </a:lnTo>
                <a:cubicBezTo>
                  <a:pt x="859109" y="670401"/>
                  <a:pt x="859109" y="665407"/>
                  <a:pt x="861595" y="660413"/>
                </a:cubicBezTo>
                <a:cubicBezTo>
                  <a:pt x="861595" y="656668"/>
                  <a:pt x="862839" y="654171"/>
                  <a:pt x="864082" y="652923"/>
                </a:cubicBezTo>
                <a:cubicBezTo>
                  <a:pt x="864082" y="652923"/>
                  <a:pt x="864082" y="652923"/>
                  <a:pt x="864082" y="651674"/>
                </a:cubicBezTo>
                <a:cubicBezTo>
                  <a:pt x="865325" y="650426"/>
                  <a:pt x="866568" y="647929"/>
                  <a:pt x="867812" y="646681"/>
                </a:cubicBezTo>
                <a:cubicBezTo>
                  <a:pt x="867812" y="645432"/>
                  <a:pt x="869055" y="645432"/>
                  <a:pt x="869055" y="644184"/>
                </a:cubicBezTo>
                <a:cubicBezTo>
                  <a:pt x="870298" y="644184"/>
                  <a:pt x="870298" y="641687"/>
                  <a:pt x="872785" y="640439"/>
                </a:cubicBezTo>
                <a:cubicBezTo>
                  <a:pt x="872785" y="639190"/>
                  <a:pt x="874028" y="639190"/>
                  <a:pt x="875271" y="637942"/>
                </a:cubicBezTo>
                <a:lnTo>
                  <a:pt x="876515" y="636693"/>
                </a:lnTo>
                <a:cubicBezTo>
                  <a:pt x="876515" y="635445"/>
                  <a:pt x="877758" y="635445"/>
                  <a:pt x="879001" y="635445"/>
                </a:cubicBezTo>
                <a:lnTo>
                  <a:pt x="879001" y="634197"/>
                </a:lnTo>
                <a:lnTo>
                  <a:pt x="879001" y="536820"/>
                </a:lnTo>
                <a:cubicBezTo>
                  <a:pt x="879001" y="523087"/>
                  <a:pt x="867812" y="511852"/>
                  <a:pt x="854136" y="511852"/>
                </a:cubicBezTo>
                <a:close/>
                <a:moveTo>
                  <a:pt x="142978" y="181021"/>
                </a:moveTo>
                <a:lnTo>
                  <a:pt x="142978" y="403239"/>
                </a:lnTo>
                <a:cubicBezTo>
                  <a:pt x="142978" y="404488"/>
                  <a:pt x="144221" y="405736"/>
                  <a:pt x="145464" y="405736"/>
                </a:cubicBezTo>
                <a:lnTo>
                  <a:pt x="876515" y="405736"/>
                </a:lnTo>
                <a:cubicBezTo>
                  <a:pt x="879001" y="405736"/>
                  <a:pt x="879001" y="404488"/>
                  <a:pt x="879001" y="403239"/>
                </a:cubicBezTo>
                <a:lnTo>
                  <a:pt x="879001" y="181021"/>
                </a:lnTo>
                <a:close/>
                <a:moveTo>
                  <a:pt x="33569" y="181021"/>
                </a:moveTo>
                <a:lnTo>
                  <a:pt x="33569" y="823956"/>
                </a:lnTo>
                <a:cubicBezTo>
                  <a:pt x="33569" y="836440"/>
                  <a:pt x="42272" y="846428"/>
                  <a:pt x="54705" y="846428"/>
                </a:cubicBezTo>
                <a:lnTo>
                  <a:pt x="829270" y="846428"/>
                </a:lnTo>
                <a:lnTo>
                  <a:pt x="830513" y="843931"/>
                </a:lnTo>
                <a:cubicBezTo>
                  <a:pt x="831756" y="842682"/>
                  <a:pt x="831756" y="841434"/>
                  <a:pt x="833000" y="840185"/>
                </a:cubicBezTo>
                <a:cubicBezTo>
                  <a:pt x="834243" y="837689"/>
                  <a:pt x="835486" y="835192"/>
                  <a:pt x="837973" y="833943"/>
                </a:cubicBezTo>
                <a:cubicBezTo>
                  <a:pt x="840459" y="830198"/>
                  <a:pt x="841703" y="825204"/>
                  <a:pt x="841703" y="820211"/>
                </a:cubicBezTo>
                <a:cubicBezTo>
                  <a:pt x="840459" y="815217"/>
                  <a:pt x="837973" y="810223"/>
                  <a:pt x="833000" y="808975"/>
                </a:cubicBezTo>
                <a:cubicBezTo>
                  <a:pt x="831756" y="807727"/>
                  <a:pt x="830513" y="806478"/>
                  <a:pt x="829270" y="806478"/>
                </a:cubicBezTo>
                <a:cubicBezTo>
                  <a:pt x="828027" y="806478"/>
                  <a:pt x="826783" y="806478"/>
                  <a:pt x="824297" y="806478"/>
                </a:cubicBezTo>
                <a:lnTo>
                  <a:pt x="637804" y="806478"/>
                </a:lnTo>
                <a:cubicBezTo>
                  <a:pt x="589316" y="806478"/>
                  <a:pt x="549531" y="766529"/>
                  <a:pt x="549531" y="717841"/>
                </a:cubicBezTo>
                <a:lnTo>
                  <a:pt x="549531" y="536820"/>
                </a:lnTo>
                <a:cubicBezTo>
                  <a:pt x="549531" y="505609"/>
                  <a:pt x="575640" y="478144"/>
                  <a:pt x="609209" y="478144"/>
                </a:cubicBezTo>
                <a:lnTo>
                  <a:pt x="854136" y="478144"/>
                </a:lnTo>
                <a:cubicBezTo>
                  <a:pt x="886461" y="478144"/>
                  <a:pt x="912570" y="505609"/>
                  <a:pt x="912570" y="536820"/>
                </a:cubicBezTo>
                <a:lnTo>
                  <a:pt x="912570" y="624209"/>
                </a:lnTo>
                <a:cubicBezTo>
                  <a:pt x="920030" y="625458"/>
                  <a:pt x="927489" y="627954"/>
                  <a:pt x="933706" y="631700"/>
                </a:cubicBezTo>
                <a:cubicBezTo>
                  <a:pt x="938679" y="634197"/>
                  <a:pt x="943652" y="635445"/>
                  <a:pt x="948625" y="632948"/>
                </a:cubicBezTo>
                <a:cubicBezTo>
                  <a:pt x="953598" y="631700"/>
                  <a:pt x="957328" y="627954"/>
                  <a:pt x="959815" y="622961"/>
                </a:cubicBezTo>
                <a:cubicBezTo>
                  <a:pt x="959815" y="619216"/>
                  <a:pt x="961058" y="615470"/>
                  <a:pt x="963544" y="614222"/>
                </a:cubicBezTo>
                <a:cubicBezTo>
                  <a:pt x="963544" y="612973"/>
                  <a:pt x="964788" y="611725"/>
                  <a:pt x="964788" y="611725"/>
                </a:cubicBezTo>
                <a:cubicBezTo>
                  <a:pt x="967274" y="607980"/>
                  <a:pt x="968518" y="605483"/>
                  <a:pt x="971004" y="604234"/>
                </a:cubicBezTo>
                <a:cubicBezTo>
                  <a:pt x="971004" y="604234"/>
                  <a:pt x="971004" y="604234"/>
                  <a:pt x="971004" y="602986"/>
                </a:cubicBezTo>
                <a:cubicBezTo>
                  <a:pt x="973491" y="600489"/>
                  <a:pt x="975977" y="599241"/>
                  <a:pt x="978464" y="596744"/>
                </a:cubicBezTo>
                <a:cubicBezTo>
                  <a:pt x="979707" y="596744"/>
                  <a:pt x="979707" y="595496"/>
                  <a:pt x="980950" y="595496"/>
                </a:cubicBezTo>
                <a:cubicBezTo>
                  <a:pt x="983437" y="594247"/>
                  <a:pt x="985924" y="592999"/>
                  <a:pt x="988410" y="591750"/>
                </a:cubicBezTo>
                <a:cubicBezTo>
                  <a:pt x="988410" y="591750"/>
                  <a:pt x="988410" y="591750"/>
                  <a:pt x="989653" y="591750"/>
                </a:cubicBezTo>
                <a:lnTo>
                  <a:pt x="989653" y="181021"/>
                </a:lnTo>
                <a:lnTo>
                  <a:pt x="912570" y="181021"/>
                </a:lnTo>
                <a:lnTo>
                  <a:pt x="912570" y="403239"/>
                </a:lnTo>
                <a:cubicBezTo>
                  <a:pt x="912570" y="421965"/>
                  <a:pt x="896407" y="438195"/>
                  <a:pt x="876515" y="438195"/>
                </a:cubicBezTo>
                <a:lnTo>
                  <a:pt x="145464" y="438195"/>
                </a:lnTo>
                <a:cubicBezTo>
                  <a:pt x="126815" y="438195"/>
                  <a:pt x="110652" y="421965"/>
                  <a:pt x="110652" y="403239"/>
                </a:cubicBezTo>
                <a:lnTo>
                  <a:pt x="110652" y="181021"/>
                </a:lnTo>
                <a:close/>
                <a:moveTo>
                  <a:pt x="896834" y="71412"/>
                </a:moveTo>
                <a:cubicBezTo>
                  <a:pt x="907088" y="71412"/>
                  <a:pt x="916060" y="80384"/>
                  <a:pt x="916060" y="90637"/>
                </a:cubicBezTo>
                <a:cubicBezTo>
                  <a:pt x="916060" y="100890"/>
                  <a:pt x="907088" y="108580"/>
                  <a:pt x="896834" y="108580"/>
                </a:cubicBezTo>
                <a:cubicBezTo>
                  <a:pt x="886580" y="108580"/>
                  <a:pt x="878889" y="100890"/>
                  <a:pt x="878889" y="90637"/>
                </a:cubicBezTo>
                <a:cubicBezTo>
                  <a:pt x="878889" y="80384"/>
                  <a:pt x="886580" y="71412"/>
                  <a:pt x="896834" y="71412"/>
                </a:cubicBezTo>
                <a:close/>
                <a:moveTo>
                  <a:pt x="826704" y="71412"/>
                </a:moveTo>
                <a:cubicBezTo>
                  <a:pt x="836957" y="71412"/>
                  <a:pt x="844647" y="80384"/>
                  <a:pt x="844647" y="90637"/>
                </a:cubicBezTo>
                <a:cubicBezTo>
                  <a:pt x="844647" y="100890"/>
                  <a:pt x="836957" y="108580"/>
                  <a:pt x="826704" y="108580"/>
                </a:cubicBezTo>
                <a:cubicBezTo>
                  <a:pt x="816451" y="108580"/>
                  <a:pt x="807479" y="100890"/>
                  <a:pt x="807479" y="90637"/>
                </a:cubicBezTo>
                <a:cubicBezTo>
                  <a:pt x="807479" y="80384"/>
                  <a:pt x="816451" y="71412"/>
                  <a:pt x="826704" y="71412"/>
                </a:cubicBezTo>
                <a:close/>
                <a:moveTo>
                  <a:pt x="749802" y="71412"/>
                </a:moveTo>
                <a:cubicBezTo>
                  <a:pt x="760055" y="71412"/>
                  <a:pt x="767745" y="80384"/>
                  <a:pt x="767745" y="90637"/>
                </a:cubicBezTo>
                <a:cubicBezTo>
                  <a:pt x="767745" y="100890"/>
                  <a:pt x="760055" y="108580"/>
                  <a:pt x="749802" y="108580"/>
                </a:cubicBezTo>
                <a:cubicBezTo>
                  <a:pt x="739549" y="108580"/>
                  <a:pt x="730577" y="100890"/>
                  <a:pt x="730577" y="90637"/>
                </a:cubicBezTo>
                <a:cubicBezTo>
                  <a:pt x="730577" y="80384"/>
                  <a:pt x="739549" y="71412"/>
                  <a:pt x="749802" y="71412"/>
                </a:cubicBezTo>
                <a:close/>
                <a:moveTo>
                  <a:pt x="125869" y="71412"/>
                </a:moveTo>
                <a:lnTo>
                  <a:pt x="234214" y="71412"/>
                </a:lnTo>
                <a:cubicBezTo>
                  <a:pt x="244064" y="71412"/>
                  <a:pt x="251451" y="78475"/>
                  <a:pt x="251451" y="87892"/>
                </a:cubicBezTo>
                <a:cubicBezTo>
                  <a:pt x="251451" y="96131"/>
                  <a:pt x="244064" y="103194"/>
                  <a:pt x="234214" y="103194"/>
                </a:cubicBezTo>
                <a:lnTo>
                  <a:pt x="125869" y="103194"/>
                </a:lnTo>
                <a:cubicBezTo>
                  <a:pt x="117250" y="103194"/>
                  <a:pt x="109863" y="96131"/>
                  <a:pt x="109863" y="87892"/>
                </a:cubicBezTo>
                <a:cubicBezTo>
                  <a:pt x="109863" y="78475"/>
                  <a:pt x="117250" y="71412"/>
                  <a:pt x="125869" y="71412"/>
                </a:cubicBezTo>
                <a:close/>
                <a:moveTo>
                  <a:pt x="54705" y="33708"/>
                </a:moveTo>
                <a:cubicBezTo>
                  <a:pt x="42272" y="33708"/>
                  <a:pt x="33569" y="43695"/>
                  <a:pt x="33569" y="56179"/>
                </a:cubicBezTo>
                <a:lnTo>
                  <a:pt x="33569" y="148562"/>
                </a:lnTo>
                <a:lnTo>
                  <a:pt x="110652" y="148562"/>
                </a:lnTo>
                <a:lnTo>
                  <a:pt x="912570" y="148562"/>
                </a:lnTo>
                <a:lnTo>
                  <a:pt x="989653" y="148562"/>
                </a:lnTo>
                <a:lnTo>
                  <a:pt x="989653" y="56179"/>
                </a:lnTo>
                <a:cubicBezTo>
                  <a:pt x="989653" y="43695"/>
                  <a:pt x="979707" y="33708"/>
                  <a:pt x="967274" y="33708"/>
                </a:cubicBezTo>
                <a:close/>
                <a:moveTo>
                  <a:pt x="54705" y="0"/>
                </a:moveTo>
                <a:lnTo>
                  <a:pt x="967274" y="0"/>
                </a:lnTo>
                <a:cubicBezTo>
                  <a:pt x="998356" y="0"/>
                  <a:pt x="1021979" y="24969"/>
                  <a:pt x="1021979" y="56179"/>
                </a:cubicBezTo>
                <a:lnTo>
                  <a:pt x="1021979" y="591750"/>
                </a:lnTo>
                <a:cubicBezTo>
                  <a:pt x="1036898" y="596744"/>
                  <a:pt x="1048087" y="607980"/>
                  <a:pt x="1053061" y="622961"/>
                </a:cubicBezTo>
                <a:cubicBezTo>
                  <a:pt x="1055547" y="627954"/>
                  <a:pt x="1059277" y="631700"/>
                  <a:pt x="1063007" y="632948"/>
                </a:cubicBezTo>
                <a:cubicBezTo>
                  <a:pt x="1067980" y="635445"/>
                  <a:pt x="1072953" y="634197"/>
                  <a:pt x="1077926" y="631700"/>
                </a:cubicBezTo>
                <a:cubicBezTo>
                  <a:pt x="1096575" y="620464"/>
                  <a:pt x="1118955" y="621712"/>
                  <a:pt x="1135117" y="636693"/>
                </a:cubicBezTo>
                <a:cubicBezTo>
                  <a:pt x="1151280" y="650426"/>
                  <a:pt x="1157496" y="672897"/>
                  <a:pt x="1150037" y="692872"/>
                </a:cubicBezTo>
                <a:cubicBezTo>
                  <a:pt x="1147550" y="696617"/>
                  <a:pt x="1148793" y="702860"/>
                  <a:pt x="1151280" y="706605"/>
                </a:cubicBezTo>
                <a:cubicBezTo>
                  <a:pt x="1153767" y="711598"/>
                  <a:pt x="1157496" y="714095"/>
                  <a:pt x="1162469" y="715344"/>
                </a:cubicBezTo>
                <a:cubicBezTo>
                  <a:pt x="1183605" y="717841"/>
                  <a:pt x="1199768" y="734070"/>
                  <a:pt x="1203498" y="755293"/>
                </a:cubicBezTo>
                <a:cubicBezTo>
                  <a:pt x="1207228" y="776516"/>
                  <a:pt x="1198525" y="797739"/>
                  <a:pt x="1178632" y="808975"/>
                </a:cubicBezTo>
                <a:cubicBezTo>
                  <a:pt x="1174902" y="810223"/>
                  <a:pt x="1172416" y="815217"/>
                  <a:pt x="1169929" y="820211"/>
                </a:cubicBezTo>
                <a:cubicBezTo>
                  <a:pt x="1169929" y="825204"/>
                  <a:pt x="1171173" y="830198"/>
                  <a:pt x="1174902" y="833943"/>
                </a:cubicBezTo>
                <a:cubicBezTo>
                  <a:pt x="1188579" y="850173"/>
                  <a:pt x="1191065" y="873893"/>
                  <a:pt x="1179875" y="891370"/>
                </a:cubicBezTo>
                <a:cubicBezTo>
                  <a:pt x="1168686" y="911345"/>
                  <a:pt x="1148793" y="920084"/>
                  <a:pt x="1127658" y="916339"/>
                </a:cubicBezTo>
                <a:cubicBezTo>
                  <a:pt x="1122685" y="915090"/>
                  <a:pt x="1117711" y="916339"/>
                  <a:pt x="1113981" y="920084"/>
                </a:cubicBezTo>
                <a:cubicBezTo>
                  <a:pt x="1110252" y="922581"/>
                  <a:pt x="1107765" y="927575"/>
                  <a:pt x="1107765" y="932568"/>
                </a:cubicBezTo>
                <a:cubicBezTo>
                  <a:pt x="1107765" y="953791"/>
                  <a:pt x="1095332" y="973766"/>
                  <a:pt x="1075440" y="981257"/>
                </a:cubicBezTo>
                <a:cubicBezTo>
                  <a:pt x="1054304" y="987499"/>
                  <a:pt x="1033168" y="981257"/>
                  <a:pt x="1019492" y="965027"/>
                </a:cubicBezTo>
                <a:cubicBezTo>
                  <a:pt x="1012033" y="957537"/>
                  <a:pt x="999600" y="957537"/>
                  <a:pt x="992140" y="965027"/>
                </a:cubicBezTo>
                <a:cubicBezTo>
                  <a:pt x="983437" y="977511"/>
                  <a:pt x="968518" y="983753"/>
                  <a:pt x="954842" y="983753"/>
                </a:cubicBezTo>
                <a:cubicBezTo>
                  <a:pt x="948625" y="983753"/>
                  <a:pt x="943652" y="982505"/>
                  <a:pt x="937436" y="981257"/>
                </a:cubicBezTo>
                <a:cubicBezTo>
                  <a:pt x="917543" y="973766"/>
                  <a:pt x="905110" y="953791"/>
                  <a:pt x="905110" y="932568"/>
                </a:cubicBezTo>
                <a:cubicBezTo>
                  <a:pt x="905110" y="927575"/>
                  <a:pt x="902624" y="922581"/>
                  <a:pt x="898894" y="920084"/>
                </a:cubicBezTo>
                <a:cubicBezTo>
                  <a:pt x="895164" y="916339"/>
                  <a:pt x="888948" y="915090"/>
                  <a:pt x="883974" y="916339"/>
                </a:cubicBezTo>
                <a:cubicBezTo>
                  <a:pt x="862839" y="920084"/>
                  <a:pt x="842946" y="911345"/>
                  <a:pt x="831756" y="891370"/>
                </a:cubicBezTo>
                <a:cubicBezTo>
                  <a:pt x="829270" y="887625"/>
                  <a:pt x="828027" y="883880"/>
                  <a:pt x="826783" y="878886"/>
                </a:cubicBezTo>
                <a:lnTo>
                  <a:pt x="54705" y="878886"/>
                </a:lnTo>
                <a:cubicBezTo>
                  <a:pt x="24866" y="878886"/>
                  <a:pt x="0" y="855167"/>
                  <a:pt x="0" y="823956"/>
                </a:cubicBezTo>
                <a:lnTo>
                  <a:pt x="0" y="56179"/>
                </a:lnTo>
                <a:cubicBezTo>
                  <a:pt x="0" y="24969"/>
                  <a:pt x="24866" y="0"/>
                  <a:pt x="547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66FA3-86B8-9B44-896D-C7555146C864}"/>
              </a:ext>
            </a:extLst>
          </p:cNvPr>
          <p:cNvSpPr txBox="1"/>
          <p:nvPr/>
        </p:nvSpPr>
        <p:spPr>
          <a:xfrm>
            <a:off x="1415427" y="5038965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A3702-85DE-174F-B740-615EA6FD7F21}"/>
              </a:ext>
            </a:extLst>
          </p:cNvPr>
          <p:cNvSpPr txBox="1"/>
          <p:nvPr/>
        </p:nvSpPr>
        <p:spPr>
          <a:xfrm>
            <a:off x="1415427" y="5554175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94941-561C-1940-8A6A-AC3824CB74F8}"/>
              </a:ext>
            </a:extLst>
          </p:cNvPr>
          <p:cNvSpPr txBox="1"/>
          <p:nvPr/>
        </p:nvSpPr>
        <p:spPr>
          <a:xfrm>
            <a:off x="1415427" y="7398893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7053D-77DF-E94B-AC52-2E96A7A8ADCE}"/>
              </a:ext>
            </a:extLst>
          </p:cNvPr>
          <p:cNvSpPr txBox="1"/>
          <p:nvPr/>
        </p:nvSpPr>
        <p:spPr>
          <a:xfrm>
            <a:off x="1415427" y="7914103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0272B-4848-CC45-8652-BBA9A6C3499B}"/>
              </a:ext>
            </a:extLst>
          </p:cNvPr>
          <p:cNvSpPr txBox="1"/>
          <p:nvPr/>
        </p:nvSpPr>
        <p:spPr>
          <a:xfrm>
            <a:off x="1415427" y="9759066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FCA31-495D-6A44-9125-EA8D5D1DA681}"/>
              </a:ext>
            </a:extLst>
          </p:cNvPr>
          <p:cNvSpPr txBox="1"/>
          <p:nvPr/>
        </p:nvSpPr>
        <p:spPr>
          <a:xfrm>
            <a:off x="1415427" y="10274276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6FDB9-3307-A948-9DD1-F7E2A01C3E06}"/>
              </a:ext>
            </a:extLst>
          </p:cNvPr>
          <p:cNvSpPr txBox="1"/>
          <p:nvPr/>
        </p:nvSpPr>
        <p:spPr>
          <a:xfrm>
            <a:off x="18170816" y="3806120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B7706-6B13-0F4C-97B0-CDD57F5C199C}"/>
              </a:ext>
            </a:extLst>
          </p:cNvPr>
          <p:cNvSpPr txBox="1"/>
          <p:nvPr/>
        </p:nvSpPr>
        <p:spPr>
          <a:xfrm>
            <a:off x="18170816" y="4321330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FB4FF-41B6-6C49-92E6-E1DA6E2DE849}"/>
              </a:ext>
            </a:extLst>
          </p:cNvPr>
          <p:cNvSpPr txBox="1"/>
          <p:nvPr/>
        </p:nvSpPr>
        <p:spPr>
          <a:xfrm>
            <a:off x="18170816" y="6170172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A19A6-5FCA-1B49-A655-D54234D232EF}"/>
              </a:ext>
            </a:extLst>
          </p:cNvPr>
          <p:cNvSpPr txBox="1"/>
          <p:nvPr/>
        </p:nvSpPr>
        <p:spPr>
          <a:xfrm>
            <a:off x="18170816" y="6685382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7F7E3-F9A5-9644-A9FB-DC00193F83A7}"/>
              </a:ext>
            </a:extLst>
          </p:cNvPr>
          <p:cNvSpPr txBox="1"/>
          <p:nvPr/>
        </p:nvSpPr>
        <p:spPr>
          <a:xfrm>
            <a:off x="18170816" y="8535951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7DAF67-74E2-E843-A4D6-FC049CEB50FC}"/>
              </a:ext>
            </a:extLst>
          </p:cNvPr>
          <p:cNvSpPr txBox="1"/>
          <p:nvPr/>
        </p:nvSpPr>
        <p:spPr>
          <a:xfrm>
            <a:off x="18170816" y="9051161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C6DEF1-A4F5-E74C-8A19-B4A9E53721AF}"/>
              </a:ext>
            </a:extLst>
          </p:cNvPr>
          <p:cNvSpPr txBox="1"/>
          <p:nvPr/>
        </p:nvSpPr>
        <p:spPr>
          <a:xfrm>
            <a:off x="18170816" y="10898541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C0E828-66B7-9E49-8B1A-034DCBB6BFD5}"/>
              </a:ext>
            </a:extLst>
          </p:cNvPr>
          <p:cNvSpPr txBox="1"/>
          <p:nvPr/>
        </p:nvSpPr>
        <p:spPr>
          <a:xfrm>
            <a:off x="18170816" y="11413751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E3E4A-395B-A247-B90B-3B18AB90F5E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9572FA-0F9C-BA4B-98ED-5FB611B4569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C352AF-DD5F-E344-A9EA-39174BF54541}"/>
              </a:ext>
            </a:extLst>
          </p:cNvPr>
          <p:cNvSpPr txBox="1"/>
          <p:nvPr/>
        </p:nvSpPr>
        <p:spPr>
          <a:xfrm>
            <a:off x="7793091" y="7034431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E19FA-86FF-7146-9B0A-AF0AE8160045}"/>
              </a:ext>
            </a:extLst>
          </p:cNvPr>
          <p:cNvSpPr txBox="1"/>
          <p:nvPr/>
        </p:nvSpPr>
        <p:spPr>
          <a:xfrm>
            <a:off x="7793091" y="10329441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001F7-75B8-8349-9F24-13C9D6641DF0}"/>
              </a:ext>
            </a:extLst>
          </p:cNvPr>
          <p:cNvSpPr txBox="1"/>
          <p:nvPr/>
        </p:nvSpPr>
        <p:spPr>
          <a:xfrm>
            <a:off x="10983667" y="11803868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11BDA0-2FB7-6543-8E0C-DCBDCB6E388C}"/>
              </a:ext>
            </a:extLst>
          </p:cNvPr>
          <p:cNvSpPr txBox="1"/>
          <p:nvPr/>
        </p:nvSpPr>
        <p:spPr>
          <a:xfrm>
            <a:off x="14166313" y="7034431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91E522-A7FD-604D-A361-90B989564F79}"/>
              </a:ext>
            </a:extLst>
          </p:cNvPr>
          <p:cNvSpPr txBox="1"/>
          <p:nvPr/>
        </p:nvSpPr>
        <p:spPr>
          <a:xfrm>
            <a:off x="14166313" y="10329441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STYLES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7AE558-A5EB-E440-B616-55F702120701}"/>
              </a:ext>
            </a:extLst>
          </p:cNvPr>
          <p:cNvSpPr txBox="1"/>
          <p:nvPr/>
        </p:nvSpPr>
        <p:spPr>
          <a:xfrm>
            <a:off x="10983667" y="5327977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64F966-5586-B642-B0D5-6BC31B9E3E08}"/>
              </a:ext>
            </a:extLst>
          </p:cNvPr>
          <p:cNvSpPr txBox="1"/>
          <p:nvPr/>
        </p:nvSpPr>
        <p:spPr>
          <a:xfrm>
            <a:off x="11107732" y="7547627"/>
            <a:ext cx="21621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347965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A913073-B331-F547-A11A-7CB2DB5E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390" y="4896986"/>
            <a:ext cx="6332248" cy="6546489"/>
          </a:xfrm>
          <a:custGeom>
            <a:avLst/>
            <a:gdLst>
              <a:gd name="connsiteX0" fmla="*/ 3161973 w 6332248"/>
              <a:gd name="connsiteY0" fmla="*/ 6459821 h 6546489"/>
              <a:gd name="connsiteX1" fmla="*/ 3174502 w 6332248"/>
              <a:gd name="connsiteY1" fmla="*/ 6459821 h 6546489"/>
              <a:gd name="connsiteX2" fmla="*/ 3174502 w 6332248"/>
              <a:gd name="connsiteY2" fmla="*/ 6513531 h 6546489"/>
              <a:gd name="connsiteX3" fmla="*/ 3204569 w 6332248"/>
              <a:gd name="connsiteY3" fmla="*/ 6469586 h 6546489"/>
              <a:gd name="connsiteX4" fmla="*/ 3215844 w 6332248"/>
              <a:gd name="connsiteY4" fmla="*/ 6475690 h 6546489"/>
              <a:gd name="connsiteX5" fmla="*/ 3184524 w 6332248"/>
              <a:gd name="connsiteY5" fmla="*/ 6522076 h 6546489"/>
              <a:gd name="connsiteX6" fmla="*/ 3233383 w 6332248"/>
              <a:gd name="connsiteY6" fmla="*/ 6497662 h 6546489"/>
              <a:gd name="connsiteX7" fmla="*/ 3239647 w 6332248"/>
              <a:gd name="connsiteY7" fmla="*/ 6508648 h 6546489"/>
              <a:gd name="connsiteX8" fmla="*/ 3170744 w 6332248"/>
              <a:gd name="connsiteY8" fmla="*/ 6542827 h 6546489"/>
              <a:gd name="connsiteX9" fmla="*/ 3168238 w 6332248"/>
              <a:gd name="connsiteY9" fmla="*/ 6546489 h 6546489"/>
              <a:gd name="connsiteX10" fmla="*/ 3165732 w 6332248"/>
              <a:gd name="connsiteY10" fmla="*/ 6541607 h 6546489"/>
              <a:gd name="connsiteX11" fmla="*/ 3098081 w 6332248"/>
              <a:gd name="connsiteY11" fmla="*/ 6508648 h 6546489"/>
              <a:gd name="connsiteX12" fmla="*/ 3104345 w 6332248"/>
              <a:gd name="connsiteY12" fmla="*/ 6497662 h 6546489"/>
              <a:gd name="connsiteX13" fmla="*/ 3151951 w 6332248"/>
              <a:gd name="connsiteY13" fmla="*/ 6520855 h 6546489"/>
              <a:gd name="connsiteX14" fmla="*/ 3120631 w 6332248"/>
              <a:gd name="connsiteY14" fmla="*/ 6475690 h 6546489"/>
              <a:gd name="connsiteX15" fmla="*/ 3131906 w 6332248"/>
              <a:gd name="connsiteY15" fmla="*/ 6469586 h 6546489"/>
              <a:gd name="connsiteX16" fmla="*/ 3161973 w 6332248"/>
              <a:gd name="connsiteY16" fmla="*/ 6513531 h 6546489"/>
              <a:gd name="connsiteX17" fmla="*/ 3491651 w 6332248"/>
              <a:gd name="connsiteY17" fmla="*/ 6360947 h 6546489"/>
              <a:gd name="connsiteX18" fmla="*/ 3497837 w 6332248"/>
              <a:gd name="connsiteY18" fmla="*/ 6372356 h 6546489"/>
              <a:gd name="connsiteX19" fmla="*/ 3366696 w 6332248"/>
              <a:gd name="connsiteY19" fmla="*/ 6442074 h 6546489"/>
              <a:gd name="connsiteX20" fmla="*/ 3361747 w 6332248"/>
              <a:gd name="connsiteY20" fmla="*/ 6430666 h 6546489"/>
              <a:gd name="connsiteX21" fmla="*/ 2839362 w 6332248"/>
              <a:gd name="connsiteY21" fmla="*/ 6360947 h 6546489"/>
              <a:gd name="connsiteX22" fmla="*/ 2970504 w 6332248"/>
              <a:gd name="connsiteY22" fmla="*/ 6430666 h 6546489"/>
              <a:gd name="connsiteX23" fmla="*/ 2964318 w 6332248"/>
              <a:gd name="connsiteY23" fmla="*/ 6442074 h 6546489"/>
              <a:gd name="connsiteX24" fmla="*/ 2834414 w 6332248"/>
              <a:gd name="connsiteY24" fmla="*/ 6372356 h 6546489"/>
              <a:gd name="connsiteX25" fmla="*/ 3755316 w 6332248"/>
              <a:gd name="connsiteY25" fmla="*/ 6229114 h 6546489"/>
              <a:gd name="connsiteX26" fmla="*/ 3761502 w 6332248"/>
              <a:gd name="connsiteY26" fmla="*/ 6240523 h 6546489"/>
              <a:gd name="connsiteX27" fmla="*/ 3631598 w 6332248"/>
              <a:gd name="connsiteY27" fmla="*/ 6310241 h 6546489"/>
              <a:gd name="connsiteX28" fmla="*/ 3625412 w 6332248"/>
              <a:gd name="connsiteY28" fmla="*/ 6298833 h 6546489"/>
              <a:gd name="connsiteX29" fmla="*/ 2575695 w 6332248"/>
              <a:gd name="connsiteY29" fmla="*/ 6229114 h 6546489"/>
              <a:gd name="connsiteX30" fmla="*/ 2706837 w 6332248"/>
              <a:gd name="connsiteY30" fmla="*/ 6298833 h 6546489"/>
              <a:gd name="connsiteX31" fmla="*/ 2700651 w 6332248"/>
              <a:gd name="connsiteY31" fmla="*/ 6310241 h 6546489"/>
              <a:gd name="connsiteX32" fmla="*/ 2570747 w 6332248"/>
              <a:gd name="connsiteY32" fmla="*/ 6240523 h 6546489"/>
              <a:gd name="connsiteX33" fmla="*/ 3365939 w 6332248"/>
              <a:gd name="connsiteY33" fmla="*/ 6212633 h 6546489"/>
              <a:gd name="connsiteX34" fmla="*/ 3376998 w 6332248"/>
              <a:gd name="connsiteY34" fmla="*/ 6218875 h 6546489"/>
              <a:gd name="connsiteX35" fmla="*/ 3294673 w 6332248"/>
              <a:gd name="connsiteY35" fmla="*/ 6348712 h 6546489"/>
              <a:gd name="connsiteX36" fmla="*/ 3284843 w 6332248"/>
              <a:gd name="connsiteY36" fmla="*/ 6341221 h 6546489"/>
              <a:gd name="connsiteX37" fmla="*/ 2966318 w 6332248"/>
              <a:gd name="connsiteY37" fmla="*/ 6212633 h 6546489"/>
              <a:gd name="connsiteX38" fmla="*/ 3047414 w 6332248"/>
              <a:gd name="connsiteY38" fmla="*/ 6341221 h 6546489"/>
              <a:gd name="connsiteX39" fmla="*/ 3037584 w 6332248"/>
              <a:gd name="connsiteY39" fmla="*/ 6348712 h 6546489"/>
              <a:gd name="connsiteX40" fmla="*/ 2955260 w 6332248"/>
              <a:gd name="connsiteY40" fmla="*/ 6218875 h 6546489"/>
              <a:gd name="connsiteX41" fmla="*/ 3158506 w 6332248"/>
              <a:gd name="connsiteY41" fmla="*/ 6152212 h 6546489"/>
              <a:gd name="connsiteX42" fmla="*/ 3168494 w 6332248"/>
              <a:gd name="connsiteY42" fmla="*/ 6152212 h 6546489"/>
              <a:gd name="connsiteX43" fmla="*/ 3168494 w 6332248"/>
              <a:gd name="connsiteY43" fmla="*/ 6304786 h 6546489"/>
              <a:gd name="connsiteX44" fmla="*/ 3158506 w 6332248"/>
              <a:gd name="connsiteY44" fmla="*/ 6304786 h 6546489"/>
              <a:gd name="connsiteX45" fmla="*/ 4018983 w 6332248"/>
              <a:gd name="connsiteY45" fmla="*/ 6091787 h 6546489"/>
              <a:gd name="connsiteX46" fmla="*/ 4025169 w 6332248"/>
              <a:gd name="connsiteY46" fmla="*/ 6103196 h 6546489"/>
              <a:gd name="connsiteX47" fmla="*/ 3894028 w 6332248"/>
              <a:gd name="connsiteY47" fmla="*/ 6172916 h 6546489"/>
              <a:gd name="connsiteX48" fmla="*/ 3889079 w 6332248"/>
              <a:gd name="connsiteY48" fmla="*/ 6161508 h 6546489"/>
              <a:gd name="connsiteX49" fmla="*/ 2312030 w 6332248"/>
              <a:gd name="connsiteY49" fmla="*/ 6091787 h 6546489"/>
              <a:gd name="connsiteX50" fmla="*/ 2443172 w 6332248"/>
              <a:gd name="connsiteY50" fmla="*/ 6161508 h 6546489"/>
              <a:gd name="connsiteX51" fmla="*/ 2436986 w 6332248"/>
              <a:gd name="connsiteY51" fmla="*/ 6172916 h 6546489"/>
              <a:gd name="connsiteX52" fmla="*/ 2307082 w 6332248"/>
              <a:gd name="connsiteY52" fmla="*/ 6103196 h 6546489"/>
              <a:gd name="connsiteX53" fmla="*/ 3536223 w 6332248"/>
              <a:gd name="connsiteY53" fmla="*/ 5954462 h 6546489"/>
              <a:gd name="connsiteX54" fmla="*/ 3547282 w 6332248"/>
              <a:gd name="connsiteY54" fmla="*/ 5961885 h 6546489"/>
              <a:gd name="connsiteX55" fmla="*/ 3464960 w 6332248"/>
              <a:gd name="connsiteY55" fmla="*/ 6090550 h 6546489"/>
              <a:gd name="connsiteX56" fmla="*/ 3455130 w 6332248"/>
              <a:gd name="connsiteY56" fmla="*/ 6083127 h 6546489"/>
              <a:gd name="connsiteX57" fmla="*/ 2800299 w 6332248"/>
              <a:gd name="connsiteY57" fmla="*/ 5954462 h 6546489"/>
              <a:gd name="connsiteX58" fmla="*/ 2882623 w 6332248"/>
              <a:gd name="connsiteY58" fmla="*/ 6083127 h 6546489"/>
              <a:gd name="connsiteX59" fmla="*/ 2871565 w 6332248"/>
              <a:gd name="connsiteY59" fmla="*/ 6090550 h 6546489"/>
              <a:gd name="connsiteX60" fmla="*/ 2790469 w 6332248"/>
              <a:gd name="connsiteY60" fmla="*/ 5961885 h 6546489"/>
              <a:gd name="connsiteX61" fmla="*/ 4282648 w 6332248"/>
              <a:gd name="connsiteY61" fmla="*/ 5954460 h 6546489"/>
              <a:gd name="connsiteX62" fmla="*/ 4288834 w 6332248"/>
              <a:gd name="connsiteY62" fmla="*/ 5965869 h 6546489"/>
              <a:gd name="connsiteX63" fmla="*/ 4157693 w 6332248"/>
              <a:gd name="connsiteY63" fmla="*/ 6035587 h 6546489"/>
              <a:gd name="connsiteX64" fmla="*/ 4152744 w 6332248"/>
              <a:gd name="connsiteY64" fmla="*/ 6022911 h 6546489"/>
              <a:gd name="connsiteX65" fmla="*/ 2049601 w 6332248"/>
              <a:gd name="connsiteY65" fmla="*/ 5954460 h 6546489"/>
              <a:gd name="connsiteX66" fmla="*/ 2179505 w 6332248"/>
              <a:gd name="connsiteY66" fmla="*/ 6022911 h 6546489"/>
              <a:gd name="connsiteX67" fmla="*/ 2173319 w 6332248"/>
              <a:gd name="connsiteY67" fmla="*/ 6035587 h 6546489"/>
              <a:gd name="connsiteX68" fmla="*/ 2043415 w 6332248"/>
              <a:gd name="connsiteY68" fmla="*/ 5965869 h 6546489"/>
              <a:gd name="connsiteX69" fmla="*/ 3158506 w 6332248"/>
              <a:gd name="connsiteY69" fmla="*/ 5839105 h 6546489"/>
              <a:gd name="connsiteX70" fmla="*/ 3168494 w 6332248"/>
              <a:gd name="connsiteY70" fmla="*/ 5839105 h 6546489"/>
              <a:gd name="connsiteX71" fmla="*/ 3168494 w 6332248"/>
              <a:gd name="connsiteY71" fmla="*/ 5997142 h 6546489"/>
              <a:gd name="connsiteX72" fmla="*/ 3158506 w 6332248"/>
              <a:gd name="connsiteY72" fmla="*/ 5997142 h 6546489"/>
              <a:gd name="connsiteX73" fmla="*/ 4546316 w 6332248"/>
              <a:gd name="connsiteY73" fmla="*/ 5822628 h 6546489"/>
              <a:gd name="connsiteX74" fmla="*/ 4552502 w 6332248"/>
              <a:gd name="connsiteY74" fmla="*/ 5834037 h 6546489"/>
              <a:gd name="connsiteX75" fmla="*/ 4421361 w 6332248"/>
              <a:gd name="connsiteY75" fmla="*/ 5903755 h 6546489"/>
              <a:gd name="connsiteX76" fmla="*/ 4416412 w 6332248"/>
              <a:gd name="connsiteY76" fmla="*/ 5892347 h 6546489"/>
              <a:gd name="connsiteX77" fmla="*/ 1790192 w 6332248"/>
              <a:gd name="connsiteY77" fmla="*/ 5822628 h 6546489"/>
              <a:gd name="connsiteX78" fmla="*/ 1921332 w 6332248"/>
              <a:gd name="connsiteY78" fmla="*/ 5892347 h 6546489"/>
              <a:gd name="connsiteX79" fmla="*/ 1915146 w 6332248"/>
              <a:gd name="connsiteY79" fmla="*/ 5903755 h 6546489"/>
              <a:gd name="connsiteX80" fmla="*/ 1785244 w 6332248"/>
              <a:gd name="connsiteY80" fmla="*/ 5834037 h 6546489"/>
              <a:gd name="connsiteX81" fmla="*/ 3701014 w 6332248"/>
              <a:gd name="connsiteY81" fmla="*/ 5696287 h 6546489"/>
              <a:gd name="connsiteX82" fmla="*/ 3712073 w 6332248"/>
              <a:gd name="connsiteY82" fmla="*/ 5702529 h 6546489"/>
              <a:gd name="connsiteX83" fmla="*/ 3629751 w 6332248"/>
              <a:gd name="connsiteY83" fmla="*/ 5832366 h 6546489"/>
              <a:gd name="connsiteX84" fmla="*/ 3619921 w 6332248"/>
              <a:gd name="connsiteY84" fmla="*/ 5824875 h 6546489"/>
              <a:gd name="connsiteX85" fmla="*/ 2630016 w 6332248"/>
              <a:gd name="connsiteY85" fmla="*/ 5696287 h 6546489"/>
              <a:gd name="connsiteX86" fmla="*/ 2712338 w 6332248"/>
              <a:gd name="connsiteY86" fmla="*/ 5824875 h 6546489"/>
              <a:gd name="connsiteX87" fmla="*/ 2701280 w 6332248"/>
              <a:gd name="connsiteY87" fmla="*/ 5832366 h 6546489"/>
              <a:gd name="connsiteX88" fmla="*/ 2620187 w 6332248"/>
              <a:gd name="connsiteY88" fmla="*/ 5702529 h 6546489"/>
              <a:gd name="connsiteX89" fmla="*/ 4809981 w 6332248"/>
              <a:gd name="connsiteY89" fmla="*/ 5685302 h 6546489"/>
              <a:gd name="connsiteX90" fmla="*/ 4816167 w 6332248"/>
              <a:gd name="connsiteY90" fmla="*/ 5696889 h 6546489"/>
              <a:gd name="connsiteX91" fmla="*/ 4686263 w 6332248"/>
              <a:gd name="connsiteY91" fmla="*/ 5766412 h 6546489"/>
              <a:gd name="connsiteX92" fmla="*/ 4680077 w 6332248"/>
              <a:gd name="connsiteY92" fmla="*/ 5754824 h 6546489"/>
              <a:gd name="connsiteX93" fmla="*/ 1526527 w 6332248"/>
              <a:gd name="connsiteY93" fmla="*/ 5685302 h 6546489"/>
              <a:gd name="connsiteX94" fmla="*/ 1657667 w 6332248"/>
              <a:gd name="connsiteY94" fmla="*/ 5754824 h 6546489"/>
              <a:gd name="connsiteX95" fmla="*/ 1651481 w 6332248"/>
              <a:gd name="connsiteY95" fmla="*/ 5766412 h 6546489"/>
              <a:gd name="connsiteX96" fmla="*/ 1521579 w 6332248"/>
              <a:gd name="connsiteY96" fmla="*/ 5696889 h 6546489"/>
              <a:gd name="connsiteX97" fmla="*/ 5073648 w 6332248"/>
              <a:gd name="connsiteY97" fmla="*/ 5547975 h 6546489"/>
              <a:gd name="connsiteX98" fmla="*/ 5079834 w 6332248"/>
              <a:gd name="connsiteY98" fmla="*/ 5559384 h 6546489"/>
              <a:gd name="connsiteX99" fmla="*/ 4948693 w 6332248"/>
              <a:gd name="connsiteY99" fmla="*/ 5629102 h 6546489"/>
              <a:gd name="connsiteX100" fmla="*/ 4943744 w 6332248"/>
              <a:gd name="connsiteY100" fmla="*/ 5616426 h 6546489"/>
              <a:gd name="connsiteX101" fmla="*/ 1262859 w 6332248"/>
              <a:gd name="connsiteY101" fmla="*/ 5547975 h 6546489"/>
              <a:gd name="connsiteX102" fmla="*/ 1393999 w 6332248"/>
              <a:gd name="connsiteY102" fmla="*/ 5616426 h 6546489"/>
              <a:gd name="connsiteX103" fmla="*/ 1387813 w 6332248"/>
              <a:gd name="connsiteY103" fmla="*/ 5629102 h 6546489"/>
              <a:gd name="connsiteX104" fmla="*/ 1257911 w 6332248"/>
              <a:gd name="connsiteY104" fmla="*/ 5559384 h 6546489"/>
              <a:gd name="connsiteX105" fmla="*/ 3163997 w 6332248"/>
              <a:gd name="connsiteY105" fmla="*/ 5526006 h 6546489"/>
              <a:gd name="connsiteX106" fmla="*/ 3173886 w 6332248"/>
              <a:gd name="connsiteY106" fmla="*/ 5526006 h 6546489"/>
              <a:gd name="connsiteX107" fmla="*/ 3173886 w 6332248"/>
              <a:gd name="connsiteY107" fmla="*/ 5684039 h 6546489"/>
              <a:gd name="connsiteX108" fmla="*/ 3163997 w 6332248"/>
              <a:gd name="connsiteY108" fmla="*/ 5684039 h 6546489"/>
              <a:gd name="connsiteX109" fmla="*/ 3867037 w 6332248"/>
              <a:gd name="connsiteY109" fmla="*/ 5438117 h 6546489"/>
              <a:gd name="connsiteX110" fmla="*/ 3876867 w 6332248"/>
              <a:gd name="connsiteY110" fmla="*/ 5445607 h 6546489"/>
              <a:gd name="connsiteX111" fmla="*/ 3795773 w 6332248"/>
              <a:gd name="connsiteY111" fmla="*/ 5574194 h 6546489"/>
              <a:gd name="connsiteX112" fmla="*/ 3784715 w 6332248"/>
              <a:gd name="connsiteY112" fmla="*/ 5566703 h 6546489"/>
              <a:gd name="connsiteX113" fmla="*/ 2465225 w 6332248"/>
              <a:gd name="connsiteY113" fmla="*/ 5438117 h 6546489"/>
              <a:gd name="connsiteX114" fmla="*/ 2547547 w 6332248"/>
              <a:gd name="connsiteY114" fmla="*/ 5566703 h 6546489"/>
              <a:gd name="connsiteX115" fmla="*/ 2536489 w 6332248"/>
              <a:gd name="connsiteY115" fmla="*/ 5574194 h 6546489"/>
              <a:gd name="connsiteX116" fmla="*/ 2455396 w 6332248"/>
              <a:gd name="connsiteY116" fmla="*/ 5445607 h 6546489"/>
              <a:gd name="connsiteX117" fmla="*/ 5331821 w 6332248"/>
              <a:gd name="connsiteY117" fmla="*/ 5410650 h 6546489"/>
              <a:gd name="connsiteX118" fmla="*/ 5338007 w 6332248"/>
              <a:gd name="connsiteY118" fmla="*/ 5422059 h 6546489"/>
              <a:gd name="connsiteX119" fmla="*/ 5206868 w 6332248"/>
              <a:gd name="connsiteY119" fmla="*/ 5491779 h 6546489"/>
              <a:gd name="connsiteX120" fmla="*/ 5201919 w 6332248"/>
              <a:gd name="connsiteY120" fmla="*/ 5480371 h 6546489"/>
              <a:gd name="connsiteX121" fmla="*/ 1000432 w 6332248"/>
              <a:gd name="connsiteY121" fmla="*/ 5410650 h 6546489"/>
              <a:gd name="connsiteX122" fmla="*/ 1130334 w 6332248"/>
              <a:gd name="connsiteY122" fmla="*/ 5480371 h 6546489"/>
              <a:gd name="connsiteX123" fmla="*/ 1124148 w 6332248"/>
              <a:gd name="connsiteY123" fmla="*/ 5491779 h 6546489"/>
              <a:gd name="connsiteX124" fmla="*/ 994247 w 6332248"/>
              <a:gd name="connsiteY124" fmla="*/ 5422059 h 6546489"/>
              <a:gd name="connsiteX125" fmla="*/ 5595488 w 6332248"/>
              <a:gd name="connsiteY125" fmla="*/ 5278818 h 6546489"/>
              <a:gd name="connsiteX126" fmla="*/ 5601674 w 6332248"/>
              <a:gd name="connsiteY126" fmla="*/ 5290405 h 6546489"/>
              <a:gd name="connsiteX127" fmla="*/ 5470535 w 6332248"/>
              <a:gd name="connsiteY127" fmla="*/ 5359928 h 6546489"/>
              <a:gd name="connsiteX128" fmla="*/ 5465586 w 6332248"/>
              <a:gd name="connsiteY128" fmla="*/ 5348340 h 6546489"/>
              <a:gd name="connsiteX129" fmla="*/ 736765 w 6332248"/>
              <a:gd name="connsiteY129" fmla="*/ 5278818 h 6546489"/>
              <a:gd name="connsiteX130" fmla="*/ 866667 w 6332248"/>
              <a:gd name="connsiteY130" fmla="*/ 5348340 h 6546489"/>
              <a:gd name="connsiteX131" fmla="*/ 860481 w 6332248"/>
              <a:gd name="connsiteY131" fmla="*/ 5359928 h 6546489"/>
              <a:gd name="connsiteX132" fmla="*/ 730579 w 6332248"/>
              <a:gd name="connsiteY132" fmla="*/ 5290405 h 6546489"/>
              <a:gd name="connsiteX133" fmla="*/ 3163997 w 6332248"/>
              <a:gd name="connsiteY133" fmla="*/ 5218395 h 6546489"/>
              <a:gd name="connsiteX134" fmla="*/ 3173886 w 6332248"/>
              <a:gd name="connsiteY134" fmla="*/ 5218395 h 6546489"/>
              <a:gd name="connsiteX135" fmla="*/ 3173886 w 6332248"/>
              <a:gd name="connsiteY135" fmla="*/ 5376428 h 6546489"/>
              <a:gd name="connsiteX136" fmla="*/ 3163997 w 6332248"/>
              <a:gd name="connsiteY136" fmla="*/ 5376428 h 6546489"/>
              <a:gd name="connsiteX137" fmla="*/ 4030759 w 6332248"/>
              <a:gd name="connsiteY137" fmla="*/ 5179940 h 6546489"/>
              <a:gd name="connsiteX138" fmla="*/ 4041674 w 6332248"/>
              <a:gd name="connsiteY138" fmla="*/ 5187431 h 6546489"/>
              <a:gd name="connsiteX139" fmla="*/ 3960421 w 6332248"/>
              <a:gd name="connsiteY139" fmla="*/ 5316019 h 6546489"/>
              <a:gd name="connsiteX140" fmla="*/ 3949506 w 6332248"/>
              <a:gd name="connsiteY140" fmla="*/ 5309776 h 6546489"/>
              <a:gd name="connsiteX141" fmla="*/ 2301518 w 6332248"/>
              <a:gd name="connsiteY141" fmla="*/ 5179940 h 6546489"/>
              <a:gd name="connsiteX142" fmla="*/ 2382771 w 6332248"/>
              <a:gd name="connsiteY142" fmla="*/ 5309776 h 6546489"/>
              <a:gd name="connsiteX143" fmla="*/ 2371856 w 6332248"/>
              <a:gd name="connsiteY143" fmla="*/ 5316019 h 6546489"/>
              <a:gd name="connsiteX144" fmla="*/ 2290604 w 6332248"/>
              <a:gd name="connsiteY144" fmla="*/ 5187431 h 6546489"/>
              <a:gd name="connsiteX145" fmla="*/ 5859153 w 6332248"/>
              <a:gd name="connsiteY145" fmla="*/ 5141491 h 6546489"/>
              <a:gd name="connsiteX146" fmla="*/ 5865339 w 6332248"/>
              <a:gd name="connsiteY146" fmla="*/ 5151790 h 6546489"/>
              <a:gd name="connsiteX147" fmla="*/ 5735437 w 6332248"/>
              <a:gd name="connsiteY147" fmla="*/ 5222599 h 6546489"/>
              <a:gd name="connsiteX148" fmla="*/ 5729251 w 6332248"/>
              <a:gd name="connsiteY148" fmla="*/ 5211012 h 6546489"/>
              <a:gd name="connsiteX149" fmla="*/ 471863 w 6332248"/>
              <a:gd name="connsiteY149" fmla="*/ 5141491 h 6546489"/>
              <a:gd name="connsiteX150" fmla="*/ 603002 w 6332248"/>
              <a:gd name="connsiteY150" fmla="*/ 5211012 h 6546489"/>
              <a:gd name="connsiteX151" fmla="*/ 598054 w 6332248"/>
              <a:gd name="connsiteY151" fmla="*/ 5222599 h 6546489"/>
              <a:gd name="connsiteX152" fmla="*/ 466914 w 6332248"/>
              <a:gd name="connsiteY152" fmla="*/ 5151790 h 6546489"/>
              <a:gd name="connsiteX153" fmla="*/ 6122820 w 6332248"/>
              <a:gd name="connsiteY153" fmla="*/ 5004166 h 6546489"/>
              <a:gd name="connsiteX154" fmla="*/ 6129006 w 6332248"/>
              <a:gd name="connsiteY154" fmla="*/ 5015575 h 6546489"/>
              <a:gd name="connsiteX155" fmla="*/ 5997867 w 6332248"/>
              <a:gd name="connsiteY155" fmla="*/ 5085295 h 6546489"/>
              <a:gd name="connsiteX156" fmla="*/ 5992918 w 6332248"/>
              <a:gd name="connsiteY156" fmla="*/ 5073887 h 6546489"/>
              <a:gd name="connsiteX157" fmla="*/ 213686 w 6332248"/>
              <a:gd name="connsiteY157" fmla="*/ 5004166 h 6546489"/>
              <a:gd name="connsiteX158" fmla="*/ 344827 w 6332248"/>
              <a:gd name="connsiteY158" fmla="*/ 5073887 h 6546489"/>
              <a:gd name="connsiteX159" fmla="*/ 338641 w 6332248"/>
              <a:gd name="connsiteY159" fmla="*/ 5085295 h 6546489"/>
              <a:gd name="connsiteX160" fmla="*/ 208738 w 6332248"/>
              <a:gd name="connsiteY160" fmla="*/ 5015575 h 6546489"/>
              <a:gd name="connsiteX161" fmla="*/ 4195390 w 6332248"/>
              <a:gd name="connsiteY161" fmla="*/ 4927260 h 6546489"/>
              <a:gd name="connsiteX162" fmla="*/ 4206449 w 6332248"/>
              <a:gd name="connsiteY162" fmla="*/ 4933502 h 6546489"/>
              <a:gd name="connsiteX163" fmla="*/ 4124127 w 6332248"/>
              <a:gd name="connsiteY163" fmla="*/ 5063339 h 6546489"/>
              <a:gd name="connsiteX164" fmla="*/ 4114297 w 6332248"/>
              <a:gd name="connsiteY164" fmla="*/ 5055848 h 6546489"/>
              <a:gd name="connsiteX165" fmla="*/ 2136871 w 6332248"/>
              <a:gd name="connsiteY165" fmla="*/ 4927260 h 6546489"/>
              <a:gd name="connsiteX166" fmla="*/ 2217964 w 6332248"/>
              <a:gd name="connsiteY166" fmla="*/ 5055848 h 6546489"/>
              <a:gd name="connsiteX167" fmla="*/ 2208135 w 6332248"/>
              <a:gd name="connsiteY167" fmla="*/ 5063339 h 6546489"/>
              <a:gd name="connsiteX168" fmla="*/ 2125813 w 6332248"/>
              <a:gd name="connsiteY168" fmla="*/ 4933502 h 6546489"/>
              <a:gd name="connsiteX169" fmla="*/ 3163997 w 6332248"/>
              <a:gd name="connsiteY169" fmla="*/ 4905288 h 6546489"/>
              <a:gd name="connsiteX170" fmla="*/ 3173985 w 6332248"/>
              <a:gd name="connsiteY170" fmla="*/ 4905288 h 6546489"/>
              <a:gd name="connsiteX171" fmla="*/ 3172987 w 6332248"/>
              <a:gd name="connsiteY171" fmla="*/ 5063335 h 6546489"/>
              <a:gd name="connsiteX172" fmla="*/ 3163997 w 6332248"/>
              <a:gd name="connsiteY172" fmla="*/ 5063335 h 6546489"/>
              <a:gd name="connsiteX173" fmla="*/ 5948973 w 6332248"/>
              <a:gd name="connsiteY173" fmla="*/ 4894303 h 6546489"/>
              <a:gd name="connsiteX174" fmla="*/ 6101516 w 6332248"/>
              <a:gd name="connsiteY174" fmla="*/ 4894303 h 6546489"/>
              <a:gd name="connsiteX175" fmla="*/ 6101516 w 6332248"/>
              <a:gd name="connsiteY175" fmla="*/ 4904191 h 6546489"/>
              <a:gd name="connsiteX176" fmla="*/ 5948973 w 6332248"/>
              <a:gd name="connsiteY176" fmla="*/ 4904191 h 6546489"/>
              <a:gd name="connsiteX177" fmla="*/ 5646853 w 6332248"/>
              <a:gd name="connsiteY177" fmla="*/ 4894303 h 6546489"/>
              <a:gd name="connsiteX178" fmla="*/ 5799396 w 6332248"/>
              <a:gd name="connsiteY178" fmla="*/ 4894303 h 6546489"/>
              <a:gd name="connsiteX179" fmla="*/ 5799396 w 6332248"/>
              <a:gd name="connsiteY179" fmla="*/ 4904191 h 6546489"/>
              <a:gd name="connsiteX180" fmla="*/ 5646853 w 6332248"/>
              <a:gd name="connsiteY180" fmla="*/ 4904191 h 6546489"/>
              <a:gd name="connsiteX181" fmla="*/ 5344738 w 6332248"/>
              <a:gd name="connsiteY181" fmla="*/ 4894303 h 6546489"/>
              <a:gd name="connsiteX182" fmla="*/ 5497281 w 6332248"/>
              <a:gd name="connsiteY182" fmla="*/ 4894303 h 6546489"/>
              <a:gd name="connsiteX183" fmla="*/ 5497281 w 6332248"/>
              <a:gd name="connsiteY183" fmla="*/ 4904191 h 6546489"/>
              <a:gd name="connsiteX184" fmla="*/ 5344738 w 6332248"/>
              <a:gd name="connsiteY184" fmla="*/ 4904191 h 6546489"/>
              <a:gd name="connsiteX185" fmla="*/ 5048112 w 6332248"/>
              <a:gd name="connsiteY185" fmla="*/ 4894303 h 6546489"/>
              <a:gd name="connsiteX186" fmla="*/ 5195197 w 6332248"/>
              <a:gd name="connsiteY186" fmla="*/ 4894303 h 6546489"/>
              <a:gd name="connsiteX187" fmla="*/ 5195197 w 6332248"/>
              <a:gd name="connsiteY187" fmla="*/ 4904191 h 6546489"/>
              <a:gd name="connsiteX188" fmla="*/ 5048112 w 6332248"/>
              <a:gd name="connsiteY188" fmla="*/ 4904191 h 6546489"/>
              <a:gd name="connsiteX189" fmla="*/ 4745994 w 6332248"/>
              <a:gd name="connsiteY189" fmla="*/ 4894303 h 6546489"/>
              <a:gd name="connsiteX190" fmla="*/ 4893083 w 6332248"/>
              <a:gd name="connsiteY190" fmla="*/ 4894303 h 6546489"/>
              <a:gd name="connsiteX191" fmla="*/ 4893083 w 6332248"/>
              <a:gd name="connsiteY191" fmla="*/ 4904191 h 6546489"/>
              <a:gd name="connsiteX192" fmla="*/ 4745994 w 6332248"/>
              <a:gd name="connsiteY192" fmla="*/ 4904191 h 6546489"/>
              <a:gd name="connsiteX193" fmla="*/ 4443878 w 6332248"/>
              <a:gd name="connsiteY193" fmla="*/ 4894303 h 6546489"/>
              <a:gd name="connsiteX194" fmla="*/ 4590963 w 6332248"/>
              <a:gd name="connsiteY194" fmla="*/ 4894303 h 6546489"/>
              <a:gd name="connsiteX195" fmla="*/ 4590963 w 6332248"/>
              <a:gd name="connsiteY195" fmla="*/ 4904191 h 6546489"/>
              <a:gd name="connsiteX196" fmla="*/ 4443878 w 6332248"/>
              <a:gd name="connsiteY196" fmla="*/ 4904191 h 6546489"/>
              <a:gd name="connsiteX197" fmla="*/ 4147254 w 6332248"/>
              <a:gd name="connsiteY197" fmla="*/ 4894303 h 6546489"/>
              <a:gd name="connsiteX198" fmla="*/ 4294339 w 6332248"/>
              <a:gd name="connsiteY198" fmla="*/ 4894303 h 6546489"/>
              <a:gd name="connsiteX199" fmla="*/ 4294339 w 6332248"/>
              <a:gd name="connsiteY199" fmla="*/ 4904191 h 6546489"/>
              <a:gd name="connsiteX200" fmla="*/ 4147254 w 6332248"/>
              <a:gd name="connsiteY200" fmla="*/ 4904191 h 6546489"/>
              <a:gd name="connsiteX201" fmla="*/ 3845134 w 6332248"/>
              <a:gd name="connsiteY201" fmla="*/ 4894303 h 6546489"/>
              <a:gd name="connsiteX202" fmla="*/ 3997678 w 6332248"/>
              <a:gd name="connsiteY202" fmla="*/ 4894303 h 6546489"/>
              <a:gd name="connsiteX203" fmla="*/ 3997678 w 6332248"/>
              <a:gd name="connsiteY203" fmla="*/ 4904191 h 6546489"/>
              <a:gd name="connsiteX204" fmla="*/ 3845134 w 6332248"/>
              <a:gd name="connsiteY204" fmla="*/ 4904191 h 6546489"/>
              <a:gd name="connsiteX205" fmla="*/ 3543017 w 6332248"/>
              <a:gd name="connsiteY205" fmla="*/ 4894303 h 6546489"/>
              <a:gd name="connsiteX206" fmla="*/ 3695561 w 6332248"/>
              <a:gd name="connsiteY206" fmla="*/ 4894303 h 6546489"/>
              <a:gd name="connsiteX207" fmla="*/ 3695561 w 6332248"/>
              <a:gd name="connsiteY207" fmla="*/ 4904191 h 6546489"/>
              <a:gd name="connsiteX208" fmla="*/ 3543017 w 6332248"/>
              <a:gd name="connsiteY208" fmla="*/ 4904191 h 6546489"/>
              <a:gd name="connsiteX209" fmla="*/ 3246393 w 6332248"/>
              <a:gd name="connsiteY209" fmla="*/ 4894303 h 6546489"/>
              <a:gd name="connsiteX210" fmla="*/ 3398937 w 6332248"/>
              <a:gd name="connsiteY210" fmla="*/ 4894303 h 6546489"/>
              <a:gd name="connsiteX211" fmla="*/ 3398937 w 6332248"/>
              <a:gd name="connsiteY211" fmla="*/ 4904191 h 6546489"/>
              <a:gd name="connsiteX212" fmla="*/ 3246393 w 6332248"/>
              <a:gd name="connsiteY212" fmla="*/ 4904191 h 6546489"/>
              <a:gd name="connsiteX213" fmla="*/ 2944275 w 6332248"/>
              <a:gd name="connsiteY213" fmla="*/ 4894303 h 6546489"/>
              <a:gd name="connsiteX214" fmla="*/ 3096818 w 6332248"/>
              <a:gd name="connsiteY214" fmla="*/ 4894303 h 6546489"/>
              <a:gd name="connsiteX215" fmla="*/ 3096818 w 6332248"/>
              <a:gd name="connsiteY215" fmla="*/ 4904191 h 6546489"/>
              <a:gd name="connsiteX216" fmla="*/ 2944275 w 6332248"/>
              <a:gd name="connsiteY216" fmla="*/ 4904191 h 6546489"/>
              <a:gd name="connsiteX217" fmla="*/ 2642159 w 6332248"/>
              <a:gd name="connsiteY217" fmla="*/ 4894303 h 6546489"/>
              <a:gd name="connsiteX218" fmla="*/ 2794702 w 6332248"/>
              <a:gd name="connsiteY218" fmla="*/ 4894303 h 6546489"/>
              <a:gd name="connsiteX219" fmla="*/ 2794702 w 6332248"/>
              <a:gd name="connsiteY219" fmla="*/ 4904191 h 6546489"/>
              <a:gd name="connsiteX220" fmla="*/ 2642159 w 6332248"/>
              <a:gd name="connsiteY220" fmla="*/ 4904191 h 6546489"/>
              <a:gd name="connsiteX221" fmla="*/ 2345535 w 6332248"/>
              <a:gd name="connsiteY221" fmla="*/ 4894303 h 6546489"/>
              <a:gd name="connsiteX222" fmla="*/ 2498078 w 6332248"/>
              <a:gd name="connsiteY222" fmla="*/ 4894303 h 6546489"/>
              <a:gd name="connsiteX223" fmla="*/ 2498078 w 6332248"/>
              <a:gd name="connsiteY223" fmla="*/ 4904191 h 6546489"/>
              <a:gd name="connsiteX224" fmla="*/ 2345535 w 6332248"/>
              <a:gd name="connsiteY224" fmla="*/ 4904191 h 6546489"/>
              <a:gd name="connsiteX225" fmla="*/ 2043415 w 6332248"/>
              <a:gd name="connsiteY225" fmla="*/ 4894303 h 6546489"/>
              <a:gd name="connsiteX226" fmla="*/ 2195958 w 6332248"/>
              <a:gd name="connsiteY226" fmla="*/ 4894303 h 6546489"/>
              <a:gd name="connsiteX227" fmla="*/ 2195958 w 6332248"/>
              <a:gd name="connsiteY227" fmla="*/ 4904191 h 6546489"/>
              <a:gd name="connsiteX228" fmla="*/ 2043415 w 6332248"/>
              <a:gd name="connsiteY228" fmla="*/ 4904191 h 6546489"/>
              <a:gd name="connsiteX229" fmla="*/ 1741298 w 6332248"/>
              <a:gd name="connsiteY229" fmla="*/ 4894303 h 6546489"/>
              <a:gd name="connsiteX230" fmla="*/ 1893841 w 6332248"/>
              <a:gd name="connsiteY230" fmla="*/ 4894303 h 6546489"/>
              <a:gd name="connsiteX231" fmla="*/ 1893841 w 6332248"/>
              <a:gd name="connsiteY231" fmla="*/ 4904191 h 6546489"/>
              <a:gd name="connsiteX232" fmla="*/ 1741298 w 6332248"/>
              <a:gd name="connsiteY232" fmla="*/ 4904191 h 6546489"/>
              <a:gd name="connsiteX233" fmla="*/ 1444674 w 6332248"/>
              <a:gd name="connsiteY233" fmla="*/ 4894303 h 6546489"/>
              <a:gd name="connsiteX234" fmla="*/ 1591758 w 6332248"/>
              <a:gd name="connsiteY234" fmla="*/ 4894303 h 6546489"/>
              <a:gd name="connsiteX235" fmla="*/ 1591758 w 6332248"/>
              <a:gd name="connsiteY235" fmla="*/ 4904191 h 6546489"/>
              <a:gd name="connsiteX236" fmla="*/ 1444674 w 6332248"/>
              <a:gd name="connsiteY236" fmla="*/ 4904191 h 6546489"/>
              <a:gd name="connsiteX237" fmla="*/ 1142556 w 6332248"/>
              <a:gd name="connsiteY237" fmla="*/ 4894303 h 6546489"/>
              <a:gd name="connsiteX238" fmla="*/ 1289644 w 6332248"/>
              <a:gd name="connsiteY238" fmla="*/ 4894303 h 6546489"/>
              <a:gd name="connsiteX239" fmla="*/ 1289644 w 6332248"/>
              <a:gd name="connsiteY239" fmla="*/ 4904191 h 6546489"/>
              <a:gd name="connsiteX240" fmla="*/ 1142556 w 6332248"/>
              <a:gd name="connsiteY240" fmla="*/ 4904191 h 6546489"/>
              <a:gd name="connsiteX241" fmla="*/ 840440 w 6332248"/>
              <a:gd name="connsiteY241" fmla="*/ 4894303 h 6546489"/>
              <a:gd name="connsiteX242" fmla="*/ 987524 w 6332248"/>
              <a:gd name="connsiteY242" fmla="*/ 4894303 h 6546489"/>
              <a:gd name="connsiteX243" fmla="*/ 987524 w 6332248"/>
              <a:gd name="connsiteY243" fmla="*/ 4904191 h 6546489"/>
              <a:gd name="connsiteX244" fmla="*/ 840440 w 6332248"/>
              <a:gd name="connsiteY244" fmla="*/ 4904191 h 6546489"/>
              <a:gd name="connsiteX245" fmla="*/ 543814 w 6332248"/>
              <a:gd name="connsiteY245" fmla="*/ 4894303 h 6546489"/>
              <a:gd name="connsiteX246" fmla="*/ 696357 w 6332248"/>
              <a:gd name="connsiteY246" fmla="*/ 4894303 h 6546489"/>
              <a:gd name="connsiteX247" fmla="*/ 696357 w 6332248"/>
              <a:gd name="connsiteY247" fmla="*/ 4904191 h 6546489"/>
              <a:gd name="connsiteX248" fmla="*/ 543814 w 6332248"/>
              <a:gd name="connsiteY248" fmla="*/ 4904191 h 6546489"/>
              <a:gd name="connsiteX249" fmla="*/ 241696 w 6332248"/>
              <a:gd name="connsiteY249" fmla="*/ 4894303 h 6546489"/>
              <a:gd name="connsiteX250" fmla="*/ 394239 w 6332248"/>
              <a:gd name="connsiteY250" fmla="*/ 4894303 h 6546489"/>
              <a:gd name="connsiteX251" fmla="*/ 394239 w 6332248"/>
              <a:gd name="connsiteY251" fmla="*/ 4904191 h 6546489"/>
              <a:gd name="connsiteX252" fmla="*/ 241696 w 6332248"/>
              <a:gd name="connsiteY252" fmla="*/ 4904191 h 6546489"/>
              <a:gd name="connsiteX253" fmla="*/ 6316156 w 6332248"/>
              <a:gd name="connsiteY253" fmla="*/ 4828386 h 6546489"/>
              <a:gd name="connsiteX254" fmla="*/ 6329772 w 6332248"/>
              <a:gd name="connsiteY254" fmla="*/ 4828386 h 6546489"/>
              <a:gd name="connsiteX255" fmla="*/ 6329772 w 6332248"/>
              <a:gd name="connsiteY255" fmla="*/ 4902167 h 6546489"/>
              <a:gd name="connsiteX256" fmla="*/ 6332248 w 6332248"/>
              <a:gd name="connsiteY256" fmla="*/ 4905983 h 6546489"/>
              <a:gd name="connsiteX257" fmla="*/ 6329772 w 6332248"/>
              <a:gd name="connsiteY257" fmla="*/ 4905983 h 6546489"/>
              <a:gd name="connsiteX258" fmla="*/ 6329772 w 6332248"/>
              <a:gd name="connsiteY258" fmla="*/ 4909799 h 6546489"/>
              <a:gd name="connsiteX259" fmla="*/ 6257976 w 6332248"/>
              <a:gd name="connsiteY259" fmla="*/ 4947962 h 6546489"/>
              <a:gd name="connsiteX260" fmla="*/ 6253024 w 6332248"/>
              <a:gd name="connsiteY260" fmla="*/ 4936513 h 6546489"/>
              <a:gd name="connsiteX261" fmla="*/ 6307491 w 6332248"/>
              <a:gd name="connsiteY261" fmla="*/ 4905983 h 6546489"/>
              <a:gd name="connsiteX262" fmla="*/ 6245597 w 6332248"/>
              <a:gd name="connsiteY262" fmla="*/ 4905983 h 6546489"/>
              <a:gd name="connsiteX263" fmla="*/ 6245597 w 6332248"/>
              <a:gd name="connsiteY263" fmla="*/ 4894534 h 6546489"/>
              <a:gd name="connsiteX264" fmla="*/ 6295112 w 6332248"/>
              <a:gd name="connsiteY264" fmla="*/ 4894534 h 6546489"/>
              <a:gd name="connsiteX265" fmla="*/ 6250548 w 6332248"/>
              <a:gd name="connsiteY265" fmla="*/ 4870365 h 6546489"/>
              <a:gd name="connsiteX266" fmla="*/ 6256738 w 6332248"/>
              <a:gd name="connsiteY266" fmla="*/ 4858916 h 6546489"/>
              <a:gd name="connsiteX267" fmla="*/ 6303777 w 6332248"/>
              <a:gd name="connsiteY267" fmla="*/ 4883086 h 6546489"/>
              <a:gd name="connsiteX268" fmla="*/ 6274068 w 6332248"/>
              <a:gd name="connsiteY268" fmla="*/ 4838563 h 6546489"/>
              <a:gd name="connsiteX269" fmla="*/ 6285209 w 6332248"/>
              <a:gd name="connsiteY269" fmla="*/ 4832202 h 6546489"/>
              <a:gd name="connsiteX270" fmla="*/ 6316156 w 6332248"/>
              <a:gd name="connsiteY270" fmla="*/ 4881814 h 6546489"/>
              <a:gd name="connsiteX271" fmla="*/ 5499 w 6332248"/>
              <a:gd name="connsiteY271" fmla="*/ 4828386 h 6546489"/>
              <a:gd name="connsiteX272" fmla="*/ 18291 w 6332248"/>
              <a:gd name="connsiteY272" fmla="*/ 4828386 h 6546489"/>
              <a:gd name="connsiteX273" fmla="*/ 18291 w 6332248"/>
              <a:gd name="connsiteY273" fmla="*/ 4888174 h 6546489"/>
              <a:gd name="connsiteX274" fmla="*/ 55387 w 6332248"/>
              <a:gd name="connsiteY274" fmla="*/ 4832202 h 6546489"/>
              <a:gd name="connsiteX275" fmla="*/ 66899 w 6332248"/>
              <a:gd name="connsiteY275" fmla="*/ 4838563 h 6546489"/>
              <a:gd name="connsiteX276" fmla="*/ 37479 w 6332248"/>
              <a:gd name="connsiteY276" fmla="*/ 4883086 h 6546489"/>
              <a:gd name="connsiteX277" fmla="*/ 84808 w 6332248"/>
              <a:gd name="connsiteY277" fmla="*/ 4858916 h 6546489"/>
              <a:gd name="connsiteX278" fmla="*/ 91204 w 6332248"/>
              <a:gd name="connsiteY278" fmla="*/ 4870365 h 6546489"/>
              <a:gd name="connsiteX279" fmla="*/ 45153 w 6332248"/>
              <a:gd name="connsiteY279" fmla="*/ 4894534 h 6546489"/>
              <a:gd name="connsiteX280" fmla="*/ 97600 w 6332248"/>
              <a:gd name="connsiteY280" fmla="*/ 4894534 h 6546489"/>
              <a:gd name="connsiteX281" fmla="*/ 97600 w 6332248"/>
              <a:gd name="connsiteY281" fmla="*/ 4905983 h 6546489"/>
              <a:gd name="connsiteX282" fmla="*/ 28524 w 6332248"/>
              <a:gd name="connsiteY282" fmla="*/ 4905983 h 6546489"/>
              <a:gd name="connsiteX283" fmla="*/ 84808 w 6332248"/>
              <a:gd name="connsiteY283" fmla="*/ 4936513 h 6546489"/>
              <a:gd name="connsiteX284" fmla="*/ 78412 w 6332248"/>
              <a:gd name="connsiteY284" fmla="*/ 4947962 h 6546489"/>
              <a:gd name="connsiteX285" fmla="*/ 5499 w 6332248"/>
              <a:gd name="connsiteY285" fmla="*/ 4909799 h 6546489"/>
              <a:gd name="connsiteX286" fmla="*/ 5981362 w 6332248"/>
              <a:gd name="connsiteY286" fmla="*/ 4718527 h 6546489"/>
              <a:gd name="connsiteX287" fmla="*/ 6118025 w 6332248"/>
              <a:gd name="connsiteY287" fmla="*/ 4789688 h 6546489"/>
              <a:gd name="connsiteX288" fmla="*/ 6111869 w 6332248"/>
              <a:gd name="connsiteY288" fmla="*/ 4799676 h 6546489"/>
              <a:gd name="connsiteX289" fmla="*/ 5976437 w 6332248"/>
              <a:gd name="connsiteY289" fmla="*/ 4729763 h 6546489"/>
              <a:gd name="connsiteX290" fmla="*/ 355156 w 6332248"/>
              <a:gd name="connsiteY290" fmla="*/ 4718527 h 6546489"/>
              <a:gd name="connsiteX291" fmla="*/ 361312 w 6332248"/>
              <a:gd name="connsiteY291" fmla="*/ 4729763 h 6546489"/>
              <a:gd name="connsiteX292" fmla="*/ 225880 w 6332248"/>
              <a:gd name="connsiteY292" fmla="*/ 4799676 h 6546489"/>
              <a:gd name="connsiteX293" fmla="*/ 219724 w 6332248"/>
              <a:gd name="connsiteY293" fmla="*/ 4789688 h 6546489"/>
              <a:gd name="connsiteX294" fmla="*/ 4366902 w 6332248"/>
              <a:gd name="connsiteY294" fmla="*/ 4669091 h 6546489"/>
              <a:gd name="connsiteX295" fmla="*/ 4376732 w 6332248"/>
              <a:gd name="connsiteY295" fmla="*/ 4675333 h 6546489"/>
              <a:gd name="connsiteX296" fmla="*/ 4295636 w 6332248"/>
              <a:gd name="connsiteY296" fmla="*/ 4805168 h 6546489"/>
              <a:gd name="connsiteX297" fmla="*/ 4284577 w 6332248"/>
              <a:gd name="connsiteY297" fmla="*/ 4797677 h 6546489"/>
              <a:gd name="connsiteX298" fmla="*/ 1970851 w 6332248"/>
              <a:gd name="connsiteY298" fmla="*/ 4669091 h 6546489"/>
              <a:gd name="connsiteX299" fmla="*/ 2053173 w 6332248"/>
              <a:gd name="connsiteY299" fmla="*/ 4797677 h 6546489"/>
              <a:gd name="connsiteX300" fmla="*/ 2042115 w 6332248"/>
              <a:gd name="connsiteY300" fmla="*/ 4805168 h 6546489"/>
              <a:gd name="connsiteX301" fmla="*/ 1961022 w 6332248"/>
              <a:gd name="connsiteY301" fmla="*/ 4675333 h 6546489"/>
              <a:gd name="connsiteX302" fmla="*/ 3163997 w 6332248"/>
              <a:gd name="connsiteY302" fmla="*/ 4597677 h 6546489"/>
              <a:gd name="connsiteX303" fmla="*/ 3173985 w 6332248"/>
              <a:gd name="connsiteY303" fmla="*/ 4597677 h 6546489"/>
              <a:gd name="connsiteX304" fmla="*/ 3173985 w 6332248"/>
              <a:gd name="connsiteY304" fmla="*/ 4750251 h 6546489"/>
              <a:gd name="connsiteX305" fmla="*/ 3163997 w 6332248"/>
              <a:gd name="connsiteY305" fmla="*/ 4750251 h 6546489"/>
              <a:gd name="connsiteX306" fmla="*/ 5707941 w 6332248"/>
              <a:gd name="connsiteY306" fmla="*/ 4575707 h 6546489"/>
              <a:gd name="connsiteX307" fmla="*/ 5843373 w 6332248"/>
              <a:gd name="connsiteY307" fmla="*/ 4645806 h 6546489"/>
              <a:gd name="connsiteX308" fmla="*/ 5838448 w 6332248"/>
              <a:gd name="connsiteY308" fmla="*/ 4656874 h 6546489"/>
              <a:gd name="connsiteX309" fmla="*/ 5701785 w 6332248"/>
              <a:gd name="connsiteY309" fmla="*/ 4586775 h 6546489"/>
              <a:gd name="connsiteX310" fmla="*/ 630986 w 6332248"/>
              <a:gd name="connsiteY310" fmla="*/ 4575707 h 6546489"/>
              <a:gd name="connsiteX311" fmla="*/ 635953 w 6332248"/>
              <a:gd name="connsiteY311" fmla="*/ 4586775 h 6546489"/>
              <a:gd name="connsiteX312" fmla="*/ 499343 w 6332248"/>
              <a:gd name="connsiteY312" fmla="*/ 4656874 h 6546489"/>
              <a:gd name="connsiteX313" fmla="*/ 494376 w 6332248"/>
              <a:gd name="connsiteY313" fmla="*/ 4645806 h 6546489"/>
              <a:gd name="connsiteX314" fmla="*/ 6119329 w 6332248"/>
              <a:gd name="connsiteY314" fmla="*/ 4575705 h 6546489"/>
              <a:gd name="connsiteX315" fmla="*/ 6200424 w 6332248"/>
              <a:gd name="connsiteY315" fmla="*/ 4705473 h 6546489"/>
              <a:gd name="connsiteX316" fmla="*/ 6190594 w 6332248"/>
              <a:gd name="connsiteY316" fmla="*/ 4711772 h 6546489"/>
              <a:gd name="connsiteX317" fmla="*/ 6108270 w 6332248"/>
              <a:gd name="connsiteY317" fmla="*/ 4582004 h 6546489"/>
              <a:gd name="connsiteX318" fmla="*/ 218424 w 6332248"/>
              <a:gd name="connsiteY318" fmla="*/ 4575705 h 6546489"/>
              <a:gd name="connsiteX319" fmla="*/ 229482 w 6332248"/>
              <a:gd name="connsiteY319" fmla="*/ 4582004 h 6546489"/>
              <a:gd name="connsiteX320" fmla="*/ 147161 w 6332248"/>
              <a:gd name="connsiteY320" fmla="*/ 4711772 h 6546489"/>
              <a:gd name="connsiteX321" fmla="*/ 137331 w 6332248"/>
              <a:gd name="connsiteY321" fmla="*/ 4705473 h 6546489"/>
              <a:gd name="connsiteX322" fmla="*/ 6317006 w 6332248"/>
              <a:gd name="connsiteY322" fmla="*/ 4537256 h 6546489"/>
              <a:gd name="connsiteX323" fmla="*/ 6332114 w 6332248"/>
              <a:gd name="connsiteY323" fmla="*/ 4537256 h 6546489"/>
              <a:gd name="connsiteX324" fmla="*/ 6332114 w 6332248"/>
              <a:gd name="connsiteY324" fmla="*/ 4684330 h 6546489"/>
              <a:gd name="connsiteX325" fmla="*/ 6317006 w 6332248"/>
              <a:gd name="connsiteY325" fmla="*/ 4684330 h 6546489"/>
              <a:gd name="connsiteX326" fmla="*/ 5497 w 6332248"/>
              <a:gd name="connsiteY326" fmla="*/ 4537256 h 6546489"/>
              <a:gd name="connsiteX327" fmla="*/ 15485 w 6332248"/>
              <a:gd name="connsiteY327" fmla="*/ 4537256 h 6546489"/>
              <a:gd name="connsiteX328" fmla="*/ 15485 w 6332248"/>
              <a:gd name="connsiteY328" fmla="*/ 4684330 h 6546489"/>
              <a:gd name="connsiteX329" fmla="*/ 5497 w 6332248"/>
              <a:gd name="connsiteY329" fmla="*/ 4684330 h 6546489"/>
              <a:gd name="connsiteX330" fmla="*/ 5433289 w 6332248"/>
              <a:gd name="connsiteY330" fmla="*/ 4438380 h 6546489"/>
              <a:gd name="connsiteX331" fmla="*/ 5568721 w 6332248"/>
              <a:gd name="connsiteY331" fmla="*/ 4508477 h 6546489"/>
              <a:gd name="connsiteX332" fmla="*/ 5562565 w 6332248"/>
              <a:gd name="connsiteY332" fmla="*/ 4519545 h 6546489"/>
              <a:gd name="connsiteX333" fmla="*/ 5427133 w 6332248"/>
              <a:gd name="connsiteY333" fmla="*/ 4449448 h 6546489"/>
              <a:gd name="connsiteX334" fmla="*/ 905638 w 6332248"/>
              <a:gd name="connsiteY334" fmla="*/ 4438380 h 6546489"/>
              <a:gd name="connsiteX335" fmla="*/ 910605 w 6332248"/>
              <a:gd name="connsiteY335" fmla="*/ 4449448 h 6546489"/>
              <a:gd name="connsiteX336" fmla="*/ 773995 w 6332248"/>
              <a:gd name="connsiteY336" fmla="*/ 4519545 h 6546489"/>
              <a:gd name="connsiteX337" fmla="*/ 769028 w 6332248"/>
              <a:gd name="connsiteY337" fmla="*/ 4508477 h 6546489"/>
              <a:gd name="connsiteX338" fmla="*/ 4530464 w 6332248"/>
              <a:gd name="connsiteY338" fmla="*/ 4410914 h 6546489"/>
              <a:gd name="connsiteX339" fmla="*/ 4541523 w 6332248"/>
              <a:gd name="connsiteY339" fmla="*/ 4418405 h 6546489"/>
              <a:gd name="connsiteX340" fmla="*/ 4459198 w 6332248"/>
              <a:gd name="connsiteY340" fmla="*/ 4546993 h 6546489"/>
              <a:gd name="connsiteX341" fmla="*/ 4449368 w 6332248"/>
              <a:gd name="connsiteY341" fmla="*/ 4540750 h 6546489"/>
              <a:gd name="connsiteX342" fmla="*/ 1800564 w 6332248"/>
              <a:gd name="connsiteY342" fmla="*/ 4410914 h 6546489"/>
              <a:gd name="connsiteX343" fmla="*/ 1882888 w 6332248"/>
              <a:gd name="connsiteY343" fmla="*/ 4540750 h 6546489"/>
              <a:gd name="connsiteX344" fmla="*/ 1871830 w 6332248"/>
              <a:gd name="connsiteY344" fmla="*/ 4546993 h 6546489"/>
              <a:gd name="connsiteX345" fmla="*/ 1790734 w 6332248"/>
              <a:gd name="connsiteY345" fmla="*/ 4418405 h 6546489"/>
              <a:gd name="connsiteX346" fmla="*/ 5954536 w 6332248"/>
              <a:gd name="connsiteY346" fmla="*/ 4317535 h 6546489"/>
              <a:gd name="connsiteX347" fmla="*/ 6035631 w 6332248"/>
              <a:gd name="connsiteY347" fmla="*/ 4446121 h 6546489"/>
              <a:gd name="connsiteX348" fmla="*/ 6025801 w 6332248"/>
              <a:gd name="connsiteY348" fmla="*/ 4453612 h 6546489"/>
              <a:gd name="connsiteX349" fmla="*/ 5943477 w 6332248"/>
              <a:gd name="connsiteY349" fmla="*/ 4323777 h 6546489"/>
              <a:gd name="connsiteX350" fmla="*/ 384444 w 6332248"/>
              <a:gd name="connsiteY350" fmla="*/ 4317535 h 6546489"/>
              <a:gd name="connsiteX351" fmla="*/ 394273 w 6332248"/>
              <a:gd name="connsiteY351" fmla="*/ 4323777 h 6546489"/>
              <a:gd name="connsiteX352" fmla="*/ 313180 w 6332248"/>
              <a:gd name="connsiteY352" fmla="*/ 4453612 h 6546489"/>
              <a:gd name="connsiteX353" fmla="*/ 302122 w 6332248"/>
              <a:gd name="connsiteY353" fmla="*/ 4446121 h 6546489"/>
              <a:gd name="connsiteX354" fmla="*/ 5164131 w 6332248"/>
              <a:gd name="connsiteY354" fmla="*/ 4295561 h 6546489"/>
              <a:gd name="connsiteX355" fmla="*/ 5299563 w 6332248"/>
              <a:gd name="connsiteY355" fmla="*/ 4365658 h 6546489"/>
              <a:gd name="connsiteX356" fmla="*/ 5293407 w 6332248"/>
              <a:gd name="connsiteY356" fmla="*/ 4376726 h 6546489"/>
              <a:gd name="connsiteX357" fmla="*/ 5157975 w 6332248"/>
              <a:gd name="connsiteY357" fmla="*/ 4306629 h 6546489"/>
              <a:gd name="connsiteX358" fmla="*/ 1174799 w 6332248"/>
              <a:gd name="connsiteY358" fmla="*/ 4295561 h 6546489"/>
              <a:gd name="connsiteX359" fmla="*/ 1179767 w 6332248"/>
              <a:gd name="connsiteY359" fmla="*/ 4306629 h 6546489"/>
              <a:gd name="connsiteX360" fmla="*/ 1043157 w 6332248"/>
              <a:gd name="connsiteY360" fmla="*/ 4376726 h 6546489"/>
              <a:gd name="connsiteX361" fmla="*/ 1038190 w 6332248"/>
              <a:gd name="connsiteY361" fmla="*/ 4365658 h 6546489"/>
              <a:gd name="connsiteX362" fmla="*/ 3163997 w 6332248"/>
              <a:gd name="connsiteY362" fmla="*/ 4284578 h 6546489"/>
              <a:gd name="connsiteX363" fmla="*/ 3173985 w 6332248"/>
              <a:gd name="connsiteY363" fmla="*/ 4284578 h 6546489"/>
              <a:gd name="connsiteX364" fmla="*/ 3173985 w 6332248"/>
              <a:gd name="connsiteY364" fmla="*/ 4442611 h 6546489"/>
              <a:gd name="connsiteX365" fmla="*/ 3163997 w 6332248"/>
              <a:gd name="connsiteY365" fmla="*/ 4442611 h 6546489"/>
              <a:gd name="connsiteX366" fmla="*/ 6317006 w 6332248"/>
              <a:gd name="connsiteY366" fmla="*/ 4240630 h 6546489"/>
              <a:gd name="connsiteX367" fmla="*/ 6332114 w 6332248"/>
              <a:gd name="connsiteY367" fmla="*/ 4240630 h 6546489"/>
              <a:gd name="connsiteX368" fmla="*/ 6332114 w 6332248"/>
              <a:gd name="connsiteY368" fmla="*/ 4387704 h 6546489"/>
              <a:gd name="connsiteX369" fmla="*/ 6317006 w 6332248"/>
              <a:gd name="connsiteY369" fmla="*/ 4387704 h 6546489"/>
              <a:gd name="connsiteX370" fmla="*/ 5497 w 6332248"/>
              <a:gd name="connsiteY370" fmla="*/ 4240630 h 6546489"/>
              <a:gd name="connsiteX371" fmla="*/ 15485 w 6332248"/>
              <a:gd name="connsiteY371" fmla="*/ 4240630 h 6546489"/>
              <a:gd name="connsiteX372" fmla="*/ 15485 w 6332248"/>
              <a:gd name="connsiteY372" fmla="*/ 4387704 h 6546489"/>
              <a:gd name="connsiteX373" fmla="*/ 5497 w 6332248"/>
              <a:gd name="connsiteY373" fmla="*/ 4387704 h 6546489"/>
              <a:gd name="connsiteX374" fmla="*/ 4696485 w 6332248"/>
              <a:gd name="connsiteY374" fmla="*/ 4152743 h 6546489"/>
              <a:gd name="connsiteX375" fmla="*/ 4706315 w 6332248"/>
              <a:gd name="connsiteY375" fmla="*/ 4158985 h 6546489"/>
              <a:gd name="connsiteX376" fmla="*/ 4623990 w 6332248"/>
              <a:gd name="connsiteY376" fmla="*/ 4288820 h 6546489"/>
              <a:gd name="connsiteX377" fmla="*/ 4614160 w 6332248"/>
              <a:gd name="connsiteY377" fmla="*/ 4281329 h 6546489"/>
              <a:gd name="connsiteX378" fmla="*/ 1637001 w 6332248"/>
              <a:gd name="connsiteY378" fmla="*/ 4152743 h 6546489"/>
              <a:gd name="connsiteX379" fmla="*/ 1718097 w 6332248"/>
              <a:gd name="connsiteY379" fmla="*/ 4281329 h 6546489"/>
              <a:gd name="connsiteX380" fmla="*/ 1708267 w 6332248"/>
              <a:gd name="connsiteY380" fmla="*/ 4288820 h 6546489"/>
              <a:gd name="connsiteX381" fmla="*/ 1625943 w 6332248"/>
              <a:gd name="connsiteY381" fmla="*/ 4158985 h 6546489"/>
              <a:gd name="connsiteX382" fmla="*/ 4888291 w 6332248"/>
              <a:gd name="connsiteY382" fmla="*/ 4152741 h 6546489"/>
              <a:gd name="connsiteX383" fmla="*/ 5024900 w 6332248"/>
              <a:gd name="connsiteY383" fmla="*/ 4222652 h 6546489"/>
              <a:gd name="connsiteX384" fmla="*/ 5019933 w 6332248"/>
              <a:gd name="connsiteY384" fmla="*/ 4233888 h 6546489"/>
              <a:gd name="connsiteX385" fmla="*/ 4883323 w 6332248"/>
              <a:gd name="connsiteY385" fmla="*/ 4163977 h 6546489"/>
              <a:gd name="connsiteX386" fmla="*/ 1448274 w 6332248"/>
              <a:gd name="connsiteY386" fmla="*/ 4152741 h 6546489"/>
              <a:gd name="connsiteX387" fmla="*/ 1454430 w 6332248"/>
              <a:gd name="connsiteY387" fmla="*/ 4163977 h 6546489"/>
              <a:gd name="connsiteX388" fmla="*/ 1317767 w 6332248"/>
              <a:gd name="connsiteY388" fmla="*/ 4233888 h 6546489"/>
              <a:gd name="connsiteX389" fmla="*/ 1312842 w 6332248"/>
              <a:gd name="connsiteY389" fmla="*/ 4222652 h 6546489"/>
              <a:gd name="connsiteX390" fmla="*/ 5788515 w 6332248"/>
              <a:gd name="connsiteY390" fmla="*/ 4059360 h 6546489"/>
              <a:gd name="connsiteX391" fmla="*/ 5870839 w 6332248"/>
              <a:gd name="connsiteY391" fmla="*/ 4189196 h 6546489"/>
              <a:gd name="connsiteX392" fmla="*/ 5861009 w 6332248"/>
              <a:gd name="connsiteY392" fmla="*/ 4195439 h 6546489"/>
              <a:gd name="connsiteX393" fmla="*/ 5778685 w 6332248"/>
              <a:gd name="connsiteY393" fmla="*/ 4066851 h 6546489"/>
              <a:gd name="connsiteX394" fmla="*/ 549236 w 6332248"/>
              <a:gd name="connsiteY394" fmla="*/ 4059360 h 6546489"/>
              <a:gd name="connsiteX395" fmla="*/ 559065 w 6332248"/>
              <a:gd name="connsiteY395" fmla="*/ 4066851 h 6546489"/>
              <a:gd name="connsiteX396" fmla="*/ 477972 w 6332248"/>
              <a:gd name="connsiteY396" fmla="*/ 4195439 h 6546489"/>
              <a:gd name="connsiteX397" fmla="*/ 466914 w 6332248"/>
              <a:gd name="connsiteY397" fmla="*/ 4189196 h 6546489"/>
              <a:gd name="connsiteX398" fmla="*/ 4614827 w 6332248"/>
              <a:gd name="connsiteY398" fmla="*/ 4009922 h 6546489"/>
              <a:gd name="connsiteX399" fmla="*/ 4750259 w 6332248"/>
              <a:gd name="connsiteY399" fmla="*/ 4080019 h 6546489"/>
              <a:gd name="connsiteX400" fmla="*/ 4745334 w 6332248"/>
              <a:gd name="connsiteY400" fmla="*/ 4091087 h 6546489"/>
              <a:gd name="connsiteX401" fmla="*/ 4608671 w 6332248"/>
              <a:gd name="connsiteY401" fmla="*/ 4020990 h 6546489"/>
              <a:gd name="connsiteX402" fmla="*/ 1722926 w 6332248"/>
              <a:gd name="connsiteY402" fmla="*/ 4009922 h 6546489"/>
              <a:gd name="connsiteX403" fmla="*/ 1729082 w 6332248"/>
              <a:gd name="connsiteY403" fmla="*/ 4020990 h 6546489"/>
              <a:gd name="connsiteX404" fmla="*/ 1593650 w 6332248"/>
              <a:gd name="connsiteY404" fmla="*/ 4091087 h 6546489"/>
              <a:gd name="connsiteX405" fmla="*/ 1587494 w 6332248"/>
              <a:gd name="connsiteY405" fmla="*/ 4080019 h 6546489"/>
              <a:gd name="connsiteX406" fmla="*/ 3163997 w 6332248"/>
              <a:gd name="connsiteY406" fmla="*/ 3971469 h 6546489"/>
              <a:gd name="connsiteX407" fmla="*/ 3173985 w 6332248"/>
              <a:gd name="connsiteY407" fmla="*/ 3971469 h 6546489"/>
              <a:gd name="connsiteX408" fmla="*/ 3173985 w 6332248"/>
              <a:gd name="connsiteY408" fmla="*/ 4129506 h 6546489"/>
              <a:gd name="connsiteX409" fmla="*/ 3163997 w 6332248"/>
              <a:gd name="connsiteY409" fmla="*/ 4129506 h 6546489"/>
              <a:gd name="connsiteX410" fmla="*/ 6317006 w 6332248"/>
              <a:gd name="connsiteY410" fmla="*/ 3944007 h 6546489"/>
              <a:gd name="connsiteX411" fmla="*/ 6332114 w 6332248"/>
              <a:gd name="connsiteY411" fmla="*/ 3944007 h 6546489"/>
              <a:gd name="connsiteX412" fmla="*/ 6332114 w 6332248"/>
              <a:gd name="connsiteY412" fmla="*/ 4091081 h 6546489"/>
              <a:gd name="connsiteX413" fmla="*/ 6317006 w 6332248"/>
              <a:gd name="connsiteY413" fmla="*/ 4091081 h 6546489"/>
              <a:gd name="connsiteX414" fmla="*/ 5497 w 6332248"/>
              <a:gd name="connsiteY414" fmla="*/ 3944007 h 6546489"/>
              <a:gd name="connsiteX415" fmla="*/ 15485 w 6332248"/>
              <a:gd name="connsiteY415" fmla="*/ 3944007 h 6546489"/>
              <a:gd name="connsiteX416" fmla="*/ 15485 w 6332248"/>
              <a:gd name="connsiteY416" fmla="*/ 4091081 h 6546489"/>
              <a:gd name="connsiteX417" fmla="*/ 5497 w 6332248"/>
              <a:gd name="connsiteY417" fmla="*/ 4091081 h 6546489"/>
              <a:gd name="connsiteX418" fmla="*/ 4861276 w 6332248"/>
              <a:gd name="connsiteY418" fmla="*/ 3894569 h 6546489"/>
              <a:gd name="connsiteX419" fmla="*/ 4871106 w 6332248"/>
              <a:gd name="connsiteY419" fmla="*/ 3902060 h 6546489"/>
              <a:gd name="connsiteX420" fmla="*/ 4790010 w 6332248"/>
              <a:gd name="connsiteY420" fmla="*/ 4030648 h 6546489"/>
              <a:gd name="connsiteX421" fmla="*/ 4778951 w 6332248"/>
              <a:gd name="connsiteY421" fmla="*/ 4024405 h 6546489"/>
              <a:gd name="connsiteX422" fmla="*/ 1470982 w 6332248"/>
              <a:gd name="connsiteY422" fmla="*/ 3894569 h 6546489"/>
              <a:gd name="connsiteX423" fmla="*/ 1553306 w 6332248"/>
              <a:gd name="connsiteY423" fmla="*/ 4024405 h 6546489"/>
              <a:gd name="connsiteX424" fmla="*/ 1543476 w 6332248"/>
              <a:gd name="connsiteY424" fmla="*/ 4030648 h 6546489"/>
              <a:gd name="connsiteX425" fmla="*/ 1461152 w 6332248"/>
              <a:gd name="connsiteY425" fmla="*/ 3902060 h 6546489"/>
              <a:gd name="connsiteX426" fmla="*/ 4340175 w 6332248"/>
              <a:gd name="connsiteY426" fmla="*/ 3867104 h 6546489"/>
              <a:gd name="connsiteX427" fmla="*/ 4475607 w 6332248"/>
              <a:gd name="connsiteY427" fmla="*/ 3937201 h 6546489"/>
              <a:gd name="connsiteX428" fmla="*/ 4469451 w 6332248"/>
              <a:gd name="connsiteY428" fmla="*/ 3948269 h 6546489"/>
              <a:gd name="connsiteX429" fmla="*/ 4334019 w 6332248"/>
              <a:gd name="connsiteY429" fmla="*/ 3878172 h 6546489"/>
              <a:gd name="connsiteX430" fmla="*/ 1997580 w 6332248"/>
              <a:gd name="connsiteY430" fmla="*/ 3867104 h 6546489"/>
              <a:gd name="connsiteX431" fmla="*/ 2003736 w 6332248"/>
              <a:gd name="connsiteY431" fmla="*/ 3878172 h 6546489"/>
              <a:gd name="connsiteX432" fmla="*/ 1868304 w 6332248"/>
              <a:gd name="connsiteY432" fmla="*/ 3948269 h 6546489"/>
              <a:gd name="connsiteX433" fmla="*/ 1862148 w 6332248"/>
              <a:gd name="connsiteY433" fmla="*/ 3937201 h 6546489"/>
              <a:gd name="connsiteX434" fmla="*/ 5623724 w 6332248"/>
              <a:gd name="connsiteY434" fmla="*/ 3801189 h 6546489"/>
              <a:gd name="connsiteX435" fmla="*/ 5706048 w 6332248"/>
              <a:gd name="connsiteY435" fmla="*/ 3931024 h 6546489"/>
              <a:gd name="connsiteX436" fmla="*/ 5694990 w 6332248"/>
              <a:gd name="connsiteY436" fmla="*/ 3937266 h 6546489"/>
              <a:gd name="connsiteX437" fmla="*/ 5613894 w 6332248"/>
              <a:gd name="connsiteY437" fmla="*/ 3808679 h 6546489"/>
              <a:gd name="connsiteX438" fmla="*/ 712798 w 6332248"/>
              <a:gd name="connsiteY438" fmla="*/ 3801189 h 6546489"/>
              <a:gd name="connsiteX439" fmla="*/ 723856 w 6332248"/>
              <a:gd name="connsiteY439" fmla="*/ 3808679 h 6546489"/>
              <a:gd name="connsiteX440" fmla="*/ 641535 w 6332248"/>
              <a:gd name="connsiteY440" fmla="*/ 3937266 h 6546489"/>
              <a:gd name="connsiteX441" fmla="*/ 631705 w 6332248"/>
              <a:gd name="connsiteY441" fmla="*/ 3931024 h 6546489"/>
              <a:gd name="connsiteX442" fmla="*/ 4065521 w 6332248"/>
              <a:gd name="connsiteY442" fmla="*/ 3729777 h 6546489"/>
              <a:gd name="connsiteX443" fmla="*/ 4200953 w 6332248"/>
              <a:gd name="connsiteY443" fmla="*/ 3799876 h 6546489"/>
              <a:gd name="connsiteX444" fmla="*/ 4194797 w 6332248"/>
              <a:gd name="connsiteY444" fmla="*/ 3810944 h 6546489"/>
              <a:gd name="connsiteX445" fmla="*/ 4059365 w 6332248"/>
              <a:gd name="connsiteY445" fmla="*/ 3740845 h 6546489"/>
              <a:gd name="connsiteX446" fmla="*/ 2272232 w 6332248"/>
              <a:gd name="connsiteY446" fmla="*/ 3729777 h 6546489"/>
              <a:gd name="connsiteX447" fmla="*/ 2278388 w 6332248"/>
              <a:gd name="connsiteY447" fmla="*/ 3740845 h 6546489"/>
              <a:gd name="connsiteX448" fmla="*/ 2142956 w 6332248"/>
              <a:gd name="connsiteY448" fmla="*/ 3810944 h 6546489"/>
              <a:gd name="connsiteX449" fmla="*/ 2136800 w 6332248"/>
              <a:gd name="connsiteY449" fmla="*/ 3799876 h 6546489"/>
              <a:gd name="connsiteX450" fmla="*/ 3163997 w 6332248"/>
              <a:gd name="connsiteY450" fmla="*/ 3663858 h 6546489"/>
              <a:gd name="connsiteX451" fmla="*/ 3173985 w 6332248"/>
              <a:gd name="connsiteY451" fmla="*/ 3663858 h 6546489"/>
              <a:gd name="connsiteX452" fmla="*/ 3173985 w 6332248"/>
              <a:gd name="connsiteY452" fmla="*/ 3821895 h 6546489"/>
              <a:gd name="connsiteX453" fmla="*/ 3163997 w 6332248"/>
              <a:gd name="connsiteY453" fmla="*/ 3821895 h 6546489"/>
              <a:gd name="connsiteX454" fmla="*/ 6317006 w 6332248"/>
              <a:gd name="connsiteY454" fmla="*/ 3647383 h 6546489"/>
              <a:gd name="connsiteX455" fmla="*/ 6332114 w 6332248"/>
              <a:gd name="connsiteY455" fmla="*/ 3647383 h 6546489"/>
              <a:gd name="connsiteX456" fmla="*/ 6332114 w 6332248"/>
              <a:gd name="connsiteY456" fmla="*/ 3794457 h 6546489"/>
              <a:gd name="connsiteX457" fmla="*/ 6317006 w 6332248"/>
              <a:gd name="connsiteY457" fmla="*/ 3794457 h 6546489"/>
              <a:gd name="connsiteX458" fmla="*/ 5497 w 6332248"/>
              <a:gd name="connsiteY458" fmla="*/ 3647383 h 6546489"/>
              <a:gd name="connsiteX459" fmla="*/ 15485 w 6332248"/>
              <a:gd name="connsiteY459" fmla="*/ 3647383 h 6546489"/>
              <a:gd name="connsiteX460" fmla="*/ 15485 w 6332248"/>
              <a:gd name="connsiteY460" fmla="*/ 3794457 h 6546489"/>
              <a:gd name="connsiteX461" fmla="*/ 5497 w 6332248"/>
              <a:gd name="connsiteY461" fmla="*/ 3794457 h 6546489"/>
              <a:gd name="connsiteX462" fmla="*/ 5024998 w 6332248"/>
              <a:gd name="connsiteY462" fmla="*/ 3636398 h 6546489"/>
              <a:gd name="connsiteX463" fmla="*/ 5035912 w 6332248"/>
              <a:gd name="connsiteY463" fmla="*/ 3642697 h 6546489"/>
              <a:gd name="connsiteX464" fmla="*/ 4954657 w 6332248"/>
              <a:gd name="connsiteY464" fmla="*/ 3772463 h 6546489"/>
              <a:gd name="connsiteX465" fmla="*/ 4943742 w 6332248"/>
              <a:gd name="connsiteY465" fmla="*/ 3766164 h 6546489"/>
              <a:gd name="connsiteX466" fmla="*/ 1306191 w 6332248"/>
              <a:gd name="connsiteY466" fmla="*/ 3636398 h 6546489"/>
              <a:gd name="connsiteX467" fmla="*/ 1388515 w 6332248"/>
              <a:gd name="connsiteY467" fmla="*/ 3766164 h 6546489"/>
              <a:gd name="connsiteX468" fmla="*/ 1377457 w 6332248"/>
              <a:gd name="connsiteY468" fmla="*/ 3772463 h 6546489"/>
              <a:gd name="connsiteX469" fmla="*/ 1296361 w 6332248"/>
              <a:gd name="connsiteY469" fmla="*/ 3642697 h 6546489"/>
              <a:gd name="connsiteX470" fmla="*/ 3789638 w 6332248"/>
              <a:gd name="connsiteY470" fmla="*/ 3586960 h 6546489"/>
              <a:gd name="connsiteX471" fmla="*/ 3926301 w 6332248"/>
              <a:gd name="connsiteY471" fmla="*/ 3656028 h 6546489"/>
              <a:gd name="connsiteX472" fmla="*/ 3920145 w 6332248"/>
              <a:gd name="connsiteY472" fmla="*/ 3668145 h 6546489"/>
              <a:gd name="connsiteX473" fmla="*/ 3784713 w 6332248"/>
              <a:gd name="connsiteY473" fmla="*/ 3599077 h 6546489"/>
              <a:gd name="connsiteX474" fmla="*/ 2546884 w 6332248"/>
              <a:gd name="connsiteY474" fmla="*/ 3586960 h 6546489"/>
              <a:gd name="connsiteX475" fmla="*/ 2553040 w 6332248"/>
              <a:gd name="connsiteY475" fmla="*/ 3599077 h 6546489"/>
              <a:gd name="connsiteX476" fmla="*/ 2417608 w 6332248"/>
              <a:gd name="connsiteY476" fmla="*/ 3668145 h 6546489"/>
              <a:gd name="connsiteX477" fmla="*/ 2411452 w 6332248"/>
              <a:gd name="connsiteY477" fmla="*/ 3656028 h 6546489"/>
              <a:gd name="connsiteX478" fmla="*/ 5460018 w 6332248"/>
              <a:gd name="connsiteY478" fmla="*/ 3548509 h 6546489"/>
              <a:gd name="connsiteX479" fmla="*/ 5541273 w 6332248"/>
              <a:gd name="connsiteY479" fmla="*/ 3677095 h 6546489"/>
              <a:gd name="connsiteX480" fmla="*/ 5530358 w 6332248"/>
              <a:gd name="connsiteY480" fmla="*/ 3684586 h 6546489"/>
              <a:gd name="connsiteX481" fmla="*/ 5449103 w 6332248"/>
              <a:gd name="connsiteY481" fmla="*/ 3554751 h 6546489"/>
              <a:gd name="connsiteX482" fmla="*/ 878818 w 6332248"/>
              <a:gd name="connsiteY482" fmla="*/ 3548509 h 6546489"/>
              <a:gd name="connsiteX483" fmla="*/ 888647 w 6332248"/>
              <a:gd name="connsiteY483" fmla="*/ 3554751 h 6546489"/>
              <a:gd name="connsiteX484" fmla="*/ 807554 w 6332248"/>
              <a:gd name="connsiteY484" fmla="*/ 3684586 h 6546489"/>
              <a:gd name="connsiteX485" fmla="*/ 796496 w 6332248"/>
              <a:gd name="connsiteY485" fmla="*/ 3677095 h 6546489"/>
              <a:gd name="connsiteX486" fmla="*/ 3516217 w 6332248"/>
              <a:gd name="connsiteY486" fmla="*/ 3444140 h 6546489"/>
              <a:gd name="connsiteX487" fmla="*/ 3651649 w 6332248"/>
              <a:gd name="connsiteY487" fmla="*/ 3514239 h 6546489"/>
              <a:gd name="connsiteX488" fmla="*/ 3646724 w 6332248"/>
              <a:gd name="connsiteY488" fmla="*/ 3525307 h 6546489"/>
              <a:gd name="connsiteX489" fmla="*/ 3510061 w 6332248"/>
              <a:gd name="connsiteY489" fmla="*/ 3455208 h 6546489"/>
              <a:gd name="connsiteX490" fmla="*/ 2821536 w 6332248"/>
              <a:gd name="connsiteY490" fmla="*/ 3444140 h 6546489"/>
              <a:gd name="connsiteX491" fmla="*/ 2827692 w 6332248"/>
              <a:gd name="connsiteY491" fmla="*/ 3455208 h 6546489"/>
              <a:gd name="connsiteX492" fmla="*/ 2692260 w 6332248"/>
              <a:gd name="connsiteY492" fmla="*/ 3525307 h 6546489"/>
              <a:gd name="connsiteX493" fmla="*/ 2686104 w 6332248"/>
              <a:gd name="connsiteY493" fmla="*/ 3514239 h 6546489"/>
              <a:gd name="connsiteX494" fmla="*/ 5195125 w 6332248"/>
              <a:gd name="connsiteY494" fmla="*/ 3378221 h 6546489"/>
              <a:gd name="connsiteX495" fmla="*/ 5206184 w 6332248"/>
              <a:gd name="connsiteY495" fmla="*/ 3384463 h 6546489"/>
              <a:gd name="connsiteX496" fmla="*/ 5123862 w 6332248"/>
              <a:gd name="connsiteY496" fmla="*/ 3514300 h 6546489"/>
              <a:gd name="connsiteX497" fmla="*/ 5114032 w 6332248"/>
              <a:gd name="connsiteY497" fmla="*/ 3506809 h 6546489"/>
              <a:gd name="connsiteX498" fmla="*/ 1136993 w 6332248"/>
              <a:gd name="connsiteY498" fmla="*/ 3378221 h 6546489"/>
              <a:gd name="connsiteX499" fmla="*/ 1218246 w 6332248"/>
              <a:gd name="connsiteY499" fmla="*/ 3506809 h 6546489"/>
              <a:gd name="connsiteX500" fmla="*/ 1207331 w 6332248"/>
              <a:gd name="connsiteY500" fmla="*/ 3514300 h 6546489"/>
              <a:gd name="connsiteX501" fmla="*/ 1126079 w 6332248"/>
              <a:gd name="connsiteY501" fmla="*/ 3384463 h 6546489"/>
              <a:gd name="connsiteX502" fmla="*/ 3163997 w 6332248"/>
              <a:gd name="connsiteY502" fmla="*/ 3350759 h 6546489"/>
              <a:gd name="connsiteX503" fmla="*/ 3173985 w 6332248"/>
              <a:gd name="connsiteY503" fmla="*/ 3350759 h 6546489"/>
              <a:gd name="connsiteX504" fmla="*/ 3173985 w 6332248"/>
              <a:gd name="connsiteY504" fmla="*/ 3508792 h 6546489"/>
              <a:gd name="connsiteX505" fmla="*/ 3163997 w 6332248"/>
              <a:gd name="connsiteY505" fmla="*/ 3508792 h 6546489"/>
              <a:gd name="connsiteX506" fmla="*/ 6317006 w 6332248"/>
              <a:gd name="connsiteY506" fmla="*/ 3350757 h 6546489"/>
              <a:gd name="connsiteX507" fmla="*/ 6332114 w 6332248"/>
              <a:gd name="connsiteY507" fmla="*/ 3350757 h 6546489"/>
              <a:gd name="connsiteX508" fmla="*/ 6332114 w 6332248"/>
              <a:gd name="connsiteY508" fmla="*/ 3497831 h 6546489"/>
              <a:gd name="connsiteX509" fmla="*/ 6317006 w 6332248"/>
              <a:gd name="connsiteY509" fmla="*/ 3497831 h 6546489"/>
              <a:gd name="connsiteX510" fmla="*/ 5497 w 6332248"/>
              <a:gd name="connsiteY510" fmla="*/ 3350757 h 6546489"/>
              <a:gd name="connsiteX511" fmla="*/ 15485 w 6332248"/>
              <a:gd name="connsiteY511" fmla="*/ 3350757 h 6546489"/>
              <a:gd name="connsiteX512" fmla="*/ 15485 w 6332248"/>
              <a:gd name="connsiteY512" fmla="*/ 3497831 h 6546489"/>
              <a:gd name="connsiteX513" fmla="*/ 5497 w 6332248"/>
              <a:gd name="connsiteY513" fmla="*/ 3497831 h 6546489"/>
              <a:gd name="connsiteX514" fmla="*/ 3241564 w 6332248"/>
              <a:gd name="connsiteY514" fmla="*/ 3301321 h 6546489"/>
              <a:gd name="connsiteX515" fmla="*/ 3376996 w 6332248"/>
              <a:gd name="connsiteY515" fmla="*/ 3371420 h 6546489"/>
              <a:gd name="connsiteX516" fmla="*/ 3370840 w 6332248"/>
              <a:gd name="connsiteY516" fmla="*/ 3382488 h 6546489"/>
              <a:gd name="connsiteX517" fmla="*/ 3235408 w 6332248"/>
              <a:gd name="connsiteY517" fmla="*/ 3312389 h 6546489"/>
              <a:gd name="connsiteX518" fmla="*/ 3096188 w 6332248"/>
              <a:gd name="connsiteY518" fmla="*/ 3301321 h 6546489"/>
              <a:gd name="connsiteX519" fmla="*/ 3102344 w 6332248"/>
              <a:gd name="connsiteY519" fmla="*/ 3312389 h 6546489"/>
              <a:gd name="connsiteX520" fmla="*/ 2965681 w 6332248"/>
              <a:gd name="connsiteY520" fmla="*/ 3382488 h 6546489"/>
              <a:gd name="connsiteX521" fmla="*/ 2960756 w 6332248"/>
              <a:gd name="connsiteY521" fmla="*/ 3371420 h 6546489"/>
              <a:gd name="connsiteX522" fmla="*/ 5289881 w 6332248"/>
              <a:gd name="connsiteY522" fmla="*/ 3290332 h 6546489"/>
              <a:gd name="connsiteX523" fmla="*/ 5370974 w 6332248"/>
              <a:gd name="connsiteY523" fmla="*/ 3418920 h 6546489"/>
              <a:gd name="connsiteX524" fmla="*/ 5361145 w 6332248"/>
              <a:gd name="connsiteY524" fmla="*/ 3426410 h 6546489"/>
              <a:gd name="connsiteX525" fmla="*/ 5278823 w 6332248"/>
              <a:gd name="connsiteY525" fmla="*/ 3297822 h 6546489"/>
              <a:gd name="connsiteX526" fmla="*/ 1047874 w 6332248"/>
              <a:gd name="connsiteY526" fmla="*/ 3290332 h 6546489"/>
              <a:gd name="connsiteX527" fmla="*/ 1058933 w 6332248"/>
              <a:gd name="connsiteY527" fmla="*/ 3297822 h 6546489"/>
              <a:gd name="connsiteX528" fmla="*/ 977837 w 6332248"/>
              <a:gd name="connsiteY528" fmla="*/ 3426410 h 6546489"/>
              <a:gd name="connsiteX529" fmla="*/ 966778 w 6332248"/>
              <a:gd name="connsiteY529" fmla="*/ 3418920 h 6546489"/>
              <a:gd name="connsiteX530" fmla="*/ 3370840 w 6332248"/>
              <a:gd name="connsiteY530" fmla="*/ 3158502 h 6546489"/>
              <a:gd name="connsiteX531" fmla="*/ 3376996 w 6332248"/>
              <a:gd name="connsiteY531" fmla="*/ 3170800 h 6546489"/>
              <a:gd name="connsiteX532" fmla="*/ 3241564 w 6332248"/>
              <a:gd name="connsiteY532" fmla="*/ 3239669 h 6546489"/>
              <a:gd name="connsiteX533" fmla="*/ 3235408 w 6332248"/>
              <a:gd name="connsiteY533" fmla="*/ 3228601 h 6546489"/>
              <a:gd name="connsiteX534" fmla="*/ 2965681 w 6332248"/>
              <a:gd name="connsiteY534" fmla="*/ 3158502 h 6546489"/>
              <a:gd name="connsiteX535" fmla="*/ 3102344 w 6332248"/>
              <a:gd name="connsiteY535" fmla="*/ 3228601 h 6546489"/>
              <a:gd name="connsiteX536" fmla="*/ 3096188 w 6332248"/>
              <a:gd name="connsiteY536" fmla="*/ 3239669 h 6546489"/>
              <a:gd name="connsiteX537" fmla="*/ 2960756 w 6332248"/>
              <a:gd name="connsiteY537" fmla="*/ 3170800 h 6546489"/>
              <a:gd name="connsiteX538" fmla="*/ 5361145 w 6332248"/>
              <a:gd name="connsiteY538" fmla="*/ 3120050 h 6546489"/>
              <a:gd name="connsiteX539" fmla="*/ 5370974 w 6332248"/>
              <a:gd name="connsiteY539" fmla="*/ 3127540 h 6546489"/>
              <a:gd name="connsiteX540" fmla="*/ 5289881 w 6332248"/>
              <a:gd name="connsiteY540" fmla="*/ 3256126 h 6546489"/>
              <a:gd name="connsiteX541" fmla="*/ 5278823 w 6332248"/>
              <a:gd name="connsiteY541" fmla="*/ 3249884 h 6546489"/>
              <a:gd name="connsiteX542" fmla="*/ 972346 w 6332248"/>
              <a:gd name="connsiteY542" fmla="*/ 3120050 h 6546489"/>
              <a:gd name="connsiteX543" fmla="*/ 1053439 w 6332248"/>
              <a:gd name="connsiteY543" fmla="*/ 3249884 h 6546489"/>
              <a:gd name="connsiteX544" fmla="*/ 1043610 w 6332248"/>
              <a:gd name="connsiteY544" fmla="*/ 3256126 h 6546489"/>
              <a:gd name="connsiteX545" fmla="*/ 961288 w 6332248"/>
              <a:gd name="connsiteY545" fmla="*/ 3127540 h 6546489"/>
              <a:gd name="connsiteX546" fmla="*/ 6317006 w 6332248"/>
              <a:gd name="connsiteY546" fmla="*/ 3054133 h 6546489"/>
              <a:gd name="connsiteX547" fmla="*/ 6332114 w 6332248"/>
              <a:gd name="connsiteY547" fmla="*/ 3054133 h 6546489"/>
              <a:gd name="connsiteX548" fmla="*/ 6332114 w 6332248"/>
              <a:gd name="connsiteY548" fmla="*/ 3201196 h 6546489"/>
              <a:gd name="connsiteX549" fmla="*/ 6317006 w 6332248"/>
              <a:gd name="connsiteY549" fmla="*/ 3201196 h 6546489"/>
              <a:gd name="connsiteX550" fmla="*/ 5497 w 6332248"/>
              <a:gd name="connsiteY550" fmla="*/ 3054133 h 6546489"/>
              <a:gd name="connsiteX551" fmla="*/ 15485 w 6332248"/>
              <a:gd name="connsiteY551" fmla="*/ 3054133 h 6546489"/>
              <a:gd name="connsiteX552" fmla="*/ 15485 w 6332248"/>
              <a:gd name="connsiteY552" fmla="*/ 3201196 h 6546489"/>
              <a:gd name="connsiteX553" fmla="*/ 5497 w 6332248"/>
              <a:gd name="connsiteY553" fmla="*/ 3201196 h 6546489"/>
              <a:gd name="connsiteX554" fmla="*/ 3163997 w 6332248"/>
              <a:gd name="connsiteY554" fmla="*/ 3037652 h 6546489"/>
              <a:gd name="connsiteX555" fmla="*/ 3173985 w 6332248"/>
              <a:gd name="connsiteY555" fmla="*/ 3037652 h 6546489"/>
              <a:gd name="connsiteX556" fmla="*/ 3173985 w 6332248"/>
              <a:gd name="connsiteY556" fmla="*/ 3195688 h 6546489"/>
              <a:gd name="connsiteX557" fmla="*/ 3163997 w 6332248"/>
              <a:gd name="connsiteY557" fmla="*/ 3195688 h 6546489"/>
              <a:gd name="connsiteX558" fmla="*/ 5123862 w 6332248"/>
              <a:gd name="connsiteY558" fmla="*/ 3032161 h 6546489"/>
              <a:gd name="connsiteX559" fmla="*/ 5206184 w 6332248"/>
              <a:gd name="connsiteY559" fmla="*/ 3161995 h 6546489"/>
              <a:gd name="connsiteX560" fmla="*/ 5195125 w 6332248"/>
              <a:gd name="connsiteY560" fmla="*/ 3168237 h 6546489"/>
              <a:gd name="connsiteX561" fmla="*/ 5114032 w 6332248"/>
              <a:gd name="connsiteY561" fmla="*/ 3039651 h 6546489"/>
              <a:gd name="connsiteX562" fmla="*/ 1213893 w 6332248"/>
              <a:gd name="connsiteY562" fmla="*/ 3032161 h 6546489"/>
              <a:gd name="connsiteX563" fmla="*/ 1223723 w 6332248"/>
              <a:gd name="connsiteY563" fmla="*/ 3039651 h 6546489"/>
              <a:gd name="connsiteX564" fmla="*/ 1142627 w 6332248"/>
              <a:gd name="connsiteY564" fmla="*/ 3168237 h 6546489"/>
              <a:gd name="connsiteX565" fmla="*/ 1131569 w 6332248"/>
              <a:gd name="connsiteY565" fmla="*/ 3161995 h 6546489"/>
              <a:gd name="connsiteX566" fmla="*/ 3645493 w 6332248"/>
              <a:gd name="connsiteY566" fmla="*/ 3021175 h 6546489"/>
              <a:gd name="connsiteX567" fmla="*/ 3651649 w 6332248"/>
              <a:gd name="connsiteY567" fmla="*/ 3033292 h 6546489"/>
              <a:gd name="connsiteX568" fmla="*/ 3516217 w 6332248"/>
              <a:gd name="connsiteY568" fmla="*/ 3102358 h 6546489"/>
              <a:gd name="connsiteX569" fmla="*/ 3510061 w 6332248"/>
              <a:gd name="connsiteY569" fmla="*/ 3090241 h 6546489"/>
              <a:gd name="connsiteX570" fmla="*/ 2692260 w 6332248"/>
              <a:gd name="connsiteY570" fmla="*/ 3021175 h 6546489"/>
              <a:gd name="connsiteX571" fmla="*/ 2827692 w 6332248"/>
              <a:gd name="connsiteY571" fmla="*/ 3090241 h 6546489"/>
              <a:gd name="connsiteX572" fmla="*/ 2821536 w 6332248"/>
              <a:gd name="connsiteY572" fmla="*/ 3102358 h 6546489"/>
              <a:gd name="connsiteX573" fmla="*/ 2686104 w 6332248"/>
              <a:gd name="connsiteY573" fmla="*/ 3033292 h 6546489"/>
              <a:gd name="connsiteX574" fmla="*/ 3920145 w 6332248"/>
              <a:gd name="connsiteY574" fmla="*/ 2878355 h 6546489"/>
              <a:gd name="connsiteX575" fmla="*/ 3926301 w 6332248"/>
              <a:gd name="connsiteY575" fmla="*/ 2889423 h 6546489"/>
              <a:gd name="connsiteX576" fmla="*/ 3790869 w 6332248"/>
              <a:gd name="connsiteY576" fmla="*/ 2959520 h 6546489"/>
              <a:gd name="connsiteX577" fmla="*/ 3784713 w 6332248"/>
              <a:gd name="connsiteY577" fmla="*/ 2948452 h 6546489"/>
              <a:gd name="connsiteX578" fmla="*/ 2417608 w 6332248"/>
              <a:gd name="connsiteY578" fmla="*/ 2878355 h 6546489"/>
              <a:gd name="connsiteX579" fmla="*/ 2553040 w 6332248"/>
              <a:gd name="connsiteY579" fmla="*/ 2948452 h 6546489"/>
              <a:gd name="connsiteX580" fmla="*/ 2546884 w 6332248"/>
              <a:gd name="connsiteY580" fmla="*/ 2959520 h 6546489"/>
              <a:gd name="connsiteX581" fmla="*/ 2411452 w 6332248"/>
              <a:gd name="connsiteY581" fmla="*/ 2889423 h 6546489"/>
              <a:gd name="connsiteX582" fmla="*/ 5525936 w 6332248"/>
              <a:gd name="connsiteY582" fmla="*/ 2861876 h 6546489"/>
              <a:gd name="connsiteX583" fmla="*/ 5535765 w 6332248"/>
              <a:gd name="connsiteY583" fmla="*/ 2869366 h 6546489"/>
              <a:gd name="connsiteX584" fmla="*/ 5454672 w 6332248"/>
              <a:gd name="connsiteY584" fmla="*/ 2997954 h 6546489"/>
              <a:gd name="connsiteX585" fmla="*/ 5443614 w 6332248"/>
              <a:gd name="connsiteY585" fmla="*/ 2991712 h 6546489"/>
              <a:gd name="connsiteX586" fmla="*/ 806326 w 6332248"/>
              <a:gd name="connsiteY586" fmla="*/ 2861876 h 6546489"/>
              <a:gd name="connsiteX587" fmla="*/ 888647 w 6332248"/>
              <a:gd name="connsiteY587" fmla="*/ 2991712 h 6546489"/>
              <a:gd name="connsiteX588" fmla="*/ 877589 w 6332248"/>
              <a:gd name="connsiteY588" fmla="*/ 2997954 h 6546489"/>
              <a:gd name="connsiteX589" fmla="*/ 796496 w 6332248"/>
              <a:gd name="connsiteY589" fmla="*/ 2869366 h 6546489"/>
              <a:gd name="connsiteX590" fmla="*/ 4960155 w 6332248"/>
              <a:gd name="connsiteY590" fmla="*/ 2773987 h 6546489"/>
              <a:gd name="connsiteX591" fmla="*/ 5041408 w 6332248"/>
              <a:gd name="connsiteY591" fmla="*/ 2902575 h 6546489"/>
              <a:gd name="connsiteX592" fmla="*/ 5030493 w 6332248"/>
              <a:gd name="connsiteY592" fmla="*/ 2910065 h 6546489"/>
              <a:gd name="connsiteX593" fmla="*/ 4949240 w 6332248"/>
              <a:gd name="connsiteY593" fmla="*/ 2781477 h 6546489"/>
              <a:gd name="connsiteX594" fmla="*/ 1378685 w 6332248"/>
              <a:gd name="connsiteY594" fmla="*/ 2773987 h 6546489"/>
              <a:gd name="connsiteX595" fmla="*/ 1388515 w 6332248"/>
              <a:gd name="connsiteY595" fmla="*/ 2781477 h 6546489"/>
              <a:gd name="connsiteX596" fmla="*/ 1307419 w 6332248"/>
              <a:gd name="connsiteY596" fmla="*/ 2910065 h 6546489"/>
              <a:gd name="connsiteX597" fmla="*/ 1296361 w 6332248"/>
              <a:gd name="connsiteY597" fmla="*/ 2902575 h 6546489"/>
              <a:gd name="connsiteX598" fmla="*/ 6317006 w 6332248"/>
              <a:gd name="connsiteY598" fmla="*/ 2752015 h 6546489"/>
              <a:gd name="connsiteX599" fmla="*/ 6332114 w 6332248"/>
              <a:gd name="connsiteY599" fmla="*/ 2752015 h 6546489"/>
              <a:gd name="connsiteX600" fmla="*/ 6332114 w 6332248"/>
              <a:gd name="connsiteY600" fmla="*/ 2899093 h 6546489"/>
              <a:gd name="connsiteX601" fmla="*/ 6317006 w 6332248"/>
              <a:gd name="connsiteY601" fmla="*/ 2899093 h 6546489"/>
              <a:gd name="connsiteX602" fmla="*/ 5497 w 6332248"/>
              <a:gd name="connsiteY602" fmla="*/ 2752015 h 6546489"/>
              <a:gd name="connsiteX603" fmla="*/ 15485 w 6332248"/>
              <a:gd name="connsiteY603" fmla="*/ 2752015 h 6546489"/>
              <a:gd name="connsiteX604" fmla="*/ 15485 w 6332248"/>
              <a:gd name="connsiteY604" fmla="*/ 2899093 h 6546489"/>
              <a:gd name="connsiteX605" fmla="*/ 5497 w 6332248"/>
              <a:gd name="connsiteY605" fmla="*/ 2899093 h 6546489"/>
              <a:gd name="connsiteX606" fmla="*/ 4194797 w 6332248"/>
              <a:gd name="connsiteY606" fmla="*/ 2735536 h 6546489"/>
              <a:gd name="connsiteX607" fmla="*/ 4200953 w 6332248"/>
              <a:gd name="connsiteY607" fmla="*/ 2745523 h 6546489"/>
              <a:gd name="connsiteX608" fmla="*/ 4065521 w 6332248"/>
              <a:gd name="connsiteY608" fmla="*/ 2816682 h 6546489"/>
              <a:gd name="connsiteX609" fmla="*/ 4059365 w 6332248"/>
              <a:gd name="connsiteY609" fmla="*/ 2806695 h 6546489"/>
              <a:gd name="connsiteX610" fmla="*/ 2142956 w 6332248"/>
              <a:gd name="connsiteY610" fmla="*/ 2735536 h 6546489"/>
              <a:gd name="connsiteX611" fmla="*/ 2278388 w 6332248"/>
              <a:gd name="connsiteY611" fmla="*/ 2806695 h 6546489"/>
              <a:gd name="connsiteX612" fmla="*/ 2273463 w 6332248"/>
              <a:gd name="connsiteY612" fmla="*/ 2816682 h 6546489"/>
              <a:gd name="connsiteX613" fmla="*/ 2136800 w 6332248"/>
              <a:gd name="connsiteY613" fmla="*/ 2745523 h 6546489"/>
              <a:gd name="connsiteX614" fmla="*/ 3163997 w 6332248"/>
              <a:gd name="connsiteY614" fmla="*/ 2730041 h 6546489"/>
              <a:gd name="connsiteX615" fmla="*/ 3179105 w 6332248"/>
              <a:gd name="connsiteY615" fmla="*/ 2730041 h 6546489"/>
              <a:gd name="connsiteX616" fmla="*/ 3179105 w 6332248"/>
              <a:gd name="connsiteY616" fmla="*/ 2882614 h 6546489"/>
              <a:gd name="connsiteX617" fmla="*/ 3163997 w 6332248"/>
              <a:gd name="connsiteY617" fmla="*/ 2882614 h 6546489"/>
              <a:gd name="connsiteX618" fmla="*/ 5690727 w 6332248"/>
              <a:gd name="connsiteY618" fmla="*/ 2609195 h 6546489"/>
              <a:gd name="connsiteX619" fmla="*/ 5700556 w 6332248"/>
              <a:gd name="connsiteY619" fmla="*/ 2615437 h 6546489"/>
              <a:gd name="connsiteX620" fmla="*/ 5619463 w 6332248"/>
              <a:gd name="connsiteY620" fmla="*/ 2745273 h 6546489"/>
              <a:gd name="connsiteX621" fmla="*/ 5608405 w 6332248"/>
              <a:gd name="connsiteY621" fmla="*/ 2737783 h 6546489"/>
              <a:gd name="connsiteX622" fmla="*/ 642763 w 6332248"/>
              <a:gd name="connsiteY622" fmla="*/ 2609195 h 6546489"/>
              <a:gd name="connsiteX623" fmla="*/ 723856 w 6332248"/>
              <a:gd name="connsiteY623" fmla="*/ 2737783 h 6546489"/>
              <a:gd name="connsiteX624" fmla="*/ 714027 w 6332248"/>
              <a:gd name="connsiteY624" fmla="*/ 2745273 h 6546489"/>
              <a:gd name="connsiteX625" fmla="*/ 631705 w 6332248"/>
              <a:gd name="connsiteY625" fmla="*/ 2615437 h 6546489"/>
              <a:gd name="connsiteX626" fmla="*/ 4463955 w 6332248"/>
              <a:gd name="connsiteY626" fmla="*/ 2592716 h 6546489"/>
              <a:gd name="connsiteX627" fmla="*/ 4470111 w 6332248"/>
              <a:gd name="connsiteY627" fmla="*/ 2602703 h 6546489"/>
              <a:gd name="connsiteX628" fmla="*/ 4334679 w 6332248"/>
              <a:gd name="connsiteY628" fmla="*/ 2673862 h 6546489"/>
              <a:gd name="connsiteX629" fmla="*/ 4328523 w 6332248"/>
              <a:gd name="connsiteY629" fmla="*/ 2663875 h 6546489"/>
              <a:gd name="connsiteX630" fmla="*/ 1868304 w 6332248"/>
              <a:gd name="connsiteY630" fmla="*/ 2592716 h 6546489"/>
              <a:gd name="connsiteX631" fmla="*/ 2003736 w 6332248"/>
              <a:gd name="connsiteY631" fmla="*/ 2663875 h 6546489"/>
              <a:gd name="connsiteX632" fmla="*/ 1997580 w 6332248"/>
              <a:gd name="connsiteY632" fmla="*/ 2673862 h 6546489"/>
              <a:gd name="connsiteX633" fmla="*/ 1862148 w 6332248"/>
              <a:gd name="connsiteY633" fmla="*/ 2602703 h 6546489"/>
              <a:gd name="connsiteX634" fmla="*/ 4794279 w 6332248"/>
              <a:gd name="connsiteY634" fmla="*/ 2515816 h 6546489"/>
              <a:gd name="connsiteX635" fmla="*/ 4876601 w 6332248"/>
              <a:gd name="connsiteY635" fmla="*/ 2645650 h 6546489"/>
              <a:gd name="connsiteX636" fmla="*/ 4865542 w 6332248"/>
              <a:gd name="connsiteY636" fmla="*/ 2651892 h 6546489"/>
              <a:gd name="connsiteX637" fmla="*/ 4784449 w 6332248"/>
              <a:gd name="connsiteY637" fmla="*/ 2523306 h 6546489"/>
              <a:gd name="connsiteX638" fmla="*/ 1542248 w 6332248"/>
              <a:gd name="connsiteY638" fmla="*/ 2515816 h 6546489"/>
              <a:gd name="connsiteX639" fmla="*/ 1553306 w 6332248"/>
              <a:gd name="connsiteY639" fmla="*/ 2523306 h 6546489"/>
              <a:gd name="connsiteX640" fmla="*/ 1470982 w 6332248"/>
              <a:gd name="connsiteY640" fmla="*/ 2651892 h 6546489"/>
              <a:gd name="connsiteX641" fmla="*/ 1461152 w 6332248"/>
              <a:gd name="connsiteY641" fmla="*/ 2645650 h 6546489"/>
              <a:gd name="connsiteX642" fmla="*/ 6317006 w 6332248"/>
              <a:gd name="connsiteY642" fmla="*/ 2455391 h 6546489"/>
              <a:gd name="connsiteX643" fmla="*/ 6332114 w 6332248"/>
              <a:gd name="connsiteY643" fmla="*/ 2455391 h 6546489"/>
              <a:gd name="connsiteX644" fmla="*/ 6332114 w 6332248"/>
              <a:gd name="connsiteY644" fmla="*/ 2602479 h 6546489"/>
              <a:gd name="connsiteX645" fmla="*/ 6317006 w 6332248"/>
              <a:gd name="connsiteY645" fmla="*/ 2602479 h 6546489"/>
              <a:gd name="connsiteX646" fmla="*/ 4745281 w 6332248"/>
              <a:gd name="connsiteY646" fmla="*/ 2455391 h 6546489"/>
              <a:gd name="connsiteX647" fmla="*/ 4750248 w 6332248"/>
              <a:gd name="connsiteY647" fmla="*/ 2466459 h 6546489"/>
              <a:gd name="connsiteX648" fmla="*/ 4613639 w 6332248"/>
              <a:gd name="connsiteY648" fmla="*/ 2536558 h 6546489"/>
              <a:gd name="connsiteX649" fmla="*/ 4608671 w 6332248"/>
              <a:gd name="connsiteY649" fmla="*/ 2525490 h 6546489"/>
              <a:gd name="connsiteX650" fmla="*/ 1592419 w 6332248"/>
              <a:gd name="connsiteY650" fmla="*/ 2455391 h 6546489"/>
              <a:gd name="connsiteX651" fmla="*/ 1729082 w 6332248"/>
              <a:gd name="connsiteY651" fmla="*/ 2525490 h 6546489"/>
              <a:gd name="connsiteX652" fmla="*/ 1722926 w 6332248"/>
              <a:gd name="connsiteY652" fmla="*/ 2536558 h 6546489"/>
              <a:gd name="connsiteX653" fmla="*/ 1587494 w 6332248"/>
              <a:gd name="connsiteY653" fmla="*/ 2466459 h 6546489"/>
              <a:gd name="connsiteX654" fmla="*/ 5497 w 6332248"/>
              <a:gd name="connsiteY654" fmla="*/ 2455391 h 6546489"/>
              <a:gd name="connsiteX655" fmla="*/ 15485 w 6332248"/>
              <a:gd name="connsiteY655" fmla="*/ 2455391 h 6546489"/>
              <a:gd name="connsiteX656" fmla="*/ 15485 w 6332248"/>
              <a:gd name="connsiteY656" fmla="*/ 2602479 h 6546489"/>
              <a:gd name="connsiteX657" fmla="*/ 5497 w 6332248"/>
              <a:gd name="connsiteY657" fmla="*/ 2602479 h 6546489"/>
              <a:gd name="connsiteX658" fmla="*/ 3163997 w 6332248"/>
              <a:gd name="connsiteY658" fmla="*/ 2416942 h 6546489"/>
              <a:gd name="connsiteX659" fmla="*/ 3179105 w 6332248"/>
              <a:gd name="connsiteY659" fmla="*/ 2416942 h 6546489"/>
              <a:gd name="connsiteX660" fmla="*/ 3179105 w 6332248"/>
              <a:gd name="connsiteY660" fmla="*/ 2574974 h 6546489"/>
              <a:gd name="connsiteX661" fmla="*/ 3163997 w 6332248"/>
              <a:gd name="connsiteY661" fmla="*/ 2574974 h 6546489"/>
              <a:gd name="connsiteX662" fmla="*/ 5854450 w 6332248"/>
              <a:gd name="connsiteY662" fmla="*/ 2351025 h 6546489"/>
              <a:gd name="connsiteX663" fmla="*/ 5865364 w 6332248"/>
              <a:gd name="connsiteY663" fmla="*/ 2358515 h 6546489"/>
              <a:gd name="connsiteX664" fmla="*/ 5784112 w 6332248"/>
              <a:gd name="connsiteY664" fmla="*/ 2487101 h 6546489"/>
              <a:gd name="connsiteX665" fmla="*/ 5773197 w 6332248"/>
              <a:gd name="connsiteY665" fmla="*/ 2480859 h 6546489"/>
              <a:gd name="connsiteX666" fmla="*/ 471247 w 6332248"/>
              <a:gd name="connsiteY666" fmla="*/ 2351025 h 6546489"/>
              <a:gd name="connsiteX667" fmla="*/ 553571 w 6332248"/>
              <a:gd name="connsiteY667" fmla="*/ 2480859 h 6546489"/>
              <a:gd name="connsiteX668" fmla="*/ 542513 w 6332248"/>
              <a:gd name="connsiteY668" fmla="*/ 2487101 h 6546489"/>
              <a:gd name="connsiteX669" fmla="*/ 461417 w 6332248"/>
              <a:gd name="connsiteY669" fmla="*/ 2358515 h 6546489"/>
              <a:gd name="connsiteX670" fmla="*/ 5014439 w 6332248"/>
              <a:gd name="connsiteY670" fmla="*/ 2312572 h 6546489"/>
              <a:gd name="connsiteX671" fmla="*/ 5019406 w 6332248"/>
              <a:gd name="connsiteY671" fmla="*/ 2324870 h 6546489"/>
              <a:gd name="connsiteX672" fmla="*/ 4882797 w 6332248"/>
              <a:gd name="connsiteY672" fmla="*/ 2393739 h 6546489"/>
              <a:gd name="connsiteX673" fmla="*/ 4877829 w 6332248"/>
              <a:gd name="connsiteY673" fmla="*/ 2382671 h 6546489"/>
              <a:gd name="connsiteX674" fmla="*/ 1317809 w 6332248"/>
              <a:gd name="connsiteY674" fmla="*/ 2312572 h 6546489"/>
              <a:gd name="connsiteX675" fmla="*/ 1454419 w 6332248"/>
              <a:gd name="connsiteY675" fmla="*/ 2382671 h 6546489"/>
              <a:gd name="connsiteX676" fmla="*/ 1449451 w 6332248"/>
              <a:gd name="connsiteY676" fmla="*/ 2393739 h 6546489"/>
              <a:gd name="connsiteX677" fmla="*/ 1312842 w 6332248"/>
              <a:gd name="connsiteY677" fmla="*/ 2324870 h 6546489"/>
              <a:gd name="connsiteX678" fmla="*/ 4629488 w 6332248"/>
              <a:gd name="connsiteY678" fmla="*/ 2257639 h 6546489"/>
              <a:gd name="connsiteX679" fmla="*/ 4711810 w 6332248"/>
              <a:gd name="connsiteY679" fmla="*/ 2387406 h 6546489"/>
              <a:gd name="connsiteX680" fmla="*/ 4700751 w 6332248"/>
              <a:gd name="connsiteY680" fmla="*/ 2393706 h 6546489"/>
              <a:gd name="connsiteX681" fmla="*/ 4619658 w 6332248"/>
              <a:gd name="connsiteY681" fmla="*/ 2263938 h 6546489"/>
              <a:gd name="connsiteX682" fmla="*/ 1713761 w 6332248"/>
              <a:gd name="connsiteY682" fmla="*/ 2257639 h 6546489"/>
              <a:gd name="connsiteX683" fmla="*/ 1723590 w 6332248"/>
              <a:gd name="connsiteY683" fmla="*/ 2263938 h 6546489"/>
              <a:gd name="connsiteX684" fmla="*/ 1642497 w 6332248"/>
              <a:gd name="connsiteY684" fmla="*/ 2393706 h 6546489"/>
              <a:gd name="connsiteX685" fmla="*/ 1631439 w 6332248"/>
              <a:gd name="connsiteY685" fmla="*/ 2387406 h 6546489"/>
              <a:gd name="connsiteX686" fmla="*/ 5289091 w 6332248"/>
              <a:gd name="connsiteY686" fmla="*/ 2169754 h 6546489"/>
              <a:gd name="connsiteX687" fmla="*/ 5294058 w 6332248"/>
              <a:gd name="connsiteY687" fmla="*/ 2180822 h 6546489"/>
              <a:gd name="connsiteX688" fmla="*/ 5158691 w 6332248"/>
              <a:gd name="connsiteY688" fmla="*/ 2250921 h 6546489"/>
              <a:gd name="connsiteX689" fmla="*/ 5152481 w 6332248"/>
              <a:gd name="connsiteY689" fmla="*/ 2238623 h 6546489"/>
              <a:gd name="connsiteX690" fmla="*/ 1044346 w 6332248"/>
              <a:gd name="connsiteY690" fmla="*/ 2169754 h 6546489"/>
              <a:gd name="connsiteX691" fmla="*/ 1179778 w 6332248"/>
              <a:gd name="connsiteY691" fmla="*/ 2238623 h 6546489"/>
              <a:gd name="connsiteX692" fmla="*/ 1173622 w 6332248"/>
              <a:gd name="connsiteY692" fmla="*/ 2250921 h 6546489"/>
              <a:gd name="connsiteX693" fmla="*/ 1038190 w 6332248"/>
              <a:gd name="connsiteY693" fmla="*/ 2180822 h 6546489"/>
              <a:gd name="connsiteX694" fmla="*/ 6317006 w 6332248"/>
              <a:gd name="connsiteY694" fmla="*/ 2164260 h 6546489"/>
              <a:gd name="connsiteX695" fmla="*/ 6332114 w 6332248"/>
              <a:gd name="connsiteY695" fmla="*/ 2164260 h 6546489"/>
              <a:gd name="connsiteX696" fmla="*/ 6332114 w 6332248"/>
              <a:gd name="connsiteY696" fmla="*/ 2311334 h 6546489"/>
              <a:gd name="connsiteX697" fmla="*/ 6317006 w 6332248"/>
              <a:gd name="connsiteY697" fmla="*/ 2311334 h 6546489"/>
              <a:gd name="connsiteX698" fmla="*/ 5497 w 6332248"/>
              <a:gd name="connsiteY698" fmla="*/ 2164260 h 6546489"/>
              <a:gd name="connsiteX699" fmla="*/ 15485 w 6332248"/>
              <a:gd name="connsiteY699" fmla="*/ 2164260 h 6546489"/>
              <a:gd name="connsiteX700" fmla="*/ 15485 w 6332248"/>
              <a:gd name="connsiteY700" fmla="*/ 2311334 h 6546489"/>
              <a:gd name="connsiteX701" fmla="*/ 5497 w 6332248"/>
              <a:gd name="connsiteY701" fmla="*/ 2311334 h 6546489"/>
              <a:gd name="connsiteX702" fmla="*/ 3163997 w 6332248"/>
              <a:gd name="connsiteY702" fmla="*/ 2109331 h 6546489"/>
              <a:gd name="connsiteX703" fmla="*/ 3179105 w 6332248"/>
              <a:gd name="connsiteY703" fmla="*/ 2109331 h 6546489"/>
              <a:gd name="connsiteX704" fmla="*/ 3179105 w 6332248"/>
              <a:gd name="connsiteY704" fmla="*/ 2267363 h 6546489"/>
              <a:gd name="connsiteX705" fmla="*/ 3163997 w 6332248"/>
              <a:gd name="connsiteY705" fmla="*/ 2267363 h 6546489"/>
              <a:gd name="connsiteX706" fmla="*/ 6024573 w 6332248"/>
              <a:gd name="connsiteY706" fmla="*/ 2092848 h 6546489"/>
              <a:gd name="connsiteX707" fmla="*/ 6035631 w 6332248"/>
              <a:gd name="connsiteY707" fmla="*/ 2099090 h 6546489"/>
              <a:gd name="connsiteX708" fmla="*/ 5953307 w 6332248"/>
              <a:gd name="connsiteY708" fmla="*/ 2228926 h 6546489"/>
              <a:gd name="connsiteX709" fmla="*/ 5943477 w 6332248"/>
              <a:gd name="connsiteY709" fmla="*/ 2221436 h 6546489"/>
              <a:gd name="connsiteX710" fmla="*/ 307541 w 6332248"/>
              <a:gd name="connsiteY710" fmla="*/ 2092848 h 6546489"/>
              <a:gd name="connsiteX711" fmla="*/ 388796 w 6332248"/>
              <a:gd name="connsiteY711" fmla="*/ 2221436 h 6546489"/>
              <a:gd name="connsiteX712" fmla="*/ 377881 w 6332248"/>
              <a:gd name="connsiteY712" fmla="*/ 2228926 h 6546489"/>
              <a:gd name="connsiteX713" fmla="*/ 296626 w 6332248"/>
              <a:gd name="connsiteY713" fmla="*/ 2099090 h 6546489"/>
              <a:gd name="connsiteX714" fmla="*/ 5563742 w 6332248"/>
              <a:gd name="connsiteY714" fmla="*/ 2026935 h 6546489"/>
              <a:gd name="connsiteX715" fmla="*/ 5568710 w 6332248"/>
              <a:gd name="connsiteY715" fmla="*/ 2038003 h 6546489"/>
              <a:gd name="connsiteX716" fmla="*/ 5432101 w 6332248"/>
              <a:gd name="connsiteY716" fmla="*/ 2108102 h 6546489"/>
              <a:gd name="connsiteX717" fmla="*/ 5427133 w 6332248"/>
              <a:gd name="connsiteY717" fmla="*/ 2097034 h 6546489"/>
              <a:gd name="connsiteX718" fmla="*/ 769694 w 6332248"/>
              <a:gd name="connsiteY718" fmla="*/ 2026935 h 6546489"/>
              <a:gd name="connsiteX719" fmla="*/ 905126 w 6332248"/>
              <a:gd name="connsiteY719" fmla="*/ 2097034 h 6546489"/>
              <a:gd name="connsiteX720" fmla="*/ 898970 w 6332248"/>
              <a:gd name="connsiteY720" fmla="*/ 2108102 h 6546489"/>
              <a:gd name="connsiteX721" fmla="*/ 763538 w 6332248"/>
              <a:gd name="connsiteY721" fmla="*/ 2038003 h 6546489"/>
              <a:gd name="connsiteX722" fmla="*/ 4460427 w 6332248"/>
              <a:gd name="connsiteY722" fmla="*/ 1999470 h 6546489"/>
              <a:gd name="connsiteX723" fmla="*/ 4541523 w 6332248"/>
              <a:gd name="connsiteY723" fmla="*/ 2128056 h 6546489"/>
              <a:gd name="connsiteX724" fmla="*/ 4531693 w 6332248"/>
              <a:gd name="connsiteY724" fmla="*/ 2135546 h 6546489"/>
              <a:gd name="connsiteX725" fmla="*/ 4449368 w 6332248"/>
              <a:gd name="connsiteY725" fmla="*/ 2005712 h 6546489"/>
              <a:gd name="connsiteX726" fmla="*/ 1877483 w 6332248"/>
              <a:gd name="connsiteY726" fmla="*/ 1999470 h 6546489"/>
              <a:gd name="connsiteX727" fmla="*/ 1888398 w 6332248"/>
              <a:gd name="connsiteY727" fmla="*/ 2005712 h 6546489"/>
              <a:gd name="connsiteX728" fmla="*/ 1807145 w 6332248"/>
              <a:gd name="connsiteY728" fmla="*/ 2135546 h 6546489"/>
              <a:gd name="connsiteX729" fmla="*/ 1796231 w 6332248"/>
              <a:gd name="connsiteY729" fmla="*/ 2128056 h 6546489"/>
              <a:gd name="connsiteX730" fmla="*/ 5838394 w 6332248"/>
              <a:gd name="connsiteY730" fmla="*/ 1889608 h 6546489"/>
              <a:gd name="connsiteX731" fmla="*/ 5843362 w 6332248"/>
              <a:gd name="connsiteY731" fmla="*/ 1900843 h 6546489"/>
              <a:gd name="connsiteX732" fmla="*/ 5706753 w 6332248"/>
              <a:gd name="connsiteY732" fmla="*/ 1970754 h 6546489"/>
              <a:gd name="connsiteX733" fmla="*/ 5701785 w 6332248"/>
              <a:gd name="connsiteY733" fmla="*/ 1960767 h 6546489"/>
              <a:gd name="connsiteX734" fmla="*/ 495042 w 6332248"/>
              <a:gd name="connsiteY734" fmla="*/ 1889608 h 6546489"/>
              <a:gd name="connsiteX735" fmla="*/ 630474 w 6332248"/>
              <a:gd name="connsiteY735" fmla="*/ 1960767 h 6546489"/>
              <a:gd name="connsiteX736" fmla="*/ 624318 w 6332248"/>
              <a:gd name="connsiteY736" fmla="*/ 1970754 h 6546489"/>
              <a:gd name="connsiteX737" fmla="*/ 488886 w 6332248"/>
              <a:gd name="connsiteY737" fmla="*/ 1900843 h 6546489"/>
              <a:gd name="connsiteX738" fmla="*/ 6317006 w 6332248"/>
              <a:gd name="connsiteY738" fmla="*/ 1867636 h 6546489"/>
              <a:gd name="connsiteX739" fmla="*/ 6332114 w 6332248"/>
              <a:gd name="connsiteY739" fmla="*/ 1867636 h 6546489"/>
              <a:gd name="connsiteX740" fmla="*/ 6332114 w 6332248"/>
              <a:gd name="connsiteY740" fmla="*/ 2014689 h 6546489"/>
              <a:gd name="connsiteX741" fmla="*/ 6317006 w 6332248"/>
              <a:gd name="connsiteY741" fmla="*/ 2014689 h 6546489"/>
              <a:gd name="connsiteX742" fmla="*/ 5497 w 6332248"/>
              <a:gd name="connsiteY742" fmla="*/ 1867636 h 6546489"/>
              <a:gd name="connsiteX743" fmla="*/ 15485 w 6332248"/>
              <a:gd name="connsiteY743" fmla="*/ 1867636 h 6546489"/>
              <a:gd name="connsiteX744" fmla="*/ 15485 w 6332248"/>
              <a:gd name="connsiteY744" fmla="*/ 2014689 h 6546489"/>
              <a:gd name="connsiteX745" fmla="*/ 5497 w 6332248"/>
              <a:gd name="connsiteY745" fmla="*/ 2014689 h 6546489"/>
              <a:gd name="connsiteX746" fmla="*/ 6190594 w 6332248"/>
              <a:gd name="connsiteY746" fmla="*/ 1834679 h 6546489"/>
              <a:gd name="connsiteX747" fmla="*/ 6200424 w 6332248"/>
              <a:gd name="connsiteY747" fmla="*/ 1840978 h 6546489"/>
              <a:gd name="connsiteX748" fmla="*/ 6119329 w 6332248"/>
              <a:gd name="connsiteY748" fmla="*/ 1970744 h 6546489"/>
              <a:gd name="connsiteX749" fmla="*/ 6108270 w 6332248"/>
              <a:gd name="connsiteY749" fmla="*/ 1963185 h 6546489"/>
              <a:gd name="connsiteX750" fmla="*/ 142893 w 6332248"/>
              <a:gd name="connsiteY750" fmla="*/ 1834679 h 6546489"/>
              <a:gd name="connsiteX751" fmla="*/ 223989 w 6332248"/>
              <a:gd name="connsiteY751" fmla="*/ 1963185 h 6546489"/>
              <a:gd name="connsiteX752" fmla="*/ 214159 w 6332248"/>
              <a:gd name="connsiteY752" fmla="*/ 1970744 h 6546489"/>
              <a:gd name="connsiteX753" fmla="*/ 131835 w 6332248"/>
              <a:gd name="connsiteY753" fmla="*/ 1840978 h 6546489"/>
              <a:gd name="connsiteX754" fmla="*/ 3163997 w 6332248"/>
              <a:gd name="connsiteY754" fmla="*/ 1796224 h 6546489"/>
              <a:gd name="connsiteX755" fmla="*/ 3179105 w 6332248"/>
              <a:gd name="connsiteY755" fmla="*/ 1796224 h 6546489"/>
              <a:gd name="connsiteX756" fmla="*/ 3179105 w 6332248"/>
              <a:gd name="connsiteY756" fmla="*/ 1954260 h 6546489"/>
              <a:gd name="connsiteX757" fmla="*/ 3163997 w 6332248"/>
              <a:gd name="connsiteY757" fmla="*/ 1954260 h 6546489"/>
              <a:gd name="connsiteX758" fmla="*/ 4294407 w 6332248"/>
              <a:gd name="connsiteY758" fmla="*/ 1746790 h 6546489"/>
              <a:gd name="connsiteX759" fmla="*/ 4376732 w 6332248"/>
              <a:gd name="connsiteY759" fmla="*/ 1875376 h 6546489"/>
              <a:gd name="connsiteX760" fmla="*/ 4366902 w 6332248"/>
              <a:gd name="connsiteY760" fmla="*/ 1882866 h 6546489"/>
              <a:gd name="connsiteX761" fmla="*/ 4284577 w 6332248"/>
              <a:gd name="connsiteY761" fmla="*/ 1754280 h 6546489"/>
              <a:gd name="connsiteX762" fmla="*/ 2042115 w 6332248"/>
              <a:gd name="connsiteY762" fmla="*/ 1746790 h 6546489"/>
              <a:gd name="connsiteX763" fmla="*/ 2053173 w 6332248"/>
              <a:gd name="connsiteY763" fmla="*/ 1754280 h 6546489"/>
              <a:gd name="connsiteX764" fmla="*/ 1970851 w 6332248"/>
              <a:gd name="connsiteY764" fmla="*/ 1882866 h 6546489"/>
              <a:gd name="connsiteX765" fmla="*/ 1961022 w 6332248"/>
              <a:gd name="connsiteY765" fmla="*/ 1875376 h 6546489"/>
              <a:gd name="connsiteX766" fmla="*/ 6111869 w 6332248"/>
              <a:gd name="connsiteY766" fmla="*/ 1746788 h 6546489"/>
              <a:gd name="connsiteX767" fmla="*/ 6118025 w 6332248"/>
              <a:gd name="connsiteY767" fmla="*/ 1758905 h 6546489"/>
              <a:gd name="connsiteX768" fmla="*/ 5981362 w 6332248"/>
              <a:gd name="connsiteY768" fmla="*/ 1827971 h 6546489"/>
              <a:gd name="connsiteX769" fmla="*/ 5976437 w 6332248"/>
              <a:gd name="connsiteY769" fmla="*/ 1815854 h 6546489"/>
              <a:gd name="connsiteX770" fmla="*/ 219200 w 6332248"/>
              <a:gd name="connsiteY770" fmla="*/ 1746788 h 6546489"/>
              <a:gd name="connsiteX771" fmla="*/ 355810 w 6332248"/>
              <a:gd name="connsiteY771" fmla="*/ 1815854 h 6546489"/>
              <a:gd name="connsiteX772" fmla="*/ 350842 w 6332248"/>
              <a:gd name="connsiteY772" fmla="*/ 1827971 h 6546489"/>
              <a:gd name="connsiteX773" fmla="*/ 214233 w 6332248"/>
              <a:gd name="connsiteY773" fmla="*/ 1758905 h 6546489"/>
              <a:gd name="connsiteX774" fmla="*/ 5943478 w 6332248"/>
              <a:gd name="connsiteY774" fmla="*/ 1636929 h 6546489"/>
              <a:gd name="connsiteX775" fmla="*/ 6090566 w 6332248"/>
              <a:gd name="connsiteY775" fmla="*/ 1636929 h 6546489"/>
              <a:gd name="connsiteX776" fmla="*/ 6090566 w 6332248"/>
              <a:gd name="connsiteY776" fmla="*/ 1646917 h 6546489"/>
              <a:gd name="connsiteX777" fmla="*/ 5943478 w 6332248"/>
              <a:gd name="connsiteY777" fmla="*/ 1646917 h 6546489"/>
              <a:gd name="connsiteX778" fmla="*/ 5646855 w 6332248"/>
              <a:gd name="connsiteY778" fmla="*/ 1636929 h 6546489"/>
              <a:gd name="connsiteX779" fmla="*/ 5793943 w 6332248"/>
              <a:gd name="connsiteY779" fmla="*/ 1636929 h 6546489"/>
              <a:gd name="connsiteX780" fmla="*/ 5793943 w 6332248"/>
              <a:gd name="connsiteY780" fmla="*/ 1646917 h 6546489"/>
              <a:gd name="connsiteX781" fmla="*/ 5646855 w 6332248"/>
              <a:gd name="connsiteY781" fmla="*/ 1646917 h 6546489"/>
              <a:gd name="connsiteX782" fmla="*/ 5344738 w 6332248"/>
              <a:gd name="connsiteY782" fmla="*/ 1636929 h 6546489"/>
              <a:gd name="connsiteX783" fmla="*/ 5491822 w 6332248"/>
              <a:gd name="connsiteY783" fmla="*/ 1636929 h 6546489"/>
              <a:gd name="connsiteX784" fmla="*/ 5491822 w 6332248"/>
              <a:gd name="connsiteY784" fmla="*/ 1646917 h 6546489"/>
              <a:gd name="connsiteX785" fmla="*/ 5344738 w 6332248"/>
              <a:gd name="connsiteY785" fmla="*/ 1646917 h 6546489"/>
              <a:gd name="connsiteX786" fmla="*/ 5042620 w 6332248"/>
              <a:gd name="connsiteY786" fmla="*/ 1636929 h 6546489"/>
              <a:gd name="connsiteX787" fmla="*/ 5189709 w 6332248"/>
              <a:gd name="connsiteY787" fmla="*/ 1636929 h 6546489"/>
              <a:gd name="connsiteX788" fmla="*/ 5189709 w 6332248"/>
              <a:gd name="connsiteY788" fmla="*/ 1646917 h 6546489"/>
              <a:gd name="connsiteX789" fmla="*/ 5042620 w 6332248"/>
              <a:gd name="connsiteY789" fmla="*/ 1646917 h 6546489"/>
              <a:gd name="connsiteX790" fmla="*/ 4745994 w 6332248"/>
              <a:gd name="connsiteY790" fmla="*/ 1636929 h 6546489"/>
              <a:gd name="connsiteX791" fmla="*/ 4893083 w 6332248"/>
              <a:gd name="connsiteY791" fmla="*/ 1636929 h 6546489"/>
              <a:gd name="connsiteX792" fmla="*/ 4893083 w 6332248"/>
              <a:gd name="connsiteY792" fmla="*/ 1646917 h 6546489"/>
              <a:gd name="connsiteX793" fmla="*/ 4745994 w 6332248"/>
              <a:gd name="connsiteY793" fmla="*/ 1646917 h 6546489"/>
              <a:gd name="connsiteX794" fmla="*/ 4443878 w 6332248"/>
              <a:gd name="connsiteY794" fmla="*/ 1636929 h 6546489"/>
              <a:gd name="connsiteX795" fmla="*/ 4596422 w 6332248"/>
              <a:gd name="connsiteY795" fmla="*/ 1636929 h 6546489"/>
              <a:gd name="connsiteX796" fmla="*/ 4596422 w 6332248"/>
              <a:gd name="connsiteY796" fmla="*/ 1646917 h 6546489"/>
              <a:gd name="connsiteX797" fmla="*/ 4443878 w 6332248"/>
              <a:gd name="connsiteY797" fmla="*/ 1646917 h 6546489"/>
              <a:gd name="connsiteX798" fmla="*/ 4141759 w 6332248"/>
              <a:gd name="connsiteY798" fmla="*/ 1636929 h 6546489"/>
              <a:gd name="connsiteX799" fmla="*/ 4294303 w 6332248"/>
              <a:gd name="connsiteY799" fmla="*/ 1636929 h 6546489"/>
              <a:gd name="connsiteX800" fmla="*/ 4294303 w 6332248"/>
              <a:gd name="connsiteY800" fmla="*/ 1646917 h 6546489"/>
              <a:gd name="connsiteX801" fmla="*/ 4141759 w 6332248"/>
              <a:gd name="connsiteY801" fmla="*/ 1646917 h 6546489"/>
              <a:gd name="connsiteX802" fmla="*/ 3839643 w 6332248"/>
              <a:gd name="connsiteY802" fmla="*/ 1636929 h 6546489"/>
              <a:gd name="connsiteX803" fmla="*/ 3992187 w 6332248"/>
              <a:gd name="connsiteY803" fmla="*/ 1636929 h 6546489"/>
              <a:gd name="connsiteX804" fmla="*/ 3992187 w 6332248"/>
              <a:gd name="connsiteY804" fmla="*/ 1646917 h 6546489"/>
              <a:gd name="connsiteX805" fmla="*/ 3839643 w 6332248"/>
              <a:gd name="connsiteY805" fmla="*/ 1646917 h 6546489"/>
              <a:gd name="connsiteX806" fmla="*/ 3543017 w 6332248"/>
              <a:gd name="connsiteY806" fmla="*/ 1636929 h 6546489"/>
              <a:gd name="connsiteX807" fmla="*/ 3695561 w 6332248"/>
              <a:gd name="connsiteY807" fmla="*/ 1636929 h 6546489"/>
              <a:gd name="connsiteX808" fmla="*/ 3695561 w 6332248"/>
              <a:gd name="connsiteY808" fmla="*/ 1646917 h 6546489"/>
              <a:gd name="connsiteX809" fmla="*/ 3543017 w 6332248"/>
              <a:gd name="connsiteY809" fmla="*/ 1646917 h 6546489"/>
              <a:gd name="connsiteX810" fmla="*/ 3240899 w 6332248"/>
              <a:gd name="connsiteY810" fmla="*/ 1636929 h 6546489"/>
              <a:gd name="connsiteX811" fmla="*/ 3393443 w 6332248"/>
              <a:gd name="connsiteY811" fmla="*/ 1636929 h 6546489"/>
              <a:gd name="connsiteX812" fmla="*/ 3393443 w 6332248"/>
              <a:gd name="connsiteY812" fmla="*/ 1646917 h 6546489"/>
              <a:gd name="connsiteX813" fmla="*/ 3240899 w 6332248"/>
              <a:gd name="connsiteY813" fmla="*/ 1646917 h 6546489"/>
              <a:gd name="connsiteX814" fmla="*/ 2944275 w 6332248"/>
              <a:gd name="connsiteY814" fmla="*/ 1636929 h 6546489"/>
              <a:gd name="connsiteX815" fmla="*/ 3096818 w 6332248"/>
              <a:gd name="connsiteY815" fmla="*/ 1636929 h 6546489"/>
              <a:gd name="connsiteX816" fmla="*/ 3096818 w 6332248"/>
              <a:gd name="connsiteY816" fmla="*/ 1646917 h 6546489"/>
              <a:gd name="connsiteX817" fmla="*/ 2944275 w 6332248"/>
              <a:gd name="connsiteY817" fmla="*/ 1646917 h 6546489"/>
              <a:gd name="connsiteX818" fmla="*/ 2642159 w 6332248"/>
              <a:gd name="connsiteY818" fmla="*/ 1636929 h 6546489"/>
              <a:gd name="connsiteX819" fmla="*/ 2794702 w 6332248"/>
              <a:gd name="connsiteY819" fmla="*/ 1636929 h 6546489"/>
              <a:gd name="connsiteX820" fmla="*/ 2794702 w 6332248"/>
              <a:gd name="connsiteY820" fmla="*/ 1646917 h 6546489"/>
              <a:gd name="connsiteX821" fmla="*/ 2642159 w 6332248"/>
              <a:gd name="connsiteY821" fmla="*/ 1646917 h 6546489"/>
              <a:gd name="connsiteX822" fmla="*/ 2340039 w 6332248"/>
              <a:gd name="connsiteY822" fmla="*/ 1636929 h 6546489"/>
              <a:gd name="connsiteX823" fmla="*/ 2492582 w 6332248"/>
              <a:gd name="connsiteY823" fmla="*/ 1636929 h 6546489"/>
              <a:gd name="connsiteX824" fmla="*/ 2492582 w 6332248"/>
              <a:gd name="connsiteY824" fmla="*/ 1646917 h 6546489"/>
              <a:gd name="connsiteX825" fmla="*/ 2340039 w 6332248"/>
              <a:gd name="connsiteY825" fmla="*/ 1646917 h 6546489"/>
              <a:gd name="connsiteX826" fmla="*/ 2043417 w 6332248"/>
              <a:gd name="connsiteY826" fmla="*/ 1636929 h 6546489"/>
              <a:gd name="connsiteX827" fmla="*/ 2190505 w 6332248"/>
              <a:gd name="connsiteY827" fmla="*/ 1636929 h 6546489"/>
              <a:gd name="connsiteX828" fmla="*/ 2190505 w 6332248"/>
              <a:gd name="connsiteY828" fmla="*/ 1646917 h 6546489"/>
              <a:gd name="connsiteX829" fmla="*/ 2043417 w 6332248"/>
              <a:gd name="connsiteY829" fmla="*/ 1646917 h 6546489"/>
              <a:gd name="connsiteX830" fmla="*/ 1741298 w 6332248"/>
              <a:gd name="connsiteY830" fmla="*/ 1636929 h 6546489"/>
              <a:gd name="connsiteX831" fmla="*/ 1888382 w 6332248"/>
              <a:gd name="connsiteY831" fmla="*/ 1636929 h 6546489"/>
              <a:gd name="connsiteX832" fmla="*/ 1888382 w 6332248"/>
              <a:gd name="connsiteY832" fmla="*/ 1646917 h 6546489"/>
              <a:gd name="connsiteX833" fmla="*/ 1741298 w 6332248"/>
              <a:gd name="connsiteY833" fmla="*/ 1646917 h 6546489"/>
              <a:gd name="connsiteX834" fmla="*/ 1439180 w 6332248"/>
              <a:gd name="connsiteY834" fmla="*/ 1636929 h 6546489"/>
              <a:gd name="connsiteX835" fmla="*/ 1586268 w 6332248"/>
              <a:gd name="connsiteY835" fmla="*/ 1636929 h 6546489"/>
              <a:gd name="connsiteX836" fmla="*/ 1586268 w 6332248"/>
              <a:gd name="connsiteY836" fmla="*/ 1646917 h 6546489"/>
              <a:gd name="connsiteX837" fmla="*/ 1439180 w 6332248"/>
              <a:gd name="connsiteY837" fmla="*/ 1646917 h 6546489"/>
              <a:gd name="connsiteX838" fmla="*/ 1142556 w 6332248"/>
              <a:gd name="connsiteY838" fmla="*/ 1636929 h 6546489"/>
              <a:gd name="connsiteX839" fmla="*/ 1289644 w 6332248"/>
              <a:gd name="connsiteY839" fmla="*/ 1636929 h 6546489"/>
              <a:gd name="connsiteX840" fmla="*/ 1289644 w 6332248"/>
              <a:gd name="connsiteY840" fmla="*/ 1646917 h 6546489"/>
              <a:gd name="connsiteX841" fmla="*/ 1142556 w 6332248"/>
              <a:gd name="connsiteY841" fmla="*/ 1646917 h 6546489"/>
              <a:gd name="connsiteX842" fmla="*/ 840440 w 6332248"/>
              <a:gd name="connsiteY842" fmla="*/ 1636929 h 6546489"/>
              <a:gd name="connsiteX843" fmla="*/ 987524 w 6332248"/>
              <a:gd name="connsiteY843" fmla="*/ 1636929 h 6546489"/>
              <a:gd name="connsiteX844" fmla="*/ 987524 w 6332248"/>
              <a:gd name="connsiteY844" fmla="*/ 1646917 h 6546489"/>
              <a:gd name="connsiteX845" fmla="*/ 840440 w 6332248"/>
              <a:gd name="connsiteY845" fmla="*/ 1646917 h 6546489"/>
              <a:gd name="connsiteX846" fmla="*/ 538322 w 6332248"/>
              <a:gd name="connsiteY846" fmla="*/ 1636929 h 6546489"/>
              <a:gd name="connsiteX847" fmla="*/ 685410 w 6332248"/>
              <a:gd name="connsiteY847" fmla="*/ 1636929 h 6546489"/>
              <a:gd name="connsiteX848" fmla="*/ 685410 w 6332248"/>
              <a:gd name="connsiteY848" fmla="*/ 1646917 h 6546489"/>
              <a:gd name="connsiteX849" fmla="*/ 538322 w 6332248"/>
              <a:gd name="connsiteY849" fmla="*/ 1646917 h 6546489"/>
              <a:gd name="connsiteX850" fmla="*/ 241696 w 6332248"/>
              <a:gd name="connsiteY850" fmla="*/ 1636929 h 6546489"/>
              <a:gd name="connsiteX851" fmla="*/ 394239 w 6332248"/>
              <a:gd name="connsiteY851" fmla="*/ 1636929 h 6546489"/>
              <a:gd name="connsiteX852" fmla="*/ 394239 w 6332248"/>
              <a:gd name="connsiteY852" fmla="*/ 1646917 h 6546489"/>
              <a:gd name="connsiteX853" fmla="*/ 241696 w 6332248"/>
              <a:gd name="connsiteY853" fmla="*/ 1646917 h 6546489"/>
              <a:gd name="connsiteX854" fmla="*/ 6260451 w 6332248"/>
              <a:gd name="connsiteY854" fmla="*/ 1603971 h 6546489"/>
              <a:gd name="connsiteX855" fmla="*/ 6332248 w 6332248"/>
              <a:gd name="connsiteY855" fmla="*/ 1639558 h 6546489"/>
              <a:gd name="connsiteX856" fmla="*/ 6332248 w 6332248"/>
              <a:gd name="connsiteY856" fmla="*/ 1640785 h 6546489"/>
              <a:gd name="connsiteX857" fmla="*/ 6332248 w 6332248"/>
              <a:gd name="connsiteY857" fmla="*/ 1642012 h 6546489"/>
              <a:gd name="connsiteX858" fmla="*/ 6332248 w 6332248"/>
              <a:gd name="connsiteY858" fmla="*/ 1718095 h 6546489"/>
              <a:gd name="connsiteX859" fmla="*/ 6318632 w 6332248"/>
              <a:gd name="connsiteY859" fmla="*/ 1718095 h 6546489"/>
              <a:gd name="connsiteX860" fmla="*/ 6318632 w 6332248"/>
              <a:gd name="connsiteY860" fmla="*/ 1660419 h 6546489"/>
              <a:gd name="connsiteX861" fmla="*/ 6285209 w 6332248"/>
              <a:gd name="connsiteY861" fmla="*/ 1713186 h 6546489"/>
              <a:gd name="connsiteX862" fmla="*/ 6274068 w 6332248"/>
              <a:gd name="connsiteY862" fmla="*/ 1707050 h 6546489"/>
              <a:gd name="connsiteX863" fmla="*/ 6302539 w 6332248"/>
              <a:gd name="connsiteY863" fmla="*/ 1662873 h 6546489"/>
              <a:gd name="connsiteX864" fmla="*/ 6256738 w 6332248"/>
              <a:gd name="connsiteY864" fmla="*/ 1687416 h 6546489"/>
              <a:gd name="connsiteX865" fmla="*/ 6250548 w 6332248"/>
              <a:gd name="connsiteY865" fmla="*/ 1675145 h 6546489"/>
              <a:gd name="connsiteX866" fmla="*/ 6295112 w 6332248"/>
              <a:gd name="connsiteY866" fmla="*/ 1653056 h 6546489"/>
              <a:gd name="connsiteX867" fmla="*/ 6245597 w 6332248"/>
              <a:gd name="connsiteY867" fmla="*/ 1653056 h 6546489"/>
              <a:gd name="connsiteX868" fmla="*/ 6245597 w 6332248"/>
              <a:gd name="connsiteY868" fmla="*/ 1640785 h 6546489"/>
              <a:gd name="connsiteX869" fmla="*/ 6306253 w 6332248"/>
              <a:gd name="connsiteY869" fmla="*/ 1640785 h 6546489"/>
              <a:gd name="connsiteX870" fmla="*/ 6255500 w 6332248"/>
              <a:gd name="connsiteY870" fmla="*/ 1613788 h 6546489"/>
              <a:gd name="connsiteX871" fmla="*/ 70799 w 6332248"/>
              <a:gd name="connsiteY871" fmla="*/ 1603971 h 6546489"/>
              <a:gd name="connsiteX872" fmla="*/ 76903 w 6332248"/>
              <a:gd name="connsiteY872" fmla="*/ 1613788 h 6546489"/>
              <a:gd name="connsiteX873" fmla="*/ 26855 w 6332248"/>
              <a:gd name="connsiteY873" fmla="*/ 1640785 h 6546489"/>
              <a:gd name="connsiteX874" fmla="*/ 86668 w 6332248"/>
              <a:gd name="connsiteY874" fmla="*/ 1640785 h 6546489"/>
              <a:gd name="connsiteX875" fmla="*/ 86668 w 6332248"/>
              <a:gd name="connsiteY875" fmla="*/ 1653056 h 6546489"/>
              <a:gd name="connsiteX876" fmla="*/ 36621 w 6332248"/>
              <a:gd name="connsiteY876" fmla="*/ 1653056 h 6546489"/>
              <a:gd name="connsiteX877" fmla="*/ 80565 w 6332248"/>
              <a:gd name="connsiteY877" fmla="*/ 1675145 h 6546489"/>
              <a:gd name="connsiteX878" fmla="*/ 75682 w 6332248"/>
              <a:gd name="connsiteY878" fmla="*/ 1687416 h 6546489"/>
              <a:gd name="connsiteX879" fmla="*/ 28076 w 6332248"/>
              <a:gd name="connsiteY879" fmla="*/ 1662873 h 6546489"/>
              <a:gd name="connsiteX880" fmla="*/ 57372 w 6332248"/>
              <a:gd name="connsiteY880" fmla="*/ 1707050 h 6546489"/>
              <a:gd name="connsiteX881" fmla="*/ 46386 w 6332248"/>
              <a:gd name="connsiteY881" fmla="*/ 1713186 h 6546489"/>
              <a:gd name="connsiteX882" fmla="*/ 13427 w 6332248"/>
              <a:gd name="connsiteY882" fmla="*/ 1662873 h 6546489"/>
              <a:gd name="connsiteX883" fmla="*/ 13427 w 6332248"/>
              <a:gd name="connsiteY883" fmla="*/ 1718095 h 6546489"/>
              <a:gd name="connsiteX884" fmla="*/ 1221 w 6332248"/>
              <a:gd name="connsiteY884" fmla="*/ 1718095 h 6546489"/>
              <a:gd name="connsiteX885" fmla="*/ 1221 w 6332248"/>
              <a:gd name="connsiteY885" fmla="*/ 1643239 h 6546489"/>
              <a:gd name="connsiteX886" fmla="*/ 0 w 6332248"/>
              <a:gd name="connsiteY886" fmla="*/ 1640785 h 6546489"/>
              <a:gd name="connsiteX887" fmla="*/ 1221 w 6332248"/>
              <a:gd name="connsiteY887" fmla="*/ 1640785 h 6546489"/>
              <a:gd name="connsiteX888" fmla="*/ 1221 w 6332248"/>
              <a:gd name="connsiteY888" fmla="*/ 1639558 h 6546489"/>
              <a:gd name="connsiteX889" fmla="*/ 4129616 w 6332248"/>
              <a:gd name="connsiteY889" fmla="*/ 1488614 h 6546489"/>
              <a:gd name="connsiteX890" fmla="*/ 4211941 w 6332248"/>
              <a:gd name="connsiteY890" fmla="*/ 1618450 h 6546489"/>
              <a:gd name="connsiteX891" fmla="*/ 4200882 w 6332248"/>
              <a:gd name="connsiteY891" fmla="*/ 1624692 h 6546489"/>
              <a:gd name="connsiteX892" fmla="*/ 4119786 w 6332248"/>
              <a:gd name="connsiteY892" fmla="*/ 1496104 h 6546489"/>
              <a:gd name="connsiteX893" fmla="*/ 2208135 w 6332248"/>
              <a:gd name="connsiteY893" fmla="*/ 1488614 h 6546489"/>
              <a:gd name="connsiteX894" fmla="*/ 2217964 w 6332248"/>
              <a:gd name="connsiteY894" fmla="*/ 1496104 h 6546489"/>
              <a:gd name="connsiteX895" fmla="*/ 2136871 w 6332248"/>
              <a:gd name="connsiteY895" fmla="*/ 1624692 h 6546489"/>
              <a:gd name="connsiteX896" fmla="*/ 2125813 w 6332248"/>
              <a:gd name="connsiteY896" fmla="*/ 1618450 h 6546489"/>
              <a:gd name="connsiteX897" fmla="*/ 3163997 w 6332248"/>
              <a:gd name="connsiteY897" fmla="*/ 1483123 h 6546489"/>
              <a:gd name="connsiteX898" fmla="*/ 3173985 w 6332248"/>
              <a:gd name="connsiteY898" fmla="*/ 1483123 h 6546489"/>
              <a:gd name="connsiteX899" fmla="*/ 3173985 w 6332248"/>
              <a:gd name="connsiteY899" fmla="*/ 1641155 h 6546489"/>
              <a:gd name="connsiteX900" fmla="*/ 3163997 w 6332248"/>
              <a:gd name="connsiteY900" fmla="*/ 1641155 h 6546489"/>
              <a:gd name="connsiteX901" fmla="*/ 5997867 w 6332248"/>
              <a:gd name="connsiteY901" fmla="*/ 1466644 h 6546489"/>
              <a:gd name="connsiteX902" fmla="*/ 6129006 w 6332248"/>
              <a:gd name="connsiteY902" fmla="*/ 1536364 h 6546489"/>
              <a:gd name="connsiteX903" fmla="*/ 6122820 w 6332248"/>
              <a:gd name="connsiteY903" fmla="*/ 1547773 h 6546489"/>
              <a:gd name="connsiteX904" fmla="*/ 5992918 w 6332248"/>
              <a:gd name="connsiteY904" fmla="*/ 1479320 h 6546489"/>
              <a:gd name="connsiteX905" fmla="*/ 338641 w 6332248"/>
              <a:gd name="connsiteY905" fmla="*/ 1466644 h 6546489"/>
              <a:gd name="connsiteX906" fmla="*/ 344827 w 6332248"/>
              <a:gd name="connsiteY906" fmla="*/ 1479320 h 6546489"/>
              <a:gd name="connsiteX907" fmla="*/ 213686 w 6332248"/>
              <a:gd name="connsiteY907" fmla="*/ 1547773 h 6546489"/>
              <a:gd name="connsiteX908" fmla="*/ 208737 w 6332248"/>
              <a:gd name="connsiteY908" fmla="*/ 1536364 h 6546489"/>
              <a:gd name="connsiteX909" fmla="*/ 5735437 w 6332248"/>
              <a:gd name="connsiteY909" fmla="*/ 1329317 h 6546489"/>
              <a:gd name="connsiteX910" fmla="*/ 5865339 w 6332248"/>
              <a:gd name="connsiteY910" fmla="*/ 1399036 h 6546489"/>
              <a:gd name="connsiteX911" fmla="*/ 5859153 w 6332248"/>
              <a:gd name="connsiteY911" fmla="*/ 1410444 h 6546489"/>
              <a:gd name="connsiteX912" fmla="*/ 5729251 w 6332248"/>
              <a:gd name="connsiteY912" fmla="*/ 1341993 h 6546489"/>
              <a:gd name="connsiteX913" fmla="*/ 598053 w 6332248"/>
              <a:gd name="connsiteY913" fmla="*/ 1329317 h 6546489"/>
              <a:gd name="connsiteX914" fmla="*/ 603002 w 6332248"/>
              <a:gd name="connsiteY914" fmla="*/ 1341993 h 6546489"/>
              <a:gd name="connsiteX915" fmla="*/ 471863 w 6332248"/>
              <a:gd name="connsiteY915" fmla="*/ 1410444 h 6546489"/>
              <a:gd name="connsiteX916" fmla="*/ 466914 w 6332248"/>
              <a:gd name="connsiteY916" fmla="*/ 1399036 h 6546489"/>
              <a:gd name="connsiteX917" fmla="*/ 3964825 w 6332248"/>
              <a:gd name="connsiteY917" fmla="*/ 1230443 h 6546489"/>
              <a:gd name="connsiteX918" fmla="*/ 4047150 w 6332248"/>
              <a:gd name="connsiteY918" fmla="*/ 1359108 h 6546489"/>
              <a:gd name="connsiteX919" fmla="*/ 4036091 w 6332248"/>
              <a:gd name="connsiteY919" fmla="*/ 1366531 h 6546489"/>
              <a:gd name="connsiteX920" fmla="*/ 3954995 w 6332248"/>
              <a:gd name="connsiteY920" fmla="*/ 1237866 h 6546489"/>
              <a:gd name="connsiteX921" fmla="*/ 2371856 w 6332248"/>
              <a:gd name="connsiteY921" fmla="*/ 1230443 h 6546489"/>
              <a:gd name="connsiteX922" fmla="*/ 2382771 w 6332248"/>
              <a:gd name="connsiteY922" fmla="*/ 1237866 h 6546489"/>
              <a:gd name="connsiteX923" fmla="*/ 2301518 w 6332248"/>
              <a:gd name="connsiteY923" fmla="*/ 1366531 h 6546489"/>
              <a:gd name="connsiteX924" fmla="*/ 2290604 w 6332248"/>
              <a:gd name="connsiteY924" fmla="*/ 1359108 h 6546489"/>
              <a:gd name="connsiteX925" fmla="*/ 5470535 w 6332248"/>
              <a:gd name="connsiteY925" fmla="*/ 1191992 h 6546489"/>
              <a:gd name="connsiteX926" fmla="*/ 5601674 w 6332248"/>
              <a:gd name="connsiteY926" fmla="*/ 1261712 h 6546489"/>
              <a:gd name="connsiteX927" fmla="*/ 5595488 w 6332248"/>
              <a:gd name="connsiteY927" fmla="*/ 1273121 h 6546489"/>
              <a:gd name="connsiteX928" fmla="*/ 5465586 w 6332248"/>
              <a:gd name="connsiteY928" fmla="*/ 1203401 h 6546489"/>
              <a:gd name="connsiteX929" fmla="*/ 860481 w 6332248"/>
              <a:gd name="connsiteY929" fmla="*/ 1191992 h 6546489"/>
              <a:gd name="connsiteX930" fmla="*/ 866667 w 6332248"/>
              <a:gd name="connsiteY930" fmla="*/ 1203401 h 6546489"/>
              <a:gd name="connsiteX931" fmla="*/ 736765 w 6332248"/>
              <a:gd name="connsiteY931" fmla="*/ 1273121 h 6546489"/>
              <a:gd name="connsiteX932" fmla="*/ 730579 w 6332248"/>
              <a:gd name="connsiteY932" fmla="*/ 1261712 h 6546489"/>
              <a:gd name="connsiteX933" fmla="*/ 3163997 w 6332248"/>
              <a:gd name="connsiteY933" fmla="*/ 1175512 h 6546489"/>
              <a:gd name="connsiteX934" fmla="*/ 3173985 w 6332248"/>
              <a:gd name="connsiteY934" fmla="*/ 1175512 h 6546489"/>
              <a:gd name="connsiteX935" fmla="*/ 3173985 w 6332248"/>
              <a:gd name="connsiteY935" fmla="*/ 1328085 h 6546489"/>
              <a:gd name="connsiteX936" fmla="*/ 3163997 w 6332248"/>
              <a:gd name="connsiteY936" fmla="*/ 1328085 h 6546489"/>
              <a:gd name="connsiteX937" fmla="*/ 5206868 w 6332248"/>
              <a:gd name="connsiteY937" fmla="*/ 1060157 h 6546489"/>
              <a:gd name="connsiteX938" fmla="*/ 5338007 w 6332248"/>
              <a:gd name="connsiteY938" fmla="*/ 1129877 h 6546489"/>
              <a:gd name="connsiteX939" fmla="*/ 5331821 w 6332248"/>
              <a:gd name="connsiteY939" fmla="*/ 1141286 h 6546489"/>
              <a:gd name="connsiteX940" fmla="*/ 5201919 w 6332248"/>
              <a:gd name="connsiteY940" fmla="*/ 1071566 h 6546489"/>
              <a:gd name="connsiteX941" fmla="*/ 1124148 w 6332248"/>
              <a:gd name="connsiteY941" fmla="*/ 1060157 h 6546489"/>
              <a:gd name="connsiteX942" fmla="*/ 1130334 w 6332248"/>
              <a:gd name="connsiteY942" fmla="*/ 1071566 h 6546489"/>
              <a:gd name="connsiteX943" fmla="*/ 1000432 w 6332248"/>
              <a:gd name="connsiteY943" fmla="*/ 1141286 h 6546489"/>
              <a:gd name="connsiteX944" fmla="*/ 994246 w 6332248"/>
              <a:gd name="connsiteY944" fmla="*/ 1129877 h 6546489"/>
              <a:gd name="connsiteX945" fmla="*/ 3800033 w 6332248"/>
              <a:gd name="connsiteY945" fmla="*/ 972268 h 6546489"/>
              <a:gd name="connsiteX946" fmla="*/ 3882358 w 6332248"/>
              <a:gd name="connsiteY946" fmla="*/ 1102104 h 6546489"/>
              <a:gd name="connsiteX947" fmla="*/ 3871299 w 6332248"/>
              <a:gd name="connsiteY947" fmla="*/ 1108346 h 6546489"/>
              <a:gd name="connsiteX948" fmla="*/ 3790203 w 6332248"/>
              <a:gd name="connsiteY948" fmla="*/ 979758 h 6546489"/>
              <a:gd name="connsiteX949" fmla="*/ 2541982 w 6332248"/>
              <a:gd name="connsiteY949" fmla="*/ 972268 h 6546489"/>
              <a:gd name="connsiteX950" fmla="*/ 2553040 w 6332248"/>
              <a:gd name="connsiteY950" fmla="*/ 979758 h 6546489"/>
              <a:gd name="connsiteX951" fmla="*/ 2470716 w 6332248"/>
              <a:gd name="connsiteY951" fmla="*/ 1108346 h 6546489"/>
              <a:gd name="connsiteX952" fmla="*/ 2460886 w 6332248"/>
              <a:gd name="connsiteY952" fmla="*/ 1102104 h 6546489"/>
              <a:gd name="connsiteX953" fmla="*/ 4948693 w 6332248"/>
              <a:gd name="connsiteY953" fmla="*/ 922830 h 6546489"/>
              <a:gd name="connsiteX954" fmla="*/ 5079834 w 6332248"/>
              <a:gd name="connsiteY954" fmla="*/ 992549 h 6546489"/>
              <a:gd name="connsiteX955" fmla="*/ 5073648 w 6332248"/>
              <a:gd name="connsiteY955" fmla="*/ 1003957 h 6546489"/>
              <a:gd name="connsiteX956" fmla="*/ 4943744 w 6332248"/>
              <a:gd name="connsiteY956" fmla="*/ 934238 h 6546489"/>
              <a:gd name="connsiteX957" fmla="*/ 1387813 w 6332248"/>
              <a:gd name="connsiteY957" fmla="*/ 922830 h 6546489"/>
              <a:gd name="connsiteX958" fmla="*/ 1393999 w 6332248"/>
              <a:gd name="connsiteY958" fmla="*/ 934238 h 6546489"/>
              <a:gd name="connsiteX959" fmla="*/ 1262859 w 6332248"/>
              <a:gd name="connsiteY959" fmla="*/ 1003957 h 6546489"/>
              <a:gd name="connsiteX960" fmla="*/ 1257911 w 6332248"/>
              <a:gd name="connsiteY960" fmla="*/ 992549 h 6546489"/>
              <a:gd name="connsiteX961" fmla="*/ 3163997 w 6332248"/>
              <a:gd name="connsiteY961" fmla="*/ 862407 h 6546489"/>
              <a:gd name="connsiteX962" fmla="*/ 3173985 w 6332248"/>
              <a:gd name="connsiteY962" fmla="*/ 862407 h 6546489"/>
              <a:gd name="connsiteX963" fmla="*/ 3173985 w 6332248"/>
              <a:gd name="connsiteY963" fmla="*/ 1014980 h 6546489"/>
              <a:gd name="connsiteX964" fmla="*/ 3163997 w 6332248"/>
              <a:gd name="connsiteY964" fmla="*/ 1014980 h 6546489"/>
              <a:gd name="connsiteX965" fmla="*/ 4686263 w 6332248"/>
              <a:gd name="connsiteY965" fmla="*/ 785505 h 6546489"/>
              <a:gd name="connsiteX966" fmla="*/ 4816167 w 6332248"/>
              <a:gd name="connsiteY966" fmla="*/ 855027 h 6546489"/>
              <a:gd name="connsiteX967" fmla="*/ 4809981 w 6332248"/>
              <a:gd name="connsiteY967" fmla="*/ 866614 h 6546489"/>
              <a:gd name="connsiteX968" fmla="*/ 4680077 w 6332248"/>
              <a:gd name="connsiteY968" fmla="*/ 797092 h 6546489"/>
              <a:gd name="connsiteX969" fmla="*/ 1651481 w 6332248"/>
              <a:gd name="connsiteY969" fmla="*/ 785505 h 6546489"/>
              <a:gd name="connsiteX970" fmla="*/ 1657667 w 6332248"/>
              <a:gd name="connsiteY970" fmla="*/ 797092 h 6546489"/>
              <a:gd name="connsiteX971" fmla="*/ 1526527 w 6332248"/>
              <a:gd name="connsiteY971" fmla="*/ 866614 h 6546489"/>
              <a:gd name="connsiteX972" fmla="*/ 1521579 w 6332248"/>
              <a:gd name="connsiteY972" fmla="*/ 855027 h 6546489"/>
              <a:gd name="connsiteX973" fmla="*/ 3630979 w 6332248"/>
              <a:gd name="connsiteY973" fmla="*/ 714097 h 6546489"/>
              <a:gd name="connsiteX974" fmla="*/ 3712073 w 6332248"/>
              <a:gd name="connsiteY974" fmla="*/ 842683 h 6546489"/>
              <a:gd name="connsiteX975" fmla="*/ 3702243 w 6332248"/>
              <a:gd name="connsiteY975" fmla="*/ 850173 h 6546489"/>
              <a:gd name="connsiteX976" fmla="*/ 3619921 w 6332248"/>
              <a:gd name="connsiteY976" fmla="*/ 720339 h 6546489"/>
              <a:gd name="connsiteX977" fmla="*/ 2708002 w 6332248"/>
              <a:gd name="connsiteY977" fmla="*/ 714097 h 6546489"/>
              <a:gd name="connsiteX978" fmla="*/ 2717832 w 6332248"/>
              <a:gd name="connsiteY978" fmla="*/ 720339 h 6546489"/>
              <a:gd name="connsiteX979" fmla="*/ 2635508 w 6332248"/>
              <a:gd name="connsiteY979" fmla="*/ 850173 h 6546489"/>
              <a:gd name="connsiteX980" fmla="*/ 2625678 w 6332248"/>
              <a:gd name="connsiteY980" fmla="*/ 842683 h 6546489"/>
              <a:gd name="connsiteX981" fmla="*/ 4421361 w 6332248"/>
              <a:gd name="connsiteY981" fmla="*/ 648178 h 6546489"/>
              <a:gd name="connsiteX982" fmla="*/ 4552502 w 6332248"/>
              <a:gd name="connsiteY982" fmla="*/ 717699 h 6546489"/>
              <a:gd name="connsiteX983" fmla="*/ 4546316 w 6332248"/>
              <a:gd name="connsiteY983" fmla="*/ 729285 h 6546489"/>
              <a:gd name="connsiteX984" fmla="*/ 4416412 w 6332248"/>
              <a:gd name="connsiteY984" fmla="*/ 659765 h 6546489"/>
              <a:gd name="connsiteX985" fmla="*/ 1915146 w 6332248"/>
              <a:gd name="connsiteY985" fmla="*/ 648178 h 6546489"/>
              <a:gd name="connsiteX986" fmla="*/ 1921332 w 6332248"/>
              <a:gd name="connsiteY986" fmla="*/ 659765 h 6546489"/>
              <a:gd name="connsiteX987" fmla="*/ 1790192 w 6332248"/>
              <a:gd name="connsiteY987" fmla="*/ 729285 h 6546489"/>
              <a:gd name="connsiteX988" fmla="*/ 1785244 w 6332248"/>
              <a:gd name="connsiteY988" fmla="*/ 717699 h 6546489"/>
              <a:gd name="connsiteX989" fmla="*/ 3163997 w 6332248"/>
              <a:gd name="connsiteY989" fmla="*/ 554795 h 6546489"/>
              <a:gd name="connsiteX990" fmla="*/ 3173985 w 6332248"/>
              <a:gd name="connsiteY990" fmla="*/ 554795 h 6546489"/>
              <a:gd name="connsiteX991" fmla="*/ 3173985 w 6332248"/>
              <a:gd name="connsiteY991" fmla="*/ 712831 h 6546489"/>
              <a:gd name="connsiteX992" fmla="*/ 3163997 w 6332248"/>
              <a:gd name="connsiteY992" fmla="*/ 712831 h 6546489"/>
              <a:gd name="connsiteX993" fmla="*/ 4157693 w 6332248"/>
              <a:gd name="connsiteY993" fmla="*/ 510853 h 6546489"/>
              <a:gd name="connsiteX994" fmla="*/ 4288834 w 6332248"/>
              <a:gd name="connsiteY994" fmla="*/ 580573 h 6546489"/>
              <a:gd name="connsiteX995" fmla="*/ 4282648 w 6332248"/>
              <a:gd name="connsiteY995" fmla="*/ 591982 h 6546489"/>
              <a:gd name="connsiteX996" fmla="*/ 4152744 w 6332248"/>
              <a:gd name="connsiteY996" fmla="*/ 523529 h 6546489"/>
              <a:gd name="connsiteX997" fmla="*/ 2173319 w 6332248"/>
              <a:gd name="connsiteY997" fmla="*/ 510853 h 6546489"/>
              <a:gd name="connsiteX998" fmla="*/ 2179505 w 6332248"/>
              <a:gd name="connsiteY998" fmla="*/ 523529 h 6546489"/>
              <a:gd name="connsiteX999" fmla="*/ 2049601 w 6332248"/>
              <a:gd name="connsiteY999" fmla="*/ 591982 h 6546489"/>
              <a:gd name="connsiteX1000" fmla="*/ 2043415 w 6332248"/>
              <a:gd name="connsiteY1000" fmla="*/ 580573 h 6546489"/>
              <a:gd name="connsiteX1001" fmla="*/ 3464960 w 6332248"/>
              <a:gd name="connsiteY1001" fmla="*/ 455921 h 6546489"/>
              <a:gd name="connsiteX1002" fmla="*/ 3547282 w 6332248"/>
              <a:gd name="connsiteY1002" fmla="*/ 584509 h 6546489"/>
              <a:gd name="connsiteX1003" fmla="*/ 3537452 w 6332248"/>
              <a:gd name="connsiteY1003" fmla="*/ 591999 h 6546489"/>
              <a:gd name="connsiteX1004" fmla="*/ 3455130 w 6332248"/>
              <a:gd name="connsiteY1004" fmla="*/ 463411 h 6546489"/>
              <a:gd name="connsiteX1005" fmla="*/ 2872793 w 6332248"/>
              <a:gd name="connsiteY1005" fmla="*/ 455921 h 6546489"/>
              <a:gd name="connsiteX1006" fmla="*/ 2882623 w 6332248"/>
              <a:gd name="connsiteY1006" fmla="*/ 463411 h 6546489"/>
              <a:gd name="connsiteX1007" fmla="*/ 2801527 w 6332248"/>
              <a:gd name="connsiteY1007" fmla="*/ 591999 h 6546489"/>
              <a:gd name="connsiteX1008" fmla="*/ 2790469 w 6332248"/>
              <a:gd name="connsiteY1008" fmla="*/ 584509 h 6546489"/>
              <a:gd name="connsiteX1009" fmla="*/ 3894028 w 6332248"/>
              <a:gd name="connsiteY1009" fmla="*/ 379020 h 6546489"/>
              <a:gd name="connsiteX1010" fmla="*/ 4025169 w 6332248"/>
              <a:gd name="connsiteY1010" fmla="*/ 448542 h 6546489"/>
              <a:gd name="connsiteX1011" fmla="*/ 4018983 w 6332248"/>
              <a:gd name="connsiteY1011" fmla="*/ 460129 h 6546489"/>
              <a:gd name="connsiteX1012" fmla="*/ 3889079 w 6332248"/>
              <a:gd name="connsiteY1012" fmla="*/ 390607 h 6546489"/>
              <a:gd name="connsiteX1013" fmla="*/ 2436986 w 6332248"/>
              <a:gd name="connsiteY1013" fmla="*/ 379020 h 6546489"/>
              <a:gd name="connsiteX1014" fmla="*/ 2443172 w 6332248"/>
              <a:gd name="connsiteY1014" fmla="*/ 390607 h 6546489"/>
              <a:gd name="connsiteX1015" fmla="*/ 2312030 w 6332248"/>
              <a:gd name="connsiteY1015" fmla="*/ 460129 h 6546489"/>
              <a:gd name="connsiteX1016" fmla="*/ 2307082 w 6332248"/>
              <a:gd name="connsiteY1016" fmla="*/ 448542 h 6546489"/>
              <a:gd name="connsiteX1017" fmla="*/ 3163997 w 6332248"/>
              <a:gd name="connsiteY1017" fmla="*/ 241695 h 6546489"/>
              <a:gd name="connsiteX1018" fmla="*/ 3173985 w 6332248"/>
              <a:gd name="connsiteY1018" fmla="*/ 241695 h 6546489"/>
              <a:gd name="connsiteX1019" fmla="*/ 3173985 w 6332248"/>
              <a:gd name="connsiteY1019" fmla="*/ 399727 h 6546489"/>
              <a:gd name="connsiteX1020" fmla="*/ 3163997 w 6332248"/>
              <a:gd name="connsiteY1020" fmla="*/ 399727 h 6546489"/>
              <a:gd name="connsiteX1021" fmla="*/ 3631598 w 6332248"/>
              <a:gd name="connsiteY1021" fmla="*/ 241693 h 6546489"/>
              <a:gd name="connsiteX1022" fmla="*/ 3761502 w 6332248"/>
              <a:gd name="connsiteY1022" fmla="*/ 311412 h 6546489"/>
              <a:gd name="connsiteX1023" fmla="*/ 3755316 w 6332248"/>
              <a:gd name="connsiteY1023" fmla="*/ 322820 h 6546489"/>
              <a:gd name="connsiteX1024" fmla="*/ 3625412 w 6332248"/>
              <a:gd name="connsiteY1024" fmla="*/ 253101 h 6546489"/>
              <a:gd name="connsiteX1025" fmla="*/ 2700651 w 6332248"/>
              <a:gd name="connsiteY1025" fmla="*/ 241693 h 6546489"/>
              <a:gd name="connsiteX1026" fmla="*/ 2706837 w 6332248"/>
              <a:gd name="connsiteY1026" fmla="*/ 253101 h 6546489"/>
              <a:gd name="connsiteX1027" fmla="*/ 2575695 w 6332248"/>
              <a:gd name="connsiteY1027" fmla="*/ 322820 h 6546489"/>
              <a:gd name="connsiteX1028" fmla="*/ 2570747 w 6332248"/>
              <a:gd name="connsiteY1028" fmla="*/ 311412 h 6546489"/>
              <a:gd name="connsiteX1029" fmla="*/ 3300169 w 6332248"/>
              <a:gd name="connsiteY1029" fmla="*/ 197750 h 6546489"/>
              <a:gd name="connsiteX1030" fmla="*/ 3382491 w 6332248"/>
              <a:gd name="connsiteY1030" fmla="*/ 327584 h 6546489"/>
              <a:gd name="connsiteX1031" fmla="*/ 3371432 w 6332248"/>
              <a:gd name="connsiteY1031" fmla="*/ 333826 h 6546489"/>
              <a:gd name="connsiteX1032" fmla="*/ 3290339 w 6332248"/>
              <a:gd name="connsiteY1032" fmla="*/ 205240 h 6546489"/>
              <a:gd name="connsiteX1033" fmla="*/ 3036356 w 6332248"/>
              <a:gd name="connsiteY1033" fmla="*/ 197750 h 6546489"/>
              <a:gd name="connsiteX1034" fmla="*/ 3047414 w 6332248"/>
              <a:gd name="connsiteY1034" fmla="*/ 205240 h 6546489"/>
              <a:gd name="connsiteX1035" fmla="*/ 2965090 w 6332248"/>
              <a:gd name="connsiteY1035" fmla="*/ 333826 h 6546489"/>
              <a:gd name="connsiteX1036" fmla="*/ 2955260 w 6332248"/>
              <a:gd name="connsiteY1036" fmla="*/ 327584 h 6546489"/>
              <a:gd name="connsiteX1037" fmla="*/ 3366696 w 6332248"/>
              <a:gd name="connsiteY1037" fmla="*/ 104368 h 6546489"/>
              <a:gd name="connsiteX1038" fmla="*/ 3497837 w 6332248"/>
              <a:gd name="connsiteY1038" fmla="*/ 174088 h 6546489"/>
              <a:gd name="connsiteX1039" fmla="*/ 3491651 w 6332248"/>
              <a:gd name="connsiteY1039" fmla="*/ 185497 h 6546489"/>
              <a:gd name="connsiteX1040" fmla="*/ 3361747 w 6332248"/>
              <a:gd name="connsiteY1040" fmla="*/ 117044 h 6546489"/>
              <a:gd name="connsiteX1041" fmla="*/ 2964318 w 6332248"/>
              <a:gd name="connsiteY1041" fmla="*/ 104368 h 6546489"/>
              <a:gd name="connsiteX1042" fmla="*/ 2970504 w 6332248"/>
              <a:gd name="connsiteY1042" fmla="*/ 117044 h 6546489"/>
              <a:gd name="connsiteX1043" fmla="*/ 2839362 w 6332248"/>
              <a:gd name="connsiteY1043" fmla="*/ 185497 h 6546489"/>
              <a:gd name="connsiteX1044" fmla="*/ 2834414 w 6332248"/>
              <a:gd name="connsiteY1044" fmla="*/ 174088 h 6546489"/>
              <a:gd name="connsiteX1045" fmla="*/ 3170744 w 6332248"/>
              <a:gd name="connsiteY1045" fmla="*/ 0 h 6546489"/>
              <a:gd name="connsiteX1046" fmla="*/ 3177008 w 6332248"/>
              <a:gd name="connsiteY1046" fmla="*/ 8665 h 6546489"/>
              <a:gd name="connsiteX1047" fmla="*/ 3239647 w 6332248"/>
              <a:gd name="connsiteY1047" fmla="*/ 40850 h 6546489"/>
              <a:gd name="connsiteX1048" fmla="*/ 3233383 w 6332248"/>
              <a:gd name="connsiteY1048" fmla="*/ 51990 h 6546489"/>
              <a:gd name="connsiteX1049" fmla="*/ 3190788 w 6332248"/>
              <a:gd name="connsiteY1049" fmla="*/ 29709 h 6546489"/>
              <a:gd name="connsiteX1050" fmla="*/ 3218350 w 6332248"/>
              <a:gd name="connsiteY1050" fmla="*/ 71796 h 6546489"/>
              <a:gd name="connsiteX1051" fmla="*/ 3207075 w 6332248"/>
              <a:gd name="connsiteY1051" fmla="*/ 77986 h 6546489"/>
              <a:gd name="connsiteX1052" fmla="*/ 3177008 w 6332248"/>
              <a:gd name="connsiteY1052" fmla="*/ 33422 h 6546489"/>
              <a:gd name="connsiteX1053" fmla="*/ 3177008 w 6332248"/>
              <a:gd name="connsiteY1053" fmla="*/ 86651 h 6546489"/>
              <a:gd name="connsiteX1054" fmla="*/ 3164480 w 6332248"/>
              <a:gd name="connsiteY1054" fmla="*/ 86651 h 6546489"/>
              <a:gd name="connsiteX1055" fmla="*/ 3164480 w 6332248"/>
              <a:gd name="connsiteY1055" fmla="*/ 33422 h 6546489"/>
              <a:gd name="connsiteX1056" fmla="*/ 3134412 w 6332248"/>
              <a:gd name="connsiteY1056" fmla="*/ 77986 h 6546489"/>
              <a:gd name="connsiteX1057" fmla="*/ 3123137 w 6332248"/>
              <a:gd name="connsiteY1057" fmla="*/ 71796 h 6546489"/>
              <a:gd name="connsiteX1058" fmla="*/ 3153204 w 6332248"/>
              <a:gd name="connsiteY1058" fmla="*/ 25995 h 6546489"/>
              <a:gd name="connsiteX1059" fmla="*/ 3104345 w 6332248"/>
              <a:gd name="connsiteY1059" fmla="*/ 51990 h 6546489"/>
              <a:gd name="connsiteX1060" fmla="*/ 3098081 w 6332248"/>
              <a:gd name="connsiteY1060" fmla="*/ 40850 h 6546489"/>
              <a:gd name="connsiteX1061" fmla="*/ 3166985 w 6332248"/>
              <a:gd name="connsiteY1061" fmla="*/ 4951 h 6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</a:cxnLst>
            <a:rect l="l" t="t" r="r" b="b"/>
            <a:pathLst>
              <a:path w="6332248" h="6546489">
                <a:moveTo>
                  <a:pt x="3161973" y="6459821"/>
                </a:moveTo>
                <a:lnTo>
                  <a:pt x="3174502" y="6459821"/>
                </a:lnTo>
                <a:lnTo>
                  <a:pt x="3174502" y="6513531"/>
                </a:lnTo>
                <a:lnTo>
                  <a:pt x="3204569" y="6469586"/>
                </a:lnTo>
                <a:lnTo>
                  <a:pt x="3215844" y="6475690"/>
                </a:lnTo>
                <a:lnTo>
                  <a:pt x="3184524" y="6522076"/>
                </a:lnTo>
                <a:lnTo>
                  <a:pt x="3233383" y="6497662"/>
                </a:lnTo>
                <a:lnTo>
                  <a:pt x="3239647" y="6508648"/>
                </a:lnTo>
                <a:lnTo>
                  <a:pt x="3170744" y="6542827"/>
                </a:lnTo>
                <a:lnTo>
                  <a:pt x="3168238" y="6546489"/>
                </a:lnTo>
                <a:lnTo>
                  <a:pt x="3165732" y="6541607"/>
                </a:lnTo>
                <a:lnTo>
                  <a:pt x="3098081" y="6508648"/>
                </a:lnTo>
                <a:lnTo>
                  <a:pt x="3104345" y="6497662"/>
                </a:lnTo>
                <a:lnTo>
                  <a:pt x="3151951" y="6520855"/>
                </a:lnTo>
                <a:lnTo>
                  <a:pt x="3120631" y="6475690"/>
                </a:lnTo>
                <a:lnTo>
                  <a:pt x="3131906" y="6469586"/>
                </a:lnTo>
                <a:lnTo>
                  <a:pt x="3161973" y="6513531"/>
                </a:lnTo>
                <a:close/>
                <a:moveTo>
                  <a:pt x="3491651" y="6360947"/>
                </a:moveTo>
                <a:lnTo>
                  <a:pt x="3497837" y="6372356"/>
                </a:lnTo>
                <a:lnTo>
                  <a:pt x="3366696" y="6442074"/>
                </a:lnTo>
                <a:lnTo>
                  <a:pt x="3361747" y="6430666"/>
                </a:lnTo>
                <a:close/>
                <a:moveTo>
                  <a:pt x="2839362" y="6360947"/>
                </a:moveTo>
                <a:lnTo>
                  <a:pt x="2970504" y="6430666"/>
                </a:lnTo>
                <a:lnTo>
                  <a:pt x="2964318" y="6442074"/>
                </a:lnTo>
                <a:lnTo>
                  <a:pt x="2834414" y="6372356"/>
                </a:lnTo>
                <a:close/>
                <a:moveTo>
                  <a:pt x="3755316" y="6229114"/>
                </a:moveTo>
                <a:lnTo>
                  <a:pt x="3761502" y="6240523"/>
                </a:lnTo>
                <a:lnTo>
                  <a:pt x="3631598" y="6310241"/>
                </a:lnTo>
                <a:lnTo>
                  <a:pt x="3625412" y="6298833"/>
                </a:lnTo>
                <a:close/>
                <a:moveTo>
                  <a:pt x="2575695" y="6229114"/>
                </a:moveTo>
                <a:lnTo>
                  <a:pt x="2706837" y="6298833"/>
                </a:lnTo>
                <a:lnTo>
                  <a:pt x="2700651" y="6310241"/>
                </a:lnTo>
                <a:lnTo>
                  <a:pt x="2570747" y="6240523"/>
                </a:lnTo>
                <a:close/>
                <a:moveTo>
                  <a:pt x="3365939" y="6212633"/>
                </a:moveTo>
                <a:lnTo>
                  <a:pt x="3376998" y="6218875"/>
                </a:lnTo>
                <a:lnTo>
                  <a:pt x="3294673" y="6348712"/>
                </a:lnTo>
                <a:lnTo>
                  <a:pt x="3284843" y="6341221"/>
                </a:lnTo>
                <a:close/>
                <a:moveTo>
                  <a:pt x="2966318" y="6212633"/>
                </a:moveTo>
                <a:lnTo>
                  <a:pt x="3047414" y="6341221"/>
                </a:lnTo>
                <a:lnTo>
                  <a:pt x="3037584" y="6348712"/>
                </a:lnTo>
                <a:lnTo>
                  <a:pt x="2955260" y="6218875"/>
                </a:lnTo>
                <a:close/>
                <a:moveTo>
                  <a:pt x="3158506" y="6152212"/>
                </a:moveTo>
                <a:lnTo>
                  <a:pt x="3168494" y="6152212"/>
                </a:lnTo>
                <a:lnTo>
                  <a:pt x="3168494" y="6304786"/>
                </a:lnTo>
                <a:lnTo>
                  <a:pt x="3158506" y="6304786"/>
                </a:lnTo>
                <a:close/>
                <a:moveTo>
                  <a:pt x="4018983" y="6091787"/>
                </a:moveTo>
                <a:lnTo>
                  <a:pt x="4025169" y="6103196"/>
                </a:lnTo>
                <a:lnTo>
                  <a:pt x="3894028" y="6172916"/>
                </a:lnTo>
                <a:lnTo>
                  <a:pt x="3889079" y="6161508"/>
                </a:lnTo>
                <a:close/>
                <a:moveTo>
                  <a:pt x="2312030" y="6091787"/>
                </a:moveTo>
                <a:lnTo>
                  <a:pt x="2443172" y="6161508"/>
                </a:lnTo>
                <a:lnTo>
                  <a:pt x="2436986" y="6172916"/>
                </a:lnTo>
                <a:lnTo>
                  <a:pt x="2307082" y="6103196"/>
                </a:lnTo>
                <a:close/>
                <a:moveTo>
                  <a:pt x="3536223" y="5954462"/>
                </a:moveTo>
                <a:lnTo>
                  <a:pt x="3547282" y="5961885"/>
                </a:lnTo>
                <a:lnTo>
                  <a:pt x="3464960" y="6090550"/>
                </a:lnTo>
                <a:lnTo>
                  <a:pt x="3455130" y="6083127"/>
                </a:lnTo>
                <a:close/>
                <a:moveTo>
                  <a:pt x="2800299" y="5954462"/>
                </a:moveTo>
                <a:lnTo>
                  <a:pt x="2882623" y="6083127"/>
                </a:lnTo>
                <a:lnTo>
                  <a:pt x="2871565" y="6090550"/>
                </a:lnTo>
                <a:lnTo>
                  <a:pt x="2790469" y="5961885"/>
                </a:lnTo>
                <a:close/>
                <a:moveTo>
                  <a:pt x="4282648" y="5954460"/>
                </a:moveTo>
                <a:lnTo>
                  <a:pt x="4288834" y="5965869"/>
                </a:lnTo>
                <a:lnTo>
                  <a:pt x="4157693" y="6035587"/>
                </a:lnTo>
                <a:lnTo>
                  <a:pt x="4152744" y="6022911"/>
                </a:lnTo>
                <a:close/>
                <a:moveTo>
                  <a:pt x="2049601" y="5954460"/>
                </a:moveTo>
                <a:lnTo>
                  <a:pt x="2179505" y="6022911"/>
                </a:lnTo>
                <a:lnTo>
                  <a:pt x="2173319" y="6035587"/>
                </a:lnTo>
                <a:lnTo>
                  <a:pt x="2043415" y="5965869"/>
                </a:lnTo>
                <a:close/>
                <a:moveTo>
                  <a:pt x="3158506" y="5839105"/>
                </a:moveTo>
                <a:lnTo>
                  <a:pt x="3168494" y="5839105"/>
                </a:lnTo>
                <a:lnTo>
                  <a:pt x="3168494" y="5997142"/>
                </a:lnTo>
                <a:lnTo>
                  <a:pt x="3158506" y="5997142"/>
                </a:lnTo>
                <a:close/>
                <a:moveTo>
                  <a:pt x="4546316" y="5822628"/>
                </a:moveTo>
                <a:lnTo>
                  <a:pt x="4552502" y="5834037"/>
                </a:lnTo>
                <a:lnTo>
                  <a:pt x="4421361" y="5903755"/>
                </a:lnTo>
                <a:lnTo>
                  <a:pt x="4416412" y="5892347"/>
                </a:lnTo>
                <a:close/>
                <a:moveTo>
                  <a:pt x="1790192" y="5822628"/>
                </a:moveTo>
                <a:lnTo>
                  <a:pt x="1921332" y="5892347"/>
                </a:lnTo>
                <a:lnTo>
                  <a:pt x="1915146" y="5903755"/>
                </a:lnTo>
                <a:lnTo>
                  <a:pt x="1785244" y="5834037"/>
                </a:lnTo>
                <a:close/>
                <a:moveTo>
                  <a:pt x="3701014" y="5696287"/>
                </a:moveTo>
                <a:lnTo>
                  <a:pt x="3712073" y="5702529"/>
                </a:lnTo>
                <a:lnTo>
                  <a:pt x="3629751" y="5832366"/>
                </a:lnTo>
                <a:lnTo>
                  <a:pt x="3619921" y="5824875"/>
                </a:lnTo>
                <a:close/>
                <a:moveTo>
                  <a:pt x="2630016" y="5696287"/>
                </a:moveTo>
                <a:lnTo>
                  <a:pt x="2712338" y="5824875"/>
                </a:lnTo>
                <a:lnTo>
                  <a:pt x="2701280" y="5832366"/>
                </a:lnTo>
                <a:lnTo>
                  <a:pt x="2620187" y="5702529"/>
                </a:lnTo>
                <a:close/>
                <a:moveTo>
                  <a:pt x="4809981" y="5685302"/>
                </a:moveTo>
                <a:lnTo>
                  <a:pt x="4816167" y="5696889"/>
                </a:lnTo>
                <a:lnTo>
                  <a:pt x="4686263" y="5766412"/>
                </a:lnTo>
                <a:lnTo>
                  <a:pt x="4680077" y="5754824"/>
                </a:lnTo>
                <a:close/>
                <a:moveTo>
                  <a:pt x="1526527" y="5685302"/>
                </a:moveTo>
                <a:lnTo>
                  <a:pt x="1657667" y="5754824"/>
                </a:lnTo>
                <a:lnTo>
                  <a:pt x="1651481" y="5766412"/>
                </a:lnTo>
                <a:lnTo>
                  <a:pt x="1521579" y="5696889"/>
                </a:lnTo>
                <a:close/>
                <a:moveTo>
                  <a:pt x="5073648" y="5547975"/>
                </a:moveTo>
                <a:lnTo>
                  <a:pt x="5079834" y="5559384"/>
                </a:lnTo>
                <a:lnTo>
                  <a:pt x="4948693" y="5629102"/>
                </a:lnTo>
                <a:lnTo>
                  <a:pt x="4943744" y="5616426"/>
                </a:lnTo>
                <a:close/>
                <a:moveTo>
                  <a:pt x="1262859" y="5547975"/>
                </a:moveTo>
                <a:lnTo>
                  <a:pt x="1393999" y="5616426"/>
                </a:lnTo>
                <a:lnTo>
                  <a:pt x="1387813" y="5629102"/>
                </a:lnTo>
                <a:lnTo>
                  <a:pt x="1257911" y="5559384"/>
                </a:lnTo>
                <a:close/>
                <a:moveTo>
                  <a:pt x="3163997" y="5526006"/>
                </a:moveTo>
                <a:lnTo>
                  <a:pt x="3173886" y="5526006"/>
                </a:lnTo>
                <a:lnTo>
                  <a:pt x="3173886" y="5684039"/>
                </a:lnTo>
                <a:lnTo>
                  <a:pt x="3163997" y="5684039"/>
                </a:lnTo>
                <a:close/>
                <a:moveTo>
                  <a:pt x="3867037" y="5438117"/>
                </a:moveTo>
                <a:lnTo>
                  <a:pt x="3876867" y="5445607"/>
                </a:lnTo>
                <a:lnTo>
                  <a:pt x="3795773" y="5574194"/>
                </a:lnTo>
                <a:lnTo>
                  <a:pt x="3784715" y="5566703"/>
                </a:lnTo>
                <a:close/>
                <a:moveTo>
                  <a:pt x="2465225" y="5438117"/>
                </a:moveTo>
                <a:lnTo>
                  <a:pt x="2547547" y="5566703"/>
                </a:lnTo>
                <a:lnTo>
                  <a:pt x="2536489" y="5574194"/>
                </a:lnTo>
                <a:lnTo>
                  <a:pt x="2455396" y="5445607"/>
                </a:lnTo>
                <a:close/>
                <a:moveTo>
                  <a:pt x="5331821" y="5410650"/>
                </a:moveTo>
                <a:lnTo>
                  <a:pt x="5338007" y="5422059"/>
                </a:lnTo>
                <a:lnTo>
                  <a:pt x="5206868" y="5491779"/>
                </a:lnTo>
                <a:lnTo>
                  <a:pt x="5201919" y="5480371"/>
                </a:lnTo>
                <a:close/>
                <a:moveTo>
                  <a:pt x="1000432" y="5410650"/>
                </a:moveTo>
                <a:lnTo>
                  <a:pt x="1130334" y="5480371"/>
                </a:lnTo>
                <a:lnTo>
                  <a:pt x="1124148" y="5491779"/>
                </a:lnTo>
                <a:lnTo>
                  <a:pt x="994247" y="5422059"/>
                </a:lnTo>
                <a:close/>
                <a:moveTo>
                  <a:pt x="5595488" y="5278818"/>
                </a:moveTo>
                <a:lnTo>
                  <a:pt x="5601674" y="5290405"/>
                </a:lnTo>
                <a:lnTo>
                  <a:pt x="5470535" y="5359928"/>
                </a:lnTo>
                <a:lnTo>
                  <a:pt x="5465586" y="5348340"/>
                </a:lnTo>
                <a:close/>
                <a:moveTo>
                  <a:pt x="736765" y="5278818"/>
                </a:moveTo>
                <a:lnTo>
                  <a:pt x="866667" y="5348340"/>
                </a:lnTo>
                <a:lnTo>
                  <a:pt x="860481" y="5359928"/>
                </a:lnTo>
                <a:lnTo>
                  <a:pt x="730579" y="5290405"/>
                </a:lnTo>
                <a:close/>
                <a:moveTo>
                  <a:pt x="3163997" y="5218395"/>
                </a:moveTo>
                <a:lnTo>
                  <a:pt x="3173886" y="5218395"/>
                </a:lnTo>
                <a:lnTo>
                  <a:pt x="3173886" y="5376428"/>
                </a:lnTo>
                <a:lnTo>
                  <a:pt x="3163997" y="5376428"/>
                </a:lnTo>
                <a:close/>
                <a:moveTo>
                  <a:pt x="4030759" y="5179940"/>
                </a:moveTo>
                <a:lnTo>
                  <a:pt x="4041674" y="5187431"/>
                </a:lnTo>
                <a:lnTo>
                  <a:pt x="3960421" y="5316019"/>
                </a:lnTo>
                <a:lnTo>
                  <a:pt x="3949506" y="5309776"/>
                </a:lnTo>
                <a:close/>
                <a:moveTo>
                  <a:pt x="2301518" y="5179940"/>
                </a:moveTo>
                <a:lnTo>
                  <a:pt x="2382771" y="5309776"/>
                </a:lnTo>
                <a:lnTo>
                  <a:pt x="2371856" y="5316019"/>
                </a:lnTo>
                <a:lnTo>
                  <a:pt x="2290604" y="5187431"/>
                </a:lnTo>
                <a:close/>
                <a:moveTo>
                  <a:pt x="5859153" y="5141491"/>
                </a:moveTo>
                <a:lnTo>
                  <a:pt x="5865339" y="5151790"/>
                </a:lnTo>
                <a:lnTo>
                  <a:pt x="5735437" y="5222599"/>
                </a:lnTo>
                <a:lnTo>
                  <a:pt x="5729251" y="5211012"/>
                </a:lnTo>
                <a:close/>
                <a:moveTo>
                  <a:pt x="471863" y="5141491"/>
                </a:moveTo>
                <a:lnTo>
                  <a:pt x="603002" y="5211012"/>
                </a:lnTo>
                <a:lnTo>
                  <a:pt x="598054" y="5222599"/>
                </a:lnTo>
                <a:lnTo>
                  <a:pt x="466914" y="5151790"/>
                </a:lnTo>
                <a:close/>
                <a:moveTo>
                  <a:pt x="6122820" y="5004166"/>
                </a:moveTo>
                <a:lnTo>
                  <a:pt x="6129006" y="5015575"/>
                </a:lnTo>
                <a:lnTo>
                  <a:pt x="5997867" y="5085295"/>
                </a:lnTo>
                <a:lnTo>
                  <a:pt x="5992918" y="5073887"/>
                </a:lnTo>
                <a:close/>
                <a:moveTo>
                  <a:pt x="213686" y="5004166"/>
                </a:moveTo>
                <a:lnTo>
                  <a:pt x="344827" y="5073887"/>
                </a:lnTo>
                <a:lnTo>
                  <a:pt x="338641" y="5085295"/>
                </a:lnTo>
                <a:lnTo>
                  <a:pt x="208738" y="5015575"/>
                </a:lnTo>
                <a:close/>
                <a:moveTo>
                  <a:pt x="4195390" y="4927260"/>
                </a:moveTo>
                <a:lnTo>
                  <a:pt x="4206449" y="4933502"/>
                </a:lnTo>
                <a:lnTo>
                  <a:pt x="4124127" y="5063339"/>
                </a:lnTo>
                <a:lnTo>
                  <a:pt x="4114297" y="5055848"/>
                </a:lnTo>
                <a:close/>
                <a:moveTo>
                  <a:pt x="2136871" y="4927260"/>
                </a:moveTo>
                <a:lnTo>
                  <a:pt x="2217964" y="5055848"/>
                </a:lnTo>
                <a:lnTo>
                  <a:pt x="2208135" y="5063339"/>
                </a:lnTo>
                <a:lnTo>
                  <a:pt x="2125813" y="4933502"/>
                </a:lnTo>
                <a:close/>
                <a:moveTo>
                  <a:pt x="3163997" y="4905288"/>
                </a:moveTo>
                <a:lnTo>
                  <a:pt x="3173985" y="4905288"/>
                </a:lnTo>
                <a:lnTo>
                  <a:pt x="3172987" y="5063335"/>
                </a:lnTo>
                <a:lnTo>
                  <a:pt x="3163997" y="5063335"/>
                </a:lnTo>
                <a:close/>
                <a:moveTo>
                  <a:pt x="5948973" y="4894303"/>
                </a:moveTo>
                <a:lnTo>
                  <a:pt x="6101516" y="4894303"/>
                </a:lnTo>
                <a:lnTo>
                  <a:pt x="6101516" y="4904191"/>
                </a:lnTo>
                <a:lnTo>
                  <a:pt x="5948973" y="4904191"/>
                </a:lnTo>
                <a:close/>
                <a:moveTo>
                  <a:pt x="5646853" y="4894303"/>
                </a:moveTo>
                <a:lnTo>
                  <a:pt x="5799396" y="4894303"/>
                </a:lnTo>
                <a:lnTo>
                  <a:pt x="5799396" y="4904191"/>
                </a:lnTo>
                <a:lnTo>
                  <a:pt x="5646853" y="4904191"/>
                </a:lnTo>
                <a:close/>
                <a:moveTo>
                  <a:pt x="5344738" y="4894303"/>
                </a:moveTo>
                <a:lnTo>
                  <a:pt x="5497281" y="4894303"/>
                </a:lnTo>
                <a:lnTo>
                  <a:pt x="5497281" y="4904191"/>
                </a:lnTo>
                <a:lnTo>
                  <a:pt x="5344738" y="4904191"/>
                </a:lnTo>
                <a:close/>
                <a:moveTo>
                  <a:pt x="5048112" y="4894303"/>
                </a:moveTo>
                <a:lnTo>
                  <a:pt x="5195197" y="4894303"/>
                </a:lnTo>
                <a:lnTo>
                  <a:pt x="5195197" y="4904191"/>
                </a:lnTo>
                <a:lnTo>
                  <a:pt x="5048112" y="4904191"/>
                </a:lnTo>
                <a:close/>
                <a:moveTo>
                  <a:pt x="4745994" y="4894303"/>
                </a:moveTo>
                <a:lnTo>
                  <a:pt x="4893083" y="4894303"/>
                </a:lnTo>
                <a:lnTo>
                  <a:pt x="4893083" y="4904191"/>
                </a:lnTo>
                <a:lnTo>
                  <a:pt x="4745994" y="4904191"/>
                </a:lnTo>
                <a:close/>
                <a:moveTo>
                  <a:pt x="4443878" y="4894303"/>
                </a:moveTo>
                <a:lnTo>
                  <a:pt x="4590963" y="4894303"/>
                </a:lnTo>
                <a:lnTo>
                  <a:pt x="4590963" y="4904191"/>
                </a:lnTo>
                <a:lnTo>
                  <a:pt x="4443878" y="4904191"/>
                </a:lnTo>
                <a:close/>
                <a:moveTo>
                  <a:pt x="4147254" y="4894303"/>
                </a:moveTo>
                <a:lnTo>
                  <a:pt x="4294339" y="4894303"/>
                </a:lnTo>
                <a:lnTo>
                  <a:pt x="4294339" y="4904191"/>
                </a:lnTo>
                <a:lnTo>
                  <a:pt x="4147254" y="4904191"/>
                </a:lnTo>
                <a:close/>
                <a:moveTo>
                  <a:pt x="3845134" y="4894303"/>
                </a:moveTo>
                <a:lnTo>
                  <a:pt x="3997678" y="4894303"/>
                </a:lnTo>
                <a:lnTo>
                  <a:pt x="3997678" y="4904191"/>
                </a:lnTo>
                <a:lnTo>
                  <a:pt x="3845134" y="4904191"/>
                </a:lnTo>
                <a:close/>
                <a:moveTo>
                  <a:pt x="3543017" y="4894303"/>
                </a:moveTo>
                <a:lnTo>
                  <a:pt x="3695561" y="4894303"/>
                </a:lnTo>
                <a:lnTo>
                  <a:pt x="3695561" y="4904191"/>
                </a:lnTo>
                <a:lnTo>
                  <a:pt x="3543017" y="4904191"/>
                </a:lnTo>
                <a:close/>
                <a:moveTo>
                  <a:pt x="3246393" y="4894303"/>
                </a:moveTo>
                <a:lnTo>
                  <a:pt x="3398937" y="4894303"/>
                </a:lnTo>
                <a:lnTo>
                  <a:pt x="3398937" y="4904191"/>
                </a:lnTo>
                <a:lnTo>
                  <a:pt x="3246393" y="4904191"/>
                </a:lnTo>
                <a:close/>
                <a:moveTo>
                  <a:pt x="2944275" y="4894303"/>
                </a:moveTo>
                <a:lnTo>
                  <a:pt x="3096818" y="4894303"/>
                </a:lnTo>
                <a:lnTo>
                  <a:pt x="3096818" y="4904191"/>
                </a:lnTo>
                <a:lnTo>
                  <a:pt x="2944275" y="4904191"/>
                </a:lnTo>
                <a:close/>
                <a:moveTo>
                  <a:pt x="2642159" y="4894303"/>
                </a:moveTo>
                <a:lnTo>
                  <a:pt x="2794702" y="4894303"/>
                </a:lnTo>
                <a:lnTo>
                  <a:pt x="2794702" y="4904191"/>
                </a:lnTo>
                <a:lnTo>
                  <a:pt x="2642159" y="4904191"/>
                </a:lnTo>
                <a:close/>
                <a:moveTo>
                  <a:pt x="2345535" y="4894303"/>
                </a:moveTo>
                <a:lnTo>
                  <a:pt x="2498078" y="4894303"/>
                </a:lnTo>
                <a:lnTo>
                  <a:pt x="2498078" y="4904191"/>
                </a:lnTo>
                <a:lnTo>
                  <a:pt x="2345535" y="4904191"/>
                </a:lnTo>
                <a:close/>
                <a:moveTo>
                  <a:pt x="2043415" y="4894303"/>
                </a:moveTo>
                <a:lnTo>
                  <a:pt x="2195958" y="4894303"/>
                </a:lnTo>
                <a:lnTo>
                  <a:pt x="2195958" y="4904191"/>
                </a:lnTo>
                <a:lnTo>
                  <a:pt x="2043415" y="4904191"/>
                </a:lnTo>
                <a:close/>
                <a:moveTo>
                  <a:pt x="1741298" y="4894303"/>
                </a:moveTo>
                <a:lnTo>
                  <a:pt x="1893841" y="4894303"/>
                </a:lnTo>
                <a:lnTo>
                  <a:pt x="1893841" y="4904191"/>
                </a:lnTo>
                <a:lnTo>
                  <a:pt x="1741298" y="4904191"/>
                </a:lnTo>
                <a:close/>
                <a:moveTo>
                  <a:pt x="1444674" y="4894303"/>
                </a:moveTo>
                <a:lnTo>
                  <a:pt x="1591758" y="4894303"/>
                </a:lnTo>
                <a:lnTo>
                  <a:pt x="1591758" y="4904191"/>
                </a:lnTo>
                <a:lnTo>
                  <a:pt x="1444674" y="4904191"/>
                </a:lnTo>
                <a:close/>
                <a:moveTo>
                  <a:pt x="1142556" y="4894303"/>
                </a:moveTo>
                <a:lnTo>
                  <a:pt x="1289644" y="4894303"/>
                </a:lnTo>
                <a:lnTo>
                  <a:pt x="1289644" y="4904191"/>
                </a:lnTo>
                <a:lnTo>
                  <a:pt x="1142556" y="4904191"/>
                </a:lnTo>
                <a:close/>
                <a:moveTo>
                  <a:pt x="840440" y="4894303"/>
                </a:moveTo>
                <a:lnTo>
                  <a:pt x="987524" y="4894303"/>
                </a:lnTo>
                <a:lnTo>
                  <a:pt x="987524" y="4904191"/>
                </a:lnTo>
                <a:lnTo>
                  <a:pt x="840440" y="4904191"/>
                </a:lnTo>
                <a:close/>
                <a:moveTo>
                  <a:pt x="543814" y="4894303"/>
                </a:moveTo>
                <a:lnTo>
                  <a:pt x="696357" y="4894303"/>
                </a:lnTo>
                <a:lnTo>
                  <a:pt x="696357" y="4904191"/>
                </a:lnTo>
                <a:lnTo>
                  <a:pt x="543814" y="4904191"/>
                </a:lnTo>
                <a:close/>
                <a:moveTo>
                  <a:pt x="241696" y="4894303"/>
                </a:moveTo>
                <a:lnTo>
                  <a:pt x="394239" y="4894303"/>
                </a:lnTo>
                <a:lnTo>
                  <a:pt x="394239" y="4904191"/>
                </a:lnTo>
                <a:lnTo>
                  <a:pt x="241696" y="4904191"/>
                </a:lnTo>
                <a:close/>
                <a:moveTo>
                  <a:pt x="6316156" y="4828386"/>
                </a:moveTo>
                <a:lnTo>
                  <a:pt x="6329772" y="4828386"/>
                </a:lnTo>
                <a:lnTo>
                  <a:pt x="6329772" y="4902167"/>
                </a:lnTo>
                <a:lnTo>
                  <a:pt x="6332248" y="4905983"/>
                </a:lnTo>
                <a:lnTo>
                  <a:pt x="6329772" y="4905983"/>
                </a:lnTo>
                <a:lnTo>
                  <a:pt x="6329772" y="4909799"/>
                </a:lnTo>
                <a:lnTo>
                  <a:pt x="6257976" y="4947962"/>
                </a:lnTo>
                <a:lnTo>
                  <a:pt x="6253024" y="4936513"/>
                </a:lnTo>
                <a:lnTo>
                  <a:pt x="6307491" y="4905983"/>
                </a:lnTo>
                <a:lnTo>
                  <a:pt x="6245597" y="4905983"/>
                </a:lnTo>
                <a:lnTo>
                  <a:pt x="6245597" y="4894534"/>
                </a:lnTo>
                <a:lnTo>
                  <a:pt x="6295112" y="4894534"/>
                </a:lnTo>
                <a:lnTo>
                  <a:pt x="6250548" y="4870365"/>
                </a:lnTo>
                <a:lnTo>
                  <a:pt x="6256738" y="4858916"/>
                </a:lnTo>
                <a:lnTo>
                  <a:pt x="6303777" y="4883086"/>
                </a:lnTo>
                <a:lnTo>
                  <a:pt x="6274068" y="4838563"/>
                </a:lnTo>
                <a:lnTo>
                  <a:pt x="6285209" y="4832202"/>
                </a:lnTo>
                <a:lnTo>
                  <a:pt x="6316156" y="4881814"/>
                </a:lnTo>
                <a:close/>
                <a:moveTo>
                  <a:pt x="5499" y="4828386"/>
                </a:moveTo>
                <a:lnTo>
                  <a:pt x="18291" y="4828386"/>
                </a:lnTo>
                <a:lnTo>
                  <a:pt x="18291" y="4888174"/>
                </a:lnTo>
                <a:lnTo>
                  <a:pt x="55387" y="4832202"/>
                </a:lnTo>
                <a:lnTo>
                  <a:pt x="66899" y="4838563"/>
                </a:lnTo>
                <a:lnTo>
                  <a:pt x="37479" y="4883086"/>
                </a:lnTo>
                <a:lnTo>
                  <a:pt x="84808" y="4858916"/>
                </a:lnTo>
                <a:lnTo>
                  <a:pt x="91204" y="4870365"/>
                </a:lnTo>
                <a:lnTo>
                  <a:pt x="45153" y="4894534"/>
                </a:lnTo>
                <a:lnTo>
                  <a:pt x="97600" y="4894534"/>
                </a:lnTo>
                <a:lnTo>
                  <a:pt x="97600" y="4905983"/>
                </a:lnTo>
                <a:lnTo>
                  <a:pt x="28524" y="4905983"/>
                </a:lnTo>
                <a:lnTo>
                  <a:pt x="84808" y="4936513"/>
                </a:lnTo>
                <a:lnTo>
                  <a:pt x="78412" y="4947962"/>
                </a:lnTo>
                <a:lnTo>
                  <a:pt x="5499" y="4909799"/>
                </a:lnTo>
                <a:close/>
                <a:moveTo>
                  <a:pt x="5981362" y="4718527"/>
                </a:moveTo>
                <a:lnTo>
                  <a:pt x="6118025" y="4789688"/>
                </a:lnTo>
                <a:lnTo>
                  <a:pt x="6111869" y="4799676"/>
                </a:lnTo>
                <a:lnTo>
                  <a:pt x="5976437" y="4729763"/>
                </a:lnTo>
                <a:close/>
                <a:moveTo>
                  <a:pt x="355156" y="4718527"/>
                </a:moveTo>
                <a:lnTo>
                  <a:pt x="361312" y="4729763"/>
                </a:lnTo>
                <a:lnTo>
                  <a:pt x="225880" y="4799676"/>
                </a:lnTo>
                <a:lnTo>
                  <a:pt x="219724" y="4789688"/>
                </a:lnTo>
                <a:close/>
                <a:moveTo>
                  <a:pt x="4366902" y="4669091"/>
                </a:moveTo>
                <a:lnTo>
                  <a:pt x="4376732" y="4675333"/>
                </a:lnTo>
                <a:lnTo>
                  <a:pt x="4295636" y="4805168"/>
                </a:lnTo>
                <a:lnTo>
                  <a:pt x="4284577" y="4797677"/>
                </a:lnTo>
                <a:close/>
                <a:moveTo>
                  <a:pt x="1970851" y="4669091"/>
                </a:moveTo>
                <a:lnTo>
                  <a:pt x="2053173" y="4797677"/>
                </a:lnTo>
                <a:lnTo>
                  <a:pt x="2042115" y="4805168"/>
                </a:lnTo>
                <a:lnTo>
                  <a:pt x="1961022" y="4675333"/>
                </a:lnTo>
                <a:close/>
                <a:moveTo>
                  <a:pt x="3163997" y="4597677"/>
                </a:moveTo>
                <a:lnTo>
                  <a:pt x="3173985" y="4597677"/>
                </a:lnTo>
                <a:lnTo>
                  <a:pt x="3173985" y="4750251"/>
                </a:lnTo>
                <a:lnTo>
                  <a:pt x="3163997" y="4750251"/>
                </a:lnTo>
                <a:close/>
                <a:moveTo>
                  <a:pt x="5707941" y="4575707"/>
                </a:moveTo>
                <a:lnTo>
                  <a:pt x="5843373" y="4645806"/>
                </a:lnTo>
                <a:lnTo>
                  <a:pt x="5838448" y="4656874"/>
                </a:lnTo>
                <a:lnTo>
                  <a:pt x="5701785" y="4586775"/>
                </a:lnTo>
                <a:close/>
                <a:moveTo>
                  <a:pt x="630986" y="4575707"/>
                </a:moveTo>
                <a:lnTo>
                  <a:pt x="635953" y="4586775"/>
                </a:lnTo>
                <a:lnTo>
                  <a:pt x="499343" y="4656874"/>
                </a:lnTo>
                <a:lnTo>
                  <a:pt x="494376" y="4645806"/>
                </a:lnTo>
                <a:close/>
                <a:moveTo>
                  <a:pt x="6119329" y="4575705"/>
                </a:moveTo>
                <a:lnTo>
                  <a:pt x="6200424" y="4705473"/>
                </a:lnTo>
                <a:lnTo>
                  <a:pt x="6190594" y="4711772"/>
                </a:lnTo>
                <a:lnTo>
                  <a:pt x="6108270" y="4582004"/>
                </a:lnTo>
                <a:close/>
                <a:moveTo>
                  <a:pt x="218424" y="4575705"/>
                </a:moveTo>
                <a:lnTo>
                  <a:pt x="229482" y="4582004"/>
                </a:lnTo>
                <a:lnTo>
                  <a:pt x="147161" y="4711772"/>
                </a:lnTo>
                <a:lnTo>
                  <a:pt x="137331" y="4705473"/>
                </a:lnTo>
                <a:close/>
                <a:moveTo>
                  <a:pt x="6317006" y="4537256"/>
                </a:moveTo>
                <a:lnTo>
                  <a:pt x="6332114" y="4537256"/>
                </a:lnTo>
                <a:lnTo>
                  <a:pt x="6332114" y="4684330"/>
                </a:lnTo>
                <a:lnTo>
                  <a:pt x="6317006" y="4684330"/>
                </a:lnTo>
                <a:close/>
                <a:moveTo>
                  <a:pt x="5497" y="4537256"/>
                </a:moveTo>
                <a:lnTo>
                  <a:pt x="15485" y="4537256"/>
                </a:lnTo>
                <a:lnTo>
                  <a:pt x="15485" y="4684330"/>
                </a:lnTo>
                <a:lnTo>
                  <a:pt x="5497" y="4684330"/>
                </a:lnTo>
                <a:close/>
                <a:moveTo>
                  <a:pt x="5433289" y="4438380"/>
                </a:moveTo>
                <a:lnTo>
                  <a:pt x="5568721" y="4508477"/>
                </a:lnTo>
                <a:lnTo>
                  <a:pt x="5562565" y="4519545"/>
                </a:lnTo>
                <a:lnTo>
                  <a:pt x="5427133" y="4449448"/>
                </a:lnTo>
                <a:close/>
                <a:moveTo>
                  <a:pt x="905638" y="4438380"/>
                </a:moveTo>
                <a:lnTo>
                  <a:pt x="910605" y="4449448"/>
                </a:lnTo>
                <a:lnTo>
                  <a:pt x="773995" y="4519545"/>
                </a:lnTo>
                <a:lnTo>
                  <a:pt x="769028" y="4508477"/>
                </a:lnTo>
                <a:close/>
                <a:moveTo>
                  <a:pt x="4530464" y="4410914"/>
                </a:moveTo>
                <a:lnTo>
                  <a:pt x="4541523" y="4418405"/>
                </a:lnTo>
                <a:lnTo>
                  <a:pt x="4459198" y="4546993"/>
                </a:lnTo>
                <a:lnTo>
                  <a:pt x="4449368" y="4540750"/>
                </a:lnTo>
                <a:close/>
                <a:moveTo>
                  <a:pt x="1800564" y="4410914"/>
                </a:moveTo>
                <a:lnTo>
                  <a:pt x="1882888" y="4540750"/>
                </a:lnTo>
                <a:lnTo>
                  <a:pt x="1871830" y="4546993"/>
                </a:lnTo>
                <a:lnTo>
                  <a:pt x="1790734" y="4418405"/>
                </a:lnTo>
                <a:close/>
                <a:moveTo>
                  <a:pt x="5954536" y="4317535"/>
                </a:moveTo>
                <a:lnTo>
                  <a:pt x="6035631" y="4446121"/>
                </a:lnTo>
                <a:lnTo>
                  <a:pt x="6025801" y="4453612"/>
                </a:lnTo>
                <a:lnTo>
                  <a:pt x="5943477" y="4323777"/>
                </a:lnTo>
                <a:close/>
                <a:moveTo>
                  <a:pt x="384444" y="4317535"/>
                </a:moveTo>
                <a:lnTo>
                  <a:pt x="394273" y="4323777"/>
                </a:lnTo>
                <a:lnTo>
                  <a:pt x="313180" y="4453612"/>
                </a:lnTo>
                <a:lnTo>
                  <a:pt x="302122" y="4446121"/>
                </a:lnTo>
                <a:close/>
                <a:moveTo>
                  <a:pt x="5164131" y="4295561"/>
                </a:moveTo>
                <a:lnTo>
                  <a:pt x="5299563" y="4365658"/>
                </a:lnTo>
                <a:lnTo>
                  <a:pt x="5293407" y="4376726"/>
                </a:lnTo>
                <a:lnTo>
                  <a:pt x="5157975" y="4306629"/>
                </a:lnTo>
                <a:close/>
                <a:moveTo>
                  <a:pt x="1174799" y="4295561"/>
                </a:moveTo>
                <a:lnTo>
                  <a:pt x="1179767" y="4306629"/>
                </a:lnTo>
                <a:lnTo>
                  <a:pt x="1043157" y="4376726"/>
                </a:lnTo>
                <a:lnTo>
                  <a:pt x="1038190" y="4365658"/>
                </a:lnTo>
                <a:close/>
                <a:moveTo>
                  <a:pt x="3163997" y="4284578"/>
                </a:moveTo>
                <a:lnTo>
                  <a:pt x="3173985" y="4284578"/>
                </a:lnTo>
                <a:lnTo>
                  <a:pt x="3173985" y="4442611"/>
                </a:lnTo>
                <a:lnTo>
                  <a:pt x="3163997" y="4442611"/>
                </a:lnTo>
                <a:close/>
                <a:moveTo>
                  <a:pt x="6317006" y="4240630"/>
                </a:moveTo>
                <a:lnTo>
                  <a:pt x="6332114" y="4240630"/>
                </a:lnTo>
                <a:lnTo>
                  <a:pt x="6332114" y="4387704"/>
                </a:lnTo>
                <a:lnTo>
                  <a:pt x="6317006" y="4387704"/>
                </a:lnTo>
                <a:close/>
                <a:moveTo>
                  <a:pt x="5497" y="4240630"/>
                </a:moveTo>
                <a:lnTo>
                  <a:pt x="15485" y="4240630"/>
                </a:lnTo>
                <a:lnTo>
                  <a:pt x="15485" y="4387704"/>
                </a:lnTo>
                <a:lnTo>
                  <a:pt x="5497" y="4387704"/>
                </a:lnTo>
                <a:close/>
                <a:moveTo>
                  <a:pt x="4696485" y="4152743"/>
                </a:moveTo>
                <a:lnTo>
                  <a:pt x="4706315" y="4158985"/>
                </a:lnTo>
                <a:lnTo>
                  <a:pt x="4623990" y="4288820"/>
                </a:lnTo>
                <a:lnTo>
                  <a:pt x="4614160" y="4281329"/>
                </a:lnTo>
                <a:close/>
                <a:moveTo>
                  <a:pt x="1637001" y="4152743"/>
                </a:moveTo>
                <a:lnTo>
                  <a:pt x="1718097" y="4281329"/>
                </a:lnTo>
                <a:lnTo>
                  <a:pt x="1708267" y="4288820"/>
                </a:lnTo>
                <a:lnTo>
                  <a:pt x="1625943" y="4158985"/>
                </a:lnTo>
                <a:close/>
                <a:moveTo>
                  <a:pt x="4888291" y="4152741"/>
                </a:moveTo>
                <a:lnTo>
                  <a:pt x="5024900" y="4222652"/>
                </a:lnTo>
                <a:lnTo>
                  <a:pt x="5019933" y="4233888"/>
                </a:lnTo>
                <a:lnTo>
                  <a:pt x="4883323" y="4163977"/>
                </a:lnTo>
                <a:close/>
                <a:moveTo>
                  <a:pt x="1448274" y="4152741"/>
                </a:moveTo>
                <a:lnTo>
                  <a:pt x="1454430" y="4163977"/>
                </a:lnTo>
                <a:lnTo>
                  <a:pt x="1317767" y="4233888"/>
                </a:lnTo>
                <a:lnTo>
                  <a:pt x="1312842" y="4222652"/>
                </a:lnTo>
                <a:close/>
                <a:moveTo>
                  <a:pt x="5788515" y="4059360"/>
                </a:moveTo>
                <a:lnTo>
                  <a:pt x="5870839" y="4189196"/>
                </a:lnTo>
                <a:lnTo>
                  <a:pt x="5861009" y="4195439"/>
                </a:lnTo>
                <a:lnTo>
                  <a:pt x="5778685" y="4066851"/>
                </a:lnTo>
                <a:close/>
                <a:moveTo>
                  <a:pt x="549236" y="4059360"/>
                </a:moveTo>
                <a:lnTo>
                  <a:pt x="559065" y="4066851"/>
                </a:lnTo>
                <a:lnTo>
                  <a:pt x="477972" y="4195439"/>
                </a:lnTo>
                <a:lnTo>
                  <a:pt x="466914" y="4189196"/>
                </a:lnTo>
                <a:close/>
                <a:moveTo>
                  <a:pt x="4614827" y="4009922"/>
                </a:moveTo>
                <a:lnTo>
                  <a:pt x="4750259" y="4080019"/>
                </a:lnTo>
                <a:lnTo>
                  <a:pt x="4745334" y="4091087"/>
                </a:lnTo>
                <a:lnTo>
                  <a:pt x="4608671" y="4020990"/>
                </a:lnTo>
                <a:close/>
                <a:moveTo>
                  <a:pt x="1722926" y="4009922"/>
                </a:moveTo>
                <a:lnTo>
                  <a:pt x="1729082" y="4020990"/>
                </a:lnTo>
                <a:lnTo>
                  <a:pt x="1593650" y="4091087"/>
                </a:lnTo>
                <a:lnTo>
                  <a:pt x="1587494" y="4080019"/>
                </a:lnTo>
                <a:close/>
                <a:moveTo>
                  <a:pt x="3163997" y="3971469"/>
                </a:moveTo>
                <a:lnTo>
                  <a:pt x="3173985" y="3971469"/>
                </a:lnTo>
                <a:lnTo>
                  <a:pt x="3173985" y="4129506"/>
                </a:lnTo>
                <a:lnTo>
                  <a:pt x="3163997" y="4129506"/>
                </a:lnTo>
                <a:close/>
                <a:moveTo>
                  <a:pt x="6317006" y="3944007"/>
                </a:moveTo>
                <a:lnTo>
                  <a:pt x="6332114" y="3944007"/>
                </a:lnTo>
                <a:lnTo>
                  <a:pt x="6332114" y="4091081"/>
                </a:lnTo>
                <a:lnTo>
                  <a:pt x="6317006" y="4091081"/>
                </a:lnTo>
                <a:close/>
                <a:moveTo>
                  <a:pt x="5497" y="3944007"/>
                </a:moveTo>
                <a:lnTo>
                  <a:pt x="15485" y="3944007"/>
                </a:lnTo>
                <a:lnTo>
                  <a:pt x="15485" y="4091081"/>
                </a:lnTo>
                <a:lnTo>
                  <a:pt x="5497" y="4091081"/>
                </a:lnTo>
                <a:close/>
                <a:moveTo>
                  <a:pt x="4861276" y="3894569"/>
                </a:moveTo>
                <a:lnTo>
                  <a:pt x="4871106" y="3902060"/>
                </a:lnTo>
                <a:lnTo>
                  <a:pt x="4790010" y="4030648"/>
                </a:lnTo>
                <a:lnTo>
                  <a:pt x="4778951" y="4024405"/>
                </a:lnTo>
                <a:close/>
                <a:moveTo>
                  <a:pt x="1470982" y="3894569"/>
                </a:moveTo>
                <a:lnTo>
                  <a:pt x="1553306" y="4024405"/>
                </a:lnTo>
                <a:lnTo>
                  <a:pt x="1543476" y="4030648"/>
                </a:lnTo>
                <a:lnTo>
                  <a:pt x="1461152" y="3902060"/>
                </a:lnTo>
                <a:close/>
                <a:moveTo>
                  <a:pt x="4340175" y="3867104"/>
                </a:moveTo>
                <a:lnTo>
                  <a:pt x="4475607" y="3937201"/>
                </a:lnTo>
                <a:lnTo>
                  <a:pt x="4469451" y="3948269"/>
                </a:lnTo>
                <a:lnTo>
                  <a:pt x="4334019" y="3878172"/>
                </a:lnTo>
                <a:close/>
                <a:moveTo>
                  <a:pt x="1997580" y="3867104"/>
                </a:moveTo>
                <a:lnTo>
                  <a:pt x="2003736" y="3878172"/>
                </a:lnTo>
                <a:lnTo>
                  <a:pt x="1868304" y="3948269"/>
                </a:lnTo>
                <a:lnTo>
                  <a:pt x="1862148" y="3937201"/>
                </a:lnTo>
                <a:close/>
                <a:moveTo>
                  <a:pt x="5623724" y="3801189"/>
                </a:moveTo>
                <a:lnTo>
                  <a:pt x="5706048" y="3931024"/>
                </a:lnTo>
                <a:lnTo>
                  <a:pt x="5694990" y="3937266"/>
                </a:lnTo>
                <a:lnTo>
                  <a:pt x="5613894" y="3808679"/>
                </a:lnTo>
                <a:close/>
                <a:moveTo>
                  <a:pt x="712798" y="3801189"/>
                </a:moveTo>
                <a:lnTo>
                  <a:pt x="723856" y="3808679"/>
                </a:lnTo>
                <a:lnTo>
                  <a:pt x="641535" y="3937266"/>
                </a:lnTo>
                <a:lnTo>
                  <a:pt x="631705" y="3931024"/>
                </a:lnTo>
                <a:close/>
                <a:moveTo>
                  <a:pt x="4065521" y="3729777"/>
                </a:moveTo>
                <a:lnTo>
                  <a:pt x="4200953" y="3799876"/>
                </a:lnTo>
                <a:lnTo>
                  <a:pt x="4194797" y="3810944"/>
                </a:lnTo>
                <a:lnTo>
                  <a:pt x="4059365" y="3740845"/>
                </a:lnTo>
                <a:close/>
                <a:moveTo>
                  <a:pt x="2272232" y="3729777"/>
                </a:moveTo>
                <a:lnTo>
                  <a:pt x="2278388" y="3740845"/>
                </a:lnTo>
                <a:lnTo>
                  <a:pt x="2142956" y="3810944"/>
                </a:lnTo>
                <a:lnTo>
                  <a:pt x="2136800" y="3799876"/>
                </a:lnTo>
                <a:close/>
                <a:moveTo>
                  <a:pt x="3163997" y="3663858"/>
                </a:moveTo>
                <a:lnTo>
                  <a:pt x="3173985" y="3663858"/>
                </a:lnTo>
                <a:lnTo>
                  <a:pt x="3173985" y="3821895"/>
                </a:lnTo>
                <a:lnTo>
                  <a:pt x="3163997" y="3821895"/>
                </a:lnTo>
                <a:close/>
                <a:moveTo>
                  <a:pt x="6317006" y="3647383"/>
                </a:moveTo>
                <a:lnTo>
                  <a:pt x="6332114" y="3647383"/>
                </a:lnTo>
                <a:lnTo>
                  <a:pt x="6332114" y="3794457"/>
                </a:lnTo>
                <a:lnTo>
                  <a:pt x="6317006" y="3794457"/>
                </a:lnTo>
                <a:close/>
                <a:moveTo>
                  <a:pt x="5497" y="3647383"/>
                </a:moveTo>
                <a:lnTo>
                  <a:pt x="15485" y="3647383"/>
                </a:lnTo>
                <a:lnTo>
                  <a:pt x="15485" y="3794457"/>
                </a:lnTo>
                <a:lnTo>
                  <a:pt x="5497" y="3794457"/>
                </a:lnTo>
                <a:close/>
                <a:moveTo>
                  <a:pt x="5024998" y="3636398"/>
                </a:moveTo>
                <a:lnTo>
                  <a:pt x="5035912" y="3642697"/>
                </a:lnTo>
                <a:lnTo>
                  <a:pt x="4954657" y="3772463"/>
                </a:lnTo>
                <a:lnTo>
                  <a:pt x="4943742" y="3766164"/>
                </a:lnTo>
                <a:close/>
                <a:moveTo>
                  <a:pt x="1306191" y="3636398"/>
                </a:moveTo>
                <a:lnTo>
                  <a:pt x="1388515" y="3766164"/>
                </a:lnTo>
                <a:lnTo>
                  <a:pt x="1377457" y="3772463"/>
                </a:lnTo>
                <a:lnTo>
                  <a:pt x="1296361" y="3642697"/>
                </a:lnTo>
                <a:close/>
                <a:moveTo>
                  <a:pt x="3789638" y="3586960"/>
                </a:moveTo>
                <a:lnTo>
                  <a:pt x="3926301" y="3656028"/>
                </a:lnTo>
                <a:lnTo>
                  <a:pt x="3920145" y="3668145"/>
                </a:lnTo>
                <a:lnTo>
                  <a:pt x="3784713" y="3599077"/>
                </a:lnTo>
                <a:close/>
                <a:moveTo>
                  <a:pt x="2546884" y="3586960"/>
                </a:moveTo>
                <a:lnTo>
                  <a:pt x="2553040" y="3599077"/>
                </a:lnTo>
                <a:lnTo>
                  <a:pt x="2417608" y="3668145"/>
                </a:lnTo>
                <a:lnTo>
                  <a:pt x="2411452" y="3656028"/>
                </a:lnTo>
                <a:close/>
                <a:moveTo>
                  <a:pt x="5460018" y="3548509"/>
                </a:moveTo>
                <a:lnTo>
                  <a:pt x="5541273" y="3677095"/>
                </a:lnTo>
                <a:lnTo>
                  <a:pt x="5530358" y="3684586"/>
                </a:lnTo>
                <a:lnTo>
                  <a:pt x="5449103" y="3554751"/>
                </a:lnTo>
                <a:close/>
                <a:moveTo>
                  <a:pt x="878818" y="3548509"/>
                </a:moveTo>
                <a:lnTo>
                  <a:pt x="888647" y="3554751"/>
                </a:lnTo>
                <a:lnTo>
                  <a:pt x="807554" y="3684586"/>
                </a:lnTo>
                <a:lnTo>
                  <a:pt x="796496" y="3677095"/>
                </a:lnTo>
                <a:close/>
                <a:moveTo>
                  <a:pt x="3516217" y="3444140"/>
                </a:moveTo>
                <a:lnTo>
                  <a:pt x="3651649" y="3514239"/>
                </a:lnTo>
                <a:lnTo>
                  <a:pt x="3646724" y="3525307"/>
                </a:lnTo>
                <a:lnTo>
                  <a:pt x="3510061" y="3455208"/>
                </a:lnTo>
                <a:close/>
                <a:moveTo>
                  <a:pt x="2821536" y="3444140"/>
                </a:moveTo>
                <a:lnTo>
                  <a:pt x="2827692" y="3455208"/>
                </a:lnTo>
                <a:lnTo>
                  <a:pt x="2692260" y="3525307"/>
                </a:lnTo>
                <a:lnTo>
                  <a:pt x="2686104" y="3514239"/>
                </a:lnTo>
                <a:close/>
                <a:moveTo>
                  <a:pt x="5195125" y="3378221"/>
                </a:moveTo>
                <a:lnTo>
                  <a:pt x="5206184" y="3384463"/>
                </a:lnTo>
                <a:lnTo>
                  <a:pt x="5123862" y="3514300"/>
                </a:lnTo>
                <a:lnTo>
                  <a:pt x="5114032" y="3506809"/>
                </a:lnTo>
                <a:close/>
                <a:moveTo>
                  <a:pt x="1136993" y="3378221"/>
                </a:moveTo>
                <a:lnTo>
                  <a:pt x="1218246" y="3506809"/>
                </a:lnTo>
                <a:lnTo>
                  <a:pt x="1207331" y="3514300"/>
                </a:lnTo>
                <a:lnTo>
                  <a:pt x="1126079" y="3384463"/>
                </a:lnTo>
                <a:close/>
                <a:moveTo>
                  <a:pt x="3163997" y="3350759"/>
                </a:moveTo>
                <a:lnTo>
                  <a:pt x="3173985" y="3350759"/>
                </a:lnTo>
                <a:lnTo>
                  <a:pt x="3173985" y="3508792"/>
                </a:lnTo>
                <a:lnTo>
                  <a:pt x="3163997" y="3508792"/>
                </a:lnTo>
                <a:close/>
                <a:moveTo>
                  <a:pt x="6317006" y="3350757"/>
                </a:moveTo>
                <a:lnTo>
                  <a:pt x="6332114" y="3350757"/>
                </a:lnTo>
                <a:lnTo>
                  <a:pt x="6332114" y="3497831"/>
                </a:lnTo>
                <a:lnTo>
                  <a:pt x="6317006" y="3497831"/>
                </a:lnTo>
                <a:close/>
                <a:moveTo>
                  <a:pt x="5497" y="3350757"/>
                </a:moveTo>
                <a:lnTo>
                  <a:pt x="15485" y="3350757"/>
                </a:lnTo>
                <a:lnTo>
                  <a:pt x="15485" y="3497831"/>
                </a:lnTo>
                <a:lnTo>
                  <a:pt x="5497" y="3497831"/>
                </a:lnTo>
                <a:close/>
                <a:moveTo>
                  <a:pt x="3241564" y="3301321"/>
                </a:moveTo>
                <a:lnTo>
                  <a:pt x="3376996" y="3371420"/>
                </a:lnTo>
                <a:lnTo>
                  <a:pt x="3370840" y="3382488"/>
                </a:lnTo>
                <a:lnTo>
                  <a:pt x="3235408" y="3312389"/>
                </a:lnTo>
                <a:close/>
                <a:moveTo>
                  <a:pt x="3096188" y="3301321"/>
                </a:moveTo>
                <a:lnTo>
                  <a:pt x="3102344" y="3312389"/>
                </a:lnTo>
                <a:lnTo>
                  <a:pt x="2965681" y="3382488"/>
                </a:lnTo>
                <a:lnTo>
                  <a:pt x="2960756" y="3371420"/>
                </a:lnTo>
                <a:close/>
                <a:moveTo>
                  <a:pt x="5289881" y="3290332"/>
                </a:moveTo>
                <a:lnTo>
                  <a:pt x="5370974" y="3418920"/>
                </a:lnTo>
                <a:lnTo>
                  <a:pt x="5361145" y="3426410"/>
                </a:lnTo>
                <a:lnTo>
                  <a:pt x="5278823" y="3297822"/>
                </a:lnTo>
                <a:close/>
                <a:moveTo>
                  <a:pt x="1047874" y="3290332"/>
                </a:moveTo>
                <a:lnTo>
                  <a:pt x="1058933" y="3297822"/>
                </a:lnTo>
                <a:lnTo>
                  <a:pt x="977837" y="3426410"/>
                </a:lnTo>
                <a:lnTo>
                  <a:pt x="966778" y="3418920"/>
                </a:lnTo>
                <a:close/>
                <a:moveTo>
                  <a:pt x="3370840" y="3158502"/>
                </a:moveTo>
                <a:lnTo>
                  <a:pt x="3376996" y="3170800"/>
                </a:lnTo>
                <a:lnTo>
                  <a:pt x="3241564" y="3239669"/>
                </a:lnTo>
                <a:lnTo>
                  <a:pt x="3235408" y="3228601"/>
                </a:lnTo>
                <a:close/>
                <a:moveTo>
                  <a:pt x="2965681" y="3158502"/>
                </a:moveTo>
                <a:lnTo>
                  <a:pt x="3102344" y="3228601"/>
                </a:lnTo>
                <a:lnTo>
                  <a:pt x="3096188" y="3239669"/>
                </a:lnTo>
                <a:lnTo>
                  <a:pt x="2960756" y="3170800"/>
                </a:lnTo>
                <a:close/>
                <a:moveTo>
                  <a:pt x="5361145" y="3120050"/>
                </a:moveTo>
                <a:lnTo>
                  <a:pt x="5370974" y="3127540"/>
                </a:lnTo>
                <a:lnTo>
                  <a:pt x="5289881" y="3256126"/>
                </a:lnTo>
                <a:lnTo>
                  <a:pt x="5278823" y="3249884"/>
                </a:lnTo>
                <a:close/>
                <a:moveTo>
                  <a:pt x="972346" y="3120050"/>
                </a:moveTo>
                <a:lnTo>
                  <a:pt x="1053439" y="3249884"/>
                </a:lnTo>
                <a:lnTo>
                  <a:pt x="1043610" y="3256126"/>
                </a:lnTo>
                <a:lnTo>
                  <a:pt x="961288" y="3127540"/>
                </a:lnTo>
                <a:close/>
                <a:moveTo>
                  <a:pt x="6317006" y="3054133"/>
                </a:moveTo>
                <a:lnTo>
                  <a:pt x="6332114" y="3054133"/>
                </a:lnTo>
                <a:lnTo>
                  <a:pt x="6332114" y="3201196"/>
                </a:lnTo>
                <a:lnTo>
                  <a:pt x="6317006" y="3201196"/>
                </a:lnTo>
                <a:close/>
                <a:moveTo>
                  <a:pt x="5497" y="3054133"/>
                </a:moveTo>
                <a:lnTo>
                  <a:pt x="15485" y="3054133"/>
                </a:lnTo>
                <a:lnTo>
                  <a:pt x="15485" y="3201196"/>
                </a:lnTo>
                <a:lnTo>
                  <a:pt x="5497" y="3201196"/>
                </a:lnTo>
                <a:close/>
                <a:moveTo>
                  <a:pt x="3163997" y="3037652"/>
                </a:moveTo>
                <a:lnTo>
                  <a:pt x="3173985" y="3037652"/>
                </a:lnTo>
                <a:lnTo>
                  <a:pt x="3173985" y="3195688"/>
                </a:lnTo>
                <a:lnTo>
                  <a:pt x="3163997" y="3195688"/>
                </a:lnTo>
                <a:close/>
                <a:moveTo>
                  <a:pt x="5123862" y="3032161"/>
                </a:moveTo>
                <a:lnTo>
                  <a:pt x="5206184" y="3161995"/>
                </a:lnTo>
                <a:lnTo>
                  <a:pt x="5195125" y="3168237"/>
                </a:lnTo>
                <a:lnTo>
                  <a:pt x="5114032" y="3039651"/>
                </a:lnTo>
                <a:close/>
                <a:moveTo>
                  <a:pt x="1213893" y="3032161"/>
                </a:moveTo>
                <a:lnTo>
                  <a:pt x="1223723" y="3039651"/>
                </a:lnTo>
                <a:lnTo>
                  <a:pt x="1142627" y="3168237"/>
                </a:lnTo>
                <a:lnTo>
                  <a:pt x="1131569" y="3161995"/>
                </a:lnTo>
                <a:close/>
                <a:moveTo>
                  <a:pt x="3645493" y="3021175"/>
                </a:moveTo>
                <a:lnTo>
                  <a:pt x="3651649" y="3033292"/>
                </a:lnTo>
                <a:lnTo>
                  <a:pt x="3516217" y="3102358"/>
                </a:lnTo>
                <a:lnTo>
                  <a:pt x="3510061" y="3090241"/>
                </a:lnTo>
                <a:close/>
                <a:moveTo>
                  <a:pt x="2692260" y="3021175"/>
                </a:moveTo>
                <a:lnTo>
                  <a:pt x="2827692" y="3090241"/>
                </a:lnTo>
                <a:lnTo>
                  <a:pt x="2821536" y="3102358"/>
                </a:lnTo>
                <a:lnTo>
                  <a:pt x="2686104" y="3033292"/>
                </a:lnTo>
                <a:close/>
                <a:moveTo>
                  <a:pt x="3920145" y="2878355"/>
                </a:moveTo>
                <a:lnTo>
                  <a:pt x="3926301" y="2889423"/>
                </a:lnTo>
                <a:lnTo>
                  <a:pt x="3790869" y="2959520"/>
                </a:lnTo>
                <a:lnTo>
                  <a:pt x="3784713" y="2948452"/>
                </a:lnTo>
                <a:close/>
                <a:moveTo>
                  <a:pt x="2417608" y="2878355"/>
                </a:moveTo>
                <a:lnTo>
                  <a:pt x="2553040" y="2948452"/>
                </a:lnTo>
                <a:lnTo>
                  <a:pt x="2546884" y="2959520"/>
                </a:lnTo>
                <a:lnTo>
                  <a:pt x="2411452" y="2889423"/>
                </a:lnTo>
                <a:close/>
                <a:moveTo>
                  <a:pt x="5525936" y="2861876"/>
                </a:moveTo>
                <a:lnTo>
                  <a:pt x="5535765" y="2869366"/>
                </a:lnTo>
                <a:lnTo>
                  <a:pt x="5454672" y="2997954"/>
                </a:lnTo>
                <a:lnTo>
                  <a:pt x="5443614" y="2991712"/>
                </a:lnTo>
                <a:close/>
                <a:moveTo>
                  <a:pt x="806326" y="2861876"/>
                </a:moveTo>
                <a:lnTo>
                  <a:pt x="888647" y="2991712"/>
                </a:lnTo>
                <a:lnTo>
                  <a:pt x="877589" y="2997954"/>
                </a:lnTo>
                <a:lnTo>
                  <a:pt x="796496" y="2869366"/>
                </a:lnTo>
                <a:close/>
                <a:moveTo>
                  <a:pt x="4960155" y="2773987"/>
                </a:moveTo>
                <a:lnTo>
                  <a:pt x="5041408" y="2902575"/>
                </a:lnTo>
                <a:lnTo>
                  <a:pt x="5030493" y="2910065"/>
                </a:lnTo>
                <a:lnTo>
                  <a:pt x="4949240" y="2781477"/>
                </a:lnTo>
                <a:close/>
                <a:moveTo>
                  <a:pt x="1378685" y="2773987"/>
                </a:moveTo>
                <a:lnTo>
                  <a:pt x="1388515" y="2781477"/>
                </a:lnTo>
                <a:lnTo>
                  <a:pt x="1307419" y="2910065"/>
                </a:lnTo>
                <a:lnTo>
                  <a:pt x="1296361" y="2902575"/>
                </a:lnTo>
                <a:close/>
                <a:moveTo>
                  <a:pt x="6317006" y="2752015"/>
                </a:moveTo>
                <a:lnTo>
                  <a:pt x="6332114" y="2752015"/>
                </a:lnTo>
                <a:lnTo>
                  <a:pt x="6332114" y="2899093"/>
                </a:lnTo>
                <a:lnTo>
                  <a:pt x="6317006" y="2899093"/>
                </a:lnTo>
                <a:close/>
                <a:moveTo>
                  <a:pt x="5497" y="2752015"/>
                </a:moveTo>
                <a:lnTo>
                  <a:pt x="15485" y="2752015"/>
                </a:lnTo>
                <a:lnTo>
                  <a:pt x="15485" y="2899093"/>
                </a:lnTo>
                <a:lnTo>
                  <a:pt x="5497" y="2899093"/>
                </a:lnTo>
                <a:close/>
                <a:moveTo>
                  <a:pt x="4194797" y="2735536"/>
                </a:moveTo>
                <a:lnTo>
                  <a:pt x="4200953" y="2745523"/>
                </a:lnTo>
                <a:lnTo>
                  <a:pt x="4065521" y="2816682"/>
                </a:lnTo>
                <a:lnTo>
                  <a:pt x="4059365" y="2806695"/>
                </a:lnTo>
                <a:close/>
                <a:moveTo>
                  <a:pt x="2142956" y="2735536"/>
                </a:moveTo>
                <a:lnTo>
                  <a:pt x="2278388" y="2806695"/>
                </a:lnTo>
                <a:lnTo>
                  <a:pt x="2273463" y="2816682"/>
                </a:lnTo>
                <a:lnTo>
                  <a:pt x="2136800" y="2745523"/>
                </a:lnTo>
                <a:close/>
                <a:moveTo>
                  <a:pt x="3163997" y="2730041"/>
                </a:moveTo>
                <a:lnTo>
                  <a:pt x="3179105" y="2730041"/>
                </a:lnTo>
                <a:lnTo>
                  <a:pt x="3179105" y="2882614"/>
                </a:lnTo>
                <a:lnTo>
                  <a:pt x="3163997" y="2882614"/>
                </a:lnTo>
                <a:close/>
                <a:moveTo>
                  <a:pt x="5690727" y="2609195"/>
                </a:moveTo>
                <a:lnTo>
                  <a:pt x="5700556" y="2615437"/>
                </a:lnTo>
                <a:lnTo>
                  <a:pt x="5619463" y="2745273"/>
                </a:lnTo>
                <a:lnTo>
                  <a:pt x="5608405" y="2737783"/>
                </a:lnTo>
                <a:close/>
                <a:moveTo>
                  <a:pt x="642763" y="2609195"/>
                </a:moveTo>
                <a:lnTo>
                  <a:pt x="723856" y="2737783"/>
                </a:lnTo>
                <a:lnTo>
                  <a:pt x="714027" y="2745273"/>
                </a:lnTo>
                <a:lnTo>
                  <a:pt x="631705" y="2615437"/>
                </a:lnTo>
                <a:close/>
                <a:moveTo>
                  <a:pt x="4463955" y="2592716"/>
                </a:moveTo>
                <a:lnTo>
                  <a:pt x="4470111" y="2602703"/>
                </a:lnTo>
                <a:lnTo>
                  <a:pt x="4334679" y="2673862"/>
                </a:lnTo>
                <a:lnTo>
                  <a:pt x="4328523" y="2663875"/>
                </a:lnTo>
                <a:close/>
                <a:moveTo>
                  <a:pt x="1868304" y="2592716"/>
                </a:moveTo>
                <a:lnTo>
                  <a:pt x="2003736" y="2663875"/>
                </a:lnTo>
                <a:lnTo>
                  <a:pt x="1997580" y="2673862"/>
                </a:lnTo>
                <a:lnTo>
                  <a:pt x="1862148" y="2602703"/>
                </a:lnTo>
                <a:close/>
                <a:moveTo>
                  <a:pt x="4794279" y="2515816"/>
                </a:moveTo>
                <a:lnTo>
                  <a:pt x="4876601" y="2645650"/>
                </a:lnTo>
                <a:lnTo>
                  <a:pt x="4865542" y="2651892"/>
                </a:lnTo>
                <a:lnTo>
                  <a:pt x="4784449" y="2523306"/>
                </a:lnTo>
                <a:close/>
                <a:moveTo>
                  <a:pt x="1542248" y="2515816"/>
                </a:moveTo>
                <a:lnTo>
                  <a:pt x="1553306" y="2523306"/>
                </a:lnTo>
                <a:lnTo>
                  <a:pt x="1470982" y="2651892"/>
                </a:lnTo>
                <a:lnTo>
                  <a:pt x="1461152" y="2645650"/>
                </a:lnTo>
                <a:close/>
                <a:moveTo>
                  <a:pt x="6317006" y="2455391"/>
                </a:moveTo>
                <a:lnTo>
                  <a:pt x="6332114" y="2455391"/>
                </a:lnTo>
                <a:lnTo>
                  <a:pt x="6332114" y="2602479"/>
                </a:lnTo>
                <a:lnTo>
                  <a:pt x="6317006" y="2602479"/>
                </a:lnTo>
                <a:close/>
                <a:moveTo>
                  <a:pt x="4745281" y="2455391"/>
                </a:moveTo>
                <a:lnTo>
                  <a:pt x="4750248" y="2466459"/>
                </a:lnTo>
                <a:lnTo>
                  <a:pt x="4613639" y="2536558"/>
                </a:lnTo>
                <a:lnTo>
                  <a:pt x="4608671" y="2525490"/>
                </a:lnTo>
                <a:close/>
                <a:moveTo>
                  <a:pt x="1592419" y="2455391"/>
                </a:moveTo>
                <a:lnTo>
                  <a:pt x="1729082" y="2525490"/>
                </a:lnTo>
                <a:lnTo>
                  <a:pt x="1722926" y="2536558"/>
                </a:lnTo>
                <a:lnTo>
                  <a:pt x="1587494" y="2466459"/>
                </a:lnTo>
                <a:close/>
                <a:moveTo>
                  <a:pt x="5497" y="2455391"/>
                </a:moveTo>
                <a:lnTo>
                  <a:pt x="15485" y="2455391"/>
                </a:lnTo>
                <a:lnTo>
                  <a:pt x="15485" y="2602479"/>
                </a:lnTo>
                <a:lnTo>
                  <a:pt x="5497" y="2602479"/>
                </a:lnTo>
                <a:close/>
                <a:moveTo>
                  <a:pt x="3163997" y="2416942"/>
                </a:moveTo>
                <a:lnTo>
                  <a:pt x="3179105" y="2416942"/>
                </a:lnTo>
                <a:lnTo>
                  <a:pt x="3179105" y="2574974"/>
                </a:lnTo>
                <a:lnTo>
                  <a:pt x="3163997" y="2574974"/>
                </a:lnTo>
                <a:close/>
                <a:moveTo>
                  <a:pt x="5854450" y="2351025"/>
                </a:moveTo>
                <a:lnTo>
                  <a:pt x="5865364" y="2358515"/>
                </a:lnTo>
                <a:lnTo>
                  <a:pt x="5784112" y="2487101"/>
                </a:lnTo>
                <a:lnTo>
                  <a:pt x="5773197" y="2480859"/>
                </a:lnTo>
                <a:close/>
                <a:moveTo>
                  <a:pt x="471247" y="2351025"/>
                </a:moveTo>
                <a:lnTo>
                  <a:pt x="553571" y="2480859"/>
                </a:lnTo>
                <a:lnTo>
                  <a:pt x="542513" y="2487101"/>
                </a:lnTo>
                <a:lnTo>
                  <a:pt x="461417" y="2358515"/>
                </a:lnTo>
                <a:close/>
                <a:moveTo>
                  <a:pt x="5014439" y="2312572"/>
                </a:moveTo>
                <a:lnTo>
                  <a:pt x="5019406" y="2324870"/>
                </a:lnTo>
                <a:lnTo>
                  <a:pt x="4882797" y="2393739"/>
                </a:lnTo>
                <a:lnTo>
                  <a:pt x="4877829" y="2382671"/>
                </a:lnTo>
                <a:close/>
                <a:moveTo>
                  <a:pt x="1317809" y="2312572"/>
                </a:moveTo>
                <a:lnTo>
                  <a:pt x="1454419" y="2382671"/>
                </a:lnTo>
                <a:lnTo>
                  <a:pt x="1449451" y="2393739"/>
                </a:lnTo>
                <a:lnTo>
                  <a:pt x="1312842" y="2324870"/>
                </a:lnTo>
                <a:close/>
                <a:moveTo>
                  <a:pt x="4629488" y="2257639"/>
                </a:moveTo>
                <a:lnTo>
                  <a:pt x="4711810" y="2387406"/>
                </a:lnTo>
                <a:lnTo>
                  <a:pt x="4700751" y="2393706"/>
                </a:lnTo>
                <a:lnTo>
                  <a:pt x="4619658" y="2263938"/>
                </a:lnTo>
                <a:close/>
                <a:moveTo>
                  <a:pt x="1713761" y="2257639"/>
                </a:moveTo>
                <a:lnTo>
                  <a:pt x="1723590" y="2263938"/>
                </a:lnTo>
                <a:lnTo>
                  <a:pt x="1642497" y="2393706"/>
                </a:lnTo>
                <a:lnTo>
                  <a:pt x="1631439" y="2387406"/>
                </a:lnTo>
                <a:close/>
                <a:moveTo>
                  <a:pt x="5289091" y="2169754"/>
                </a:moveTo>
                <a:lnTo>
                  <a:pt x="5294058" y="2180822"/>
                </a:lnTo>
                <a:lnTo>
                  <a:pt x="5158691" y="2250921"/>
                </a:lnTo>
                <a:lnTo>
                  <a:pt x="5152481" y="2238623"/>
                </a:lnTo>
                <a:close/>
                <a:moveTo>
                  <a:pt x="1044346" y="2169754"/>
                </a:moveTo>
                <a:lnTo>
                  <a:pt x="1179778" y="2238623"/>
                </a:lnTo>
                <a:lnTo>
                  <a:pt x="1173622" y="2250921"/>
                </a:lnTo>
                <a:lnTo>
                  <a:pt x="1038190" y="2180822"/>
                </a:lnTo>
                <a:close/>
                <a:moveTo>
                  <a:pt x="6317006" y="2164260"/>
                </a:moveTo>
                <a:lnTo>
                  <a:pt x="6332114" y="2164260"/>
                </a:lnTo>
                <a:lnTo>
                  <a:pt x="6332114" y="2311334"/>
                </a:lnTo>
                <a:lnTo>
                  <a:pt x="6317006" y="2311334"/>
                </a:lnTo>
                <a:close/>
                <a:moveTo>
                  <a:pt x="5497" y="2164260"/>
                </a:moveTo>
                <a:lnTo>
                  <a:pt x="15485" y="2164260"/>
                </a:lnTo>
                <a:lnTo>
                  <a:pt x="15485" y="2311334"/>
                </a:lnTo>
                <a:lnTo>
                  <a:pt x="5497" y="2311334"/>
                </a:lnTo>
                <a:close/>
                <a:moveTo>
                  <a:pt x="3163997" y="2109331"/>
                </a:moveTo>
                <a:lnTo>
                  <a:pt x="3179105" y="2109331"/>
                </a:lnTo>
                <a:lnTo>
                  <a:pt x="3179105" y="2267363"/>
                </a:lnTo>
                <a:lnTo>
                  <a:pt x="3163997" y="2267363"/>
                </a:lnTo>
                <a:close/>
                <a:moveTo>
                  <a:pt x="6024573" y="2092848"/>
                </a:moveTo>
                <a:lnTo>
                  <a:pt x="6035631" y="2099090"/>
                </a:lnTo>
                <a:lnTo>
                  <a:pt x="5953307" y="2228926"/>
                </a:lnTo>
                <a:lnTo>
                  <a:pt x="5943477" y="2221436"/>
                </a:lnTo>
                <a:close/>
                <a:moveTo>
                  <a:pt x="307541" y="2092848"/>
                </a:moveTo>
                <a:lnTo>
                  <a:pt x="388796" y="2221436"/>
                </a:lnTo>
                <a:lnTo>
                  <a:pt x="377881" y="2228926"/>
                </a:lnTo>
                <a:lnTo>
                  <a:pt x="296626" y="2099090"/>
                </a:lnTo>
                <a:close/>
                <a:moveTo>
                  <a:pt x="5563742" y="2026935"/>
                </a:moveTo>
                <a:lnTo>
                  <a:pt x="5568710" y="2038003"/>
                </a:lnTo>
                <a:lnTo>
                  <a:pt x="5432101" y="2108102"/>
                </a:lnTo>
                <a:lnTo>
                  <a:pt x="5427133" y="2097034"/>
                </a:lnTo>
                <a:close/>
                <a:moveTo>
                  <a:pt x="769694" y="2026935"/>
                </a:moveTo>
                <a:lnTo>
                  <a:pt x="905126" y="2097034"/>
                </a:lnTo>
                <a:lnTo>
                  <a:pt x="898970" y="2108102"/>
                </a:lnTo>
                <a:lnTo>
                  <a:pt x="763538" y="2038003"/>
                </a:lnTo>
                <a:close/>
                <a:moveTo>
                  <a:pt x="4460427" y="1999470"/>
                </a:moveTo>
                <a:lnTo>
                  <a:pt x="4541523" y="2128056"/>
                </a:lnTo>
                <a:lnTo>
                  <a:pt x="4531693" y="2135546"/>
                </a:lnTo>
                <a:lnTo>
                  <a:pt x="4449368" y="2005712"/>
                </a:lnTo>
                <a:close/>
                <a:moveTo>
                  <a:pt x="1877483" y="1999470"/>
                </a:moveTo>
                <a:lnTo>
                  <a:pt x="1888398" y="2005712"/>
                </a:lnTo>
                <a:lnTo>
                  <a:pt x="1807145" y="2135546"/>
                </a:lnTo>
                <a:lnTo>
                  <a:pt x="1796231" y="2128056"/>
                </a:lnTo>
                <a:close/>
                <a:moveTo>
                  <a:pt x="5838394" y="1889608"/>
                </a:moveTo>
                <a:lnTo>
                  <a:pt x="5843362" y="1900843"/>
                </a:lnTo>
                <a:lnTo>
                  <a:pt x="5706753" y="1970754"/>
                </a:lnTo>
                <a:lnTo>
                  <a:pt x="5701785" y="1960767"/>
                </a:lnTo>
                <a:close/>
                <a:moveTo>
                  <a:pt x="495042" y="1889608"/>
                </a:moveTo>
                <a:lnTo>
                  <a:pt x="630474" y="1960767"/>
                </a:lnTo>
                <a:lnTo>
                  <a:pt x="624318" y="1970754"/>
                </a:lnTo>
                <a:lnTo>
                  <a:pt x="488886" y="1900843"/>
                </a:lnTo>
                <a:close/>
                <a:moveTo>
                  <a:pt x="6317006" y="1867636"/>
                </a:moveTo>
                <a:lnTo>
                  <a:pt x="6332114" y="1867636"/>
                </a:lnTo>
                <a:lnTo>
                  <a:pt x="6332114" y="2014689"/>
                </a:lnTo>
                <a:lnTo>
                  <a:pt x="6317006" y="2014689"/>
                </a:lnTo>
                <a:close/>
                <a:moveTo>
                  <a:pt x="5497" y="1867636"/>
                </a:moveTo>
                <a:lnTo>
                  <a:pt x="15485" y="1867636"/>
                </a:lnTo>
                <a:lnTo>
                  <a:pt x="15485" y="2014689"/>
                </a:lnTo>
                <a:lnTo>
                  <a:pt x="5497" y="2014689"/>
                </a:lnTo>
                <a:close/>
                <a:moveTo>
                  <a:pt x="6190594" y="1834679"/>
                </a:moveTo>
                <a:lnTo>
                  <a:pt x="6200424" y="1840978"/>
                </a:lnTo>
                <a:lnTo>
                  <a:pt x="6119329" y="1970744"/>
                </a:lnTo>
                <a:lnTo>
                  <a:pt x="6108270" y="1963185"/>
                </a:lnTo>
                <a:close/>
                <a:moveTo>
                  <a:pt x="142893" y="1834679"/>
                </a:moveTo>
                <a:lnTo>
                  <a:pt x="223989" y="1963185"/>
                </a:lnTo>
                <a:lnTo>
                  <a:pt x="214159" y="1970744"/>
                </a:lnTo>
                <a:lnTo>
                  <a:pt x="131835" y="1840978"/>
                </a:lnTo>
                <a:close/>
                <a:moveTo>
                  <a:pt x="3163997" y="1796224"/>
                </a:moveTo>
                <a:lnTo>
                  <a:pt x="3179105" y="1796224"/>
                </a:lnTo>
                <a:lnTo>
                  <a:pt x="3179105" y="1954260"/>
                </a:lnTo>
                <a:lnTo>
                  <a:pt x="3163997" y="1954260"/>
                </a:lnTo>
                <a:close/>
                <a:moveTo>
                  <a:pt x="4294407" y="1746790"/>
                </a:moveTo>
                <a:lnTo>
                  <a:pt x="4376732" y="1875376"/>
                </a:lnTo>
                <a:lnTo>
                  <a:pt x="4366902" y="1882866"/>
                </a:lnTo>
                <a:lnTo>
                  <a:pt x="4284577" y="1754280"/>
                </a:lnTo>
                <a:close/>
                <a:moveTo>
                  <a:pt x="2042115" y="1746790"/>
                </a:moveTo>
                <a:lnTo>
                  <a:pt x="2053173" y="1754280"/>
                </a:lnTo>
                <a:lnTo>
                  <a:pt x="1970851" y="1882866"/>
                </a:lnTo>
                <a:lnTo>
                  <a:pt x="1961022" y="1875376"/>
                </a:lnTo>
                <a:close/>
                <a:moveTo>
                  <a:pt x="6111869" y="1746788"/>
                </a:moveTo>
                <a:lnTo>
                  <a:pt x="6118025" y="1758905"/>
                </a:lnTo>
                <a:lnTo>
                  <a:pt x="5981362" y="1827971"/>
                </a:lnTo>
                <a:lnTo>
                  <a:pt x="5976437" y="1815854"/>
                </a:lnTo>
                <a:close/>
                <a:moveTo>
                  <a:pt x="219200" y="1746788"/>
                </a:moveTo>
                <a:lnTo>
                  <a:pt x="355810" y="1815854"/>
                </a:lnTo>
                <a:lnTo>
                  <a:pt x="350842" y="1827971"/>
                </a:lnTo>
                <a:lnTo>
                  <a:pt x="214233" y="1758905"/>
                </a:lnTo>
                <a:close/>
                <a:moveTo>
                  <a:pt x="5943478" y="1636929"/>
                </a:moveTo>
                <a:lnTo>
                  <a:pt x="6090566" y="1636929"/>
                </a:lnTo>
                <a:lnTo>
                  <a:pt x="6090566" y="1646917"/>
                </a:lnTo>
                <a:lnTo>
                  <a:pt x="5943478" y="1646917"/>
                </a:lnTo>
                <a:close/>
                <a:moveTo>
                  <a:pt x="5646855" y="1636929"/>
                </a:moveTo>
                <a:lnTo>
                  <a:pt x="5793943" y="1636929"/>
                </a:lnTo>
                <a:lnTo>
                  <a:pt x="5793943" y="1646917"/>
                </a:lnTo>
                <a:lnTo>
                  <a:pt x="5646855" y="1646917"/>
                </a:lnTo>
                <a:close/>
                <a:moveTo>
                  <a:pt x="5344738" y="1636929"/>
                </a:moveTo>
                <a:lnTo>
                  <a:pt x="5491822" y="1636929"/>
                </a:lnTo>
                <a:lnTo>
                  <a:pt x="5491822" y="1646917"/>
                </a:lnTo>
                <a:lnTo>
                  <a:pt x="5344738" y="1646917"/>
                </a:lnTo>
                <a:close/>
                <a:moveTo>
                  <a:pt x="5042620" y="1636929"/>
                </a:moveTo>
                <a:lnTo>
                  <a:pt x="5189709" y="1636929"/>
                </a:lnTo>
                <a:lnTo>
                  <a:pt x="5189709" y="1646917"/>
                </a:lnTo>
                <a:lnTo>
                  <a:pt x="5042620" y="1646917"/>
                </a:lnTo>
                <a:close/>
                <a:moveTo>
                  <a:pt x="4745994" y="1636929"/>
                </a:moveTo>
                <a:lnTo>
                  <a:pt x="4893083" y="1636929"/>
                </a:lnTo>
                <a:lnTo>
                  <a:pt x="4893083" y="1646917"/>
                </a:lnTo>
                <a:lnTo>
                  <a:pt x="4745994" y="1646917"/>
                </a:lnTo>
                <a:close/>
                <a:moveTo>
                  <a:pt x="4443878" y="1636929"/>
                </a:moveTo>
                <a:lnTo>
                  <a:pt x="4596422" y="1636929"/>
                </a:lnTo>
                <a:lnTo>
                  <a:pt x="4596422" y="1646917"/>
                </a:lnTo>
                <a:lnTo>
                  <a:pt x="4443878" y="1646917"/>
                </a:lnTo>
                <a:close/>
                <a:moveTo>
                  <a:pt x="4141759" y="1636929"/>
                </a:moveTo>
                <a:lnTo>
                  <a:pt x="4294303" y="1636929"/>
                </a:lnTo>
                <a:lnTo>
                  <a:pt x="4294303" y="1646917"/>
                </a:lnTo>
                <a:lnTo>
                  <a:pt x="4141759" y="1646917"/>
                </a:lnTo>
                <a:close/>
                <a:moveTo>
                  <a:pt x="3839643" y="1636929"/>
                </a:moveTo>
                <a:lnTo>
                  <a:pt x="3992187" y="1636929"/>
                </a:lnTo>
                <a:lnTo>
                  <a:pt x="3992187" y="1646917"/>
                </a:lnTo>
                <a:lnTo>
                  <a:pt x="3839643" y="1646917"/>
                </a:lnTo>
                <a:close/>
                <a:moveTo>
                  <a:pt x="3543017" y="1636929"/>
                </a:moveTo>
                <a:lnTo>
                  <a:pt x="3695561" y="1636929"/>
                </a:lnTo>
                <a:lnTo>
                  <a:pt x="3695561" y="1646917"/>
                </a:lnTo>
                <a:lnTo>
                  <a:pt x="3543017" y="1646917"/>
                </a:lnTo>
                <a:close/>
                <a:moveTo>
                  <a:pt x="3240899" y="1636929"/>
                </a:moveTo>
                <a:lnTo>
                  <a:pt x="3393443" y="1636929"/>
                </a:lnTo>
                <a:lnTo>
                  <a:pt x="3393443" y="1646917"/>
                </a:lnTo>
                <a:lnTo>
                  <a:pt x="3240899" y="1646917"/>
                </a:lnTo>
                <a:close/>
                <a:moveTo>
                  <a:pt x="2944275" y="1636929"/>
                </a:moveTo>
                <a:lnTo>
                  <a:pt x="3096818" y="1636929"/>
                </a:lnTo>
                <a:lnTo>
                  <a:pt x="3096818" y="1646917"/>
                </a:lnTo>
                <a:lnTo>
                  <a:pt x="2944275" y="1646917"/>
                </a:lnTo>
                <a:close/>
                <a:moveTo>
                  <a:pt x="2642159" y="1636929"/>
                </a:moveTo>
                <a:lnTo>
                  <a:pt x="2794702" y="1636929"/>
                </a:lnTo>
                <a:lnTo>
                  <a:pt x="2794702" y="1646917"/>
                </a:lnTo>
                <a:lnTo>
                  <a:pt x="2642159" y="1646917"/>
                </a:lnTo>
                <a:close/>
                <a:moveTo>
                  <a:pt x="2340039" y="1636929"/>
                </a:moveTo>
                <a:lnTo>
                  <a:pt x="2492582" y="1636929"/>
                </a:lnTo>
                <a:lnTo>
                  <a:pt x="2492582" y="1646917"/>
                </a:lnTo>
                <a:lnTo>
                  <a:pt x="2340039" y="1646917"/>
                </a:lnTo>
                <a:close/>
                <a:moveTo>
                  <a:pt x="2043417" y="1636929"/>
                </a:moveTo>
                <a:lnTo>
                  <a:pt x="2190505" y="1636929"/>
                </a:lnTo>
                <a:lnTo>
                  <a:pt x="2190505" y="1646917"/>
                </a:lnTo>
                <a:lnTo>
                  <a:pt x="2043417" y="1646917"/>
                </a:lnTo>
                <a:close/>
                <a:moveTo>
                  <a:pt x="1741298" y="1636929"/>
                </a:moveTo>
                <a:lnTo>
                  <a:pt x="1888382" y="1636929"/>
                </a:lnTo>
                <a:lnTo>
                  <a:pt x="1888382" y="1646917"/>
                </a:lnTo>
                <a:lnTo>
                  <a:pt x="1741298" y="1646917"/>
                </a:lnTo>
                <a:close/>
                <a:moveTo>
                  <a:pt x="1439180" y="1636929"/>
                </a:moveTo>
                <a:lnTo>
                  <a:pt x="1586268" y="1636929"/>
                </a:lnTo>
                <a:lnTo>
                  <a:pt x="1586268" y="1646917"/>
                </a:lnTo>
                <a:lnTo>
                  <a:pt x="1439180" y="1646917"/>
                </a:lnTo>
                <a:close/>
                <a:moveTo>
                  <a:pt x="1142556" y="1636929"/>
                </a:moveTo>
                <a:lnTo>
                  <a:pt x="1289644" y="1636929"/>
                </a:lnTo>
                <a:lnTo>
                  <a:pt x="1289644" y="1646917"/>
                </a:lnTo>
                <a:lnTo>
                  <a:pt x="1142556" y="1646917"/>
                </a:lnTo>
                <a:close/>
                <a:moveTo>
                  <a:pt x="840440" y="1636929"/>
                </a:moveTo>
                <a:lnTo>
                  <a:pt x="987524" y="1636929"/>
                </a:lnTo>
                <a:lnTo>
                  <a:pt x="987524" y="1646917"/>
                </a:lnTo>
                <a:lnTo>
                  <a:pt x="840440" y="1646917"/>
                </a:lnTo>
                <a:close/>
                <a:moveTo>
                  <a:pt x="538322" y="1636929"/>
                </a:moveTo>
                <a:lnTo>
                  <a:pt x="685410" y="1636929"/>
                </a:lnTo>
                <a:lnTo>
                  <a:pt x="685410" y="1646917"/>
                </a:lnTo>
                <a:lnTo>
                  <a:pt x="538322" y="1646917"/>
                </a:lnTo>
                <a:close/>
                <a:moveTo>
                  <a:pt x="241696" y="1636929"/>
                </a:moveTo>
                <a:lnTo>
                  <a:pt x="394239" y="1636929"/>
                </a:lnTo>
                <a:lnTo>
                  <a:pt x="394239" y="1646917"/>
                </a:lnTo>
                <a:lnTo>
                  <a:pt x="241696" y="1646917"/>
                </a:lnTo>
                <a:close/>
                <a:moveTo>
                  <a:pt x="6260451" y="1603971"/>
                </a:moveTo>
                <a:lnTo>
                  <a:pt x="6332248" y="1639558"/>
                </a:lnTo>
                <a:lnTo>
                  <a:pt x="6332248" y="1640785"/>
                </a:lnTo>
                <a:lnTo>
                  <a:pt x="6332248" y="1642012"/>
                </a:lnTo>
                <a:lnTo>
                  <a:pt x="6332248" y="1718095"/>
                </a:lnTo>
                <a:lnTo>
                  <a:pt x="6318632" y="1718095"/>
                </a:lnTo>
                <a:lnTo>
                  <a:pt x="6318632" y="1660419"/>
                </a:lnTo>
                <a:lnTo>
                  <a:pt x="6285209" y="1713186"/>
                </a:lnTo>
                <a:lnTo>
                  <a:pt x="6274068" y="1707050"/>
                </a:lnTo>
                <a:lnTo>
                  <a:pt x="6302539" y="1662873"/>
                </a:lnTo>
                <a:lnTo>
                  <a:pt x="6256738" y="1687416"/>
                </a:lnTo>
                <a:lnTo>
                  <a:pt x="6250548" y="1675145"/>
                </a:lnTo>
                <a:lnTo>
                  <a:pt x="6295112" y="1653056"/>
                </a:lnTo>
                <a:lnTo>
                  <a:pt x="6245597" y="1653056"/>
                </a:lnTo>
                <a:lnTo>
                  <a:pt x="6245597" y="1640785"/>
                </a:lnTo>
                <a:lnTo>
                  <a:pt x="6306253" y="1640785"/>
                </a:lnTo>
                <a:lnTo>
                  <a:pt x="6255500" y="1613788"/>
                </a:lnTo>
                <a:close/>
                <a:moveTo>
                  <a:pt x="70799" y="1603971"/>
                </a:moveTo>
                <a:lnTo>
                  <a:pt x="76903" y="1613788"/>
                </a:lnTo>
                <a:lnTo>
                  <a:pt x="26855" y="1640785"/>
                </a:lnTo>
                <a:lnTo>
                  <a:pt x="86668" y="1640785"/>
                </a:lnTo>
                <a:lnTo>
                  <a:pt x="86668" y="1653056"/>
                </a:lnTo>
                <a:lnTo>
                  <a:pt x="36621" y="1653056"/>
                </a:lnTo>
                <a:lnTo>
                  <a:pt x="80565" y="1675145"/>
                </a:lnTo>
                <a:lnTo>
                  <a:pt x="75682" y="1687416"/>
                </a:lnTo>
                <a:lnTo>
                  <a:pt x="28076" y="1662873"/>
                </a:lnTo>
                <a:lnTo>
                  <a:pt x="57372" y="1707050"/>
                </a:lnTo>
                <a:lnTo>
                  <a:pt x="46386" y="1713186"/>
                </a:lnTo>
                <a:lnTo>
                  <a:pt x="13427" y="1662873"/>
                </a:lnTo>
                <a:lnTo>
                  <a:pt x="13427" y="1718095"/>
                </a:lnTo>
                <a:lnTo>
                  <a:pt x="1221" y="1718095"/>
                </a:lnTo>
                <a:lnTo>
                  <a:pt x="1221" y="1643239"/>
                </a:lnTo>
                <a:lnTo>
                  <a:pt x="0" y="1640785"/>
                </a:lnTo>
                <a:lnTo>
                  <a:pt x="1221" y="1640785"/>
                </a:lnTo>
                <a:lnTo>
                  <a:pt x="1221" y="1639558"/>
                </a:lnTo>
                <a:close/>
                <a:moveTo>
                  <a:pt x="4129616" y="1488614"/>
                </a:moveTo>
                <a:lnTo>
                  <a:pt x="4211941" y="1618450"/>
                </a:lnTo>
                <a:lnTo>
                  <a:pt x="4200882" y="1624692"/>
                </a:lnTo>
                <a:lnTo>
                  <a:pt x="4119786" y="1496104"/>
                </a:lnTo>
                <a:close/>
                <a:moveTo>
                  <a:pt x="2208135" y="1488614"/>
                </a:moveTo>
                <a:lnTo>
                  <a:pt x="2217964" y="1496104"/>
                </a:lnTo>
                <a:lnTo>
                  <a:pt x="2136871" y="1624692"/>
                </a:lnTo>
                <a:lnTo>
                  <a:pt x="2125813" y="1618450"/>
                </a:lnTo>
                <a:close/>
                <a:moveTo>
                  <a:pt x="3163997" y="1483123"/>
                </a:moveTo>
                <a:lnTo>
                  <a:pt x="3173985" y="1483123"/>
                </a:lnTo>
                <a:lnTo>
                  <a:pt x="3173985" y="1641155"/>
                </a:lnTo>
                <a:lnTo>
                  <a:pt x="3163997" y="1641155"/>
                </a:lnTo>
                <a:close/>
                <a:moveTo>
                  <a:pt x="5997867" y="1466644"/>
                </a:moveTo>
                <a:lnTo>
                  <a:pt x="6129006" y="1536364"/>
                </a:lnTo>
                <a:lnTo>
                  <a:pt x="6122820" y="1547773"/>
                </a:lnTo>
                <a:lnTo>
                  <a:pt x="5992918" y="1479320"/>
                </a:lnTo>
                <a:close/>
                <a:moveTo>
                  <a:pt x="338641" y="1466644"/>
                </a:moveTo>
                <a:lnTo>
                  <a:pt x="344827" y="1479320"/>
                </a:lnTo>
                <a:lnTo>
                  <a:pt x="213686" y="1547773"/>
                </a:lnTo>
                <a:lnTo>
                  <a:pt x="208737" y="1536364"/>
                </a:lnTo>
                <a:close/>
                <a:moveTo>
                  <a:pt x="5735437" y="1329317"/>
                </a:moveTo>
                <a:lnTo>
                  <a:pt x="5865339" y="1399036"/>
                </a:lnTo>
                <a:lnTo>
                  <a:pt x="5859153" y="1410444"/>
                </a:lnTo>
                <a:lnTo>
                  <a:pt x="5729251" y="1341993"/>
                </a:lnTo>
                <a:close/>
                <a:moveTo>
                  <a:pt x="598053" y="1329317"/>
                </a:moveTo>
                <a:lnTo>
                  <a:pt x="603002" y="1341993"/>
                </a:lnTo>
                <a:lnTo>
                  <a:pt x="471863" y="1410444"/>
                </a:lnTo>
                <a:lnTo>
                  <a:pt x="466914" y="1399036"/>
                </a:lnTo>
                <a:close/>
                <a:moveTo>
                  <a:pt x="3964825" y="1230443"/>
                </a:moveTo>
                <a:lnTo>
                  <a:pt x="4047150" y="1359108"/>
                </a:lnTo>
                <a:lnTo>
                  <a:pt x="4036091" y="1366531"/>
                </a:lnTo>
                <a:lnTo>
                  <a:pt x="3954995" y="1237866"/>
                </a:lnTo>
                <a:close/>
                <a:moveTo>
                  <a:pt x="2371856" y="1230443"/>
                </a:moveTo>
                <a:lnTo>
                  <a:pt x="2382771" y="1237866"/>
                </a:lnTo>
                <a:lnTo>
                  <a:pt x="2301518" y="1366531"/>
                </a:lnTo>
                <a:lnTo>
                  <a:pt x="2290604" y="1359108"/>
                </a:lnTo>
                <a:close/>
                <a:moveTo>
                  <a:pt x="5470535" y="1191992"/>
                </a:moveTo>
                <a:lnTo>
                  <a:pt x="5601674" y="1261712"/>
                </a:lnTo>
                <a:lnTo>
                  <a:pt x="5595488" y="1273121"/>
                </a:lnTo>
                <a:lnTo>
                  <a:pt x="5465586" y="1203401"/>
                </a:lnTo>
                <a:close/>
                <a:moveTo>
                  <a:pt x="860481" y="1191992"/>
                </a:moveTo>
                <a:lnTo>
                  <a:pt x="866667" y="1203401"/>
                </a:lnTo>
                <a:lnTo>
                  <a:pt x="736765" y="1273121"/>
                </a:lnTo>
                <a:lnTo>
                  <a:pt x="730579" y="1261712"/>
                </a:lnTo>
                <a:close/>
                <a:moveTo>
                  <a:pt x="3163997" y="1175512"/>
                </a:moveTo>
                <a:lnTo>
                  <a:pt x="3173985" y="1175512"/>
                </a:lnTo>
                <a:lnTo>
                  <a:pt x="3173985" y="1328085"/>
                </a:lnTo>
                <a:lnTo>
                  <a:pt x="3163997" y="1328085"/>
                </a:lnTo>
                <a:close/>
                <a:moveTo>
                  <a:pt x="5206868" y="1060157"/>
                </a:moveTo>
                <a:lnTo>
                  <a:pt x="5338007" y="1129877"/>
                </a:lnTo>
                <a:lnTo>
                  <a:pt x="5331821" y="1141286"/>
                </a:lnTo>
                <a:lnTo>
                  <a:pt x="5201919" y="1071566"/>
                </a:lnTo>
                <a:close/>
                <a:moveTo>
                  <a:pt x="1124148" y="1060157"/>
                </a:moveTo>
                <a:lnTo>
                  <a:pt x="1130334" y="1071566"/>
                </a:lnTo>
                <a:lnTo>
                  <a:pt x="1000432" y="1141286"/>
                </a:lnTo>
                <a:lnTo>
                  <a:pt x="994246" y="1129877"/>
                </a:lnTo>
                <a:close/>
                <a:moveTo>
                  <a:pt x="3800033" y="972268"/>
                </a:moveTo>
                <a:lnTo>
                  <a:pt x="3882358" y="1102104"/>
                </a:lnTo>
                <a:lnTo>
                  <a:pt x="3871299" y="1108346"/>
                </a:lnTo>
                <a:lnTo>
                  <a:pt x="3790203" y="979758"/>
                </a:lnTo>
                <a:close/>
                <a:moveTo>
                  <a:pt x="2541982" y="972268"/>
                </a:moveTo>
                <a:lnTo>
                  <a:pt x="2553040" y="979758"/>
                </a:lnTo>
                <a:lnTo>
                  <a:pt x="2470716" y="1108346"/>
                </a:lnTo>
                <a:lnTo>
                  <a:pt x="2460886" y="1102104"/>
                </a:lnTo>
                <a:close/>
                <a:moveTo>
                  <a:pt x="4948693" y="922830"/>
                </a:moveTo>
                <a:lnTo>
                  <a:pt x="5079834" y="992549"/>
                </a:lnTo>
                <a:lnTo>
                  <a:pt x="5073648" y="1003957"/>
                </a:lnTo>
                <a:lnTo>
                  <a:pt x="4943744" y="934238"/>
                </a:lnTo>
                <a:close/>
                <a:moveTo>
                  <a:pt x="1387813" y="922830"/>
                </a:moveTo>
                <a:lnTo>
                  <a:pt x="1393999" y="934238"/>
                </a:lnTo>
                <a:lnTo>
                  <a:pt x="1262859" y="1003957"/>
                </a:lnTo>
                <a:lnTo>
                  <a:pt x="1257911" y="992549"/>
                </a:lnTo>
                <a:close/>
                <a:moveTo>
                  <a:pt x="3163997" y="862407"/>
                </a:moveTo>
                <a:lnTo>
                  <a:pt x="3173985" y="862407"/>
                </a:lnTo>
                <a:lnTo>
                  <a:pt x="3173985" y="1014980"/>
                </a:lnTo>
                <a:lnTo>
                  <a:pt x="3163997" y="1014980"/>
                </a:lnTo>
                <a:close/>
                <a:moveTo>
                  <a:pt x="4686263" y="785505"/>
                </a:moveTo>
                <a:lnTo>
                  <a:pt x="4816167" y="855027"/>
                </a:lnTo>
                <a:lnTo>
                  <a:pt x="4809981" y="866614"/>
                </a:lnTo>
                <a:lnTo>
                  <a:pt x="4680077" y="797092"/>
                </a:lnTo>
                <a:close/>
                <a:moveTo>
                  <a:pt x="1651481" y="785505"/>
                </a:moveTo>
                <a:lnTo>
                  <a:pt x="1657667" y="797092"/>
                </a:lnTo>
                <a:lnTo>
                  <a:pt x="1526527" y="866614"/>
                </a:lnTo>
                <a:lnTo>
                  <a:pt x="1521579" y="855027"/>
                </a:lnTo>
                <a:close/>
                <a:moveTo>
                  <a:pt x="3630979" y="714097"/>
                </a:moveTo>
                <a:lnTo>
                  <a:pt x="3712073" y="842683"/>
                </a:lnTo>
                <a:lnTo>
                  <a:pt x="3702243" y="850173"/>
                </a:lnTo>
                <a:lnTo>
                  <a:pt x="3619921" y="720339"/>
                </a:lnTo>
                <a:close/>
                <a:moveTo>
                  <a:pt x="2708002" y="714097"/>
                </a:moveTo>
                <a:lnTo>
                  <a:pt x="2717832" y="720339"/>
                </a:lnTo>
                <a:lnTo>
                  <a:pt x="2635508" y="850173"/>
                </a:lnTo>
                <a:lnTo>
                  <a:pt x="2625678" y="842683"/>
                </a:lnTo>
                <a:close/>
                <a:moveTo>
                  <a:pt x="4421361" y="648178"/>
                </a:moveTo>
                <a:lnTo>
                  <a:pt x="4552502" y="717699"/>
                </a:lnTo>
                <a:lnTo>
                  <a:pt x="4546316" y="729285"/>
                </a:lnTo>
                <a:lnTo>
                  <a:pt x="4416412" y="659765"/>
                </a:lnTo>
                <a:close/>
                <a:moveTo>
                  <a:pt x="1915146" y="648178"/>
                </a:moveTo>
                <a:lnTo>
                  <a:pt x="1921332" y="659765"/>
                </a:lnTo>
                <a:lnTo>
                  <a:pt x="1790192" y="729285"/>
                </a:lnTo>
                <a:lnTo>
                  <a:pt x="1785244" y="717699"/>
                </a:lnTo>
                <a:close/>
                <a:moveTo>
                  <a:pt x="3163997" y="554795"/>
                </a:moveTo>
                <a:lnTo>
                  <a:pt x="3173985" y="554795"/>
                </a:lnTo>
                <a:lnTo>
                  <a:pt x="3173985" y="712831"/>
                </a:lnTo>
                <a:lnTo>
                  <a:pt x="3163997" y="712831"/>
                </a:lnTo>
                <a:close/>
                <a:moveTo>
                  <a:pt x="4157693" y="510853"/>
                </a:moveTo>
                <a:lnTo>
                  <a:pt x="4288834" y="580573"/>
                </a:lnTo>
                <a:lnTo>
                  <a:pt x="4282648" y="591982"/>
                </a:lnTo>
                <a:lnTo>
                  <a:pt x="4152744" y="523529"/>
                </a:lnTo>
                <a:close/>
                <a:moveTo>
                  <a:pt x="2173319" y="510853"/>
                </a:moveTo>
                <a:lnTo>
                  <a:pt x="2179505" y="523529"/>
                </a:lnTo>
                <a:lnTo>
                  <a:pt x="2049601" y="591982"/>
                </a:lnTo>
                <a:lnTo>
                  <a:pt x="2043415" y="580573"/>
                </a:lnTo>
                <a:close/>
                <a:moveTo>
                  <a:pt x="3464960" y="455921"/>
                </a:moveTo>
                <a:lnTo>
                  <a:pt x="3547282" y="584509"/>
                </a:lnTo>
                <a:lnTo>
                  <a:pt x="3537452" y="591999"/>
                </a:lnTo>
                <a:lnTo>
                  <a:pt x="3455130" y="463411"/>
                </a:lnTo>
                <a:close/>
                <a:moveTo>
                  <a:pt x="2872793" y="455921"/>
                </a:moveTo>
                <a:lnTo>
                  <a:pt x="2882623" y="463411"/>
                </a:lnTo>
                <a:lnTo>
                  <a:pt x="2801527" y="591999"/>
                </a:lnTo>
                <a:lnTo>
                  <a:pt x="2790469" y="584509"/>
                </a:lnTo>
                <a:close/>
                <a:moveTo>
                  <a:pt x="3894028" y="379020"/>
                </a:moveTo>
                <a:lnTo>
                  <a:pt x="4025169" y="448542"/>
                </a:lnTo>
                <a:lnTo>
                  <a:pt x="4018983" y="460129"/>
                </a:lnTo>
                <a:lnTo>
                  <a:pt x="3889079" y="390607"/>
                </a:lnTo>
                <a:close/>
                <a:moveTo>
                  <a:pt x="2436986" y="379020"/>
                </a:moveTo>
                <a:lnTo>
                  <a:pt x="2443172" y="390607"/>
                </a:lnTo>
                <a:lnTo>
                  <a:pt x="2312030" y="460129"/>
                </a:lnTo>
                <a:lnTo>
                  <a:pt x="2307082" y="448542"/>
                </a:lnTo>
                <a:close/>
                <a:moveTo>
                  <a:pt x="3163997" y="241695"/>
                </a:moveTo>
                <a:lnTo>
                  <a:pt x="3173985" y="241695"/>
                </a:lnTo>
                <a:lnTo>
                  <a:pt x="3173985" y="399727"/>
                </a:lnTo>
                <a:lnTo>
                  <a:pt x="3163997" y="399727"/>
                </a:lnTo>
                <a:close/>
                <a:moveTo>
                  <a:pt x="3631598" y="241693"/>
                </a:moveTo>
                <a:lnTo>
                  <a:pt x="3761502" y="311412"/>
                </a:lnTo>
                <a:lnTo>
                  <a:pt x="3755316" y="322820"/>
                </a:lnTo>
                <a:lnTo>
                  <a:pt x="3625412" y="253101"/>
                </a:lnTo>
                <a:close/>
                <a:moveTo>
                  <a:pt x="2700651" y="241693"/>
                </a:moveTo>
                <a:lnTo>
                  <a:pt x="2706837" y="253101"/>
                </a:lnTo>
                <a:lnTo>
                  <a:pt x="2575695" y="322820"/>
                </a:lnTo>
                <a:lnTo>
                  <a:pt x="2570747" y="311412"/>
                </a:lnTo>
                <a:close/>
                <a:moveTo>
                  <a:pt x="3300169" y="197750"/>
                </a:moveTo>
                <a:lnTo>
                  <a:pt x="3382491" y="327584"/>
                </a:lnTo>
                <a:lnTo>
                  <a:pt x="3371432" y="333826"/>
                </a:lnTo>
                <a:lnTo>
                  <a:pt x="3290339" y="205240"/>
                </a:lnTo>
                <a:close/>
                <a:moveTo>
                  <a:pt x="3036356" y="197750"/>
                </a:moveTo>
                <a:lnTo>
                  <a:pt x="3047414" y="205240"/>
                </a:lnTo>
                <a:lnTo>
                  <a:pt x="2965090" y="333826"/>
                </a:lnTo>
                <a:lnTo>
                  <a:pt x="2955260" y="327584"/>
                </a:lnTo>
                <a:close/>
                <a:moveTo>
                  <a:pt x="3366696" y="104368"/>
                </a:moveTo>
                <a:lnTo>
                  <a:pt x="3497837" y="174088"/>
                </a:lnTo>
                <a:lnTo>
                  <a:pt x="3491651" y="185497"/>
                </a:lnTo>
                <a:lnTo>
                  <a:pt x="3361747" y="117044"/>
                </a:lnTo>
                <a:close/>
                <a:moveTo>
                  <a:pt x="2964318" y="104368"/>
                </a:moveTo>
                <a:lnTo>
                  <a:pt x="2970504" y="117044"/>
                </a:lnTo>
                <a:lnTo>
                  <a:pt x="2839362" y="185497"/>
                </a:lnTo>
                <a:lnTo>
                  <a:pt x="2834414" y="174088"/>
                </a:lnTo>
                <a:close/>
                <a:moveTo>
                  <a:pt x="3170744" y="0"/>
                </a:moveTo>
                <a:lnTo>
                  <a:pt x="3177008" y="8665"/>
                </a:lnTo>
                <a:lnTo>
                  <a:pt x="3239647" y="40850"/>
                </a:lnTo>
                <a:lnTo>
                  <a:pt x="3233383" y="51990"/>
                </a:lnTo>
                <a:lnTo>
                  <a:pt x="3190788" y="29709"/>
                </a:lnTo>
                <a:lnTo>
                  <a:pt x="3218350" y="71796"/>
                </a:lnTo>
                <a:lnTo>
                  <a:pt x="3207075" y="77986"/>
                </a:lnTo>
                <a:lnTo>
                  <a:pt x="3177008" y="33422"/>
                </a:lnTo>
                <a:lnTo>
                  <a:pt x="3177008" y="86651"/>
                </a:lnTo>
                <a:lnTo>
                  <a:pt x="3164480" y="86651"/>
                </a:lnTo>
                <a:lnTo>
                  <a:pt x="3164480" y="33422"/>
                </a:lnTo>
                <a:lnTo>
                  <a:pt x="3134412" y="77986"/>
                </a:lnTo>
                <a:lnTo>
                  <a:pt x="3123137" y="71796"/>
                </a:lnTo>
                <a:lnTo>
                  <a:pt x="3153204" y="25995"/>
                </a:lnTo>
                <a:lnTo>
                  <a:pt x="3104345" y="51990"/>
                </a:lnTo>
                <a:lnTo>
                  <a:pt x="3098081" y="40850"/>
                </a:lnTo>
                <a:lnTo>
                  <a:pt x="3166985" y="49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312">
            <a:extLst>
              <a:ext uri="{FF2B5EF4-FFF2-40B4-BE49-F238E27FC236}">
                <a16:creationId xmlns:a16="http://schemas.microsoft.com/office/drawing/2014/main" id="{2C4EC153-38F1-D34C-A00C-78AD6A4A9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746" y="9917629"/>
            <a:ext cx="2960750" cy="2960750"/>
          </a:xfrm>
          <a:custGeom>
            <a:avLst/>
            <a:gdLst>
              <a:gd name="T0" fmla="*/ 2374 w 2375"/>
              <a:gd name="T1" fmla="*/ 1187 h 2375"/>
              <a:gd name="T2" fmla="*/ 2374 w 2375"/>
              <a:gd name="T3" fmla="*/ 1187 h 2375"/>
              <a:gd name="T4" fmla="*/ 1187 w 2375"/>
              <a:gd name="T5" fmla="*/ 2374 h 2375"/>
              <a:gd name="T6" fmla="*/ 1187 w 2375"/>
              <a:gd name="T7" fmla="*/ 2374 h 2375"/>
              <a:gd name="T8" fmla="*/ 0 w 2375"/>
              <a:gd name="T9" fmla="*/ 1187 h 2375"/>
              <a:gd name="T10" fmla="*/ 0 w 2375"/>
              <a:gd name="T11" fmla="*/ 1187 h 2375"/>
              <a:gd name="T12" fmla="*/ 1187 w 2375"/>
              <a:gd name="T13" fmla="*/ 0 h 2375"/>
              <a:gd name="T14" fmla="*/ 1187 w 2375"/>
              <a:gd name="T15" fmla="*/ 0 h 2375"/>
              <a:gd name="T16" fmla="*/ 2374 w 2375"/>
              <a:gd name="T17" fmla="*/ 1187 h 2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5" h="2375">
                <a:moveTo>
                  <a:pt x="2374" y="1187"/>
                </a:moveTo>
                <a:lnTo>
                  <a:pt x="2374" y="1187"/>
                </a:lnTo>
                <a:cubicBezTo>
                  <a:pt x="2374" y="1842"/>
                  <a:pt x="1843" y="2374"/>
                  <a:pt x="1187" y="2374"/>
                </a:cubicBezTo>
                <a:lnTo>
                  <a:pt x="1187" y="2374"/>
                </a:lnTo>
                <a:cubicBezTo>
                  <a:pt x="532" y="2374"/>
                  <a:pt x="0" y="1842"/>
                  <a:pt x="0" y="1187"/>
                </a:cubicBezTo>
                <a:lnTo>
                  <a:pt x="0" y="1187"/>
                </a:lnTo>
                <a:cubicBezTo>
                  <a:pt x="0" y="531"/>
                  <a:pt x="532" y="0"/>
                  <a:pt x="1187" y="0"/>
                </a:cubicBezTo>
                <a:lnTo>
                  <a:pt x="1187" y="0"/>
                </a:lnTo>
                <a:cubicBezTo>
                  <a:pt x="1843" y="0"/>
                  <a:pt x="2374" y="531"/>
                  <a:pt x="2374" y="1187"/>
                </a:cubicBez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314">
            <a:extLst>
              <a:ext uri="{FF2B5EF4-FFF2-40B4-BE49-F238E27FC236}">
                <a16:creationId xmlns:a16="http://schemas.microsoft.com/office/drawing/2014/main" id="{B7A70F66-BD19-004C-9C09-B23475354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537" y="11779773"/>
            <a:ext cx="2631168" cy="983257"/>
          </a:xfrm>
          <a:custGeom>
            <a:avLst/>
            <a:gdLst>
              <a:gd name="T0" fmla="*/ 0 w 2111"/>
              <a:gd name="T1" fmla="*/ 0 h 790"/>
              <a:gd name="T2" fmla="*/ 0 w 2111"/>
              <a:gd name="T3" fmla="*/ 0 h 790"/>
              <a:gd name="T4" fmla="*/ 1055 w 2111"/>
              <a:gd name="T5" fmla="*/ 789 h 790"/>
              <a:gd name="T6" fmla="*/ 1055 w 2111"/>
              <a:gd name="T7" fmla="*/ 789 h 790"/>
              <a:gd name="T8" fmla="*/ 2110 w 2111"/>
              <a:gd name="T9" fmla="*/ 0 h 790"/>
              <a:gd name="T10" fmla="*/ 0 w 2111"/>
              <a:gd name="T11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1" h="790">
                <a:moveTo>
                  <a:pt x="0" y="0"/>
                </a:moveTo>
                <a:lnTo>
                  <a:pt x="0" y="0"/>
                </a:lnTo>
                <a:cubicBezTo>
                  <a:pt x="134" y="456"/>
                  <a:pt x="556" y="789"/>
                  <a:pt x="1055" y="789"/>
                </a:cubicBezTo>
                <a:lnTo>
                  <a:pt x="1055" y="789"/>
                </a:lnTo>
                <a:cubicBezTo>
                  <a:pt x="1554" y="789"/>
                  <a:pt x="1976" y="456"/>
                  <a:pt x="2110" y="0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316">
            <a:extLst>
              <a:ext uri="{FF2B5EF4-FFF2-40B4-BE49-F238E27FC236}">
                <a16:creationId xmlns:a16="http://schemas.microsoft.com/office/drawing/2014/main" id="{30A36112-A3EA-CA40-B4B8-65902A5FB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725" y="5149668"/>
            <a:ext cx="2960750" cy="2955259"/>
          </a:xfrm>
          <a:custGeom>
            <a:avLst/>
            <a:gdLst>
              <a:gd name="T0" fmla="*/ 2375 w 2376"/>
              <a:gd name="T1" fmla="*/ 1187 h 2374"/>
              <a:gd name="T2" fmla="*/ 2375 w 2376"/>
              <a:gd name="T3" fmla="*/ 1187 h 2374"/>
              <a:gd name="T4" fmla="*/ 1188 w 2376"/>
              <a:gd name="T5" fmla="*/ 2373 h 2374"/>
              <a:gd name="T6" fmla="*/ 1188 w 2376"/>
              <a:gd name="T7" fmla="*/ 2373 h 2374"/>
              <a:gd name="T8" fmla="*/ 0 w 2376"/>
              <a:gd name="T9" fmla="*/ 1187 h 2374"/>
              <a:gd name="T10" fmla="*/ 0 w 2376"/>
              <a:gd name="T11" fmla="*/ 1187 h 2374"/>
              <a:gd name="T12" fmla="*/ 1188 w 2376"/>
              <a:gd name="T13" fmla="*/ 0 h 2374"/>
              <a:gd name="T14" fmla="*/ 1188 w 2376"/>
              <a:gd name="T15" fmla="*/ 0 h 2374"/>
              <a:gd name="T16" fmla="*/ 2375 w 2376"/>
              <a:gd name="T17" fmla="*/ 1187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6" h="2374">
                <a:moveTo>
                  <a:pt x="2375" y="1187"/>
                </a:moveTo>
                <a:lnTo>
                  <a:pt x="2375" y="1187"/>
                </a:lnTo>
                <a:cubicBezTo>
                  <a:pt x="2375" y="1842"/>
                  <a:pt x="1843" y="2373"/>
                  <a:pt x="1188" y="2373"/>
                </a:cubicBezTo>
                <a:lnTo>
                  <a:pt x="1188" y="2373"/>
                </a:lnTo>
                <a:cubicBezTo>
                  <a:pt x="532" y="2373"/>
                  <a:pt x="0" y="1842"/>
                  <a:pt x="0" y="1187"/>
                </a:cubicBezTo>
                <a:lnTo>
                  <a:pt x="0" y="1187"/>
                </a:lnTo>
                <a:cubicBezTo>
                  <a:pt x="0" y="532"/>
                  <a:pt x="532" y="0"/>
                  <a:pt x="1188" y="0"/>
                </a:cubicBezTo>
                <a:lnTo>
                  <a:pt x="1188" y="0"/>
                </a:lnTo>
                <a:cubicBezTo>
                  <a:pt x="1843" y="0"/>
                  <a:pt x="2375" y="532"/>
                  <a:pt x="2375" y="1187"/>
                </a:cubicBez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318">
            <a:extLst>
              <a:ext uri="{FF2B5EF4-FFF2-40B4-BE49-F238E27FC236}">
                <a16:creationId xmlns:a16="http://schemas.microsoft.com/office/drawing/2014/main" id="{CB0E1D29-A872-FA4A-8EE4-4E0E48214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287" y="7033780"/>
            <a:ext cx="2241162" cy="2241162"/>
          </a:xfrm>
          <a:custGeom>
            <a:avLst/>
            <a:gdLst>
              <a:gd name="T0" fmla="*/ 1798 w 1799"/>
              <a:gd name="T1" fmla="*/ 898 h 1798"/>
              <a:gd name="T2" fmla="*/ 1798 w 1799"/>
              <a:gd name="T3" fmla="*/ 898 h 1798"/>
              <a:gd name="T4" fmla="*/ 899 w 1799"/>
              <a:gd name="T5" fmla="*/ 1797 h 1798"/>
              <a:gd name="T6" fmla="*/ 899 w 1799"/>
              <a:gd name="T7" fmla="*/ 1797 h 1798"/>
              <a:gd name="T8" fmla="*/ 0 w 1799"/>
              <a:gd name="T9" fmla="*/ 898 h 1798"/>
              <a:gd name="T10" fmla="*/ 0 w 1799"/>
              <a:gd name="T11" fmla="*/ 898 h 1798"/>
              <a:gd name="T12" fmla="*/ 899 w 1799"/>
              <a:gd name="T13" fmla="*/ 0 h 1798"/>
              <a:gd name="T14" fmla="*/ 899 w 1799"/>
              <a:gd name="T15" fmla="*/ 0 h 1798"/>
              <a:gd name="T16" fmla="*/ 1798 w 1799"/>
              <a:gd name="T17" fmla="*/ 898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9" h="1798">
                <a:moveTo>
                  <a:pt x="1798" y="898"/>
                </a:moveTo>
                <a:lnTo>
                  <a:pt x="1798" y="898"/>
                </a:lnTo>
                <a:cubicBezTo>
                  <a:pt x="1798" y="1395"/>
                  <a:pt x="1395" y="1797"/>
                  <a:pt x="899" y="1797"/>
                </a:cubicBezTo>
                <a:lnTo>
                  <a:pt x="899" y="1797"/>
                </a:lnTo>
                <a:cubicBezTo>
                  <a:pt x="403" y="1797"/>
                  <a:pt x="0" y="1395"/>
                  <a:pt x="0" y="898"/>
                </a:cubicBezTo>
                <a:lnTo>
                  <a:pt x="0" y="898"/>
                </a:lnTo>
                <a:cubicBezTo>
                  <a:pt x="0" y="402"/>
                  <a:pt x="403" y="0"/>
                  <a:pt x="899" y="0"/>
                </a:cubicBezTo>
                <a:lnTo>
                  <a:pt x="899" y="0"/>
                </a:lnTo>
                <a:cubicBezTo>
                  <a:pt x="1395" y="0"/>
                  <a:pt x="1798" y="402"/>
                  <a:pt x="1798" y="898"/>
                </a:cubicBez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320">
            <a:extLst>
              <a:ext uri="{FF2B5EF4-FFF2-40B4-BE49-F238E27FC236}">
                <a16:creationId xmlns:a16="http://schemas.microsoft.com/office/drawing/2014/main" id="{6387334F-4528-554E-B938-C31AB0855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517" y="7011808"/>
            <a:ext cx="2631168" cy="983257"/>
          </a:xfrm>
          <a:custGeom>
            <a:avLst/>
            <a:gdLst>
              <a:gd name="T0" fmla="*/ 0 w 2111"/>
              <a:gd name="T1" fmla="*/ 0 h 790"/>
              <a:gd name="T2" fmla="*/ 0 w 2111"/>
              <a:gd name="T3" fmla="*/ 0 h 790"/>
              <a:gd name="T4" fmla="*/ 1055 w 2111"/>
              <a:gd name="T5" fmla="*/ 789 h 790"/>
              <a:gd name="T6" fmla="*/ 1055 w 2111"/>
              <a:gd name="T7" fmla="*/ 789 h 790"/>
              <a:gd name="T8" fmla="*/ 2110 w 2111"/>
              <a:gd name="T9" fmla="*/ 0 h 790"/>
              <a:gd name="T10" fmla="*/ 0 w 2111"/>
              <a:gd name="T11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1" h="790">
                <a:moveTo>
                  <a:pt x="0" y="0"/>
                </a:moveTo>
                <a:lnTo>
                  <a:pt x="0" y="0"/>
                </a:lnTo>
                <a:cubicBezTo>
                  <a:pt x="133" y="456"/>
                  <a:pt x="556" y="789"/>
                  <a:pt x="1055" y="789"/>
                </a:cubicBezTo>
                <a:lnTo>
                  <a:pt x="1055" y="789"/>
                </a:lnTo>
                <a:cubicBezTo>
                  <a:pt x="1554" y="789"/>
                  <a:pt x="1975" y="456"/>
                  <a:pt x="2110" y="0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322">
            <a:extLst>
              <a:ext uri="{FF2B5EF4-FFF2-40B4-BE49-F238E27FC236}">
                <a16:creationId xmlns:a16="http://schemas.microsoft.com/office/drawing/2014/main" id="{FACAE1CC-48EE-134E-96FC-78B0D119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298" y="5149668"/>
            <a:ext cx="2960754" cy="2955259"/>
          </a:xfrm>
          <a:custGeom>
            <a:avLst/>
            <a:gdLst>
              <a:gd name="T0" fmla="*/ 2374 w 2375"/>
              <a:gd name="T1" fmla="*/ 1187 h 2374"/>
              <a:gd name="T2" fmla="*/ 2374 w 2375"/>
              <a:gd name="T3" fmla="*/ 1187 h 2374"/>
              <a:gd name="T4" fmla="*/ 1187 w 2375"/>
              <a:gd name="T5" fmla="*/ 2373 h 2374"/>
              <a:gd name="T6" fmla="*/ 1187 w 2375"/>
              <a:gd name="T7" fmla="*/ 2373 h 2374"/>
              <a:gd name="T8" fmla="*/ 0 w 2375"/>
              <a:gd name="T9" fmla="*/ 1187 h 2374"/>
              <a:gd name="T10" fmla="*/ 0 w 2375"/>
              <a:gd name="T11" fmla="*/ 1187 h 2374"/>
              <a:gd name="T12" fmla="*/ 1187 w 2375"/>
              <a:gd name="T13" fmla="*/ 0 h 2374"/>
              <a:gd name="T14" fmla="*/ 1187 w 2375"/>
              <a:gd name="T15" fmla="*/ 0 h 2374"/>
              <a:gd name="T16" fmla="*/ 2374 w 2375"/>
              <a:gd name="T17" fmla="*/ 1187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5" h="2374">
                <a:moveTo>
                  <a:pt x="2374" y="1187"/>
                </a:moveTo>
                <a:lnTo>
                  <a:pt x="2374" y="1187"/>
                </a:lnTo>
                <a:cubicBezTo>
                  <a:pt x="2374" y="1842"/>
                  <a:pt x="1843" y="2373"/>
                  <a:pt x="1187" y="2373"/>
                </a:cubicBezTo>
                <a:lnTo>
                  <a:pt x="1187" y="2373"/>
                </a:lnTo>
                <a:cubicBezTo>
                  <a:pt x="531" y="2373"/>
                  <a:pt x="0" y="1842"/>
                  <a:pt x="0" y="1187"/>
                </a:cubicBezTo>
                <a:lnTo>
                  <a:pt x="0" y="1187"/>
                </a:lnTo>
                <a:cubicBezTo>
                  <a:pt x="0" y="532"/>
                  <a:pt x="531" y="0"/>
                  <a:pt x="1187" y="0"/>
                </a:cubicBezTo>
                <a:lnTo>
                  <a:pt x="1187" y="0"/>
                </a:lnTo>
                <a:cubicBezTo>
                  <a:pt x="1843" y="0"/>
                  <a:pt x="2374" y="532"/>
                  <a:pt x="2374" y="1187"/>
                </a:cubicBez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324">
            <a:extLst>
              <a:ext uri="{FF2B5EF4-FFF2-40B4-BE49-F238E27FC236}">
                <a16:creationId xmlns:a16="http://schemas.microsoft.com/office/drawing/2014/main" id="{536A5E89-382F-864B-AE7F-ED9CA4430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090" y="7011808"/>
            <a:ext cx="2631172" cy="983257"/>
          </a:xfrm>
          <a:custGeom>
            <a:avLst/>
            <a:gdLst>
              <a:gd name="T0" fmla="*/ 0 w 2112"/>
              <a:gd name="T1" fmla="*/ 0 h 790"/>
              <a:gd name="T2" fmla="*/ 0 w 2112"/>
              <a:gd name="T3" fmla="*/ 0 h 790"/>
              <a:gd name="T4" fmla="*/ 1056 w 2112"/>
              <a:gd name="T5" fmla="*/ 789 h 790"/>
              <a:gd name="T6" fmla="*/ 1056 w 2112"/>
              <a:gd name="T7" fmla="*/ 789 h 790"/>
              <a:gd name="T8" fmla="*/ 2111 w 2112"/>
              <a:gd name="T9" fmla="*/ 0 h 790"/>
              <a:gd name="T10" fmla="*/ 0 w 2112"/>
              <a:gd name="T11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2" h="790">
                <a:moveTo>
                  <a:pt x="0" y="0"/>
                </a:moveTo>
                <a:lnTo>
                  <a:pt x="0" y="0"/>
                </a:lnTo>
                <a:cubicBezTo>
                  <a:pt x="135" y="456"/>
                  <a:pt x="556" y="789"/>
                  <a:pt x="1056" y="789"/>
                </a:cubicBezTo>
                <a:lnTo>
                  <a:pt x="1056" y="789"/>
                </a:lnTo>
                <a:cubicBezTo>
                  <a:pt x="1555" y="789"/>
                  <a:pt x="1977" y="456"/>
                  <a:pt x="2111" y="0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326">
            <a:extLst>
              <a:ext uri="{FF2B5EF4-FFF2-40B4-BE49-F238E27FC236}">
                <a16:creationId xmlns:a16="http://schemas.microsoft.com/office/drawing/2014/main" id="{0FE56618-5545-1A40-B606-01C7A0A3F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725" y="8445493"/>
            <a:ext cx="2960750" cy="2960750"/>
          </a:xfrm>
          <a:custGeom>
            <a:avLst/>
            <a:gdLst>
              <a:gd name="T0" fmla="*/ 2375 w 2376"/>
              <a:gd name="T1" fmla="*/ 1187 h 2375"/>
              <a:gd name="T2" fmla="*/ 2375 w 2376"/>
              <a:gd name="T3" fmla="*/ 1187 h 2375"/>
              <a:gd name="T4" fmla="*/ 1188 w 2376"/>
              <a:gd name="T5" fmla="*/ 2374 h 2375"/>
              <a:gd name="T6" fmla="*/ 1188 w 2376"/>
              <a:gd name="T7" fmla="*/ 2374 h 2375"/>
              <a:gd name="T8" fmla="*/ 0 w 2376"/>
              <a:gd name="T9" fmla="*/ 1187 h 2375"/>
              <a:gd name="T10" fmla="*/ 0 w 2376"/>
              <a:gd name="T11" fmla="*/ 1187 h 2375"/>
              <a:gd name="T12" fmla="*/ 1188 w 2376"/>
              <a:gd name="T13" fmla="*/ 0 h 2375"/>
              <a:gd name="T14" fmla="*/ 1188 w 2376"/>
              <a:gd name="T15" fmla="*/ 0 h 2375"/>
              <a:gd name="T16" fmla="*/ 2375 w 2376"/>
              <a:gd name="T17" fmla="*/ 1187 h 2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6" h="2375">
                <a:moveTo>
                  <a:pt x="2375" y="1187"/>
                </a:moveTo>
                <a:lnTo>
                  <a:pt x="2375" y="1187"/>
                </a:lnTo>
                <a:cubicBezTo>
                  <a:pt x="2375" y="1843"/>
                  <a:pt x="1843" y="2374"/>
                  <a:pt x="1188" y="2374"/>
                </a:cubicBezTo>
                <a:lnTo>
                  <a:pt x="1188" y="2374"/>
                </a:lnTo>
                <a:cubicBezTo>
                  <a:pt x="532" y="2374"/>
                  <a:pt x="0" y="1843"/>
                  <a:pt x="0" y="1187"/>
                </a:cubicBezTo>
                <a:lnTo>
                  <a:pt x="0" y="1187"/>
                </a:lnTo>
                <a:cubicBezTo>
                  <a:pt x="0" y="531"/>
                  <a:pt x="532" y="0"/>
                  <a:pt x="1188" y="0"/>
                </a:cubicBezTo>
                <a:lnTo>
                  <a:pt x="1188" y="0"/>
                </a:lnTo>
                <a:cubicBezTo>
                  <a:pt x="1843" y="0"/>
                  <a:pt x="2375" y="531"/>
                  <a:pt x="2375" y="1187"/>
                </a:cubicBez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328">
            <a:extLst>
              <a:ext uri="{FF2B5EF4-FFF2-40B4-BE49-F238E27FC236}">
                <a16:creationId xmlns:a16="http://schemas.microsoft.com/office/drawing/2014/main" id="{BFCC67C6-600A-3344-90E1-3B04BD3C0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517" y="10313129"/>
            <a:ext cx="2631168" cy="983253"/>
          </a:xfrm>
          <a:custGeom>
            <a:avLst/>
            <a:gdLst>
              <a:gd name="T0" fmla="*/ 0 w 2111"/>
              <a:gd name="T1" fmla="*/ 0 h 790"/>
              <a:gd name="T2" fmla="*/ 0 w 2111"/>
              <a:gd name="T3" fmla="*/ 0 h 790"/>
              <a:gd name="T4" fmla="*/ 1055 w 2111"/>
              <a:gd name="T5" fmla="*/ 789 h 790"/>
              <a:gd name="T6" fmla="*/ 1055 w 2111"/>
              <a:gd name="T7" fmla="*/ 789 h 790"/>
              <a:gd name="T8" fmla="*/ 2110 w 2111"/>
              <a:gd name="T9" fmla="*/ 0 h 790"/>
              <a:gd name="T10" fmla="*/ 0 w 2111"/>
              <a:gd name="T11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1" h="790">
                <a:moveTo>
                  <a:pt x="0" y="0"/>
                </a:moveTo>
                <a:lnTo>
                  <a:pt x="0" y="0"/>
                </a:lnTo>
                <a:cubicBezTo>
                  <a:pt x="133" y="456"/>
                  <a:pt x="556" y="789"/>
                  <a:pt x="1055" y="789"/>
                </a:cubicBezTo>
                <a:lnTo>
                  <a:pt x="1055" y="789"/>
                </a:lnTo>
                <a:cubicBezTo>
                  <a:pt x="1554" y="789"/>
                  <a:pt x="1975" y="456"/>
                  <a:pt x="2110" y="0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330">
            <a:extLst>
              <a:ext uri="{FF2B5EF4-FFF2-40B4-BE49-F238E27FC236}">
                <a16:creationId xmlns:a16="http://schemas.microsoft.com/office/drawing/2014/main" id="{A08DD82D-3B43-D44A-87C9-3E3F44098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298" y="8445493"/>
            <a:ext cx="2960754" cy="2960750"/>
          </a:xfrm>
          <a:custGeom>
            <a:avLst/>
            <a:gdLst>
              <a:gd name="T0" fmla="*/ 2374 w 2375"/>
              <a:gd name="T1" fmla="*/ 1187 h 2375"/>
              <a:gd name="T2" fmla="*/ 2374 w 2375"/>
              <a:gd name="T3" fmla="*/ 1187 h 2375"/>
              <a:gd name="T4" fmla="*/ 1187 w 2375"/>
              <a:gd name="T5" fmla="*/ 2374 h 2375"/>
              <a:gd name="T6" fmla="*/ 1187 w 2375"/>
              <a:gd name="T7" fmla="*/ 2374 h 2375"/>
              <a:gd name="T8" fmla="*/ 0 w 2375"/>
              <a:gd name="T9" fmla="*/ 1187 h 2375"/>
              <a:gd name="T10" fmla="*/ 0 w 2375"/>
              <a:gd name="T11" fmla="*/ 1187 h 2375"/>
              <a:gd name="T12" fmla="*/ 1187 w 2375"/>
              <a:gd name="T13" fmla="*/ 0 h 2375"/>
              <a:gd name="T14" fmla="*/ 1187 w 2375"/>
              <a:gd name="T15" fmla="*/ 0 h 2375"/>
              <a:gd name="T16" fmla="*/ 2374 w 2375"/>
              <a:gd name="T17" fmla="*/ 1187 h 2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5" h="2375">
                <a:moveTo>
                  <a:pt x="2374" y="1187"/>
                </a:moveTo>
                <a:lnTo>
                  <a:pt x="2374" y="1187"/>
                </a:lnTo>
                <a:cubicBezTo>
                  <a:pt x="2374" y="1843"/>
                  <a:pt x="1843" y="2374"/>
                  <a:pt x="1187" y="2374"/>
                </a:cubicBezTo>
                <a:lnTo>
                  <a:pt x="1187" y="2374"/>
                </a:lnTo>
                <a:cubicBezTo>
                  <a:pt x="531" y="2374"/>
                  <a:pt x="0" y="1843"/>
                  <a:pt x="0" y="1187"/>
                </a:cubicBezTo>
                <a:lnTo>
                  <a:pt x="0" y="1187"/>
                </a:lnTo>
                <a:cubicBezTo>
                  <a:pt x="0" y="531"/>
                  <a:pt x="531" y="0"/>
                  <a:pt x="1187" y="0"/>
                </a:cubicBezTo>
                <a:lnTo>
                  <a:pt x="1187" y="0"/>
                </a:lnTo>
                <a:cubicBezTo>
                  <a:pt x="1843" y="0"/>
                  <a:pt x="2374" y="531"/>
                  <a:pt x="2374" y="1187"/>
                </a:cubicBez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332">
            <a:extLst>
              <a:ext uri="{FF2B5EF4-FFF2-40B4-BE49-F238E27FC236}">
                <a16:creationId xmlns:a16="http://schemas.microsoft.com/office/drawing/2014/main" id="{5A29B5EB-751F-7E40-BD7D-D68B6778B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090" y="10313129"/>
            <a:ext cx="2631172" cy="983253"/>
          </a:xfrm>
          <a:custGeom>
            <a:avLst/>
            <a:gdLst>
              <a:gd name="T0" fmla="*/ 0 w 2112"/>
              <a:gd name="T1" fmla="*/ 0 h 790"/>
              <a:gd name="T2" fmla="*/ 0 w 2112"/>
              <a:gd name="T3" fmla="*/ 0 h 790"/>
              <a:gd name="T4" fmla="*/ 1056 w 2112"/>
              <a:gd name="T5" fmla="*/ 789 h 790"/>
              <a:gd name="T6" fmla="*/ 1056 w 2112"/>
              <a:gd name="T7" fmla="*/ 789 h 790"/>
              <a:gd name="T8" fmla="*/ 2111 w 2112"/>
              <a:gd name="T9" fmla="*/ 0 h 790"/>
              <a:gd name="T10" fmla="*/ 0 w 2112"/>
              <a:gd name="T11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2" h="790">
                <a:moveTo>
                  <a:pt x="0" y="0"/>
                </a:moveTo>
                <a:lnTo>
                  <a:pt x="0" y="0"/>
                </a:lnTo>
                <a:cubicBezTo>
                  <a:pt x="135" y="456"/>
                  <a:pt x="556" y="789"/>
                  <a:pt x="1056" y="789"/>
                </a:cubicBezTo>
                <a:lnTo>
                  <a:pt x="1056" y="789"/>
                </a:lnTo>
                <a:cubicBezTo>
                  <a:pt x="1555" y="789"/>
                  <a:pt x="1977" y="456"/>
                  <a:pt x="2111" y="0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EF689FA-A0C9-EF4B-890B-6EB57FCF1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182" y="10455947"/>
            <a:ext cx="835001" cy="1232178"/>
          </a:xfrm>
          <a:custGeom>
            <a:avLst/>
            <a:gdLst>
              <a:gd name="connsiteX0" fmla="*/ 323830 w 835001"/>
              <a:gd name="connsiteY0" fmla="*/ 725084 h 1232178"/>
              <a:gd name="connsiteX1" fmla="*/ 510800 w 835001"/>
              <a:gd name="connsiteY1" fmla="*/ 725084 h 1232178"/>
              <a:gd name="connsiteX2" fmla="*/ 672841 w 835001"/>
              <a:gd name="connsiteY2" fmla="*/ 747622 h 1232178"/>
              <a:gd name="connsiteX3" fmla="*/ 737658 w 835001"/>
              <a:gd name="connsiteY3" fmla="*/ 765151 h 1232178"/>
              <a:gd name="connsiteX4" fmla="*/ 738904 w 835001"/>
              <a:gd name="connsiteY4" fmla="*/ 766403 h 1232178"/>
              <a:gd name="connsiteX5" fmla="*/ 814939 w 835001"/>
              <a:gd name="connsiteY5" fmla="*/ 876586 h 1232178"/>
              <a:gd name="connsiteX6" fmla="*/ 814939 w 835001"/>
              <a:gd name="connsiteY6" fmla="*/ 1060643 h 1232178"/>
              <a:gd name="connsiteX7" fmla="*/ 798735 w 835001"/>
              <a:gd name="connsiteY7" fmla="*/ 1078172 h 1232178"/>
              <a:gd name="connsiteX8" fmla="*/ 782531 w 835001"/>
              <a:gd name="connsiteY8" fmla="*/ 1060643 h 1232178"/>
              <a:gd name="connsiteX9" fmla="*/ 782531 w 835001"/>
              <a:gd name="connsiteY9" fmla="*/ 876586 h 1232178"/>
              <a:gd name="connsiteX10" fmla="*/ 727686 w 835001"/>
              <a:gd name="connsiteY10" fmla="*/ 797705 h 1232178"/>
              <a:gd name="connsiteX11" fmla="*/ 662869 w 835001"/>
              <a:gd name="connsiteY11" fmla="*/ 778924 h 1232178"/>
              <a:gd name="connsiteX12" fmla="*/ 512047 w 835001"/>
              <a:gd name="connsiteY12" fmla="*/ 758890 h 1232178"/>
              <a:gd name="connsiteX13" fmla="*/ 460941 w 835001"/>
              <a:gd name="connsiteY13" fmla="*/ 825251 h 1232178"/>
              <a:gd name="connsiteX14" fmla="*/ 500828 w 835001"/>
              <a:gd name="connsiteY14" fmla="*/ 1128256 h 1232178"/>
              <a:gd name="connsiteX15" fmla="*/ 484624 w 835001"/>
              <a:gd name="connsiteY15" fmla="*/ 1177087 h 1232178"/>
              <a:gd name="connsiteX16" fmla="*/ 436012 w 835001"/>
              <a:gd name="connsiteY16" fmla="*/ 1224666 h 1232178"/>
              <a:gd name="connsiteX17" fmla="*/ 398618 w 835001"/>
              <a:gd name="connsiteY17" fmla="*/ 1224666 h 1232178"/>
              <a:gd name="connsiteX18" fmla="*/ 351252 w 835001"/>
              <a:gd name="connsiteY18" fmla="*/ 1177087 h 1232178"/>
              <a:gd name="connsiteX19" fmla="*/ 335048 w 835001"/>
              <a:gd name="connsiteY19" fmla="*/ 1128256 h 1232178"/>
              <a:gd name="connsiteX20" fmla="*/ 373689 w 835001"/>
              <a:gd name="connsiteY20" fmla="*/ 825251 h 1232178"/>
              <a:gd name="connsiteX21" fmla="*/ 323830 w 835001"/>
              <a:gd name="connsiteY21" fmla="*/ 758890 h 1232178"/>
              <a:gd name="connsiteX22" fmla="*/ 171761 w 835001"/>
              <a:gd name="connsiteY22" fmla="*/ 778924 h 1232178"/>
              <a:gd name="connsiteX23" fmla="*/ 108191 w 835001"/>
              <a:gd name="connsiteY23" fmla="*/ 797705 h 1232178"/>
              <a:gd name="connsiteX24" fmla="*/ 52099 w 835001"/>
              <a:gd name="connsiteY24" fmla="*/ 876586 h 1232178"/>
              <a:gd name="connsiteX25" fmla="*/ 52099 w 835001"/>
              <a:gd name="connsiteY25" fmla="*/ 1060643 h 1232178"/>
              <a:gd name="connsiteX26" fmla="*/ 37142 w 835001"/>
              <a:gd name="connsiteY26" fmla="*/ 1078172 h 1232178"/>
              <a:gd name="connsiteX27" fmla="*/ 19691 w 835001"/>
              <a:gd name="connsiteY27" fmla="*/ 1060643 h 1232178"/>
              <a:gd name="connsiteX28" fmla="*/ 19691 w 835001"/>
              <a:gd name="connsiteY28" fmla="*/ 876586 h 1232178"/>
              <a:gd name="connsiteX29" fmla="*/ 96972 w 835001"/>
              <a:gd name="connsiteY29" fmla="*/ 766403 h 1232178"/>
              <a:gd name="connsiteX30" fmla="*/ 96972 w 835001"/>
              <a:gd name="connsiteY30" fmla="*/ 765151 h 1232178"/>
              <a:gd name="connsiteX31" fmla="*/ 163035 w 835001"/>
              <a:gd name="connsiteY31" fmla="*/ 747622 h 1232178"/>
              <a:gd name="connsiteX32" fmla="*/ 323830 w 835001"/>
              <a:gd name="connsiteY32" fmla="*/ 725084 h 1232178"/>
              <a:gd name="connsiteX33" fmla="*/ 751015 w 835001"/>
              <a:gd name="connsiteY33" fmla="*/ 596709 h 1232178"/>
              <a:gd name="connsiteX34" fmla="*/ 728081 w 835001"/>
              <a:gd name="connsiteY34" fmla="*/ 598888 h 1232178"/>
              <a:gd name="connsiteX35" fmla="*/ 693136 w 835001"/>
              <a:gd name="connsiteY35" fmla="*/ 625035 h 1232178"/>
              <a:gd name="connsiteX36" fmla="*/ 686896 w 835001"/>
              <a:gd name="connsiteY36" fmla="*/ 669858 h 1232178"/>
              <a:gd name="connsiteX37" fmla="*/ 714353 w 835001"/>
              <a:gd name="connsiteY37" fmla="*/ 704721 h 1232178"/>
              <a:gd name="connsiteX38" fmla="*/ 794229 w 835001"/>
              <a:gd name="connsiteY38" fmla="*/ 683554 h 1232178"/>
              <a:gd name="connsiteX39" fmla="*/ 773012 w 835001"/>
              <a:gd name="connsiteY39" fmla="*/ 603869 h 1232178"/>
              <a:gd name="connsiteX40" fmla="*/ 751015 w 835001"/>
              <a:gd name="connsiteY40" fmla="*/ 596709 h 1232178"/>
              <a:gd name="connsiteX41" fmla="*/ 91571 w 835001"/>
              <a:gd name="connsiteY41" fmla="*/ 596398 h 1232178"/>
              <a:gd name="connsiteX42" fmla="*/ 62866 w 835001"/>
              <a:gd name="connsiteY42" fmla="*/ 603869 h 1232178"/>
              <a:gd name="connsiteX43" fmla="*/ 40401 w 835001"/>
              <a:gd name="connsiteY43" fmla="*/ 683554 h 1232178"/>
              <a:gd name="connsiteX44" fmla="*/ 121525 w 835001"/>
              <a:gd name="connsiteY44" fmla="*/ 704721 h 1232178"/>
              <a:gd name="connsiteX45" fmla="*/ 142742 w 835001"/>
              <a:gd name="connsiteY45" fmla="*/ 625035 h 1232178"/>
              <a:gd name="connsiteX46" fmla="*/ 107796 w 835001"/>
              <a:gd name="connsiteY46" fmla="*/ 598888 h 1232178"/>
              <a:gd name="connsiteX47" fmla="*/ 91571 w 835001"/>
              <a:gd name="connsiteY47" fmla="*/ 596398 h 1232178"/>
              <a:gd name="connsiteX48" fmla="*/ 414570 w 835001"/>
              <a:gd name="connsiteY48" fmla="*/ 324710 h 1232178"/>
              <a:gd name="connsiteX49" fmla="*/ 283980 w 835001"/>
              <a:gd name="connsiteY49" fmla="*/ 455299 h 1232178"/>
              <a:gd name="connsiteX50" fmla="*/ 414570 w 835001"/>
              <a:gd name="connsiteY50" fmla="*/ 585888 h 1232178"/>
              <a:gd name="connsiteX51" fmla="*/ 546403 w 835001"/>
              <a:gd name="connsiteY51" fmla="*/ 455299 h 1232178"/>
              <a:gd name="connsiteX52" fmla="*/ 414570 w 835001"/>
              <a:gd name="connsiteY52" fmla="*/ 324710 h 1232178"/>
              <a:gd name="connsiteX53" fmla="*/ 414570 w 835001"/>
              <a:gd name="connsiteY53" fmla="*/ 291130 h 1232178"/>
              <a:gd name="connsiteX54" fmla="*/ 578740 w 835001"/>
              <a:gd name="connsiteY54" fmla="*/ 455299 h 1232178"/>
              <a:gd name="connsiteX55" fmla="*/ 414570 w 835001"/>
              <a:gd name="connsiteY55" fmla="*/ 619468 h 1232178"/>
              <a:gd name="connsiteX56" fmla="*/ 250400 w 835001"/>
              <a:gd name="connsiteY56" fmla="*/ 455299 h 1232178"/>
              <a:gd name="connsiteX57" fmla="*/ 414570 w 835001"/>
              <a:gd name="connsiteY57" fmla="*/ 291130 h 1232178"/>
              <a:gd name="connsiteX58" fmla="*/ 99528 w 835001"/>
              <a:gd name="connsiteY58" fmla="*/ 221315 h 1232178"/>
              <a:gd name="connsiteX59" fmla="*/ 76595 w 835001"/>
              <a:gd name="connsiteY59" fmla="*/ 222871 h 1232178"/>
              <a:gd name="connsiteX60" fmla="*/ 40401 w 835001"/>
              <a:gd name="connsiteY60" fmla="*/ 250263 h 1232178"/>
              <a:gd name="connsiteX61" fmla="*/ 62866 w 835001"/>
              <a:gd name="connsiteY61" fmla="*/ 329949 h 1232178"/>
              <a:gd name="connsiteX62" fmla="*/ 142742 w 835001"/>
              <a:gd name="connsiteY62" fmla="*/ 307537 h 1232178"/>
              <a:gd name="connsiteX63" fmla="*/ 121525 w 835001"/>
              <a:gd name="connsiteY63" fmla="*/ 229097 h 1232178"/>
              <a:gd name="connsiteX64" fmla="*/ 99528 w 835001"/>
              <a:gd name="connsiteY64" fmla="*/ 221315 h 1232178"/>
              <a:gd name="connsiteX65" fmla="*/ 743058 w 835001"/>
              <a:gd name="connsiteY65" fmla="*/ 220381 h 1232178"/>
              <a:gd name="connsiteX66" fmla="*/ 714353 w 835001"/>
              <a:gd name="connsiteY66" fmla="*/ 229097 h 1232178"/>
              <a:gd name="connsiteX67" fmla="*/ 693136 w 835001"/>
              <a:gd name="connsiteY67" fmla="*/ 307537 h 1232178"/>
              <a:gd name="connsiteX68" fmla="*/ 773012 w 835001"/>
              <a:gd name="connsiteY68" fmla="*/ 329949 h 1232178"/>
              <a:gd name="connsiteX69" fmla="*/ 794229 w 835001"/>
              <a:gd name="connsiteY69" fmla="*/ 250263 h 1232178"/>
              <a:gd name="connsiteX70" fmla="*/ 758035 w 835001"/>
              <a:gd name="connsiteY70" fmla="*/ 222871 h 1232178"/>
              <a:gd name="connsiteX71" fmla="*/ 743058 w 835001"/>
              <a:gd name="connsiteY71" fmla="*/ 220381 h 1232178"/>
              <a:gd name="connsiteX72" fmla="*/ 417315 w 835001"/>
              <a:gd name="connsiteY72" fmla="*/ 33617 h 1232178"/>
              <a:gd name="connsiteX73" fmla="*/ 358656 w 835001"/>
              <a:gd name="connsiteY73" fmla="*/ 92137 h 1232178"/>
              <a:gd name="connsiteX74" fmla="*/ 417315 w 835001"/>
              <a:gd name="connsiteY74" fmla="*/ 149411 h 1232178"/>
              <a:gd name="connsiteX75" fmla="*/ 475973 w 835001"/>
              <a:gd name="connsiteY75" fmla="*/ 92137 h 1232178"/>
              <a:gd name="connsiteX76" fmla="*/ 417315 w 835001"/>
              <a:gd name="connsiteY76" fmla="*/ 33617 h 1232178"/>
              <a:gd name="connsiteX77" fmla="*/ 417315 w 835001"/>
              <a:gd name="connsiteY77" fmla="*/ 0 h 1232178"/>
              <a:gd name="connsiteX78" fmla="*/ 508423 w 835001"/>
              <a:gd name="connsiteY78" fmla="*/ 82176 h 1232178"/>
              <a:gd name="connsiteX79" fmla="*/ 705616 w 835001"/>
              <a:gd name="connsiteY79" fmla="*/ 195479 h 1232178"/>
              <a:gd name="connsiteX80" fmla="*/ 766771 w 835001"/>
              <a:gd name="connsiteY80" fmla="*/ 190499 h 1232178"/>
              <a:gd name="connsiteX81" fmla="*/ 822934 w 835001"/>
              <a:gd name="connsiteY81" fmla="*/ 234077 h 1232178"/>
              <a:gd name="connsiteX82" fmla="*/ 789236 w 835001"/>
              <a:gd name="connsiteY82" fmla="*/ 358586 h 1232178"/>
              <a:gd name="connsiteX83" fmla="*/ 759283 w 835001"/>
              <a:gd name="connsiteY83" fmla="*/ 369792 h 1232178"/>
              <a:gd name="connsiteX84" fmla="*/ 759283 w 835001"/>
              <a:gd name="connsiteY84" fmla="*/ 565271 h 1232178"/>
              <a:gd name="connsiteX85" fmla="*/ 789236 w 835001"/>
              <a:gd name="connsiteY85" fmla="*/ 575232 h 1232178"/>
              <a:gd name="connsiteX86" fmla="*/ 822934 w 835001"/>
              <a:gd name="connsiteY86" fmla="*/ 699741 h 1232178"/>
              <a:gd name="connsiteX87" fmla="*/ 743058 w 835001"/>
              <a:gd name="connsiteY87" fmla="*/ 745809 h 1232178"/>
              <a:gd name="connsiteX88" fmla="*/ 696880 w 835001"/>
              <a:gd name="connsiteY88" fmla="*/ 733358 h 1232178"/>
              <a:gd name="connsiteX89" fmla="*/ 654446 w 835001"/>
              <a:gd name="connsiteY89" fmla="*/ 678574 h 1232178"/>
              <a:gd name="connsiteX90" fmla="*/ 654446 w 835001"/>
              <a:gd name="connsiteY90" fmla="*/ 627525 h 1232178"/>
              <a:gd name="connsiteX91" fmla="*/ 618252 w 835001"/>
              <a:gd name="connsiteY91" fmla="*/ 605114 h 1232178"/>
              <a:gd name="connsiteX92" fmla="*/ 612012 w 835001"/>
              <a:gd name="connsiteY92" fmla="*/ 582702 h 1232178"/>
              <a:gd name="connsiteX93" fmla="*/ 634477 w 835001"/>
              <a:gd name="connsiteY93" fmla="*/ 577722 h 1232178"/>
              <a:gd name="connsiteX94" fmla="*/ 670671 w 835001"/>
              <a:gd name="connsiteY94" fmla="*/ 598888 h 1232178"/>
              <a:gd name="connsiteX95" fmla="*/ 719345 w 835001"/>
              <a:gd name="connsiteY95" fmla="*/ 566516 h 1232178"/>
              <a:gd name="connsiteX96" fmla="*/ 726833 w 835001"/>
              <a:gd name="connsiteY96" fmla="*/ 565271 h 1232178"/>
              <a:gd name="connsiteX97" fmla="*/ 726833 w 835001"/>
              <a:gd name="connsiteY97" fmla="*/ 369792 h 1232178"/>
              <a:gd name="connsiteX98" fmla="*/ 669423 w 835001"/>
              <a:gd name="connsiteY98" fmla="*/ 333684 h 1232178"/>
              <a:gd name="connsiteX99" fmla="*/ 638221 w 835001"/>
              <a:gd name="connsiteY99" fmla="*/ 352360 h 1232178"/>
              <a:gd name="connsiteX100" fmla="*/ 629485 w 835001"/>
              <a:gd name="connsiteY100" fmla="*/ 354851 h 1232178"/>
              <a:gd name="connsiteX101" fmla="*/ 615756 w 835001"/>
              <a:gd name="connsiteY101" fmla="*/ 346135 h 1232178"/>
              <a:gd name="connsiteX102" fmla="*/ 621996 w 835001"/>
              <a:gd name="connsiteY102" fmla="*/ 323723 h 1232178"/>
              <a:gd name="connsiteX103" fmla="*/ 654446 w 835001"/>
              <a:gd name="connsiteY103" fmla="*/ 303802 h 1232178"/>
              <a:gd name="connsiteX104" fmla="*/ 676911 w 835001"/>
              <a:gd name="connsiteY104" fmla="*/ 216646 h 1232178"/>
              <a:gd name="connsiteX105" fmla="*/ 505927 w 835001"/>
              <a:gd name="connsiteY105" fmla="*/ 118284 h 1232178"/>
              <a:gd name="connsiteX106" fmla="*/ 433539 w 835001"/>
              <a:gd name="connsiteY106" fmla="*/ 181783 h 1232178"/>
              <a:gd name="connsiteX107" fmla="*/ 433539 w 835001"/>
              <a:gd name="connsiteY107" fmla="*/ 231587 h 1232178"/>
              <a:gd name="connsiteX108" fmla="*/ 417315 w 835001"/>
              <a:gd name="connsiteY108" fmla="*/ 247773 h 1232178"/>
              <a:gd name="connsiteX109" fmla="*/ 401090 w 835001"/>
              <a:gd name="connsiteY109" fmla="*/ 231587 h 1232178"/>
              <a:gd name="connsiteX110" fmla="*/ 401090 w 835001"/>
              <a:gd name="connsiteY110" fmla="*/ 181783 h 1232178"/>
              <a:gd name="connsiteX111" fmla="*/ 329951 w 835001"/>
              <a:gd name="connsiteY111" fmla="*/ 118284 h 1232178"/>
              <a:gd name="connsiteX112" fmla="*/ 158966 w 835001"/>
              <a:gd name="connsiteY112" fmla="*/ 216646 h 1232178"/>
              <a:gd name="connsiteX113" fmla="*/ 180183 w 835001"/>
              <a:gd name="connsiteY113" fmla="*/ 306292 h 1232178"/>
              <a:gd name="connsiteX114" fmla="*/ 208889 w 835001"/>
              <a:gd name="connsiteY114" fmla="*/ 322478 h 1232178"/>
              <a:gd name="connsiteX115" fmla="*/ 213881 w 835001"/>
              <a:gd name="connsiteY115" fmla="*/ 344890 h 1232178"/>
              <a:gd name="connsiteX116" fmla="*/ 200152 w 835001"/>
              <a:gd name="connsiteY116" fmla="*/ 353606 h 1232178"/>
              <a:gd name="connsiteX117" fmla="*/ 191416 w 835001"/>
              <a:gd name="connsiteY117" fmla="*/ 351115 h 1232178"/>
              <a:gd name="connsiteX118" fmla="*/ 163959 w 835001"/>
              <a:gd name="connsiteY118" fmla="*/ 336174 h 1232178"/>
              <a:gd name="connsiteX119" fmla="*/ 109044 w 835001"/>
              <a:gd name="connsiteY119" fmla="*/ 369792 h 1232178"/>
              <a:gd name="connsiteX120" fmla="*/ 109044 w 835001"/>
              <a:gd name="connsiteY120" fmla="*/ 565271 h 1232178"/>
              <a:gd name="connsiteX121" fmla="*/ 115284 w 835001"/>
              <a:gd name="connsiteY121" fmla="*/ 566516 h 1232178"/>
              <a:gd name="connsiteX122" fmla="*/ 166455 w 835001"/>
              <a:gd name="connsiteY122" fmla="*/ 600133 h 1232178"/>
              <a:gd name="connsiteX123" fmla="*/ 203897 w 835001"/>
              <a:gd name="connsiteY123" fmla="*/ 577722 h 1232178"/>
              <a:gd name="connsiteX124" fmla="*/ 226362 w 835001"/>
              <a:gd name="connsiteY124" fmla="*/ 582702 h 1232178"/>
              <a:gd name="connsiteX125" fmla="*/ 221369 w 835001"/>
              <a:gd name="connsiteY125" fmla="*/ 606359 h 1232178"/>
              <a:gd name="connsiteX126" fmla="*/ 180183 w 835001"/>
              <a:gd name="connsiteY126" fmla="*/ 630016 h 1232178"/>
              <a:gd name="connsiteX127" fmla="*/ 137749 w 835001"/>
              <a:gd name="connsiteY127" fmla="*/ 733358 h 1232178"/>
              <a:gd name="connsiteX128" fmla="*/ 91571 w 835001"/>
              <a:gd name="connsiteY128" fmla="*/ 745809 h 1232178"/>
              <a:gd name="connsiteX129" fmla="*/ 12943 w 835001"/>
              <a:gd name="connsiteY129" fmla="*/ 699741 h 1232178"/>
              <a:gd name="connsiteX130" fmla="*/ 45393 w 835001"/>
              <a:gd name="connsiteY130" fmla="*/ 575232 h 1232178"/>
              <a:gd name="connsiteX131" fmla="*/ 75346 w 835001"/>
              <a:gd name="connsiteY131" fmla="*/ 565271 h 1232178"/>
              <a:gd name="connsiteX132" fmla="*/ 75346 w 835001"/>
              <a:gd name="connsiteY132" fmla="*/ 369792 h 1232178"/>
              <a:gd name="connsiteX133" fmla="*/ 45393 w 835001"/>
              <a:gd name="connsiteY133" fmla="*/ 358586 h 1232178"/>
              <a:gd name="connsiteX134" fmla="*/ 12943 w 835001"/>
              <a:gd name="connsiteY134" fmla="*/ 234077 h 1232178"/>
              <a:gd name="connsiteX135" fmla="*/ 67858 w 835001"/>
              <a:gd name="connsiteY135" fmla="*/ 190499 h 1232178"/>
              <a:gd name="connsiteX136" fmla="*/ 129013 w 835001"/>
              <a:gd name="connsiteY136" fmla="*/ 195479 h 1232178"/>
              <a:gd name="connsiteX137" fmla="*/ 326206 w 835001"/>
              <a:gd name="connsiteY137" fmla="*/ 82176 h 1232178"/>
              <a:gd name="connsiteX138" fmla="*/ 417315 w 835001"/>
              <a:gd name="connsiteY138" fmla="*/ 0 h 123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835001" h="1232178">
                <a:moveTo>
                  <a:pt x="323830" y="725084"/>
                </a:moveTo>
                <a:lnTo>
                  <a:pt x="510800" y="725084"/>
                </a:lnTo>
                <a:cubicBezTo>
                  <a:pt x="565645" y="725084"/>
                  <a:pt x="619243" y="732597"/>
                  <a:pt x="672841" y="747622"/>
                </a:cubicBezTo>
                <a:lnTo>
                  <a:pt x="737658" y="765151"/>
                </a:lnTo>
                <a:cubicBezTo>
                  <a:pt x="737658" y="766403"/>
                  <a:pt x="737658" y="766403"/>
                  <a:pt x="738904" y="766403"/>
                </a:cubicBezTo>
                <a:cubicBezTo>
                  <a:pt x="783777" y="782680"/>
                  <a:pt x="814939" y="827755"/>
                  <a:pt x="814939" y="876586"/>
                </a:cubicBezTo>
                <a:lnTo>
                  <a:pt x="814939" y="1060643"/>
                </a:lnTo>
                <a:cubicBezTo>
                  <a:pt x="814939" y="1070660"/>
                  <a:pt x="808706" y="1078172"/>
                  <a:pt x="798735" y="1078172"/>
                </a:cubicBezTo>
                <a:cubicBezTo>
                  <a:pt x="790009" y="1078172"/>
                  <a:pt x="782531" y="1070660"/>
                  <a:pt x="782531" y="1060643"/>
                </a:cubicBezTo>
                <a:lnTo>
                  <a:pt x="782531" y="876586"/>
                </a:lnTo>
                <a:cubicBezTo>
                  <a:pt x="782531" y="841528"/>
                  <a:pt x="760094" y="810226"/>
                  <a:pt x="727686" y="797705"/>
                </a:cubicBezTo>
                <a:lnTo>
                  <a:pt x="662869" y="778924"/>
                </a:lnTo>
                <a:cubicBezTo>
                  <a:pt x="614257" y="766403"/>
                  <a:pt x="563152" y="758890"/>
                  <a:pt x="512047" y="758890"/>
                </a:cubicBezTo>
                <a:cubicBezTo>
                  <a:pt x="505814" y="787688"/>
                  <a:pt x="487117" y="811478"/>
                  <a:pt x="460941" y="825251"/>
                </a:cubicBezTo>
                <a:lnTo>
                  <a:pt x="500828" y="1128256"/>
                </a:lnTo>
                <a:cubicBezTo>
                  <a:pt x="502075" y="1145785"/>
                  <a:pt x="495843" y="1163314"/>
                  <a:pt x="484624" y="1177087"/>
                </a:cubicBezTo>
                <a:lnTo>
                  <a:pt x="436012" y="1224666"/>
                </a:lnTo>
                <a:cubicBezTo>
                  <a:pt x="426040" y="1234683"/>
                  <a:pt x="409836" y="1234683"/>
                  <a:pt x="398618" y="1224666"/>
                </a:cubicBezTo>
                <a:lnTo>
                  <a:pt x="351252" y="1177087"/>
                </a:lnTo>
                <a:cubicBezTo>
                  <a:pt x="338787" y="1163314"/>
                  <a:pt x="332555" y="1145785"/>
                  <a:pt x="335048" y="1128256"/>
                </a:cubicBezTo>
                <a:lnTo>
                  <a:pt x="373689" y="825251"/>
                </a:lnTo>
                <a:cubicBezTo>
                  <a:pt x="348759" y="811478"/>
                  <a:pt x="330062" y="787688"/>
                  <a:pt x="323830" y="758890"/>
                </a:cubicBezTo>
                <a:cubicBezTo>
                  <a:pt x="272725" y="758890"/>
                  <a:pt x="221619" y="765151"/>
                  <a:pt x="171761" y="778924"/>
                </a:cubicBezTo>
                <a:lnTo>
                  <a:pt x="108191" y="797705"/>
                </a:lnTo>
                <a:cubicBezTo>
                  <a:pt x="74536" y="810226"/>
                  <a:pt x="52099" y="841528"/>
                  <a:pt x="52099" y="876586"/>
                </a:cubicBezTo>
                <a:lnTo>
                  <a:pt x="52099" y="1060643"/>
                </a:lnTo>
                <a:cubicBezTo>
                  <a:pt x="52099" y="1070660"/>
                  <a:pt x="45867" y="1078172"/>
                  <a:pt x="37142" y="1078172"/>
                </a:cubicBezTo>
                <a:cubicBezTo>
                  <a:pt x="27170" y="1078172"/>
                  <a:pt x="19691" y="1070660"/>
                  <a:pt x="19691" y="1060643"/>
                </a:cubicBezTo>
                <a:lnTo>
                  <a:pt x="19691" y="876586"/>
                </a:lnTo>
                <a:cubicBezTo>
                  <a:pt x="19691" y="827755"/>
                  <a:pt x="50853" y="782680"/>
                  <a:pt x="96972" y="766403"/>
                </a:cubicBezTo>
                <a:cubicBezTo>
                  <a:pt x="96972" y="766403"/>
                  <a:pt x="96972" y="766403"/>
                  <a:pt x="96972" y="765151"/>
                </a:cubicBezTo>
                <a:lnTo>
                  <a:pt x="163035" y="747622"/>
                </a:lnTo>
                <a:cubicBezTo>
                  <a:pt x="215387" y="732597"/>
                  <a:pt x="270232" y="725084"/>
                  <a:pt x="323830" y="725084"/>
                </a:cubicBezTo>
                <a:close/>
                <a:moveTo>
                  <a:pt x="751015" y="596709"/>
                </a:moveTo>
                <a:cubicBezTo>
                  <a:pt x="743370" y="595776"/>
                  <a:pt x="735570" y="596398"/>
                  <a:pt x="728081" y="598888"/>
                </a:cubicBezTo>
                <a:cubicBezTo>
                  <a:pt x="713105" y="601378"/>
                  <a:pt x="700624" y="612584"/>
                  <a:pt x="693136" y="625035"/>
                </a:cubicBezTo>
                <a:cubicBezTo>
                  <a:pt x="684399" y="638731"/>
                  <a:pt x="683151" y="654917"/>
                  <a:pt x="686896" y="669858"/>
                </a:cubicBezTo>
                <a:cubicBezTo>
                  <a:pt x="690640" y="684800"/>
                  <a:pt x="700624" y="697250"/>
                  <a:pt x="714353" y="704721"/>
                </a:cubicBezTo>
                <a:cubicBezTo>
                  <a:pt x="741810" y="720907"/>
                  <a:pt x="778004" y="712192"/>
                  <a:pt x="794229" y="683554"/>
                </a:cubicBezTo>
                <a:cubicBezTo>
                  <a:pt x="810453" y="656162"/>
                  <a:pt x="800469" y="620055"/>
                  <a:pt x="773012" y="603869"/>
                </a:cubicBezTo>
                <a:cubicBezTo>
                  <a:pt x="766148" y="600134"/>
                  <a:pt x="758659" y="597643"/>
                  <a:pt x="751015" y="596709"/>
                </a:cubicBezTo>
                <a:close/>
                <a:moveTo>
                  <a:pt x="91571" y="596398"/>
                </a:moveTo>
                <a:cubicBezTo>
                  <a:pt x="81587" y="596398"/>
                  <a:pt x="71602" y="598888"/>
                  <a:pt x="62866" y="603869"/>
                </a:cubicBezTo>
                <a:cubicBezTo>
                  <a:pt x="34161" y="620055"/>
                  <a:pt x="24176" y="656162"/>
                  <a:pt x="40401" y="683554"/>
                </a:cubicBezTo>
                <a:cubicBezTo>
                  <a:pt x="57874" y="712192"/>
                  <a:pt x="92819" y="722152"/>
                  <a:pt x="121525" y="704721"/>
                </a:cubicBezTo>
                <a:cubicBezTo>
                  <a:pt x="148982" y="688535"/>
                  <a:pt x="158966" y="652427"/>
                  <a:pt x="142742" y="625035"/>
                </a:cubicBezTo>
                <a:cubicBezTo>
                  <a:pt x="135253" y="612584"/>
                  <a:pt x="122773" y="601378"/>
                  <a:pt x="107796" y="598888"/>
                </a:cubicBezTo>
                <a:cubicBezTo>
                  <a:pt x="101556" y="596398"/>
                  <a:pt x="96563" y="596398"/>
                  <a:pt x="91571" y="596398"/>
                </a:cubicBezTo>
                <a:close/>
                <a:moveTo>
                  <a:pt x="414570" y="324710"/>
                </a:moveTo>
                <a:cubicBezTo>
                  <a:pt x="342435" y="324710"/>
                  <a:pt x="283980" y="383164"/>
                  <a:pt x="283980" y="455299"/>
                </a:cubicBezTo>
                <a:cubicBezTo>
                  <a:pt x="283980" y="527434"/>
                  <a:pt x="342435" y="585888"/>
                  <a:pt x="414570" y="585888"/>
                </a:cubicBezTo>
                <a:cubicBezTo>
                  <a:pt x="486705" y="585888"/>
                  <a:pt x="546403" y="527434"/>
                  <a:pt x="546403" y="455299"/>
                </a:cubicBezTo>
                <a:cubicBezTo>
                  <a:pt x="546403" y="383164"/>
                  <a:pt x="486705" y="324710"/>
                  <a:pt x="414570" y="324710"/>
                </a:cubicBezTo>
                <a:close/>
                <a:moveTo>
                  <a:pt x="414570" y="291130"/>
                </a:moveTo>
                <a:cubicBezTo>
                  <a:pt x="505361" y="291130"/>
                  <a:pt x="578740" y="365752"/>
                  <a:pt x="578740" y="455299"/>
                </a:cubicBezTo>
                <a:cubicBezTo>
                  <a:pt x="578740" y="546090"/>
                  <a:pt x="505361" y="619468"/>
                  <a:pt x="414570" y="619468"/>
                </a:cubicBezTo>
                <a:cubicBezTo>
                  <a:pt x="325023" y="619468"/>
                  <a:pt x="250400" y="546090"/>
                  <a:pt x="250400" y="455299"/>
                </a:cubicBezTo>
                <a:cubicBezTo>
                  <a:pt x="250400" y="365752"/>
                  <a:pt x="325023" y="291130"/>
                  <a:pt x="414570" y="291130"/>
                </a:cubicBezTo>
                <a:close/>
                <a:moveTo>
                  <a:pt x="99528" y="221315"/>
                </a:moveTo>
                <a:cubicBezTo>
                  <a:pt x="91883" y="220381"/>
                  <a:pt x="84083" y="221004"/>
                  <a:pt x="76595" y="222871"/>
                </a:cubicBezTo>
                <a:cubicBezTo>
                  <a:pt x="61618" y="226606"/>
                  <a:pt x="49137" y="236567"/>
                  <a:pt x="40401" y="250263"/>
                </a:cubicBezTo>
                <a:cubicBezTo>
                  <a:pt x="24176" y="277655"/>
                  <a:pt x="34161" y="313763"/>
                  <a:pt x="62866" y="329949"/>
                </a:cubicBezTo>
                <a:cubicBezTo>
                  <a:pt x="90323" y="346135"/>
                  <a:pt x="126517" y="336174"/>
                  <a:pt x="142742" y="307537"/>
                </a:cubicBezTo>
                <a:cubicBezTo>
                  <a:pt x="158966" y="280145"/>
                  <a:pt x="148982" y="245283"/>
                  <a:pt x="121525" y="229097"/>
                </a:cubicBezTo>
                <a:cubicBezTo>
                  <a:pt x="114661" y="224739"/>
                  <a:pt x="107172" y="222249"/>
                  <a:pt x="99528" y="221315"/>
                </a:cubicBezTo>
                <a:close/>
                <a:moveTo>
                  <a:pt x="743058" y="220381"/>
                </a:moveTo>
                <a:cubicBezTo>
                  <a:pt x="733074" y="220381"/>
                  <a:pt x="723089" y="224116"/>
                  <a:pt x="714353" y="229097"/>
                </a:cubicBezTo>
                <a:cubicBezTo>
                  <a:pt x="685647" y="245283"/>
                  <a:pt x="676911" y="280145"/>
                  <a:pt x="693136" y="307537"/>
                </a:cubicBezTo>
                <a:cubicBezTo>
                  <a:pt x="708113" y="336174"/>
                  <a:pt x="744306" y="346135"/>
                  <a:pt x="773012" y="329949"/>
                </a:cubicBezTo>
                <a:cubicBezTo>
                  <a:pt x="800469" y="313763"/>
                  <a:pt x="810453" y="277655"/>
                  <a:pt x="794229" y="250263"/>
                </a:cubicBezTo>
                <a:cubicBezTo>
                  <a:pt x="786740" y="236567"/>
                  <a:pt x="773012" y="226606"/>
                  <a:pt x="758035" y="222871"/>
                </a:cubicBezTo>
                <a:cubicBezTo>
                  <a:pt x="753043" y="221626"/>
                  <a:pt x="748050" y="220381"/>
                  <a:pt x="743058" y="220381"/>
                </a:cubicBezTo>
                <a:close/>
                <a:moveTo>
                  <a:pt x="417315" y="33617"/>
                </a:moveTo>
                <a:cubicBezTo>
                  <a:pt x="384865" y="33617"/>
                  <a:pt x="358656" y="58519"/>
                  <a:pt x="358656" y="92137"/>
                </a:cubicBezTo>
                <a:cubicBezTo>
                  <a:pt x="358656" y="123264"/>
                  <a:pt x="384865" y="149411"/>
                  <a:pt x="417315" y="149411"/>
                </a:cubicBezTo>
                <a:cubicBezTo>
                  <a:pt x="449764" y="149411"/>
                  <a:pt x="475973" y="123264"/>
                  <a:pt x="475973" y="92137"/>
                </a:cubicBezTo>
                <a:cubicBezTo>
                  <a:pt x="475973" y="58519"/>
                  <a:pt x="449764" y="33617"/>
                  <a:pt x="417315" y="33617"/>
                </a:cubicBezTo>
                <a:close/>
                <a:moveTo>
                  <a:pt x="417315" y="0"/>
                </a:moveTo>
                <a:cubicBezTo>
                  <a:pt x="464741" y="0"/>
                  <a:pt x="503431" y="36108"/>
                  <a:pt x="508423" y="82176"/>
                </a:cubicBezTo>
                <a:lnTo>
                  <a:pt x="705616" y="195479"/>
                </a:lnTo>
                <a:cubicBezTo>
                  <a:pt x="725585" y="186764"/>
                  <a:pt x="746802" y="185518"/>
                  <a:pt x="766771" y="190499"/>
                </a:cubicBezTo>
                <a:cubicBezTo>
                  <a:pt x="790484" y="196724"/>
                  <a:pt x="810453" y="212910"/>
                  <a:pt x="822934" y="234077"/>
                </a:cubicBezTo>
                <a:cubicBezTo>
                  <a:pt x="847895" y="277655"/>
                  <a:pt x="832918" y="333684"/>
                  <a:pt x="789236" y="358586"/>
                </a:cubicBezTo>
                <a:cubicBezTo>
                  <a:pt x="779252" y="363566"/>
                  <a:pt x="769267" y="367302"/>
                  <a:pt x="759283" y="369792"/>
                </a:cubicBezTo>
                <a:lnTo>
                  <a:pt x="759283" y="565271"/>
                </a:lnTo>
                <a:cubicBezTo>
                  <a:pt x="770515" y="566516"/>
                  <a:pt x="779252" y="570251"/>
                  <a:pt x="789236" y="575232"/>
                </a:cubicBezTo>
                <a:cubicBezTo>
                  <a:pt x="832918" y="600133"/>
                  <a:pt x="847895" y="657408"/>
                  <a:pt x="822934" y="699741"/>
                </a:cubicBezTo>
                <a:cubicBezTo>
                  <a:pt x="805461" y="729623"/>
                  <a:pt x="775508" y="745809"/>
                  <a:pt x="743058" y="745809"/>
                </a:cubicBezTo>
                <a:cubicBezTo>
                  <a:pt x="728081" y="745809"/>
                  <a:pt x="711857" y="742074"/>
                  <a:pt x="696880" y="733358"/>
                </a:cubicBezTo>
                <a:cubicBezTo>
                  <a:pt x="675663" y="722152"/>
                  <a:pt x="660686" y="702231"/>
                  <a:pt x="654446" y="678574"/>
                </a:cubicBezTo>
                <a:cubicBezTo>
                  <a:pt x="649454" y="661143"/>
                  <a:pt x="650702" y="643712"/>
                  <a:pt x="654446" y="627525"/>
                </a:cubicBezTo>
                <a:lnTo>
                  <a:pt x="618252" y="605114"/>
                </a:lnTo>
                <a:cubicBezTo>
                  <a:pt x="609516" y="600133"/>
                  <a:pt x="607020" y="590173"/>
                  <a:pt x="612012" y="582702"/>
                </a:cubicBezTo>
                <a:cubicBezTo>
                  <a:pt x="615756" y="573986"/>
                  <a:pt x="626989" y="572741"/>
                  <a:pt x="634477" y="577722"/>
                </a:cubicBezTo>
                <a:lnTo>
                  <a:pt x="670671" y="598888"/>
                </a:lnTo>
                <a:cubicBezTo>
                  <a:pt x="683151" y="582702"/>
                  <a:pt x="700624" y="571496"/>
                  <a:pt x="719345" y="566516"/>
                </a:cubicBezTo>
                <a:cubicBezTo>
                  <a:pt x="721841" y="565271"/>
                  <a:pt x="724337" y="565271"/>
                  <a:pt x="726833" y="565271"/>
                </a:cubicBezTo>
                <a:lnTo>
                  <a:pt x="726833" y="369792"/>
                </a:lnTo>
                <a:cubicBezTo>
                  <a:pt x="704368" y="364811"/>
                  <a:pt x="683151" y="352360"/>
                  <a:pt x="669423" y="333684"/>
                </a:cubicBezTo>
                <a:lnTo>
                  <a:pt x="638221" y="352360"/>
                </a:lnTo>
                <a:cubicBezTo>
                  <a:pt x="635725" y="353606"/>
                  <a:pt x="633229" y="354851"/>
                  <a:pt x="629485" y="354851"/>
                </a:cubicBezTo>
                <a:cubicBezTo>
                  <a:pt x="624493" y="354851"/>
                  <a:pt x="618252" y="351115"/>
                  <a:pt x="615756" y="346135"/>
                </a:cubicBezTo>
                <a:cubicBezTo>
                  <a:pt x="610764" y="338664"/>
                  <a:pt x="613260" y="328704"/>
                  <a:pt x="621996" y="323723"/>
                </a:cubicBezTo>
                <a:lnTo>
                  <a:pt x="654446" y="303802"/>
                </a:lnTo>
                <a:cubicBezTo>
                  <a:pt x="646958" y="272675"/>
                  <a:pt x="654446" y="240302"/>
                  <a:pt x="676911" y="216646"/>
                </a:cubicBezTo>
                <a:lnTo>
                  <a:pt x="505927" y="118284"/>
                </a:lnTo>
                <a:cubicBezTo>
                  <a:pt x="495942" y="150656"/>
                  <a:pt x="468485" y="175558"/>
                  <a:pt x="433539" y="181783"/>
                </a:cubicBezTo>
                <a:lnTo>
                  <a:pt x="433539" y="231587"/>
                </a:lnTo>
                <a:cubicBezTo>
                  <a:pt x="433539" y="240302"/>
                  <a:pt x="427299" y="247773"/>
                  <a:pt x="417315" y="247773"/>
                </a:cubicBezTo>
                <a:cubicBezTo>
                  <a:pt x="408578" y="247773"/>
                  <a:pt x="401090" y="240302"/>
                  <a:pt x="401090" y="231587"/>
                </a:cubicBezTo>
                <a:lnTo>
                  <a:pt x="401090" y="181783"/>
                </a:lnTo>
                <a:cubicBezTo>
                  <a:pt x="366144" y="175558"/>
                  <a:pt x="338687" y="150656"/>
                  <a:pt x="329951" y="118284"/>
                </a:cubicBezTo>
                <a:lnTo>
                  <a:pt x="158966" y="216646"/>
                </a:lnTo>
                <a:cubicBezTo>
                  <a:pt x="181431" y="240302"/>
                  <a:pt x="188920" y="275165"/>
                  <a:pt x="180183" y="306292"/>
                </a:cubicBezTo>
                <a:lnTo>
                  <a:pt x="208889" y="322478"/>
                </a:lnTo>
                <a:cubicBezTo>
                  <a:pt x="216377" y="327459"/>
                  <a:pt x="218873" y="337419"/>
                  <a:pt x="213881" y="344890"/>
                </a:cubicBezTo>
                <a:cubicBezTo>
                  <a:pt x="210137" y="351115"/>
                  <a:pt x="205145" y="353606"/>
                  <a:pt x="200152" y="353606"/>
                </a:cubicBezTo>
                <a:cubicBezTo>
                  <a:pt x="197656" y="353606"/>
                  <a:pt x="193912" y="353606"/>
                  <a:pt x="191416" y="351115"/>
                </a:cubicBezTo>
                <a:lnTo>
                  <a:pt x="163959" y="336174"/>
                </a:lnTo>
                <a:cubicBezTo>
                  <a:pt x="150230" y="353606"/>
                  <a:pt x="130261" y="364811"/>
                  <a:pt x="109044" y="369792"/>
                </a:cubicBezTo>
                <a:lnTo>
                  <a:pt x="109044" y="565271"/>
                </a:lnTo>
                <a:cubicBezTo>
                  <a:pt x="110292" y="565271"/>
                  <a:pt x="112788" y="565271"/>
                  <a:pt x="115284" y="566516"/>
                </a:cubicBezTo>
                <a:cubicBezTo>
                  <a:pt x="136501" y="571496"/>
                  <a:pt x="153974" y="583947"/>
                  <a:pt x="166455" y="600133"/>
                </a:cubicBezTo>
                <a:lnTo>
                  <a:pt x="203897" y="577722"/>
                </a:lnTo>
                <a:cubicBezTo>
                  <a:pt x="211385" y="572741"/>
                  <a:pt x="221369" y="573986"/>
                  <a:pt x="226362" y="582702"/>
                </a:cubicBezTo>
                <a:cubicBezTo>
                  <a:pt x="231354" y="590173"/>
                  <a:pt x="228858" y="600133"/>
                  <a:pt x="221369" y="606359"/>
                </a:cubicBezTo>
                <a:lnTo>
                  <a:pt x="180183" y="630016"/>
                </a:lnTo>
                <a:cubicBezTo>
                  <a:pt x="191416" y="669858"/>
                  <a:pt x="173943" y="712192"/>
                  <a:pt x="137749" y="733358"/>
                </a:cubicBezTo>
                <a:cubicBezTo>
                  <a:pt x="122773" y="742074"/>
                  <a:pt x="107796" y="745809"/>
                  <a:pt x="91571" y="745809"/>
                </a:cubicBezTo>
                <a:cubicBezTo>
                  <a:pt x="60370" y="745809"/>
                  <a:pt x="29168" y="729623"/>
                  <a:pt x="12943" y="699741"/>
                </a:cubicBezTo>
                <a:cubicBezTo>
                  <a:pt x="-13266" y="657408"/>
                  <a:pt x="1710" y="600133"/>
                  <a:pt x="45393" y="575232"/>
                </a:cubicBezTo>
                <a:cubicBezTo>
                  <a:pt x="55378" y="570251"/>
                  <a:pt x="65362" y="566516"/>
                  <a:pt x="75346" y="565271"/>
                </a:cubicBezTo>
                <a:lnTo>
                  <a:pt x="75346" y="369792"/>
                </a:lnTo>
                <a:cubicBezTo>
                  <a:pt x="65362" y="367302"/>
                  <a:pt x="55378" y="363566"/>
                  <a:pt x="45393" y="358586"/>
                </a:cubicBezTo>
                <a:cubicBezTo>
                  <a:pt x="1710" y="333684"/>
                  <a:pt x="-13266" y="277655"/>
                  <a:pt x="12943" y="234077"/>
                </a:cubicBezTo>
                <a:cubicBezTo>
                  <a:pt x="24176" y="212910"/>
                  <a:pt x="44145" y="196724"/>
                  <a:pt x="67858" y="190499"/>
                </a:cubicBezTo>
                <a:cubicBezTo>
                  <a:pt x="89075" y="185518"/>
                  <a:pt x="109044" y="186764"/>
                  <a:pt x="129013" y="195479"/>
                </a:cubicBezTo>
                <a:lnTo>
                  <a:pt x="326206" y="82176"/>
                </a:lnTo>
                <a:cubicBezTo>
                  <a:pt x="331199" y="36108"/>
                  <a:pt x="369888" y="0"/>
                  <a:pt x="417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A437F31-CA38-2544-B589-890DD6BF3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454" y="5561641"/>
            <a:ext cx="1302154" cy="1234690"/>
          </a:xfrm>
          <a:custGeom>
            <a:avLst/>
            <a:gdLst>
              <a:gd name="connsiteX0" fmla="*/ 684996 w 1302154"/>
              <a:gd name="connsiteY0" fmla="*/ 1075053 h 1234690"/>
              <a:gd name="connsiteX1" fmla="*/ 684996 w 1302154"/>
              <a:gd name="connsiteY1" fmla="*/ 1080042 h 1234690"/>
              <a:gd name="connsiteX2" fmla="*/ 648854 w 1302154"/>
              <a:gd name="connsiteY2" fmla="*/ 1112468 h 1234690"/>
              <a:gd name="connsiteX3" fmla="*/ 615204 w 1302154"/>
              <a:gd name="connsiteY3" fmla="*/ 1090019 h 1234690"/>
              <a:gd name="connsiteX4" fmla="*/ 596510 w 1302154"/>
              <a:gd name="connsiteY4" fmla="*/ 1152377 h 1234690"/>
              <a:gd name="connsiteX5" fmla="*/ 625175 w 1302154"/>
              <a:gd name="connsiteY5" fmla="*/ 1191039 h 1234690"/>
              <a:gd name="connsiteX6" fmla="*/ 673780 w 1302154"/>
              <a:gd name="connsiteY6" fmla="*/ 1191039 h 1234690"/>
              <a:gd name="connsiteX7" fmla="*/ 706183 w 1302154"/>
              <a:gd name="connsiteY7" fmla="*/ 1146142 h 1234690"/>
              <a:gd name="connsiteX8" fmla="*/ 684996 w 1302154"/>
              <a:gd name="connsiteY8" fmla="*/ 1075053 h 1234690"/>
              <a:gd name="connsiteX9" fmla="*/ 906833 w 1302154"/>
              <a:gd name="connsiteY9" fmla="*/ 1017684 h 1234690"/>
              <a:gd name="connsiteX10" fmla="*/ 860721 w 1302154"/>
              <a:gd name="connsiteY10" fmla="*/ 1033897 h 1234690"/>
              <a:gd name="connsiteX11" fmla="*/ 860721 w 1302154"/>
              <a:gd name="connsiteY11" fmla="*/ 1075053 h 1234690"/>
              <a:gd name="connsiteX12" fmla="*/ 906833 w 1302154"/>
              <a:gd name="connsiteY12" fmla="*/ 1017684 h 1234690"/>
              <a:gd name="connsiteX13" fmla="*/ 390875 w 1302154"/>
              <a:gd name="connsiteY13" fmla="*/ 1017684 h 1234690"/>
              <a:gd name="connsiteX14" fmla="*/ 438233 w 1302154"/>
              <a:gd name="connsiteY14" fmla="*/ 1075053 h 1234690"/>
              <a:gd name="connsiteX15" fmla="*/ 438233 w 1302154"/>
              <a:gd name="connsiteY15" fmla="*/ 1033897 h 1234690"/>
              <a:gd name="connsiteX16" fmla="*/ 390875 w 1302154"/>
              <a:gd name="connsiteY16" fmla="*/ 1017684 h 1234690"/>
              <a:gd name="connsiteX17" fmla="*/ 818348 w 1302154"/>
              <a:gd name="connsiteY17" fmla="*/ 917911 h 1234690"/>
              <a:gd name="connsiteX18" fmla="*/ 757280 w 1302154"/>
              <a:gd name="connsiteY18" fmla="*/ 932877 h 1234690"/>
              <a:gd name="connsiteX19" fmla="*/ 741078 w 1302154"/>
              <a:gd name="connsiteY19" fmla="*/ 969045 h 1234690"/>
              <a:gd name="connsiteX20" fmla="*/ 711168 w 1302154"/>
              <a:gd name="connsiteY20" fmla="*/ 1006460 h 1234690"/>
              <a:gd name="connsiteX21" fmla="*/ 731108 w 1302154"/>
              <a:gd name="connsiteY21" fmla="*/ 1112468 h 1234690"/>
              <a:gd name="connsiteX22" fmla="*/ 767250 w 1302154"/>
              <a:gd name="connsiteY22" fmla="*/ 1062582 h 1234690"/>
              <a:gd name="connsiteX23" fmla="*/ 768497 w 1302154"/>
              <a:gd name="connsiteY23" fmla="*/ 1061335 h 1234690"/>
              <a:gd name="connsiteX24" fmla="*/ 827072 w 1302154"/>
              <a:gd name="connsiteY24" fmla="*/ 1013942 h 1234690"/>
              <a:gd name="connsiteX25" fmla="*/ 827072 w 1302154"/>
              <a:gd name="connsiteY25" fmla="*/ 925394 h 1234690"/>
              <a:gd name="connsiteX26" fmla="*/ 824579 w 1302154"/>
              <a:gd name="connsiteY26" fmla="*/ 919158 h 1234690"/>
              <a:gd name="connsiteX27" fmla="*/ 818348 w 1302154"/>
              <a:gd name="connsiteY27" fmla="*/ 917911 h 1234690"/>
              <a:gd name="connsiteX28" fmla="*/ 480606 w 1302154"/>
              <a:gd name="connsiteY28" fmla="*/ 917911 h 1234690"/>
              <a:gd name="connsiteX29" fmla="*/ 474375 w 1302154"/>
              <a:gd name="connsiteY29" fmla="*/ 919158 h 1234690"/>
              <a:gd name="connsiteX30" fmla="*/ 470636 w 1302154"/>
              <a:gd name="connsiteY30" fmla="*/ 925394 h 1234690"/>
              <a:gd name="connsiteX31" fmla="*/ 470636 w 1302154"/>
              <a:gd name="connsiteY31" fmla="*/ 1013942 h 1234690"/>
              <a:gd name="connsiteX32" fmla="*/ 530458 w 1302154"/>
              <a:gd name="connsiteY32" fmla="*/ 1061335 h 1234690"/>
              <a:gd name="connsiteX33" fmla="*/ 530458 w 1302154"/>
              <a:gd name="connsiteY33" fmla="*/ 1062582 h 1234690"/>
              <a:gd name="connsiteX34" fmla="*/ 572831 w 1302154"/>
              <a:gd name="connsiteY34" fmla="*/ 1119951 h 1234690"/>
              <a:gd name="connsiteX35" fmla="*/ 589033 w 1302154"/>
              <a:gd name="connsiteY35" fmla="*/ 1007707 h 1234690"/>
              <a:gd name="connsiteX36" fmla="*/ 557876 w 1302154"/>
              <a:gd name="connsiteY36" fmla="*/ 969045 h 1234690"/>
              <a:gd name="connsiteX37" fmla="*/ 540428 w 1302154"/>
              <a:gd name="connsiteY37" fmla="*/ 932877 h 1234690"/>
              <a:gd name="connsiteX38" fmla="*/ 803392 w 1302154"/>
              <a:gd name="connsiteY38" fmla="*/ 794442 h 1234690"/>
              <a:gd name="connsiteX39" fmla="*/ 772235 w 1302154"/>
              <a:gd name="connsiteY39" fmla="*/ 895462 h 1234690"/>
              <a:gd name="connsiteX40" fmla="*/ 809624 w 1302154"/>
              <a:gd name="connsiteY40" fmla="*/ 886732 h 1234690"/>
              <a:gd name="connsiteX41" fmla="*/ 819594 w 1302154"/>
              <a:gd name="connsiteY41" fmla="*/ 884238 h 1234690"/>
              <a:gd name="connsiteX42" fmla="*/ 844520 w 1302154"/>
              <a:gd name="connsiteY42" fmla="*/ 892968 h 1234690"/>
              <a:gd name="connsiteX43" fmla="*/ 860721 w 1302154"/>
              <a:gd name="connsiteY43" fmla="*/ 925394 h 1234690"/>
              <a:gd name="connsiteX44" fmla="*/ 860721 w 1302154"/>
              <a:gd name="connsiteY44" fmla="*/ 997729 h 1234690"/>
              <a:gd name="connsiteX45" fmla="*/ 923035 w 1302154"/>
              <a:gd name="connsiteY45" fmla="*/ 980269 h 1234690"/>
              <a:gd name="connsiteX46" fmla="*/ 933005 w 1302154"/>
              <a:gd name="connsiteY46" fmla="*/ 919158 h 1234690"/>
              <a:gd name="connsiteX47" fmla="*/ 808377 w 1302154"/>
              <a:gd name="connsiteY47" fmla="*/ 794442 h 1234690"/>
              <a:gd name="connsiteX48" fmla="*/ 714907 w 1302154"/>
              <a:gd name="connsiteY48" fmla="*/ 794442 h 1234690"/>
              <a:gd name="connsiteX49" fmla="*/ 707756 w 1302154"/>
              <a:gd name="connsiteY49" fmla="*/ 863139 h 1234690"/>
              <a:gd name="connsiteX50" fmla="*/ 696213 w 1302154"/>
              <a:gd name="connsiteY50" fmla="*/ 974033 h 1234690"/>
              <a:gd name="connsiteX51" fmla="*/ 697459 w 1302154"/>
              <a:gd name="connsiteY51" fmla="*/ 974033 h 1234690"/>
              <a:gd name="connsiteX52" fmla="*/ 711168 w 1302154"/>
              <a:gd name="connsiteY52" fmla="*/ 954079 h 1234690"/>
              <a:gd name="connsiteX53" fmla="*/ 729862 w 1302154"/>
              <a:gd name="connsiteY53" fmla="*/ 911675 h 1234690"/>
              <a:gd name="connsiteX54" fmla="*/ 742325 w 1302154"/>
              <a:gd name="connsiteY54" fmla="*/ 880496 h 1234690"/>
              <a:gd name="connsiteX55" fmla="*/ 743571 w 1302154"/>
              <a:gd name="connsiteY55" fmla="*/ 878002 h 1234690"/>
              <a:gd name="connsiteX56" fmla="*/ 754788 w 1302154"/>
              <a:gd name="connsiteY56" fmla="*/ 846823 h 1234690"/>
              <a:gd name="connsiteX57" fmla="*/ 754788 w 1302154"/>
              <a:gd name="connsiteY57" fmla="*/ 843081 h 1234690"/>
              <a:gd name="connsiteX58" fmla="*/ 769743 w 1302154"/>
              <a:gd name="connsiteY58" fmla="*/ 794442 h 1234690"/>
              <a:gd name="connsiteX59" fmla="*/ 527965 w 1302154"/>
              <a:gd name="connsiteY59" fmla="*/ 794442 h 1234690"/>
              <a:gd name="connsiteX60" fmla="*/ 542920 w 1302154"/>
              <a:gd name="connsiteY60" fmla="*/ 843081 h 1234690"/>
              <a:gd name="connsiteX61" fmla="*/ 544167 w 1302154"/>
              <a:gd name="connsiteY61" fmla="*/ 846823 h 1234690"/>
              <a:gd name="connsiteX62" fmla="*/ 554137 w 1302154"/>
              <a:gd name="connsiteY62" fmla="*/ 878002 h 1234690"/>
              <a:gd name="connsiteX63" fmla="*/ 555383 w 1302154"/>
              <a:gd name="connsiteY63" fmla="*/ 880496 h 1234690"/>
              <a:gd name="connsiteX64" fmla="*/ 567846 w 1302154"/>
              <a:gd name="connsiteY64" fmla="*/ 911675 h 1234690"/>
              <a:gd name="connsiteX65" fmla="*/ 587786 w 1302154"/>
              <a:gd name="connsiteY65" fmla="*/ 954079 h 1234690"/>
              <a:gd name="connsiteX66" fmla="*/ 601495 w 1302154"/>
              <a:gd name="connsiteY66" fmla="*/ 975280 h 1234690"/>
              <a:gd name="connsiteX67" fmla="*/ 593983 w 1302154"/>
              <a:gd name="connsiteY67" fmla="*/ 902608 h 1234690"/>
              <a:gd name="connsiteX68" fmla="*/ 582801 w 1302154"/>
              <a:gd name="connsiteY68" fmla="*/ 794442 h 1234690"/>
              <a:gd name="connsiteX69" fmla="*/ 489330 w 1302154"/>
              <a:gd name="connsiteY69" fmla="*/ 794442 h 1234690"/>
              <a:gd name="connsiteX70" fmla="*/ 365949 w 1302154"/>
              <a:gd name="connsiteY70" fmla="*/ 919158 h 1234690"/>
              <a:gd name="connsiteX71" fmla="*/ 374673 w 1302154"/>
              <a:gd name="connsiteY71" fmla="*/ 980269 h 1234690"/>
              <a:gd name="connsiteX72" fmla="*/ 438233 w 1302154"/>
              <a:gd name="connsiteY72" fmla="*/ 997729 h 1234690"/>
              <a:gd name="connsiteX73" fmla="*/ 438233 w 1302154"/>
              <a:gd name="connsiteY73" fmla="*/ 925394 h 1234690"/>
              <a:gd name="connsiteX74" fmla="*/ 454435 w 1302154"/>
              <a:gd name="connsiteY74" fmla="*/ 892968 h 1234690"/>
              <a:gd name="connsiteX75" fmla="*/ 488084 w 1302154"/>
              <a:gd name="connsiteY75" fmla="*/ 886732 h 1234690"/>
              <a:gd name="connsiteX76" fmla="*/ 525472 w 1302154"/>
              <a:gd name="connsiteY76" fmla="*/ 895462 h 1234690"/>
              <a:gd name="connsiteX77" fmla="*/ 494316 w 1302154"/>
              <a:gd name="connsiteY77" fmla="*/ 794442 h 1234690"/>
              <a:gd name="connsiteX78" fmla="*/ 648854 w 1302154"/>
              <a:gd name="connsiteY78" fmla="*/ 723354 h 1234690"/>
              <a:gd name="connsiteX79" fmla="*/ 612712 w 1302154"/>
              <a:gd name="connsiteY79" fmla="*/ 758274 h 1234690"/>
              <a:gd name="connsiteX80" fmla="*/ 626780 w 1302154"/>
              <a:gd name="connsiteY80" fmla="*/ 891230 h 1234690"/>
              <a:gd name="connsiteX81" fmla="*/ 646361 w 1302154"/>
              <a:gd name="connsiteY81" fmla="*/ 1076301 h 1234690"/>
              <a:gd name="connsiteX82" fmla="*/ 652593 w 1302154"/>
              <a:gd name="connsiteY82" fmla="*/ 1076301 h 1234690"/>
              <a:gd name="connsiteX83" fmla="*/ 673086 w 1302154"/>
              <a:gd name="connsiteY83" fmla="*/ 875166 h 1234690"/>
              <a:gd name="connsiteX84" fmla="*/ 684996 w 1302154"/>
              <a:gd name="connsiteY84" fmla="*/ 758274 h 1234690"/>
              <a:gd name="connsiteX85" fmla="*/ 648854 w 1302154"/>
              <a:gd name="connsiteY85" fmla="*/ 723354 h 1234690"/>
              <a:gd name="connsiteX86" fmla="*/ 648590 w 1302154"/>
              <a:gd name="connsiteY86" fmla="*/ 335996 h 1234690"/>
              <a:gd name="connsiteX87" fmla="*/ 580422 w 1302154"/>
              <a:gd name="connsiteY87" fmla="*/ 403742 h 1234690"/>
              <a:gd name="connsiteX88" fmla="*/ 648590 w 1302154"/>
              <a:gd name="connsiteY88" fmla="*/ 470234 h 1234690"/>
              <a:gd name="connsiteX89" fmla="*/ 716757 w 1302154"/>
              <a:gd name="connsiteY89" fmla="*/ 403742 h 1234690"/>
              <a:gd name="connsiteX90" fmla="*/ 648590 w 1302154"/>
              <a:gd name="connsiteY90" fmla="*/ 335996 h 1234690"/>
              <a:gd name="connsiteX91" fmla="*/ 648590 w 1302154"/>
              <a:gd name="connsiteY91" fmla="*/ 302122 h 1234690"/>
              <a:gd name="connsiteX92" fmla="*/ 749579 w 1302154"/>
              <a:gd name="connsiteY92" fmla="*/ 403742 h 1234690"/>
              <a:gd name="connsiteX93" fmla="*/ 648590 w 1302154"/>
              <a:gd name="connsiteY93" fmla="*/ 504108 h 1234690"/>
              <a:gd name="connsiteX94" fmla="*/ 547601 w 1302154"/>
              <a:gd name="connsiteY94" fmla="*/ 403742 h 1234690"/>
              <a:gd name="connsiteX95" fmla="*/ 648590 w 1302154"/>
              <a:gd name="connsiteY95" fmla="*/ 302122 h 1234690"/>
              <a:gd name="connsiteX96" fmla="*/ 555383 w 1302154"/>
              <a:gd name="connsiteY96" fmla="*/ 210771 h 1234690"/>
              <a:gd name="connsiteX97" fmla="*/ 496808 w 1302154"/>
              <a:gd name="connsiteY97" fmla="*/ 547504 h 1234690"/>
              <a:gd name="connsiteX98" fmla="*/ 520487 w 1302154"/>
              <a:gd name="connsiteY98" fmla="*/ 760769 h 1234690"/>
              <a:gd name="connsiteX99" fmla="*/ 579062 w 1302154"/>
              <a:gd name="connsiteY99" fmla="*/ 760769 h 1234690"/>
              <a:gd name="connsiteX100" fmla="*/ 579062 w 1302154"/>
              <a:gd name="connsiteY100" fmla="*/ 759522 h 1234690"/>
              <a:gd name="connsiteX101" fmla="*/ 582801 w 1302154"/>
              <a:gd name="connsiteY101" fmla="*/ 738320 h 1234690"/>
              <a:gd name="connsiteX102" fmla="*/ 648854 w 1302154"/>
              <a:gd name="connsiteY102" fmla="*/ 689681 h 1234690"/>
              <a:gd name="connsiteX103" fmla="*/ 712414 w 1302154"/>
              <a:gd name="connsiteY103" fmla="*/ 733331 h 1234690"/>
              <a:gd name="connsiteX104" fmla="*/ 718645 w 1302154"/>
              <a:gd name="connsiteY104" fmla="*/ 759522 h 1234690"/>
              <a:gd name="connsiteX105" fmla="*/ 718645 w 1302154"/>
              <a:gd name="connsiteY105" fmla="*/ 760769 h 1234690"/>
              <a:gd name="connsiteX106" fmla="*/ 777221 w 1302154"/>
              <a:gd name="connsiteY106" fmla="*/ 760769 h 1234690"/>
              <a:gd name="connsiteX107" fmla="*/ 800900 w 1302154"/>
              <a:gd name="connsiteY107" fmla="*/ 547504 h 1234690"/>
              <a:gd name="connsiteX108" fmla="*/ 742325 w 1302154"/>
              <a:gd name="connsiteY108" fmla="*/ 210771 h 1234690"/>
              <a:gd name="connsiteX109" fmla="*/ 648854 w 1302154"/>
              <a:gd name="connsiteY109" fmla="*/ 32426 h 1234690"/>
              <a:gd name="connsiteX110" fmla="*/ 645115 w 1302154"/>
              <a:gd name="connsiteY110" fmla="*/ 34921 h 1234690"/>
              <a:gd name="connsiteX111" fmla="*/ 569092 w 1302154"/>
              <a:gd name="connsiteY111" fmla="*/ 178344 h 1234690"/>
              <a:gd name="connsiteX112" fmla="*/ 729862 w 1302154"/>
              <a:gd name="connsiteY112" fmla="*/ 178344 h 1234690"/>
              <a:gd name="connsiteX113" fmla="*/ 653839 w 1302154"/>
              <a:gd name="connsiteY113" fmla="*/ 34921 h 1234690"/>
              <a:gd name="connsiteX114" fmla="*/ 648854 w 1302154"/>
              <a:gd name="connsiteY114" fmla="*/ 32426 h 1234690"/>
              <a:gd name="connsiteX115" fmla="*/ 648854 w 1302154"/>
              <a:gd name="connsiteY115" fmla="*/ 0 h 1234690"/>
              <a:gd name="connsiteX116" fmla="*/ 681257 w 1302154"/>
              <a:gd name="connsiteY116" fmla="*/ 16213 h 1234690"/>
              <a:gd name="connsiteX117" fmla="*/ 833303 w 1302154"/>
              <a:gd name="connsiteY117" fmla="*/ 547504 h 1234690"/>
              <a:gd name="connsiteX118" fmla="*/ 810870 w 1302154"/>
              <a:gd name="connsiteY118" fmla="*/ 760769 h 1234690"/>
              <a:gd name="connsiteX119" fmla="*/ 965408 w 1302154"/>
              <a:gd name="connsiteY119" fmla="*/ 919158 h 1234690"/>
              <a:gd name="connsiteX120" fmla="*/ 957931 w 1302154"/>
              <a:gd name="connsiteY120" fmla="*/ 977775 h 1234690"/>
              <a:gd name="connsiteX121" fmla="*/ 977871 w 1302154"/>
              <a:gd name="connsiteY121" fmla="*/ 979022 h 1234690"/>
              <a:gd name="connsiteX122" fmla="*/ 1161074 w 1302154"/>
              <a:gd name="connsiteY122" fmla="*/ 1068818 h 1234690"/>
              <a:gd name="connsiteX123" fmla="*/ 1274485 w 1302154"/>
              <a:gd name="connsiteY123" fmla="*/ 940360 h 1234690"/>
              <a:gd name="connsiteX124" fmla="*/ 1298165 w 1302154"/>
              <a:gd name="connsiteY124" fmla="*/ 942854 h 1234690"/>
              <a:gd name="connsiteX125" fmla="*/ 1295672 w 1302154"/>
              <a:gd name="connsiteY125" fmla="*/ 966550 h 1234690"/>
              <a:gd name="connsiteX126" fmla="*/ 1174783 w 1302154"/>
              <a:gd name="connsiteY126" fmla="*/ 1106232 h 1234690"/>
              <a:gd name="connsiteX127" fmla="*/ 1161074 w 1302154"/>
              <a:gd name="connsiteY127" fmla="*/ 1112468 h 1234690"/>
              <a:gd name="connsiteX128" fmla="*/ 1148611 w 1302154"/>
              <a:gd name="connsiteY128" fmla="*/ 1106232 h 1234690"/>
              <a:gd name="connsiteX129" fmla="*/ 975379 w 1302154"/>
              <a:gd name="connsiteY129" fmla="*/ 1011448 h 1234690"/>
              <a:gd name="connsiteX130" fmla="*/ 946714 w 1302154"/>
              <a:gd name="connsiteY130" fmla="*/ 1011448 h 1234690"/>
              <a:gd name="connsiteX131" fmla="*/ 870691 w 1302154"/>
              <a:gd name="connsiteY131" fmla="*/ 1108727 h 1234690"/>
              <a:gd name="connsiteX132" fmla="*/ 854490 w 1302154"/>
              <a:gd name="connsiteY132" fmla="*/ 1112468 h 1234690"/>
              <a:gd name="connsiteX133" fmla="*/ 842027 w 1302154"/>
              <a:gd name="connsiteY133" fmla="*/ 1108727 h 1234690"/>
              <a:gd name="connsiteX134" fmla="*/ 827072 w 1302154"/>
              <a:gd name="connsiteY134" fmla="*/ 1085031 h 1234690"/>
              <a:gd name="connsiteX135" fmla="*/ 827072 w 1302154"/>
              <a:gd name="connsiteY135" fmla="*/ 1053852 h 1234690"/>
              <a:gd name="connsiteX136" fmla="*/ 793422 w 1302154"/>
              <a:gd name="connsiteY136" fmla="*/ 1083783 h 1234690"/>
              <a:gd name="connsiteX137" fmla="*/ 698705 w 1302154"/>
              <a:gd name="connsiteY137" fmla="*/ 1212241 h 1234690"/>
              <a:gd name="connsiteX138" fmla="*/ 697459 w 1302154"/>
              <a:gd name="connsiteY138" fmla="*/ 1213488 h 1234690"/>
              <a:gd name="connsiteX139" fmla="*/ 648854 w 1302154"/>
              <a:gd name="connsiteY139" fmla="*/ 1234690 h 1234690"/>
              <a:gd name="connsiteX140" fmla="*/ 600249 w 1302154"/>
              <a:gd name="connsiteY140" fmla="*/ 1213488 h 1234690"/>
              <a:gd name="connsiteX141" fmla="*/ 599003 w 1302154"/>
              <a:gd name="connsiteY141" fmla="*/ 1212241 h 1234690"/>
              <a:gd name="connsiteX142" fmla="*/ 505532 w 1302154"/>
              <a:gd name="connsiteY142" fmla="*/ 1083783 h 1234690"/>
              <a:gd name="connsiteX143" fmla="*/ 470636 w 1302154"/>
              <a:gd name="connsiteY143" fmla="*/ 1053852 h 1234690"/>
              <a:gd name="connsiteX144" fmla="*/ 470636 w 1302154"/>
              <a:gd name="connsiteY144" fmla="*/ 1085031 h 1234690"/>
              <a:gd name="connsiteX145" fmla="*/ 455681 w 1302154"/>
              <a:gd name="connsiteY145" fmla="*/ 1108727 h 1234690"/>
              <a:gd name="connsiteX146" fmla="*/ 443218 w 1302154"/>
              <a:gd name="connsiteY146" fmla="*/ 1112468 h 1234690"/>
              <a:gd name="connsiteX147" fmla="*/ 428263 w 1302154"/>
              <a:gd name="connsiteY147" fmla="*/ 1108727 h 1234690"/>
              <a:gd name="connsiteX148" fmla="*/ 350994 w 1302154"/>
              <a:gd name="connsiteY148" fmla="*/ 1011448 h 1234690"/>
              <a:gd name="connsiteX149" fmla="*/ 322329 w 1302154"/>
              <a:gd name="connsiteY149" fmla="*/ 1011448 h 1234690"/>
              <a:gd name="connsiteX150" fmla="*/ 149097 w 1302154"/>
              <a:gd name="connsiteY150" fmla="*/ 1106232 h 1234690"/>
              <a:gd name="connsiteX151" fmla="*/ 135388 w 1302154"/>
              <a:gd name="connsiteY151" fmla="*/ 1112468 h 1234690"/>
              <a:gd name="connsiteX152" fmla="*/ 122925 w 1302154"/>
              <a:gd name="connsiteY152" fmla="*/ 1104985 h 1234690"/>
              <a:gd name="connsiteX153" fmla="*/ 5775 w 1302154"/>
              <a:gd name="connsiteY153" fmla="*/ 956573 h 1234690"/>
              <a:gd name="connsiteX154" fmla="*/ 4529 w 1302154"/>
              <a:gd name="connsiteY154" fmla="*/ 932877 h 1234690"/>
              <a:gd name="connsiteX155" fmla="*/ 28208 w 1302154"/>
              <a:gd name="connsiteY155" fmla="*/ 931630 h 1234690"/>
              <a:gd name="connsiteX156" fmla="*/ 137880 w 1302154"/>
              <a:gd name="connsiteY156" fmla="*/ 1068818 h 1234690"/>
              <a:gd name="connsiteX157" fmla="*/ 319837 w 1302154"/>
              <a:gd name="connsiteY157" fmla="*/ 979022 h 1234690"/>
              <a:gd name="connsiteX158" fmla="*/ 339777 w 1302154"/>
              <a:gd name="connsiteY158" fmla="*/ 977775 h 1234690"/>
              <a:gd name="connsiteX159" fmla="*/ 332299 w 1302154"/>
              <a:gd name="connsiteY159" fmla="*/ 919158 h 1234690"/>
              <a:gd name="connsiteX160" fmla="*/ 486838 w 1302154"/>
              <a:gd name="connsiteY160" fmla="*/ 760769 h 1234690"/>
              <a:gd name="connsiteX161" fmla="*/ 464405 w 1302154"/>
              <a:gd name="connsiteY161" fmla="*/ 547504 h 1234690"/>
              <a:gd name="connsiteX162" fmla="*/ 617697 w 1302154"/>
              <a:gd name="connsiteY162" fmla="*/ 16213 h 1234690"/>
              <a:gd name="connsiteX163" fmla="*/ 648854 w 1302154"/>
              <a:gd name="connsiteY163" fmla="*/ 0 h 123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302154" h="1234690">
                <a:moveTo>
                  <a:pt x="684996" y="1075053"/>
                </a:moveTo>
                <a:lnTo>
                  <a:pt x="684996" y="1080042"/>
                </a:lnTo>
                <a:cubicBezTo>
                  <a:pt x="683750" y="1097502"/>
                  <a:pt x="667548" y="1112468"/>
                  <a:pt x="648854" y="1112468"/>
                </a:cubicBezTo>
                <a:cubicBezTo>
                  <a:pt x="633899" y="1112468"/>
                  <a:pt x="620190" y="1102491"/>
                  <a:pt x="615204" y="1090019"/>
                </a:cubicBezTo>
                <a:cubicBezTo>
                  <a:pt x="610219" y="1111221"/>
                  <a:pt x="603988" y="1133670"/>
                  <a:pt x="596510" y="1152377"/>
                </a:cubicBezTo>
                <a:lnTo>
                  <a:pt x="625175" y="1191039"/>
                </a:lnTo>
                <a:cubicBezTo>
                  <a:pt x="637637" y="1204758"/>
                  <a:pt x="660070" y="1204758"/>
                  <a:pt x="673780" y="1191039"/>
                </a:cubicBezTo>
                <a:lnTo>
                  <a:pt x="706183" y="1146142"/>
                </a:lnTo>
                <a:cubicBezTo>
                  <a:pt x="698705" y="1123693"/>
                  <a:pt x="691227" y="1098749"/>
                  <a:pt x="684996" y="1075053"/>
                </a:cubicBezTo>
                <a:close/>
                <a:moveTo>
                  <a:pt x="906833" y="1017684"/>
                </a:moveTo>
                <a:cubicBezTo>
                  <a:pt x="891878" y="1021425"/>
                  <a:pt x="875676" y="1026414"/>
                  <a:pt x="860721" y="1033897"/>
                </a:cubicBezTo>
                <a:lnTo>
                  <a:pt x="860721" y="1075053"/>
                </a:lnTo>
                <a:cubicBezTo>
                  <a:pt x="879415" y="1060087"/>
                  <a:pt x="895617" y="1040133"/>
                  <a:pt x="906833" y="1017684"/>
                </a:cubicBezTo>
                <a:close/>
                <a:moveTo>
                  <a:pt x="390875" y="1017684"/>
                </a:moveTo>
                <a:cubicBezTo>
                  <a:pt x="403337" y="1040133"/>
                  <a:pt x="418293" y="1060087"/>
                  <a:pt x="438233" y="1075053"/>
                </a:cubicBezTo>
                <a:lnTo>
                  <a:pt x="438233" y="1033897"/>
                </a:lnTo>
                <a:cubicBezTo>
                  <a:pt x="422031" y="1026414"/>
                  <a:pt x="407076" y="1021425"/>
                  <a:pt x="390875" y="1017684"/>
                </a:cubicBezTo>
                <a:close/>
                <a:moveTo>
                  <a:pt x="818348" y="917911"/>
                </a:moveTo>
                <a:lnTo>
                  <a:pt x="757280" y="932877"/>
                </a:lnTo>
                <a:cubicBezTo>
                  <a:pt x="752295" y="945349"/>
                  <a:pt x="747310" y="957820"/>
                  <a:pt x="741078" y="969045"/>
                </a:cubicBezTo>
                <a:cubicBezTo>
                  <a:pt x="733601" y="984011"/>
                  <a:pt x="722384" y="996482"/>
                  <a:pt x="711168" y="1006460"/>
                </a:cubicBezTo>
                <a:cubicBezTo>
                  <a:pt x="708675" y="1021425"/>
                  <a:pt x="714907" y="1063829"/>
                  <a:pt x="731108" y="1112468"/>
                </a:cubicBezTo>
                <a:lnTo>
                  <a:pt x="767250" y="1062582"/>
                </a:lnTo>
                <a:lnTo>
                  <a:pt x="768497" y="1061335"/>
                </a:lnTo>
                <a:cubicBezTo>
                  <a:pt x="784698" y="1042627"/>
                  <a:pt x="804639" y="1027661"/>
                  <a:pt x="827072" y="1013942"/>
                </a:cubicBezTo>
                <a:lnTo>
                  <a:pt x="827072" y="925394"/>
                </a:lnTo>
                <a:cubicBezTo>
                  <a:pt x="827072" y="921653"/>
                  <a:pt x="825825" y="920405"/>
                  <a:pt x="824579" y="919158"/>
                </a:cubicBezTo>
                <a:cubicBezTo>
                  <a:pt x="822087" y="919158"/>
                  <a:pt x="820840" y="917911"/>
                  <a:pt x="818348" y="917911"/>
                </a:cubicBezTo>
                <a:close/>
                <a:moveTo>
                  <a:pt x="480606" y="917911"/>
                </a:moveTo>
                <a:cubicBezTo>
                  <a:pt x="476868" y="917911"/>
                  <a:pt x="475621" y="919158"/>
                  <a:pt x="474375" y="919158"/>
                </a:cubicBezTo>
                <a:cubicBezTo>
                  <a:pt x="473129" y="920405"/>
                  <a:pt x="470636" y="921653"/>
                  <a:pt x="470636" y="925394"/>
                </a:cubicBezTo>
                <a:lnTo>
                  <a:pt x="470636" y="1013942"/>
                </a:lnTo>
                <a:cubicBezTo>
                  <a:pt x="493069" y="1027661"/>
                  <a:pt x="513010" y="1042627"/>
                  <a:pt x="530458" y="1061335"/>
                </a:cubicBezTo>
                <a:lnTo>
                  <a:pt x="530458" y="1062582"/>
                </a:lnTo>
                <a:lnTo>
                  <a:pt x="572831" y="1119951"/>
                </a:lnTo>
                <a:cubicBezTo>
                  <a:pt x="591525" y="1065076"/>
                  <a:pt x="594018" y="1018931"/>
                  <a:pt x="589033" y="1007707"/>
                </a:cubicBezTo>
                <a:cubicBezTo>
                  <a:pt x="575324" y="997729"/>
                  <a:pt x="564107" y="984011"/>
                  <a:pt x="557876" y="969045"/>
                </a:cubicBezTo>
                <a:cubicBezTo>
                  <a:pt x="551644" y="957820"/>
                  <a:pt x="546659" y="945349"/>
                  <a:pt x="540428" y="932877"/>
                </a:cubicBezTo>
                <a:close/>
                <a:moveTo>
                  <a:pt x="803392" y="794442"/>
                </a:moveTo>
                <a:cubicBezTo>
                  <a:pt x="795915" y="829363"/>
                  <a:pt x="784698" y="863036"/>
                  <a:pt x="772235" y="895462"/>
                </a:cubicBezTo>
                <a:lnTo>
                  <a:pt x="809624" y="886732"/>
                </a:lnTo>
                <a:cubicBezTo>
                  <a:pt x="813363" y="885485"/>
                  <a:pt x="817101" y="884238"/>
                  <a:pt x="819594" y="884238"/>
                </a:cubicBezTo>
                <a:cubicBezTo>
                  <a:pt x="828318" y="884238"/>
                  <a:pt x="837042" y="887979"/>
                  <a:pt x="844520" y="892968"/>
                </a:cubicBezTo>
                <a:cubicBezTo>
                  <a:pt x="854490" y="900451"/>
                  <a:pt x="860721" y="912922"/>
                  <a:pt x="860721" y="925394"/>
                </a:cubicBezTo>
                <a:lnTo>
                  <a:pt x="860721" y="997729"/>
                </a:lnTo>
                <a:cubicBezTo>
                  <a:pt x="879415" y="990246"/>
                  <a:pt x="900602" y="984011"/>
                  <a:pt x="923035" y="980269"/>
                </a:cubicBezTo>
                <a:cubicBezTo>
                  <a:pt x="929266" y="960315"/>
                  <a:pt x="933005" y="939113"/>
                  <a:pt x="933005" y="919158"/>
                </a:cubicBezTo>
                <a:cubicBezTo>
                  <a:pt x="933005" y="850564"/>
                  <a:pt x="876923" y="794442"/>
                  <a:pt x="808377" y="794442"/>
                </a:cubicBezTo>
                <a:close/>
                <a:moveTo>
                  <a:pt x="714907" y="794442"/>
                </a:moveTo>
                <a:lnTo>
                  <a:pt x="707756" y="863139"/>
                </a:lnTo>
                <a:lnTo>
                  <a:pt x="696213" y="974033"/>
                </a:lnTo>
                <a:lnTo>
                  <a:pt x="697459" y="974033"/>
                </a:lnTo>
                <a:cubicBezTo>
                  <a:pt x="702444" y="969045"/>
                  <a:pt x="706183" y="962809"/>
                  <a:pt x="711168" y="954079"/>
                </a:cubicBezTo>
                <a:cubicBezTo>
                  <a:pt x="717399" y="941607"/>
                  <a:pt x="723631" y="926641"/>
                  <a:pt x="729862" y="911675"/>
                </a:cubicBezTo>
                <a:cubicBezTo>
                  <a:pt x="734847" y="901698"/>
                  <a:pt x="738586" y="890473"/>
                  <a:pt x="742325" y="880496"/>
                </a:cubicBezTo>
                <a:cubicBezTo>
                  <a:pt x="742325" y="879249"/>
                  <a:pt x="743571" y="879249"/>
                  <a:pt x="743571" y="878002"/>
                </a:cubicBezTo>
                <a:cubicBezTo>
                  <a:pt x="747310" y="866777"/>
                  <a:pt x="749802" y="856800"/>
                  <a:pt x="754788" y="846823"/>
                </a:cubicBezTo>
                <a:cubicBezTo>
                  <a:pt x="754788" y="845576"/>
                  <a:pt x="754788" y="845576"/>
                  <a:pt x="754788" y="843081"/>
                </a:cubicBezTo>
                <a:cubicBezTo>
                  <a:pt x="759773" y="828115"/>
                  <a:pt x="764758" y="810655"/>
                  <a:pt x="769743" y="794442"/>
                </a:cubicBezTo>
                <a:close/>
                <a:moveTo>
                  <a:pt x="527965" y="794442"/>
                </a:moveTo>
                <a:cubicBezTo>
                  <a:pt x="532950" y="810655"/>
                  <a:pt x="537935" y="828115"/>
                  <a:pt x="542920" y="843081"/>
                </a:cubicBezTo>
                <a:cubicBezTo>
                  <a:pt x="542920" y="845576"/>
                  <a:pt x="544167" y="845576"/>
                  <a:pt x="544167" y="846823"/>
                </a:cubicBezTo>
                <a:cubicBezTo>
                  <a:pt x="547905" y="856800"/>
                  <a:pt x="550398" y="868025"/>
                  <a:pt x="554137" y="878002"/>
                </a:cubicBezTo>
                <a:cubicBezTo>
                  <a:pt x="555383" y="879249"/>
                  <a:pt x="555383" y="879249"/>
                  <a:pt x="555383" y="880496"/>
                </a:cubicBezTo>
                <a:cubicBezTo>
                  <a:pt x="560368" y="890473"/>
                  <a:pt x="564107" y="901698"/>
                  <a:pt x="567846" y="911675"/>
                </a:cubicBezTo>
                <a:cubicBezTo>
                  <a:pt x="574077" y="926641"/>
                  <a:pt x="580309" y="941607"/>
                  <a:pt x="587786" y="954079"/>
                </a:cubicBezTo>
                <a:cubicBezTo>
                  <a:pt x="591525" y="962809"/>
                  <a:pt x="596510" y="970292"/>
                  <a:pt x="601495" y="975280"/>
                </a:cubicBezTo>
                <a:lnTo>
                  <a:pt x="593983" y="902608"/>
                </a:lnTo>
                <a:lnTo>
                  <a:pt x="582801" y="794442"/>
                </a:lnTo>
                <a:close/>
                <a:moveTo>
                  <a:pt x="489330" y="794442"/>
                </a:moveTo>
                <a:cubicBezTo>
                  <a:pt x="420785" y="794442"/>
                  <a:pt x="365949" y="850564"/>
                  <a:pt x="365949" y="919158"/>
                </a:cubicBezTo>
                <a:cubicBezTo>
                  <a:pt x="365949" y="939113"/>
                  <a:pt x="368442" y="960315"/>
                  <a:pt x="374673" y="980269"/>
                </a:cubicBezTo>
                <a:cubicBezTo>
                  <a:pt x="397106" y="984011"/>
                  <a:pt x="418293" y="990246"/>
                  <a:pt x="438233" y="997729"/>
                </a:cubicBezTo>
                <a:lnTo>
                  <a:pt x="438233" y="925394"/>
                </a:lnTo>
                <a:cubicBezTo>
                  <a:pt x="438233" y="912922"/>
                  <a:pt x="444464" y="900451"/>
                  <a:pt x="454435" y="892968"/>
                </a:cubicBezTo>
                <a:cubicBezTo>
                  <a:pt x="463159" y="885485"/>
                  <a:pt x="475621" y="882991"/>
                  <a:pt x="488084" y="886732"/>
                </a:cubicBezTo>
                <a:lnTo>
                  <a:pt x="525472" y="895462"/>
                </a:lnTo>
                <a:cubicBezTo>
                  <a:pt x="513010" y="863036"/>
                  <a:pt x="503039" y="829363"/>
                  <a:pt x="494316" y="794442"/>
                </a:cubicBezTo>
                <a:close/>
                <a:moveTo>
                  <a:pt x="648854" y="723354"/>
                </a:moveTo>
                <a:cubicBezTo>
                  <a:pt x="628914" y="723354"/>
                  <a:pt x="612712" y="738320"/>
                  <a:pt x="612712" y="758274"/>
                </a:cubicBezTo>
                <a:lnTo>
                  <a:pt x="626780" y="891230"/>
                </a:lnTo>
                <a:lnTo>
                  <a:pt x="646361" y="1076301"/>
                </a:lnTo>
                <a:cubicBezTo>
                  <a:pt x="646361" y="1080042"/>
                  <a:pt x="652593" y="1080042"/>
                  <a:pt x="652593" y="1076301"/>
                </a:cubicBezTo>
                <a:lnTo>
                  <a:pt x="673086" y="875166"/>
                </a:lnTo>
                <a:lnTo>
                  <a:pt x="684996" y="758274"/>
                </a:lnTo>
                <a:cubicBezTo>
                  <a:pt x="684996" y="738320"/>
                  <a:pt x="668794" y="723354"/>
                  <a:pt x="648854" y="723354"/>
                </a:cubicBezTo>
                <a:close/>
                <a:moveTo>
                  <a:pt x="648590" y="335996"/>
                </a:moveTo>
                <a:cubicBezTo>
                  <a:pt x="611981" y="335996"/>
                  <a:pt x="580422" y="366105"/>
                  <a:pt x="580422" y="403742"/>
                </a:cubicBezTo>
                <a:cubicBezTo>
                  <a:pt x="580422" y="440125"/>
                  <a:pt x="611981" y="470234"/>
                  <a:pt x="648590" y="470234"/>
                </a:cubicBezTo>
                <a:cubicBezTo>
                  <a:pt x="685198" y="470234"/>
                  <a:pt x="716757" y="440125"/>
                  <a:pt x="716757" y="403742"/>
                </a:cubicBezTo>
                <a:cubicBezTo>
                  <a:pt x="716757" y="366105"/>
                  <a:pt x="685198" y="335996"/>
                  <a:pt x="648590" y="335996"/>
                </a:cubicBezTo>
                <a:close/>
                <a:moveTo>
                  <a:pt x="648590" y="302122"/>
                </a:moveTo>
                <a:cubicBezTo>
                  <a:pt x="704134" y="302122"/>
                  <a:pt x="749579" y="347287"/>
                  <a:pt x="749579" y="403742"/>
                </a:cubicBezTo>
                <a:cubicBezTo>
                  <a:pt x="749579" y="458943"/>
                  <a:pt x="704134" y="504108"/>
                  <a:pt x="648590" y="504108"/>
                </a:cubicBezTo>
                <a:cubicBezTo>
                  <a:pt x="593046" y="504108"/>
                  <a:pt x="547601" y="458943"/>
                  <a:pt x="547601" y="403742"/>
                </a:cubicBezTo>
                <a:cubicBezTo>
                  <a:pt x="547601" y="347287"/>
                  <a:pt x="593046" y="302122"/>
                  <a:pt x="648590" y="302122"/>
                </a:cubicBezTo>
                <a:close/>
                <a:moveTo>
                  <a:pt x="555383" y="210771"/>
                </a:moveTo>
                <a:cubicBezTo>
                  <a:pt x="517995" y="314285"/>
                  <a:pt x="496808" y="429024"/>
                  <a:pt x="496808" y="547504"/>
                </a:cubicBezTo>
                <a:cubicBezTo>
                  <a:pt x="496808" y="621087"/>
                  <a:pt x="505532" y="692175"/>
                  <a:pt x="520487" y="760769"/>
                </a:cubicBezTo>
                <a:lnTo>
                  <a:pt x="579062" y="760769"/>
                </a:lnTo>
                <a:lnTo>
                  <a:pt x="579062" y="759522"/>
                </a:lnTo>
                <a:cubicBezTo>
                  <a:pt x="579062" y="752039"/>
                  <a:pt x="580309" y="745803"/>
                  <a:pt x="582801" y="738320"/>
                </a:cubicBezTo>
                <a:cubicBezTo>
                  <a:pt x="591525" y="710882"/>
                  <a:pt x="617697" y="689681"/>
                  <a:pt x="648854" y="689681"/>
                </a:cubicBezTo>
                <a:cubicBezTo>
                  <a:pt x="677518" y="689681"/>
                  <a:pt x="702444" y="708388"/>
                  <a:pt x="712414" y="733331"/>
                </a:cubicBezTo>
                <a:cubicBezTo>
                  <a:pt x="717399" y="740814"/>
                  <a:pt x="718645" y="750791"/>
                  <a:pt x="718645" y="759522"/>
                </a:cubicBezTo>
                <a:lnTo>
                  <a:pt x="718645" y="760769"/>
                </a:lnTo>
                <a:lnTo>
                  <a:pt x="777221" y="760769"/>
                </a:lnTo>
                <a:cubicBezTo>
                  <a:pt x="792176" y="692175"/>
                  <a:pt x="800900" y="621087"/>
                  <a:pt x="800900" y="547504"/>
                </a:cubicBezTo>
                <a:cubicBezTo>
                  <a:pt x="800900" y="429024"/>
                  <a:pt x="779713" y="314285"/>
                  <a:pt x="742325" y="210771"/>
                </a:cubicBezTo>
                <a:close/>
                <a:moveTo>
                  <a:pt x="648854" y="32426"/>
                </a:moveTo>
                <a:cubicBezTo>
                  <a:pt x="647608" y="32426"/>
                  <a:pt x="646361" y="33674"/>
                  <a:pt x="645115" y="34921"/>
                </a:cubicBezTo>
                <a:cubicBezTo>
                  <a:pt x="615204" y="78571"/>
                  <a:pt x="589033" y="127211"/>
                  <a:pt x="569092" y="178344"/>
                </a:cubicBezTo>
                <a:lnTo>
                  <a:pt x="729862" y="178344"/>
                </a:lnTo>
                <a:cubicBezTo>
                  <a:pt x="708675" y="127211"/>
                  <a:pt x="682503" y="78571"/>
                  <a:pt x="653839" y="34921"/>
                </a:cubicBezTo>
                <a:cubicBezTo>
                  <a:pt x="652593" y="33674"/>
                  <a:pt x="650100" y="32426"/>
                  <a:pt x="648854" y="32426"/>
                </a:cubicBezTo>
                <a:close/>
                <a:moveTo>
                  <a:pt x="648854" y="0"/>
                </a:moveTo>
                <a:cubicBezTo>
                  <a:pt x="662563" y="0"/>
                  <a:pt x="673780" y="6236"/>
                  <a:pt x="681257" y="16213"/>
                </a:cubicBezTo>
                <a:cubicBezTo>
                  <a:pt x="779713" y="162131"/>
                  <a:pt x="833303" y="350453"/>
                  <a:pt x="833303" y="547504"/>
                </a:cubicBezTo>
                <a:cubicBezTo>
                  <a:pt x="833303" y="619839"/>
                  <a:pt x="825825" y="692175"/>
                  <a:pt x="810870" y="760769"/>
                </a:cubicBezTo>
                <a:cubicBezTo>
                  <a:pt x="896863" y="763263"/>
                  <a:pt x="965408" y="833104"/>
                  <a:pt x="965408" y="919158"/>
                </a:cubicBezTo>
                <a:cubicBezTo>
                  <a:pt x="965408" y="939113"/>
                  <a:pt x="962916" y="959067"/>
                  <a:pt x="957931" y="977775"/>
                </a:cubicBezTo>
                <a:cubicBezTo>
                  <a:pt x="964162" y="977775"/>
                  <a:pt x="970394" y="977775"/>
                  <a:pt x="977871" y="979022"/>
                </a:cubicBezTo>
                <a:cubicBezTo>
                  <a:pt x="1048909" y="982763"/>
                  <a:pt x="1114962" y="1015190"/>
                  <a:pt x="1161074" y="1068818"/>
                </a:cubicBezTo>
                <a:cubicBezTo>
                  <a:pt x="1186000" y="1036391"/>
                  <a:pt x="1242082" y="966550"/>
                  <a:pt x="1274485" y="940360"/>
                </a:cubicBezTo>
                <a:cubicBezTo>
                  <a:pt x="1281963" y="934124"/>
                  <a:pt x="1291933" y="935371"/>
                  <a:pt x="1298165" y="942854"/>
                </a:cubicBezTo>
                <a:cubicBezTo>
                  <a:pt x="1304396" y="949090"/>
                  <a:pt x="1303150" y="960315"/>
                  <a:pt x="1295672" y="966550"/>
                </a:cubicBezTo>
                <a:cubicBezTo>
                  <a:pt x="1257037" y="997729"/>
                  <a:pt x="1176029" y="1104985"/>
                  <a:pt x="1174783" y="1106232"/>
                </a:cubicBezTo>
                <a:cubicBezTo>
                  <a:pt x="1172291" y="1109974"/>
                  <a:pt x="1167305" y="1112468"/>
                  <a:pt x="1161074" y="1112468"/>
                </a:cubicBezTo>
                <a:cubicBezTo>
                  <a:pt x="1156089" y="1112468"/>
                  <a:pt x="1151104" y="1109974"/>
                  <a:pt x="1148611" y="1106232"/>
                </a:cubicBezTo>
                <a:cubicBezTo>
                  <a:pt x="1107484" y="1050110"/>
                  <a:pt x="1043924" y="1016437"/>
                  <a:pt x="975379" y="1011448"/>
                </a:cubicBezTo>
                <a:cubicBezTo>
                  <a:pt x="965408" y="1010201"/>
                  <a:pt x="956684" y="1010201"/>
                  <a:pt x="946714" y="1011448"/>
                </a:cubicBezTo>
                <a:cubicBezTo>
                  <a:pt x="930513" y="1051357"/>
                  <a:pt x="903095" y="1086278"/>
                  <a:pt x="870691" y="1108727"/>
                </a:cubicBezTo>
                <a:cubicBezTo>
                  <a:pt x="865706" y="1111221"/>
                  <a:pt x="860721" y="1112468"/>
                  <a:pt x="854490" y="1112468"/>
                </a:cubicBezTo>
                <a:cubicBezTo>
                  <a:pt x="849505" y="1112468"/>
                  <a:pt x="845766" y="1111221"/>
                  <a:pt x="842027" y="1108727"/>
                </a:cubicBezTo>
                <a:cubicBezTo>
                  <a:pt x="833303" y="1103738"/>
                  <a:pt x="827072" y="1095008"/>
                  <a:pt x="827072" y="1085031"/>
                </a:cubicBezTo>
                <a:lnTo>
                  <a:pt x="827072" y="1053852"/>
                </a:lnTo>
                <a:cubicBezTo>
                  <a:pt x="814609" y="1062582"/>
                  <a:pt x="803392" y="1072559"/>
                  <a:pt x="793422" y="1083783"/>
                </a:cubicBezTo>
                <a:lnTo>
                  <a:pt x="698705" y="1212241"/>
                </a:lnTo>
                <a:cubicBezTo>
                  <a:pt x="698705" y="1212241"/>
                  <a:pt x="698705" y="1212241"/>
                  <a:pt x="697459" y="1213488"/>
                </a:cubicBezTo>
                <a:cubicBezTo>
                  <a:pt x="684996" y="1227207"/>
                  <a:pt x="667548" y="1234690"/>
                  <a:pt x="648854" y="1234690"/>
                </a:cubicBezTo>
                <a:cubicBezTo>
                  <a:pt x="630160" y="1234690"/>
                  <a:pt x="612712" y="1227207"/>
                  <a:pt x="600249" y="1213488"/>
                </a:cubicBezTo>
                <a:cubicBezTo>
                  <a:pt x="599003" y="1212241"/>
                  <a:pt x="599003" y="1212241"/>
                  <a:pt x="599003" y="1212241"/>
                </a:cubicBezTo>
                <a:lnTo>
                  <a:pt x="505532" y="1083783"/>
                </a:lnTo>
                <a:cubicBezTo>
                  <a:pt x="494316" y="1072559"/>
                  <a:pt x="483099" y="1062582"/>
                  <a:pt x="470636" y="1053852"/>
                </a:cubicBezTo>
                <a:lnTo>
                  <a:pt x="470636" y="1085031"/>
                </a:lnTo>
                <a:cubicBezTo>
                  <a:pt x="470636" y="1095008"/>
                  <a:pt x="465651" y="1103738"/>
                  <a:pt x="455681" y="1108727"/>
                </a:cubicBezTo>
                <a:cubicBezTo>
                  <a:pt x="451942" y="1111221"/>
                  <a:pt x="448203" y="1112468"/>
                  <a:pt x="443218" y="1112468"/>
                </a:cubicBezTo>
                <a:cubicBezTo>
                  <a:pt x="438233" y="1112468"/>
                  <a:pt x="432002" y="1111221"/>
                  <a:pt x="428263" y="1108727"/>
                </a:cubicBezTo>
                <a:cubicBezTo>
                  <a:pt x="394613" y="1086278"/>
                  <a:pt x="368442" y="1051357"/>
                  <a:pt x="350994" y="1011448"/>
                </a:cubicBezTo>
                <a:cubicBezTo>
                  <a:pt x="342270" y="1010201"/>
                  <a:pt x="332299" y="1010201"/>
                  <a:pt x="322329" y="1011448"/>
                </a:cubicBezTo>
                <a:cubicBezTo>
                  <a:pt x="253784" y="1016437"/>
                  <a:pt x="191470" y="1050110"/>
                  <a:pt x="149097" y="1106232"/>
                </a:cubicBezTo>
                <a:cubicBezTo>
                  <a:pt x="146604" y="1109974"/>
                  <a:pt x="141619" y="1112468"/>
                  <a:pt x="135388" y="1112468"/>
                </a:cubicBezTo>
                <a:cubicBezTo>
                  <a:pt x="130403" y="1112468"/>
                  <a:pt x="126664" y="1109974"/>
                  <a:pt x="122925" y="1104985"/>
                </a:cubicBezTo>
                <a:cubicBezTo>
                  <a:pt x="121679" y="1103738"/>
                  <a:pt x="44409" y="990246"/>
                  <a:pt x="5775" y="956573"/>
                </a:cubicBezTo>
                <a:cubicBezTo>
                  <a:pt x="-1703" y="950337"/>
                  <a:pt x="-1703" y="940360"/>
                  <a:pt x="4529" y="932877"/>
                </a:cubicBezTo>
                <a:cubicBezTo>
                  <a:pt x="10760" y="926641"/>
                  <a:pt x="19484" y="925394"/>
                  <a:pt x="28208" y="931630"/>
                </a:cubicBezTo>
                <a:cubicBezTo>
                  <a:pt x="59365" y="959067"/>
                  <a:pt x="112955" y="1032650"/>
                  <a:pt x="137880" y="1068818"/>
                </a:cubicBezTo>
                <a:cubicBezTo>
                  <a:pt x="183992" y="1015190"/>
                  <a:pt x="248799" y="982763"/>
                  <a:pt x="319837" y="979022"/>
                </a:cubicBezTo>
                <a:cubicBezTo>
                  <a:pt x="327314" y="977775"/>
                  <a:pt x="333546" y="977775"/>
                  <a:pt x="339777" y="977775"/>
                </a:cubicBezTo>
                <a:cubicBezTo>
                  <a:pt x="334792" y="959067"/>
                  <a:pt x="332299" y="939113"/>
                  <a:pt x="332299" y="919158"/>
                </a:cubicBezTo>
                <a:cubicBezTo>
                  <a:pt x="332299" y="833104"/>
                  <a:pt x="400845" y="763263"/>
                  <a:pt x="486838" y="760769"/>
                </a:cubicBezTo>
                <a:cubicBezTo>
                  <a:pt x="471883" y="692175"/>
                  <a:pt x="464405" y="619839"/>
                  <a:pt x="464405" y="547504"/>
                </a:cubicBezTo>
                <a:cubicBezTo>
                  <a:pt x="464405" y="350453"/>
                  <a:pt x="519241" y="162131"/>
                  <a:pt x="617697" y="16213"/>
                </a:cubicBezTo>
                <a:cubicBezTo>
                  <a:pt x="625175" y="6236"/>
                  <a:pt x="636391" y="0"/>
                  <a:pt x="648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A1C58C99-F585-7E45-B285-195BE7823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185" y="9038742"/>
            <a:ext cx="1204337" cy="983753"/>
          </a:xfrm>
          <a:custGeom>
            <a:avLst/>
            <a:gdLst>
              <a:gd name="connsiteX0" fmla="*/ 126004 w 1204337"/>
              <a:gd name="connsiteY0" fmla="*/ 730575 h 983753"/>
              <a:gd name="connsiteX1" fmla="*/ 455022 w 1204337"/>
              <a:gd name="connsiteY1" fmla="*/ 730575 h 983753"/>
              <a:gd name="connsiteX2" fmla="*/ 471163 w 1204337"/>
              <a:gd name="connsiteY2" fmla="*/ 747054 h 983753"/>
              <a:gd name="connsiteX3" fmla="*/ 455022 w 1204337"/>
              <a:gd name="connsiteY3" fmla="*/ 762357 h 983753"/>
              <a:gd name="connsiteX4" fmla="*/ 126004 w 1204337"/>
              <a:gd name="connsiteY4" fmla="*/ 762357 h 983753"/>
              <a:gd name="connsiteX5" fmla="*/ 109863 w 1204337"/>
              <a:gd name="connsiteY5" fmla="*/ 747054 h 983753"/>
              <a:gd name="connsiteX6" fmla="*/ 126004 w 1204337"/>
              <a:gd name="connsiteY6" fmla="*/ 730575 h 983753"/>
              <a:gd name="connsiteX7" fmla="*/ 1078609 w 1204337"/>
              <a:gd name="connsiteY7" fmla="*/ 715997 h 983753"/>
              <a:gd name="connsiteX8" fmla="*/ 1089860 w 1204337"/>
              <a:gd name="connsiteY8" fmla="*/ 721702 h 983753"/>
              <a:gd name="connsiteX9" fmla="*/ 1089860 w 1204337"/>
              <a:gd name="connsiteY9" fmla="*/ 745787 h 983753"/>
              <a:gd name="connsiteX10" fmla="*/ 997351 w 1204337"/>
              <a:gd name="connsiteY10" fmla="*/ 839591 h 983753"/>
              <a:gd name="connsiteX11" fmla="*/ 984849 w 1204337"/>
              <a:gd name="connsiteY11" fmla="*/ 844661 h 983753"/>
              <a:gd name="connsiteX12" fmla="*/ 973598 w 1204337"/>
              <a:gd name="connsiteY12" fmla="*/ 839591 h 983753"/>
              <a:gd name="connsiteX13" fmla="*/ 924843 w 1204337"/>
              <a:gd name="connsiteY13" fmla="*/ 790154 h 983753"/>
              <a:gd name="connsiteX14" fmla="*/ 924843 w 1204337"/>
              <a:gd name="connsiteY14" fmla="*/ 766069 h 983753"/>
              <a:gd name="connsiteX15" fmla="*/ 948595 w 1204337"/>
              <a:gd name="connsiteY15" fmla="*/ 766069 h 983753"/>
              <a:gd name="connsiteX16" fmla="*/ 984849 w 1204337"/>
              <a:gd name="connsiteY16" fmla="*/ 804097 h 983753"/>
              <a:gd name="connsiteX17" fmla="*/ 1067358 w 1204337"/>
              <a:gd name="connsiteY17" fmla="*/ 721702 h 983753"/>
              <a:gd name="connsiteX18" fmla="*/ 1078609 w 1204337"/>
              <a:gd name="connsiteY18" fmla="*/ 715997 h 983753"/>
              <a:gd name="connsiteX19" fmla="*/ 126004 w 1204337"/>
              <a:gd name="connsiteY19" fmla="*/ 659167 h 983753"/>
              <a:gd name="connsiteX20" fmla="*/ 455022 w 1204337"/>
              <a:gd name="connsiteY20" fmla="*/ 659167 h 983753"/>
              <a:gd name="connsiteX21" fmla="*/ 471163 w 1204337"/>
              <a:gd name="connsiteY21" fmla="*/ 675646 h 983753"/>
              <a:gd name="connsiteX22" fmla="*/ 455022 w 1204337"/>
              <a:gd name="connsiteY22" fmla="*/ 690949 h 983753"/>
              <a:gd name="connsiteX23" fmla="*/ 126004 w 1204337"/>
              <a:gd name="connsiteY23" fmla="*/ 690949 h 983753"/>
              <a:gd name="connsiteX24" fmla="*/ 109863 w 1204337"/>
              <a:gd name="connsiteY24" fmla="*/ 675646 h 983753"/>
              <a:gd name="connsiteX25" fmla="*/ 126004 w 1204337"/>
              <a:gd name="connsiteY25" fmla="*/ 659167 h 983753"/>
              <a:gd name="connsiteX26" fmla="*/ 1005607 w 1204337"/>
              <a:gd name="connsiteY26" fmla="*/ 621712 h 983753"/>
              <a:gd name="connsiteX27" fmla="*/ 989428 w 1204337"/>
              <a:gd name="connsiteY27" fmla="*/ 632948 h 983753"/>
              <a:gd name="connsiteX28" fmla="*/ 959558 w 1204337"/>
              <a:gd name="connsiteY28" fmla="*/ 662910 h 983753"/>
              <a:gd name="connsiteX29" fmla="*/ 917243 w 1204337"/>
              <a:gd name="connsiteY29" fmla="*/ 660413 h 983753"/>
              <a:gd name="connsiteX30" fmla="*/ 902309 w 1204337"/>
              <a:gd name="connsiteY30" fmla="*/ 657916 h 983753"/>
              <a:gd name="connsiteX31" fmla="*/ 894841 w 1204337"/>
              <a:gd name="connsiteY31" fmla="*/ 662910 h 983753"/>
              <a:gd name="connsiteX32" fmla="*/ 893597 w 1204337"/>
              <a:gd name="connsiteY32" fmla="*/ 665407 h 983753"/>
              <a:gd name="connsiteX33" fmla="*/ 892352 w 1204337"/>
              <a:gd name="connsiteY33" fmla="*/ 666655 h 983753"/>
              <a:gd name="connsiteX34" fmla="*/ 892352 w 1204337"/>
              <a:gd name="connsiteY34" fmla="*/ 667904 h 983753"/>
              <a:gd name="connsiteX35" fmla="*/ 892352 w 1204337"/>
              <a:gd name="connsiteY35" fmla="*/ 669152 h 983753"/>
              <a:gd name="connsiteX36" fmla="*/ 891108 w 1204337"/>
              <a:gd name="connsiteY36" fmla="*/ 671649 h 983753"/>
              <a:gd name="connsiteX37" fmla="*/ 891108 w 1204337"/>
              <a:gd name="connsiteY37" fmla="*/ 672897 h 983753"/>
              <a:gd name="connsiteX38" fmla="*/ 891108 w 1204337"/>
              <a:gd name="connsiteY38" fmla="*/ 675394 h 983753"/>
              <a:gd name="connsiteX39" fmla="*/ 892352 w 1204337"/>
              <a:gd name="connsiteY39" fmla="*/ 680388 h 983753"/>
              <a:gd name="connsiteX40" fmla="*/ 893597 w 1204337"/>
              <a:gd name="connsiteY40" fmla="*/ 712847 h 983753"/>
              <a:gd name="connsiteX41" fmla="*/ 889863 w 1204337"/>
              <a:gd name="connsiteY41" fmla="*/ 722834 h 983753"/>
              <a:gd name="connsiteX42" fmla="*/ 882396 w 1204337"/>
              <a:gd name="connsiteY42" fmla="*/ 731573 h 983753"/>
              <a:gd name="connsiteX43" fmla="*/ 882396 w 1204337"/>
              <a:gd name="connsiteY43" fmla="*/ 732821 h 983753"/>
              <a:gd name="connsiteX44" fmla="*/ 873684 w 1204337"/>
              <a:gd name="connsiteY44" fmla="*/ 739063 h 983753"/>
              <a:gd name="connsiteX45" fmla="*/ 873684 w 1204337"/>
              <a:gd name="connsiteY45" fmla="*/ 740312 h 983753"/>
              <a:gd name="connsiteX46" fmla="*/ 853771 w 1204337"/>
              <a:gd name="connsiteY46" fmla="*/ 747802 h 983753"/>
              <a:gd name="connsiteX47" fmla="*/ 848792 w 1204337"/>
              <a:gd name="connsiteY47" fmla="*/ 749051 h 983753"/>
              <a:gd name="connsiteX48" fmla="*/ 848792 w 1204337"/>
              <a:gd name="connsiteY48" fmla="*/ 750299 h 983753"/>
              <a:gd name="connsiteX49" fmla="*/ 843814 w 1204337"/>
              <a:gd name="connsiteY49" fmla="*/ 752796 h 983753"/>
              <a:gd name="connsiteX50" fmla="*/ 840080 w 1204337"/>
              <a:gd name="connsiteY50" fmla="*/ 759038 h 983753"/>
              <a:gd name="connsiteX51" fmla="*/ 845059 w 1204337"/>
              <a:gd name="connsiteY51" fmla="*/ 775268 h 983753"/>
              <a:gd name="connsiteX52" fmla="*/ 846303 w 1204337"/>
              <a:gd name="connsiteY52" fmla="*/ 776516 h 983753"/>
              <a:gd name="connsiteX53" fmla="*/ 848792 w 1204337"/>
              <a:gd name="connsiteY53" fmla="*/ 779013 h 983753"/>
              <a:gd name="connsiteX54" fmla="*/ 866216 w 1204337"/>
              <a:gd name="connsiteY54" fmla="*/ 795242 h 983753"/>
              <a:gd name="connsiteX55" fmla="*/ 871194 w 1204337"/>
              <a:gd name="connsiteY55" fmla="*/ 800236 h 983753"/>
              <a:gd name="connsiteX56" fmla="*/ 868705 w 1204337"/>
              <a:gd name="connsiteY56" fmla="*/ 800236 h 983753"/>
              <a:gd name="connsiteX57" fmla="*/ 873684 w 1204337"/>
              <a:gd name="connsiteY57" fmla="*/ 813968 h 983753"/>
              <a:gd name="connsiteX58" fmla="*/ 873684 w 1204337"/>
              <a:gd name="connsiteY58" fmla="*/ 825204 h 983753"/>
              <a:gd name="connsiteX59" fmla="*/ 866216 w 1204337"/>
              <a:gd name="connsiteY59" fmla="*/ 848924 h 983753"/>
              <a:gd name="connsiteX60" fmla="*/ 864972 w 1204337"/>
              <a:gd name="connsiteY60" fmla="*/ 850173 h 983753"/>
              <a:gd name="connsiteX61" fmla="*/ 863727 w 1204337"/>
              <a:gd name="connsiteY61" fmla="*/ 852669 h 983753"/>
              <a:gd name="connsiteX62" fmla="*/ 862483 w 1204337"/>
              <a:gd name="connsiteY62" fmla="*/ 855166 h 983753"/>
              <a:gd name="connsiteX63" fmla="*/ 859993 w 1204337"/>
              <a:gd name="connsiteY63" fmla="*/ 858912 h 983753"/>
              <a:gd name="connsiteX64" fmla="*/ 858749 w 1204337"/>
              <a:gd name="connsiteY64" fmla="*/ 860160 h 983753"/>
              <a:gd name="connsiteX65" fmla="*/ 857504 w 1204337"/>
              <a:gd name="connsiteY65" fmla="*/ 863905 h 983753"/>
              <a:gd name="connsiteX66" fmla="*/ 857504 w 1204337"/>
              <a:gd name="connsiteY66" fmla="*/ 865154 h 983753"/>
              <a:gd name="connsiteX67" fmla="*/ 859993 w 1204337"/>
              <a:gd name="connsiteY67" fmla="*/ 875141 h 983753"/>
              <a:gd name="connsiteX68" fmla="*/ 877417 w 1204337"/>
              <a:gd name="connsiteY68" fmla="*/ 882632 h 983753"/>
              <a:gd name="connsiteX69" fmla="*/ 887374 w 1204337"/>
              <a:gd name="connsiteY69" fmla="*/ 882632 h 983753"/>
              <a:gd name="connsiteX70" fmla="*/ 918488 w 1204337"/>
              <a:gd name="connsiteY70" fmla="*/ 893867 h 983753"/>
              <a:gd name="connsiteX71" fmla="*/ 937156 w 1204337"/>
              <a:gd name="connsiteY71" fmla="*/ 932568 h 983753"/>
              <a:gd name="connsiteX72" fmla="*/ 948357 w 1204337"/>
              <a:gd name="connsiteY72" fmla="*/ 948798 h 983753"/>
              <a:gd name="connsiteX73" fmla="*/ 967026 w 1204337"/>
              <a:gd name="connsiteY73" fmla="*/ 943804 h 983753"/>
              <a:gd name="connsiteX74" fmla="*/ 1005607 w 1204337"/>
              <a:gd name="connsiteY74" fmla="*/ 925078 h 983753"/>
              <a:gd name="connsiteX75" fmla="*/ 1044189 w 1204337"/>
              <a:gd name="connsiteY75" fmla="*/ 943804 h 983753"/>
              <a:gd name="connsiteX76" fmla="*/ 1064102 w 1204337"/>
              <a:gd name="connsiteY76" fmla="*/ 948798 h 983753"/>
              <a:gd name="connsiteX77" fmla="*/ 1074058 w 1204337"/>
              <a:gd name="connsiteY77" fmla="*/ 932568 h 983753"/>
              <a:gd name="connsiteX78" fmla="*/ 1092727 w 1204337"/>
              <a:gd name="connsiteY78" fmla="*/ 893867 h 983753"/>
              <a:gd name="connsiteX79" fmla="*/ 1133797 w 1204337"/>
              <a:gd name="connsiteY79" fmla="*/ 882632 h 983753"/>
              <a:gd name="connsiteX80" fmla="*/ 1151221 w 1204337"/>
              <a:gd name="connsiteY80" fmla="*/ 875141 h 983753"/>
              <a:gd name="connsiteX81" fmla="*/ 1149977 w 1204337"/>
              <a:gd name="connsiteY81" fmla="*/ 855166 h 983753"/>
              <a:gd name="connsiteX82" fmla="*/ 1137531 w 1204337"/>
              <a:gd name="connsiteY82" fmla="*/ 813968 h 983753"/>
              <a:gd name="connsiteX83" fmla="*/ 1163667 w 1204337"/>
              <a:gd name="connsiteY83" fmla="*/ 779013 h 983753"/>
              <a:gd name="connsiteX84" fmla="*/ 1171134 w 1204337"/>
              <a:gd name="connsiteY84" fmla="*/ 761535 h 983753"/>
              <a:gd name="connsiteX85" fmla="*/ 1157444 w 1204337"/>
              <a:gd name="connsiteY85" fmla="*/ 747802 h 983753"/>
              <a:gd name="connsiteX86" fmla="*/ 1122596 w 1204337"/>
              <a:gd name="connsiteY86" fmla="*/ 722834 h 983753"/>
              <a:gd name="connsiteX87" fmla="*/ 1118863 w 1204337"/>
              <a:gd name="connsiteY87" fmla="*/ 680388 h 983753"/>
              <a:gd name="connsiteX88" fmla="*/ 1113884 w 1204337"/>
              <a:gd name="connsiteY88" fmla="*/ 661662 h 983753"/>
              <a:gd name="connsiteX89" fmla="*/ 1095216 w 1204337"/>
              <a:gd name="connsiteY89" fmla="*/ 660413 h 983753"/>
              <a:gd name="connsiteX90" fmla="*/ 1051656 w 1204337"/>
              <a:gd name="connsiteY90" fmla="*/ 662910 h 983753"/>
              <a:gd name="connsiteX91" fmla="*/ 1021787 w 1204337"/>
              <a:gd name="connsiteY91" fmla="*/ 632948 h 983753"/>
              <a:gd name="connsiteX92" fmla="*/ 1005607 w 1204337"/>
              <a:gd name="connsiteY92" fmla="*/ 621712 h 983753"/>
              <a:gd name="connsiteX93" fmla="*/ 126004 w 1204337"/>
              <a:gd name="connsiteY93" fmla="*/ 587756 h 983753"/>
              <a:gd name="connsiteX94" fmla="*/ 455022 w 1204337"/>
              <a:gd name="connsiteY94" fmla="*/ 587756 h 983753"/>
              <a:gd name="connsiteX95" fmla="*/ 471163 w 1204337"/>
              <a:gd name="connsiteY95" fmla="*/ 602404 h 983753"/>
              <a:gd name="connsiteX96" fmla="*/ 455022 w 1204337"/>
              <a:gd name="connsiteY96" fmla="*/ 619494 h 983753"/>
              <a:gd name="connsiteX97" fmla="*/ 126004 w 1204337"/>
              <a:gd name="connsiteY97" fmla="*/ 619494 h 983753"/>
              <a:gd name="connsiteX98" fmla="*/ 109863 w 1204337"/>
              <a:gd name="connsiteY98" fmla="*/ 602404 h 983753"/>
              <a:gd name="connsiteX99" fmla="*/ 126004 w 1204337"/>
              <a:gd name="connsiteY99" fmla="*/ 587756 h 983753"/>
              <a:gd name="connsiteX100" fmla="*/ 607347 w 1204337"/>
              <a:gd name="connsiteY100" fmla="*/ 511851 h 983753"/>
              <a:gd name="connsiteX101" fmla="*/ 582456 w 1204337"/>
              <a:gd name="connsiteY101" fmla="*/ 536820 h 983753"/>
              <a:gd name="connsiteX102" fmla="*/ 582456 w 1204337"/>
              <a:gd name="connsiteY102" fmla="*/ 716592 h 983753"/>
              <a:gd name="connsiteX103" fmla="*/ 637217 w 1204337"/>
              <a:gd name="connsiteY103" fmla="*/ 771522 h 983753"/>
              <a:gd name="connsiteX104" fmla="*/ 806477 w 1204337"/>
              <a:gd name="connsiteY104" fmla="*/ 771522 h 983753"/>
              <a:gd name="connsiteX105" fmla="*/ 806477 w 1204337"/>
              <a:gd name="connsiteY105" fmla="*/ 769025 h 983753"/>
              <a:gd name="connsiteX106" fmla="*/ 806477 w 1204337"/>
              <a:gd name="connsiteY106" fmla="*/ 765280 h 983753"/>
              <a:gd name="connsiteX107" fmla="*/ 806477 w 1204337"/>
              <a:gd name="connsiteY107" fmla="*/ 761535 h 983753"/>
              <a:gd name="connsiteX108" fmla="*/ 806477 w 1204337"/>
              <a:gd name="connsiteY108" fmla="*/ 757790 h 983753"/>
              <a:gd name="connsiteX109" fmla="*/ 807722 w 1204337"/>
              <a:gd name="connsiteY109" fmla="*/ 755293 h 983753"/>
              <a:gd name="connsiteX110" fmla="*/ 807722 w 1204337"/>
              <a:gd name="connsiteY110" fmla="*/ 754044 h 983753"/>
              <a:gd name="connsiteX111" fmla="*/ 808966 w 1204337"/>
              <a:gd name="connsiteY111" fmla="*/ 749051 h 983753"/>
              <a:gd name="connsiteX112" fmla="*/ 811455 w 1204337"/>
              <a:gd name="connsiteY112" fmla="*/ 744057 h 983753"/>
              <a:gd name="connsiteX113" fmla="*/ 811455 w 1204337"/>
              <a:gd name="connsiteY113" fmla="*/ 741560 h 983753"/>
              <a:gd name="connsiteX114" fmla="*/ 813945 w 1204337"/>
              <a:gd name="connsiteY114" fmla="*/ 737815 h 983753"/>
              <a:gd name="connsiteX115" fmla="*/ 815189 w 1204337"/>
              <a:gd name="connsiteY115" fmla="*/ 735318 h 983753"/>
              <a:gd name="connsiteX116" fmla="*/ 818923 w 1204337"/>
              <a:gd name="connsiteY116" fmla="*/ 732821 h 983753"/>
              <a:gd name="connsiteX117" fmla="*/ 820167 w 1204337"/>
              <a:gd name="connsiteY117" fmla="*/ 730324 h 983753"/>
              <a:gd name="connsiteX118" fmla="*/ 822657 w 1204337"/>
              <a:gd name="connsiteY118" fmla="*/ 726579 h 983753"/>
              <a:gd name="connsiteX119" fmla="*/ 825146 w 1204337"/>
              <a:gd name="connsiteY119" fmla="*/ 725331 h 983753"/>
              <a:gd name="connsiteX120" fmla="*/ 828879 w 1204337"/>
              <a:gd name="connsiteY120" fmla="*/ 722834 h 983753"/>
              <a:gd name="connsiteX121" fmla="*/ 831368 w 1204337"/>
              <a:gd name="connsiteY121" fmla="*/ 720337 h 983753"/>
              <a:gd name="connsiteX122" fmla="*/ 835102 w 1204337"/>
              <a:gd name="connsiteY122" fmla="*/ 719089 h 983753"/>
              <a:gd name="connsiteX123" fmla="*/ 837591 w 1204337"/>
              <a:gd name="connsiteY123" fmla="*/ 717840 h 983753"/>
              <a:gd name="connsiteX124" fmla="*/ 841325 w 1204337"/>
              <a:gd name="connsiteY124" fmla="*/ 716592 h 983753"/>
              <a:gd name="connsiteX125" fmla="*/ 848792 w 1204337"/>
              <a:gd name="connsiteY125" fmla="*/ 715344 h 983753"/>
              <a:gd name="connsiteX126" fmla="*/ 859993 w 1204337"/>
              <a:gd name="connsiteY126" fmla="*/ 706605 h 983753"/>
              <a:gd name="connsiteX127" fmla="*/ 862483 w 1204337"/>
              <a:gd name="connsiteY127" fmla="*/ 691624 h 983753"/>
              <a:gd name="connsiteX128" fmla="*/ 859993 w 1204337"/>
              <a:gd name="connsiteY128" fmla="*/ 682885 h 983753"/>
              <a:gd name="connsiteX129" fmla="*/ 858749 w 1204337"/>
              <a:gd name="connsiteY129" fmla="*/ 675394 h 983753"/>
              <a:gd name="connsiteX130" fmla="*/ 859993 w 1204337"/>
              <a:gd name="connsiteY130" fmla="*/ 660413 h 983753"/>
              <a:gd name="connsiteX131" fmla="*/ 863727 w 1204337"/>
              <a:gd name="connsiteY131" fmla="*/ 652923 h 983753"/>
              <a:gd name="connsiteX132" fmla="*/ 863727 w 1204337"/>
              <a:gd name="connsiteY132" fmla="*/ 651674 h 983753"/>
              <a:gd name="connsiteX133" fmla="*/ 867461 w 1204337"/>
              <a:gd name="connsiteY133" fmla="*/ 646680 h 983753"/>
              <a:gd name="connsiteX134" fmla="*/ 868705 w 1204337"/>
              <a:gd name="connsiteY134" fmla="*/ 644184 h 983753"/>
              <a:gd name="connsiteX135" fmla="*/ 871194 w 1204337"/>
              <a:gd name="connsiteY135" fmla="*/ 640438 h 983753"/>
              <a:gd name="connsiteX136" fmla="*/ 874928 w 1204337"/>
              <a:gd name="connsiteY136" fmla="*/ 637942 h 983753"/>
              <a:gd name="connsiteX137" fmla="*/ 876173 w 1204337"/>
              <a:gd name="connsiteY137" fmla="*/ 635445 h 983753"/>
              <a:gd name="connsiteX138" fmla="*/ 877417 w 1204337"/>
              <a:gd name="connsiteY138" fmla="*/ 634196 h 983753"/>
              <a:gd name="connsiteX139" fmla="*/ 878662 w 1204337"/>
              <a:gd name="connsiteY139" fmla="*/ 634196 h 983753"/>
              <a:gd name="connsiteX140" fmla="*/ 878662 w 1204337"/>
              <a:gd name="connsiteY140" fmla="*/ 536820 h 983753"/>
              <a:gd name="connsiteX141" fmla="*/ 853771 w 1204337"/>
              <a:gd name="connsiteY141" fmla="*/ 511851 h 983753"/>
              <a:gd name="connsiteX142" fmla="*/ 125869 w 1204337"/>
              <a:gd name="connsiteY142" fmla="*/ 510854 h 983753"/>
              <a:gd name="connsiteX143" fmla="*/ 306857 w 1204337"/>
              <a:gd name="connsiteY143" fmla="*/ 510854 h 983753"/>
              <a:gd name="connsiteX144" fmla="*/ 322863 w 1204337"/>
              <a:gd name="connsiteY144" fmla="*/ 527334 h 983753"/>
              <a:gd name="connsiteX145" fmla="*/ 306857 w 1204337"/>
              <a:gd name="connsiteY145" fmla="*/ 542636 h 983753"/>
              <a:gd name="connsiteX146" fmla="*/ 125869 w 1204337"/>
              <a:gd name="connsiteY146" fmla="*/ 542636 h 983753"/>
              <a:gd name="connsiteX147" fmla="*/ 109863 w 1204337"/>
              <a:gd name="connsiteY147" fmla="*/ 527334 h 983753"/>
              <a:gd name="connsiteX148" fmla="*/ 125869 w 1204337"/>
              <a:gd name="connsiteY148" fmla="*/ 510854 h 983753"/>
              <a:gd name="connsiteX149" fmla="*/ 143125 w 1204337"/>
              <a:gd name="connsiteY149" fmla="*/ 179772 h 983753"/>
              <a:gd name="connsiteX150" fmla="*/ 143125 w 1204337"/>
              <a:gd name="connsiteY150" fmla="*/ 401991 h 983753"/>
              <a:gd name="connsiteX151" fmla="*/ 144369 w 1204337"/>
              <a:gd name="connsiteY151" fmla="*/ 404487 h 983753"/>
              <a:gd name="connsiteX152" fmla="*/ 877417 w 1204337"/>
              <a:gd name="connsiteY152" fmla="*/ 404487 h 983753"/>
              <a:gd name="connsiteX153" fmla="*/ 878662 w 1204337"/>
              <a:gd name="connsiteY153" fmla="*/ 401991 h 983753"/>
              <a:gd name="connsiteX154" fmla="*/ 878662 w 1204337"/>
              <a:gd name="connsiteY154" fmla="*/ 179772 h 983753"/>
              <a:gd name="connsiteX155" fmla="*/ 32359 w 1204337"/>
              <a:gd name="connsiteY155" fmla="*/ 179772 h 983753"/>
              <a:gd name="connsiteX156" fmla="*/ 32359 w 1204337"/>
              <a:gd name="connsiteY156" fmla="*/ 823956 h 983753"/>
              <a:gd name="connsiteX157" fmla="*/ 54761 w 1204337"/>
              <a:gd name="connsiteY157" fmla="*/ 846427 h 983753"/>
              <a:gd name="connsiteX158" fmla="*/ 828879 w 1204337"/>
              <a:gd name="connsiteY158" fmla="*/ 846427 h 983753"/>
              <a:gd name="connsiteX159" fmla="*/ 830124 w 1204337"/>
              <a:gd name="connsiteY159" fmla="*/ 842682 h 983753"/>
              <a:gd name="connsiteX160" fmla="*/ 832613 w 1204337"/>
              <a:gd name="connsiteY160" fmla="*/ 840185 h 983753"/>
              <a:gd name="connsiteX161" fmla="*/ 836347 w 1204337"/>
              <a:gd name="connsiteY161" fmla="*/ 833943 h 983753"/>
              <a:gd name="connsiteX162" fmla="*/ 840080 w 1204337"/>
              <a:gd name="connsiteY162" fmla="*/ 818962 h 983753"/>
              <a:gd name="connsiteX163" fmla="*/ 832613 w 1204337"/>
              <a:gd name="connsiteY163" fmla="*/ 807726 h 983753"/>
              <a:gd name="connsiteX164" fmla="*/ 828879 w 1204337"/>
              <a:gd name="connsiteY164" fmla="*/ 805230 h 983753"/>
              <a:gd name="connsiteX165" fmla="*/ 825146 w 1204337"/>
              <a:gd name="connsiteY165" fmla="*/ 805230 h 983753"/>
              <a:gd name="connsiteX166" fmla="*/ 637217 w 1204337"/>
              <a:gd name="connsiteY166" fmla="*/ 805230 h 983753"/>
              <a:gd name="connsiteX167" fmla="*/ 548853 w 1204337"/>
              <a:gd name="connsiteY167" fmla="*/ 716592 h 983753"/>
              <a:gd name="connsiteX168" fmla="*/ 548853 w 1204337"/>
              <a:gd name="connsiteY168" fmla="*/ 536820 h 983753"/>
              <a:gd name="connsiteX169" fmla="*/ 607347 w 1204337"/>
              <a:gd name="connsiteY169" fmla="*/ 478144 h 983753"/>
              <a:gd name="connsiteX170" fmla="*/ 853771 w 1204337"/>
              <a:gd name="connsiteY170" fmla="*/ 478144 h 983753"/>
              <a:gd name="connsiteX171" fmla="*/ 912265 w 1204337"/>
              <a:gd name="connsiteY171" fmla="*/ 536820 h 983753"/>
              <a:gd name="connsiteX172" fmla="*/ 912265 w 1204337"/>
              <a:gd name="connsiteY172" fmla="*/ 624209 h 983753"/>
              <a:gd name="connsiteX173" fmla="*/ 934667 w 1204337"/>
              <a:gd name="connsiteY173" fmla="*/ 630451 h 983753"/>
              <a:gd name="connsiteX174" fmla="*/ 948357 w 1204337"/>
              <a:gd name="connsiteY174" fmla="*/ 631700 h 983753"/>
              <a:gd name="connsiteX175" fmla="*/ 958314 w 1204337"/>
              <a:gd name="connsiteY175" fmla="*/ 622961 h 983753"/>
              <a:gd name="connsiteX176" fmla="*/ 963292 w 1204337"/>
              <a:gd name="connsiteY176" fmla="*/ 611725 h 983753"/>
              <a:gd name="connsiteX177" fmla="*/ 964537 w 1204337"/>
              <a:gd name="connsiteY177" fmla="*/ 610476 h 983753"/>
              <a:gd name="connsiteX178" fmla="*/ 969515 w 1204337"/>
              <a:gd name="connsiteY178" fmla="*/ 602986 h 983753"/>
              <a:gd name="connsiteX179" fmla="*/ 970760 w 1204337"/>
              <a:gd name="connsiteY179" fmla="*/ 602986 h 983753"/>
              <a:gd name="connsiteX180" fmla="*/ 978227 w 1204337"/>
              <a:gd name="connsiteY180" fmla="*/ 596744 h 983753"/>
              <a:gd name="connsiteX181" fmla="*/ 980716 w 1204337"/>
              <a:gd name="connsiteY181" fmla="*/ 595495 h 983753"/>
              <a:gd name="connsiteX182" fmla="*/ 988183 w 1204337"/>
              <a:gd name="connsiteY182" fmla="*/ 591750 h 983753"/>
              <a:gd name="connsiteX183" fmla="*/ 989428 w 1204337"/>
              <a:gd name="connsiteY183" fmla="*/ 590502 h 983753"/>
              <a:gd name="connsiteX184" fmla="*/ 989428 w 1204337"/>
              <a:gd name="connsiteY184" fmla="*/ 179772 h 983753"/>
              <a:gd name="connsiteX185" fmla="*/ 912265 w 1204337"/>
              <a:gd name="connsiteY185" fmla="*/ 179772 h 983753"/>
              <a:gd name="connsiteX186" fmla="*/ 912265 w 1204337"/>
              <a:gd name="connsiteY186" fmla="*/ 401991 h 983753"/>
              <a:gd name="connsiteX187" fmla="*/ 877417 w 1204337"/>
              <a:gd name="connsiteY187" fmla="*/ 438195 h 983753"/>
              <a:gd name="connsiteX188" fmla="*/ 144369 w 1204337"/>
              <a:gd name="connsiteY188" fmla="*/ 438195 h 983753"/>
              <a:gd name="connsiteX189" fmla="*/ 109521 w 1204337"/>
              <a:gd name="connsiteY189" fmla="*/ 401991 h 983753"/>
              <a:gd name="connsiteX190" fmla="*/ 109521 w 1204337"/>
              <a:gd name="connsiteY190" fmla="*/ 179772 h 983753"/>
              <a:gd name="connsiteX191" fmla="*/ 898116 w 1204337"/>
              <a:gd name="connsiteY191" fmla="*/ 71410 h 983753"/>
              <a:gd name="connsiteX192" fmla="*/ 916060 w 1204337"/>
              <a:gd name="connsiteY192" fmla="*/ 89974 h 983753"/>
              <a:gd name="connsiteX193" fmla="*/ 898116 w 1204337"/>
              <a:gd name="connsiteY193" fmla="*/ 108537 h 983753"/>
              <a:gd name="connsiteX194" fmla="*/ 878889 w 1204337"/>
              <a:gd name="connsiteY194" fmla="*/ 89974 h 983753"/>
              <a:gd name="connsiteX195" fmla="*/ 898116 w 1204337"/>
              <a:gd name="connsiteY195" fmla="*/ 71410 h 983753"/>
              <a:gd name="connsiteX196" fmla="*/ 825422 w 1204337"/>
              <a:gd name="connsiteY196" fmla="*/ 71410 h 983753"/>
              <a:gd name="connsiteX197" fmla="*/ 844646 w 1204337"/>
              <a:gd name="connsiteY197" fmla="*/ 89974 h 983753"/>
              <a:gd name="connsiteX198" fmla="*/ 825422 w 1204337"/>
              <a:gd name="connsiteY198" fmla="*/ 108537 h 983753"/>
              <a:gd name="connsiteX199" fmla="*/ 807479 w 1204337"/>
              <a:gd name="connsiteY199" fmla="*/ 89974 h 983753"/>
              <a:gd name="connsiteX200" fmla="*/ 825422 w 1204337"/>
              <a:gd name="connsiteY200" fmla="*/ 71410 h 983753"/>
              <a:gd name="connsiteX201" fmla="*/ 749802 w 1204337"/>
              <a:gd name="connsiteY201" fmla="*/ 71410 h 983753"/>
              <a:gd name="connsiteX202" fmla="*/ 767744 w 1204337"/>
              <a:gd name="connsiteY202" fmla="*/ 89974 h 983753"/>
              <a:gd name="connsiteX203" fmla="*/ 749802 w 1204337"/>
              <a:gd name="connsiteY203" fmla="*/ 108537 h 983753"/>
              <a:gd name="connsiteX204" fmla="*/ 730577 w 1204337"/>
              <a:gd name="connsiteY204" fmla="*/ 89974 h 983753"/>
              <a:gd name="connsiteX205" fmla="*/ 749802 w 1204337"/>
              <a:gd name="connsiteY205" fmla="*/ 71410 h 983753"/>
              <a:gd name="connsiteX206" fmla="*/ 125869 w 1204337"/>
              <a:gd name="connsiteY206" fmla="*/ 71410 h 983753"/>
              <a:gd name="connsiteX207" fmla="*/ 234214 w 1204337"/>
              <a:gd name="connsiteY207" fmla="*/ 71410 h 983753"/>
              <a:gd name="connsiteX208" fmla="*/ 251451 w 1204337"/>
              <a:gd name="connsiteY208" fmla="*/ 86712 h 983753"/>
              <a:gd name="connsiteX209" fmla="*/ 234214 w 1204337"/>
              <a:gd name="connsiteY209" fmla="*/ 103192 h 983753"/>
              <a:gd name="connsiteX210" fmla="*/ 125869 w 1204337"/>
              <a:gd name="connsiteY210" fmla="*/ 103192 h 983753"/>
              <a:gd name="connsiteX211" fmla="*/ 109863 w 1204337"/>
              <a:gd name="connsiteY211" fmla="*/ 86712 h 983753"/>
              <a:gd name="connsiteX212" fmla="*/ 125869 w 1204337"/>
              <a:gd name="connsiteY212" fmla="*/ 71410 h 983753"/>
              <a:gd name="connsiteX213" fmla="*/ 54761 w 1204337"/>
              <a:gd name="connsiteY213" fmla="*/ 32459 h 983753"/>
              <a:gd name="connsiteX214" fmla="*/ 32359 w 1204337"/>
              <a:gd name="connsiteY214" fmla="*/ 54930 h 983753"/>
              <a:gd name="connsiteX215" fmla="*/ 32359 w 1204337"/>
              <a:gd name="connsiteY215" fmla="*/ 146065 h 983753"/>
              <a:gd name="connsiteX216" fmla="*/ 109521 w 1204337"/>
              <a:gd name="connsiteY216" fmla="*/ 146065 h 983753"/>
              <a:gd name="connsiteX217" fmla="*/ 912265 w 1204337"/>
              <a:gd name="connsiteY217" fmla="*/ 146065 h 983753"/>
              <a:gd name="connsiteX218" fmla="*/ 989428 w 1204337"/>
              <a:gd name="connsiteY218" fmla="*/ 146065 h 983753"/>
              <a:gd name="connsiteX219" fmla="*/ 989428 w 1204337"/>
              <a:gd name="connsiteY219" fmla="*/ 54930 h 983753"/>
              <a:gd name="connsiteX220" fmla="*/ 968270 w 1204337"/>
              <a:gd name="connsiteY220" fmla="*/ 32459 h 983753"/>
              <a:gd name="connsiteX221" fmla="*/ 54761 w 1204337"/>
              <a:gd name="connsiteY221" fmla="*/ 0 h 983753"/>
              <a:gd name="connsiteX222" fmla="*/ 968270 w 1204337"/>
              <a:gd name="connsiteY222" fmla="*/ 0 h 983753"/>
              <a:gd name="connsiteX223" fmla="*/ 1021787 w 1204337"/>
              <a:gd name="connsiteY223" fmla="*/ 54930 h 983753"/>
              <a:gd name="connsiteX224" fmla="*/ 1021787 w 1204337"/>
              <a:gd name="connsiteY224" fmla="*/ 590502 h 983753"/>
              <a:gd name="connsiteX225" fmla="*/ 1052901 w 1204337"/>
              <a:gd name="connsiteY225" fmla="*/ 622961 h 983753"/>
              <a:gd name="connsiteX226" fmla="*/ 1062857 w 1204337"/>
              <a:gd name="connsiteY226" fmla="*/ 631700 h 983753"/>
              <a:gd name="connsiteX227" fmla="*/ 1077792 w 1204337"/>
              <a:gd name="connsiteY227" fmla="*/ 630451 h 983753"/>
              <a:gd name="connsiteX228" fmla="*/ 1135042 w 1204337"/>
              <a:gd name="connsiteY228" fmla="*/ 635445 h 983753"/>
              <a:gd name="connsiteX229" fmla="*/ 1149977 w 1204337"/>
              <a:gd name="connsiteY229" fmla="*/ 691624 h 983753"/>
              <a:gd name="connsiteX230" fmla="*/ 1151221 w 1204337"/>
              <a:gd name="connsiteY230" fmla="*/ 706605 h 983753"/>
              <a:gd name="connsiteX231" fmla="*/ 1162422 w 1204337"/>
              <a:gd name="connsiteY231" fmla="*/ 715344 h 983753"/>
              <a:gd name="connsiteX232" fmla="*/ 1203493 w 1204337"/>
              <a:gd name="connsiteY232" fmla="*/ 755293 h 983753"/>
              <a:gd name="connsiteX233" fmla="*/ 1178602 w 1204337"/>
              <a:gd name="connsiteY233" fmla="*/ 807726 h 983753"/>
              <a:gd name="connsiteX234" fmla="*/ 1171134 w 1204337"/>
              <a:gd name="connsiteY234" fmla="*/ 818962 h 983753"/>
              <a:gd name="connsiteX235" fmla="*/ 1174868 w 1204337"/>
              <a:gd name="connsiteY235" fmla="*/ 833943 h 983753"/>
              <a:gd name="connsiteX236" fmla="*/ 1179846 w 1204337"/>
              <a:gd name="connsiteY236" fmla="*/ 891370 h 983753"/>
              <a:gd name="connsiteX237" fmla="*/ 1127575 w 1204337"/>
              <a:gd name="connsiteY237" fmla="*/ 915090 h 983753"/>
              <a:gd name="connsiteX238" fmla="*/ 1113884 w 1204337"/>
              <a:gd name="connsiteY238" fmla="*/ 918836 h 983753"/>
              <a:gd name="connsiteX239" fmla="*/ 1107662 w 1204337"/>
              <a:gd name="connsiteY239" fmla="*/ 932568 h 983753"/>
              <a:gd name="connsiteX240" fmla="*/ 1074058 w 1204337"/>
              <a:gd name="connsiteY240" fmla="*/ 980008 h 983753"/>
              <a:gd name="connsiteX241" fmla="*/ 1019298 w 1204337"/>
              <a:gd name="connsiteY241" fmla="*/ 963779 h 983753"/>
              <a:gd name="connsiteX242" fmla="*/ 993162 w 1204337"/>
              <a:gd name="connsiteY242" fmla="*/ 963779 h 983753"/>
              <a:gd name="connsiteX243" fmla="*/ 954580 w 1204337"/>
              <a:gd name="connsiteY243" fmla="*/ 983753 h 983753"/>
              <a:gd name="connsiteX244" fmla="*/ 937156 w 1204337"/>
              <a:gd name="connsiteY244" fmla="*/ 980008 h 983753"/>
              <a:gd name="connsiteX245" fmla="*/ 903553 w 1204337"/>
              <a:gd name="connsiteY245" fmla="*/ 932568 h 983753"/>
              <a:gd name="connsiteX246" fmla="*/ 898575 w 1204337"/>
              <a:gd name="connsiteY246" fmla="*/ 918836 h 983753"/>
              <a:gd name="connsiteX247" fmla="*/ 883640 w 1204337"/>
              <a:gd name="connsiteY247" fmla="*/ 915090 h 983753"/>
              <a:gd name="connsiteX248" fmla="*/ 831368 w 1204337"/>
              <a:gd name="connsiteY248" fmla="*/ 891370 h 983753"/>
              <a:gd name="connsiteX249" fmla="*/ 826390 w 1204337"/>
              <a:gd name="connsiteY249" fmla="*/ 878886 h 983753"/>
              <a:gd name="connsiteX250" fmla="*/ 54761 w 1204337"/>
              <a:gd name="connsiteY250" fmla="*/ 878886 h 983753"/>
              <a:gd name="connsiteX251" fmla="*/ 0 w 1204337"/>
              <a:gd name="connsiteY251" fmla="*/ 823956 h 983753"/>
              <a:gd name="connsiteX252" fmla="*/ 0 w 1204337"/>
              <a:gd name="connsiteY252" fmla="*/ 54930 h 983753"/>
              <a:gd name="connsiteX253" fmla="*/ 54761 w 1204337"/>
              <a:gd name="connsiteY253" fmla="*/ 0 h 98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204337" h="983753">
                <a:moveTo>
                  <a:pt x="126004" y="730575"/>
                </a:moveTo>
                <a:lnTo>
                  <a:pt x="455022" y="730575"/>
                </a:lnTo>
                <a:cubicBezTo>
                  <a:pt x="463713" y="730575"/>
                  <a:pt x="471163" y="737638"/>
                  <a:pt x="471163" y="747054"/>
                </a:cubicBezTo>
                <a:cubicBezTo>
                  <a:pt x="471163" y="755294"/>
                  <a:pt x="463713" y="762357"/>
                  <a:pt x="455022" y="762357"/>
                </a:cubicBezTo>
                <a:lnTo>
                  <a:pt x="126004" y="762357"/>
                </a:lnTo>
                <a:cubicBezTo>
                  <a:pt x="117313" y="762357"/>
                  <a:pt x="109863" y="755294"/>
                  <a:pt x="109863" y="747054"/>
                </a:cubicBezTo>
                <a:cubicBezTo>
                  <a:pt x="109863" y="737638"/>
                  <a:pt x="117313" y="730575"/>
                  <a:pt x="126004" y="730575"/>
                </a:cubicBezTo>
                <a:close/>
                <a:moveTo>
                  <a:pt x="1078609" y="715997"/>
                </a:moveTo>
                <a:cubicBezTo>
                  <a:pt x="1082672" y="715997"/>
                  <a:pt x="1086735" y="717899"/>
                  <a:pt x="1089860" y="721702"/>
                </a:cubicBezTo>
                <a:cubicBezTo>
                  <a:pt x="1097361" y="728040"/>
                  <a:pt x="1097361" y="738181"/>
                  <a:pt x="1089860" y="745787"/>
                </a:cubicBezTo>
                <a:lnTo>
                  <a:pt x="997351" y="839591"/>
                </a:lnTo>
                <a:cubicBezTo>
                  <a:pt x="993600" y="843394"/>
                  <a:pt x="989850" y="844661"/>
                  <a:pt x="984849" y="844661"/>
                </a:cubicBezTo>
                <a:cubicBezTo>
                  <a:pt x="981099" y="844661"/>
                  <a:pt x="977348" y="843394"/>
                  <a:pt x="973598" y="839591"/>
                </a:cubicBezTo>
                <a:lnTo>
                  <a:pt x="924843" y="790154"/>
                </a:lnTo>
                <a:cubicBezTo>
                  <a:pt x="917342" y="783815"/>
                  <a:pt x="917342" y="772407"/>
                  <a:pt x="924843" y="766069"/>
                </a:cubicBezTo>
                <a:cubicBezTo>
                  <a:pt x="931094" y="759730"/>
                  <a:pt x="942345" y="759730"/>
                  <a:pt x="948595" y="766069"/>
                </a:cubicBezTo>
                <a:lnTo>
                  <a:pt x="984849" y="804097"/>
                </a:lnTo>
                <a:lnTo>
                  <a:pt x="1067358" y="721702"/>
                </a:lnTo>
                <a:cubicBezTo>
                  <a:pt x="1070483" y="717899"/>
                  <a:pt x="1074546" y="715997"/>
                  <a:pt x="1078609" y="715997"/>
                </a:cubicBezTo>
                <a:close/>
                <a:moveTo>
                  <a:pt x="126004" y="659167"/>
                </a:moveTo>
                <a:lnTo>
                  <a:pt x="455022" y="659167"/>
                </a:lnTo>
                <a:cubicBezTo>
                  <a:pt x="463713" y="659167"/>
                  <a:pt x="471163" y="666230"/>
                  <a:pt x="471163" y="675646"/>
                </a:cubicBezTo>
                <a:cubicBezTo>
                  <a:pt x="471163" y="683886"/>
                  <a:pt x="463713" y="690949"/>
                  <a:pt x="455022" y="690949"/>
                </a:cubicBezTo>
                <a:lnTo>
                  <a:pt x="126004" y="690949"/>
                </a:lnTo>
                <a:cubicBezTo>
                  <a:pt x="117313" y="690949"/>
                  <a:pt x="109863" y="683886"/>
                  <a:pt x="109863" y="675646"/>
                </a:cubicBezTo>
                <a:cubicBezTo>
                  <a:pt x="109863" y="666230"/>
                  <a:pt x="117313" y="659167"/>
                  <a:pt x="126004" y="659167"/>
                </a:cubicBezTo>
                <a:close/>
                <a:moveTo>
                  <a:pt x="1005607" y="621712"/>
                </a:moveTo>
                <a:cubicBezTo>
                  <a:pt x="1003118" y="621712"/>
                  <a:pt x="993162" y="622961"/>
                  <a:pt x="989428" y="632948"/>
                </a:cubicBezTo>
                <a:cubicBezTo>
                  <a:pt x="985694" y="647929"/>
                  <a:pt x="973249" y="657916"/>
                  <a:pt x="959558" y="662910"/>
                </a:cubicBezTo>
                <a:cubicBezTo>
                  <a:pt x="945868" y="669152"/>
                  <a:pt x="929689" y="667904"/>
                  <a:pt x="917243" y="660413"/>
                </a:cubicBezTo>
                <a:cubicBezTo>
                  <a:pt x="911021" y="655419"/>
                  <a:pt x="906042" y="656668"/>
                  <a:pt x="902309" y="657916"/>
                </a:cubicBezTo>
                <a:cubicBezTo>
                  <a:pt x="899819" y="659165"/>
                  <a:pt x="897330" y="661662"/>
                  <a:pt x="894841" y="662910"/>
                </a:cubicBezTo>
                <a:cubicBezTo>
                  <a:pt x="894841" y="664158"/>
                  <a:pt x="894841" y="665407"/>
                  <a:pt x="893597" y="665407"/>
                </a:cubicBezTo>
                <a:cubicBezTo>
                  <a:pt x="893597" y="665407"/>
                  <a:pt x="893597" y="666655"/>
                  <a:pt x="892352" y="666655"/>
                </a:cubicBezTo>
                <a:cubicBezTo>
                  <a:pt x="892352" y="667904"/>
                  <a:pt x="892352" y="667904"/>
                  <a:pt x="892352" y="667904"/>
                </a:cubicBezTo>
                <a:lnTo>
                  <a:pt x="892352" y="669152"/>
                </a:lnTo>
                <a:cubicBezTo>
                  <a:pt x="892352" y="669152"/>
                  <a:pt x="891108" y="670400"/>
                  <a:pt x="891108" y="671649"/>
                </a:cubicBezTo>
                <a:cubicBezTo>
                  <a:pt x="891108" y="671649"/>
                  <a:pt x="891108" y="671649"/>
                  <a:pt x="891108" y="672897"/>
                </a:cubicBezTo>
                <a:cubicBezTo>
                  <a:pt x="891108" y="674146"/>
                  <a:pt x="891108" y="674146"/>
                  <a:pt x="891108" y="675394"/>
                </a:cubicBezTo>
                <a:cubicBezTo>
                  <a:pt x="891108" y="676642"/>
                  <a:pt x="892352" y="679139"/>
                  <a:pt x="892352" y="680388"/>
                </a:cubicBezTo>
                <a:cubicBezTo>
                  <a:pt x="897330" y="690375"/>
                  <a:pt x="897330" y="701611"/>
                  <a:pt x="893597" y="712847"/>
                </a:cubicBezTo>
                <a:cubicBezTo>
                  <a:pt x="892352" y="716592"/>
                  <a:pt x="891108" y="720337"/>
                  <a:pt x="889863" y="722834"/>
                </a:cubicBezTo>
                <a:cubicBezTo>
                  <a:pt x="887374" y="726579"/>
                  <a:pt x="884885" y="729076"/>
                  <a:pt x="882396" y="731573"/>
                </a:cubicBezTo>
                <a:cubicBezTo>
                  <a:pt x="882396" y="732821"/>
                  <a:pt x="882396" y="732821"/>
                  <a:pt x="882396" y="732821"/>
                </a:cubicBezTo>
                <a:cubicBezTo>
                  <a:pt x="879906" y="734070"/>
                  <a:pt x="877417" y="736567"/>
                  <a:pt x="873684" y="739063"/>
                </a:cubicBezTo>
                <a:cubicBezTo>
                  <a:pt x="873684" y="739063"/>
                  <a:pt x="873684" y="739063"/>
                  <a:pt x="873684" y="740312"/>
                </a:cubicBezTo>
                <a:cubicBezTo>
                  <a:pt x="867461" y="744057"/>
                  <a:pt x="861238" y="746554"/>
                  <a:pt x="853771" y="747802"/>
                </a:cubicBezTo>
                <a:cubicBezTo>
                  <a:pt x="851281" y="747802"/>
                  <a:pt x="850037" y="747802"/>
                  <a:pt x="848792" y="749051"/>
                </a:cubicBezTo>
                <a:cubicBezTo>
                  <a:pt x="848792" y="749051"/>
                  <a:pt x="848792" y="749051"/>
                  <a:pt x="848792" y="750299"/>
                </a:cubicBezTo>
                <a:cubicBezTo>
                  <a:pt x="846303" y="750299"/>
                  <a:pt x="845059" y="751548"/>
                  <a:pt x="843814" y="752796"/>
                </a:cubicBezTo>
                <a:cubicBezTo>
                  <a:pt x="842570" y="755293"/>
                  <a:pt x="841325" y="757790"/>
                  <a:pt x="840080" y="759038"/>
                </a:cubicBezTo>
                <a:cubicBezTo>
                  <a:pt x="838836" y="764032"/>
                  <a:pt x="840080" y="771522"/>
                  <a:pt x="845059" y="775268"/>
                </a:cubicBezTo>
                <a:lnTo>
                  <a:pt x="846303" y="776516"/>
                </a:lnTo>
                <a:cubicBezTo>
                  <a:pt x="846303" y="777764"/>
                  <a:pt x="847548" y="777764"/>
                  <a:pt x="848792" y="779013"/>
                </a:cubicBezTo>
                <a:cubicBezTo>
                  <a:pt x="856260" y="782758"/>
                  <a:pt x="862483" y="789000"/>
                  <a:pt x="866216" y="795242"/>
                </a:cubicBezTo>
                <a:lnTo>
                  <a:pt x="871194" y="800236"/>
                </a:lnTo>
                <a:lnTo>
                  <a:pt x="868705" y="800236"/>
                </a:lnTo>
                <a:cubicBezTo>
                  <a:pt x="871194" y="805230"/>
                  <a:pt x="872439" y="808975"/>
                  <a:pt x="873684" y="813968"/>
                </a:cubicBezTo>
                <a:cubicBezTo>
                  <a:pt x="873684" y="817714"/>
                  <a:pt x="873684" y="820211"/>
                  <a:pt x="873684" y="825204"/>
                </a:cubicBezTo>
                <a:cubicBezTo>
                  <a:pt x="873684" y="833943"/>
                  <a:pt x="871194" y="842682"/>
                  <a:pt x="866216" y="848924"/>
                </a:cubicBezTo>
                <a:cubicBezTo>
                  <a:pt x="864972" y="850173"/>
                  <a:pt x="864972" y="850173"/>
                  <a:pt x="864972" y="850173"/>
                </a:cubicBezTo>
                <a:cubicBezTo>
                  <a:pt x="864972" y="851421"/>
                  <a:pt x="864972" y="851421"/>
                  <a:pt x="863727" y="852669"/>
                </a:cubicBezTo>
                <a:cubicBezTo>
                  <a:pt x="863727" y="852669"/>
                  <a:pt x="862483" y="853918"/>
                  <a:pt x="862483" y="855166"/>
                </a:cubicBezTo>
                <a:cubicBezTo>
                  <a:pt x="861238" y="856415"/>
                  <a:pt x="859993" y="857663"/>
                  <a:pt x="859993" y="858912"/>
                </a:cubicBezTo>
                <a:cubicBezTo>
                  <a:pt x="859993" y="860160"/>
                  <a:pt x="858749" y="860160"/>
                  <a:pt x="858749" y="860160"/>
                </a:cubicBezTo>
                <a:cubicBezTo>
                  <a:pt x="858749" y="861408"/>
                  <a:pt x="857504" y="862657"/>
                  <a:pt x="857504" y="863905"/>
                </a:cubicBezTo>
                <a:lnTo>
                  <a:pt x="857504" y="865154"/>
                </a:lnTo>
                <a:cubicBezTo>
                  <a:pt x="857504" y="870147"/>
                  <a:pt x="859993" y="873893"/>
                  <a:pt x="859993" y="875141"/>
                </a:cubicBezTo>
                <a:cubicBezTo>
                  <a:pt x="862483" y="877638"/>
                  <a:pt x="867461" y="885128"/>
                  <a:pt x="877417" y="882632"/>
                </a:cubicBezTo>
                <a:cubicBezTo>
                  <a:pt x="881151" y="882632"/>
                  <a:pt x="883640" y="882632"/>
                  <a:pt x="887374" y="882632"/>
                </a:cubicBezTo>
                <a:cubicBezTo>
                  <a:pt x="898575" y="882632"/>
                  <a:pt x="911021" y="885128"/>
                  <a:pt x="918488" y="893867"/>
                </a:cubicBezTo>
                <a:cubicBezTo>
                  <a:pt x="930934" y="903855"/>
                  <a:pt x="937156" y="917587"/>
                  <a:pt x="937156" y="932568"/>
                </a:cubicBezTo>
                <a:cubicBezTo>
                  <a:pt x="937156" y="943804"/>
                  <a:pt x="945868" y="947549"/>
                  <a:pt x="948357" y="948798"/>
                </a:cubicBezTo>
                <a:cubicBezTo>
                  <a:pt x="950847" y="950046"/>
                  <a:pt x="959558" y="952543"/>
                  <a:pt x="967026" y="943804"/>
                </a:cubicBezTo>
                <a:cubicBezTo>
                  <a:pt x="976982" y="932568"/>
                  <a:pt x="990673" y="925078"/>
                  <a:pt x="1005607" y="925078"/>
                </a:cubicBezTo>
                <a:cubicBezTo>
                  <a:pt x="1020542" y="925078"/>
                  <a:pt x="1034232" y="932568"/>
                  <a:pt x="1044189" y="943804"/>
                </a:cubicBezTo>
                <a:cubicBezTo>
                  <a:pt x="1051656" y="952543"/>
                  <a:pt x="1060368" y="950046"/>
                  <a:pt x="1064102" y="948798"/>
                </a:cubicBezTo>
                <a:cubicBezTo>
                  <a:pt x="1065346" y="947549"/>
                  <a:pt x="1074058" y="943804"/>
                  <a:pt x="1074058" y="932568"/>
                </a:cubicBezTo>
                <a:cubicBezTo>
                  <a:pt x="1074058" y="917587"/>
                  <a:pt x="1080281" y="903855"/>
                  <a:pt x="1092727" y="893867"/>
                </a:cubicBezTo>
                <a:cubicBezTo>
                  <a:pt x="1103928" y="883880"/>
                  <a:pt x="1118863" y="880135"/>
                  <a:pt x="1133797" y="882632"/>
                </a:cubicBezTo>
                <a:cubicBezTo>
                  <a:pt x="1143754" y="885128"/>
                  <a:pt x="1149977" y="877638"/>
                  <a:pt x="1151221" y="875141"/>
                </a:cubicBezTo>
                <a:cubicBezTo>
                  <a:pt x="1152466" y="871396"/>
                  <a:pt x="1157444" y="863905"/>
                  <a:pt x="1149977" y="855166"/>
                </a:cubicBezTo>
                <a:cubicBezTo>
                  <a:pt x="1140020" y="843930"/>
                  <a:pt x="1136287" y="828950"/>
                  <a:pt x="1137531" y="813968"/>
                </a:cubicBezTo>
                <a:cubicBezTo>
                  <a:pt x="1141265" y="798988"/>
                  <a:pt x="1149977" y="785255"/>
                  <a:pt x="1163667" y="779013"/>
                </a:cubicBezTo>
                <a:cubicBezTo>
                  <a:pt x="1172379" y="774019"/>
                  <a:pt x="1171134" y="764032"/>
                  <a:pt x="1171134" y="761535"/>
                </a:cubicBezTo>
                <a:cubicBezTo>
                  <a:pt x="1171134" y="757790"/>
                  <a:pt x="1168645" y="749051"/>
                  <a:pt x="1157444" y="747802"/>
                </a:cubicBezTo>
                <a:cubicBezTo>
                  <a:pt x="1142509" y="744057"/>
                  <a:pt x="1130064" y="736567"/>
                  <a:pt x="1122596" y="722834"/>
                </a:cubicBezTo>
                <a:cubicBezTo>
                  <a:pt x="1113884" y="710350"/>
                  <a:pt x="1113884" y="694120"/>
                  <a:pt x="1118863" y="680388"/>
                </a:cubicBezTo>
                <a:cubicBezTo>
                  <a:pt x="1122596" y="669152"/>
                  <a:pt x="1116374" y="662910"/>
                  <a:pt x="1113884" y="661662"/>
                </a:cubicBezTo>
                <a:cubicBezTo>
                  <a:pt x="1111395" y="659165"/>
                  <a:pt x="1103928" y="654171"/>
                  <a:pt x="1095216" y="660413"/>
                </a:cubicBezTo>
                <a:cubicBezTo>
                  <a:pt x="1081526" y="667904"/>
                  <a:pt x="1065346" y="669152"/>
                  <a:pt x="1051656" y="662910"/>
                </a:cubicBezTo>
                <a:cubicBezTo>
                  <a:pt x="1037966" y="657916"/>
                  <a:pt x="1026765" y="647929"/>
                  <a:pt x="1021787" y="632948"/>
                </a:cubicBezTo>
                <a:cubicBezTo>
                  <a:pt x="1018053" y="622961"/>
                  <a:pt x="1008096" y="621712"/>
                  <a:pt x="1005607" y="621712"/>
                </a:cubicBezTo>
                <a:close/>
                <a:moveTo>
                  <a:pt x="126004" y="587756"/>
                </a:moveTo>
                <a:lnTo>
                  <a:pt x="455022" y="587756"/>
                </a:lnTo>
                <a:cubicBezTo>
                  <a:pt x="463713" y="587756"/>
                  <a:pt x="471163" y="593860"/>
                  <a:pt x="471163" y="602404"/>
                </a:cubicBezTo>
                <a:cubicBezTo>
                  <a:pt x="471163" y="612170"/>
                  <a:pt x="463713" y="619494"/>
                  <a:pt x="455022" y="619494"/>
                </a:cubicBezTo>
                <a:lnTo>
                  <a:pt x="126004" y="619494"/>
                </a:lnTo>
                <a:cubicBezTo>
                  <a:pt x="117313" y="619494"/>
                  <a:pt x="109863" y="612170"/>
                  <a:pt x="109863" y="602404"/>
                </a:cubicBezTo>
                <a:cubicBezTo>
                  <a:pt x="109863" y="593860"/>
                  <a:pt x="117313" y="587756"/>
                  <a:pt x="126004" y="587756"/>
                </a:cubicBezTo>
                <a:close/>
                <a:moveTo>
                  <a:pt x="607347" y="511851"/>
                </a:moveTo>
                <a:cubicBezTo>
                  <a:pt x="593657" y="511851"/>
                  <a:pt x="582456" y="523087"/>
                  <a:pt x="582456" y="536820"/>
                </a:cubicBezTo>
                <a:lnTo>
                  <a:pt x="582456" y="716592"/>
                </a:lnTo>
                <a:cubicBezTo>
                  <a:pt x="582456" y="747802"/>
                  <a:pt x="607347" y="771522"/>
                  <a:pt x="637217" y="771522"/>
                </a:cubicBezTo>
                <a:lnTo>
                  <a:pt x="806477" y="771522"/>
                </a:lnTo>
                <a:lnTo>
                  <a:pt x="806477" y="769025"/>
                </a:lnTo>
                <a:cubicBezTo>
                  <a:pt x="806477" y="767777"/>
                  <a:pt x="806477" y="766529"/>
                  <a:pt x="806477" y="765280"/>
                </a:cubicBezTo>
                <a:cubicBezTo>
                  <a:pt x="806477" y="764032"/>
                  <a:pt x="806477" y="762783"/>
                  <a:pt x="806477" y="761535"/>
                </a:cubicBezTo>
                <a:cubicBezTo>
                  <a:pt x="806477" y="760286"/>
                  <a:pt x="806477" y="759038"/>
                  <a:pt x="806477" y="757790"/>
                </a:cubicBezTo>
                <a:cubicBezTo>
                  <a:pt x="807722" y="756541"/>
                  <a:pt x="806477" y="755293"/>
                  <a:pt x="807722" y="755293"/>
                </a:cubicBezTo>
                <a:cubicBezTo>
                  <a:pt x="807722" y="754044"/>
                  <a:pt x="807722" y="754044"/>
                  <a:pt x="807722" y="754044"/>
                </a:cubicBezTo>
                <a:cubicBezTo>
                  <a:pt x="808966" y="752796"/>
                  <a:pt x="808966" y="750299"/>
                  <a:pt x="808966" y="749051"/>
                </a:cubicBezTo>
                <a:cubicBezTo>
                  <a:pt x="808966" y="747802"/>
                  <a:pt x="810211" y="746554"/>
                  <a:pt x="811455" y="744057"/>
                </a:cubicBezTo>
                <a:cubicBezTo>
                  <a:pt x="811455" y="744057"/>
                  <a:pt x="811455" y="742809"/>
                  <a:pt x="811455" y="741560"/>
                </a:cubicBezTo>
                <a:cubicBezTo>
                  <a:pt x="812700" y="740312"/>
                  <a:pt x="812700" y="739063"/>
                  <a:pt x="813945" y="737815"/>
                </a:cubicBezTo>
                <a:cubicBezTo>
                  <a:pt x="813945" y="736567"/>
                  <a:pt x="813945" y="736567"/>
                  <a:pt x="815189" y="735318"/>
                </a:cubicBezTo>
                <a:cubicBezTo>
                  <a:pt x="816434" y="734070"/>
                  <a:pt x="816434" y="732821"/>
                  <a:pt x="818923" y="732821"/>
                </a:cubicBezTo>
                <a:cubicBezTo>
                  <a:pt x="818923" y="731573"/>
                  <a:pt x="818923" y="731573"/>
                  <a:pt x="820167" y="730324"/>
                </a:cubicBezTo>
                <a:cubicBezTo>
                  <a:pt x="820167" y="729076"/>
                  <a:pt x="822657" y="727828"/>
                  <a:pt x="822657" y="726579"/>
                </a:cubicBezTo>
                <a:cubicBezTo>
                  <a:pt x="823901" y="726579"/>
                  <a:pt x="825146" y="725331"/>
                  <a:pt x="825146" y="725331"/>
                </a:cubicBezTo>
                <a:cubicBezTo>
                  <a:pt x="826390" y="724082"/>
                  <a:pt x="827635" y="722834"/>
                  <a:pt x="828879" y="722834"/>
                </a:cubicBezTo>
                <a:cubicBezTo>
                  <a:pt x="828879" y="721586"/>
                  <a:pt x="830124" y="721586"/>
                  <a:pt x="831368" y="720337"/>
                </a:cubicBezTo>
                <a:cubicBezTo>
                  <a:pt x="832613" y="720337"/>
                  <a:pt x="833858" y="719089"/>
                  <a:pt x="835102" y="719089"/>
                </a:cubicBezTo>
                <a:cubicBezTo>
                  <a:pt x="836347" y="719089"/>
                  <a:pt x="837591" y="717840"/>
                  <a:pt x="837591" y="717840"/>
                </a:cubicBezTo>
                <a:cubicBezTo>
                  <a:pt x="840080" y="716592"/>
                  <a:pt x="840080" y="716592"/>
                  <a:pt x="841325" y="716592"/>
                </a:cubicBezTo>
                <a:cubicBezTo>
                  <a:pt x="843814" y="715344"/>
                  <a:pt x="846303" y="715344"/>
                  <a:pt x="848792" y="715344"/>
                </a:cubicBezTo>
                <a:cubicBezTo>
                  <a:pt x="853771" y="714095"/>
                  <a:pt x="857504" y="710350"/>
                  <a:pt x="859993" y="706605"/>
                </a:cubicBezTo>
                <a:cubicBezTo>
                  <a:pt x="863727" y="701611"/>
                  <a:pt x="863727" y="696617"/>
                  <a:pt x="862483" y="691624"/>
                </a:cubicBezTo>
                <a:cubicBezTo>
                  <a:pt x="861238" y="689127"/>
                  <a:pt x="859993" y="686630"/>
                  <a:pt x="859993" y="682885"/>
                </a:cubicBezTo>
                <a:cubicBezTo>
                  <a:pt x="858749" y="680388"/>
                  <a:pt x="858749" y="677891"/>
                  <a:pt x="858749" y="675394"/>
                </a:cubicBezTo>
                <a:cubicBezTo>
                  <a:pt x="857504" y="669152"/>
                  <a:pt x="858749" y="664158"/>
                  <a:pt x="859993" y="660413"/>
                </a:cubicBezTo>
                <a:cubicBezTo>
                  <a:pt x="861238" y="656668"/>
                  <a:pt x="862483" y="654171"/>
                  <a:pt x="863727" y="652923"/>
                </a:cubicBezTo>
                <a:lnTo>
                  <a:pt x="863727" y="651674"/>
                </a:lnTo>
                <a:cubicBezTo>
                  <a:pt x="864972" y="649177"/>
                  <a:pt x="866216" y="647929"/>
                  <a:pt x="867461" y="646680"/>
                </a:cubicBezTo>
                <a:cubicBezTo>
                  <a:pt x="867461" y="645432"/>
                  <a:pt x="867461" y="644184"/>
                  <a:pt x="868705" y="644184"/>
                </a:cubicBezTo>
                <a:cubicBezTo>
                  <a:pt x="869950" y="641687"/>
                  <a:pt x="871194" y="641687"/>
                  <a:pt x="871194" y="640438"/>
                </a:cubicBezTo>
                <a:cubicBezTo>
                  <a:pt x="872439" y="639190"/>
                  <a:pt x="873684" y="637942"/>
                  <a:pt x="874928" y="637942"/>
                </a:cubicBezTo>
                <a:cubicBezTo>
                  <a:pt x="876173" y="636693"/>
                  <a:pt x="876173" y="636693"/>
                  <a:pt x="876173" y="635445"/>
                </a:cubicBezTo>
                <a:cubicBezTo>
                  <a:pt x="877417" y="635445"/>
                  <a:pt x="877417" y="635445"/>
                  <a:pt x="877417" y="634196"/>
                </a:cubicBezTo>
                <a:cubicBezTo>
                  <a:pt x="878662" y="634196"/>
                  <a:pt x="878662" y="634196"/>
                  <a:pt x="878662" y="634196"/>
                </a:cubicBezTo>
                <a:lnTo>
                  <a:pt x="878662" y="536820"/>
                </a:lnTo>
                <a:cubicBezTo>
                  <a:pt x="878662" y="523087"/>
                  <a:pt x="867461" y="511851"/>
                  <a:pt x="853771" y="511851"/>
                </a:cubicBezTo>
                <a:close/>
                <a:moveTo>
                  <a:pt x="125869" y="510854"/>
                </a:moveTo>
                <a:lnTo>
                  <a:pt x="306857" y="510854"/>
                </a:lnTo>
                <a:cubicBezTo>
                  <a:pt x="316707" y="510854"/>
                  <a:pt x="322863" y="519094"/>
                  <a:pt x="322863" y="527334"/>
                </a:cubicBezTo>
                <a:cubicBezTo>
                  <a:pt x="322863" y="535573"/>
                  <a:pt x="316707" y="542636"/>
                  <a:pt x="306857" y="542636"/>
                </a:cubicBezTo>
                <a:lnTo>
                  <a:pt x="125869" y="542636"/>
                </a:lnTo>
                <a:cubicBezTo>
                  <a:pt x="117250" y="542636"/>
                  <a:pt x="109863" y="535573"/>
                  <a:pt x="109863" y="527334"/>
                </a:cubicBezTo>
                <a:cubicBezTo>
                  <a:pt x="109863" y="519094"/>
                  <a:pt x="117250" y="510854"/>
                  <a:pt x="125869" y="510854"/>
                </a:cubicBezTo>
                <a:close/>
                <a:moveTo>
                  <a:pt x="143125" y="179772"/>
                </a:moveTo>
                <a:lnTo>
                  <a:pt x="143125" y="401991"/>
                </a:lnTo>
                <a:cubicBezTo>
                  <a:pt x="143125" y="403239"/>
                  <a:pt x="143125" y="404487"/>
                  <a:pt x="144369" y="404487"/>
                </a:cubicBezTo>
                <a:lnTo>
                  <a:pt x="877417" y="404487"/>
                </a:lnTo>
                <a:cubicBezTo>
                  <a:pt x="877417" y="404487"/>
                  <a:pt x="878662" y="403239"/>
                  <a:pt x="878662" y="401991"/>
                </a:cubicBezTo>
                <a:lnTo>
                  <a:pt x="878662" y="179772"/>
                </a:lnTo>
                <a:close/>
                <a:moveTo>
                  <a:pt x="32359" y="179772"/>
                </a:moveTo>
                <a:lnTo>
                  <a:pt x="32359" y="823956"/>
                </a:lnTo>
                <a:cubicBezTo>
                  <a:pt x="32359" y="836440"/>
                  <a:pt x="42315" y="846427"/>
                  <a:pt x="54761" y="846427"/>
                </a:cubicBezTo>
                <a:lnTo>
                  <a:pt x="828879" y="846427"/>
                </a:lnTo>
                <a:cubicBezTo>
                  <a:pt x="828879" y="845179"/>
                  <a:pt x="830124" y="843930"/>
                  <a:pt x="830124" y="842682"/>
                </a:cubicBezTo>
                <a:cubicBezTo>
                  <a:pt x="831368" y="842682"/>
                  <a:pt x="831368" y="840185"/>
                  <a:pt x="832613" y="840185"/>
                </a:cubicBezTo>
                <a:cubicBezTo>
                  <a:pt x="833858" y="837688"/>
                  <a:pt x="835102" y="835192"/>
                  <a:pt x="836347" y="833943"/>
                </a:cubicBezTo>
                <a:cubicBezTo>
                  <a:pt x="840080" y="830198"/>
                  <a:pt x="841325" y="825204"/>
                  <a:pt x="840080" y="818962"/>
                </a:cubicBezTo>
                <a:cubicBezTo>
                  <a:pt x="840080" y="815217"/>
                  <a:pt x="836347" y="810223"/>
                  <a:pt x="832613" y="807726"/>
                </a:cubicBezTo>
                <a:cubicBezTo>
                  <a:pt x="831368" y="806478"/>
                  <a:pt x="830124" y="806478"/>
                  <a:pt x="828879" y="805230"/>
                </a:cubicBezTo>
                <a:cubicBezTo>
                  <a:pt x="827635" y="805230"/>
                  <a:pt x="826390" y="805230"/>
                  <a:pt x="825146" y="805230"/>
                </a:cubicBezTo>
                <a:lnTo>
                  <a:pt x="637217" y="805230"/>
                </a:lnTo>
                <a:cubicBezTo>
                  <a:pt x="588679" y="805230"/>
                  <a:pt x="548853" y="766529"/>
                  <a:pt x="548853" y="716592"/>
                </a:cubicBezTo>
                <a:lnTo>
                  <a:pt x="548853" y="536820"/>
                </a:lnTo>
                <a:cubicBezTo>
                  <a:pt x="548853" y="504361"/>
                  <a:pt x="576233" y="478144"/>
                  <a:pt x="607347" y="478144"/>
                </a:cubicBezTo>
                <a:lnTo>
                  <a:pt x="853771" y="478144"/>
                </a:lnTo>
                <a:cubicBezTo>
                  <a:pt x="886129" y="478144"/>
                  <a:pt x="912265" y="504361"/>
                  <a:pt x="912265" y="536820"/>
                </a:cubicBezTo>
                <a:lnTo>
                  <a:pt x="912265" y="624209"/>
                </a:lnTo>
                <a:cubicBezTo>
                  <a:pt x="919732" y="624209"/>
                  <a:pt x="927200" y="626706"/>
                  <a:pt x="934667" y="630451"/>
                </a:cubicBezTo>
                <a:cubicBezTo>
                  <a:pt x="938401" y="634196"/>
                  <a:pt x="943379" y="634196"/>
                  <a:pt x="948357" y="631700"/>
                </a:cubicBezTo>
                <a:cubicBezTo>
                  <a:pt x="953336" y="630451"/>
                  <a:pt x="957069" y="626706"/>
                  <a:pt x="958314" y="622961"/>
                </a:cubicBezTo>
                <a:cubicBezTo>
                  <a:pt x="959558" y="617967"/>
                  <a:pt x="962048" y="615470"/>
                  <a:pt x="963292" y="611725"/>
                </a:cubicBezTo>
                <a:cubicBezTo>
                  <a:pt x="963292" y="611725"/>
                  <a:pt x="963292" y="610476"/>
                  <a:pt x="964537" y="610476"/>
                </a:cubicBezTo>
                <a:cubicBezTo>
                  <a:pt x="965781" y="607980"/>
                  <a:pt x="968270" y="605483"/>
                  <a:pt x="969515" y="602986"/>
                </a:cubicBezTo>
                <a:lnTo>
                  <a:pt x="970760" y="602986"/>
                </a:lnTo>
                <a:cubicBezTo>
                  <a:pt x="973249" y="600489"/>
                  <a:pt x="975738" y="597992"/>
                  <a:pt x="978227" y="596744"/>
                </a:cubicBezTo>
                <a:cubicBezTo>
                  <a:pt x="979472" y="596744"/>
                  <a:pt x="979472" y="595495"/>
                  <a:pt x="980716" y="595495"/>
                </a:cubicBezTo>
                <a:cubicBezTo>
                  <a:pt x="983205" y="594247"/>
                  <a:pt x="985694" y="592998"/>
                  <a:pt x="988183" y="591750"/>
                </a:cubicBezTo>
                <a:lnTo>
                  <a:pt x="989428" y="590502"/>
                </a:lnTo>
                <a:lnTo>
                  <a:pt x="989428" y="179772"/>
                </a:lnTo>
                <a:lnTo>
                  <a:pt x="912265" y="179772"/>
                </a:lnTo>
                <a:lnTo>
                  <a:pt x="912265" y="401991"/>
                </a:lnTo>
                <a:cubicBezTo>
                  <a:pt x="912265" y="421965"/>
                  <a:pt x="896086" y="438195"/>
                  <a:pt x="877417" y="438195"/>
                </a:cubicBezTo>
                <a:lnTo>
                  <a:pt x="144369" y="438195"/>
                </a:lnTo>
                <a:cubicBezTo>
                  <a:pt x="125701" y="438195"/>
                  <a:pt x="109521" y="421965"/>
                  <a:pt x="109521" y="401991"/>
                </a:cubicBezTo>
                <a:lnTo>
                  <a:pt x="109521" y="179772"/>
                </a:lnTo>
                <a:close/>
                <a:moveTo>
                  <a:pt x="898116" y="71410"/>
                </a:moveTo>
                <a:cubicBezTo>
                  <a:pt x="908370" y="71410"/>
                  <a:pt x="916060" y="79366"/>
                  <a:pt x="916060" y="89974"/>
                </a:cubicBezTo>
                <a:cubicBezTo>
                  <a:pt x="916060" y="100581"/>
                  <a:pt x="908370" y="108537"/>
                  <a:pt x="898116" y="108537"/>
                </a:cubicBezTo>
                <a:cubicBezTo>
                  <a:pt x="887861" y="108537"/>
                  <a:pt x="878889" y="100581"/>
                  <a:pt x="878889" y="89974"/>
                </a:cubicBezTo>
                <a:cubicBezTo>
                  <a:pt x="878889" y="79366"/>
                  <a:pt x="887861" y="71410"/>
                  <a:pt x="898116" y="71410"/>
                </a:cubicBezTo>
                <a:close/>
                <a:moveTo>
                  <a:pt x="825422" y="71410"/>
                </a:moveTo>
                <a:cubicBezTo>
                  <a:pt x="835675" y="71410"/>
                  <a:pt x="844646" y="79366"/>
                  <a:pt x="844646" y="89974"/>
                </a:cubicBezTo>
                <a:cubicBezTo>
                  <a:pt x="844646" y="100581"/>
                  <a:pt x="835675" y="108537"/>
                  <a:pt x="825422" y="108537"/>
                </a:cubicBezTo>
                <a:cubicBezTo>
                  <a:pt x="815169" y="108537"/>
                  <a:pt x="807479" y="100581"/>
                  <a:pt x="807479" y="89974"/>
                </a:cubicBezTo>
                <a:cubicBezTo>
                  <a:pt x="807479" y="79366"/>
                  <a:pt x="815169" y="71410"/>
                  <a:pt x="825422" y="71410"/>
                </a:cubicBezTo>
                <a:close/>
                <a:moveTo>
                  <a:pt x="749802" y="71410"/>
                </a:moveTo>
                <a:cubicBezTo>
                  <a:pt x="760055" y="71410"/>
                  <a:pt x="767744" y="79366"/>
                  <a:pt x="767744" y="89974"/>
                </a:cubicBezTo>
                <a:cubicBezTo>
                  <a:pt x="767744" y="100581"/>
                  <a:pt x="760055" y="108537"/>
                  <a:pt x="749802" y="108537"/>
                </a:cubicBezTo>
                <a:cubicBezTo>
                  <a:pt x="739549" y="108537"/>
                  <a:pt x="730577" y="100581"/>
                  <a:pt x="730577" y="89974"/>
                </a:cubicBezTo>
                <a:cubicBezTo>
                  <a:pt x="730577" y="79366"/>
                  <a:pt x="739549" y="71410"/>
                  <a:pt x="749802" y="71410"/>
                </a:cubicBezTo>
                <a:close/>
                <a:moveTo>
                  <a:pt x="125869" y="71410"/>
                </a:moveTo>
                <a:lnTo>
                  <a:pt x="234214" y="71410"/>
                </a:lnTo>
                <a:cubicBezTo>
                  <a:pt x="242833" y="71410"/>
                  <a:pt x="251451" y="78473"/>
                  <a:pt x="251451" y="86712"/>
                </a:cubicBezTo>
                <a:cubicBezTo>
                  <a:pt x="251451" y="96129"/>
                  <a:pt x="242833" y="103192"/>
                  <a:pt x="234214" y="103192"/>
                </a:cubicBezTo>
                <a:lnTo>
                  <a:pt x="125869" y="103192"/>
                </a:lnTo>
                <a:cubicBezTo>
                  <a:pt x="117250" y="103192"/>
                  <a:pt x="109863" y="96129"/>
                  <a:pt x="109863" y="86712"/>
                </a:cubicBezTo>
                <a:cubicBezTo>
                  <a:pt x="109863" y="78473"/>
                  <a:pt x="117250" y="71410"/>
                  <a:pt x="125869" y="71410"/>
                </a:cubicBezTo>
                <a:close/>
                <a:moveTo>
                  <a:pt x="54761" y="32459"/>
                </a:moveTo>
                <a:cubicBezTo>
                  <a:pt x="42315" y="32459"/>
                  <a:pt x="32359" y="42446"/>
                  <a:pt x="32359" y="54930"/>
                </a:cubicBezTo>
                <a:lnTo>
                  <a:pt x="32359" y="146065"/>
                </a:lnTo>
                <a:lnTo>
                  <a:pt x="109521" y="146065"/>
                </a:lnTo>
                <a:lnTo>
                  <a:pt x="912265" y="146065"/>
                </a:lnTo>
                <a:lnTo>
                  <a:pt x="989428" y="146065"/>
                </a:lnTo>
                <a:lnTo>
                  <a:pt x="989428" y="54930"/>
                </a:lnTo>
                <a:cubicBezTo>
                  <a:pt x="989428" y="42446"/>
                  <a:pt x="979472" y="32459"/>
                  <a:pt x="968270" y="32459"/>
                </a:cubicBezTo>
                <a:close/>
                <a:moveTo>
                  <a:pt x="54761" y="0"/>
                </a:moveTo>
                <a:lnTo>
                  <a:pt x="968270" y="0"/>
                </a:lnTo>
                <a:cubicBezTo>
                  <a:pt x="998140" y="0"/>
                  <a:pt x="1021787" y="24968"/>
                  <a:pt x="1021787" y="54930"/>
                </a:cubicBezTo>
                <a:lnTo>
                  <a:pt x="1021787" y="590502"/>
                </a:lnTo>
                <a:cubicBezTo>
                  <a:pt x="1035477" y="596744"/>
                  <a:pt x="1047922" y="606731"/>
                  <a:pt x="1052901" y="622961"/>
                </a:cubicBezTo>
                <a:cubicBezTo>
                  <a:pt x="1054145" y="626706"/>
                  <a:pt x="1057879" y="630451"/>
                  <a:pt x="1062857" y="631700"/>
                </a:cubicBezTo>
                <a:cubicBezTo>
                  <a:pt x="1067836" y="634196"/>
                  <a:pt x="1072814" y="634196"/>
                  <a:pt x="1077792" y="630451"/>
                </a:cubicBezTo>
                <a:cubicBezTo>
                  <a:pt x="1096460" y="620464"/>
                  <a:pt x="1118863" y="621712"/>
                  <a:pt x="1135042" y="635445"/>
                </a:cubicBezTo>
                <a:cubicBezTo>
                  <a:pt x="1151221" y="649177"/>
                  <a:pt x="1157444" y="671649"/>
                  <a:pt x="1149977" y="691624"/>
                </a:cubicBezTo>
                <a:cubicBezTo>
                  <a:pt x="1148732" y="696617"/>
                  <a:pt x="1148732" y="701611"/>
                  <a:pt x="1151221" y="706605"/>
                </a:cubicBezTo>
                <a:cubicBezTo>
                  <a:pt x="1153710" y="710350"/>
                  <a:pt x="1157444" y="714095"/>
                  <a:pt x="1162422" y="715344"/>
                </a:cubicBezTo>
                <a:cubicBezTo>
                  <a:pt x="1183580" y="717840"/>
                  <a:pt x="1201004" y="734070"/>
                  <a:pt x="1203493" y="755293"/>
                </a:cubicBezTo>
                <a:cubicBezTo>
                  <a:pt x="1207227" y="776516"/>
                  <a:pt x="1198515" y="797739"/>
                  <a:pt x="1178602" y="807726"/>
                </a:cubicBezTo>
                <a:cubicBezTo>
                  <a:pt x="1174868" y="810223"/>
                  <a:pt x="1171134" y="815217"/>
                  <a:pt x="1171134" y="818962"/>
                </a:cubicBezTo>
                <a:cubicBezTo>
                  <a:pt x="1169890" y="825204"/>
                  <a:pt x="1171134" y="830198"/>
                  <a:pt x="1174868" y="833943"/>
                </a:cubicBezTo>
                <a:cubicBezTo>
                  <a:pt x="1188558" y="850173"/>
                  <a:pt x="1191047" y="872644"/>
                  <a:pt x="1179846" y="891370"/>
                </a:cubicBezTo>
                <a:cubicBezTo>
                  <a:pt x="1169890" y="910097"/>
                  <a:pt x="1148732" y="918836"/>
                  <a:pt x="1127575" y="915090"/>
                </a:cubicBezTo>
                <a:cubicBezTo>
                  <a:pt x="1122596" y="915090"/>
                  <a:pt x="1117618" y="915090"/>
                  <a:pt x="1113884" y="918836"/>
                </a:cubicBezTo>
                <a:cubicBezTo>
                  <a:pt x="1108906" y="922581"/>
                  <a:pt x="1107662" y="927574"/>
                  <a:pt x="1107662" y="932568"/>
                </a:cubicBezTo>
                <a:cubicBezTo>
                  <a:pt x="1107662" y="953791"/>
                  <a:pt x="1095216" y="972518"/>
                  <a:pt x="1074058" y="980008"/>
                </a:cubicBezTo>
                <a:cubicBezTo>
                  <a:pt x="1054145" y="987499"/>
                  <a:pt x="1032988" y="981256"/>
                  <a:pt x="1019298" y="963779"/>
                </a:cubicBezTo>
                <a:cubicBezTo>
                  <a:pt x="1013075" y="956288"/>
                  <a:pt x="999385" y="956288"/>
                  <a:pt x="993162" y="963779"/>
                </a:cubicBezTo>
                <a:cubicBezTo>
                  <a:pt x="983205" y="976263"/>
                  <a:pt x="969515" y="983753"/>
                  <a:pt x="954580" y="983753"/>
                </a:cubicBezTo>
                <a:cubicBezTo>
                  <a:pt x="948357" y="983753"/>
                  <a:pt x="942135" y="982505"/>
                  <a:pt x="937156" y="980008"/>
                </a:cubicBezTo>
                <a:cubicBezTo>
                  <a:pt x="915999" y="972518"/>
                  <a:pt x="903553" y="953791"/>
                  <a:pt x="903553" y="932568"/>
                </a:cubicBezTo>
                <a:cubicBezTo>
                  <a:pt x="904798" y="927574"/>
                  <a:pt x="902309" y="922581"/>
                  <a:pt x="898575" y="918836"/>
                </a:cubicBezTo>
                <a:cubicBezTo>
                  <a:pt x="893597" y="915090"/>
                  <a:pt x="889863" y="915090"/>
                  <a:pt x="883640" y="915090"/>
                </a:cubicBezTo>
                <a:cubicBezTo>
                  <a:pt x="862483" y="918836"/>
                  <a:pt x="842570" y="910097"/>
                  <a:pt x="831368" y="891370"/>
                </a:cubicBezTo>
                <a:cubicBezTo>
                  <a:pt x="828879" y="887625"/>
                  <a:pt x="827635" y="883880"/>
                  <a:pt x="826390" y="878886"/>
                </a:cubicBezTo>
                <a:lnTo>
                  <a:pt x="54761" y="878886"/>
                </a:lnTo>
                <a:cubicBezTo>
                  <a:pt x="23647" y="878886"/>
                  <a:pt x="0" y="853918"/>
                  <a:pt x="0" y="823956"/>
                </a:cubicBezTo>
                <a:lnTo>
                  <a:pt x="0" y="54930"/>
                </a:lnTo>
                <a:cubicBezTo>
                  <a:pt x="0" y="24968"/>
                  <a:pt x="23647" y="0"/>
                  <a:pt x="547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D87B374-CEEF-AA4E-A1D5-97691EC65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130" y="9192547"/>
            <a:ext cx="1126898" cy="784260"/>
          </a:xfrm>
          <a:custGeom>
            <a:avLst/>
            <a:gdLst>
              <a:gd name="connsiteX0" fmla="*/ 272311 w 1126898"/>
              <a:gd name="connsiteY0" fmla="*/ 199384 h 784260"/>
              <a:gd name="connsiteX1" fmla="*/ 34545 w 1126898"/>
              <a:gd name="connsiteY1" fmla="*/ 431339 h 784260"/>
              <a:gd name="connsiteX2" fmla="*/ 34545 w 1126898"/>
              <a:gd name="connsiteY2" fmla="*/ 445057 h 784260"/>
              <a:gd name="connsiteX3" fmla="*/ 272311 w 1126898"/>
              <a:gd name="connsiteY3" fmla="*/ 677012 h 784260"/>
              <a:gd name="connsiteX4" fmla="*/ 186416 w 1126898"/>
              <a:gd name="connsiteY4" fmla="*/ 438821 h 784260"/>
              <a:gd name="connsiteX5" fmla="*/ 272311 w 1126898"/>
              <a:gd name="connsiteY5" fmla="*/ 199384 h 784260"/>
              <a:gd name="connsiteX6" fmla="*/ 851165 w 1126898"/>
              <a:gd name="connsiteY6" fmla="*/ 198137 h 784260"/>
              <a:gd name="connsiteX7" fmla="*/ 938304 w 1126898"/>
              <a:gd name="connsiteY7" fmla="*/ 438821 h 784260"/>
              <a:gd name="connsiteX8" fmla="*/ 851165 w 1126898"/>
              <a:gd name="connsiteY8" fmla="*/ 678259 h 784260"/>
              <a:gd name="connsiteX9" fmla="*/ 1092666 w 1126898"/>
              <a:gd name="connsiteY9" fmla="*/ 445057 h 784260"/>
              <a:gd name="connsiteX10" fmla="*/ 1092666 w 1126898"/>
              <a:gd name="connsiteY10" fmla="*/ 431339 h 784260"/>
              <a:gd name="connsiteX11" fmla="*/ 851165 w 1126898"/>
              <a:gd name="connsiteY11" fmla="*/ 198137 h 784260"/>
              <a:gd name="connsiteX12" fmla="*/ 565099 w 1126898"/>
              <a:gd name="connsiteY12" fmla="*/ 197750 h 784260"/>
              <a:gd name="connsiteX13" fmla="*/ 718583 w 1126898"/>
              <a:gd name="connsiteY13" fmla="*/ 253608 h 784260"/>
              <a:gd name="connsiteX14" fmla="*/ 721079 w 1126898"/>
              <a:gd name="connsiteY14" fmla="*/ 275951 h 784260"/>
              <a:gd name="connsiteX15" fmla="*/ 697370 w 1126898"/>
              <a:gd name="connsiteY15" fmla="*/ 278433 h 784260"/>
              <a:gd name="connsiteX16" fmla="*/ 565099 w 1126898"/>
              <a:gd name="connsiteY16" fmla="*/ 231265 h 784260"/>
              <a:gd name="connsiteX17" fmla="*/ 359205 w 1126898"/>
              <a:gd name="connsiteY17" fmla="*/ 437317 h 784260"/>
              <a:gd name="connsiteX18" fmla="*/ 382914 w 1126898"/>
              <a:gd name="connsiteY18" fmla="*/ 532895 h 784260"/>
              <a:gd name="connsiteX19" fmla="*/ 542638 w 1126898"/>
              <a:gd name="connsiteY19" fmla="*/ 411250 h 784260"/>
              <a:gd name="connsiteX20" fmla="*/ 563851 w 1126898"/>
              <a:gd name="connsiteY20" fmla="*/ 412491 h 784260"/>
              <a:gd name="connsiteX21" fmla="*/ 587560 w 1126898"/>
              <a:gd name="connsiteY21" fmla="*/ 436075 h 784260"/>
              <a:gd name="connsiteX22" fmla="*/ 774736 w 1126898"/>
              <a:gd name="connsiteY22" fmla="*/ 282157 h 784260"/>
              <a:gd name="connsiteX23" fmla="*/ 764753 w 1126898"/>
              <a:gd name="connsiteY23" fmla="*/ 267262 h 784260"/>
              <a:gd name="connsiteX24" fmla="*/ 782223 w 1126898"/>
              <a:gd name="connsiteY24" fmla="*/ 251125 h 784260"/>
              <a:gd name="connsiteX25" fmla="*/ 815914 w 1126898"/>
              <a:gd name="connsiteY25" fmla="*/ 251125 h 784260"/>
              <a:gd name="connsiteX26" fmla="*/ 832136 w 1126898"/>
              <a:gd name="connsiteY26" fmla="*/ 267262 h 784260"/>
              <a:gd name="connsiteX27" fmla="*/ 832136 w 1126898"/>
              <a:gd name="connsiteY27" fmla="*/ 304500 h 784260"/>
              <a:gd name="connsiteX28" fmla="*/ 815914 w 1126898"/>
              <a:gd name="connsiteY28" fmla="*/ 321878 h 784260"/>
              <a:gd name="connsiteX29" fmla="*/ 799692 w 1126898"/>
              <a:gd name="connsiteY29" fmla="*/ 304500 h 784260"/>
              <a:gd name="connsiteX30" fmla="*/ 597543 w 1126898"/>
              <a:gd name="connsiteY30" fmla="*/ 470831 h 784260"/>
              <a:gd name="connsiteX31" fmla="*/ 575081 w 1126898"/>
              <a:gd name="connsiteY31" fmla="*/ 469590 h 784260"/>
              <a:gd name="connsiteX32" fmla="*/ 551373 w 1126898"/>
              <a:gd name="connsiteY32" fmla="*/ 446006 h 784260"/>
              <a:gd name="connsiteX33" fmla="*/ 401632 w 1126898"/>
              <a:gd name="connsiteY33" fmla="*/ 561444 h 784260"/>
              <a:gd name="connsiteX34" fmla="*/ 565099 w 1126898"/>
              <a:gd name="connsiteY34" fmla="*/ 642127 h 784260"/>
              <a:gd name="connsiteX35" fmla="*/ 772240 w 1126898"/>
              <a:gd name="connsiteY35" fmla="*/ 437317 h 784260"/>
              <a:gd name="connsiteX36" fmla="*/ 761009 w 1126898"/>
              <a:gd name="connsiteY36" fmla="*/ 374011 h 784260"/>
              <a:gd name="connsiteX37" fmla="*/ 772240 w 1126898"/>
              <a:gd name="connsiteY37" fmla="*/ 352910 h 784260"/>
              <a:gd name="connsiteX38" fmla="*/ 793453 w 1126898"/>
              <a:gd name="connsiteY38" fmla="*/ 364081 h 784260"/>
              <a:gd name="connsiteX39" fmla="*/ 804684 w 1126898"/>
              <a:gd name="connsiteY39" fmla="*/ 437317 h 784260"/>
              <a:gd name="connsiteX40" fmla="*/ 565099 w 1126898"/>
              <a:gd name="connsiteY40" fmla="*/ 674401 h 784260"/>
              <a:gd name="connsiteX41" fmla="*/ 375427 w 1126898"/>
              <a:gd name="connsiteY41" fmla="*/ 581305 h 784260"/>
              <a:gd name="connsiteX42" fmla="*/ 329257 w 1126898"/>
              <a:gd name="connsiteY42" fmla="*/ 616061 h 784260"/>
              <a:gd name="connsiteX43" fmla="*/ 319275 w 1126898"/>
              <a:gd name="connsiteY43" fmla="*/ 619785 h 784260"/>
              <a:gd name="connsiteX44" fmla="*/ 306796 w 1126898"/>
              <a:gd name="connsiteY44" fmla="*/ 613578 h 784260"/>
              <a:gd name="connsiteX45" fmla="*/ 309292 w 1126898"/>
              <a:gd name="connsiteY45" fmla="*/ 589994 h 784260"/>
              <a:gd name="connsiteX46" fmla="*/ 356710 w 1126898"/>
              <a:gd name="connsiteY46" fmla="*/ 553997 h 784260"/>
              <a:gd name="connsiteX47" fmla="*/ 325514 w 1126898"/>
              <a:gd name="connsiteY47" fmla="*/ 437317 h 784260"/>
              <a:gd name="connsiteX48" fmla="*/ 565099 w 1126898"/>
              <a:gd name="connsiteY48" fmla="*/ 197750 h 784260"/>
              <a:gd name="connsiteX49" fmla="*/ 562360 w 1126898"/>
              <a:gd name="connsiteY49" fmla="*/ 125807 h 784260"/>
              <a:gd name="connsiteX50" fmla="*/ 360695 w 1126898"/>
              <a:gd name="connsiteY50" fmla="*/ 160725 h 784260"/>
              <a:gd name="connsiteX51" fmla="*/ 220027 w 1126898"/>
              <a:gd name="connsiteY51" fmla="*/ 438821 h 784260"/>
              <a:gd name="connsiteX52" fmla="*/ 359450 w 1126898"/>
              <a:gd name="connsiteY52" fmla="*/ 714424 h 784260"/>
              <a:gd name="connsiteX53" fmla="*/ 562360 w 1126898"/>
              <a:gd name="connsiteY53" fmla="*/ 749342 h 784260"/>
              <a:gd name="connsiteX54" fmla="*/ 764026 w 1126898"/>
              <a:gd name="connsiteY54" fmla="*/ 715671 h 784260"/>
              <a:gd name="connsiteX55" fmla="*/ 904694 w 1126898"/>
              <a:gd name="connsiteY55" fmla="*/ 438821 h 784260"/>
              <a:gd name="connsiteX56" fmla="*/ 765270 w 1126898"/>
              <a:gd name="connsiteY56" fmla="*/ 160725 h 784260"/>
              <a:gd name="connsiteX57" fmla="*/ 562360 w 1126898"/>
              <a:gd name="connsiteY57" fmla="*/ 125807 h 784260"/>
              <a:gd name="connsiteX58" fmla="*/ 562360 w 1126898"/>
              <a:gd name="connsiteY58" fmla="*/ 93383 h 784260"/>
              <a:gd name="connsiteX59" fmla="*/ 1121297 w 1126898"/>
              <a:gd name="connsiteY59" fmla="*/ 416374 h 784260"/>
              <a:gd name="connsiteX60" fmla="*/ 1121297 w 1126898"/>
              <a:gd name="connsiteY60" fmla="*/ 460022 h 784260"/>
              <a:gd name="connsiteX61" fmla="*/ 562360 w 1126898"/>
              <a:gd name="connsiteY61" fmla="*/ 784260 h 784260"/>
              <a:gd name="connsiteX62" fmla="*/ 4668 w 1126898"/>
              <a:gd name="connsiteY62" fmla="*/ 460022 h 784260"/>
              <a:gd name="connsiteX63" fmla="*/ 4668 w 1126898"/>
              <a:gd name="connsiteY63" fmla="*/ 416374 h 784260"/>
              <a:gd name="connsiteX64" fmla="*/ 343267 w 1126898"/>
              <a:gd name="connsiteY64" fmla="*/ 132042 h 784260"/>
              <a:gd name="connsiteX65" fmla="*/ 345757 w 1126898"/>
              <a:gd name="connsiteY65" fmla="*/ 130795 h 784260"/>
              <a:gd name="connsiteX66" fmla="*/ 345757 w 1126898"/>
              <a:gd name="connsiteY66" fmla="*/ 132042 h 784260"/>
              <a:gd name="connsiteX67" fmla="*/ 562360 w 1126898"/>
              <a:gd name="connsiteY67" fmla="*/ 93383 h 784260"/>
              <a:gd name="connsiteX68" fmla="*/ 558995 w 1126898"/>
              <a:gd name="connsiteY68" fmla="*/ 0 h 784260"/>
              <a:gd name="connsiteX69" fmla="*/ 1010207 w 1126898"/>
              <a:gd name="connsiteY69" fmla="*/ 144612 h 784260"/>
              <a:gd name="connsiteX70" fmla="*/ 1013936 w 1126898"/>
              <a:gd name="connsiteY70" fmla="*/ 167051 h 784260"/>
              <a:gd name="connsiteX71" fmla="*/ 1000263 w 1126898"/>
              <a:gd name="connsiteY71" fmla="*/ 174531 h 784260"/>
              <a:gd name="connsiteX72" fmla="*/ 991562 w 1126898"/>
              <a:gd name="connsiteY72" fmla="*/ 170791 h 784260"/>
              <a:gd name="connsiteX73" fmla="*/ 558995 w 1126898"/>
              <a:gd name="connsiteY73" fmla="*/ 32413 h 784260"/>
              <a:gd name="connsiteX74" fmla="*/ 131400 w 1126898"/>
              <a:gd name="connsiteY74" fmla="*/ 167051 h 784260"/>
              <a:gd name="connsiteX75" fmla="*/ 109026 w 1126898"/>
              <a:gd name="connsiteY75" fmla="*/ 163311 h 784260"/>
              <a:gd name="connsiteX76" fmla="*/ 112755 w 1126898"/>
              <a:gd name="connsiteY76" fmla="*/ 139625 h 784260"/>
              <a:gd name="connsiteX77" fmla="*/ 558995 w 1126898"/>
              <a:gd name="connsiteY77" fmla="*/ 0 h 78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126898" h="784260">
                <a:moveTo>
                  <a:pt x="272311" y="199384"/>
                </a:moveTo>
                <a:cubicBezTo>
                  <a:pt x="167743" y="254255"/>
                  <a:pt x="80604" y="335315"/>
                  <a:pt x="34545" y="431339"/>
                </a:cubicBezTo>
                <a:cubicBezTo>
                  <a:pt x="32055" y="436327"/>
                  <a:pt x="32055" y="441316"/>
                  <a:pt x="34545" y="445057"/>
                </a:cubicBezTo>
                <a:cubicBezTo>
                  <a:pt x="80604" y="541081"/>
                  <a:pt x="167743" y="623388"/>
                  <a:pt x="272311" y="677012"/>
                </a:cubicBezTo>
                <a:cubicBezTo>
                  <a:pt x="218782" y="610917"/>
                  <a:pt x="186416" y="526116"/>
                  <a:pt x="186416" y="438821"/>
                </a:cubicBezTo>
                <a:cubicBezTo>
                  <a:pt x="186416" y="350279"/>
                  <a:pt x="218782" y="265479"/>
                  <a:pt x="272311" y="199384"/>
                </a:cubicBezTo>
                <a:close/>
                <a:moveTo>
                  <a:pt x="851165" y="198137"/>
                </a:moveTo>
                <a:cubicBezTo>
                  <a:pt x="905938" y="265479"/>
                  <a:pt x="938304" y="350279"/>
                  <a:pt x="938304" y="438821"/>
                </a:cubicBezTo>
                <a:cubicBezTo>
                  <a:pt x="938304" y="526116"/>
                  <a:pt x="905938" y="610917"/>
                  <a:pt x="851165" y="678259"/>
                </a:cubicBezTo>
                <a:cubicBezTo>
                  <a:pt x="956977" y="623388"/>
                  <a:pt x="1045361" y="542328"/>
                  <a:pt x="1092666" y="445057"/>
                </a:cubicBezTo>
                <a:cubicBezTo>
                  <a:pt x="1093910" y="441316"/>
                  <a:pt x="1093910" y="436327"/>
                  <a:pt x="1092666" y="431339"/>
                </a:cubicBezTo>
                <a:cubicBezTo>
                  <a:pt x="1045361" y="335315"/>
                  <a:pt x="956977" y="253008"/>
                  <a:pt x="851165" y="198137"/>
                </a:cubicBezTo>
                <a:close/>
                <a:moveTo>
                  <a:pt x="565099" y="197750"/>
                </a:moveTo>
                <a:cubicBezTo>
                  <a:pt x="621251" y="197750"/>
                  <a:pt x="676156" y="217610"/>
                  <a:pt x="718583" y="253608"/>
                </a:cubicBezTo>
                <a:cubicBezTo>
                  <a:pt x="724822" y="259814"/>
                  <a:pt x="726070" y="269744"/>
                  <a:pt x="721079" y="275951"/>
                </a:cubicBezTo>
                <a:cubicBezTo>
                  <a:pt x="714839" y="283398"/>
                  <a:pt x="703609" y="284639"/>
                  <a:pt x="697370" y="278433"/>
                </a:cubicBezTo>
                <a:cubicBezTo>
                  <a:pt x="659934" y="248642"/>
                  <a:pt x="612517" y="231265"/>
                  <a:pt x="565099" y="231265"/>
                </a:cubicBezTo>
                <a:cubicBezTo>
                  <a:pt x="451545" y="231265"/>
                  <a:pt x="359205" y="323119"/>
                  <a:pt x="359205" y="437317"/>
                </a:cubicBezTo>
                <a:cubicBezTo>
                  <a:pt x="359205" y="472072"/>
                  <a:pt x="367940" y="504346"/>
                  <a:pt x="382914" y="532895"/>
                </a:cubicBezTo>
                <a:lnTo>
                  <a:pt x="542638" y="411250"/>
                </a:lnTo>
                <a:cubicBezTo>
                  <a:pt x="548877" y="405043"/>
                  <a:pt x="558860" y="406285"/>
                  <a:pt x="563851" y="412491"/>
                </a:cubicBezTo>
                <a:lnTo>
                  <a:pt x="587560" y="436075"/>
                </a:lnTo>
                <a:lnTo>
                  <a:pt x="774736" y="282157"/>
                </a:lnTo>
                <a:cubicBezTo>
                  <a:pt x="768496" y="279674"/>
                  <a:pt x="764753" y="273468"/>
                  <a:pt x="764753" y="267262"/>
                </a:cubicBezTo>
                <a:cubicBezTo>
                  <a:pt x="764753" y="258573"/>
                  <a:pt x="772240" y="251125"/>
                  <a:pt x="782223" y="251125"/>
                </a:cubicBezTo>
                <a:lnTo>
                  <a:pt x="815914" y="251125"/>
                </a:lnTo>
                <a:cubicBezTo>
                  <a:pt x="824649" y="251125"/>
                  <a:pt x="832136" y="258573"/>
                  <a:pt x="832136" y="267262"/>
                </a:cubicBezTo>
                <a:lnTo>
                  <a:pt x="832136" y="304500"/>
                </a:lnTo>
                <a:cubicBezTo>
                  <a:pt x="832136" y="313189"/>
                  <a:pt x="824649" y="321878"/>
                  <a:pt x="815914" y="321878"/>
                </a:cubicBezTo>
                <a:cubicBezTo>
                  <a:pt x="807179" y="321878"/>
                  <a:pt x="799692" y="313189"/>
                  <a:pt x="799692" y="304500"/>
                </a:cubicBezTo>
                <a:lnTo>
                  <a:pt x="597543" y="470831"/>
                </a:lnTo>
                <a:cubicBezTo>
                  <a:pt x="591303" y="475796"/>
                  <a:pt x="581321" y="475796"/>
                  <a:pt x="575081" y="469590"/>
                </a:cubicBezTo>
                <a:lnTo>
                  <a:pt x="551373" y="446006"/>
                </a:lnTo>
                <a:lnTo>
                  <a:pt x="401632" y="561444"/>
                </a:lnTo>
                <a:cubicBezTo>
                  <a:pt x="439067" y="609854"/>
                  <a:pt x="498963" y="642127"/>
                  <a:pt x="565099" y="642127"/>
                </a:cubicBezTo>
                <a:cubicBezTo>
                  <a:pt x="678652" y="642127"/>
                  <a:pt x="772240" y="550273"/>
                  <a:pt x="772240" y="437317"/>
                </a:cubicBezTo>
                <a:cubicBezTo>
                  <a:pt x="772240" y="414974"/>
                  <a:pt x="768496" y="393872"/>
                  <a:pt x="761009" y="374011"/>
                </a:cubicBezTo>
                <a:cubicBezTo>
                  <a:pt x="758514" y="365323"/>
                  <a:pt x="763505" y="355392"/>
                  <a:pt x="772240" y="352910"/>
                </a:cubicBezTo>
                <a:cubicBezTo>
                  <a:pt x="780975" y="350427"/>
                  <a:pt x="789710" y="354151"/>
                  <a:pt x="793453" y="364081"/>
                </a:cubicBezTo>
                <a:cubicBezTo>
                  <a:pt x="800940" y="387666"/>
                  <a:pt x="804684" y="411250"/>
                  <a:pt x="804684" y="437317"/>
                </a:cubicBezTo>
                <a:cubicBezTo>
                  <a:pt x="804684" y="567651"/>
                  <a:pt x="697370" y="674401"/>
                  <a:pt x="565099" y="674401"/>
                </a:cubicBezTo>
                <a:cubicBezTo>
                  <a:pt x="487733" y="674401"/>
                  <a:pt x="417854" y="638404"/>
                  <a:pt x="375427" y="581305"/>
                </a:cubicBezTo>
                <a:lnTo>
                  <a:pt x="329257" y="616061"/>
                </a:lnTo>
                <a:cubicBezTo>
                  <a:pt x="325514" y="618543"/>
                  <a:pt x="323018" y="619785"/>
                  <a:pt x="319275" y="619785"/>
                </a:cubicBezTo>
                <a:cubicBezTo>
                  <a:pt x="314283" y="619785"/>
                  <a:pt x="309292" y="617302"/>
                  <a:pt x="306796" y="613578"/>
                </a:cubicBezTo>
                <a:cubicBezTo>
                  <a:pt x="300557" y="606130"/>
                  <a:pt x="301805" y="596200"/>
                  <a:pt x="309292" y="589994"/>
                </a:cubicBezTo>
                <a:lnTo>
                  <a:pt x="356710" y="553997"/>
                </a:lnTo>
                <a:cubicBezTo>
                  <a:pt x="336744" y="519241"/>
                  <a:pt x="325514" y="479520"/>
                  <a:pt x="325514" y="437317"/>
                </a:cubicBezTo>
                <a:cubicBezTo>
                  <a:pt x="325514" y="305741"/>
                  <a:pt x="432828" y="197750"/>
                  <a:pt x="565099" y="197750"/>
                </a:cubicBezTo>
                <a:close/>
                <a:moveTo>
                  <a:pt x="562360" y="125807"/>
                </a:moveTo>
                <a:cubicBezTo>
                  <a:pt x="493894" y="125807"/>
                  <a:pt x="425427" y="139525"/>
                  <a:pt x="360695" y="160725"/>
                </a:cubicBezTo>
                <a:cubicBezTo>
                  <a:pt x="272311" y="225572"/>
                  <a:pt x="220027" y="329079"/>
                  <a:pt x="220027" y="438821"/>
                </a:cubicBezTo>
                <a:cubicBezTo>
                  <a:pt x="220027" y="547317"/>
                  <a:pt x="272311" y="649576"/>
                  <a:pt x="359450" y="714424"/>
                </a:cubicBezTo>
                <a:cubicBezTo>
                  <a:pt x="425427" y="738118"/>
                  <a:pt x="493894" y="749342"/>
                  <a:pt x="562360" y="749342"/>
                </a:cubicBezTo>
                <a:cubicBezTo>
                  <a:pt x="630827" y="749342"/>
                  <a:pt x="699294" y="738118"/>
                  <a:pt x="764026" y="715671"/>
                </a:cubicBezTo>
                <a:cubicBezTo>
                  <a:pt x="852410" y="650823"/>
                  <a:pt x="904694" y="547317"/>
                  <a:pt x="904694" y="438821"/>
                </a:cubicBezTo>
                <a:cubicBezTo>
                  <a:pt x="904694" y="329079"/>
                  <a:pt x="852410" y="225572"/>
                  <a:pt x="765270" y="160725"/>
                </a:cubicBezTo>
                <a:cubicBezTo>
                  <a:pt x="700538" y="139525"/>
                  <a:pt x="630827" y="125807"/>
                  <a:pt x="562360" y="125807"/>
                </a:cubicBezTo>
                <a:close/>
                <a:moveTo>
                  <a:pt x="562360" y="93383"/>
                </a:moveTo>
                <a:cubicBezTo>
                  <a:pt x="795147" y="93383"/>
                  <a:pt x="1030423" y="229314"/>
                  <a:pt x="1121297" y="416374"/>
                </a:cubicBezTo>
                <a:cubicBezTo>
                  <a:pt x="1128766" y="431339"/>
                  <a:pt x="1128766" y="446304"/>
                  <a:pt x="1121297" y="460022"/>
                </a:cubicBezTo>
                <a:cubicBezTo>
                  <a:pt x="1030423" y="647082"/>
                  <a:pt x="795147" y="784260"/>
                  <a:pt x="562360" y="784260"/>
                </a:cubicBezTo>
                <a:cubicBezTo>
                  <a:pt x="330818" y="784260"/>
                  <a:pt x="96787" y="647082"/>
                  <a:pt x="4668" y="460022"/>
                </a:cubicBezTo>
                <a:cubicBezTo>
                  <a:pt x="-1556" y="446304"/>
                  <a:pt x="-1556" y="431339"/>
                  <a:pt x="4668" y="416374"/>
                </a:cubicBezTo>
                <a:cubicBezTo>
                  <a:pt x="66911" y="289173"/>
                  <a:pt x="195130" y="185666"/>
                  <a:pt x="343267" y="132042"/>
                </a:cubicBezTo>
                <a:cubicBezTo>
                  <a:pt x="344512" y="132042"/>
                  <a:pt x="344512" y="132042"/>
                  <a:pt x="345757" y="130795"/>
                </a:cubicBezTo>
                <a:lnTo>
                  <a:pt x="345757" y="132042"/>
                </a:lnTo>
                <a:cubicBezTo>
                  <a:pt x="415468" y="107101"/>
                  <a:pt x="488914" y="93383"/>
                  <a:pt x="562360" y="93383"/>
                </a:cubicBezTo>
                <a:close/>
                <a:moveTo>
                  <a:pt x="558995" y="0"/>
                </a:moveTo>
                <a:cubicBezTo>
                  <a:pt x="714371" y="0"/>
                  <a:pt x="878448" y="52359"/>
                  <a:pt x="1010207" y="144612"/>
                </a:cubicBezTo>
                <a:cubicBezTo>
                  <a:pt x="1017665" y="149598"/>
                  <a:pt x="1018908" y="159572"/>
                  <a:pt x="1013936" y="167051"/>
                </a:cubicBezTo>
                <a:cubicBezTo>
                  <a:pt x="1010207" y="172038"/>
                  <a:pt x="1005235" y="174531"/>
                  <a:pt x="1000263" y="174531"/>
                </a:cubicBezTo>
                <a:cubicBezTo>
                  <a:pt x="996534" y="174531"/>
                  <a:pt x="994048" y="173285"/>
                  <a:pt x="991562" y="170791"/>
                </a:cubicBezTo>
                <a:cubicBezTo>
                  <a:pt x="864775" y="83526"/>
                  <a:pt x="708156" y="32413"/>
                  <a:pt x="558995" y="32413"/>
                </a:cubicBezTo>
                <a:cubicBezTo>
                  <a:pt x="413563" y="32413"/>
                  <a:pt x="258187" y="82279"/>
                  <a:pt x="131400" y="167051"/>
                </a:cubicBezTo>
                <a:cubicBezTo>
                  <a:pt x="123942" y="172038"/>
                  <a:pt x="113998" y="170791"/>
                  <a:pt x="109026" y="163311"/>
                </a:cubicBezTo>
                <a:cubicBezTo>
                  <a:pt x="102811" y="154585"/>
                  <a:pt x="105297" y="144612"/>
                  <a:pt x="112755" y="139625"/>
                </a:cubicBezTo>
                <a:cubicBezTo>
                  <a:pt x="244514" y="51113"/>
                  <a:pt x="406105" y="0"/>
                  <a:pt x="5589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79DEA7B5-5E1A-4A45-A173-65AD31DE5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16" y="5660517"/>
            <a:ext cx="1201726" cy="1053431"/>
          </a:xfrm>
          <a:custGeom>
            <a:avLst/>
            <a:gdLst>
              <a:gd name="connsiteX0" fmla="*/ 245918 w 1201726"/>
              <a:gd name="connsiteY0" fmla="*/ 950300 h 1053431"/>
              <a:gd name="connsiteX1" fmla="*/ 262397 w 1201726"/>
              <a:gd name="connsiteY1" fmla="*/ 966780 h 1053431"/>
              <a:gd name="connsiteX2" fmla="*/ 245918 w 1201726"/>
              <a:gd name="connsiteY2" fmla="*/ 981992 h 1053431"/>
              <a:gd name="connsiteX3" fmla="*/ 230706 w 1201726"/>
              <a:gd name="connsiteY3" fmla="*/ 966780 h 1053431"/>
              <a:gd name="connsiteX4" fmla="*/ 245918 w 1201726"/>
              <a:gd name="connsiteY4" fmla="*/ 950300 h 1053431"/>
              <a:gd name="connsiteX5" fmla="*/ 245918 w 1201726"/>
              <a:gd name="connsiteY5" fmla="*/ 900861 h 1053431"/>
              <a:gd name="connsiteX6" fmla="*/ 262397 w 1201726"/>
              <a:gd name="connsiteY6" fmla="*/ 916682 h 1053431"/>
              <a:gd name="connsiteX7" fmla="*/ 245918 w 1201726"/>
              <a:gd name="connsiteY7" fmla="*/ 932502 h 1053431"/>
              <a:gd name="connsiteX8" fmla="*/ 230706 w 1201726"/>
              <a:gd name="connsiteY8" fmla="*/ 916682 h 1053431"/>
              <a:gd name="connsiteX9" fmla="*/ 245918 w 1201726"/>
              <a:gd name="connsiteY9" fmla="*/ 900861 h 1053431"/>
              <a:gd name="connsiteX10" fmla="*/ 364538 w 1201726"/>
              <a:gd name="connsiteY10" fmla="*/ 790178 h 1053431"/>
              <a:gd name="connsiteX11" fmla="*/ 330831 w 1201726"/>
              <a:gd name="connsiteY11" fmla="*/ 822312 h 1053431"/>
              <a:gd name="connsiteX12" fmla="*/ 317099 w 1201726"/>
              <a:gd name="connsiteY12" fmla="*/ 830963 h 1053431"/>
              <a:gd name="connsiteX13" fmla="*/ 317099 w 1201726"/>
              <a:gd name="connsiteY13" fmla="*/ 1021297 h 1053431"/>
              <a:gd name="connsiteX14" fmla="*/ 558044 w 1201726"/>
              <a:gd name="connsiteY14" fmla="*/ 1021297 h 1053431"/>
              <a:gd name="connsiteX15" fmla="*/ 569279 w 1201726"/>
              <a:gd name="connsiteY15" fmla="*/ 1008938 h 1053431"/>
              <a:gd name="connsiteX16" fmla="*/ 569279 w 1201726"/>
              <a:gd name="connsiteY16" fmla="*/ 927366 h 1053431"/>
              <a:gd name="connsiteX17" fmla="*/ 431953 w 1201726"/>
              <a:gd name="connsiteY17" fmla="*/ 790178 h 1053431"/>
              <a:gd name="connsiteX18" fmla="*/ 169785 w 1201726"/>
              <a:gd name="connsiteY18" fmla="*/ 790178 h 1053431"/>
              <a:gd name="connsiteX19" fmla="*/ 33707 w 1201726"/>
              <a:gd name="connsiteY19" fmla="*/ 927366 h 1053431"/>
              <a:gd name="connsiteX20" fmla="*/ 33707 w 1201726"/>
              <a:gd name="connsiteY20" fmla="*/ 1008938 h 1053431"/>
              <a:gd name="connsiteX21" fmla="*/ 44943 w 1201726"/>
              <a:gd name="connsiteY21" fmla="*/ 1021297 h 1053431"/>
              <a:gd name="connsiteX22" fmla="*/ 283391 w 1201726"/>
              <a:gd name="connsiteY22" fmla="*/ 1021297 h 1053431"/>
              <a:gd name="connsiteX23" fmla="*/ 283391 w 1201726"/>
              <a:gd name="connsiteY23" fmla="*/ 830963 h 1053431"/>
              <a:gd name="connsiteX24" fmla="*/ 270907 w 1201726"/>
              <a:gd name="connsiteY24" fmla="*/ 822312 h 1053431"/>
              <a:gd name="connsiteX25" fmla="*/ 237200 w 1201726"/>
              <a:gd name="connsiteY25" fmla="*/ 790178 h 1053431"/>
              <a:gd name="connsiteX26" fmla="*/ 169785 w 1201726"/>
              <a:gd name="connsiteY26" fmla="*/ 758043 h 1053431"/>
              <a:gd name="connsiteX27" fmla="*/ 202244 w 1201726"/>
              <a:gd name="connsiteY27" fmla="*/ 758043 h 1053431"/>
              <a:gd name="connsiteX28" fmla="*/ 399494 w 1201726"/>
              <a:gd name="connsiteY28" fmla="*/ 758043 h 1053431"/>
              <a:gd name="connsiteX29" fmla="*/ 431953 w 1201726"/>
              <a:gd name="connsiteY29" fmla="*/ 758043 h 1053431"/>
              <a:gd name="connsiteX30" fmla="*/ 602987 w 1201726"/>
              <a:gd name="connsiteY30" fmla="*/ 927366 h 1053431"/>
              <a:gd name="connsiteX31" fmla="*/ 602987 w 1201726"/>
              <a:gd name="connsiteY31" fmla="*/ 1008938 h 1053431"/>
              <a:gd name="connsiteX32" fmla="*/ 558044 w 1201726"/>
              <a:gd name="connsiteY32" fmla="*/ 1053431 h 1053431"/>
              <a:gd name="connsiteX33" fmla="*/ 44943 w 1201726"/>
              <a:gd name="connsiteY33" fmla="*/ 1053431 h 1053431"/>
              <a:gd name="connsiteX34" fmla="*/ 0 w 1201726"/>
              <a:gd name="connsiteY34" fmla="*/ 1008938 h 1053431"/>
              <a:gd name="connsiteX35" fmla="*/ 0 w 1201726"/>
              <a:gd name="connsiteY35" fmla="*/ 927366 h 1053431"/>
              <a:gd name="connsiteX36" fmla="*/ 169785 w 1201726"/>
              <a:gd name="connsiteY36" fmla="*/ 758043 h 1053431"/>
              <a:gd name="connsiteX37" fmla="*/ 299990 w 1201726"/>
              <a:gd name="connsiteY37" fmla="*/ 489531 h 1053431"/>
              <a:gd name="connsiteX38" fmla="*/ 202708 w 1201726"/>
              <a:gd name="connsiteY38" fmla="*/ 588187 h 1053431"/>
              <a:gd name="connsiteX39" fmla="*/ 299990 w 1201726"/>
              <a:gd name="connsiteY39" fmla="*/ 684344 h 1053431"/>
              <a:gd name="connsiteX40" fmla="*/ 398520 w 1201726"/>
              <a:gd name="connsiteY40" fmla="*/ 588187 h 1053431"/>
              <a:gd name="connsiteX41" fmla="*/ 299990 w 1201726"/>
              <a:gd name="connsiteY41" fmla="*/ 489531 h 1053431"/>
              <a:gd name="connsiteX42" fmla="*/ 756539 w 1201726"/>
              <a:gd name="connsiteY42" fmla="*/ 455927 h 1053431"/>
              <a:gd name="connsiteX43" fmla="*/ 861407 w 1201726"/>
              <a:gd name="connsiteY43" fmla="*/ 455927 h 1053431"/>
              <a:gd name="connsiteX44" fmla="*/ 877637 w 1201726"/>
              <a:gd name="connsiteY44" fmla="*/ 471796 h 1053431"/>
              <a:gd name="connsiteX45" fmla="*/ 861407 w 1201726"/>
              <a:gd name="connsiteY45" fmla="*/ 487666 h 1053431"/>
              <a:gd name="connsiteX46" fmla="*/ 756539 w 1201726"/>
              <a:gd name="connsiteY46" fmla="*/ 487666 h 1053431"/>
              <a:gd name="connsiteX47" fmla="*/ 741558 w 1201726"/>
              <a:gd name="connsiteY47" fmla="*/ 471796 h 1053431"/>
              <a:gd name="connsiteX48" fmla="*/ 756539 w 1201726"/>
              <a:gd name="connsiteY48" fmla="*/ 455927 h 1053431"/>
              <a:gd name="connsiteX49" fmla="*/ 756435 w 1201726"/>
              <a:gd name="connsiteY49" fmla="*/ 384515 h 1053431"/>
              <a:gd name="connsiteX50" fmla="*/ 1003112 w 1201726"/>
              <a:gd name="connsiteY50" fmla="*/ 384515 h 1053431"/>
              <a:gd name="connsiteX51" fmla="*/ 1020466 w 1201726"/>
              <a:gd name="connsiteY51" fmla="*/ 401605 h 1053431"/>
              <a:gd name="connsiteX52" fmla="*/ 1003112 w 1201726"/>
              <a:gd name="connsiteY52" fmla="*/ 416254 h 1053431"/>
              <a:gd name="connsiteX53" fmla="*/ 756435 w 1201726"/>
              <a:gd name="connsiteY53" fmla="*/ 416254 h 1053431"/>
              <a:gd name="connsiteX54" fmla="*/ 741560 w 1201726"/>
              <a:gd name="connsiteY54" fmla="*/ 401605 h 1053431"/>
              <a:gd name="connsiteX55" fmla="*/ 756435 w 1201726"/>
              <a:gd name="connsiteY55" fmla="*/ 384515 h 1053431"/>
              <a:gd name="connsiteX56" fmla="*/ 637774 w 1201726"/>
              <a:gd name="connsiteY56" fmla="*/ 329585 h 1053431"/>
              <a:gd name="connsiteX57" fmla="*/ 683638 w 1201726"/>
              <a:gd name="connsiteY57" fmla="*/ 329585 h 1053431"/>
              <a:gd name="connsiteX58" fmla="*/ 693555 w 1201726"/>
              <a:gd name="connsiteY58" fmla="*/ 340677 h 1053431"/>
              <a:gd name="connsiteX59" fmla="*/ 693555 w 1201726"/>
              <a:gd name="connsiteY59" fmla="*/ 488567 h 1053431"/>
              <a:gd name="connsiteX60" fmla="*/ 702232 w 1201726"/>
              <a:gd name="connsiteY60" fmla="*/ 488567 h 1053431"/>
              <a:gd name="connsiteX61" fmla="*/ 718346 w 1201726"/>
              <a:gd name="connsiteY61" fmla="*/ 504588 h 1053431"/>
              <a:gd name="connsiteX62" fmla="*/ 702232 w 1201726"/>
              <a:gd name="connsiteY62" fmla="*/ 520610 h 1053431"/>
              <a:gd name="connsiteX63" fmla="*/ 456795 w 1201726"/>
              <a:gd name="connsiteY63" fmla="*/ 520610 h 1053431"/>
              <a:gd name="connsiteX64" fmla="*/ 439441 w 1201726"/>
              <a:gd name="connsiteY64" fmla="*/ 504588 h 1053431"/>
              <a:gd name="connsiteX65" fmla="*/ 456795 w 1201726"/>
              <a:gd name="connsiteY65" fmla="*/ 488567 h 1053431"/>
              <a:gd name="connsiteX66" fmla="*/ 465472 w 1201726"/>
              <a:gd name="connsiteY66" fmla="*/ 488567 h 1053431"/>
              <a:gd name="connsiteX67" fmla="*/ 465472 w 1201726"/>
              <a:gd name="connsiteY67" fmla="*/ 445432 h 1053431"/>
              <a:gd name="connsiteX68" fmla="*/ 476628 w 1201726"/>
              <a:gd name="connsiteY68" fmla="*/ 434341 h 1053431"/>
              <a:gd name="connsiteX69" fmla="*/ 520014 w 1201726"/>
              <a:gd name="connsiteY69" fmla="*/ 434341 h 1053431"/>
              <a:gd name="connsiteX70" fmla="*/ 529930 w 1201726"/>
              <a:gd name="connsiteY70" fmla="*/ 445432 h 1053431"/>
              <a:gd name="connsiteX71" fmla="*/ 529930 w 1201726"/>
              <a:gd name="connsiteY71" fmla="*/ 488567 h 1053431"/>
              <a:gd name="connsiteX72" fmla="*/ 546045 w 1201726"/>
              <a:gd name="connsiteY72" fmla="*/ 488567 h 1053431"/>
              <a:gd name="connsiteX73" fmla="*/ 546045 w 1201726"/>
              <a:gd name="connsiteY73" fmla="*/ 410925 h 1053431"/>
              <a:gd name="connsiteX74" fmla="*/ 557201 w 1201726"/>
              <a:gd name="connsiteY74" fmla="*/ 399833 h 1053431"/>
              <a:gd name="connsiteX75" fmla="*/ 601826 w 1201726"/>
              <a:gd name="connsiteY75" fmla="*/ 399833 h 1053431"/>
              <a:gd name="connsiteX76" fmla="*/ 612982 w 1201726"/>
              <a:gd name="connsiteY76" fmla="*/ 410925 h 1053431"/>
              <a:gd name="connsiteX77" fmla="*/ 612982 w 1201726"/>
              <a:gd name="connsiteY77" fmla="*/ 488567 h 1053431"/>
              <a:gd name="connsiteX78" fmla="*/ 627857 w 1201726"/>
              <a:gd name="connsiteY78" fmla="*/ 488567 h 1053431"/>
              <a:gd name="connsiteX79" fmla="*/ 627857 w 1201726"/>
              <a:gd name="connsiteY79" fmla="*/ 340677 h 1053431"/>
              <a:gd name="connsiteX80" fmla="*/ 637774 w 1201726"/>
              <a:gd name="connsiteY80" fmla="*/ 329585 h 1053431"/>
              <a:gd name="connsiteX81" fmla="*/ 759201 w 1201726"/>
              <a:gd name="connsiteY81" fmla="*/ 313107 h 1053431"/>
              <a:gd name="connsiteX82" fmla="*/ 936886 w 1201726"/>
              <a:gd name="connsiteY82" fmla="*/ 313107 h 1053431"/>
              <a:gd name="connsiteX83" fmla="*/ 954529 w 1201726"/>
              <a:gd name="connsiteY83" fmla="*/ 329587 h 1053431"/>
              <a:gd name="connsiteX84" fmla="*/ 936886 w 1201726"/>
              <a:gd name="connsiteY84" fmla="*/ 344889 h 1053431"/>
              <a:gd name="connsiteX85" fmla="*/ 759201 w 1201726"/>
              <a:gd name="connsiteY85" fmla="*/ 344889 h 1053431"/>
              <a:gd name="connsiteX86" fmla="*/ 741558 w 1201726"/>
              <a:gd name="connsiteY86" fmla="*/ 329587 h 1053431"/>
              <a:gd name="connsiteX87" fmla="*/ 759201 w 1201726"/>
              <a:gd name="connsiteY87" fmla="*/ 313107 h 1053431"/>
              <a:gd name="connsiteX88" fmla="*/ 756435 w 1201726"/>
              <a:gd name="connsiteY88" fmla="*/ 241696 h 1053431"/>
              <a:gd name="connsiteX89" fmla="*/ 1003112 w 1201726"/>
              <a:gd name="connsiteY89" fmla="*/ 241696 h 1053431"/>
              <a:gd name="connsiteX90" fmla="*/ 1020466 w 1201726"/>
              <a:gd name="connsiteY90" fmla="*/ 258176 h 1053431"/>
              <a:gd name="connsiteX91" fmla="*/ 1003112 w 1201726"/>
              <a:gd name="connsiteY91" fmla="*/ 273478 h 1053431"/>
              <a:gd name="connsiteX92" fmla="*/ 756435 w 1201726"/>
              <a:gd name="connsiteY92" fmla="*/ 273478 h 1053431"/>
              <a:gd name="connsiteX93" fmla="*/ 741560 w 1201726"/>
              <a:gd name="connsiteY93" fmla="*/ 258176 h 1053431"/>
              <a:gd name="connsiteX94" fmla="*/ 756435 w 1201726"/>
              <a:gd name="connsiteY94" fmla="*/ 241696 h 1053431"/>
              <a:gd name="connsiteX95" fmla="*/ 646294 w 1201726"/>
              <a:gd name="connsiteY95" fmla="*/ 226448 h 1053431"/>
              <a:gd name="connsiteX96" fmla="*/ 660106 w 1201726"/>
              <a:gd name="connsiteY96" fmla="*/ 236286 h 1053431"/>
              <a:gd name="connsiteX97" fmla="*/ 667639 w 1201726"/>
              <a:gd name="connsiteY97" fmla="*/ 269490 h 1053431"/>
              <a:gd name="connsiteX98" fmla="*/ 658850 w 1201726"/>
              <a:gd name="connsiteY98" fmla="*/ 281788 h 1053431"/>
              <a:gd name="connsiteX99" fmla="*/ 656339 w 1201726"/>
              <a:gd name="connsiteY99" fmla="*/ 281788 h 1053431"/>
              <a:gd name="connsiteX100" fmla="*/ 646294 w 1201726"/>
              <a:gd name="connsiteY100" fmla="*/ 273180 h 1053431"/>
              <a:gd name="connsiteX101" fmla="*/ 643783 w 1201726"/>
              <a:gd name="connsiteY101" fmla="*/ 264571 h 1053431"/>
              <a:gd name="connsiteX102" fmla="*/ 511950 w 1201726"/>
              <a:gd name="connsiteY102" fmla="*/ 387550 h 1053431"/>
              <a:gd name="connsiteX103" fmla="*/ 506928 w 1201726"/>
              <a:gd name="connsiteY103" fmla="*/ 388779 h 1053431"/>
              <a:gd name="connsiteX104" fmla="*/ 496883 w 1201726"/>
              <a:gd name="connsiteY104" fmla="*/ 382631 h 1053431"/>
              <a:gd name="connsiteX105" fmla="*/ 501905 w 1201726"/>
              <a:gd name="connsiteY105" fmla="*/ 367873 h 1053431"/>
              <a:gd name="connsiteX106" fmla="*/ 624950 w 1201726"/>
              <a:gd name="connsiteY106" fmla="*/ 253503 h 1053431"/>
              <a:gd name="connsiteX107" fmla="*/ 616161 w 1201726"/>
              <a:gd name="connsiteY107" fmla="*/ 254733 h 1053431"/>
              <a:gd name="connsiteX108" fmla="*/ 603605 w 1201726"/>
              <a:gd name="connsiteY108" fmla="*/ 246125 h 1053431"/>
              <a:gd name="connsiteX109" fmla="*/ 612394 w 1201726"/>
              <a:gd name="connsiteY109" fmla="*/ 233827 h 1053431"/>
              <a:gd name="connsiteX110" fmla="*/ 317451 w 1201726"/>
              <a:gd name="connsiteY110" fmla="*/ 138617 h 1053431"/>
              <a:gd name="connsiteX111" fmla="*/ 317451 w 1201726"/>
              <a:gd name="connsiteY111" fmla="*/ 458311 h 1053431"/>
              <a:gd name="connsiteX112" fmla="*/ 430948 w 1201726"/>
              <a:gd name="connsiteY112" fmla="*/ 588187 h 1053431"/>
              <a:gd name="connsiteX113" fmla="*/ 420970 w 1201726"/>
              <a:gd name="connsiteY113" fmla="*/ 636890 h 1053431"/>
              <a:gd name="connsiteX114" fmla="*/ 1055802 w 1201726"/>
              <a:gd name="connsiteY114" fmla="*/ 636890 h 1053431"/>
              <a:gd name="connsiteX115" fmla="*/ 1099454 w 1201726"/>
              <a:gd name="connsiteY115" fmla="*/ 594431 h 1053431"/>
              <a:gd name="connsiteX116" fmla="*/ 1099454 w 1201726"/>
              <a:gd name="connsiteY116" fmla="*/ 138617 h 1053431"/>
              <a:gd name="connsiteX117" fmla="*/ 283776 w 1201726"/>
              <a:gd name="connsiteY117" fmla="*/ 32469 h 1053431"/>
              <a:gd name="connsiteX118" fmla="*/ 247607 w 1201726"/>
              <a:gd name="connsiteY118" fmla="*/ 68684 h 1053431"/>
              <a:gd name="connsiteX119" fmla="*/ 283776 w 1201726"/>
              <a:gd name="connsiteY119" fmla="*/ 106148 h 1053431"/>
              <a:gd name="connsiteX120" fmla="*/ 1131882 w 1201726"/>
              <a:gd name="connsiteY120" fmla="*/ 106148 h 1053431"/>
              <a:gd name="connsiteX121" fmla="*/ 1168051 w 1201726"/>
              <a:gd name="connsiteY121" fmla="*/ 68684 h 1053431"/>
              <a:gd name="connsiteX122" fmla="*/ 1131882 w 1201726"/>
              <a:gd name="connsiteY122" fmla="*/ 32469 h 1053431"/>
              <a:gd name="connsiteX123" fmla="*/ 283776 w 1201726"/>
              <a:gd name="connsiteY123" fmla="*/ 0 h 1053431"/>
              <a:gd name="connsiteX124" fmla="*/ 1131882 w 1201726"/>
              <a:gd name="connsiteY124" fmla="*/ 0 h 1053431"/>
              <a:gd name="connsiteX125" fmla="*/ 1201726 w 1201726"/>
              <a:gd name="connsiteY125" fmla="*/ 68684 h 1053431"/>
              <a:gd name="connsiteX126" fmla="*/ 1131882 w 1201726"/>
              <a:gd name="connsiteY126" fmla="*/ 138617 h 1053431"/>
              <a:gd name="connsiteX127" fmla="*/ 1131882 w 1201726"/>
              <a:gd name="connsiteY127" fmla="*/ 594431 h 1053431"/>
              <a:gd name="connsiteX128" fmla="*/ 1055802 w 1201726"/>
              <a:gd name="connsiteY128" fmla="*/ 670608 h 1053431"/>
              <a:gd name="connsiteX129" fmla="*/ 725290 w 1201726"/>
              <a:gd name="connsiteY129" fmla="*/ 670608 h 1053431"/>
              <a:gd name="connsiteX130" fmla="*/ 725290 w 1201726"/>
              <a:gd name="connsiteY130" fmla="*/ 749282 h 1053431"/>
              <a:gd name="connsiteX131" fmla="*/ 742751 w 1201726"/>
              <a:gd name="connsiteY131" fmla="*/ 778005 h 1053431"/>
              <a:gd name="connsiteX132" fmla="*/ 709076 w 1201726"/>
              <a:gd name="connsiteY132" fmla="*/ 811722 h 1053431"/>
              <a:gd name="connsiteX133" fmla="*/ 675402 w 1201726"/>
              <a:gd name="connsiteY133" fmla="*/ 778005 h 1053431"/>
              <a:gd name="connsiteX134" fmla="*/ 692863 w 1201726"/>
              <a:gd name="connsiteY134" fmla="*/ 749282 h 1053431"/>
              <a:gd name="connsiteX135" fmla="*/ 692863 w 1201726"/>
              <a:gd name="connsiteY135" fmla="*/ 670608 h 1053431"/>
              <a:gd name="connsiteX136" fmla="*/ 401015 w 1201726"/>
              <a:gd name="connsiteY136" fmla="*/ 670608 h 1053431"/>
              <a:gd name="connsiteX137" fmla="*/ 299990 w 1201726"/>
              <a:gd name="connsiteY137" fmla="*/ 718062 h 1053431"/>
              <a:gd name="connsiteX138" fmla="*/ 170280 w 1201726"/>
              <a:gd name="connsiteY138" fmla="*/ 588187 h 1053431"/>
              <a:gd name="connsiteX139" fmla="*/ 283776 w 1201726"/>
              <a:gd name="connsiteY139" fmla="*/ 458311 h 1053431"/>
              <a:gd name="connsiteX140" fmla="*/ 283776 w 1201726"/>
              <a:gd name="connsiteY140" fmla="*/ 138617 h 1053431"/>
              <a:gd name="connsiteX141" fmla="*/ 215180 w 1201726"/>
              <a:gd name="connsiteY141" fmla="*/ 68684 h 1053431"/>
              <a:gd name="connsiteX142" fmla="*/ 283776 w 1201726"/>
              <a:gd name="connsiteY142" fmla="*/ 0 h 105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01726" h="1053431">
                <a:moveTo>
                  <a:pt x="245918" y="950300"/>
                </a:moveTo>
                <a:cubicBezTo>
                  <a:pt x="254791" y="950300"/>
                  <a:pt x="262397" y="957906"/>
                  <a:pt x="262397" y="966780"/>
                </a:cubicBezTo>
                <a:cubicBezTo>
                  <a:pt x="262397" y="974386"/>
                  <a:pt x="254791" y="981992"/>
                  <a:pt x="245918" y="981992"/>
                </a:cubicBezTo>
                <a:cubicBezTo>
                  <a:pt x="238312" y="981992"/>
                  <a:pt x="230706" y="974386"/>
                  <a:pt x="230706" y="966780"/>
                </a:cubicBezTo>
                <a:cubicBezTo>
                  <a:pt x="230706" y="957906"/>
                  <a:pt x="238312" y="950300"/>
                  <a:pt x="245918" y="950300"/>
                </a:cubicBezTo>
                <a:close/>
                <a:moveTo>
                  <a:pt x="245918" y="900861"/>
                </a:moveTo>
                <a:cubicBezTo>
                  <a:pt x="254791" y="900861"/>
                  <a:pt x="262397" y="907453"/>
                  <a:pt x="262397" y="916682"/>
                </a:cubicBezTo>
                <a:cubicBezTo>
                  <a:pt x="262397" y="925910"/>
                  <a:pt x="254791" y="932502"/>
                  <a:pt x="245918" y="932502"/>
                </a:cubicBezTo>
                <a:cubicBezTo>
                  <a:pt x="238312" y="932502"/>
                  <a:pt x="230706" y="925910"/>
                  <a:pt x="230706" y="916682"/>
                </a:cubicBezTo>
                <a:cubicBezTo>
                  <a:pt x="230706" y="907453"/>
                  <a:pt x="238312" y="900861"/>
                  <a:pt x="245918" y="900861"/>
                </a:cubicBezTo>
                <a:close/>
                <a:moveTo>
                  <a:pt x="364538" y="790178"/>
                </a:moveTo>
                <a:lnTo>
                  <a:pt x="330831" y="822312"/>
                </a:lnTo>
                <a:cubicBezTo>
                  <a:pt x="327086" y="826020"/>
                  <a:pt x="322092" y="829727"/>
                  <a:pt x="317099" y="830963"/>
                </a:cubicBezTo>
                <a:lnTo>
                  <a:pt x="317099" y="1021297"/>
                </a:lnTo>
                <a:lnTo>
                  <a:pt x="558044" y="1021297"/>
                </a:lnTo>
                <a:cubicBezTo>
                  <a:pt x="564286" y="1021297"/>
                  <a:pt x="569279" y="1016353"/>
                  <a:pt x="569279" y="1008938"/>
                </a:cubicBezTo>
                <a:lnTo>
                  <a:pt x="569279" y="927366"/>
                </a:lnTo>
                <a:cubicBezTo>
                  <a:pt x="569279" y="851974"/>
                  <a:pt x="508107" y="790178"/>
                  <a:pt x="431953" y="790178"/>
                </a:cubicBezTo>
                <a:close/>
                <a:moveTo>
                  <a:pt x="169785" y="790178"/>
                </a:moveTo>
                <a:cubicBezTo>
                  <a:pt x="93631" y="790178"/>
                  <a:pt x="33707" y="851974"/>
                  <a:pt x="33707" y="927366"/>
                </a:cubicBezTo>
                <a:lnTo>
                  <a:pt x="33707" y="1008938"/>
                </a:lnTo>
                <a:cubicBezTo>
                  <a:pt x="33707" y="1016353"/>
                  <a:pt x="38701" y="1021297"/>
                  <a:pt x="44943" y="1021297"/>
                </a:cubicBezTo>
                <a:lnTo>
                  <a:pt x="283391" y="1021297"/>
                </a:lnTo>
                <a:lnTo>
                  <a:pt x="283391" y="830963"/>
                </a:lnTo>
                <a:cubicBezTo>
                  <a:pt x="279646" y="828491"/>
                  <a:pt x="274652" y="826020"/>
                  <a:pt x="270907" y="822312"/>
                </a:cubicBezTo>
                <a:lnTo>
                  <a:pt x="237200" y="790178"/>
                </a:lnTo>
                <a:close/>
                <a:moveTo>
                  <a:pt x="169785" y="758043"/>
                </a:moveTo>
                <a:lnTo>
                  <a:pt x="202244" y="758043"/>
                </a:lnTo>
                <a:lnTo>
                  <a:pt x="399494" y="758043"/>
                </a:lnTo>
                <a:lnTo>
                  <a:pt x="431953" y="758043"/>
                </a:lnTo>
                <a:cubicBezTo>
                  <a:pt x="526833" y="758043"/>
                  <a:pt x="602987" y="833435"/>
                  <a:pt x="602987" y="927366"/>
                </a:cubicBezTo>
                <a:lnTo>
                  <a:pt x="602987" y="1008938"/>
                </a:lnTo>
                <a:cubicBezTo>
                  <a:pt x="602987" y="1034892"/>
                  <a:pt x="581763" y="1053431"/>
                  <a:pt x="558044" y="1053431"/>
                </a:cubicBezTo>
                <a:lnTo>
                  <a:pt x="44943" y="1053431"/>
                </a:lnTo>
                <a:cubicBezTo>
                  <a:pt x="19975" y="1053431"/>
                  <a:pt x="0" y="1034892"/>
                  <a:pt x="0" y="1008938"/>
                </a:cubicBezTo>
                <a:lnTo>
                  <a:pt x="0" y="927366"/>
                </a:lnTo>
                <a:cubicBezTo>
                  <a:pt x="0" y="833435"/>
                  <a:pt x="76154" y="758043"/>
                  <a:pt x="169785" y="758043"/>
                </a:cubicBezTo>
                <a:close/>
                <a:moveTo>
                  <a:pt x="299990" y="489531"/>
                </a:moveTo>
                <a:cubicBezTo>
                  <a:pt x="246360" y="489531"/>
                  <a:pt x="202708" y="533239"/>
                  <a:pt x="202708" y="588187"/>
                </a:cubicBezTo>
                <a:cubicBezTo>
                  <a:pt x="202708" y="640636"/>
                  <a:pt x="246360" y="684344"/>
                  <a:pt x="299990" y="684344"/>
                </a:cubicBezTo>
                <a:cubicBezTo>
                  <a:pt x="353620" y="684344"/>
                  <a:pt x="398520" y="640636"/>
                  <a:pt x="398520" y="588187"/>
                </a:cubicBezTo>
                <a:cubicBezTo>
                  <a:pt x="398520" y="533239"/>
                  <a:pt x="353620" y="489531"/>
                  <a:pt x="299990" y="489531"/>
                </a:cubicBezTo>
                <a:close/>
                <a:moveTo>
                  <a:pt x="756539" y="455927"/>
                </a:moveTo>
                <a:lnTo>
                  <a:pt x="861407" y="455927"/>
                </a:lnTo>
                <a:cubicBezTo>
                  <a:pt x="870146" y="455927"/>
                  <a:pt x="877637" y="462031"/>
                  <a:pt x="877637" y="471796"/>
                </a:cubicBezTo>
                <a:cubicBezTo>
                  <a:pt x="877637" y="480341"/>
                  <a:pt x="870146" y="487666"/>
                  <a:pt x="861407" y="487666"/>
                </a:cubicBezTo>
                <a:lnTo>
                  <a:pt x="756539" y="487666"/>
                </a:lnTo>
                <a:cubicBezTo>
                  <a:pt x="747800" y="487666"/>
                  <a:pt x="741558" y="480341"/>
                  <a:pt x="741558" y="471796"/>
                </a:cubicBezTo>
                <a:cubicBezTo>
                  <a:pt x="741558" y="462031"/>
                  <a:pt x="747800" y="455927"/>
                  <a:pt x="756539" y="455927"/>
                </a:cubicBezTo>
                <a:close/>
                <a:moveTo>
                  <a:pt x="756435" y="384515"/>
                </a:moveTo>
                <a:lnTo>
                  <a:pt x="1003112" y="384515"/>
                </a:lnTo>
                <a:cubicBezTo>
                  <a:pt x="1011789" y="384515"/>
                  <a:pt x="1020466" y="391839"/>
                  <a:pt x="1020466" y="401605"/>
                </a:cubicBezTo>
                <a:cubicBezTo>
                  <a:pt x="1020466" y="410150"/>
                  <a:pt x="1011789" y="416254"/>
                  <a:pt x="1003112" y="416254"/>
                </a:cubicBezTo>
                <a:lnTo>
                  <a:pt x="756435" y="416254"/>
                </a:lnTo>
                <a:cubicBezTo>
                  <a:pt x="747758" y="416254"/>
                  <a:pt x="741560" y="410150"/>
                  <a:pt x="741560" y="401605"/>
                </a:cubicBezTo>
                <a:cubicBezTo>
                  <a:pt x="741560" y="391839"/>
                  <a:pt x="747758" y="384515"/>
                  <a:pt x="756435" y="384515"/>
                </a:cubicBezTo>
                <a:close/>
                <a:moveTo>
                  <a:pt x="637774" y="329585"/>
                </a:moveTo>
                <a:lnTo>
                  <a:pt x="683638" y="329585"/>
                </a:lnTo>
                <a:cubicBezTo>
                  <a:pt x="688597" y="329585"/>
                  <a:pt x="693555" y="334515"/>
                  <a:pt x="693555" y="340677"/>
                </a:cubicBezTo>
                <a:lnTo>
                  <a:pt x="693555" y="488567"/>
                </a:lnTo>
                <a:lnTo>
                  <a:pt x="702232" y="488567"/>
                </a:lnTo>
                <a:cubicBezTo>
                  <a:pt x="712149" y="488567"/>
                  <a:pt x="718346" y="495961"/>
                  <a:pt x="718346" y="504588"/>
                </a:cubicBezTo>
                <a:cubicBezTo>
                  <a:pt x="718346" y="513215"/>
                  <a:pt x="712149" y="520610"/>
                  <a:pt x="702232" y="520610"/>
                </a:cubicBezTo>
                <a:lnTo>
                  <a:pt x="456795" y="520610"/>
                </a:lnTo>
                <a:cubicBezTo>
                  <a:pt x="446878" y="520610"/>
                  <a:pt x="439441" y="513215"/>
                  <a:pt x="439441" y="504588"/>
                </a:cubicBezTo>
                <a:cubicBezTo>
                  <a:pt x="439441" y="495961"/>
                  <a:pt x="446878" y="488567"/>
                  <a:pt x="456795" y="488567"/>
                </a:cubicBezTo>
                <a:lnTo>
                  <a:pt x="465472" y="488567"/>
                </a:lnTo>
                <a:lnTo>
                  <a:pt x="465472" y="445432"/>
                </a:lnTo>
                <a:cubicBezTo>
                  <a:pt x="465472" y="439270"/>
                  <a:pt x="470430" y="434341"/>
                  <a:pt x="476628" y="434341"/>
                </a:cubicBezTo>
                <a:lnTo>
                  <a:pt x="520014" y="434341"/>
                </a:lnTo>
                <a:cubicBezTo>
                  <a:pt x="526212" y="434341"/>
                  <a:pt x="529930" y="439270"/>
                  <a:pt x="529930" y="445432"/>
                </a:cubicBezTo>
                <a:lnTo>
                  <a:pt x="529930" y="488567"/>
                </a:lnTo>
                <a:lnTo>
                  <a:pt x="546045" y="488567"/>
                </a:lnTo>
                <a:lnTo>
                  <a:pt x="546045" y="410925"/>
                </a:lnTo>
                <a:cubicBezTo>
                  <a:pt x="546045" y="404763"/>
                  <a:pt x="551003" y="399833"/>
                  <a:pt x="557201" y="399833"/>
                </a:cubicBezTo>
                <a:lnTo>
                  <a:pt x="601826" y="399833"/>
                </a:lnTo>
                <a:cubicBezTo>
                  <a:pt x="606784" y="399833"/>
                  <a:pt x="612982" y="404763"/>
                  <a:pt x="612982" y="410925"/>
                </a:cubicBezTo>
                <a:lnTo>
                  <a:pt x="612982" y="488567"/>
                </a:lnTo>
                <a:lnTo>
                  <a:pt x="627857" y="488567"/>
                </a:lnTo>
                <a:lnTo>
                  <a:pt x="627857" y="340677"/>
                </a:lnTo>
                <a:cubicBezTo>
                  <a:pt x="627857" y="334515"/>
                  <a:pt x="631576" y="329585"/>
                  <a:pt x="637774" y="329585"/>
                </a:cubicBezTo>
                <a:close/>
                <a:moveTo>
                  <a:pt x="759201" y="313107"/>
                </a:moveTo>
                <a:lnTo>
                  <a:pt x="936886" y="313107"/>
                </a:lnTo>
                <a:cubicBezTo>
                  <a:pt x="946968" y="313107"/>
                  <a:pt x="954529" y="320170"/>
                  <a:pt x="954529" y="329587"/>
                </a:cubicBezTo>
                <a:cubicBezTo>
                  <a:pt x="954529" y="337826"/>
                  <a:pt x="946968" y="344889"/>
                  <a:pt x="936886" y="344889"/>
                </a:cubicBezTo>
                <a:lnTo>
                  <a:pt x="759201" y="344889"/>
                </a:lnTo>
                <a:cubicBezTo>
                  <a:pt x="749119" y="344889"/>
                  <a:pt x="741558" y="337826"/>
                  <a:pt x="741558" y="329587"/>
                </a:cubicBezTo>
                <a:cubicBezTo>
                  <a:pt x="741558" y="320170"/>
                  <a:pt x="749119" y="313107"/>
                  <a:pt x="759201" y="313107"/>
                </a:cubicBezTo>
                <a:close/>
                <a:moveTo>
                  <a:pt x="756435" y="241696"/>
                </a:moveTo>
                <a:lnTo>
                  <a:pt x="1003112" y="241696"/>
                </a:lnTo>
                <a:cubicBezTo>
                  <a:pt x="1011789" y="241696"/>
                  <a:pt x="1020466" y="249936"/>
                  <a:pt x="1020466" y="258176"/>
                </a:cubicBezTo>
                <a:cubicBezTo>
                  <a:pt x="1020466" y="266415"/>
                  <a:pt x="1011789" y="273478"/>
                  <a:pt x="1003112" y="273478"/>
                </a:cubicBezTo>
                <a:lnTo>
                  <a:pt x="756435" y="273478"/>
                </a:lnTo>
                <a:cubicBezTo>
                  <a:pt x="747758" y="273478"/>
                  <a:pt x="741560" y="266415"/>
                  <a:pt x="741560" y="258176"/>
                </a:cubicBezTo>
                <a:cubicBezTo>
                  <a:pt x="741560" y="249936"/>
                  <a:pt x="747758" y="241696"/>
                  <a:pt x="756435" y="241696"/>
                </a:cubicBezTo>
                <a:close/>
                <a:moveTo>
                  <a:pt x="646294" y="226448"/>
                </a:moveTo>
                <a:cubicBezTo>
                  <a:pt x="652572" y="225218"/>
                  <a:pt x="658850" y="228908"/>
                  <a:pt x="660106" y="236286"/>
                </a:cubicBezTo>
                <a:lnTo>
                  <a:pt x="667639" y="269490"/>
                </a:lnTo>
                <a:cubicBezTo>
                  <a:pt x="668894" y="275639"/>
                  <a:pt x="665128" y="280559"/>
                  <a:pt x="658850" y="281788"/>
                </a:cubicBezTo>
                <a:cubicBezTo>
                  <a:pt x="657594" y="281788"/>
                  <a:pt x="657594" y="281788"/>
                  <a:pt x="656339" y="281788"/>
                </a:cubicBezTo>
                <a:cubicBezTo>
                  <a:pt x="651317" y="281788"/>
                  <a:pt x="646294" y="279329"/>
                  <a:pt x="646294" y="273180"/>
                </a:cubicBezTo>
                <a:lnTo>
                  <a:pt x="643783" y="264571"/>
                </a:lnTo>
                <a:cubicBezTo>
                  <a:pt x="608628" y="321141"/>
                  <a:pt x="559661" y="365414"/>
                  <a:pt x="511950" y="387550"/>
                </a:cubicBezTo>
                <a:cubicBezTo>
                  <a:pt x="509439" y="388779"/>
                  <a:pt x="508183" y="388779"/>
                  <a:pt x="506928" y="388779"/>
                </a:cubicBezTo>
                <a:cubicBezTo>
                  <a:pt x="503161" y="388779"/>
                  <a:pt x="499394" y="386320"/>
                  <a:pt x="496883" y="382631"/>
                </a:cubicBezTo>
                <a:cubicBezTo>
                  <a:pt x="494372" y="376482"/>
                  <a:pt x="496883" y="370333"/>
                  <a:pt x="501905" y="367873"/>
                </a:cubicBezTo>
                <a:cubicBezTo>
                  <a:pt x="547105" y="346967"/>
                  <a:pt x="591050" y="306384"/>
                  <a:pt x="624950" y="253503"/>
                </a:cubicBezTo>
                <a:lnTo>
                  <a:pt x="616161" y="254733"/>
                </a:lnTo>
                <a:cubicBezTo>
                  <a:pt x="609883" y="255963"/>
                  <a:pt x="604861" y="252273"/>
                  <a:pt x="603605" y="246125"/>
                </a:cubicBezTo>
                <a:cubicBezTo>
                  <a:pt x="602350" y="239976"/>
                  <a:pt x="607372" y="235057"/>
                  <a:pt x="612394" y="233827"/>
                </a:cubicBezTo>
                <a:close/>
                <a:moveTo>
                  <a:pt x="317451" y="138617"/>
                </a:moveTo>
                <a:lnTo>
                  <a:pt x="317451" y="458311"/>
                </a:lnTo>
                <a:cubicBezTo>
                  <a:pt x="381059" y="465804"/>
                  <a:pt x="430948" y="520751"/>
                  <a:pt x="430948" y="588187"/>
                </a:cubicBezTo>
                <a:cubicBezTo>
                  <a:pt x="430948" y="605670"/>
                  <a:pt x="427206" y="621904"/>
                  <a:pt x="420970" y="636890"/>
                </a:cubicBezTo>
                <a:lnTo>
                  <a:pt x="1055802" y="636890"/>
                </a:lnTo>
                <a:cubicBezTo>
                  <a:pt x="1079499" y="636890"/>
                  <a:pt x="1099454" y="618158"/>
                  <a:pt x="1099454" y="594431"/>
                </a:cubicBezTo>
                <a:lnTo>
                  <a:pt x="1099454" y="138617"/>
                </a:lnTo>
                <a:close/>
                <a:moveTo>
                  <a:pt x="283776" y="32469"/>
                </a:moveTo>
                <a:cubicBezTo>
                  <a:pt x="263821" y="32469"/>
                  <a:pt x="247607" y="48703"/>
                  <a:pt x="247607" y="68684"/>
                </a:cubicBezTo>
                <a:cubicBezTo>
                  <a:pt x="247607" y="89914"/>
                  <a:pt x="263821" y="106148"/>
                  <a:pt x="283776" y="106148"/>
                </a:cubicBezTo>
                <a:lnTo>
                  <a:pt x="1131882" y="106148"/>
                </a:lnTo>
                <a:cubicBezTo>
                  <a:pt x="1151837" y="106148"/>
                  <a:pt x="1168051" y="89914"/>
                  <a:pt x="1168051" y="68684"/>
                </a:cubicBezTo>
                <a:cubicBezTo>
                  <a:pt x="1168051" y="48703"/>
                  <a:pt x="1151837" y="32469"/>
                  <a:pt x="1131882" y="32469"/>
                </a:cubicBezTo>
                <a:close/>
                <a:moveTo>
                  <a:pt x="283776" y="0"/>
                </a:moveTo>
                <a:lnTo>
                  <a:pt x="1131882" y="0"/>
                </a:lnTo>
                <a:cubicBezTo>
                  <a:pt x="1169298" y="0"/>
                  <a:pt x="1201726" y="31220"/>
                  <a:pt x="1201726" y="68684"/>
                </a:cubicBezTo>
                <a:cubicBezTo>
                  <a:pt x="1201726" y="107397"/>
                  <a:pt x="1170545" y="138617"/>
                  <a:pt x="1131882" y="138617"/>
                </a:cubicBezTo>
                <a:lnTo>
                  <a:pt x="1131882" y="594431"/>
                </a:lnTo>
                <a:cubicBezTo>
                  <a:pt x="1131882" y="636890"/>
                  <a:pt x="1098207" y="670608"/>
                  <a:pt x="1055802" y="670608"/>
                </a:cubicBezTo>
                <a:lnTo>
                  <a:pt x="725290" y="670608"/>
                </a:lnTo>
                <a:lnTo>
                  <a:pt x="725290" y="749282"/>
                </a:lnTo>
                <a:cubicBezTo>
                  <a:pt x="735268" y="754277"/>
                  <a:pt x="742751" y="764268"/>
                  <a:pt x="742751" y="778005"/>
                </a:cubicBezTo>
                <a:cubicBezTo>
                  <a:pt x="742751" y="796737"/>
                  <a:pt x="727785" y="811722"/>
                  <a:pt x="709076" y="811722"/>
                </a:cubicBezTo>
                <a:cubicBezTo>
                  <a:pt x="690368" y="811722"/>
                  <a:pt x="675402" y="796737"/>
                  <a:pt x="675402" y="778005"/>
                </a:cubicBezTo>
                <a:cubicBezTo>
                  <a:pt x="675402" y="764268"/>
                  <a:pt x="681638" y="754277"/>
                  <a:pt x="692863" y="749282"/>
                </a:cubicBezTo>
                <a:lnTo>
                  <a:pt x="692863" y="670608"/>
                </a:lnTo>
                <a:lnTo>
                  <a:pt x="401015" y="670608"/>
                </a:lnTo>
                <a:cubicBezTo>
                  <a:pt x="377317" y="699330"/>
                  <a:pt x="341148" y="718062"/>
                  <a:pt x="299990" y="718062"/>
                </a:cubicBezTo>
                <a:cubicBezTo>
                  <a:pt x="228899" y="718062"/>
                  <a:pt x="170280" y="659368"/>
                  <a:pt x="170280" y="588187"/>
                </a:cubicBezTo>
                <a:cubicBezTo>
                  <a:pt x="170280" y="520751"/>
                  <a:pt x="218921" y="465804"/>
                  <a:pt x="283776" y="458311"/>
                </a:cubicBezTo>
                <a:lnTo>
                  <a:pt x="283776" y="138617"/>
                </a:lnTo>
                <a:cubicBezTo>
                  <a:pt x="245113" y="138617"/>
                  <a:pt x="215180" y="107397"/>
                  <a:pt x="215180" y="68684"/>
                </a:cubicBezTo>
                <a:cubicBezTo>
                  <a:pt x="215180" y="31220"/>
                  <a:pt x="246360" y="0"/>
                  <a:pt x="2837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Freeform 394">
            <a:extLst>
              <a:ext uri="{FF2B5EF4-FFF2-40B4-BE49-F238E27FC236}">
                <a16:creationId xmlns:a16="http://schemas.microsoft.com/office/drawing/2014/main" id="{8D90B910-F981-0747-812C-62EC89F8E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746" y="3435835"/>
            <a:ext cx="2960750" cy="2960750"/>
          </a:xfrm>
          <a:custGeom>
            <a:avLst/>
            <a:gdLst>
              <a:gd name="T0" fmla="*/ 2374 w 2375"/>
              <a:gd name="T1" fmla="*/ 1187 h 2375"/>
              <a:gd name="T2" fmla="*/ 2374 w 2375"/>
              <a:gd name="T3" fmla="*/ 1187 h 2375"/>
              <a:gd name="T4" fmla="*/ 1187 w 2375"/>
              <a:gd name="T5" fmla="*/ 2374 h 2375"/>
              <a:gd name="T6" fmla="*/ 1187 w 2375"/>
              <a:gd name="T7" fmla="*/ 2374 h 2375"/>
              <a:gd name="T8" fmla="*/ 0 w 2375"/>
              <a:gd name="T9" fmla="*/ 1187 h 2375"/>
              <a:gd name="T10" fmla="*/ 0 w 2375"/>
              <a:gd name="T11" fmla="*/ 1187 h 2375"/>
              <a:gd name="T12" fmla="*/ 1187 w 2375"/>
              <a:gd name="T13" fmla="*/ 0 h 2375"/>
              <a:gd name="T14" fmla="*/ 1187 w 2375"/>
              <a:gd name="T15" fmla="*/ 0 h 2375"/>
              <a:gd name="T16" fmla="*/ 2374 w 2375"/>
              <a:gd name="T17" fmla="*/ 1187 h 2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5" h="2375">
                <a:moveTo>
                  <a:pt x="2374" y="1187"/>
                </a:moveTo>
                <a:lnTo>
                  <a:pt x="2374" y="1187"/>
                </a:lnTo>
                <a:cubicBezTo>
                  <a:pt x="2374" y="1843"/>
                  <a:pt x="1843" y="2374"/>
                  <a:pt x="1187" y="2374"/>
                </a:cubicBezTo>
                <a:lnTo>
                  <a:pt x="1187" y="2374"/>
                </a:lnTo>
                <a:cubicBezTo>
                  <a:pt x="532" y="2374"/>
                  <a:pt x="0" y="1843"/>
                  <a:pt x="0" y="1187"/>
                </a:cubicBezTo>
                <a:lnTo>
                  <a:pt x="0" y="1187"/>
                </a:lnTo>
                <a:cubicBezTo>
                  <a:pt x="0" y="532"/>
                  <a:pt x="532" y="0"/>
                  <a:pt x="1187" y="0"/>
                </a:cubicBezTo>
                <a:lnTo>
                  <a:pt x="1187" y="0"/>
                </a:lnTo>
                <a:cubicBezTo>
                  <a:pt x="1843" y="0"/>
                  <a:pt x="2374" y="532"/>
                  <a:pt x="2374" y="1187"/>
                </a:cubicBez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9" name="Freeform 396">
            <a:extLst>
              <a:ext uri="{FF2B5EF4-FFF2-40B4-BE49-F238E27FC236}">
                <a16:creationId xmlns:a16="http://schemas.microsoft.com/office/drawing/2014/main" id="{FD1AF47A-C239-2E4D-A129-5D0733590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537" y="5303471"/>
            <a:ext cx="2631168" cy="983253"/>
          </a:xfrm>
          <a:custGeom>
            <a:avLst/>
            <a:gdLst>
              <a:gd name="T0" fmla="*/ 0 w 2111"/>
              <a:gd name="T1" fmla="*/ 0 h 789"/>
              <a:gd name="T2" fmla="*/ 0 w 2111"/>
              <a:gd name="T3" fmla="*/ 0 h 789"/>
              <a:gd name="T4" fmla="*/ 1055 w 2111"/>
              <a:gd name="T5" fmla="*/ 788 h 789"/>
              <a:gd name="T6" fmla="*/ 1055 w 2111"/>
              <a:gd name="T7" fmla="*/ 788 h 789"/>
              <a:gd name="T8" fmla="*/ 2110 w 2111"/>
              <a:gd name="T9" fmla="*/ 0 h 789"/>
              <a:gd name="T10" fmla="*/ 0 w 2111"/>
              <a:gd name="T11" fmla="*/ 0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1" h="789">
                <a:moveTo>
                  <a:pt x="0" y="0"/>
                </a:moveTo>
                <a:lnTo>
                  <a:pt x="0" y="0"/>
                </a:lnTo>
                <a:cubicBezTo>
                  <a:pt x="134" y="456"/>
                  <a:pt x="556" y="788"/>
                  <a:pt x="1055" y="788"/>
                </a:cubicBezTo>
                <a:lnTo>
                  <a:pt x="1055" y="788"/>
                </a:lnTo>
                <a:cubicBezTo>
                  <a:pt x="1554" y="788"/>
                  <a:pt x="1976" y="456"/>
                  <a:pt x="2110" y="0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1FA25B05-6ED8-2240-8310-CA107B84C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674" y="4001615"/>
            <a:ext cx="1273139" cy="965534"/>
          </a:xfrm>
          <a:custGeom>
            <a:avLst/>
            <a:gdLst>
              <a:gd name="connsiteX0" fmla="*/ 1013519 w 1273139"/>
              <a:gd name="connsiteY0" fmla="*/ 560085 h 965534"/>
              <a:gd name="connsiteX1" fmla="*/ 989803 w 1273139"/>
              <a:gd name="connsiteY1" fmla="*/ 568791 h 965534"/>
              <a:gd name="connsiteX2" fmla="*/ 989803 w 1273139"/>
              <a:gd name="connsiteY2" fmla="*/ 895886 h 965534"/>
              <a:gd name="connsiteX3" fmla="*/ 1204489 w 1273139"/>
              <a:gd name="connsiteY3" fmla="*/ 895886 h 965534"/>
              <a:gd name="connsiteX4" fmla="*/ 1204489 w 1273139"/>
              <a:gd name="connsiteY4" fmla="*/ 567547 h 965534"/>
              <a:gd name="connsiteX5" fmla="*/ 1180774 w 1273139"/>
              <a:gd name="connsiteY5" fmla="*/ 560085 h 965534"/>
              <a:gd name="connsiteX6" fmla="*/ 375701 w 1273139"/>
              <a:gd name="connsiteY6" fmla="*/ 524017 h 965534"/>
              <a:gd name="connsiteX7" fmla="*/ 351986 w 1273139"/>
              <a:gd name="connsiteY7" fmla="*/ 552622 h 965534"/>
              <a:gd name="connsiteX8" fmla="*/ 351986 w 1273139"/>
              <a:gd name="connsiteY8" fmla="*/ 895886 h 965534"/>
              <a:gd name="connsiteX9" fmla="*/ 566672 w 1273139"/>
              <a:gd name="connsiteY9" fmla="*/ 895886 h 965534"/>
              <a:gd name="connsiteX10" fmla="*/ 566672 w 1273139"/>
              <a:gd name="connsiteY10" fmla="*/ 552622 h 965534"/>
              <a:gd name="connsiteX11" fmla="*/ 542956 w 1273139"/>
              <a:gd name="connsiteY11" fmla="*/ 524017 h 965534"/>
              <a:gd name="connsiteX12" fmla="*/ 1094731 w 1273139"/>
              <a:gd name="connsiteY12" fmla="*/ 377219 h 965534"/>
              <a:gd name="connsiteX13" fmla="*/ 1058586 w 1273139"/>
              <a:gd name="connsiteY13" fmla="*/ 412192 h 965534"/>
              <a:gd name="connsiteX14" fmla="*/ 1094731 w 1273139"/>
              <a:gd name="connsiteY14" fmla="*/ 447166 h 965534"/>
              <a:gd name="connsiteX15" fmla="*/ 1129630 w 1273139"/>
              <a:gd name="connsiteY15" fmla="*/ 412192 h 965534"/>
              <a:gd name="connsiteX16" fmla="*/ 1094731 w 1273139"/>
              <a:gd name="connsiteY16" fmla="*/ 377219 h 965534"/>
              <a:gd name="connsiteX17" fmla="*/ 695234 w 1273139"/>
              <a:gd name="connsiteY17" fmla="*/ 347410 h 965534"/>
              <a:gd name="connsiteX18" fmla="*/ 671519 w 1273139"/>
              <a:gd name="connsiteY18" fmla="*/ 369797 h 965534"/>
              <a:gd name="connsiteX19" fmla="*/ 671519 w 1273139"/>
              <a:gd name="connsiteY19" fmla="*/ 895886 h 965534"/>
              <a:gd name="connsiteX20" fmla="*/ 886205 w 1273139"/>
              <a:gd name="connsiteY20" fmla="*/ 895886 h 965534"/>
              <a:gd name="connsiteX21" fmla="*/ 886205 w 1273139"/>
              <a:gd name="connsiteY21" fmla="*/ 369797 h 965534"/>
              <a:gd name="connsiteX22" fmla="*/ 862489 w 1273139"/>
              <a:gd name="connsiteY22" fmla="*/ 347410 h 965534"/>
              <a:gd name="connsiteX23" fmla="*/ 457833 w 1273139"/>
              <a:gd name="connsiteY23" fmla="*/ 314765 h 965534"/>
              <a:gd name="connsiteX24" fmla="*/ 421688 w 1273139"/>
              <a:gd name="connsiteY24" fmla="*/ 350988 h 965534"/>
              <a:gd name="connsiteX25" fmla="*/ 457833 w 1273139"/>
              <a:gd name="connsiteY25" fmla="*/ 385962 h 965534"/>
              <a:gd name="connsiteX26" fmla="*/ 492731 w 1273139"/>
              <a:gd name="connsiteY26" fmla="*/ 350988 h 965534"/>
              <a:gd name="connsiteX27" fmla="*/ 457833 w 1273139"/>
              <a:gd name="connsiteY27" fmla="*/ 314765 h 965534"/>
              <a:gd name="connsiteX28" fmla="*/ 91117 w 1273139"/>
              <a:gd name="connsiteY28" fmla="*/ 275275 h 965534"/>
              <a:gd name="connsiteX29" fmla="*/ 68649 w 1273139"/>
              <a:gd name="connsiteY29" fmla="*/ 298906 h 965534"/>
              <a:gd name="connsiteX30" fmla="*/ 68649 w 1273139"/>
              <a:gd name="connsiteY30" fmla="*/ 895886 h 965534"/>
              <a:gd name="connsiteX31" fmla="*/ 268358 w 1273139"/>
              <a:gd name="connsiteY31" fmla="*/ 895886 h 965534"/>
              <a:gd name="connsiteX32" fmla="*/ 268358 w 1273139"/>
              <a:gd name="connsiteY32" fmla="*/ 298906 h 965534"/>
              <a:gd name="connsiteX33" fmla="*/ 247139 w 1273139"/>
              <a:gd name="connsiteY33" fmla="*/ 275275 h 965534"/>
              <a:gd name="connsiteX34" fmla="*/ 91117 w 1273139"/>
              <a:gd name="connsiteY34" fmla="*/ 241695 h 965534"/>
              <a:gd name="connsiteX35" fmla="*/ 247139 w 1273139"/>
              <a:gd name="connsiteY35" fmla="*/ 241695 h 965534"/>
              <a:gd name="connsiteX36" fmla="*/ 302059 w 1273139"/>
              <a:gd name="connsiteY36" fmla="*/ 298906 h 965534"/>
              <a:gd name="connsiteX37" fmla="*/ 302059 w 1273139"/>
              <a:gd name="connsiteY37" fmla="*/ 895886 h 965534"/>
              <a:gd name="connsiteX38" fmla="*/ 319533 w 1273139"/>
              <a:gd name="connsiteY38" fmla="*/ 895886 h 965534"/>
              <a:gd name="connsiteX39" fmla="*/ 319533 w 1273139"/>
              <a:gd name="connsiteY39" fmla="*/ 552622 h 965534"/>
              <a:gd name="connsiteX40" fmla="*/ 375701 w 1273139"/>
              <a:gd name="connsiteY40" fmla="*/ 491681 h 965534"/>
              <a:gd name="connsiteX41" fmla="*/ 542956 w 1273139"/>
              <a:gd name="connsiteY41" fmla="*/ 491681 h 965534"/>
              <a:gd name="connsiteX42" fmla="*/ 600373 w 1273139"/>
              <a:gd name="connsiteY42" fmla="*/ 552622 h 965534"/>
              <a:gd name="connsiteX43" fmla="*/ 600373 w 1273139"/>
              <a:gd name="connsiteY43" fmla="*/ 895886 h 965534"/>
              <a:gd name="connsiteX44" fmla="*/ 637818 w 1273139"/>
              <a:gd name="connsiteY44" fmla="*/ 895886 h 965534"/>
              <a:gd name="connsiteX45" fmla="*/ 637818 w 1273139"/>
              <a:gd name="connsiteY45" fmla="*/ 369797 h 965534"/>
              <a:gd name="connsiteX46" fmla="*/ 695234 w 1273139"/>
              <a:gd name="connsiteY46" fmla="*/ 315074 h 965534"/>
              <a:gd name="connsiteX47" fmla="*/ 862489 w 1273139"/>
              <a:gd name="connsiteY47" fmla="*/ 315074 h 965534"/>
              <a:gd name="connsiteX48" fmla="*/ 918657 w 1273139"/>
              <a:gd name="connsiteY48" fmla="*/ 369797 h 965534"/>
              <a:gd name="connsiteX49" fmla="*/ 918657 w 1273139"/>
              <a:gd name="connsiteY49" fmla="*/ 895886 h 965534"/>
              <a:gd name="connsiteX50" fmla="*/ 957351 w 1273139"/>
              <a:gd name="connsiteY50" fmla="*/ 895886 h 965534"/>
              <a:gd name="connsiteX51" fmla="*/ 957351 w 1273139"/>
              <a:gd name="connsiteY51" fmla="*/ 567547 h 965534"/>
              <a:gd name="connsiteX52" fmla="*/ 1013519 w 1273139"/>
              <a:gd name="connsiteY52" fmla="*/ 526504 h 965534"/>
              <a:gd name="connsiteX53" fmla="*/ 1180774 w 1273139"/>
              <a:gd name="connsiteY53" fmla="*/ 526504 h 965534"/>
              <a:gd name="connsiteX54" fmla="*/ 1238190 w 1273139"/>
              <a:gd name="connsiteY54" fmla="*/ 567547 h 965534"/>
              <a:gd name="connsiteX55" fmla="*/ 1238190 w 1273139"/>
              <a:gd name="connsiteY55" fmla="*/ 895886 h 965534"/>
              <a:gd name="connsiteX56" fmla="*/ 1241935 w 1273139"/>
              <a:gd name="connsiteY56" fmla="*/ 895886 h 965534"/>
              <a:gd name="connsiteX57" fmla="*/ 1273139 w 1273139"/>
              <a:gd name="connsiteY57" fmla="*/ 928222 h 965534"/>
              <a:gd name="connsiteX58" fmla="*/ 1273139 w 1273139"/>
              <a:gd name="connsiteY58" fmla="*/ 934441 h 965534"/>
              <a:gd name="connsiteX59" fmla="*/ 1241935 w 1273139"/>
              <a:gd name="connsiteY59" fmla="*/ 965534 h 965534"/>
              <a:gd name="connsiteX60" fmla="*/ 32452 w 1273139"/>
              <a:gd name="connsiteY60" fmla="*/ 965534 h 965534"/>
              <a:gd name="connsiteX61" fmla="*/ 0 w 1273139"/>
              <a:gd name="connsiteY61" fmla="*/ 934441 h 965534"/>
              <a:gd name="connsiteX62" fmla="*/ 0 w 1273139"/>
              <a:gd name="connsiteY62" fmla="*/ 928222 h 965534"/>
              <a:gd name="connsiteX63" fmla="*/ 32452 w 1273139"/>
              <a:gd name="connsiteY63" fmla="*/ 895886 h 965534"/>
              <a:gd name="connsiteX64" fmla="*/ 36197 w 1273139"/>
              <a:gd name="connsiteY64" fmla="*/ 895886 h 965534"/>
              <a:gd name="connsiteX65" fmla="*/ 36197 w 1273139"/>
              <a:gd name="connsiteY65" fmla="*/ 298906 h 965534"/>
              <a:gd name="connsiteX66" fmla="*/ 91117 w 1273139"/>
              <a:gd name="connsiteY66" fmla="*/ 241695 h 965534"/>
              <a:gd name="connsiteX67" fmla="*/ 776905 w 1273139"/>
              <a:gd name="connsiteY67" fmla="*/ 67450 h 965534"/>
              <a:gd name="connsiteX68" fmla="*/ 740760 w 1273139"/>
              <a:gd name="connsiteY68" fmla="*/ 103673 h 965534"/>
              <a:gd name="connsiteX69" fmla="*/ 776905 w 1273139"/>
              <a:gd name="connsiteY69" fmla="*/ 138647 h 965534"/>
              <a:gd name="connsiteX70" fmla="*/ 811804 w 1273139"/>
              <a:gd name="connsiteY70" fmla="*/ 103673 h 965534"/>
              <a:gd name="connsiteX71" fmla="*/ 776905 w 1273139"/>
              <a:gd name="connsiteY71" fmla="*/ 67450 h 965534"/>
              <a:gd name="connsiteX72" fmla="*/ 168673 w 1273139"/>
              <a:gd name="connsiteY72" fmla="*/ 32476 h 965534"/>
              <a:gd name="connsiteX73" fmla="*/ 132528 w 1273139"/>
              <a:gd name="connsiteY73" fmla="*/ 68699 h 965534"/>
              <a:gd name="connsiteX74" fmla="*/ 168673 w 1273139"/>
              <a:gd name="connsiteY74" fmla="*/ 103673 h 965534"/>
              <a:gd name="connsiteX75" fmla="*/ 203572 w 1273139"/>
              <a:gd name="connsiteY75" fmla="*/ 68699 h 965534"/>
              <a:gd name="connsiteX76" fmla="*/ 168673 w 1273139"/>
              <a:gd name="connsiteY76" fmla="*/ 32476 h 965534"/>
              <a:gd name="connsiteX77" fmla="*/ 168673 w 1273139"/>
              <a:gd name="connsiteY77" fmla="*/ 0 h 965534"/>
              <a:gd name="connsiteX78" fmla="*/ 235978 w 1273139"/>
              <a:gd name="connsiteY78" fmla="*/ 68699 h 965534"/>
              <a:gd name="connsiteX79" fmla="*/ 227253 w 1273139"/>
              <a:gd name="connsiteY79" fmla="*/ 102424 h 965534"/>
              <a:gd name="connsiteX80" fmla="*/ 420441 w 1273139"/>
              <a:gd name="connsiteY80" fmla="*/ 292282 h 965534"/>
              <a:gd name="connsiteX81" fmla="*/ 457833 w 1273139"/>
              <a:gd name="connsiteY81" fmla="*/ 282289 h 965534"/>
              <a:gd name="connsiteX82" fmla="*/ 501456 w 1273139"/>
              <a:gd name="connsiteY82" fmla="*/ 297278 h 965534"/>
              <a:gd name="connsiteX83" fmla="*/ 713340 w 1273139"/>
              <a:gd name="connsiteY83" fmla="*/ 131152 h 965534"/>
              <a:gd name="connsiteX84" fmla="*/ 707108 w 1273139"/>
              <a:gd name="connsiteY84" fmla="*/ 103673 h 965534"/>
              <a:gd name="connsiteX85" fmla="*/ 776905 w 1273139"/>
              <a:gd name="connsiteY85" fmla="*/ 34974 h 965534"/>
              <a:gd name="connsiteX86" fmla="*/ 845456 w 1273139"/>
              <a:gd name="connsiteY86" fmla="*/ 103673 h 965534"/>
              <a:gd name="connsiteX87" fmla="*/ 839224 w 1273139"/>
              <a:gd name="connsiteY87" fmla="*/ 132401 h 965534"/>
              <a:gd name="connsiteX88" fmla="*/ 1053601 w 1273139"/>
              <a:gd name="connsiteY88" fmla="*/ 357233 h 965534"/>
              <a:gd name="connsiteX89" fmla="*/ 1094731 w 1273139"/>
              <a:gd name="connsiteY89" fmla="*/ 343494 h 965534"/>
              <a:gd name="connsiteX90" fmla="*/ 1163282 w 1273139"/>
              <a:gd name="connsiteY90" fmla="*/ 412192 h 965534"/>
              <a:gd name="connsiteX91" fmla="*/ 1094731 w 1273139"/>
              <a:gd name="connsiteY91" fmla="*/ 482140 h 965534"/>
              <a:gd name="connsiteX92" fmla="*/ 1026180 w 1273139"/>
              <a:gd name="connsiteY92" fmla="*/ 412192 h 965534"/>
              <a:gd name="connsiteX93" fmla="*/ 1032412 w 1273139"/>
              <a:gd name="connsiteY93" fmla="*/ 383464 h 965534"/>
              <a:gd name="connsiteX94" fmla="*/ 818036 w 1273139"/>
              <a:gd name="connsiteY94" fmla="*/ 158632 h 965534"/>
              <a:gd name="connsiteX95" fmla="*/ 776905 w 1273139"/>
              <a:gd name="connsiteY95" fmla="*/ 172371 h 965534"/>
              <a:gd name="connsiteX96" fmla="*/ 734528 w 1273139"/>
              <a:gd name="connsiteY96" fmla="*/ 157383 h 965534"/>
              <a:gd name="connsiteX97" fmla="*/ 521398 w 1273139"/>
              <a:gd name="connsiteY97" fmla="*/ 324758 h 965534"/>
              <a:gd name="connsiteX98" fmla="*/ 526383 w 1273139"/>
              <a:gd name="connsiteY98" fmla="*/ 350988 h 965534"/>
              <a:gd name="connsiteX99" fmla="*/ 457833 w 1273139"/>
              <a:gd name="connsiteY99" fmla="*/ 419687 h 965534"/>
              <a:gd name="connsiteX100" fmla="*/ 388036 w 1273139"/>
              <a:gd name="connsiteY100" fmla="*/ 350988 h 965534"/>
              <a:gd name="connsiteX101" fmla="*/ 398007 w 1273139"/>
              <a:gd name="connsiteY101" fmla="*/ 316014 h 965534"/>
              <a:gd name="connsiteX102" fmla="*/ 203572 w 1273139"/>
              <a:gd name="connsiteY102" fmla="*/ 126156 h 965534"/>
              <a:gd name="connsiteX103" fmla="*/ 168673 w 1273139"/>
              <a:gd name="connsiteY103" fmla="*/ 137398 h 965534"/>
              <a:gd name="connsiteX104" fmla="*/ 98876 w 1273139"/>
              <a:gd name="connsiteY104" fmla="*/ 68699 h 965534"/>
              <a:gd name="connsiteX105" fmla="*/ 168673 w 1273139"/>
              <a:gd name="connsiteY105" fmla="*/ 0 h 96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73139" h="965534">
                <a:moveTo>
                  <a:pt x="1013519" y="560085"/>
                </a:moveTo>
                <a:cubicBezTo>
                  <a:pt x="998540" y="560085"/>
                  <a:pt x="989803" y="566303"/>
                  <a:pt x="989803" y="568791"/>
                </a:cubicBezTo>
                <a:lnTo>
                  <a:pt x="989803" y="895886"/>
                </a:lnTo>
                <a:lnTo>
                  <a:pt x="1204489" y="895886"/>
                </a:lnTo>
                <a:lnTo>
                  <a:pt x="1204489" y="567547"/>
                </a:lnTo>
                <a:cubicBezTo>
                  <a:pt x="1203241" y="566303"/>
                  <a:pt x="1194504" y="560085"/>
                  <a:pt x="1180774" y="560085"/>
                </a:cubicBezTo>
                <a:close/>
                <a:moveTo>
                  <a:pt x="375701" y="524017"/>
                </a:moveTo>
                <a:cubicBezTo>
                  <a:pt x="363219" y="524017"/>
                  <a:pt x="351986" y="537698"/>
                  <a:pt x="351986" y="552622"/>
                </a:cubicBezTo>
                <a:lnTo>
                  <a:pt x="351986" y="895886"/>
                </a:lnTo>
                <a:lnTo>
                  <a:pt x="566672" y="895886"/>
                </a:lnTo>
                <a:lnTo>
                  <a:pt x="566672" y="552622"/>
                </a:lnTo>
                <a:cubicBezTo>
                  <a:pt x="566672" y="537698"/>
                  <a:pt x="556686" y="524017"/>
                  <a:pt x="542956" y="524017"/>
                </a:cubicBezTo>
                <a:close/>
                <a:moveTo>
                  <a:pt x="1094731" y="377219"/>
                </a:moveTo>
                <a:cubicBezTo>
                  <a:pt x="1074789" y="377219"/>
                  <a:pt x="1058586" y="393456"/>
                  <a:pt x="1058586" y="412192"/>
                </a:cubicBezTo>
                <a:cubicBezTo>
                  <a:pt x="1058586" y="432177"/>
                  <a:pt x="1074789" y="447166"/>
                  <a:pt x="1094731" y="447166"/>
                </a:cubicBezTo>
                <a:cubicBezTo>
                  <a:pt x="1113427" y="447166"/>
                  <a:pt x="1129630" y="432177"/>
                  <a:pt x="1129630" y="412192"/>
                </a:cubicBezTo>
                <a:cubicBezTo>
                  <a:pt x="1129630" y="393456"/>
                  <a:pt x="1113427" y="377219"/>
                  <a:pt x="1094731" y="377219"/>
                </a:cubicBezTo>
                <a:close/>
                <a:moveTo>
                  <a:pt x="695234" y="347410"/>
                </a:moveTo>
                <a:cubicBezTo>
                  <a:pt x="681504" y="347410"/>
                  <a:pt x="671519" y="357360"/>
                  <a:pt x="671519" y="369797"/>
                </a:cubicBezTo>
                <a:lnTo>
                  <a:pt x="671519" y="895886"/>
                </a:lnTo>
                <a:lnTo>
                  <a:pt x="886205" y="895886"/>
                </a:lnTo>
                <a:lnTo>
                  <a:pt x="886205" y="369797"/>
                </a:lnTo>
                <a:cubicBezTo>
                  <a:pt x="886205" y="357360"/>
                  <a:pt x="874971" y="347410"/>
                  <a:pt x="862489" y="347410"/>
                </a:cubicBezTo>
                <a:close/>
                <a:moveTo>
                  <a:pt x="457833" y="314765"/>
                </a:moveTo>
                <a:cubicBezTo>
                  <a:pt x="437891" y="314765"/>
                  <a:pt x="421688" y="331003"/>
                  <a:pt x="421688" y="350988"/>
                </a:cubicBezTo>
                <a:cubicBezTo>
                  <a:pt x="421688" y="369724"/>
                  <a:pt x="437891" y="385962"/>
                  <a:pt x="457833" y="385962"/>
                </a:cubicBezTo>
                <a:cubicBezTo>
                  <a:pt x="476528" y="385962"/>
                  <a:pt x="492731" y="369724"/>
                  <a:pt x="492731" y="350988"/>
                </a:cubicBezTo>
                <a:cubicBezTo>
                  <a:pt x="492731" y="331003"/>
                  <a:pt x="476528" y="314765"/>
                  <a:pt x="457833" y="314765"/>
                </a:cubicBezTo>
                <a:close/>
                <a:moveTo>
                  <a:pt x="91117" y="275275"/>
                </a:moveTo>
                <a:cubicBezTo>
                  <a:pt x="78635" y="275275"/>
                  <a:pt x="68649" y="285225"/>
                  <a:pt x="68649" y="298906"/>
                </a:cubicBezTo>
                <a:lnTo>
                  <a:pt x="68649" y="895886"/>
                </a:lnTo>
                <a:lnTo>
                  <a:pt x="268358" y="895886"/>
                </a:lnTo>
                <a:lnTo>
                  <a:pt x="268358" y="298906"/>
                </a:lnTo>
                <a:cubicBezTo>
                  <a:pt x="268358" y="285225"/>
                  <a:pt x="259621" y="275275"/>
                  <a:pt x="247139" y="275275"/>
                </a:cubicBezTo>
                <a:close/>
                <a:moveTo>
                  <a:pt x="91117" y="241695"/>
                </a:moveTo>
                <a:lnTo>
                  <a:pt x="247139" y="241695"/>
                </a:lnTo>
                <a:cubicBezTo>
                  <a:pt x="277095" y="241695"/>
                  <a:pt x="302059" y="266569"/>
                  <a:pt x="302059" y="298906"/>
                </a:cubicBezTo>
                <a:lnTo>
                  <a:pt x="302059" y="895886"/>
                </a:lnTo>
                <a:lnTo>
                  <a:pt x="319533" y="895886"/>
                </a:lnTo>
                <a:lnTo>
                  <a:pt x="319533" y="552622"/>
                </a:lnTo>
                <a:cubicBezTo>
                  <a:pt x="319533" y="519042"/>
                  <a:pt x="344497" y="491681"/>
                  <a:pt x="375701" y="491681"/>
                </a:cubicBezTo>
                <a:lnTo>
                  <a:pt x="542956" y="491681"/>
                </a:lnTo>
                <a:cubicBezTo>
                  <a:pt x="574161" y="491681"/>
                  <a:pt x="600373" y="519042"/>
                  <a:pt x="600373" y="552622"/>
                </a:cubicBezTo>
                <a:lnTo>
                  <a:pt x="600373" y="895886"/>
                </a:lnTo>
                <a:lnTo>
                  <a:pt x="637818" y="895886"/>
                </a:lnTo>
                <a:lnTo>
                  <a:pt x="637818" y="369797"/>
                </a:lnTo>
                <a:cubicBezTo>
                  <a:pt x="637818" y="339948"/>
                  <a:pt x="664029" y="315074"/>
                  <a:pt x="695234" y="315074"/>
                </a:cubicBezTo>
                <a:lnTo>
                  <a:pt x="862489" y="315074"/>
                </a:lnTo>
                <a:cubicBezTo>
                  <a:pt x="893694" y="315074"/>
                  <a:pt x="918657" y="339948"/>
                  <a:pt x="918657" y="369797"/>
                </a:cubicBezTo>
                <a:lnTo>
                  <a:pt x="918657" y="895886"/>
                </a:lnTo>
                <a:lnTo>
                  <a:pt x="957351" y="895886"/>
                </a:lnTo>
                <a:lnTo>
                  <a:pt x="957351" y="567547"/>
                </a:lnTo>
                <a:cubicBezTo>
                  <a:pt x="957351" y="545160"/>
                  <a:pt x="981066" y="526504"/>
                  <a:pt x="1013519" y="526504"/>
                </a:cubicBezTo>
                <a:lnTo>
                  <a:pt x="1180774" y="526504"/>
                </a:lnTo>
                <a:cubicBezTo>
                  <a:pt x="1211978" y="526504"/>
                  <a:pt x="1238190" y="545160"/>
                  <a:pt x="1238190" y="567547"/>
                </a:cubicBezTo>
                <a:lnTo>
                  <a:pt x="1238190" y="895886"/>
                </a:lnTo>
                <a:lnTo>
                  <a:pt x="1241935" y="895886"/>
                </a:lnTo>
                <a:cubicBezTo>
                  <a:pt x="1259409" y="895886"/>
                  <a:pt x="1273139" y="910810"/>
                  <a:pt x="1273139" y="928222"/>
                </a:cubicBezTo>
                <a:lnTo>
                  <a:pt x="1273139" y="934441"/>
                </a:lnTo>
                <a:cubicBezTo>
                  <a:pt x="1273139" y="951853"/>
                  <a:pt x="1259409" y="965534"/>
                  <a:pt x="1241935" y="965534"/>
                </a:cubicBezTo>
                <a:lnTo>
                  <a:pt x="32452" y="965534"/>
                </a:lnTo>
                <a:cubicBezTo>
                  <a:pt x="13730" y="965534"/>
                  <a:pt x="0" y="951853"/>
                  <a:pt x="0" y="934441"/>
                </a:cubicBezTo>
                <a:lnTo>
                  <a:pt x="0" y="928222"/>
                </a:lnTo>
                <a:cubicBezTo>
                  <a:pt x="0" y="910810"/>
                  <a:pt x="13730" y="895886"/>
                  <a:pt x="32452" y="895886"/>
                </a:cubicBezTo>
                <a:lnTo>
                  <a:pt x="36197" y="895886"/>
                </a:lnTo>
                <a:lnTo>
                  <a:pt x="36197" y="298906"/>
                </a:lnTo>
                <a:cubicBezTo>
                  <a:pt x="36197" y="266569"/>
                  <a:pt x="61160" y="241695"/>
                  <a:pt x="91117" y="241695"/>
                </a:cubicBezTo>
                <a:close/>
                <a:moveTo>
                  <a:pt x="776905" y="67450"/>
                </a:moveTo>
                <a:cubicBezTo>
                  <a:pt x="756963" y="67450"/>
                  <a:pt x="740760" y="83688"/>
                  <a:pt x="740760" y="103673"/>
                </a:cubicBezTo>
                <a:cubicBezTo>
                  <a:pt x="740760" y="123658"/>
                  <a:pt x="756963" y="138647"/>
                  <a:pt x="776905" y="138647"/>
                </a:cubicBezTo>
                <a:cubicBezTo>
                  <a:pt x="795601" y="138647"/>
                  <a:pt x="811804" y="123658"/>
                  <a:pt x="811804" y="103673"/>
                </a:cubicBezTo>
                <a:cubicBezTo>
                  <a:pt x="811804" y="83688"/>
                  <a:pt x="795601" y="67450"/>
                  <a:pt x="776905" y="67450"/>
                </a:cubicBezTo>
                <a:close/>
                <a:moveTo>
                  <a:pt x="168673" y="32476"/>
                </a:moveTo>
                <a:cubicBezTo>
                  <a:pt x="148731" y="32476"/>
                  <a:pt x="132528" y="48714"/>
                  <a:pt x="132528" y="68699"/>
                </a:cubicBezTo>
                <a:cubicBezTo>
                  <a:pt x="132528" y="88684"/>
                  <a:pt x="148731" y="103673"/>
                  <a:pt x="168673" y="103673"/>
                </a:cubicBezTo>
                <a:cubicBezTo>
                  <a:pt x="187369" y="103673"/>
                  <a:pt x="203572" y="88684"/>
                  <a:pt x="203572" y="68699"/>
                </a:cubicBezTo>
                <a:cubicBezTo>
                  <a:pt x="203572" y="48714"/>
                  <a:pt x="187369" y="32476"/>
                  <a:pt x="168673" y="32476"/>
                </a:cubicBezTo>
                <a:close/>
                <a:moveTo>
                  <a:pt x="168673" y="0"/>
                </a:moveTo>
                <a:cubicBezTo>
                  <a:pt x="204818" y="0"/>
                  <a:pt x="235978" y="29978"/>
                  <a:pt x="235978" y="68699"/>
                </a:cubicBezTo>
                <a:cubicBezTo>
                  <a:pt x="235978" y="79940"/>
                  <a:pt x="232239" y="92431"/>
                  <a:pt x="227253" y="102424"/>
                </a:cubicBezTo>
                <a:lnTo>
                  <a:pt x="420441" y="292282"/>
                </a:lnTo>
                <a:cubicBezTo>
                  <a:pt x="431659" y="286037"/>
                  <a:pt x="444123" y="282289"/>
                  <a:pt x="457833" y="282289"/>
                </a:cubicBezTo>
                <a:cubicBezTo>
                  <a:pt x="474036" y="282289"/>
                  <a:pt x="488992" y="287286"/>
                  <a:pt x="501456" y="297278"/>
                </a:cubicBezTo>
                <a:lnTo>
                  <a:pt x="713340" y="131152"/>
                </a:lnTo>
                <a:cubicBezTo>
                  <a:pt x="709601" y="123658"/>
                  <a:pt x="707108" y="113665"/>
                  <a:pt x="707108" y="103673"/>
                </a:cubicBezTo>
                <a:cubicBezTo>
                  <a:pt x="707108" y="64952"/>
                  <a:pt x="738267" y="34974"/>
                  <a:pt x="776905" y="34974"/>
                </a:cubicBezTo>
                <a:cubicBezTo>
                  <a:pt x="814296" y="34974"/>
                  <a:pt x="845456" y="64952"/>
                  <a:pt x="845456" y="103673"/>
                </a:cubicBezTo>
                <a:cubicBezTo>
                  <a:pt x="845456" y="114914"/>
                  <a:pt x="842963" y="123658"/>
                  <a:pt x="839224" y="132401"/>
                </a:cubicBezTo>
                <a:lnTo>
                  <a:pt x="1053601" y="357233"/>
                </a:lnTo>
                <a:cubicBezTo>
                  <a:pt x="1064818" y="348490"/>
                  <a:pt x="1078528" y="343494"/>
                  <a:pt x="1094731" y="343494"/>
                </a:cubicBezTo>
                <a:cubicBezTo>
                  <a:pt x="1132122" y="343494"/>
                  <a:pt x="1163282" y="374720"/>
                  <a:pt x="1163282" y="412192"/>
                </a:cubicBezTo>
                <a:cubicBezTo>
                  <a:pt x="1163282" y="449664"/>
                  <a:pt x="1132122" y="482140"/>
                  <a:pt x="1094731" y="482140"/>
                </a:cubicBezTo>
                <a:cubicBezTo>
                  <a:pt x="1057340" y="482140"/>
                  <a:pt x="1026180" y="449664"/>
                  <a:pt x="1026180" y="412192"/>
                </a:cubicBezTo>
                <a:cubicBezTo>
                  <a:pt x="1026180" y="402200"/>
                  <a:pt x="1028673" y="392207"/>
                  <a:pt x="1032412" y="383464"/>
                </a:cubicBezTo>
                <a:lnTo>
                  <a:pt x="818036" y="158632"/>
                </a:lnTo>
                <a:cubicBezTo>
                  <a:pt x="805572" y="167375"/>
                  <a:pt x="791862" y="172371"/>
                  <a:pt x="776905" y="172371"/>
                </a:cubicBezTo>
                <a:cubicBezTo>
                  <a:pt x="760702" y="172371"/>
                  <a:pt x="745746" y="167375"/>
                  <a:pt x="734528" y="157383"/>
                </a:cubicBezTo>
                <a:lnTo>
                  <a:pt x="521398" y="324758"/>
                </a:lnTo>
                <a:cubicBezTo>
                  <a:pt x="523891" y="332252"/>
                  <a:pt x="526383" y="340996"/>
                  <a:pt x="526383" y="350988"/>
                </a:cubicBezTo>
                <a:cubicBezTo>
                  <a:pt x="526383" y="388460"/>
                  <a:pt x="495224" y="419687"/>
                  <a:pt x="457833" y="419687"/>
                </a:cubicBezTo>
                <a:cubicBezTo>
                  <a:pt x="419195" y="419687"/>
                  <a:pt x="388036" y="388460"/>
                  <a:pt x="388036" y="350988"/>
                </a:cubicBezTo>
                <a:cubicBezTo>
                  <a:pt x="388036" y="338497"/>
                  <a:pt x="391775" y="326007"/>
                  <a:pt x="398007" y="316014"/>
                </a:cubicBezTo>
                <a:lnTo>
                  <a:pt x="203572" y="126156"/>
                </a:lnTo>
                <a:cubicBezTo>
                  <a:pt x="193601" y="133650"/>
                  <a:pt x="181137" y="137398"/>
                  <a:pt x="168673" y="137398"/>
                </a:cubicBezTo>
                <a:cubicBezTo>
                  <a:pt x="130036" y="137398"/>
                  <a:pt x="98876" y="106171"/>
                  <a:pt x="98876" y="68699"/>
                </a:cubicBezTo>
                <a:cubicBezTo>
                  <a:pt x="98876" y="29978"/>
                  <a:pt x="130036" y="0"/>
                  <a:pt x="1686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09E54-ADF1-0342-AF08-5E0276479C0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5C9BA-E797-EC44-9E54-490719A6609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10218-C0E4-A54C-A1A1-0E185BCD029A}"/>
              </a:ext>
            </a:extLst>
          </p:cNvPr>
          <p:cNvSpPr txBox="1"/>
          <p:nvPr/>
        </p:nvSpPr>
        <p:spPr>
          <a:xfrm>
            <a:off x="18166736" y="4581266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5921A0-5FA7-C340-B90E-2C9416D93BDF}"/>
              </a:ext>
            </a:extLst>
          </p:cNvPr>
          <p:cNvSpPr txBox="1"/>
          <p:nvPr/>
        </p:nvSpPr>
        <p:spPr>
          <a:xfrm>
            <a:off x="18166736" y="5349397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71BD5-90B4-4742-86C8-84B3F16B65EE}"/>
              </a:ext>
            </a:extLst>
          </p:cNvPr>
          <p:cNvSpPr txBox="1"/>
          <p:nvPr/>
        </p:nvSpPr>
        <p:spPr>
          <a:xfrm>
            <a:off x="18166736" y="7275877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846F5-D256-1347-A987-C4C404896B6E}"/>
              </a:ext>
            </a:extLst>
          </p:cNvPr>
          <p:cNvSpPr txBox="1"/>
          <p:nvPr/>
        </p:nvSpPr>
        <p:spPr>
          <a:xfrm>
            <a:off x="18166736" y="8044008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311949-9C9C-CA48-A0E9-FB6C2F303704}"/>
              </a:ext>
            </a:extLst>
          </p:cNvPr>
          <p:cNvSpPr txBox="1"/>
          <p:nvPr/>
        </p:nvSpPr>
        <p:spPr>
          <a:xfrm>
            <a:off x="18166736" y="9894645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289404-6A0F-8F48-BCB3-5BDE453AB56A}"/>
              </a:ext>
            </a:extLst>
          </p:cNvPr>
          <p:cNvSpPr txBox="1"/>
          <p:nvPr/>
        </p:nvSpPr>
        <p:spPr>
          <a:xfrm>
            <a:off x="18166736" y="10662776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D0884E-25B0-4D4E-9B50-2AA35FF2EF5C}"/>
              </a:ext>
            </a:extLst>
          </p:cNvPr>
          <p:cNvSpPr txBox="1"/>
          <p:nvPr/>
        </p:nvSpPr>
        <p:spPr>
          <a:xfrm>
            <a:off x="12240689" y="3314450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A9472-F193-7F44-8ABD-A8BC43AE1CA3}"/>
              </a:ext>
            </a:extLst>
          </p:cNvPr>
          <p:cNvSpPr txBox="1"/>
          <p:nvPr/>
        </p:nvSpPr>
        <p:spPr>
          <a:xfrm>
            <a:off x="12240689" y="4082581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8D8351-95C3-084F-B56E-62D28AB26BC0}"/>
              </a:ext>
            </a:extLst>
          </p:cNvPr>
          <p:cNvSpPr txBox="1"/>
          <p:nvPr/>
        </p:nvSpPr>
        <p:spPr>
          <a:xfrm>
            <a:off x="12240689" y="6007942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B841C6-080A-7C49-911C-FD52F5B65B17}"/>
              </a:ext>
            </a:extLst>
          </p:cNvPr>
          <p:cNvSpPr txBox="1"/>
          <p:nvPr/>
        </p:nvSpPr>
        <p:spPr>
          <a:xfrm>
            <a:off x="12240689" y="6776073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07011C-650B-644F-B825-C5E541C241B1}"/>
              </a:ext>
            </a:extLst>
          </p:cNvPr>
          <p:cNvSpPr txBox="1"/>
          <p:nvPr/>
        </p:nvSpPr>
        <p:spPr>
          <a:xfrm>
            <a:off x="12240689" y="8620646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FF7F5E-0F22-7646-8F8B-1B36532F483C}"/>
              </a:ext>
            </a:extLst>
          </p:cNvPr>
          <p:cNvSpPr txBox="1"/>
          <p:nvPr/>
        </p:nvSpPr>
        <p:spPr>
          <a:xfrm>
            <a:off x="12240689" y="9388777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A26C03-7F61-994C-80E0-ECFA6FB1B53B}"/>
              </a:ext>
            </a:extLst>
          </p:cNvPr>
          <p:cNvSpPr txBox="1"/>
          <p:nvPr/>
        </p:nvSpPr>
        <p:spPr>
          <a:xfrm>
            <a:off x="12240689" y="11239674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02F996-EFB9-BF40-B3EE-459085931A1A}"/>
              </a:ext>
            </a:extLst>
          </p:cNvPr>
          <p:cNvSpPr txBox="1"/>
          <p:nvPr/>
        </p:nvSpPr>
        <p:spPr>
          <a:xfrm>
            <a:off x="12240689" y="12007805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80A8D4-9043-1645-910D-AA13F8B2782D}"/>
              </a:ext>
            </a:extLst>
          </p:cNvPr>
          <p:cNvSpPr txBox="1"/>
          <p:nvPr/>
        </p:nvSpPr>
        <p:spPr>
          <a:xfrm>
            <a:off x="1820268" y="7052537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EB6F5-D90C-4D49-9937-DAB7DEDC4EF5}"/>
              </a:ext>
            </a:extLst>
          </p:cNvPr>
          <p:cNvSpPr txBox="1"/>
          <p:nvPr/>
        </p:nvSpPr>
        <p:spPr>
          <a:xfrm>
            <a:off x="1820268" y="10347547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E073CC-3346-E14B-8195-62D61F3AC502}"/>
              </a:ext>
            </a:extLst>
          </p:cNvPr>
          <p:cNvSpPr txBox="1"/>
          <p:nvPr/>
        </p:nvSpPr>
        <p:spPr>
          <a:xfrm>
            <a:off x="5010844" y="11821974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DEDE69-20D0-F14D-AB04-47AC847B6D44}"/>
              </a:ext>
            </a:extLst>
          </p:cNvPr>
          <p:cNvSpPr txBox="1"/>
          <p:nvPr/>
        </p:nvSpPr>
        <p:spPr>
          <a:xfrm>
            <a:off x="8193490" y="7052537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972F85-0B7C-DF4A-BBE6-16B38345853E}"/>
              </a:ext>
            </a:extLst>
          </p:cNvPr>
          <p:cNvSpPr txBox="1"/>
          <p:nvPr/>
        </p:nvSpPr>
        <p:spPr>
          <a:xfrm>
            <a:off x="8193490" y="10347547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STYLES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E1DDE-700C-4045-85A9-7FA9B3AAC336}"/>
              </a:ext>
            </a:extLst>
          </p:cNvPr>
          <p:cNvSpPr txBox="1"/>
          <p:nvPr/>
        </p:nvSpPr>
        <p:spPr>
          <a:xfrm>
            <a:off x="5010844" y="5346083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1FD4BB-6953-1849-9BF6-C90B5258827B}"/>
              </a:ext>
            </a:extLst>
          </p:cNvPr>
          <p:cNvSpPr txBox="1"/>
          <p:nvPr/>
        </p:nvSpPr>
        <p:spPr>
          <a:xfrm>
            <a:off x="5134909" y="7656265"/>
            <a:ext cx="21621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>
                    <a:lumMod val="85000"/>
                  </a:schemeClr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299255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5">
            <a:extLst>
              <a:ext uri="{FF2B5EF4-FFF2-40B4-BE49-F238E27FC236}">
                <a16:creationId xmlns:a16="http://schemas.microsoft.com/office/drawing/2014/main" id="{354AE9C7-0AA6-A549-94B6-7441F6E3E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126" y="5902211"/>
            <a:ext cx="4443874" cy="4443877"/>
          </a:xfrm>
          <a:custGeom>
            <a:avLst/>
            <a:gdLst>
              <a:gd name="T0" fmla="*/ 2982 w 3568"/>
              <a:gd name="T1" fmla="*/ 725 h 3568"/>
              <a:gd name="T2" fmla="*/ 2982 w 3568"/>
              <a:gd name="T3" fmla="*/ 725 h 3568"/>
              <a:gd name="T4" fmla="*/ 2842 w 3568"/>
              <a:gd name="T5" fmla="*/ 2982 h 3568"/>
              <a:gd name="T6" fmla="*/ 2842 w 3568"/>
              <a:gd name="T7" fmla="*/ 2982 h 3568"/>
              <a:gd name="T8" fmla="*/ 585 w 3568"/>
              <a:gd name="T9" fmla="*/ 2842 h 3568"/>
              <a:gd name="T10" fmla="*/ 585 w 3568"/>
              <a:gd name="T11" fmla="*/ 2842 h 3568"/>
              <a:gd name="T12" fmla="*/ 725 w 3568"/>
              <a:gd name="T13" fmla="*/ 585 h 3568"/>
              <a:gd name="T14" fmla="*/ 725 w 3568"/>
              <a:gd name="T15" fmla="*/ 585 h 3568"/>
              <a:gd name="T16" fmla="*/ 2982 w 3568"/>
              <a:gd name="T17" fmla="*/ 725 h 3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68" h="3568">
                <a:moveTo>
                  <a:pt x="2982" y="725"/>
                </a:moveTo>
                <a:lnTo>
                  <a:pt x="2982" y="725"/>
                </a:lnTo>
                <a:cubicBezTo>
                  <a:pt x="3567" y="1386"/>
                  <a:pt x="3505" y="2397"/>
                  <a:pt x="2842" y="2982"/>
                </a:cubicBezTo>
                <a:lnTo>
                  <a:pt x="2842" y="2982"/>
                </a:lnTo>
                <a:cubicBezTo>
                  <a:pt x="2180" y="3567"/>
                  <a:pt x="1170" y="3504"/>
                  <a:pt x="585" y="2842"/>
                </a:cubicBezTo>
                <a:lnTo>
                  <a:pt x="585" y="2842"/>
                </a:lnTo>
                <a:cubicBezTo>
                  <a:pt x="0" y="2180"/>
                  <a:pt x="63" y="1169"/>
                  <a:pt x="725" y="585"/>
                </a:cubicBezTo>
                <a:lnTo>
                  <a:pt x="725" y="585"/>
                </a:lnTo>
                <a:cubicBezTo>
                  <a:pt x="1387" y="0"/>
                  <a:pt x="2397" y="63"/>
                  <a:pt x="2982" y="725"/>
                </a:cubicBezTo>
              </a:path>
            </a:pathLst>
          </a:custGeom>
          <a:noFill/>
          <a:ln w="76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6">
            <a:extLst>
              <a:ext uri="{FF2B5EF4-FFF2-40B4-BE49-F238E27FC236}">
                <a16:creationId xmlns:a16="http://schemas.microsoft.com/office/drawing/2014/main" id="{43AF4998-234C-3D42-80CB-E82E7274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379" y="3765419"/>
            <a:ext cx="2378487" cy="2378487"/>
          </a:xfrm>
          <a:custGeom>
            <a:avLst/>
            <a:gdLst>
              <a:gd name="T0" fmla="*/ 1597 w 1911"/>
              <a:gd name="T1" fmla="*/ 389 h 1911"/>
              <a:gd name="T2" fmla="*/ 1597 w 1911"/>
              <a:gd name="T3" fmla="*/ 389 h 1911"/>
              <a:gd name="T4" fmla="*/ 1522 w 1911"/>
              <a:gd name="T5" fmla="*/ 1597 h 1911"/>
              <a:gd name="T6" fmla="*/ 1522 w 1911"/>
              <a:gd name="T7" fmla="*/ 1597 h 1911"/>
              <a:gd name="T8" fmla="*/ 313 w 1911"/>
              <a:gd name="T9" fmla="*/ 1522 h 1911"/>
              <a:gd name="T10" fmla="*/ 313 w 1911"/>
              <a:gd name="T11" fmla="*/ 1522 h 1911"/>
              <a:gd name="T12" fmla="*/ 388 w 1911"/>
              <a:gd name="T13" fmla="*/ 313 h 1911"/>
              <a:gd name="T14" fmla="*/ 388 w 1911"/>
              <a:gd name="T15" fmla="*/ 313 h 1911"/>
              <a:gd name="T16" fmla="*/ 1597 w 1911"/>
              <a:gd name="T17" fmla="*/ 389 h 1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1" h="1911">
                <a:moveTo>
                  <a:pt x="1597" y="389"/>
                </a:moveTo>
                <a:lnTo>
                  <a:pt x="1597" y="389"/>
                </a:lnTo>
                <a:cubicBezTo>
                  <a:pt x="1910" y="743"/>
                  <a:pt x="1877" y="1284"/>
                  <a:pt x="1522" y="1597"/>
                </a:cubicBezTo>
                <a:lnTo>
                  <a:pt x="1522" y="1597"/>
                </a:lnTo>
                <a:cubicBezTo>
                  <a:pt x="1167" y="1910"/>
                  <a:pt x="626" y="1877"/>
                  <a:pt x="313" y="1522"/>
                </a:cubicBezTo>
                <a:lnTo>
                  <a:pt x="313" y="1522"/>
                </a:lnTo>
                <a:cubicBezTo>
                  <a:pt x="0" y="1168"/>
                  <a:pt x="34" y="627"/>
                  <a:pt x="388" y="313"/>
                </a:cubicBezTo>
                <a:lnTo>
                  <a:pt x="388" y="313"/>
                </a:lnTo>
                <a:cubicBezTo>
                  <a:pt x="742" y="0"/>
                  <a:pt x="1284" y="34"/>
                  <a:pt x="1597" y="389"/>
                </a:cubicBezTo>
              </a:path>
            </a:pathLst>
          </a:custGeom>
          <a:noFill/>
          <a:ln w="76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7">
            <a:extLst>
              <a:ext uri="{FF2B5EF4-FFF2-40B4-BE49-F238E27FC236}">
                <a16:creationId xmlns:a16="http://schemas.microsoft.com/office/drawing/2014/main" id="{EF51A074-01B4-D24D-9546-75C52418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057" y="5709957"/>
            <a:ext cx="664658" cy="1499600"/>
          </a:xfrm>
          <a:custGeom>
            <a:avLst/>
            <a:gdLst>
              <a:gd name="T0" fmla="*/ 520 w 534"/>
              <a:gd name="T1" fmla="*/ 518 h 1204"/>
              <a:gd name="T2" fmla="*/ 520 w 534"/>
              <a:gd name="T3" fmla="*/ 518 h 1204"/>
              <a:gd name="T4" fmla="*/ 369 w 534"/>
              <a:gd name="T5" fmla="*/ 346 h 1204"/>
              <a:gd name="T6" fmla="*/ 369 w 534"/>
              <a:gd name="T7" fmla="*/ 346 h 1204"/>
              <a:gd name="T8" fmla="*/ 129 w 534"/>
              <a:gd name="T9" fmla="*/ 75 h 1204"/>
              <a:gd name="T10" fmla="*/ 129 w 534"/>
              <a:gd name="T11" fmla="*/ 75 h 1204"/>
              <a:gd name="T12" fmla="*/ 74 w 534"/>
              <a:gd name="T13" fmla="*/ 13 h 1204"/>
              <a:gd name="T14" fmla="*/ 74 w 534"/>
              <a:gd name="T15" fmla="*/ 13 h 1204"/>
              <a:gd name="T16" fmla="*/ 30 w 534"/>
              <a:gd name="T17" fmla="*/ 13 h 1204"/>
              <a:gd name="T18" fmla="*/ 30 w 534"/>
              <a:gd name="T19" fmla="*/ 13 h 1204"/>
              <a:gd name="T20" fmla="*/ 30 w 534"/>
              <a:gd name="T21" fmla="*/ 56 h 1204"/>
              <a:gd name="T22" fmla="*/ 30 w 534"/>
              <a:gd name="T23" fmla="*/ 56 h 1204"/>
              <a:gd name="T24" fmla="*/ 182 w 534"/>
              <a:gd name="T25" fmla="*/ 227 h 1204"/>
              <a:gd name="T26" fmla="*/ 182 w 534"/>
              <a:gd name="T27" fmla="*/ 227 h 1204"/>
              <a:gd name="T28" fmla="*/ 422 w 534"/>
              <a:gd name="T29" fmla="*/ 499 h 1204"/>
              <a:gd name="T30" fmla="*/ 422 w 534"/>
              <a:gd name="T31" fmla="*/ 499 h 1204"/>
              <a:gd name="T32" fmla="*/ 456 w 534"/>
              <a:gd name="T33" fmla="*/ 537 h 1204"/>
              <a:gd name="T34" fmla="*/ 456 w 534"/>
              <a:gd name="T35" fmla="*/ 537 h 1204"/>
              <a:gd name="T36" fmla="*/ 378 w 534"/>
              <a:gd name="T37" fmla="*/ 619 h 1204"/>
              <a:gd name="T38" fmla="*/ 378 w 534"/>
              <a:gd name="T39" fmla="*/ 619 h 1204"/>
              <a:gd name="T40" fmla="*/ 150 w 534"/>
              <a:gd name="T41" fmla="*/ 914 h 1204"/>
              <a:gd name="T42" fmla="*/ 150 w 534"/>
              <a:gd name="T43" fmla="*/ 914 h 1204"/>
              <a:gd name="T44" fmla="*/ 8 w 534"/>
              <a:gd name="T45" fmla="*/ 1153 h 1204"/>
              <a:gd name="T46" fmla="*/ 8 w 534"/>
              <a:gd name="T47" fmla="*/ 1153 h 1204"/>
              <a:gd name="T48" fmla="*/ 19 w 534"/>
              <a:gd name="T49" fmla="*/ 1195 h 1204"/>
              <a:gd name="T50" fmla="*/ 19 w 534"/>
              <a:gd name="T51" fmla="*/ 1195 h 1204"/>
              <a:gd name="T52" fmla="*/ 60 w 534"/>
              <a:gd name="T53" fmla="*/ 1184 h 1204"/>
              <a:gd name="T54" fmla="*/ 60 w 534"/>
              <a:gd name="T55" fmla="*/ 1184 h 1204"/>
              <a:gd name="T56" fmla="*/ 307 w 534"/>
              <a:gd name="T57" fmla="*/ 799 h 1204"/>
              <a:gd name="T58" fmla="*/ 307 w 534"/>
              <a:gd name="T59" fmla="*/ 799 h 1204"/>
              <a:gd name="T60" fmla="*/ 487 w 534"/>
              <a:gd name="T61" fmla="*/ 593 h 1204"/>
              <a:gd name="T62" fmla="*/ 487 w 534"/>
              <a:gd name="T63" fmla="*/ 593 h 1204"/>
              <a:gd name="T64" fmla="*/ 520 w 534"/>
              <a:gd name="T65" fmla="*/ 561 h 1204"/>
              <a:gd name="T66" fmla="*/ 520 w 534"/>
              <a:gd name="T67" fmla="*/ 561 h 1204"/>
              <a:gd name="T68" fmla="*/ 520 w 534"/>
              <a:gd name="T69" fmla="*/ 518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34" h="1204">
                <a:moveTo>
                  <a:pt x="520" y="518"/>
                </a:moveTo>
                <a:lnTo>
                  <a:pt x="520" y="518"/>
                </a:lnTo>
                <a:cubicBezTo>
                  <a:pt x="470" y="461"/>
                  <a:pt x="419" y="404"/>
                  <a:pt x="369" y="346"/>
                </a:cubicBezTo>
                <a:lnTo>
                  <a:pt x="369" y="346"/>
                </a:lnTo>
                <a:cubicBezTo>
                  <a:pt x="289" y="256"/>
                  <a:pt x="209" y="166"/>
                  <a:pt x="129" y="75"/>
                </a:cubicBezTo>
                <a:lnTo>
                  <a:pt x="129" y="75"/>
                </a:lnTo>
                <a:cubicBezTo>
                  <a:pt x="110" y="54"/>
                  <a:pt x="92" y="34"/>
                  <a:pt x="74" y="13"/>
                </a:cubicBezTo>
                <a:lnTo>
                  <a:pt x="74" y="13"/>
                </a:lnTo>
                <a:cubicBezTo>
                  <a:pt x="63" y="0"/>
                  <a:pt x="41" y="1"/>
                  <a:pt x="30" y="13"/>
                </a:cubicBezTo>
                <a:lnTo>
                  <a:pt x="30" y="13"/>
                </a:lnTo>
                <a:cubicBezTo>
                  <a:pt x="18" y="25"/>
                  <a:pt x="19" y="43"/>
                  <a:pt x="30" y="56"/>
                </a:cubicBezTo>
                <a:lnTo>
                  <a:pt x="30" y="56"/>
                </a:lnTo>
                <a:cubicBezTo>
                  <a:pt x="81" y="113"/>
                  <a:pt x="131" y="170"/>
                  <a:pt x="182" y="227"/>
                </a:cubicBezTo>
                <a:lnTo>
                  <a:pt x="182" y="227"/>
                </a:lnTo>
                <a:cubicBezTo>
                  <a:pt x="261" y="317"/>
                  <a:pt x="341" y="408"/>
                  <a:pt x="422" y="499"/>
                </a:cubicBezTo>
                <a:lnTo>
                  <a:pt x="422" y="499"/>
                </a:lnTo>
                <a:cubicBezTo>
                  <a:pt x="433" y="512"/>
                  <a:pt x="444" y="524"/>
                  <a:pt x="456" y="537"/>
                </a:cubicBezTo>
                <a:lnTo>
                  <a:pt x="456" y="537"/>
                </a:lnTo>
                <a:cubicBezTo>
                  <a:pt x="429" y="564"/>
                  <a:pt x="403" y="591"/>
                  <a:pt x="378" y="619"/>
                </a:cubicBezTo>
                <a:lnTo>
                  <a:pt x="378" y="619"/>
                </a:lnTo>
                <a:cubicBezTo>
                  <a:pt x="294" y="711"/>
                  <a:pt x="219" y="810"/>
                  <a:pt x="150" y="914"/>
                </a:cubicBezTo>
                <a:lnTo>
                  <a:pt x="150" y="914"/>
                </a:lnTo>
                <a:cubicBezTo>
                  <a:pt x="98" y="990"/>
                  <a:pt x="51" y="1070"/>
                  <a:pt x="8" y="1153"/>
                </a:cubicBezTo>
                <a:lnTo>
                  <a:pt x="8" y="1153"/>
                </a:lnTo>
                <a:cubicBezTo>
                  <a:pt x="0" y="1168"/>
                  <a:pt x="4" y="1187"/>
                  <a:pt x="19" y="1195"/>
                </a:cubicBezTo>
                <a:lnTo>
                  <a:pt x="19" y="1195"/>
                </a:lnTo>
                <a:cubicBezTo>
                  <a:pt x="33" y="1203"/>
                  <a:pt x="53" y="1199"/>
                  <a:pt x="60" y="1184"/>
                </a:cubicBezTo>
                <a:lnTo>
                  <a:pt x="60" y="1184"/>
                </a:lnTo>
                <a:cubicBezTo>
                  <a:pt x="131" y="1048"/>
                  <a:pt x="214" y="920"/>
                  <a:pt x="307" y="799"/>
                </a:cubicBezTo>
                <a:lnTo>
                  <a:pt x="307" y="799"/>
                </a:lnTo>
                <a:cubicBezTo>
                  <a:pt x="361" y="729"/>
                  <a:pt x="423" y="657"/>
                  <a:pt x="487" y="593"/>
                </a:cubicBezTo>
                <a:lnTo>
                  <a:pt x="487" y="593"/>
                </a:lnTo>
                <a:cubicBezTo>
                  <a:pt x="498" y="583"/>
                  <a:pt x="509" y="572"/>
                  <a:pt x="520" y="561"/>
                </a:cubicBezTo>
                <a:lnTo>
                  <a:pt x="520" y="561"/>
                </a:lnTo>
                <a:cubicBezTo>
                  <a:pt x="533" y="550"/>
                  <a:pt x="530" y="530"/>
                  <a:pt x="520" y="51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68">
            <a:extLst>
              <a:ext uri="{FF2B5EF4-FFF2-40B4-BE49-F238E27FC236}">
                <a16:creationId xmlns:a16="http://schemas.microsoft.com/office/drawing/2014/main" id="{0C014734-2815-C241-B3BB-B113B8F89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288" y="10104394"/>
            <a:ext cx="2378487" cy="2378487"/>
          </a:xfrm>
          <a:custGeom>
            <a:avLst/>
            <a:gdLst>
              <a:gd name="T0" fmla="*/ 313 w 1911"/>
              <a:gd name="T1" fmla="*/ 1522 h 1911"/>
              <a:gd name="T2" fmla="*/ 313 w 1911"/>
              <a:gd name="T3" fmla="*/ 1522 h 1911"/>
              <a:gd name="T4" fmla="*/ 388 w 1911"/>
              <a:gd name="T5" fmla="*/ 313 h 1911"/>
              <a:gd name="T6" fmla="*/ 388 w 1911"/>
              <a:gd name="T7" fmla="*/ 313 h 1911"/>
              <a:gd name="T8" fmla="*/ 1597 w 1911"/>
              <a:gd name="T9" fmla="*/ 388 h 1911"/>
              <a:gd name="T10" fmla="*/ 1597 w 1911"/>
              <a:gd name="T11" fmla="*/ 388 h 1911"/>
              <a:gd name="T12" fmla="*/ 1522 w 1911"/>
              <a:gd name="T13" fmla="*/ 1597 h 1911"/>
              <a:gd name="T14" fmla="*/ 1522 w 1911"/>
              <a:gd name="T15" fmla="*/ 1597 h 1911"/>
              <a:gd name="T16" fmla="*/ 313 w 1911"/>
              <a:gd name="T17" fmla="*/ 1522 h 1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1" h="1911">
                <a:moveTo>
                  <a:pt x="313" y="1522"/>
                </a:moveTo>
                <a:lnTo>
                  <a:pt x="313" y="1522"/>
                </a:lnTo>
                <a:cubicBezTo>
                  <a:pt x="0" y="1168"/>
                  <a:pt x="34" y="626"/>
                  <a:pt x="388" y="313"/>
                </a:cubicBezTo>
                <a:lnTo>
                  <a:pt x="388" y="313"/>
                </a:lnTo>
                <a:cubicBezTo>
                  <a:pt x="743" y="0"/>
                  <a:pt x="1284" y="34"/>
                  <a:pt x="1597" y="388"/>
                </a:cubicBezTo>
                <a:lnTo>
                  <a:pt x="1597" y="388"/>
                </a:lnTo>
                <a:cubicBezTo>
                  <a:pt x="1910" y="742"/>
                  <a:pt x="1876" y="1284"/>
                  <a:pt x="1522" y="1597"/>
                </a:cubicBezTo>
                <a:lnTo>
                  <a:pt x="1522" y="1597"/>
                </a:lnTo>
                <a:cubicBezTo>
                  <a:pt x="1168" y="1910"/>
                  <a:pt x="626" y="1877"/>
                  <a:pt x="313" y="1522"/>
                </a:cubicBezTo>
              </a:path>
            </a:pathLst>
          </a:custGeom>
          <a:noFill/>
          <a:ln w="76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69">
            <a:extLst>
              <a:ext uri="{FF2B5EF4-FFF2-40B4-BE49-F238E27FC236}">
                <a16:creationId xmlns:a16="http://schemas.microsoft.com/office/drawing/2014/main" id="{5C73C109-B605-A24D-B111-A07826675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2931" y="9038744"/>
            <a:ext cx="664659" cy="1499600"/>
          </a:xfrm>
          <a:custGeom>
            <a:avLst/>
            <a:gdLst>
              <a:gd name="T0" fmla="*/ 155 w 534"/>
              <a:gd name="T1" fmla="*/ 585 h 1206"/>
              <a:gd name="T2" fmla="*/ 155 w 534"/>
              <a:gd name="T3" fmla="*/ 585 h 1206"/>
              <a:gd name="T4" fmla="*/ 384 w 534"/>
              <a:gd name="T5" fmla="*/ 291 h 1206"/>
              <a:gd name="T6" fmla="*/ 384 w 534"/>
              <a:gd name="T7" fmla="*/ 291 h 1206"/>
              <a:gd name="T8" fmla="*/ 526 w 534"/>
              <a:gd name="T9" fmla="*/ 50 h 1206"/>
              <a:gd name="T10" fmla="*/ 526 w 534"/>
              <a:gd name="T11" fmla="*/ 50 h 1206"/>
              <a:gd name="T12" fmla="*/ 515 w 534"/>
              <a:gd name="T13" fmla="*/ 8 h 1206"/>
              <a:gd name="T14" fmla="*/ 515 w 534"/>
              <a:gd name="T15" fmla="*/ 8 h 1206"/>
              <a:gd name="T16" fmla="*/ 472 w 534"/>
              <a:gd name="T17" fmla="*/ 19 h 1206"/>
              <a:gd name="T18" fmla="*/ 472 w 534"/>
              <a:gd name="T19" fmla="*/ 19 h 1206"/>
              <a:gd name="T20" fmla="*/ 226 w 534"/>
              <a:gd name="T21" fmla="*/ 406 h 1206"/>
              <a:gd name="T22" fmla="*/ 226 w 534"/>
              <a:gd name="T23" fmla="*/ 406 h 1206"/>
              <a:gd name="T24" fmla="*/ 47 w 534"/>
              <a:gd name="T25" fmla="*/ 611 h 1206"/>
              <a:gd name="T26" fmla="*/ 47 w 534"/>
              <a:gd name="T27" fmla="*/ 611 h 1206"/>
              <a:gd name="T28" fmla="*/ 13 w 534"/>
              <a:gd name="T29" fmla="*/ 643 h 1206"/>
              <a:gd name="T30" fmla="*/ 13 w 534"/>
              <a:gd name="T31" fmla="*/ 643 h 1206"/>
              <a:gd name="T32" fmla="*/ 13 w 534"/>
              <a:gd name="T33" fmla="*/ 686 h 1206"/>
              <a:gd name="T34" fmla="*/ 13 w 534"/>
              <a:gd name="T35" fmla="*/ 686 h 1206"/>
              <a:gd name="T36" fmla="*/ 164 w 534"/>
              <a:gd name="T37" fmla="*/ 858 h 1206"/>
              <a:gd name="T38" fmla="*/ 164 w 534"/>
              <a:gd name="T39" fmla="*/ 858 h 1206"/>
              <a:gd name="T40" fmla="*/ 405 w 534"/>
              <a:gd name="T41" fmla="*/ 1129 h 1206"/>
              <a:gd name="T42" fmla="*/ 405 w 534"/>
              <a:gd name="T43" fmla="*/ 1129 h 1206"/>
              <a:gd name="T44" fmla="*/ 459 w 534"/>
              <a:gd name="T45" fmla="*/ 1192 h 1206"/>
              <a:gd name="T46" fmla="*/ 459 w 534"/>
              <a:gd name="T47" fmla="*/ 1192 h 1206"/>
              <a:gd name="T48" fmla="*/ 503 w 534"/>
              <a:gd name="T49" fmla="*/ 1192 h 1206"/>
              <a:gd name="T50" fmla="*/ 503 w 534"/>
              <a:gd name="T51" fmla="*/ 1192 h 1206"/>
              <a:gd name="T52" fmla="*/ 503 w 534"/>
              <a:gd name="T53" fmla="*/ 1149 h 1206"/>
              <a:gd name="T54" fmla="*/ 503 w 534"/>
              <a:gd name="T55" fmla="*/ 1149 h 1206"/>
              <a:gd name="T56" fmla="*/ 351 w 534"/>
              <a:gd name="T57" fmla="*/ 978 h 1206"/>
              <a:gd name="T58" fmla="*/ 351 w 534"/>
              <a:gd name="T59" fmla="*/ 978 h 1206"/>
              <a:gd name="T60" fmla="*/ 112 w 534"/>
              <a:gd name="T61" fmla="*/ 706 h 1206"/>
              <a:gd name="T62" fmla="*/ 112 w 534"/>
              <a:gd name="T63" fmla="*/ 706 h 1206"/>
              <a:gd name="T64" fmla="*/ 77 w 534"/>
              <a:gd name="T65" fmla="*/ 667 h 1206"/>
              <a:gd name="T66" fmla="*/ 77 w 534"/>
              <a:gd name="T67" fmla="*/ 667 h 1206"/>
              <a:gd name="T68" fmla="*/ 155 w 534"/>
              <a:gd name="T69" fmla="*/ 585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34" h="1206">
                <a:moveTo>
                  <a:pt x="155" y="585"/>
                </a:moveTo>
                <a:lnTo>
                  <a:pt x="155" y="585"/>
                </a:lnTo>
                <a:cubicBezTo>
                  <a:pt x="239" y="493"/>
                  <a:pt x="315" y="394"/>
                  <a:pt x="384" y="291"/>
                </a:cubicBezTo>
                <a:lnTo>
                  <a:pt x="384" y="291"/>
                </a:lnTo>
                <a:cubicBezTo>
                  <a:pt x="435" y="213"/>
                  <a:pt x="483" y="133"/>
                  <a:pt x="526" y="50"/>
                </a:cubicBezTo>
                <a:lnTo>
                  <a:pt x="526" y="50"/>
                </a:lnTo>
                <a:cubicBezTo>
                  <a:pt x="533" y="35"/>
                  <a:pt x="529" y="17"/>
                  <a:pt x="515" y="8"/>
                </a:cubicBezTo>
                <a:lnTo>
                  <a:pt x="515" y="8"/>
                </a:lnTo>
                <a:cubicBezTo>
                  <a:pt x="500" y="0"/>
                  <a:pt x="480" y="5"/>
                  <a:pt x="472" y="19"/>
                </a:cubicBezTo>
                <a:lnTo>
                  <a:pt x="472" y="19"/>
                </a:lnTo>
                <a:cubicBezTo>
                  <a:pt x="402" y="155"/>
                  <a:pt x="320" y="285"/>
                  <a:pt x="226" y="406"/>
                </a:cubicBezTo>
                <a:lnTo>
                  <a:pt x="226" y="406"/>
                </a:lnTo>
                <a:cubicBezTo>
                  <a:pt x="173" y="475"/>
                  <a:pt x="110" y="547"/>
                  <a:pt x="47" y="611"/>
                </a:cubicBezTo>
                <a:lnTo>
                  <a:pt x="47" y="611"/>
                </a:lnTo>
                <a:cubicBezTo>
                  <a:pt x="36" y="622"/>
                  <a:pt x="25" y="633"/>
                  <a:pt x="13" y="643"/>
                </a:cubicBezTo>
                <a:lnTo>
                  <a:pt x="13" y="643"/>
                </a:lnTo>
                <a:cubicBezTo>
                  <a:pt x="0" y="655"/>
                  <a:pt x="3" y="674"/>
                  <a:pt x="13" y="686"/>
                </a:cubicBezTo>
                <a:lnTo>
                  <a:pt x="13" y="686"/>
                </a:lnTo>
                <a:cubicBezTo>
                  <a:pt x="63" y="743"/>
                  <a:pt x="114" y="800"/>
                  <a:pt x="164" y="858"/>
                </a:cubicBezTo>
                <a:lnTo>
                  <a:pt x="164" y="858"/>
                </a:lnTo>
                <a:cubicBezTo>
                  <a:pt x="244" y="948"/>
                  <a:pt x="324" y="1039"/>
                  <a:pt x="405" y="1129"/>
                </a:cubicBezTo>
                <a:lnTo>
                  <a:pt x="405" y="1129"/>
                </a:lnTo>
                <a:cubicBezTo>
                  <a:pt x="423" y="1150"/>
                  <a:pt x="441" y="1171"/>
                  <a:pt x="459" y="1192"/>
                </a:cubicBezTo>
                <a:lnTo>
                  <a:pt x="459" y="1192"/>
                </a:lnTo>
                <a:cubicBezTo>
                  <a:pt x="470" y="1205"/>
                  <a:pt x="492" y="1203"/>
                  <a:pt x="503" y="1192"/>
                </a:cubicBezTo>
                <a:lnTo>
                  <a:pt x="503" y="1192"/>
                </a:lnTo>
                <a:cubicBezTo>
                  <a:pt x="515" y="1179"/>
                  <a:pt x="514" y="1161"/>
                  <a:pt x="503" y="1149"/>
                </a:cubicBezTo>
                <a:lnTo>
                  <a:pt x="503" y="1149"/>
                </a:lnTo>
                <a:cubicBezTo>
                  <a:pt x="452" y="1091"/>
                  <a:pt x="402" y="1034"/>
                  <a:pt x="351" y="978"/>
                </a:cubicBezTo>
                <a:lnTo>
                  <a:pt x="351" y="978"/>
                </a:lnTo>
                <a:cubicBezTo>
                  <a:pt x="272" y="887"/>
                  <a:pt x="192" y="796"/>
                  <a:pt x="112" y="706"/>
                </a:cubicBezTo>
                <a:lnTo>
                  <a:pt x="112" y="706"/>
                </a:lnTo>
                <a:cubicBezTo>
                  <a:pt x="100" y="693"/>
                  <a:pt x="88" y="680"/>
                  <a:pt x="77" y="667"/>
                </a:cubicBezTo>
                <a:lnTo>
                  <a:pt x="77" y="667"/>
                </a:lnTo>
                <a:cubicBezTo>
                  <a:pt x="104" y="641"/>
                  <a:pt x="131" y="613"/>
                  <a:pt x="155" y="58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0">
            <a:extLst>
              <a:ext uri="{FF2B5EF4-FFF2-40B4-BE49-F238E27FC236}">
                <a16:creationId xmlns:a16="http://schemas.microsoft.com/office/drawing/2014/main" id="{E9914239-5C12-9E49-A5A9-089603E07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318" y="4127960"/>
            <a:ext cx="2378491" cy="2378487"/>
          </a:xfrm>
          <a:custGeom>
            <a:avLst/>
            <a:gdLst>
              <a:gd name="T0" fmla="*/ 1523 w 1910"/>
              <a:gd name="T1" fmla="*/ 1595 h 1909"/>
              <a:gd name="T2" fmla="*/ 1523 w 1910"/>
              <a:gd name="T3" fmla="*/ 1595 h 1909"/>
              <a:gd name="T4" fmla="*/ 313 w 1910"/>
              <a:gd name="T5" fmla="*/ 1522 h 1909"/>
              <a:gd name="T6" fmla="*/ 313 w 1910"/>
              <a:gd name="T7" fmla="*/ 1522 h 1909"/>
              <a:gd name="T8" fmla="*/ 386 w 1910"/>
              <a:gd name="T9" fmla="*/ 314 h 1909"/>
              <a:gd name="T10" fmla="*/ 386 w 1910"/>
              <a:gd name="T11" fmla="*/ 314 h 1909"/>
              <a:gd name="T12" fmla="*/ 1595 w 1910"/>
              <a:gd name="T13" fmla="*/ 386 h 1909"/>
              <a:gd name="T14" fmla="*/ 1595 w 1910"/>
              <a:gd name="T15" fmla="*/ 386 h 1909"/>
              <a:gd name="T16" fmla="*/ 1523 w 1910"/>
              <a:gd name="T17" fmla="*/ 1595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0" h="1909">
                <a:moveTo>
                  <a:pt x="1523" y="1595"/>
                </a:moveTo>
                <a:lnTo>
                  <a:pt x="1523" y="1595"/>
                </a:lnTo>
                <a:cubicBezTo>
                  <a:pt x="1168" y="1908"/>
                  <a:pt x="627" y="1876"/>
                  <a:pt x="313" y="1522"/>
                </a:cubicBezTo>
                <a:lnTo>
                  <a:pt x="313" y="1522"/>
                </a:lnTo>
                <a:cubicBezTo>
                  <a:pt x="0" y="1168"/>
                  <a:pt x="33" y="627"/>
                  <a:pt x="386" y="314"/>
                </a:cubicBezTo>
                <a:lnTo>
                  <a:pt x="386" y="314"/>
                </a:lnTo>
                <a:cubicBezTo>
                  <a:pt x="740" y="0"/>
                  <a:pt x="1282" y="32"/>
                  <a:pt x="1595" y="386"/>
                </a:cubicBezTo>
                <a:lnTo>
                  <a:pt x="1595" y="386"/>
                </a:lnTo>
                <a:cubicBezTo>
                  <a:pt x="1909" y="740"/>
                  <a:pt x="1876" y="1281"/>
                  <a:pt x="1523" y="1595"/>
                </a:cubicBezTo>
              </a:path>
            </a:pathLst>
          </a:custGeom>
          <a:noFill/>
          <a:ln w="76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1">
            <a:extLst>
              <a:ext uri="{FF2B5EF4-FFF2-40B4-BE49-F238E27FC236}">
                <a16:creationId xmlns:a16="http://schemas.microsoft.com/office/drawing/2014/main" id="{B424CFC4-0729-5949-9A5E-C9519068E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0668" y="5962637"/>
            <a:ext cx="1499603" cy="664657"/>
          </a:xfrm>
          <a:custGeom>
            <a:avLst/>
            <a:gdLst>
              <a:gd name="T0" fmla="*/ 1192 w 1206"/>
              <a:gd name="T1" fmla="*/ 28 h 533"/>
              <a:gd name="T2" fmla="*/ 1192 w 1206"/>
              <a:gd name="T3" fmla="*/ 28 h 533"/>
              <a:gd name="T4" fmla="*/ 1149 w 1206"/>
              <a:gd name="T5" fmla="*/ 28 h 533"/>
              <a:gd name="T6" fmla="*/ 1149 w 1206"/>
              <a:gd name="T7" fmla="*/ 28 h 533"/>
              <a:gd name="T8" fmla="*/ 978 w 1206"/>
              <a:gd name="T9" fmla="*/ 180 h 533"/>
              <a:gd name="T10" fmla="*/ 978 w 1206"/>
              <a:gd name="T11" fmla="*/ 180 h 533"/>
              <a:gd name="T12" fmla="*/ 706 w 1206"/>
              <a:gd name="T13" fmla="*/ 421 h 533"/>
              <a:gd name="T14" fmla="*/ 668 w 1206"/>
              <a:gd name="T15" fmla="*/ 455 h 533"/>
              <a:gd name="T16" fmla="*/ 668 w 1206"/>
              <a:gd name="T17" fmla="*/ 455 h 533"/>
              <a:gd name="T18" fmla="*/ 586 w 1206"/>
              <a:gd name="T19" fmla="*/ 377 h 533"/>
              <a:gd name="T20" fmla="*/ 586 w 1206"/>
              <a:gd name="T21" fmla="*/ 377 h 533"/>
              <a:gd name="T22" fmla="*/ 291 w 1206"/>
              <a:gd name="T23" fmla="*/ 149 h 533"/>
              <a:gd name="T24" fmla="*/ 291 w 1206"/>
              <a:gd name="T25" fmla="*/ 149 h 533"/>
              <a:gd name="T26" fmla="*/ 50 w 1206"/>
              <a:gd name="T27" fmla="*/ 8 h 533"/>
              <a:gd name="T28" fmla="*/ 50 w 1206"/>
              <a:gd name="T29" fmla="*/ 8 h 533"/>
              <a:gd name="T30" fmla="*/ 9 w 1206"/>
              <a:gd name="T31" fmla="*/ 19 h 533"/>
              <a:gd name="T32" fmla="*/ 9 w 1206"/>
              <a:gd name="T33" fmla="*/ 19 h 533"/>
              <a:gd name="T34" fmla="*/ 20 w 1206"/>
              <a:gd name="T35" fmla="*/ 60 h 533"/>
              <a:gd name="T36" fmla="*/ 20 w 1206"/>
              <a:gd name="T37" fmla="*/ 60 h 533"/>
              <a:gd name="T38" fmla="*/ 407 w 1206"/>
              <a:gd name="T39" fmla="*/ 306 h 533"/>
              <a:gd name="T40" fmla="*/ 407 w 1206"/>
              <a:gd name="T41" fmla="*/ 306 h 533"/>
              <a:gd name="T42" fmla="*/ 612 w 1206"/>
              <a:gd name="T43" fmla="*/ 486 h 533"/>
              <a:gd name="T44" fmla="*/ 612 w 1206"/>
              <a:gd name="T45" fmla="*/ 486 h 533"/>
              <a:gd name="T46" fmla="*/ 644 w 1206"/>
              <a:gd name="T47" fmla="*/ 519 h 533"/>
              <a:gd name="T48" fmla="*/ 644 w 1206"/>
              <a:gd name="T49" fmla="*/ 519 h 533"/>
              <a:gd name="T50" fmla="*/ 687 w 1206"/>
              <a:gd name="T51" fmla="*/ 519 h 533"/>
              <a:gd name="T52" fmla="*/ 687 w 1206"/>
              <a:gd name="T53" fmla="*/ 519 h 533"/>
              <a:gd name="T54" fmla="*/ 859 w 1206"/>
              <a:gd name="T55" fmla="*/ 367 h 533"/>
              <a:gd name="T56" fmla="*/ 859 w 1206"/>
              <a:gd name="T57" fmla="*/ 367 h 533"/>
              <a:gd name="T58" fmla="*/ 1129 w 1206"/>
              <a:gd name="T59" fmla="*/ 127 h 533"/>
              <a:gd name="T60" fmla="*/ 1192 w 1206"/>
              <a:gd name="T61" fmla="*/ 72 h 533"/>
              <a:gd name="T62" fmla="*/ 1192 w 1206"/>
              <a:gd name="T63" fmla="*/ 72 h 533"/>
              <a:gd name="T64" fmla="*/ 1192 w 1206"/>
              <a:gd name="T65" fmla="*/ 28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06" h="533">
                <a:moveTo>
                  <a:pt x="1192" y="28"/>
                </a:moveTo>
                <a:lnTo>
                  <a:pt x="1192" y="28"/>
                </a:lnTo>
                <a:cubicBezTo>
                  <a:pt x="1180" y="16"/>
                  <a:pt x="1161" y="17"/>
                  <a:pt x="1149" y="28"/>
                </a:cubicBezTo>
                <a:lnTo>
                  <a:pt x="1149" y="28"/>
                </a:lnTo>
                <a:cubicBezTo>
                  <a:pt x="1092" y="79"/>
                  <a:pt x="1035" y="130"/>
                  <a:pt x="978" y="180"/>
                </a:cubicBezTo>
                <a:lnTo>
                  <a:pt x="978" y="180"/>
                </a:lnTo>
                <a:cubicBezTo>
                  <a:pt x="887" y="260"/>
                  <a:pt x="797" y="341"/>
                  <a:pt x="706" y="421"/>
                </a:cubicBezTo>
                <a:lnTo>
                  <a:pt x="668" y="455"/>
                </a:lnTo>
                <a:lnTo>
                  <a:pt x="668" y="455"/>
                </a:lnTo>
                <a:cubicBezTo>
                  <a:pt x="641" y="427"/>
                  <a:pt x="614" y="402"/>
                  <a:pt x="586" y="377"/>
                </a:cubicBezTo>
                <a:lnTo>
                  <a:pt x="586" y="377"/>
                </a:lnTo>
                <a:cubicBezTo>
                  <a:pt x="493" y="293"/>
                  <a:pt x="394" y="217"/>
                  <a:pt x="291" y="149"/>
                </a:cubicBezTo>
                <a:lnTo>
                  <a:pt x="291" y="149"/>
                </a:lnTo>
                <a:cubicBezTo>
                  <a:pt x="213" y="98"/>
                  <a:pt x="133" y="51"/>
                  <a:pt x="50" y="8"/>
                </a:cubicBezTo>
                <a:lnTo>
                  <a:pt x="50" y="8"/>
                </a:lnTo>
                <a:cubicBezTo>
                  <a:pt x="35" y="0"/>
                  <a:pt x="17" y="4"/>
                  <a:pt x="9" y="19"/>
                </a:cubicBezTo>
                <a:lnTo>
                  <a:pt x="9" y="19"/>
                </a:lnTo>
                <a:cubicBezTo>
                  <a:pt x="0" y="32"/>
                  <a:pt x="5" y="53"/>
                  <a:pt x="20" y="60"/>
                </a:cubicBezTo>
                <a:lnTo>
                  <a:pt x="20" y="60"/>
                </a:lnTo>
                <a:cubicBezTo>
                  <a:pt x="155" y="131"/>
                  <a:pt x="285" y="213"/>
                  <a:pt x="407" y="306"/>
                </a:cubicBezTo>
                <a:lnTo>
                  <a:pt x="407" y="306"/>
                </a:lnTo>
                <a:cubicBezTo>
                  <a:pt x="476" y="360"/>
                  <a:pt x="548" y="422"/>
                  <a:pt x="612" y="486"/>
                </a:cubicBezTo>
                <a:lnTo>
                  <a:pt x="612" y="486"/>
                </a:lnTo>
                <a:cubicBezTo>
                  <a:pt x="623" y="497"/>
                  <a:pt x="634" y="508"/>
                  <a:pt x="644" y="519"/>
                </a:cubicBezTo>
                <a:lnTo>
                  <a:pt x="644" y="519"/>
                </a:lnTo>
                <a:cubicBezTo>
                  <a:pt x="656" y="532"/>
                  <a:pt x="676" y="529"/>
                  <a:pt x="687" y="519"/>
                </a:cubicBezTo>
                <a:lnTo>
                  <a:pt x="687" y="519"/>
                </a:lnTo>
                <a:cubicBezTo>
                  <a:pt x="744" y="468"/>
                  <a:pt x="801" y="418"/>
                  <a:pt x="859" y="367"/>
                </a:cubicBezTo>
                <a:lnTo>
                  <a:pt x="859" y="367"/>
                </a:lnTo>
                <a:cubicBezTo>
                  <a:pt x="948" y="287"/>
                  <a:pt x="1039" y="207"/>
                  <a:pt x="1129" y="127"/>
                </a:cubicBezTo>
                <a:lnTo>
                  <a:pt x="1192" y="72"/>
                </a:lnTo>
                <a:lnTo>
                  <a:pt x="1192" y="72"/>
                </a:lnTo>
                <a:cubicBezTo>
                  <a:pt x="1205" y="60"/>
                  <a:pt x="1204" y="40"/>
                  <a:pt x="1192" y="2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2">
            <a:extLst>
              <a:ext uri="{FF2B5EF4-FFF2-40B4-BE49-F238E27FC236}">
                <a16:creationId xmlns:a16="http://schemas.microsoft.com/office/drawing/2014/main" id="{84D9476D-6C06-E848-AF83-017AD4120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838" y="9741853"/>
            <a:ext cx="2378487" cy="2378487"/>
          </a:xfrm>
          <a:custGeom>
            <a:avLst/>
            <a:gdLst>
              <a:gd name="T0" fmla="*/ 387 w 1910"/>
              <a:gd name="T1" fmla="*/ 314 h 1909"/>
              <a:gd name="T2" fmla="*/ 387 w 1910"/>
              <a:gd name="T3" fmla="*/ 314 h 1909"/>
              <a:gd name="T4" fmla="*/ 1596 w 1910"/>
              <a:gd name="T5" fmla="*/ 386 h 1909"/>
              <a:gd name="T6" fmla="*/ 1596 w 1910"/>
              <a:gd name="T7" fmla="*/ 386 h 1909"/>
              <a:gd name="T8" fmla="*/ 1523 w 1910"/>
              <a:gd name="T9" fmla="*/ 1595 h 1909"/>
              <a:gd name="T10" fmla="*/ 1523 w 1910"/>
              <a:gd name="T11" fmla="*/ 1595 h 1909"/>
              <a:gd name="T12" fmla="*/ 314 w 1910"/>
              <a:gd name="T13" fmla="*/ 1522 h 1909"/>
              <a:gd name="T14" fmla="*/ 314 w 1910"/>
              <a:gd name="T15" fmla="*/ 1522 h 1909"/>
              <a:gd name="T16" fmla="*/ 387 w 1910"/>
              <a:gd name="T17" fmla="*/ 314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0" h="1909">
                <a:moveTo>
                  <a:pt x="387" y="314"/>
                </a:moveTo>
                <a:lnTo>
                  <a:pt x="387" y="314"/>
                </a:lnTo>
                <a:cubicBezTo>
                  <a:pt x="741" y="0"/>
                  <a:pt x="1282" y="32"/>
                  <a:pt x="1596" y="386"/>
                </a:cubicBezTo>
                <a:lnTo>
                  <a:pt x="1596" y="386"/>
                </a:lnTo>
                <a:cubicBezTo>
                  <a:pt x="1909" y="740"/>
                  <a:pt x="1877" y="1282"/>
                  <a:pt x="1523" y="1595"/>
                </a:cubicBezTo>
                <a:lnTo>
                  <a:pt x="1523" y="1595"/>
                </a:lnTo>
                <a:cubicBezTo>
                  <a:pt x="1169" y="1908"/>
                  <a:pt x="628" y="1876"/>
                  <a:pt x="314" y="1522"/>
                </a:cubicBezTo>
                <a:lnTo>
                  <a:pt x="314" y="1522"/>
                </a:lnTo>
                <a:cubicBezTo>
                  <a:pt x="0" y="1168"/>
                  <a:pt x="33" y="627"/>
                  <a:pt x="387" y="314"/>
                </a:cubicBezTo>
              </a:path>
            </a:pathLst>
          </a:custGeom>
          <a:noFill/>
          <a:ln w="76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3">
            <a:extLst>
              <a:ext uri="{FF2B5EF4-FFF2-40B4-BE49-F238E27FC236}">
                <a16:creationId xmlns:a16="http://schemas.microsoft.com/office/drawing/2014/main" id="{296B5C3C-98BA-6E41-A7F6-A94DF7BB5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377" y="9621007"/>
            <a:ext cx="1499601" cy="664657"/>
          </a:xfrm>
          <a:custGeom>
            <a:avLst/>
            <a:gdLst>
              <a:gd name="T0" fmla="*/ 1185 w 1205"/>
              <a:gd name="T1" fmla="*/ 471 h 532"/>
              <a:gd name="T2" fmla="*/ 1185 w 1205"/>
              <a:gd name="T3" fmla="*/ 471 h 532"/>
              <a:gd name="T4" fmla="*/ 798 w 1205"/>
              <a:gd name="T5" fmla="*/ 225 h 532"/>
              <a:gd name="T6" fmla="*/ 798 w 1205"/>
              <a:gd name="T7" fmla="*/ 225 h 532"/>
              <a:gd name="T8" fmla="*/ 592 w 1205"/>
              <a:gd name="T9" fmla="*/ 46 h 532"/>
              <a:gd name="T10" fmla="*/ 592 w 1205"/>
              <a:gd name="T11" fmla="*/ 46 h 532"/>
              <a:gd name="T12" fmla="*/ 560 w 1205"/>
              <a:gd name="T13" fmla="*/ 12 h 532"/>
              <a:gd name="T14" fmla="*/ 560 w 1205"/>
              <a:gd name="T15" fmla="*/ 12 h 532"/>
              <a:gd name="T16" fmla="*/ 517 w 1205"/>
              <a:gd name="T17" fmla="*/ 12 h 532"/>
              <a:gd name="T18" fmla="*/ 517 w 1205"/>
              <a:gd name="T19" fmla="*/ 12 h 532"/>
              <a:gd name="T20" fmla="*/ 346 w 1205"/>
              <a:gd name="T21" fmla="*/ 164 h 532"/>
              <a:gd name="T22" fmla="*/ 346 w 1205"/>
              <a:gd name="T23" fmla="*/ 164 h 532"/>
              <a:gd name="T24" fmla="*/ 75 w 1205"/>
              <a:gd name="T25" fmla="*/ 404 h 532"/>
              <a:gd name="T26" fmla="*/ 75 w 1205"/>
              <a:gd name="T27" fmla="*/ 404 h 532"/>
              <a:gd name="T28" fmla="*/ 12 w 1205"/>
              <a:gd name="T29" fmla="*/ 460 h 532"/>
              <a:gd name="T30" fmla="*/ 12 w 1205"/>
              <a:gd name="T31" fmla="*/ 460 h 532"/>
              <a:gd name="T32" fmla="*/ 12 w 1205"/>
              <a:gd name="T33" fmla="*/ 503 h 532"/>
              <a:gd name="T34" fmla="*/ 12 w 1205"/>
              <a:gd name="T35" fmla="*/ 503 h 532"/>
              <a:gd name="T36" fmla="*/ 55 w 1205"/>
              <a:gd name="T37" fmla="*/ 503 h 532"/>
              <a:gd name="T38" fmla="*/ 55 w 1205"/>
              <a:gd name="T39" fmla="*/ 503 h 532"/>
              <a:gd name="T40" fmla="*/ 226 w 1205"/>
              <a:gd name="T41" fmla="*/ 352 h 532"/>
              <a:gd name="T42" fmla="*/ 226 w 1205"/>
              <a:gd name="T43" fmla="*/ 352 h 532"/>
              <a:gd name="T44" fmla="*/ 498 w 1205"/>
              <a:gd name="T45" fmla="*/ 111 h 532"/>
              <a:gd name="T46" fmla="*/ 498 w 1205"/>
              <a:gd name="T47" fmla="*/ 111 h 532"/>
              <a:gd name="T48" fmla="*/ 536 w 1205"/>
              <a:gd name="T49" fmla="*/ 76 h 532"/>
              <a:gd name="T50" fmla="*/ 536 w 1205"/>
              <a:gd name="T51" fmla="*/ 76 h 532"/>
              <a:gd name="T52" fmla="*/ 618 w 1205"/>
              <a:gd name="T53" fmla="*/ 155 h 532"/>
              <a:gd name="T54" fmla="*/ 618 w 1205"/>
              <a:gd name="T55" fmla="*/ 155 h 532"/>
              <a:gd name="T56" fmla="*/ 913 w 1205"/>
              <a:gd name="T57" fmla="*/ 382 h 532"/>
              <a:gd name="T58" fmla="*/ 913 w 1205"/>
              <a:gd name="T59" fmla="*/ 382 h 532"/>
              <a:gd name="T60" fmla="*/ 1154 w 1205"/>
              <a:gd name="T61" fmla="*/ 524 h 532"/>
              <a:gd name="T62" fmla="*/ 1154 w 1205"/>
              <a:gd name="T63" fmla="*/ 524 h 532"/>
              <a:gd name="T64" fmla="*/ 1196 w 1205"/>
              <a:gd name="T65" fmla="*/ 512 h 532"/>
              <a:gd name="T66" fmla="*/ 1196 w 1205"/>
              <a:gd name="T67" fmla="*/ 512 h 532"/>
              <a:gd name="T68" fmla="*/ 1185 w 1205"/>
              <a:gd name="T69" fmla="*/ 47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05" h="532">
                <a:moveTo>
                  <a:pt x="1185" y="471"/>
                </a:moveTo>
                <a:lnTo>
                  <a:pt x="1185" y="471"/>
                </a:lnTo>
                <a:cubicBezTo>
                  <a:pt x="1049" y="401"/>
                  <a:pt x="919" y="318"/>
                  <a:pt x="798" y="225"/>
                </a:cubicBezTo>
                <a:lnTo>
                  <a:pt x="798" y="225"/>
                </a:lnTo>
                <a:cubicBezTo>
                  <a:pt x="729" y="172"/>
                  <a:pt x="656" y="110"/>
                  <a:pt x="592" y="46"/>
                </a:cubicBezTo>
                <a:lnTo>
                  <a:pt x="592" y="46"/>
                </a:lnTo>
                <a:cubicBezTo>
                  <a:pt x="581" y="35"/>
                  <a:pt x="571" y="24"/>
                  <a:pt x="560" y="12"/>
                </a:cubicBezTo>
                <a:lnTo>
                  <a:pt x="560" y="12"/>
                </a:lnTo>
                <a:cubicBezTo>
                  <a:pt x="549" y="0"/>
                  <a:pt x="529" y="2"/>
                  <a:pt x="517" y="12"/>
                </a:cubicBezTo>
                <a:lnTo>
                  <a:pt x="517" y="12"/>
                </a:lnTo>
                <a:cubicBezTo>
                  <a:pt x="460" y="63"/>
                  <a:pt x="403" y="113"/>
                  <a:pt x="346" y="164"/>
                </a:cubicBezTo>
                <a:lnTo>
                  <a:pt x="346" y="164"/>
                </a:lnTo>
                <a:cubicBezTo>
                  <a:pt x="256" y="244"/>
                  <a:pt x="165" y="324"/>
                  <a:pt x="75" y="404"/>
                </a:cubicBezTo>
                <a:lnTo>
                  <a:pt x="75" y="404"/>
                </a:lnTo>
                <a:cubicBezTo>
                  <a:pt x="54" y="422"/>
                  <a:pt x="33" y="441"/>
                  <a:pt x="12" y="460"/>
                </a:cubicBezTo>
                <a:lnTo>
                  <a:pt x="12" y="460"/>
                </a:lnTo>
                <a:cubicBezTo>
                  <a:pt x="0" y="471"/>
                  <a:pt x="1" y="492"/>
                  <a:pt x="12" y="503"/>
                </a:cubicBezTo>
                <a:lnTo>
                  <a:pt x="12" y="503"/>
                </a:lnTo>
                <a:cubicBezTo>
                  <a:pt x="24" y="515"/>
                  <a:pt x="43" y="514"/>
                  <a:pt x="55" y="503"/>
                </a:cubicBezTo>
                <a:lnTo>
                  <a:pt x="55" y="503"/>
                </a:lnTo>
                <a:cubicBezTo>
                  <a:pt x="112" y="453"/>
                  <a:pt x="169" y="402"/>
                  <a:pt x="226" y="352"/>
                </a:cubicBezTo>
                <a:lnTo>
                  <a:pt x="226" y="352"/>
                </a:lnTo>
                <a:cubicBezTo>
                  <a:pt x="317" y="271"/>
                  <a:pt x="407" y="191"/>
                  <a:pt x="498" y="111"/>
                </a:cubicBezTo>
                <a:lnTo>
                  <a:pt x="498" y="111"/>
                </a:lnTo>
                <a:cubicBezTo>
                  <a:pt x="511" y="100"/>
                  <a:pt x="524" y="88"/>
                  <a:pt x="536" y="76"/>
                </a:cubicBezTo>
                <a:lnTo>
                  <a:pt x="536" y="76"/>
                </a:lnTo>
                <a:cubicBezTo>
                  <a:pt x="563" y="104"/>
                  <a:pt x="590" y="130"/>
                  <a:pt x="618" y="155"/>
                </a:cubicBezTo>
                <a:lnTo>
                  <a:pt x="618" y="155"/>
                </a:lnTo>
                <a:cubicBezTo>
                  <a:pt x="711" y="238"/>
                  <a:pt x="810" y="314"/>
                  <a:pt x="913" y="382"/>
                </a:cubicBezTo>
                <a:lnTo>
                  <a:pt x="913" y="382"/>
                </a:lnTo>
                <a:cubicBezTo>
                  <a:pt x="991" y="433"/>
                  <a:pt x="1071" y="481"/>
                  <a:pt x="1154" y="524"/>
                </a:cubicBezTo>
                <a:lnTo>
                  <a:pt x="1154" y="524"/>
                </a:lnTo>
                <a:cubicBezTo>
                  <a:pt x="1169" y="531"/>
                  <a:pt x="1187" y="528"/>
                  <a:pt x="1196" y="512"/>
                </a:cubicBezTo>
                <a:lnTo>
                  <a:pt x="1196" y="512"/>
                </a:lnTo>
                <a:cubicBezTo>
                  <a:pt x="1204" y="499"/>
                  <a:pt x="1199" y="479"/>
                  <a:pt x="1185" y="4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4">
            <a:extLst>
              <a:ext uri="{FF2B5EF4-FFF2-40B4-BE49-F238E27FC236}">
                <a16:creationId xmlns:a16="http://schemas.microsoft.com/office/drawing/2014/main" id="{30E12D21-AAD1-774A-9C75-4B7CB1BC3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817" y="7258997"/>
            <a:ext cx="2158770" cy="2158765"/>
          </a:xfrm>
          <a:custGeom>
            <a:avLst/>
            <a:gdLst>
              <a:gd name="T0" fmla="*/ 848 w 1733"/>
              <a:gd name="T1" fmla="*/ 1723 h 1733"/>
              <a:gd name="T2" fmla="*/ 848 w 1733"/>
              <a:gd name="T3" fmla="*/ 1723 h 1733"/>
              <a:gd name="T4" fmla="*/ 10 w 1733"/>
              <a:gd name="T5" fmla="*/ 848 h 1733"/>
              <a:gd name="T6" fmla="*/ 10 w 1733"/>
              <a:gd name="T7" fmla="*/ 848 h 1733"/>
              <a:gd name="T8" fmla="*/ 885 w 1733"/>
              <a:gd name="T9" fmla="*/ 10 h 1733"/>
              <a:gd name="T10" fmla="*/ 885 w 1733"/>
              <a:gd name="T11" fmla="*/ 10 h 1733"/>
              <a:gd name="T12" fmla="*/ 1723 w 1733"/>
              <a:gd name="T13" fmla="*/ 885 h 1733"/>
              <a:gd name="T14" fmla="*/ 1723 w 1733"/>
              <a:gd name="T15" fmla="*/ 885 h 1733"/>
              <a:gd name="T16" fmla="*/ 848 w 1733"/>
              <a:gd name="T17" fmla="*/ 1723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3" h="1733">
                <a:moveTo>
                  <a:pt x="848" y="1723"/>
                </a:moveTo>
                <a:lnTo>
                  <a:pt x="848" y="1723"/>
                </a:lnTo>
                <a:cubicBezTo>
                  <a:pt x="376" y="1712"/>
                  <a:pt x="0" y="1321"/>
                  <a:pt x="10" y="848"/>
                </a:cubicBezTo>
                <a:lnTo>
                  <a:pt x="10" y="848"/>
                </a:lnTo>
                <a:cubicBezTo>
                  <a:pt x="21" y="375"/>
                  <a:pt x="412" y="0"/>
                  <a:pt x="885" y="10"/>
                </a:cubicBezTo>
                <a:lnTo>
                  <a:pt x="885" y="10"/>
                </a:lnTo>
                <a:cubicBezTo>
                  <a:pt x="1358" y="21"/>
                  <a:pt x="1732" y="412"/>
                  <a:pt x="1723" y="885"/>
                </a:cubicBezTo>
                <a:lnTo>
                  <a:pt x="1723" y="885"/>
                </a:lnTo>
                <a:cubicBezTo>
                  <a:pt x="1712" y="1358"/>
                  <a:pt x="1321" y="1732"/>
                  <a:pt x="848" y="1723"/>
                </a:cubicBezTo>
              </a:path>
            </a:pathLst>
          </a:custGeom>
          <a:noFill/>
          <a:ln w="76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5">
            <a:extLst>
              <a:ext uri="{FF2B5EF4-FFF2-40B4-BE49-F238E27FC236}">
                <a16:creationId xmlns:a16="http://schemas.microsoft.com/office/drawing/2014/main" id="{75D02A10-DD40-3F4D-9CAD-F86A4EC19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8150" y="7297445"/>
            <a:ext cx="1120582" cy="1060159"/>
          </a:xfrm>
          <a:custGeom>
            <a:avLst/>
            <a:gdLst>
              <a:gd name="T0" fmla="*/ 134 w 898"/>
              <a:gd name="T1" fmla="*/ 566 h 850"/>
              <a:gd name="T2" fmla="*/ 134 w 898"/>
              <a:gd name="T3" fmla="*/ 566 h 850"/>
              <a:gd name="T4" fmla="*/ 857 w 898"/>
              <a:gd name="T5" fmla="*/ 787 h 850"/>
              <a:gd name="T6" fmla="*/ 629 w 898"/>
              <a:gd name="T7" fmla="*/ 782 h 850"/>
              <a:gd name="T8" fmla="*/ 629 w 898"/>
              <a:gd name="T9" fmla="*/ 782 h 850"/>
              <a:gd name="T10" fmla="*/ 266 w 898"/>
              <a:gd name="T11" fmla="*/ 774 h 850"/>
              <a:gd name="T12" fmla="*/ 266 w 898"/>
              <a:gd name="T13" fmla="*/ 774 h 850"/>
              <a:gd name="T14" fmla="*/ 213 w 898"/>
              <a:gd name="T15" fmla="*/ 773 h 850"/>
              <a:gd name="T16" fmla="*/ 213 w 898"/>
              <a:gd name="T17" fmla="*/ 773 h 850"/>
              <a:gd name="T18" fmla="*/ 207 w 898"/>
              <a:gd name="T19" fmla="*/ 661 h 850"/>
              <a:gd name="T20" fmla="*/ 207 w 898"/>
              <a:gd name="T21" fmla="*/ 661 h 850"/>
              <a:gd name="T22" fmla="*/ 145 w 898"/>
              <a:gd name="T23" fmla="*/ 292 h 850"/>
              <a:gd name="T24" fmla="*/ 145 w 898"/>
              <a:gd name="T25" fmla="*/ 292 h 850"/>
              <a:gd name="T26" fmla="*/ 64 w 898"/>
              <a:gd name="T27" fmla="*/ 26 h 850"/>
              <a:gd name="T28" fmla="*/ 64 w 898"/>
              <a:gd name="T29" fmla="*/ 26 h 850"/>
              <a:gd name="T30" fmla="*/ 27 w 898"/>
              <a:gd name="T31" fmla="*/ 5 h 850"/>
              <a:gd name="T32" fmla="*/ 27 w 898"/>
              <a:gd name="T33" fmla="*/ 5 h 850"/>
              <a:gd name="T34" fmla="*/ 6 w 898"/>
              <a:gd name="T35" fmla="*/ 42 h 850"/>
              <a:gd name="T36" fmla="*/ 6 w 898"/>
              <a:gd name="T37" fmla="*/ 42 h 850"/>
              <a:gd name="T38" fmla="*/ 122 w 898"/>
              <a:gd name="T39" fmla="*/ 486 h 850"/>
              <a:gd name="T40" fmla="*/ 122 w 898"/>
              <a:gd name="T41" fmla="*/ 486 h 850"/>
              <a:gd name="T42" fmla="*/ 130 w 898"/>
              <a:gd name="T43" fmla="*/ 531 h 850"/>
              <a:gd name="T44" fmla="*/ 130 w 898"/>
              <a:gd name="T45" fmla="*/ 531 h 850"/>
              <a:gd name="T46" fmla="*/ 133 w 898"/>
              <a:gd name="T47" fmla="*/ 553 h 850"/>
              <a:gd name="T48" fmla="*/ 133 w 898"/>
              <a:gd name="T49" fmla="*/ 553 h 850"/>
              <a:gd name="T50" fmla="*/ 134 w 898"/>
              <a:gd name="T51" fmla="*/ 563 h 850"/>
              <a:gd name="T52" fmla="*/ 134 w 898"/>
              <a:gd name="T53" fmla="*/ 563 h 850"/>
              <a:gd name="T54" fmla="*/ 134 w 898"/>
              <a:gd name="T55" fmla="*/ 567 h 850"/>
              <a:gd name="T56" fmla="*/ 134 w 898"/>
              <a:gd name="T57" fmla="*/ 567 h 850"/>
              <a:gd name="T58" fmla="*/ 135 w 898"/>
              <a:gd name="T59" fmla="*/ 569 h 850"/>
              <a:gd name="T60" fmla="*/ 135 w 898"/>
              <a:gd name="T61" fmla="*/ 569 h 850"/>
              <a:gd name="T62" fmla="*/ 144 w 898"/>
              <a:gd name="T63" fmla="*/ 645 h 850"/>
              <a:gd name="T64" fmla="*/ 144 w 898"/>
              <a:gd name="T65" fmla="*/ 645 h 850"/>
              <a:gd name="T66" fmla="*/ 151 w 898"/>
              <a:gd name="T67" fmla="*/ 755 h 850"/>
              <a:gd name="T68" fmla="*/ 151 w 898"/>
              <a:gd name="T69" fmla="*/ 755 h 850"/>
              <a:gd name="T70" fmla="*/ 152 w 898"/>
              <a:gd name="T71" fmla="*/ 803 h 850"/>
              <a:gd name="T72" fmla="*/ 152 w 898"/>
              <a:gd name="T73" fmla="*/ 803 h 850"/>
              <a:gd name="T74" fmla="*/ 183 w 898"/>
              <a:gd name="T75" fmla="*/ 833 h 850"/>
              <a:gd name="T76" fmla="*/ 183 w 898"/>
              <a:gd name="T77" fmla="*/ 833 h 850"/>
              <a:gd name="T78" fmla="*/ 412 w 898"/>
              <a:gd name="T79" fmla="*/ 838 h 850"/>
              <a:gd name="T80" fmla="*/ 412 w 898"/>
              <a:gd name="T81" fmla="*/ 838 h 850"/>
              <a:gd name="T82" fmla="*/ 774 w 898"/>
              <a:gd name="T83" fmla="*/ 846 h 850"/>
              <a:gd name="T84" fmla="*/ 774 w 898"/>
              <a:gd name="T85" fmla="*/ 846 h 850"/>
              <a:gd name="T86" fmla="*/ 857 w 898"/>
              <a:gd name="T87" fmla="*/ 848 h 850"/>
              <a:gd name="T88" fmla="*/ 857 w 898"/>
              <a:gd name="T89" fmla="*/ 848 h 850"/>
              <a:gd name="T90" fmla="*/ 857 w 898"/>
              <a:gd name="T91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98" h="850">
                <a:moveTo>
                  <a:pt x="134" y="566"/>
                </a:moveTo>
                <a:lnTo>
                  <a:pt x="134" y="566"/>
                </a:lnTo>
                <a:close/>
                <a:moveTo>
                  <a:pt x="857" y="787"/>
                </a:moveTo>
                <a:lnTo>
                  <a:pt x="629" y="782"/>
                </a:lnTo>
                <a:lnTo>
                  <a:pt x="629" y="782"/>
                </a:lnTo>
                <a:cubicBezTo>
                  <a:pt x="508" y="779"/>
                  <a:pt x="387" y="776"/>
                  <a:pt x="266" y="774"/>
                </a:cubicBezTo>
                <a:lnTo>
                  <a:pt x="266" y="774"/>
                </a:lnTo>
                <a:cubicBezTo>
                  <a:pt x="249" y="773"/>
                  <a:pt x="231" y="773"/>
                  <a:pt x="213" y="773"/>
                </a:cubicBezTo>
                <a:lnTo>
                  <a:pt x="213" y="773"/>
                </a:lnTo>
                <a:cubicBezTo>
                  <a:pt x="213" y="735"/>
                  <a:pt x="210" y="697"/>
                  <a:pt x="207" y="661"/>
                </a:cubicBezTo>
                <a:lnTo>
                  <a:pt x="207" y="661"/>
                </a:lnTo>
                <a:cubicBezTo>
                  <a:pt x="195" y="536"/>
                  <a:pt x="174" y="414"/>
                  <a:pt x="145" y="292"/>
                </a:cubicBezTo>
                <a:lnTo>
                  <a:pt x="145" y="292"/>
                </a:lnTo>
                <a:cubicBezTo>
                  <a:pt x="123" y="202"/>
                  <a:pt x="96" y="113"/>
                  <a:pt x="64" y="26"/>
                </a:cubicBezTo>
                <a:lnTo>
                  <a:pt x="64" y="26"/>
                </a:lnTo>
                <a:cubicBezTo>
                  <a:pt x="59" y="10"/>
                  <a:pt x="43" y="0"/>
                  <a:pt x="27" y="5"/>
                </a:cubicBezTo>
                <a:lnTo>
                  <a:pt x="27" y="5"/>
                </a:lnTo>
                <a:cubicBezTo>
                  <a:pt x="12" y="8"/>
                  <a:pt x="0" y="27"/>
                  <a:pt x="6" y="42"/>
                </a:cubicBezTo>
                <a:lnTo>
                  <a:pt x="6" y="42"/>
                </a:lnTo>
                <a:cubicBezTo>
                  <a:pt x="57" y="186"/>
                  <a:pt x="97" y="335"/>
                  <a:pt x="122" y="486"/>
                </a:cubicBezTo>
                <a:lnTo>
                  <a:pt x="122" y="486"/>
                </a:lnTo>
                <a:cubicBezTo>
                  <a:pt x="125" y="500"/>
                  <a:pt x="127" y="516"/>
                  <a:pt x="130" y="531"/>
                </a:cubicBezTo>
                <a:lnTo>
                  <a:pt x="130" y="531"/>
                </a:lnTo>
                <a:cubicBezTo>
                  <a:pt x="131" y="538"/>
                  <a:pt x="132" y="546"/>
                  <a:pt x="133" y="553"/>
                </a:cubicBezTo>
                <a:lnTo>
                  <a:pt x="133" y="553"/>
                </a:lnTo>
                <a:cubicBezTo>
                  <a:pt x="133" y="556"/>
                  <a:pt x="134" y="559"/>
                  <a:pt x="134" y="563"/>
                </a:cubicBezTo>
                <a:lnTo>
                  <a:pt x="134" y="563"/>
                </a:lnTo>
                <a:cubicBezTo>
                  <a:pt x="134" y="564"/>
                  <a:pt x="134" y="565"/>
                  <a:pt x="134" y="567"/>
                </a:cubicBezTo>
                <a:lnTo>
                  <a:pt x="134" y="567"/>
                </a:lnTo>
                <a:cubicBezTo>
                  <a:pt x="135" y="568"/>
                  <a:pt x="135" y="568"/>
                  <a:pt x="135" y="569"/>
                </a:cubicBezTo>
                <a:lnTo>
                  <a:pt x="135" y="569"/>
                </a:lnTo>
                <a:cubicBezTo>
                  <a:pt x="138" y="594"/>
                  <a:pt x="141" y="620"/>
                  <a:pt x="144" y="645"/>
                </a:cubicBezTo>
                <a:lnTo>
                  <a:pt x="144" y="645"/>
                </a:lnTo>
                <a:cubicBezTo>
                  <a:pt x="147" y="682"/>
                  <a:pt x="150" y="719"/>
                  <a:pt x="151" y="755"/>
                </a:cubicBezTo>
                <a:lnTo>
                  <a:pt x="151" y="755"/>
                </a:lnTo>
                <a:cubicBezTo>
                  <a:pt x="152" y="771"/>
                  <a:pt x="153" y="787"/>
                  <a:pt x="152" y="803"/>
                </a:cubicBezTo>
                <a:lnTo>
                  <a:pt x="152" y="803"/>
                </a:lnTo>
                <a:cubicBezTo>
                  <a:pt x="152" y="819"/>
                  <a:pt x="167" y="833"/>
                  <a:pt x="183" y="833"/>
                </a:cubicBezTo>
                <a:lnTo>
                  <a:pt x="183" y="833"/>
                </a:lnTo>
                <a:cubicBezTo>
                  <a:pt x="259" y="834"/>
                  <a:pt x="335" y="836"/>
                  <a:pt x="412" y="838"/>
                </a:cubicBezTo>
                <a:lnTo>
                  <a:pt x="412" y="838"/>
                </a:lnTo>
                <a:cubicBezTo>
                  <a:pt x="532" y="840"/>
                  <a:pt x="653" y="843"/>
                  <a:pt x="774" y="846"/>
                </a:cubicBezTo>
                <a:lnTo>
                  <a:pt x="774" y="846"/>
                </a:lnTo>
                <a:cubicBezTo>
                  <a:pt x="802" y="846"/>
                  <a:pt x="830" y="847"/>
                  <a:pt x="857" y="848"/>
                </a:cubicBezTo>
                <a:lnTo>
                  <a:pt x="857" y="848"/>
                </a:lnTo>
                <a:cubicBezTo>
                  <a:pt x="897" y="849"/>
                  <a:pt x="896" y="787"/>
                  <a:pt x="857" y="78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76">
            <a:extLst>
              <a:ext uri="{FF2B5EF4-FFF2-40B4-BE49-F238E27FC236}">
                <a16:creationId xmlns:a16="http://schemas.microsoft.com/office/drawing/2014/main" id="{DB6FCEF3-2D7D-9043-B2D9-4474A70E6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2" y="6918428"/>
            <a:ext cx="2158766" cy="2158765"/>
          </a:xfrm>
          <a:custGeom>
            <a:avLst/>
            <a:gdLst>
              <a:gd name="T0" fmla="*/ 884 w 1733"/>
              <a:gd name="T1" fmla="*/ 10 h 1733"/>
              <a:gd name="T2" fmla="*/ 884 w 1733"/>
              <a:gd name="T3" fmla="*/ 10 h 1733"/>
              <a:gd name="T4" fmla="*/ 1722 w 1733"/>
              <a:gd name="T5" fmla="*/ 885 h 1733"/>
              <a:gd name="T6" fmla="*/ 1722 w 1733"/>
              <a:gd name="T7" fmla="*/ 885 h 1733"/>
              <a:gd name="T8" fmla="*/ 847 w 1733"/>
              <a:gd name="T9" fmla="*/ 1723 h 1733"/>
              <a:gd name="T10" fmla="*/ 847 w 1733"/>
              <a:gd name="T11" fmla="*/ 1723 h 1733"/>
              <a:gd name="T12" fmla="*/ 9 w 1733"/>
              <a:gd name="T13" fmla="*/ 848 h 1733"/>
              <a:gd name="T14" fmla="*/ 9 w 1733"/>
              <a:gd name="T15" fmla="*/ 848 h 1733"/>
              <a:gd name="T16" fmla="*/ 884 w 1733"/>
              <a:gd name="T17" fmla="*/ 1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3" h="1733">
                <a:moveTo>
                  <a:pt x="884" y="10"/>
                </a:moveTo>
                <a:lnTo>
                  <a:pt x="884" y="10"/>
                </a:lnTo>
                <a:cubicBezTo>
                  <a:pt x="1357" y="20"/>
                  <a:pt x="1732" y="412"/>
                  <a:pt x="1722" y="885"/>
                </a:cubicBezTo>
                <a:lnTo>
                  <a:pt x="1722" y="885"/>
                </a:lnTo>
                <a:cubicBezTo>
                  <a:pt x="1712" y="1357"/>
                  <a:pt x="1320" y="1732"/>
                  <a:pt x="847" y="1723"/>
                </a:cubicBezTo>
                <a:lnTo>
                  <a:pt x="847" y="1723"/>
                </a:lnTo>
                <a:cubicBezTo>
                  <a:pt x="375" y="1712"/>
                  <a:pt x="0" y="1321"/>
                  <a:pt x="9" y="848"/>
                </a:cubicBezTo>
                <a:lnTo>
                  <a:pt x="9" y="848"/>
                </a:lnTo>
                <a:cubicBezTo>
                  <a:pt x="20" y="375"/>
                  <a:pt x="411" y="0"/>
                  <a:pt x="884" y="10"/>
                </a:cubicBezTo>
              </a:path>
            </a:pathLst>
          </a:custGeom>
          <a:noFill/>
          <a:ln w="76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77">
            <a:extLst>
              <a:ext uri="{FF2B5EF4-FFF2-40B4-BE49-F238E27FC236}">
                <a16:creationId xmlns:a16="http://schemas.microsoft.com/office/drawing/2014/main" id="{DD3789B7-262D-A34D-B237-14C01281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405" y="7978583"/>
            <a:ext cx="1120582" cy="1060159"/>
          </a:xfrm>
          <a:custGeom>
            <a:avLst/>
            <a:gdLst>
              <a:gd name="T0" fmla="*/ 892 w 898"/>
              <a:gd name="T1" fmla="*/ 807 h 850"/>
              <a:gd name="T2" fmla="*/ 892 w 898"/>
              <a:gd name="T3" fmla="*/ 807 h 850"/>
              <a:gd name="T4" fmla="*/ 775 w 898"/>
              <a:gd name="T5" fmla="*/ 363 h 850"/>
              <a:gd name="T6" fmla="*/ 775 w 898"/>
              <a:gd name="T7" fmla="*/ 363 h 850"/>
              <a:gd name="T8" fmla="*/ 768 w 898"/>
              <a:gd name="T9" fmla="*/ 318 h 850"/>
              <a:gd name="T10" fmla="*/ 768 w 898"/>
              <a:gd name="T11" fmla="*/ 318 h 850"/>
              <a:gd name="T12" fmla="*/ 765 w 898"/>
              <a:gd name="T13" fmla="*/ 296 h 850"/>
              <a:gd name="T14" fmla="*/ 765 w 898"/>
              <a:gd name="T15" fmla="*/ 296 h 850"/>
              <a:gd name="T16" fmla="*/ 763 w 898"/>
              <a:gd name="T17" fmla="*/ 286 h 850"/>
              <a:gd name="T18" fmla="*/ 763 w 898"/>
              <a:gd name="T19" fmla="*/ 282 h 850"/>
              <a:gd name="T20" fmla="*/ 763 w 898"/>
              <a:gd name="T21" fmla="*/ 282 h 850"/>
              <a:gd name="T22" fmla="*/ 762 w 898"/>
              <a:gd name="T23" fmla="*/ 280 h 850"/>
              <a:gd name="T24" fmla="*/ 762 w 898"/>
              <a:gd name="T25" fmla="*/ 280 h 850"/>
              <a:gd name="T26" fmla="*/ 754 w 898"/>
              <a:gd name="T27" fmla="*/ 204 h 850"/>
              <a:gd name="T28" fmla="*/ 754 w 898"/>
              <a:gd name="T29" fmla="*/ 204 h 850"/>
              <a:gd name="T30" fmla="*/ 746 w 898"/>
              <a:gd name="T31" fmla="*/ 93 h 850"/>
              <a:gd name="T32" fmla="*/ 746 w 898"/>
              <a:gd name="T33" fmla="*/ 93 h 850"/>
              <a:gd name="T34" fmla="*/ 745 w 898"/>
              <a:gd name="T35" fmla="*/ 46 h 850"/>
              <a:gd name="T36" fmla="*/ 745 w 898"/>
              <a:gd name="T37" fmla="*/ 46 h 850"/>
              <a:gd name="T38" fmla="*/ 714 w 898"/>
              <a:gd name="T39" fmla="*/ 16 h 850"/>
              <a:gd name="T40" fmla="*/ 714 w 898"/>
              <a:gd name="T41" fmla="*/ 16 h 850"/>
              <a:gd name="T42" fmla="*/ 486 w 898"/>
              <a:gd name="T43" fmla="*/ 11 h 850"/>
              <a:gd name="T44" fmla="*/ 123 w 898"/>
              <a:gd name="T45" fmla="*/ 3 h 850"/>
              <a:gd name="T46" fmla="*/ 123 w 898"/>
              <a:gd name="T47" fmla="*/ 3 h 850"/>
              <a:gd name="T48" fmla="*/ 40 w 898"/>
              <a:gd name="T49" fmla="*/ 1 h 850"/>
              <a:gd name="T50" fmla="*/ 40 w 898"/>
              <a:gd name="T51" fmla="*/ 1 h 850"/>
              <a:gd name="T52" fmla="*/ 40 w 898"/>
              <a:gd name="T53" fmla="*/ 62 h 850"/>
              <a:gd name="T54" fmla="*/ 40 w 898"/>
              <a:gd name="T55" fmla="*/ 62 h 850"/>
              <a:gd name="T56" fmla="*/ 268 w 898"/>
              <a:gd name="T57" fmla="*/ 67 h 850"/>
              <a:gd name="T58" fmla="*/ 268 w 898"/>
              <a:gd name="T59" fmla="*/ 67 h 850"/>
              <a:gd name="T60" fmla="*/ 631 w 898"/>
              <a:gd name="T61" fmla="*/ 75 h 850"/>
              <a:gd name="T62" fmla="*/ 631 w 898"/>
              <a:gd name="T63" fmla="*/ 75 h 850"/>
              <a:gd name="T64" fmla="*/ 684 w 898"/>
              <a:gd name="T65" fmla="*/ 76 h 850"/>
              <a:gd name="T66" fmla="*/ 684 w 898"/>
              <a:gd name="T67" fmla="*/ 76 h 850"/>
              <a:gd name="T68" fmla="*/ 691 w 898"/>
              <a:gd name="T69" fmla="*/ 188 h 850"/>
              <a:gd name="T70" fmla="*/ 691 w 898"/>
              <a:gd name="T71" fmla="*/ 188 h 850"/>
              <a:gd name="T72" fmla="*/ 752 w 898"/>
              <a:gd name="T73" fmla="*/ 556 h 850"/>
              <a:gd name="T74" fmla="*/ 752 w 898"/>
              <a:gd name="T75" fmla="*/ 556 h 850"/>
              <a:gd name="T76" fmla="*/ 833 w 898"/>
              <a:gd name="T77" fmla="*/ 823 h 850"/>
              <a:gd name="T78" fmla="*/ 833 w 898"/>
              <a:gd name="T79" fmla="*/ 823 h 850"/>
              <a:gd name="T80" fmla="*/ 870 w 898"/>
              <a:gd name="T81" fmla="*/ 844 h 850"/>
              <a:gd name="T82" fmla="*/ 870 w 898"/>
              <a:gd name="T83" fmla="*/ 844 h 850"/>
              <a:gd name="T84" fmla="*/ 892 w 898"/>
              <a:gd name="T85" fmla="*/ 80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98" h="850">
                <a:moveTo>
                  <a:pt x="892" y="807"/>
                </a:moveTo>
                <a:lnTo>
                  <a:pt x="892" y="807"/>
                </a:lnTo>
                <a:cubicBezTo>
                  <a:pt x="840" y="663"/>
                  <a:pt x="801" y="514"/>
                  <a:pt x="775" y="363"/>
                </a:cubicBezTo>
                <a:lnTo>
                  <a:pt x="775" y="363"/>
                </a:lnTo>
                <a:cubicBezTo>
                  <a:pt x="772" y="348"/>
                  <a:pt x="770" y="332"/>
                  <a:pt x="768" y="318"/>
                </a:cubicBezTo>
                <a:lnTo>
                  <a:pt x="768" y="318"/>
                </a:lnTo>
                <a:cubicBezTo>
                  <a:pt x="766" y="310"/>
                  <a:pt x="765" y="303"/>
                  <a:pt x="765" y="296"/>
                </a:cubicBezTo>
                <a:lnTo>
                  <a:pt x="765" y="296"/>
                </a:lnTo>
                <a:cubicBezTo>
                  <a:pt x="764" y="293"/>
                  <a:pt x="763" y="289"/>
                  <a:pt x="763" y="286"/>
                </a:cubicBezTo>
                <a:lnTo>
                  <a:pt x="763" y="282"/>
                </a:lnTo>
                <a:lnTo>
                  <a:pt x="763" y="282"/>
                </a:lnTo>
                <a:cubicBezTo>
                  <a:pt x="762" y="281"/>
                  <a:pt x="762" y="281"/>
                  <a:pt x="762" y="280"/>
                </a:cubicBezTo>
                <a:lnTo>
                  <a:pt x="762" y="280"/>
                </a:lnTo>
                <a:cubicBezTo>
                  <a:pt x="759" y="254"/>
                  <a:pt x="756" y="229"/>
                  <a:pt x="754" y="204"/>
                </a:cubicBezTo>
                <a:lnTo>
                  <a:pt x="754" y="204"/>
                </a:lnTo>
                <a:cubicBezTo>
                  <a:pt x="750" y="167"/>
                  <a:pt x="747" y="130"/>
                  <a:pt x="746" y="93"/>
                </a:cubicBezTo>
                <a:lnTo>
                  <a:pt x="746" y="93"/>
                </a:lnTo>
                <a:cubicBezTo>
                  <a:pt x="745" y="78"/>
                  <a:pt x="744" y="62"/>
                  <a:pt x="745" y="46"/>
                </a:cubicBezTo>
                <a:lnTo>
                  <a:pt x="745" y="46"/>
                </a:lnTo>
                <a:cubicBezTo>
                  <a:pt x="745" y="29"/>
                  <a:pt x="730" y="16"/>
                  <a:pt x="714" y="16"/>
                </a:cubicBezTo>
                <a:lnTo>
                  <a:pt x="714" y="16"/>
                </a:lnTo>
                <a:cubicBezTo>
                  <a:pt x="638" y="14"/>
                  <a:pt x="562" y="12"/>
                  <a:pt x="486" y="11"/>
                </a:cubicBezTo>
                <a:lnTo>
                  <a:pt x="123" y="3"/>
                </a:lnTo>
                <a:lnTo>
                  <a:pt x="123" y="3"/>
                </a:lnTo>
                <a:cubicBezTo>
                  <a:pt x="95" y="2"/>
                  <a:pt x="67" y="2"/>
                  <a:pt x="40" y="1"/>
                </a:cubicBezTo>
                <a:lnTo>
                  <a:pt x="40" y="1"/>
                </a:lnTo>
                <a:cubicBezTo>
                  <a:pt x="0" y="0"/>
                  <a:pt x="0" y="62"/>
                  <a:pt x="40" y="62"/>
                </a:cubicBezTo>
                <a:lnTo>
                  <a:pt x="40" y="62"/>
                </a:lnTo>
                <a:cubicBezTo>
                  <a:pt x="116" y="64"/>
                  <a:pt x="192" y="65"/>
                  <a:pt x="268" y="67"/>
                </a:cubicBezTo>
                <a:lnTo>
                  <a:pt x="268" y="67"/>
                </a:lnTo>
                <a:cubicBezTo>
                  <a:pt x="389" y="69"/>
                  <a:pt x="510" y="73"/>
                  <a:pt x="631" y="75"/>
                </a:cubicBezTo>
                <a:lnTo>
                  <a:pt x="631" y="75"/>
                </a:lnTo>
                <a:cubicBezTo>
                  <a:pt x="649" y="76"/>
                  <a:pt x="666" y="76"/>
                  <a:pt x="684" y="76"/>
                </a:cubicBezTo>
                <a:lnTo>
                  <a:pt x="684" y="76"/>
                </a:lnTo>
                <a:cubicBezTo>
                  <a:pt x="684" y="114"/>
                  <a:pt x="688" y="151"/>
                  <a:pt x="691" y="188"/>
                </a:cubicBezTo>
                <a:lnTo>
                  <a:pt x="691" y="188"/>
                </a:lnTo>
                <a:cubicBezTo>
                  <a:pt x="702" y="312"/>
                  <a:pt x="723" y="435"/>
                  <a:pt x="752" y="556"/>
                </a:cubicBezTo>
                <a:lnTo>
                  <a:pt x="752" y="556"/>
                </a:lnTo>
                <a:cubicBezTo>
                  <a:pt x="774" y="646"/>
                  <a:pt x="801" y="735"/>
                  <a:pt x="833" y="823"/>
                </a:cubicBezTo>
                <a:lnTo>
                  <a:pt x="833" y="823"/>
                </a:lnTo>
                <a:cubicBezTo>
                  <a:pt x="839" y="838"/>
                  <a:pt x="854" y="849"/>
                  <a:pt x="870" y="844"/>
                </a:cubicBezTo>
                <a:lnTo>
                  <a:pt x="870" y="844"/>
                </a:lnTo>
                <a:cubicBezTo>
                  <a:pt x="886" y="840"/>
                  <a:pt x="897" y="822"/>
                  <a:pt x="892" y="80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78AA379-F194-D144-B5AE-00322FD8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773" y="10318619"/>
            <a:ext cx="835105" cy="1221227"/>
          </a:xfrm>
          <a:custGeom>
            <a:avLst/>
            <a:gdLst>
              <a:gd name="connsiteX0" fmla="*/ 324202 w 835105"/>
              <a:gd name="connsiteY0" fmla="*/ 719592 h 1221227"/>
              <a:gd name="connsiteX1" fmla="*/ 511171 w 835105"/>
              <a:gd name="connsiteY1" fmla="*/ 719592 h 1221227"/>
              <a:gd name="connsiteX2" fmla="*/ 671965 w 835105"/>
              <a:gd name="connsiteY2" fmla="*/ 740700 h 1221227"/>
              <a:gd name="connsiteX3" fmla="*/ 738028 w 835105"/>
              <a:gd name="connsiteY3" fmla="*/ 758084 h 1221227"/>
              <a:gd name="connsiteX4" fmla="*/ 738028 w 835105"/>
              <a:gd name="connsiteY4" fmla="*/ 759326 h 1221227"/>
              <a:gd name="connsiteX5" fmla="*/ 815309 w 835105"/>
              <a:gd name="connsiteY5" fmla="*/ 868593 h 1221227"/>
              <a:gd name="connsiteX6" fmla="*/ 815309 w 835105"/>
              <a:gd name="connsiteY6" fmla="*/ 1051119 h 1221227"/>
              <a:gd name="connsiteX7" fmla="*/ 799105 w 835105"/>
              <a:gd name="connsiteY7" fmla="*/ 1068502 h 1221227"/>
              <a:gd name="connsiteX8" fmla="*/ 781654 w 835105"/>
              <a:gd name="connsiteY8" fmla="*/ 1051119 h 1221227"/>
              <a:gd name="connsiteX9" fmla="*/ 781654 w 835105"/>
              <a:gd name="connsiteY9" fmla="*/ 868593 h 1221227"/>
              <a:gd name="connsiteX10" fmla="*/ 728056 w 835105"/>
              <a:gd name="connsiteY10" fmla="*/ 790367 h 1221227"/>
              <a:gd name="connsiteX11" fmla="*/ 663240 w 835105"/>
              <a:gd name="connsiteY11" fmla="*/ 772984 h 1221227"/>
              <a:gd name="connsiteX12" fmla="*/ 512418 w 835105"/>
              <a:gd name="connsiteY12" fmla="*/ 751876 h 1221227"/>
              <a:gd name="connsiteX13" fmla="*/ 461313 w 835105"/>
              <a:gd name="connsiteY13" fmla="*/ 817684 h 1221227"/>
              <a:gd name="connsiteX14" fmla="*/ 501200 w 835105"/>
              <a:gd name="connsiteY14" fmla="*/ 1118169 h 1221227"/>
              <a:gd name="connsiteX15" fmla="*/ 483749 w 835105"/>
              <a:gd name="connsiteY15" fmla="*/ 1166594 h 1221227"/>
              <a:gd name="connsiteX16" fmla="*/ 436384 w 835105"/>
              <a:gd name="connsiteY16" fmla="*/ 1213778 h 1221227"/>
              <a:gd name="connsiteX17" fmla="*/ 397743 w 835105"/>
              <a:gd name="connsiteY17" fmla="*/ 1213778 h 1221227"/>
              <a:gd name="connsiteX18" fmla="*/ 351624 w 835105"/>
              <a:gd name="connsiteY18" fmla="*/ 1166594 h 1221227"/>
              <a:gd name="connsiteX19" fmla="*/ 334174 w 835105"/>
              <a:gd name="connsiteY19" fmla="*/ 1118169 h 1221227"/>
              <a:gd name="connsiteX20" fmla="*/ 372814 w 835105"/>
              <a:gd name="connsiteY20" fmla="*/ 817684 h 1221227"/>
              <a:gd name="connsiteX21" fmla="*/ 324202 w 835105"/>
              <a:gd name="connsiteY21" fmla="*/ 751876 h 1221227"/>
              <a:gd name="connsiteX22" fmla="*/ 172134 w 835105"/>
              <a:gd name="connsiteY22" fmla="*/ 772984 h 1221227"/>
              <a:gd name="connsiteX23" fmla="*/ 107317 w 835105"/>
              <a:gd name="connsiteY23" fmla="*/ 790367 h 1221227"/>
              <a:gd name="connsiteX24" fmla="*/ 52473 w 835105"/>
              <a:gd name="connsiteY24" fmla="*/ 868593 h 1221227"/>
              <a:gd name="connsiteX25" fmla="*/ 52473 w 835105"/>
              <a:gd name="connsiteY25" fmla="*/ 1051119 h 1221227"/>
              <a:gd name="connsiteX26" fmla="*/ 36269 w 835105"/>
              <a:gd name="connsiteY26" fmla="*/ 1068502 h 1221227"/>
              <a:gd name="connsiteX27" fmla="*/ 20065 w 835105"/>
              <a:gd name="connsiteY27" fmla="*/ 1051119 h 1221227"/>
              <a:gd name="connsiteX28" fmla="*/ 20065 w 835105"/>
              <a:gd name="connsiteY28" fmla="*/ 868593 h 1221227"/>
              <a:gd name="connsiteX29" fmla="*/ 96099 w 835105"/>
              <a:gd name="connsiteY29" fmla="*/ 759326 h 1221227"/>
              <a:gd name="connsiteX30" fmla="*/ 98592 w 835105"/>
              <a:gd name="connsiteY30" fmla="*/ 758084 h 1221227"/>
              <a:gd name="connsiteX31" fmla="*/ 163408 w 835105"/>
              <a:gd name="connsiteY31" fmla="*/ 740700 h 1221227"/>
              <a:gd name="connsiteX32" fmla="*/ 324202 w 835105"/>
              <a:gd name="connsiteY32" fmla="*/ 719592 h 1221227"/>
              <a:gd name="connsiteX33" fmla="*/ 750760 w 835105"/>
              <a:gd name="connsiteY33" fmla="*/ 596554 h 1221227"/>
              <a:gd name="connsiteX34" fmla="*/ 728451 w 835105"/>
              <a:gd name="connsiteY34" fmla="*/ 597643 h 1221227"/>
              <a:gd name="connsiteX35" fmla="*/ 692258 w 835105"/>
              <a:gd name="connsiteY35" fmla="*/ 626280 h 1221227"/>
              <a:gd name="connsiteX36" fmla="*/ 687266 w 835105"/>
              <a:gd name="connsiteY36" fmla="*/ 669858 h 1221227"/>
              <a:gd name="connsiteX37" fmla="*/ 713475 w 835105"/>
              <a:gd name="connsiteY37" fmla="*/ 704721 h 1221227"/>
              <a:gd name="connsiteX38" fmla="*/ 793350 w 835105"/>
              <a:gd name="connsiteY38" fmla="*/ 683554 h 1221227"/>
              <a:gd name="connsiteX39" fmla="*/ 772133 w 835105"/>
              <a:gd name="connsiteY39" fmla="*/ 603869 h 1221227"/>
              <a:gd name="connsiteX40" fmla="*/ 750760 w 835105"/>
              <a:gd name="connsiteY40" fmla="*/ 596554 h 1221227"/>
              <a:gd name="connsiteX41" fmla="*/ 91943 w 835105"/>
              <a:gd name="connsiteY41" fmla="*/ 596398 h 1221227"/>
              <a:gd name="connsiteX42" fmla="*/ 61989 w 835105"/>
              <a:gd name="connsiteY42" fmla="*/ 603869 h 1221227"/>
              <a:gd name="connsiteX43" fmla="*/ 40772 w 835105"/>
              <a:gd name="connsiteY43" fmla="*/ 683554 h 1221227"/>
              <a:gd name="connsiteX44" fmla="*/ 121896 w 835105"/>
              <a:gd name="connsiteY44" fmla="*/ 704721 h 1221227"/>
              <a:gd name="connsiteX45" fmla="*/ 143113 w 835105"/>
              <a:gd name="connsiteY45" fmla="*/ 626280 h 1221227"/>
              <a:gd name="connsiteX46" fmla="*/ 106919 w 835105"/>
              <a:gd name="connsiteY46" fmla="*/ 597643 h 1221227"/>
              <a:gd name="connsiteX47" fmla="*/ 91943 w 835105"/>
              <a:gd name="connsiteY47" fmla="*/ 596398 h 1221227"/>
              <a:gd name="connsiteX48" fmla="*/ 420432 w 835105"/>
              <a:gd name="connsiteY48" fmla="*/ 323593 h 1221227"/>
              <a:gd name="connsiteX49" fmla="*/ 289842 w 835105"/>
              <a:gd name="connsiteY49" fmla="*/ 454677 h 1221227"/>
              <a:gd name="connsiteX50" fmla="*/ 420432 w 835105"/>
              <a:gd name="connsiteY50" fmla="*/ 587009 h 1221227"/>
              <a:gd name="connsiteX51" fmla="*/ 551021 w 835105"/>
              <a:gd name="connsiteY51" fmla="*/ 454677 h 1221227"/>
              <a:gd name="connsiteX52" fmla="*/ 420432 w 835105"/>
              <a:gd name="connsiteY52" fmla="*/ 323593 h 1221227"/>
              <a:gd name="connsiteX53" fmla="*/ 420432 w 835105"/>
              <a:gd name="connsiteY53" fmla="*/ 291134 h 1221227"/>
              <a:gd name="connsiteX54" fmla="*/ 584601 w 835105"/>
              <a:gd name="connsiteY54" fmla="*/ 454677 h 1221227"/>
              <a:gd name="connsiteX55" fmla="*/ 420432 w 835105"/>
              <a:gd name="connsiteY55" fmla="*/ 619468 h 1221227"/>
              <a:gd name="connsiteX56" fmla="*/ 256262 w 835105"/>
              <a:gd name="connsiteY56" fmla="*/ 454677 h 1221227"/>
              <a:gd name="connsiteX57" fmla="*/ 420432 w 835105"/>
              <a:gd name="connsiteY57" fmla="*/ 291134 h 1221227"/>
              <a:gd name="connsiteX58" fmla="*/ 99743 w 835105"/>
              <a:gd name="connsiteY58" fmla="*/ 221315 h 1221227"/>
              <a:gd name="connsiteX59" fmla="*/ 75718 w 835105"/>
              <a:gd name="connsiteY59" fmla="*/ 222871 h 1221227"/>
              <a:gd name="connsiteX60" fmla="*/ 40772 w 835105"/>
              <a:gd name="connsiteY60" fmla="*/ 250263 h 1221227"/>
              <a:gd name="connsiteX61" fmla="*/ 61989 w 835105"/>
              <a:gd name="connsiteY61" fmla="*/ 329949 h 1221227"/>
              <a:gd name="connsiteX62" fmla="*/ 143113 w 835105"/>
              <a:gd name="connsiteY62" fmla="*/ 308782 h 1221227"/>
              <a:gd name="connsiteX63" fmla="*/ 121896 w 835105"/>
              <a:gd name="connsiteY63" fmla="*/ 229097 h 1221227"/>
              <a:gd name="connsiteX64" fmla="*/ 99743 w 835105"/>
              <a:gd name="connsiteY64" fmla="*/ 221315 h 1221227"/>
              <a:gd name="connsiteX65" fmla="*/ 743428 w 835105"/>
              <a:gd name="connsiteY65" fmla="*/ 220381 h 1221227"/>
              <a:gd name="connsiteX66" fmla="*/ 713475 w 835105"/>
              <a:gd name="connsiteY66" fmla="*/ 229097 h 1221227"/>
              <a:gd name="connsiteX67" fmla="*/ 692258 w 835105"/>
              <a:gd name="connsiteY67" fmla="*/ 308782 h 1221227"/>
              <a:gd name="connsiteX68" fmla="*/ 772133 w 835105"/>
              <a:gd name="connsiteY68" fmla="*/ 329949 h 1221227"/>
              <a:gd name="connsiteX69" fmla="*/ 793350 w 835105"/>
              <a:gd name="connsiteY69" fmla="*/ 250263 h 1221227"/>
              <a:gd name="connsiteX70" fmla="*/ 758405 w 835105"/>
              <a:gd name="connsiteY70" fmla="*/ 222871 h 1221227"/>
              <a:gd name="connsiteX71" fmla="*/ 743428 w 835105"/>
              <a:gd name="connsiteY71" fmla="*/ 220381 h 1221227"/>
              <a:gd name="connsiteX72" fmla="*/ 417685 w 835105"/>
              <a:gd name="connsiteY72" fmla="*/ 33617 h 1221227"/>
              <a:gd name="connsiteX73" fmla="*/ 359027 w 835105"/>
              <a:gd name="connsiteY73" fmla="*/ 92137 h 1221227"/>
              <a:gd name="connsiteX74" fmla="*/ 417685 w 835105"/>
              <a:gd name="connsiteY74" fmla="*/ 150656 h 1221227"/>
              <a:gd name="connsiteX75" fmla="*/ 476344 w 835105"/>
              <a:gd name="connsiteY75" fmla="*/ 92137 h 1221227"/>
              <a:gd name="connsiteX76" fmla="*/ 417685 w 835105"/>
              <a:gd name="connsiteY76" fmla="*/ 33617 h 1221227"/>
              <a:gd name="connsiteX77" fmla="*/ 417685 w 835105"/>
              <a:gd name="connsiteY77" fmla="*/ 0 h 1221227"/>
              <a:gd name="connsiteX78" fmla="*/ 508794 w 835105"/>
              <a:gd name="connsiteY78" fmla="*/ 82176 h 1221227"/>
              <a:gd name="connsiteX79" fmla="*/ 705987 w 835105"/>
              <a:gd name="connsiteY79" fmla="*/ 195479 h 1221227"/>
              <a:gd name="connsiteX80" fmla="*/ 767141 w 835105"/>
              <a:gd name="connsiteY80" fmla="*/ 190499 h 1221227"/>
              <a:gd name="connsiteX81" fmla="*/ 823304 w 835105"/>
              <a:gd name="connsiteY81" fmla="*/ 234077 h 1221227"/>
              <a:gd name="connsiteX82" fmla="*/ 789606 w 835105"/>
              <a:gd name="connsiteY82" fmla="*/ 358586 h 1221227"/>
              <a:gd name="connsiteX83" fmla="*/ 759653 w 835105"/>
              <a:gd name="connsiteY83" fmla="*/ 368547 h 1221227"/>
              <a:gd name="connsiteX84" fmla="*/ 759653 w 835105"/>
              <a:gd name="connsiteY84" fmla="*/ 565271 h 1221227"/>
              <a:gd name="connsiteX85" fmla="*/ 789606 w 835105"/>
              <a:gd name="connsiteY85" fmla="*/ 575232 h 1221227"/>
              <a:gd name="connsiteX86" fmla="*/ 823304 w 835105"/>
              <a:gd name="connsiteY86" fmla="*/ 700986 h 1221227"/>
              <a:gd name="connsiteX87" fmla="*/ 743428 w 835105"/>
              <a:gd name="connsiteY87" fmla="*/ 745809 h 1221227"/>
              <a:gd name="connsiteX88" fmla="*/ 697250 w 835105"/>
              <a:gd name="connsiteY88" fmla="*/ 733358 h 1221227"/>
              <a:gd name="connsiteX89" fmla="*/ 654816 w 835105"/>
              <a:gd name="connsiteY89" fmla="*/ 678574 h 1221227"/>
              <a:gd name="connsiteX90" fmla="*/ 656064 w 835105"/>
              <a:gd name="connsiteY90" fmla="*/ 627525 h 1221227"/>
              <a:gd name="connsiteX91" fmla="*/ 617375 w 835105"/>
              <a:gd name="connsiteY91" fmla="*/ 605114 h 1221227"/>
              <a:gd name="connsiteX92" fmla="*/ 612382 w 835105"/>
              <a:gd name="connsiteY92" fmla="*/ 582702 h 1221227"/>
              <a:gd name="connsiteX93" fmla="*/ 633599 w 835105"/>
              <a:gd name="connsiteY93" fmla="*/ 576477 h 1221227"/>
              <a:gd name="connsiteX94" fmla="*/ 671041 w 835105"/>
              <a:gd name="connsiteY94" fmla="*/ 597643 h 1221227"/>
              <a:gd name="connsiteX95" fmla="*/ 719715 w 835105"/>
              <a:gd name="connsiteY95" fmla="*/ 566516 h 1221227"/>
              <a:gd name="connsiteX96" fmla="*/ 725955 w 835105"/>
              <a:gd name="connsiteY96" fmla="*/ 565271 h 1221227"/>
              <a:gd name="connsiteX97" fmla="*/ 725955 w 835105"/>
              <a:gd name="connsiteY97" fmla="*/ 368547 h 1221227"/>
              <a:gd name="connsiteX98" fmla="*/ 668545 w 835105"/>
              <a:gd name="connsiteY98" fmla="*/ 333684 h 1221227"/>
              <a:gd name="connsiteX99" fmla="*/ 638591 w 835105"/>
              <a:gd name="connsiteY99" fmla="*/ 352360 h 1221227"/>
              <a:gd name="connsiteX100" fmla="*/ 629855 w 835105"/>
              <a:gd name="connsiteY100" fmla="*/ 354851 h 1221227"/>
              <a:gd name="connsiteX101" fmla="*/ 616126 w 835105"/>
              <a:gd name="connsiteY101" fmla="*/ 346135 h 1221227"/>
              <a:gd name="connsiteX102" fmla="*/ 621119 w 835105"/>
              <a:gd name="connsiteY102" fmla="*/ 323723 h 1221227"/>
              <a:gd name="connsiteX103" fmla="*/ 654816 w 835105"/>
              <a:gd name="connsiteY103" fmla="*/ 303802 h 1221227"/>
              <a:gd name="connsiteX104" fmla="*/ 676033 w 835105"/>
              <a:gd name="connsiteY104" fmla="*/ 216646 h 1221227"/>
              <a:gd name="connsiteX105" fmla="*/ 505049 w 835105"/>
              <a:gd name="connsiteY105" fmla="*/ 118284 h 1221227"/>
              <a:gd name="connsiteX106" fmla="*/ 433910 w 835105"/>
              <a:gd name="connsiteY106" fmla="*/ 181783 h 1221227"/>
              <a:gd name="connsiteX107" fmla="*/ 433910 w 835105"/>
              <a:gd name="connsiteY107" fmla="*/ 231587 h 1221227"/>
              <a:gd name="connsiteX108" fmla="*/ 417685 w 835105"/>
              <a:gd name="connsiteY108" fmla="*/ 247773 h 1221227"/>
              <a:gd name="connsiteX109" fmla="*/ 400213 w 835105"/>
              <a:gd name="connsiteY109" fmla="*/ 231587 h 1221227"/>
              <a:gd name="connsiteX110" fmla="*/ 400213 w 835105"/>
              <a:gd name="connsiteY110" fmla="*/ 181783 h 1221227"/>
              <a:gd name="connsiteX111" fmla="*/ 330322 w 835105"/>
              <a:gd name="connsiteY111" fmla="*/ 118284 h 1221227"/>
              <a:gd name="connsiteX112" fmla="*/ 158090 w 835105"/>
              <a:gd name="connsiteY112" fmla="*/ 216646 h 1221227"/>
              <a:gd name="connsiteX113" fmla="*/ 179307 w 835105"/>
              <a:gd name="connsiteY113" fmla="*/ 306292 h 1221227"/>
              <a:gd name="connsiteX114" fmla="*/ 208012 w 835105"/>
              <a:gd name="connsiteY114" fmla="*/ 322478 h 1221227"/>
              <a:gd name="connsiteX115" fmla="*/ 214252 w 835105"/>
              <a:gd name="connsiteY115" fmla="*/ 346135 h 1221227"/>
              <a:gd name="connsiteX116" fmla="*/ 200524 w 835105"/>
              <a:gd name="connsiteY116" fmla="*/ 353606 h 1221227"/>
              <a:gd name="connsiteX117" fmla="*/ 191787 w 835105"/>
              <a:gd name="connsiteY117" fmla="*/ 352360 h 1221227"/>
              <a:gd name="connsiteX118" fmla="*/ 164330 w 835105"/>
              <a:gd name="connsiteY118" fmla="*/ 336174 h 1221227"/>
              <a:gd name="connsiteX119" fmla="*/ 108167 w 835105"/>
              <a:gd name="connsiteY119" fmla="*/ 368547 h 1221227"/>
              <a:gd name="connsiteX120" fmla="*/ 108167 w 835105"/>
              <a:gd name="connsiteY120" fmla="*/ 565271 h 1221227"/>
              <a:gd name="connsiteX121" fmla="*/ 115656 w 835105"/>
              <a:gd name="connsiteY121" fmla="*/ 566516 h 1221227"/>
              <a:gd name="connsiteX122" fmla="*/ 165578 w 835105"/>
              <a:gd name="connsiteY122" fmla="*/ 600133 h 1221227"/>
              <a:gd name="connsiteX123" fmla="*/ 203020 w 835105"/>
              <a:gd name="connsiteY123" fmla="*/ 577722 h 1221227"/>
              <a:gd name="connsiteX124" fmla="*/ 226733 w 835105"/>
              <a:gd name="connsiteY124" fmla="*/ 582702 h 1221227"/>
              <a:gd name="connsiteX125" fmla="*/ 221741 w 835105"/>
              <a:gd name="connsiteY125" fmla="*/ 606359 h 1221227"/>
              <a:gd name="connsiteX126" fmla="*/ 180555 w 835105"/>
              <a:gd name="connsiteY126" fmla="*/ 630016 h 1221227"/>
              <a:gd name="connsiteX127" fmla="*/ 136873 w 835105"/>
              <a:gd name="connsiteY127" fmla="*/ 733358 h 1221227"/>
              <a:gd name="connsiteX128" fmla="*/ 91943 w 835105"/>
              <a:gd name="connsiteY128" fmla="*/ 745809 h 1221227"/>
              <a:gd name="connsiteX129" fmla="*/ 12067 w 835105"/>
              <a:gd name="connsiteY129" fmla="*/ 700986 h 1221227"/>
              <a:gd name="connsiteX130" fmla="*/ 45765 w 835105"/>
              <a:gd name="connsiteY130" fmla="*/ 575232 h 1221227"/>
              <a:gd name="connsiteX131" fmla="*/ 75718 w 835105"/>
              <a:gd name="connsiteY131" fmla="*/ 565271 h 1221227"/>
              <a:gd name="connsiteX132" fmla="*/ 75718 w 835105"/>
              <a:gd name="connsiteY132" fmla="*/ 368547 h 1221227"/>
              <a:gd name="connsiteX133" fmla="*/ 45765 w 835105"/>
              <a:gd name="connsiteY133" fmla="*/ 358586 h 1221227"/>
              <a:gd name="connsiteX134" fmla="*/ 12067 w 835105"/>
              <a:gd name="connsiteY134" fmla="*/ 234077 h 1221227"/>
              <a:gd name="connsiteX135" fmla="*/ 68230 w 835105"/>
              <a:gd name="connsiteY135" fmla="*/ 190499 h 1221227"/>
              <a:gd name="connsiteX136" fmla="*/ 129384 w 835105"/>
              <a:gd name="connsiteY136" fmla="*/ 195479 h 1221227"/>
              <a:gd name="connsiteX137" fmla="*/ 326577 w 835105"/>
              <a:gd name="connsiteY137" fmla="*/ 82176 h 1221227"/>
              <a:gd name="connsiteX138" fmla="*/ 417685 w 835105"/>
              <a:gd name="connsiteY138" fmla="*/ 0 h 122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835105" h="1221227">
                <a:moveTo>
                  <a:pt x="324202" y="719592"/>
                </a:moveTo>
                <a:lnTo>
                  <a:pt x="511171" y="719592"/>
                </a:lnTo>
                <a:cubicBezTo>
                  <a:pt x="566016" y="719592"/>
                  <a:pt x="619614" y="727042"/>
                  <a:pt x="671965" y="740700"/>
                </a:cubicBezTo>
                <a:lnTo>
                  <a:pt x="738028" y="758084"/>
                </a:lnTo>
                <a:cubicBezTo>
                  <a:pt x="738028" y="759326"/>
                  <a:pt x="738028" y="759326"/>
                  <a:pt x="738028" y="759326"/>
                </a:cubicBezTo>
                <a:cubicBezTo>
                  <a:pt x="784147" y="775467"/>
                  <a:pt x="815309" y="820168"/>
                  <a:pt x="815309" y="868593"/>
                </a:cubicBezTo>
                <a:lnTo>
                  <a:pt x="815309" y="1051119"/>
                </a:lnTo>
                <a:cubicBezTo>
                  <a:pt x="815309" y="1061052"/>
                  <a:pt x="807830" y="1068502"/>
                  <a:pt x="799105" y="1068502"/>
                </a:cubicBezTo>
                <a:cubicBezTo>
                  <a:pt x="789133" y="1068502"/>
                  <a:pt x="781654" y="1061052"/>
                  <a:pt x="781654" y="1051119"/>
                </a:cubicBezTo>
                <a:lnTo>
                  <a:pt x="781654" y="868593"/>
                </a:lnTo>
                <a:cubicBezTo>
                  <a:pt x="781654" y="833826"/>
                  <a:pt x="760464" y="802784"/>
                  <a:pt x="728056" y="790367"/>
                </a:cubicBezTo>
                <a:lnTo>
                  <a:pt x="663240" y="772984"/>
                </a:lnTo>
                <a:cubicBezTo>
                  <a:pt x="614628" y="759326"/>
                  <a:pt x="563523" y="751876"/>
                  <a:pt x="512418" y="751876"/>
                </a:cubicBezTo>
                <a:cubicBezTo>
                  <a:pt x="506186" y="780434"/>
                  <a:pt x="487489" y="805267"/>
                  <a:pt x="461313" y="817684"/>
                </a:cubicBezTo>
                <a:lnTo>
                  <a:pt x="501200" y="1118169"/>
                </a:lnTo>
                <a:cubicBezTo>
                  <a:pt x="502446" y="1135553"/>
                  <a:pt x="496214" y="1152936"/>
                  <a:pt x="483749" y="1166594"/>
                </a:cubicBezTo>
                <a:lnTo>
                  <a:pt x="436384" y="1213778"/>
                </a:lnTo>
                <a:cubicBezTo>
                  <a:pt x="425166" y="1223711"/>
                  <a:pt x="408962" y="1223711"/>
                  <a:pt x="397743" y="1213778"/>
                </a:cubicBezTo>
                <a:lnTo>
                  <a:pt x="351624" y="1166594"/>
                </a:lnTo>
                <a:cubicBezTo>
                  <a:pt x="337913" y="1152936"/>
                  <a:pt x="331681" y="1135553"/>
                  <a:pt x="334174" y="1118169"/>
                </a:cubicBezTo>
                <a:lnTo>
                  <a:pt x="372814" y="817684"/>
                </a:lnTo>
                <a:cubicBezTo>
                  <a:pt x="347885" y="804026"/>
                  <a:pt x="330434" y="780434"/>
                  <a:pt x="324202" y="751876"/>
                </a:cubicBezTo>
                <a:cubicBezTo>
                  <a:pt x="273097" y="751876"/>
                  <a:pt x="221992" y="759326"/>
                  <a:pt x="172134" y="772984"/>
                </a:cubicBezTo>
                <a:lnTo>
                  <a:pt x="107317" y="790367"/>
                </a:lnTo>
                <a:cubicBezTo>
                  <a:pt x="74909" y="802784"/>
                  <a:pt x="52473" y="833826"/>
                  <a:pt x="52473" y="868593"/>
                </a:cubicBezTo>
                <a:lnTo>
                  <a:pt x="52473" y="1051119"/>
                </a:lnTo>
                <a:cubicBezTo>
                  <a:pt x="52473" y="1061052"/>
                  <a:pt x="44994" y="1068502"/>
                  <a:pt x="36269" y="1068502"/>
                </a:cubicBezTo>
                <a:cubicBezTo>
                  <a:pt x="27544" y="1068502"/>
                  <a:pt x="20065" y="1061052"/>
                  <a:pt x="20065" y="1051119"/>
                </a:cubicBezTo>
                <a:lnTo>
                  <a:pt x="20065" y="868593"/>
                </a:lnTo>
                <a:cubicBezTo>
                  <a:pt x="20065" y="820168"/>
                  <a:pt x="51227" y="775467"/>
                  <a:pt x="96099" y="759326"/>
                </a:cubicBezTo>
                <a:cubicBezTo>
                  <a:pt x="96099" y="759326"/>
                  <a:pt x="97346" y="759326"/>
                  <a:pt x="98592" y="758084"/>
                </a:cubicBezTo>
                <a:lnTo>
                  <a:pt x="163408" y="740700"/>
                </a:lnTo>
                <a:cubicBezTo>
                  <a:pt x="215760" y="727042"/>
                  <a:pt x="269358" y="719592"/>
                  <a:pt x="324202" y="719592"/>
                </a:cubicBezTo>
                <a:close/>
                <a:moveTo>
                  <a:pt x="750760" y="596554"/>
                </a:moveTo>
                <a:cubicBezTo>
                  <a:pt x="743428" y="595464"/>
                  <a:pt x="735939" y="595775"/>
                  <a:pt x="728451" y="597643"/>
                </a:cubicBezTo>
                <a:cubicBezTo>
                  <a:pt x="712227" y="602624"/>
                  <a:pt x="700994" y="612584"/>
                  <a:pt x="692258" y="626280"/>
                </a:cubicBezTo>
                <a:cubicBezTo>
                  <a:pt x="684770" y="638731"/>
                  <a:pt x="682273" y="654917"/>
                  <a:pt x="687266" y="669858"/>
                </a:cubicBezTo>
                <a:cubicBezTo>
                  <a:pt x="691010" y="684799"/>
                  <a:pt x="700994" y="697250"/>
                  <a:pt x="713475" y="704721"/>
                </a:cubicBezTo>
                <a:cubicBezTo>
                  <a:pt x="742180" y="722152"/>
                  <a:pt x="777126" y="712191"/>
                  <a:pt x="793350" y="683554"/>
                </a:cubicBezTo>
                <a:cubicBezTo>
                  <a:pt x="810823" y="656162"/>
                  <a:pt x="800839" y="620055"/>
                  <a:pt x="772133" y="603869"/>
                </a:cubicBezTo>
                <a:cubicBezTo>
                  <a:pt x="765269" y="600133"/>
                  <a:pt x="758093" y="597643"/>
                  <a:pt x="750760" y="596554"/>
                </a:cubicBezTo>
                <a:close/>
                <a:moveTo>
                  <a:pt x="91943" y="596398"/>
                </a:moveTo>
                <a:cubicBezTo>
                  <a:pt x="81958" y="596398"/>
                  <a:pt x="71974" y="598888"/>
                  <a:pt x="61989" y="603869"/>
                </a:cubicBezTo>
                <a:cubicBezTo>
                  <a:pt x="34532" y="620055"/>
                  <a:pt x="24548" y="656162"/>
                  <a:pt x="40772" y="683554"/>
                </a:cubicBezTo>
                <a:cubicBezTo>
                  <a:pt x="56997" y="712191"/>
                  <a:pt x="93191" y="722152"/>
                  <a:pt x="121896" y="704721"/>
                </a:cubicBezTo>
                <a:cubicBezTo>
                  <a:pt x="149353" y="688535"/>
                  <a:pt x="158090" y="653672"/>
                  <a:pt x="143113" y="626280"/>
                </a:cubicBezTo>
                <a:cubicBezTo>
                  <a:pt x="135625" y="612584"/>
                  <a:pt x="121896" y="602624"/>
                  <a:pt x="106919" y="597643"/>
                </a:cubicBezTo>
                <a:cubicBezTo>
                  <a:pt x="101927" y="596398"/>
                  <a:pt x="96935" y="596398"/>
                  <a:pt x="91943" y="596398"/>
                </a:cubicBezTo>
                <a:close/>
                <a:moveTo>
                  <a:pt x="420432" y="323593"/>
                </a:moveTo>
                <a:cubicBezTo>
                  <a:pt x="348297" y="323593"/>
                  <a:pt x="289842" y="383517"/>
                  <a:pt x="289842" y="454677"/>
                </a:cubicBezTo>
                <a:cubicBezTo>
                  <a:pt x="289842" y="527085"/>
                  <a:pt x="348297" y="587009"/>
                  <a:pt x="420432" y="587009"/>
                </a:cubicBezTo>
                <a:cubicBezTo>
                  <a:pt x="492567" y="587009"/>
                  <a:pt x="551021" y="527085"/>
                  <a:pt x="551021" y="454677"/>
                </a:cubicBezTo>
                <a:cubicBezTo>
                  <a:pt x="551021" y="383517"/>
                  <a:pt x="492567" y="323593"/>
                  <a:pt x="420432" y="323593"/>
                </a:cubicBezTo>
                <a:close/>
                <a:moveTo>
                  <a:pt x="420432" y="291134"/>
                </a:moveTo>
                <a:cubicBezTo>
                  <a:pt x="511222" y="291134"/>
                  <a:pt x="584601" y="364791"/>
                  <a:pt x="584601" y="454677"/>
                </a:cubicBezTo>
                <a:cubicBezTo>
                  <a:pt x="584601" y="545811"/>
                  <a:pt x="511222" y="619468"/>
                  <a:pt x="420432" y="619468"/>
                </a:cubicBezTo>
                <a:cubicBezTo>
                  <a:pt x="329641" y="619468"/>
                  <a:pt x="256262" y="545811"/>
                  <a:pt x="256262" y="454677"/>
                </a:cubicBezTo>
                <a:cubicBezTo>
                  <a:pt x="256262" y="364791"/>
                  <a:pt x="329641" y="291134"/>
                  <a:pt x="420432" y="291134"/>
                </a:cubicBezTo>
                <a:close/>
                <a:moveTo>
                  <a:pt x="99743" y="221315"/>
                </a:moveTo>
                <a:cubicBezTo>
                  <a:pt x="91943" y="220381"/>
                  <a:pt x="83831" y="221004"/>
                  <a:pt x="75718" y="222871"/>
                </a:cubicBezTo>
                <a:cubicBezTo>
                  <a:pt x="61989" y="226606"/>
                  <a:pt x="49509" y="236567"/>
                  <a:pt x="40772" y="250263"/>
                </a:cubicBezTo>
                <a:cubicBezTo>
                  <a:pt x="24548" y="277655"/>
                  <a:pt x="34532" y="313763"/>
                  <a:pt x="61989" y="329949"/>
                </a:cubicBezTo>
                <a:cubicBezTo>
                  <a:pt x="90695" y="346135"/>
                  <a:pt x="126888" y="336174"/>
                  <a:pt x="143113" y="308782"/>
                </a:cubicBezTo>
                <a:cubicBezTo>
                  <a:pt x="158090" y="281390"/>
                  <a:pt x="149353" y="245283"/>
                  <a:pt x="121896" y="229097"/>
                </a:cubicBezTo>
                <a:cubicBezTo>
                  <a:pt x="115032" y="224739"/>
                  <a:pt x="107543" y="222249"/>
                  <a:pt x="99743" y="221315"/>
                </a:cubicBezTo>
                <a:close/>
                <a:moveTo>
                  <a:pt x="743428" y="220381"/>
                </a:moveTo>
                <a:cubicBezTo>
                  <a:pt x="732196" y="220381"/>
                  <a:pt x="723459" y="224116"/>
                  <a:pt x="713475" y="229097"/>
                </a:cubicBezTo>
                <a:cubicBezTo>
                  <a:pt x="686018" y="245283"/>
                  <a:pt x="676033" y="281390"/>
                  <a:pt x="692258" y="308782"/>
                </a:cubicBezTo>
                <a:cubicBezTo>
                  <a:pt x="709731" y="336174"/>
                  <a:pt x="744676" y="346135"/>
                  <a:pt x="772133" y="329949"/>
                </a:cubicBezTo>
                <a:cubicBezTo>
                  <a:pt x="800839" y="313763"/>
                  <a:pt x="810823" y="277655"/>
                  <a:pt x="793350" y="250263"/>
                </a:cubicBezTo>
                <a:cubicBezTo>
                  <a:pt x="785862" y="236567"/>
                  <a:pt x="773382" y="226606"/>
                  <a:pt x="758405" y="222871"/>
                </a:cubicBezTo>
                <a:cubicBezTo>
                  <a:pt x="753413" y="221626"/>
                  <a:pt x="747172" y="220381"/>
                  <a:pt x="743428" y="220381"/>
                </a:cubicBezTo>
                <a:close/>
                <a:moveTo>
                  <a:pt x="417685" y="33617"/>
                </a:moveTo>
                <a:cubicBezTo>
                  <a:pt x="385236" y="33617"/>
                  <a:pt x="359027" y="59764"/>
                  <a:pt x="359027" y="92137"/>
                </a:cubicBezTo>
                <a:cubicBezTo>
                  <a:pt x="359027" y="124509"/>
                  <a:pt x="385236" y="150656"/>
                  <a:pt x="417685" y="150656"/>
                </a:cubicBezTo>
                <a:cubicBezTo>
                  <a:pt x="450135" y="150656"/>
                  <a:pt x="476344" y="124509"/>
                  <a:pt x="476344" y="92137"/>
                </a:cubicBezTo>
                <a:cubicBezTo>
                  <a:pt x="476344" y="59764"/>
                  <a:pt x="450135" y="33617"/>
                  <a:pt x="417685" y="33617"/>
                </a:cubicBezTo>
                <a:close/>
                <a:moveTo>
                  <a:pt x="417685" y="0"/>
                </a:moveTo>
                <a:cubicBezTo>
                  <a:pt x="465112" y="0"/>
                  <a:pt x="503801" y="36108"/>
                  <a:pt x="508794" y="82176"/>
                </a:cubicBezTo>
                <a:lnTo>
                  <a:pt x="705987" y="195479"/>
                </a:lnTo>
                <a:cubicBezTo>
                  <a:pt x="724707" y="186763"/>
                  <a:pt x="745924" y="185518"/>
                  <a:pt x="767141" y="190499"/>
                </a:cubicBezTo>
                <a:cubicBezTo>
                  <a:pt x="790854" y="196724"/>
                  <a:pt x="810823" y="211665"/>
                  <a:pt x="823304" y="234077"/>
                </a:cubicBezTo>
                <a:cubicBezTo>
                  <a:pt x="848265" y="276410"/>
                  <a:pt x="832040" y="333684"/>
                  <a:pt x="789606" y="358586"/>
                </a:cubicBezTo>
                <a:cubicBezTo>
                  <a:pt x="779622" y="363566"/>
                  <a:pt x="769637" y="367302"/>
                  <a:pt x="759653" y="368547"/>
                </a:cubicBezTo>
                <a:lnTo>
                  <a:pt x="759653" y="565271"/>
                </a:lnTo>
                <a:cubicBezTo>
                  <a:pt x="769637" y="566516"/>
                  <a:pt x="779622" y="570251"/>
                  <a:pt x="789606" y="575232"/>
                </a:cubicBezTo>
                <a:cubicBezTo>
                  <a:pt x="832040" y="600133"/>
                  <a:pt x="848265" y="657407"/>
                  <a:pt x="823304" y="700986"/>
                </a:cubicBezTo>
                <a:cubicBezTo>
                  <a:pt x="805831" y="729623"/>
                  <a:pt x="774630" y="745809"/>
                  <a:pt x="743428" y="745809"/>
                </a:cubicBezTo>
                <a:cubicBezTo>
                  <a:pt x="727203" y="745809"/>
                  <a:pt x="712227" y="742074"/>
                  <a:pt x="697250" y="733358"/>
                </a:cubicBezTo>
                <a:cubicBezTo>
                  <a:pt x="676033" y="722152"/>
                  <a:pt x="661057" y="702231"/>
                  <a:pt x="654816" y="678574"/>
                </a:cubicBezTo>
                <a:cubicBezTo>
                  <a:pt x="649824" y="661143"/>
                  <a:pt x="649824" y="643711"/>
                  <a:pt x="656064" y="627525"/>
                </a:cubicBezTo>
                <a:lnTo>
                  <a:pt x="617375" y="605114"/>
                </a:lnTo>
                <a:cubicBezTo>
                  <a:pt x="609886" y="600133"/>
                  <a:pt x="607390" y="590173"/>
                  <a:pt x="612382" y="582702"/>
                </a:cubicBezTo>
                <a:cubicBezTo>
                  <a:pt x="616126" y="575232"/>
                  <a:pt x="626111" y="572741"/>
                  <a:pt x="633599" y="576477"/>
                </a:cubicBezTo>
                <a:lnTo>
                  <a:pt x="671041" y="597643"/>
                </a:lnTo>
                <a:cubicBezTo>
                  <a:pt x="683521" y="582702"/>
                  <a:pt x="699746" y="571496"/>
                  <a:pt x="719715" y="566516"/>
                </a:cubicBezTo>
                <a:cubicBezTo>
                  <a:pt x="722211" y="565271"/>
                  <a:pt x="724707" y="565271"/>
                  <a:pt x="725955" y="565271"/>
                </a:cubicBezTo>
                <a:lnTo>
                  <a:pt x="725955" y="368547"/>
                </a:lnTo>
                <a:cubicBezTo>
                  <a:pt x="704738" y="366056"/>
                  <a:pt x="683521" y="353606"/>
                  <a:pt x="668545" y="333684"/>
                </a:cubicBezTo>
                <a:lnTo>
                  <a:pt x="638591" y="352360"/>
                </a:lnTo>
                <a:cubicBezTo>
                  <a:pt x="636095" y="353606"/>
                  <a:pt x="632351" y="354851"/>
                  <a:pt x="629855" y="354851"/>
                </a:cubicBezTo>
                <a:cubicBezTo>
                  <a:pt x="624863" y="354851"/>
                  <a:pt x="618623" y="352360"/>
                  <a:pt x="616126" y="346135"/>
                </a:cubicBezTo>
                <a:cubicBezTo>
                  <a:pt x="611134" y="338664"/>
                  <a:pt x="613630" y="328704"/>
                  <a:pt x="621119" y="323723"/>
                </a:cubicBezTo>
                <a:lnTo>
                  <a:pt x="654816" y="303802"/>
                </a:lnTo>
                <a:cubicBezTo>
                  <a:pt x="646080" y="273920"/>
                  <a:pt x="654816" y="240302"/>
                  <a:pt x="676033" y="216646"/>
                </a:cubicBezTo>
                <a:lnTo>
                  <a:pt x="505049" y="118284"/>
                </a:lnTo>
                <a:cubicBezTo>
                  <a:pt x="495065" y="150656"/>
                  <a:pt x="467608" y="175558"/>
                  <a:pt x="433910" y="181783"/>
                </a:cubicBezTo>
                <a:lnTo>
                  <a:pt x="433910" y="231587"/>
                </a:lnTo>
                <a:cubicBezTo>
                  <a:pt x="433910" y="240302"/>
                  <a:pt x="426422" y="247773"/>
                  <a:pt x="417685" y="247773"/>
                </a:cubicBezTo>
                <a:cubicBezTo>
                  <a:pt x="408949" y="247773"/>
                  <a:pt x="400213" y="240302"/>
                  <a:pt x="400213" y="231587"/>
                </a:cubicBezTo>
                <a:lnTo>
                  <a:pt x="400213" y="181783"/>
                </a:lnTo>
                <a:cubicBezTo>
                  <a:pt x="366515" y="175558"/>
                  <a:pt x="339058" y="150656"/>
                  <a:pt x="330322" y="118284"/>
                </a:cubicBezTo>
                <a:lnTo>
                  <a:pt x="158090" y="216646"/>
                </a:lnTo>
                <a:cubicBezTo>
                  <a:pt x="180555" y="240302"/>
                  <a:pt x="189291" y="275165"/>
                  <a:pt x="179307" y="306292"/>
                </a:cubicBezTo>
                <a:lnTo>
                  <a:pt x="208012" y="322478"/>
                </a:lnTo>
                <a:cubicBezTo>
                  <a:pt x="215500" y="327459"/>
                  <a:pt x="219245" y="338664"/>
                  <a:pt x="214252" y="346135"/>
                </a:cubicBezTo>
                <a:cubicBezTo>
                  <a:pt x="210508" y="351115"/>
                  <a:pt x="205516" y="353606"/>
                  <a:pt x="200524" y="353606"/>
                </a:cubicBezTo>
                <a:cubicBezTo>
                  <a:pt x="196779" y="353606"/>
                  <a:pt x="194283" y="353606"/>
                  <a:pt x="191787" y="352360"/>
                </a:cubicBezTo>
                <a:lnTo>
                  <a:pt x="164330" y="336174"/>
                </a:lnTo>
                <a:cubicBezTo>
                  <a:pt x="150601" y="353606"/>
                  <a:pt x="130632" y="366056"/>
                  <a:pt x="108167" y="368547"/>
                </a:cubicBezTo>
                <a:lnTo>
                  <a:pt x="108167" y="565271"/>
                </a:lnTo>
                <a:cubicBezTo>
                  <a:pt x="110664" y="565271"/>
                  <a:pt x="113160" y="565271"/>
                  <a:pt x="115656" y="566516"/>
                </a:cubicBezTo>
                <a:cubicBezTo>
                  <a:pt x="135625" y="571496"/>
                  <a:pt x="153097" y="583947"/>
                  <a:pt x="165578" y="600133"/>
                </a:cubicBezTo>
                <a:lnTo>
                  <a:pt x="203020" y="577722"/>
                </a:lnTo>
                <a:cubicBezTo>
                  <a:pt x="211756" y="572741"/>
                  <a:pt x="221741" y="575232"/>
                  <a:pt x="226733" y="582702"/>
                </a:cubicBezTo>
                <a:cubicBezTo>
                  <a:pt x="231725" y="590173"/>
                  <a:pt x="229229" y="600133"/>
                  <a:pt x="221741" y="606359"/>
                </a:cubicBezTo>
                <a:lnTo>
                  <a:pt x="180555" y="630016"/>
                </a:lnTo>
                <a:cubicBezTo>
                  <a:pt x="190539" y="669858"/>
                  <a:pt x="174314" y="712191"/>
                  <a:pt x="136873" y="733358"/>
                </a:cubicBezTo>
                <a:cubicBezTo>
                  <a:pt x="123144" y="742074"/>
                  <a:pt x="108167" y="745809"/>
                  <a:pt x="91943" y="745809"/>
                </a:cubicBezTo>
                <a:cubicBezTo>
                  <a:pt x="59493" y="745809"/>
                  <a:pt x="29540" y="729623"/>
                  <a:pt x="12067" y="700986"/>
                </a:cubicBezTo>
                <a:cubicBezTo>
                  <a:pt x="-12894" y="657407"/>
                  <a:pt x="2083" y="600133"/>
                  <a:pt x="45765" y="575232"/>
                </a:cubicBezTo>
                <a:cubicBezTo>
                  <a:pt x="54501" y="570251"/>
                  <a:pt x="64485" y="566516"/>
                  <a:pt x="75718" y="565271"/>
                </a:cubicBezTo>
                <a:lnTo>
                  <a:pt x="75718" y="368547"/>
                </a:lnTo>
                <a:cubicBezTo>
                  <a:pt x="64485" y="367302"/>
                  <a:pt x="54501" y="363566"/>
                  <a:pt x="45765" y="358586"/>
                </a:cubicBezTo>
                <a:cubicBezTo>
                  <a:pt x="2083" y="333684"/>
                  <a:pt x="-12894" y="276410"/>
                  <a:pt x="12067" y="234077"/>
                </a:cubicBezTo>
                <a:cubicBezTo>
                  <a:pt x="24548" y="211665"/>
                  <a:pt x="44517" y="196724"/>
                  <a:pt x="68230" y="190499"/>
                </a:cubicBezTo>
                <a:cubicBezTo>
                  <a:pt x="88199" y="185518"/>
                  <a:pt x="109416" y="186763"/>
                  <a:pt x="129384" y="195479"/>
                </a:cubicBezTo>
                <a:lnTo>
                  <a:pt x="326577" y="82176"/>
                </a:lnTo>
                <a:cubicBezTo>
                  <a:pt x="331570" y="36108"/>
                  <a:pt x="370259" y="0"/>
                  <a:pt x="4176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51B637AD-FCC5-954C-B619-EF882878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5833" y="4336697"/>
            <a:ext cx="1302056" cy="1234686"/>
          </a:xfrm>
          <a:custGeom>
            <a:avLst/>
            <a:gdLst>
              <a:gd name="connsiteX0" fmla="*/ 685811 w 1302056"/>
              <a:gd name="connsiteY0" fmla="*/ 1075050 h 1234686"/>
              <a:gd name="connsiteX1" fmla="*/ 684565 w 1302056"/>
              <a:gd name="connsiteY1" fmla="*/ 1081286 h 1234686"/>
              <a:gd name="connsiteX2" fmla="*/ 649669 w 1302056"/>
              <a:gd name="connsiteY2" fmla="*/ 1112465 h 1234686"/>
              <a:gd name="connsiteX3" fmla="*/ 614773 w 1302056"/>
              <a:gd name="connsiteY3" fmla="*/ 1090016 h 1234686"/>
              <a:gd name="connsiteX4" fmla="*/ 596079 w 1302056"/>
              <a:gd name="connsiteY4" fmla="*/ 1152374 h 1234686"/>
              <a:gd name="connsiteX5" fmla="*/ 625990 w 1302056"/>
              <a:gd name="connsiteY5" fmla="*/ 1191036 h 1234686"/>
              <a:gd name="connsiteX6" fmla="*/ 673348 w 1302056"/>
              <a:gd name="connsiteY6" fmla="*/ 1191036 h 1234686"/>
              <a:gd name="connsiteX7" fmla="*/ 706998 w 1302056"/>
              <a:gd name="connsiteY7" fmla="*/ 1146138 h 1234686"/>
              <a:gd name="connsiteX8" fmla="*/ 685811 w 1302056"/>
              <a:gd name="connsiteY8" fmla="*/ 1075050 h 1234686"/>
              <a:gd name="connsiteX9" fmla="*/ 907649 w 1302056"/>
              <a:gd name="connsiteY9" fmla="*/ 1017681 h 1234686"/>
              <a:gd name="connsiteX10" fmla="*/ 860290 w 1302056"/>
              <a:gd name="connsiteY10" fmla="*/ 1035141 h 1234686"/>
              <a:gd name="connsiteX11" fmla="*/ 860290 w 1302056"/>
              <a:gd name="connsiteY11" fmla="*/ 1075050 h 1234686"/>
              <a:gd name="connsiteX12" fmla="*/ 907649 w 1302056"/>
              <a:gd name="connsiteY12" fmla="*/ 1017681 h 1234686"/>
              <a:gd name="connsiteX13" fmla="*/ 390443 w 1302056"/>
              <a:gd name="connsiteY13" fmla="*/ 1017681 h 1234686"/>
              <a:gd name="connsiteX14" fmla="*/ 437802 w 1302056"/>
              <a:gd name="connsiteY14" fmla="*/ 1075050 h 1234686"/>
              <a:gd name="connsiteX15" fmla="*/ 437802 w 1302056"/>
              <a:gd name="connsiteY15" fmla="*/ 1033894 h 1234686"/>
              <a:gd name="connsiteX16" fmla="*/ 390443 w 1302056"/>
              <a:gd name="connsiteY16" fmla="*/ 1017681 h 1234686"/>
              <a:gd name="connsiteX17" fmla="*/ 817917 w 1302056"/>
              <a:gd name="connsiteY17" fmla="*/ 917908 h 1234686"/>
              <a:gd name="connsiteX18" fmla="*/ 756849 w 1302056"/>
              <a:gd name="connsiteY18" fmla="*/ 934121 h 1234686"/>
              <a:gd name="connsiteX19" fmla="*/ 741894 w 1302056"/>
              <a:gd name="connsiteY19" fmla="*/ 969042 h 1234686"/>
              <a:gd name="connsiteX20" fmla="*/ 710737 w 1302056"/>
              <a:gd name="connsiteY20" fmla="*/ 1006456 h 1234686"/>
              <a:gd name="connsiteX21" fmla="*/ 730677 w 1302056"/>
              <a:gd name="connsiteY21" fmla="*/ 1112465 h 1234686"/>
              <a:gd name="connsiteX22" fmla="*/ 766819 w 1302056"/>
              <a:gd name="connsiteY22" fmla="*/ 1063825 h 1234686"/>
              <a:gd name="connsiteX23" fmla="*/ 768065 w 1302056"/>
              <a:gd name="connsiteY23" fmla="*/ 1061331 h 1234686"/>
              <a:gd name="connsiteX24" fmla="*/ 826641 w 1302056"/>
              <a:gd name="connsiteY24" fmla="*/ 1015186 h 1234686"/>
              <a:gd name="connsiteX25" fmla="*/ 826641 w 1302056"/>
              <a:gd name="connsiteY25" fmla="*/ 925391 h 1234686"/>
              <a:gd name="connsiteX26" fmla="*/ 824148 w 1302056"/>
              <a:gd name="connsiteY26" fmla="*/ 920402 h 1234686"/>
              <a:gd name="connsiteX27" fmla="*/ 817917 w 1302056"/>
              <a:gd name="connsiteY27" fmla="*/ 917908 h 1234686"/>
              <a:gd name="connsiteX28" fmla="*/ 480175 w 1302056"/>
              <a:gd name="connsiteY28" fmla="*/ 917908 h 1234686"/>
              <a:gd name="connsiteX29" fmla="*/ 473944 w 1302056"/>
              <a:gd name="connsiteY29" fmla="*/ 920402 h 1234686"/>
              <a:gd name="connsiteX30" fmla="*/ 471451 w 1302056"/>
              <a:gd name="connsiteY30" fmla="*/ 925391 h 1234686"/>
              <a:gd name="connsiteX31" fmla="*/ 471451 w 1302056"/>
              <a:gd name="connsiteY31" fmla="*/ 1015186 h 1234686"/>
              <a:gd name="connsiteX32" fmla="*/ 530026 w 1302056"/>
              <a:gd name="connsiteY32" fmla="*/ 1061331 h 1234686"/>
              <a:gd name="connsiteX33" fmla="*/ 531273 w 1302056"/>
              <a:gd name="connsiteY33" fmla="*/ 1063825 h 1234686"/>
              <a:gd name="connsiteX34" fmla="*/ 572400 w 1302056"/>
              <a:gd name="connsiteY34" fmla="*/ 1119948 h 1234686"/>
              <a:gd name="connsiteX35" fmla="*/ 588601 w 1302056"/>
              <a:gd name="connsiteY35" fmla="*/ 1007703 h 1234686"/>
              <a:gd name="connsiteX36" fmla="*/ 557445 w 1302056"/>
              <a:gd name="connsiteY36" fmla="*/ 969042 h 1234686"/>
              <a:gd name="connsiteX37" fmla="*/ 541243 w 1302056"/>
              <a:gd name="connsiteY37" fmla="*/ 934121 h 1234686"/>
              <a:gd name="connsiteX38" fmla="*/ 804207 w 1302056"/>
              <a:gd name="connsiteY38" fmla="*/ 794439 h 1234686"/>
              <a:gd name="connsiteX39" fmla="*/ 773051 w 1302056"/>
              <a:gd name="connsiteY39" fmla="*/ 895459 h 1234686"/>
              <a:gd name="connsiteX40" fmla="*/ 810439 w 1302056"/>
              <a:gd name="connsiteY40" fmla="*/ 886729 h 1234686"/>
              <a:gd name="connsiteX41" fmla="*/ 820409 w 1302056"/>
              <a:gd name="connsiteY41" fmla="*/ 885482 h 1234686"/>
              <a:gd name="connsiteX42" fmla="*/ 844088 w 1302056"/>
              <a:gd name="connsiteY42" fmla="*/ 894212 h 1234686"/>
              <a:gd name="connsiteX43" fmla="*/ 860290 w 1302056"/>
              <a:gd name="connsiteY43" fmla="*/ 925391 h 1234686"/>
              <a:gd name="connsiteX44" fmla="*/ 860290 w 1302056"/>
              <a:gd name="connsiteY44" fmla="*/ 998973 h 1234686"/>
              <a:gd name="connsiteX45" fmla="*/ 923850 w 1302056"/>
              <a:gd name="connsiteY45" fmla="*/ 981513 h 1234686"/>
              <a:gd name="connsiteX46" fmla="*/ 933820 w 1302056"/>
              <a:gd name="connsiteY46" fmla="*/ 919155 h 1234686"/>
              <a:gd name="connsiteX47" fmla="*/ 807946 w 1302056"/>
              <a:gd name="connsiteY47" fmla="*/ 794439 h 1234686"/>
              <a:gd name="connsiteX48" fmla="*/ 715722 w 1302056"/>
              <a:gd name="connsiteY48" fmla="*/ 794439 h 1234686"/>
              <a:gd name="connsiteX49" fmla="*/ 708167 w 1302056"/>
              <a:gd name="connsiteY49" fmla="*/ 862951 h 1234686"/>
              <a:gd name="connsiteX50" fmla="*/ 695781 w 1302056"/>
              <a:gd name="connsiteY50" fmla="*/ 975277 h 1234686"/>
              <a:gd name="connsiteX51" fmla="*/ 697028 w 1302056"/>
              <a:gd name="connsiteY51" fmla="*/ 974030 h 1234686"/>
              <a:gd name="connsiteX52" fmla="*/ 697028 w 1302056"/>
              <a:gd name="connsiteY52" fmla="*/ 975277 h 1234686"/>
              <a:gd name="connsiteX53" fmla="*/ 710737 w 1302056"/>
              <a:gd name="connsiteY53" fmla="*/ 955323 h 1234686"/>
              <a:gd name="connsiteX54" fmla="*/ 729431 w 1302056"/>
              <a:gd name="connsiteY54" fmla="*/ 911672 h 1234686"/>
              <a:gd name="connsiteX55" fmla="*/ 743140 w 1302056"/>
              <a:gd name="connsiteY55" fmla="*/ 881741 h 1234686"/>
              <a:gd name="connsiteX56" fmla="*/ 743140 w 1302056"/>
              <a:gd name="connsiteY56" fmla="*/ 877999 h 1234686"/>
              <a:gd name="connsiteX57" fmla="*/ 754356 w 1302056"/>
              <a:gd name="connsiteY57" fmla="*/ 846820 h 1234686"/>
              <a:gd name="connsiteX58" fmla="*/ 755603 w 1302056"/>
              <a:gd name="connsiteY58" fmla="*/ 844326 h 1234686"/>
              <a:gd name="connsiteX59" fmla="*/ 769312 w 1302056"/>
              <a:gd name="connsiteY59" fmla="*/ 794439 h 1234686"/>
              <a:gd name="connsiteX60" fmla="*/ 528780 w 1302056"/>
              <a:gd name="connsiteY60" fmla="*/ 794439 h 1234686"/>
              <a:gd name="connsiteX61" fmla="*/ 542489 w 1302056"/>
              <a:gd name="connsiteY61" fmla="*/ 844326 h 1234686"/>
              <a:gd name="connsiteX62" fmla="*/ 543735 w 1302056"/>
              <a:gd name="connsiteY62" fmla="*/ 846820 h 1234686"/>
              <a:gd name="connsiteX63" fmla="*/ 554952 w 1302056"/>
              <a:gd name="connsiteY63" fmla="*/ 877999 h 1234686"/>
              <a:gd name="connsiteX64" fmla="*/ 554952 w 1302056"/>
              <a:gd name="connsiteY64" fmla="*/ 880493 h 1234686"/>
              <a:gd name="connsiteX65" fmla="*/ 568661 w 1302056"/>
              <a:gd name="connsiteY65" fmla="*/ 911672 h 1234686"/>
              <a:gd name="connsiteX66" fmla="*/ 587355 w 1302056"/>
              <a:gd name="connsiteY66" fmla="*/ 955323 h 1234686"/>
              <a:gd name="connsiteX67" fmla="*/ 601064 w 1302056"/>
              <a:gd name="connsiteY67" fmla="*/ 975277 h 1234686"/>
              <a:gd name="connsiteX68" fmla="*/ 594071 w 1302056"/>
              <a:gd name="connsiteY68" fmla="*/ 902798 h 1234686"/>
              <a:gd name="connsiteX69" fmla="*/ 583616 w 1302056"/>
              <a:gd name="connsiteY69" fmla="*/ 794439 h 1234686"/>
              <a:gd name="connsiteX70" fmla="*/ 490146 w 1302056"/>
              <a:gd name="connsiteY70" fmla="*/ 794439 h 1234686"/>
              <a:gd name="connsiteX71" fmla="*/ 365518 w 1302056"/>
              <a:gd name="connsiteY71" fmla="*/ 919155 h 1234686"/>
              <a:gd name="connsiteX72" fmla="*/ 374242 w 1302056"/>
              <a:gd name="connsiteY72" fmla="*/ 981513 h 1234686"/>
              <a:gd name="connsiteX73" fmla="*/ 437802 w 1302056"/>
              <a:gd name="connsiteY73" fmla="*/ 998973 h 1234686"/>
              <a:gd name="connsiteX74" fmla="*/ 437802 w 1302056"/>
              <a:gd name="connsiteY74" fmla="*/ 925391 h 1234686"/>
              <a:gd name="connsiteX75" fmla="*/ 454004 w 1302056"/>
              <a:gd name="connsiteY75" fmla="*/ 894212 h 1234686"/>
              <a:gd name="connsiteX76" fmla="*/ 488899 w 1302056"/>
              <a:gd name="connsiteY76" fmla="*/ 886729 h 1234686"/>
              <a:gd name="connsiteX77" fmla="*/ 526288 w 1302056"/>
              <a:gd name="connsiteY77" fmla="*/ 895459 h 1234686"/>
              <a:gd name="connsiteX78" fmla="*/ 493884 w 1302056"/>
              <a:gd name="connsiteY78" fmla="*/ 794439 h 1234686"/>
              <a:gd name="connsiteX79" fmla="*/ 649669 w 1302056"/>
              <a:gd name="connsiteY79" fmla="*/ 724599 h 1234686"/>
              <a:gd name="connsiteX80" fmla="*/ 612281 w 1302056"/>
              <a:gd name="connsiteY80" fmla="*/ 759519 h 1234686"/>
              <a:gd name="connsiteX81" fmla="*/ 626252 w 1302056"/>
              <a:gd name="connsiteY81" fmla="*/ 891559 h 1234686"/>
              <a:gd name="connsiteX82" fmla="*/ 645930 w 1302056"/>
              <a:gd name="connsiteY82" fmla="*/ 1077544 h 1234686"/>
              <a:gd name="connsiteX83" fmla="*/ 652162 w 1302056"/>
              <a:gd name="connsiteY83" fmla="*/ 1077544 h 1234686"/>
              <a:gd name="connsiteX84" fmla="*/ 673590 w 1302056"/>
              <a:gd name="connsiteY84" fmla="*/ 875027 h 1234686"/>
              <a:gd name="connsiteX85" fmla="*/ 685811 w 1302056"/>
              <a:gd name="connsiteY85" fmla="*/ 759519 h 1234686"/>
              <a:gd name="connsiteX86" fmla="*/ 649669 w 1302056"/>
              <a:gd name="connsiteY86" fmla="*/ 724599 h 1234686"/>
              <a:gd name="connsiteX87" fmla="*/ 648790 w 1302056"/>
              <a:gd name="connsiteY87" fmla="*/ 340433 h 1234686"/>
              <a:gd name="connsiteX88" fmla="*/ 581043 w 1302056"/>
              <a:gd name="connsiteY88" fmla="*/ 408600 h 1234686"/>
              <a:gd name="connsiteX89" fmla="*/ 648790 w 1302056"/>
              <a:gd name="connsiteY89" fmla="*/ 476768 h 1234686"/>
              <a:gd name="connsiteX90" fmla="*/ 715282 w 1302056"/>
              <a:gd name="connsiteY90" fmla="*/ 408600 h 1234686"/>
              <a:gd name="connsiteX91" fmla="*/ 648790 w 1302056"/>
              <a:gd name="connsiteY91" fmla="*/ 340433 h 1234686"/>
              <a:gd name="connsiteX92" fmla="*/ 648790 w 1302056"/>
              <a:gd name="connsiteY92" fmla="*/ 307611 h 1234686"/>
              <a:gd name="connsiteX93" fmla="*/ 749155 w 1302056"/>
              <a:gd name="connsiteY93" fmla="*/ 408600 h 1234686"/>
              <a:gd name="connsiteX94" fmla="*/ 648790 w 1302056"/>
              <a:gd name="connsiteY94" fmla="*/ 509589 h 1234686"/>
              <a:gd name="connsiteX95" fmla="*/ 547170 w 1302056"/>
              <a:gd name="connsiteY95" fmla="*/ 408600 h 1234686"/>
              <a:gd name="connsiteX96" fmla="*/ 648790 w 1302056"/>
              <a:gd name="connsiteY96" fmla="*/ 307611 h 1234686"/>
              <a:gd name="connsiteX97" fmla="*/ 556198 w 1302056"/>
              <a:gd name="connsiteY97" fmla="*/ 210770 h 1234686"/>
              <a:gd name="connsiteX98" fmla="*/ 498870 w 1302056"/>
              <a:gd name="connsiteY98" fmla="*/ 547502 h 1234686"/>
              <a:gd name="connsiteX99" fmla="*/ 521303 w 1302056"/>
              <a:gd name="connsiteY99" fmla="*/ 760766 h 1234686"/>
              <a:gd name="connsiteX100" fmla="*/ 579878 w 1302056"/>
              <a:gd name="connsiteY100" fmla="*/ 760766 h 1234686"/>
              <a:gd name="connsiteX101" fmla="*/ 582370 w 1302056"/>
              <a:gd name="connsiteY101" fmla="*/ 739565 h 1234686"/>
              <a:gd name="connsiteX102" fmla="*/ 649669 w 1302056"/>
              <a:gd name="connsiteY102" fmla="*/ 690925 h 1234686"/>
              <a:gd name="connsiteX103" fmla="*/ 713229 w 1302056"/>
              <a:gd name="connsiteY103" fmla="*/ 733329 h 1234686"/>
              <a:gd name="connsiteX104" fmla="*/ 718214 w 1302056"/>
              <a:gd name="connsiteY104" fmla="*/ 760766 h 1234686"/>
              <a:gd name="connsiteX105" fmla="*/ 778036 w 1302056"/>
              <a:gd name="connsiteY105" fmla="*/ 760766 h 1234686"/>
              <a:gd name="connsiteX106" fmla="*/ 800469 w 1302056"/>
              <a:gd name="connsiteY106" fmla="*/ 547502 h 1234686"/>
              <a:gd name="connsiteX107" fmla="*/ 741894 w 1302056"/>
              <a:gd name="connsiteY107" fmla="*/ 210770 h 1234686"/>
              <a:gd name="connsiteX108" fmla="*/ 649669 w 1302056"/>
              <a:gd name="connsiteY108" fmla="*/ 33673 h 1234686"/>
              <a:gd name="connsiteX109" fmla="*/ 644684 w 1302056"/>
              <a:gd name="connsiteY109" fmla="*/ 34921 h 1234686"/>
              <a:gd name="connsiteX110" fmla="*/ 568661 w 1302056"/>
              <a:gd name="connsiteY110" fmla="*/ 178344 h 1234686"/>
              <a:gd name="connsiteX111" fmla="*/ 729431 w 1302056"/>
              <a:gd name="connsiteY111" fmla="*/ 178344 h 1234686"/>
              <a:gd name="connsiteX112" fmla="*/ 653408 w 1302056"/>
              <a:gd name="connsiteY112" fmla="*/ 34921 h 1234686"/>
              <a:gd name="connsiteX113" fmla="*/ 649669 w 1302056"/>
              <a:gd name="connsiteY113" fmla="*/ 33673 h 1234686"/>
              <a:gd name="connsiteX114" fmla="*/ 649669 w 1302056"/>
              <a:gd name="connsiteY114" fmla="*/ 0 h 1234686"/>
              <a:gd name="connsiteX115" fmla="*/ 680826 w 1302056"/>
              <a:gd name="connsiteY115" fmla="*/ 17460 h 1234686"/>
              <a:gd name="connsiteX116" fmla="*/ 834118 w 1302056"/>
              <a:gd name="connsiteY116" fmla="*/ 547502 h 1234686"/>
              <a:gd name="connsiteX117" fmla="*/ 811685 w 1302056"/>
              <a:gd name="connsiteY117" fmla="*/ 760766 h 1234686"/>
              <a:gd name="connsiteX118" fmla="*/ 966224 w 1302056"/>
              <a:gd name="connsiteY118" fmla="*/ 919155 h 1234686"/>
              <a:gd name="connsiteX119" fmla="*/ 958746 w 1302056"/>
              <a:gd name="connsiteY119" fmla="*/ 979019 h 1234686"/>
              <a:gd name="connsiteX120" fmla="*/ 977440 w 1302056"/>
              <a:gd name="connsiteY120" fmla="*/ 979019 h 1234686"/>
              <a:gd name="connsiteX121" fmla="*/ 1161889 w 1302056"/>
              <a:gd name="connsiteY121" fmla="*/ 1068814 h 1234686"/>
              <a:gd name="connsiteX122" fmla="*/ 1275300 w 1302056"/>
              <a:gd name="connsiteY122" fmla="*/ 940357 h 1234686"/>
              <a:gd name="connsiteX123" fmla="*/ 1298980 w 1302056"/>
              <a:gd name="connsiteY123" fmla="*/ 942851 h 1234686"/>
              <a:gd name="connsiteX124" fmla="*/ 1296487 w 1302056"/>
              <a:gd name="connsiteY124" fmla="*/ 966547 h 1234686"/>
              <a:gd name="connsiteX125" fmla="*/ 1174352 w 1302056"/>
              <a:gd name="connsiteY125" fmla="*/ 1107476 h 1234686"/>
              <a:gd name="connsiteX126" fmla="*/ 1161889 w 1302056"/>
              <a:gd name="connsiteY126" fmla="*/ 1112465 h 1234686"/>
              <a:gd name="connsiteX127" fmla="*/ 1148180 w 1302056"/>
              <a:gd name="connsiteY127" fmla="*/ 1106229 h 1234686"/>
              <a:gd name="connsiteX128" fmla="*/ 974947 w 1302056"/>
              <a:gd name="connsiteY128" fmla="*/ 1011445 h 1234686"/>
              <a:gd name="connsiteX129" fmla="*/ 947529 w 1302056"/>
              <a:gd name="connsiteY129" fmla="*/ 1012692 h 1234686"/>
              <a:gd name="connsiteX130" fmla="*/ 871506 w 1302056"/>
              <a:gd name="connsiteY130" fmla="*/ 1108723 h 1234686"/>
              <a:gd name="connsiteX131" fmla="*/ 855305 w 1302056"/>
              <a:gd name="connsiteY131" fmla="*/ 1112465 h 1234686"/>
              <a:gd name="connsiteX132" fmla="*/ 841596 w 1302056"/>
              <a:gd name="connsiteY132" fmla="*/ 1109970 h 1234686"/>
              <a:gd name="connsiteX133" fmla="*/ 826641 w 1302056"/>
              <a:gd name="connsiteY133" fmla="*/ 1085027 h 1234686"/>
              <a:gd name="connsiteX134" fmla="*/ 826641 w 1302056"/>
              <a:gd name="connsiteY134" fmla="*/ 1053848 h 1234686"/>
              <a:gd name="connsiteX135" fmla="*/ 792991 w 1302056"/>
              <a:gd name="connsiteY135" fmla="*/ 1083780 h 1234686"/>
              <a:gd name="connsiteX136" fmla="*/ 699520 w 1302056"/>
              <a:gd name="connsiteY136" fmla="*/ 1212237 h 1234686"/>
              <a:gd name="connsiteX137" fmla="*/ 698274 w 1302056"/>
              <a:gd name="connsiteY137" fmla="*/ 1213484 h 1234686"/>
              <a:gd name="connsiteX138" fmla="*/ 649669 w 1302056"/>
              <a:gd name="connsiteY138" fmla="*/ 1234686 h 1234686"/>
              <a:gd name="connsiteX139" fmla="*/ 599818 w 1302056"/>
              <a:gd name="connsiteY139" fmla="*/ 1213484 h 1234686"/>
              <a:gd name="connsiteX140" fmla="*/ 598572 w 1302056"/>
              <a:gd name="connsiteY140" fmla="*/ 1212237 h 1234686"/>
              <a:gd name="connsiteX141" fmla="*/ 505101 w 1302056"/>
              <a:gd name="connsiteY141" fmla="*/ 1083780 h 1234686"/>
              <a:gd name="connsiteX142" fmla="*/ 471451 w 1302056"/>
              <a:gd name="connsiteY142" fmla="*/ 1053848 h 1234686"/>
              <a:gd name="connsiteX143" fmla="*/ 471451 w 1302056"/>
              <a:gd name="connsiteY143" fmla="*/ 1085027 h 1234686"/>
              <a:gd name="connsiteX144" fmla="*/ 456496 w 1302056"/>
              <a:gd name="connsiteY144" fmla="*/ 1109970 h 1234686"/>
              <a:gd name="connsiteX145" fmla="*/ 442787 w 1302056"/>
              <a:gd name="connsiteY145" fmla="*/ 1112465 h 1234686"/>
              <a:gd name="connsiteX146" fmla="*/ 427832 w 1302056"/>
              <a:gd name="connsiteY146" fmla="*/ 1108723 h 1234686"/>
              <a:gd name="connsiteX147" fmla="*/ 350563 w 1302056"/>
              <a:gd name="connsiteY147" fmla="*/ 1011445 h 1234686"/>
              <a:gd name="connsiteX148" fmla="*/ 323144 w 1302056"/>
              <a:gd name="connsiteY148" fmla="*/ 1011445 h 1234686"/>
              <a:gd name="connsiteX149" fmla="*/ 149912 w 1302056"/>
              <a:gd name="connsiteY149" fmla="*/ 1106229 h 1234686"/>
              <a:gd name="connsiteX150" fmla="*/ 136203 w 1302056"/>
              <a:gd name="connsiteY150" fmla="*/ 1112465 h 1234686"/>
              <a:gd name="connsiteX151" fmla="*/ 122494 w 1302056"/>
              <a:gd name="connsiteY151" fmla="*/ 1106229 h 1234686"/>
              <a:gd name="connsiteX152" fmla="*/ 5344 w 1302056"/>
              <a:gd name="connsiteY152" fmla="*/ 957817 h 1234686"/>
              <a:gd name="connsiteX153" fmla="*/ 4097 w 1302056"/>
              <a:gd name="connsiteY153" fmla="*/ 934121 h 1234686"/>
              <a:gd name="connsiteX154" fmla="*/ 27777 w 1302056"/>
              <a:gd name="connsiteY154" fmla="*/ 931627 h 1234686"/>
              <a:gd name="connsiteX155" fmla="*/ 137449 w 1302056"/>
              <a:gd name="connsiteY155" fmla="*/ 1068814 h 1234686"/>
              <a:gd name="connsiteX156" fmla="*/ 320652 w 1302056"/>
              <a:gd name="connsiteY156" fmla="*/ 979019 h 1234686"/>
              <a:gd name="connsiteX157" fmla="*/ 339346 w 1302056"/>
              <a:gd name="connsiteY157" fmla="*/ 977772 h 1234686"/>
              <a:gd name="connsiteX158" fmla="*/ 331868 w 1302056"/>
              <a:gd name="connsiteY158" fmla="*/ 919155 h 1234686"/>
              <a:gd name="connsiteX159" fmla="*/ 486407 w 1302056"/>
              <a:gd name="connsiteY159" fmla="*/ 760766 h 1234686"/>
              <a:gd name="connsiteX160" fmla="*/ 463974 w 1302056"/>
              <a:gd name="connsiteY160" fmla="*/ 547502 h 1234686"/>
              <a:gd name="connsiteX161" fmla="*/ 618512 w 1302056"/>
              <a:gd name="connsiteY161" fmla="*/ 17460 h 1234686"/>
              <a:gd name="connsiteX162" fmla="*/ 649669 w 1302056"/>
              <a:gd name="connsiteY162" fmla="*/ 0 h 123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1302056" h="1234686">
                <a:moveTo>
                  <a:pt x="685811" y="1075050"/>
                </a:moveTo>
                <a:lnTo>
                  <a:pt x="684565" y="1081286"/>
                </a:lnTo>
                <a:cubicBezTo>
                  <a:pt x="683319" y="1098746"/>
                  <a:pt x="668363" y="1112465"/>
                  <a:pt x="649669" y="1112465"/>
                </a:cubicBezTo>
                <a:cubicBezTo>
                  <a:pt x="633467" y="1112465"/>
                  <a:pt x="621005" y="1103735"/>
                  <a:pt x="614773" y="1090016"/>
                </a:cubicBezTo>
                <a:cubicBezTo>
                  <a:pt x="609788" y="1112465"/>
                  <a:pt x="603557" y="1133666"/>
                  <a:pt x="596079" y="1152374"/>
                </a:cubicBezTo>
                <a:lnTo>
                  <a:pt x="625990" y="1191036"/>
                </a:lnTo>
                <a:cubicBezTo>
                  <a:pt x="637206" y="1204754"/>
                  <a:pt x="660886" y="1204754"/>
                  <a:pt x="673348" y="1191036"/>
                </a:cubicBezTo>
                <a:lnTo>
                  <a:pt x="706998" y="1146138"/>
                </a:lnTo>
                <a:cubicBezTo>
                  <a:pt x="699520" y="1124936"/>
                  <a:pt x="692043" y="1098746"/>
                  <a:pt x="685811" y="1075050"/>
                </a:cubicBezTo>
                <a:close/>
                <a:moveTo>
                  <a:pt x="907649" y="1017681"/>
                </a:moveTo>
                <a:cubicBezTo>
                  <a:pt x="891447" y="1021422"/>
                  <a:pt x="875245" y="1027658"/>
                  <a:pt x="860290" y="1035141"/>
                </a:cubicBezTo>
                <a:lnTo>
                  <a:pt x="860290" y="1075050"/>
                </a:lnTo>
                <a:cubicBezTo>
                  <a:pt x="878984" y="1060084"/>
                  <a:pt x="895186" y="1040130"/>
                  <a:pt x="907649" y="1017681"/>
                </a:cubicBezTo>
                <a:close/>
                <a:moveTo>
                  <a:pt x="390443" y="1017681"/>
                </a:moveTo>
                <a:cubicBezTo>
                  <a:pt x="402906" y="1040130"/>
                  <a:pt x="419108" y="1060084"/>
                  <a:pt x="437802" y="1075050"/>
                </a:cubicBezTo>
                <a:lnTo>
                  <a:pt x="437802" y="1033894"/>
                </a:lnTo>
                <a:cubicBezTo>
                  <a:pt x="422847" y="1027658"/>
                  <a:pt x="406645" y="1021422"/>
                  <a:pt x="390443" y="1017681"/>
                </a:cubicBezTo>
                <a:close/>
                <a:moveTo>
                  <a:pt x="817917" y="917908"/>
                </a:moveTo>
                <a:lnTo>
                  <a:pt x="756849" y="934121"/>
                </a:lnTo>
                <a:cubicBezTo>
                  <a:pt x="751864" y="945346"/>
                  <a:pt x="746879" y="957817"/>
                  <a:pt x="741894" y="969042"/>
                </a:cubicBezTo>
                <a:cubicBezTo>
                  <a:pt x="734416" y="985255"/>
                  <a:pt x="723199" y="996479"/>
                  <a:pt x="710737" y="1006456"/>
                </a:cubicBezTo>
                <a:cubicBezTo>
                  <a:pt x="708244" y="1022669"/>
                  <a:pt x="715722" y="1065073"/>
                  <a:pt x="730677" y="1112465"/>
                </a:cubicBezTo>
                <a:lnTo>
                  <a:pt x="766819" y="1063825"/>
                </a:lnTo>
                <a:cubicBezTo>
                  <a:pt x="766819" y="1062578"/>
                  <a:pt x="768065" y="1062578"/>
                  <a:pt x="768065" y="1061331"/>
                </a:cubicBezTo>
                <a:cubicBezTo>
                  <a:pt x="785513" y="1043871"/>
                  <a:pt x="805454" y="1027658"/>
                  <a:pt x="826641" y="1015186"/>
                </a:cubicBezTo>
                <a:lnTo>
                  <a:pt x="826641" y="925391"/>
                </a:lnTo>
                <a:cubicBezTo>
                  <a:pt x="826641" y="922897"/>
                  <a:pt x="825394" y="920402"/>
                  <a:pt x="824148" y="920402"/>
                </a:cubicBezTo>
                <a:cubicBezTo>
                  <a:pt x="822902" y="919155"/>
                  <a:pt x="820409" y="917908"/>
                  <a:pt x="817917" y="917908"/>
                </a:cubicBezTo>
                <a:close/>
                <a:moveTo>
                  <a:pt x="480175" y="917908"/>
                </a:moveTo>
                <a:cubicBezTo>
                  <a:pt x="477683" y="917908"/>
                  <a:pt x="475190" y="919155"/>
                  <a:pt x="473944" y="920402"/>
                </a:cubicBezTo>
                <a:cubicBezTo>
                  <a:pt x="472698" y="920402"/>
                  <a:pt x="471451" y="922897"/>
                  <a:pt x="471451" y="925391"/>
                </a:cubicBezTo>
                <a:lnTo>
                  <a:pt x="471451" y="1015186"/>
                </a:lnTo>
                <a:cubicBezTo>
                  <a:pt x="492638" y="1027658"/>
                  <a:pt x="512579" y="1043871"/>
                  <a:pt x="530026" y="1061331"/>
                </a:cubicBezTo>
                <a:cubicBezTo>
                  <a:pt x="530026" y="1062578"/>
                  <a:pt x="531273" y="1062578"/>
                  <a:pt x="531273" y="1063825"/>
                </a:cubicBezTo>
                <a:lnTo>
                  <a:pt x="572400" y="1119948"/>
                </a:lnTo>
                <a:cubicBezTo>
                  <a:pt x="591094" y="1066320"/>
                  <a:pt x="593587" y="1020175"/>
                  <a:pt x="588601" y="1007703"/>
                </a:cubicBezTo>
                <a:cubicBezTo>
                  <a:pt x="574892" y="997726"/>
                  <a:pt x="564922" y="985255"/>
                  <a:pt x="557445" y="969042"/>
                </a:cubicBezTo>
                <a:cubicBezTo>
                  <a:pt x="551213" y="957817"/>
                  <a:pt x="546228" y="945346"/>
                  <a:pt x="541243" y="934121"/>
                </a:cubicBezTo>
                <a:close/>
                <a:moveTo>
                  <a:pt x="804207" y="794439"/>
                </a:moveTo>
                <a:cubicBezTo>
                  <a:pt x="795484" y="829360"/>
                  <a:pt x="784267" y="863033"/>
                  <a:pt x="773051" y="895459"/>
                </a:cubicBezTo>
                <a:lnTo>
                  <a:pt x="810439" y="886729"/>
                </a:lnTo>
                <a:cubicBezTo>
                  <a:pt x="812931" y="885482"/>
                  <a:pt x="816670" y="885482"/>
                  <a:pt x="820409" y="885482"/>
                </a:cubicBezTo>
                <a:cubicBezTo>
                  <a:pt x="829133" y="885482"/>
                  <a:pt x="836611" y="887976"/>
                  <a:pt x="844088" y="894212"/>
                </a:cubicBezTo>
                <a:cubicBezTo>
                  <a:pt x="854059" y="901695"/>
                  <a:pt x="860290" y="912919"/>
                  <a:pt x="860290" y="925391"/>
                </a:cubicBezTo>
                <a:lnTo>
                  <a:pt x="860290" y="998973"/>
                </a:lnTo>
                <a:cubicBezTo>
                  <a:pt x="880230" y="990243"/>
                  <a:pt x="901417" y="984007"/>
                  <a:pt x="923850" y="981513"/>
                </a:cubicBezTo>
                <a:cubicBezTo>
                  <a:pt x="930081" y="961559"/>
                  <a:pt x="933820" y="940357"/>
                  <a:pt x="933820" y="919155"/>
                </a:cubicBezTo>
                <a:cubicBezTo>
                  <a:pt x="933820" y="850562"/>
                  <a:pt x="876492" y="794439"/>
                  <a:pt x="807946" y="794439"/>
                </a:cubicBezTo>
                <a:close/>
                <a:moveTo>
                  <a:pt x="715722" y="794439"/>
                </a:moveTo>
                <a:lnTo>
                  <a:pt x="708167" y="862951"/>
                </a:lnTo>
                <a:lnTo>
                  <a:pt x="695781" y="975277"/>
                </a:lnTo>
                <a:cubicBezTo>
                  <a:pt x="695781" y="975277"/>
                  <a:pt x="697028" y="975277"/>
                  <a:pt x="697028" y="974030"/>
                </a:cubicBezTo>
                <a:lnTo>
                  <a:pt x="697028" y="975277"/>
                </a:lnTo>
                <a:cubicBezTo>
                  <a:pt x="702013" y="969042"/>
                  <a:pt x="706998" y="964053"/>
                  <a:pt x="710737" y="955323"/>
                </a:cubicBezTo>
                <a:cubicBezTo>
                  <a:pt x="718214" y="941604"/>
                  <a:pt x="724446" y="926638"/>
                  <a:pt x="729431" y="911672"/>
                </a:cubicBezTo>
                <a:cubicBezTo>
                  <a:pt x="734416" y="902942"/>
                  <a:pt x="739401" y="891718"/>
                  <a:pt x="743140" y="881741"/>
                </a:cubicBezTo>
                <a:cubicBezTo>
                  <a:pt x="743140" y="879246"/>
                  <a:pt x="743140" y="879246"/>
                  <a:pt x="743140" y="877999"/>
                </a:cubicBezTo>
                <a:cubicBezTo>
                  <a:pt x="748125" y="868022"/>
                  <a:pt x="750618" y="858045"/>
                  <a:pt x="754356" y="846820"/>
                </a:cubicBezTo>
                <a:cubicBezTo>
                  <a:pt x="754356" y="845573"/>
                  <a:pt x="755603" y="845573"/>
                  <a:pt x="755603" y="844326"/>
                </a:cubicBezTo>
                <a:cubicBezTo>
                  <a:pt x="760588" y="828113"/>
                  <a:pt x="764327" y="811900"/>
                  <a:pt x="769312" y="794439"/>
                </a:cubicBezTo>
                <a:close/>
                <a:moveTo>
                  <a:pt x="528780" y="794439"/>
                </a:moveTo>
                <a:cubicBezTo>
                  <a:pt x="533765" y="811900"/>
                  <a:pt x="537504" y="828113"/>
                  <a:pt x="542489" y="844326"/>
                </a:cubicBezTo>
                <a:cubicBezTo>
                  <a:pt x="542489" y="845573"/>
                  <a:pt x="543735" y="845573"/>
                  <a:pt x="543735" y="846820"/>
                </a:cubicBezTo>
                <a:cubicBezTo>
                  <a:pt x="547474" y="858045"/>
                  <a:pt x="551213" y="868022"/>
                  <a:pt x="554952" y="877999"/>
                </a:cubicBezTo>
                <a:cubicBezTo>
                  <a:pt x="554952" y="879246"/>
                  <a:pt x="554952" y="879246"/>
                  <a:pt x="554952" y="880493"/>
                </a:cubicBezTo>
                <a:cubicBezTo>
                  <a:pt x="559937" y="891718"/>
                  <a:pt x="563676" y="902942"/>
                  <a:pt x="568661" y="911672"/>
                </a:cubicBezTo>
                <a:cubicBezTo>
                  <a:pt x="574892" y="926638"/>
                  <a:pt x="579878" y="941604"/>
                  <a:pt x="587355" y="955323"/>
                </a:cubicBezTo>
                <a:cubicBezTo>
                  <a:pt x="591094" y="964053"/>
                  <a:pt x="596079" y="971536"/>
                  <a:pt x="601064" y="975277"/>
                </a:cubicBezTo>
                <a:lnTo>
                  <a:pt x="594071" y="902798"/>
                </a:lnTo>
                <a:lnTo>
                  <a:pt x="583616" y="794439"/>
                </a:lnTo>
                <a:close/>
                <a:moveTo>
                  <a:pt x="490146" y="794439"/>
                </a:moveTo>
                <a:cubicBezTo>
                  <a:pt x="421600" y="794439"/>
                  <a:pt x="365518" y="850562"/>
                  <a:pt x="365518" y="919155"/>
                </a:cubicBezTo>
                <a:cubicBezTo>
                  <a:pt x="365518" y="940357"/>
                  <a:pt x="369257" y="961559"/>
                  <a:pt x="374242" y="981513"/>
                </a:cubicBezTo>
                <a:cubicBezTo>
                  <a:pt x="396675" y="984007"/>
                  <a:pt x="417861" y="990243"/>
                  <a:pt x="437802" y="998973"/>
                </a:cubicBezTo>
                <a:lnTo>
                  <a:pt x="437802" y="925391"/>
                </a:lnTo>
                <a:cubicBezTo>
                  <a:pt x="437802" y="912919"/>
                  <a:pt x="444033" y="901695"/>
                  <a:pt x="454004" y="894212"/>
                </a:cubicBezTo>
                <a:cubicBezTo>
                  <a:pt x="463974" y="886729"/>
                  <a:pt x="476437" y="882988"/>
                  <a:pt x="488899" y="886729"/>
                </a:cubicBezTo>
                <a:lnTo>
                  <a:pt x="526288" y="895459"/>
                </a:lnTo>
                <a:cubicBezTo>
                  <a:pt x="513825" y="863033"/>
                  <a:pt x="503855" y="829360"/>
                  <a:pt x="493884" y="794439"/>
                </a:cubicBezTo>
                <a:close/>
                <a:moveTo>
                  <a:pt x="649669" y="724599"/>
                </a:moveTo>
                <a:cubicBezTo>
                  <a:pt x="629729" y="724599"/>
                  <a:pt x="613527" y="739565"/>
                  <a:pt x="612281" y="759519"/>
                </a:cubicBezTo>
                <a:lnTo>
                  <a:pt x="626252" y="891559"/>
                </a:lnTo>
                <a:lnTo>
                  <a:pt x="645930" y="1077544"/>
                </a:lnTo>
                <a:cubicBezTo>
                  <a:pt x="647177" y="1080039"/>
                  <a:pt x="652162" y="1080039"/>
                  <a:pt x="652162" y="1077544"/>
                </a:cubicBezTo>
                <a:lnTo>
                  <a:pt x="673590" y="875027"/>
                </a:lnTo>
                <a:lnTo>
                  <a:pt x="685811" y="759519"/>
                </a:lnTo>
                <a:cubicBezTo>
                  <a:pt x="684565" y="739565"/>
                  <a:pt x="669609" y="724599"/>
                  <a:pt x="649669" y="724599"/>
                </a:cubicBezTo>
                <a:close/>
                <a:moveTo>
                  <a:pt x="648790" y="340433"/>
                </a:moveTo>
                <a:cubicBezTo>
                  <a:pt x="611153" y="340433"/>
                  <a:pt x="581043" y="371992"/>
                  <a:pt x="581043" y="408600"/>
                </a:cubicBezTo>
                <a:cubicBezTo>
                  <a:pt x="581043" y="446471"/>
                  <a:pt x="611153" y="476768"/>
                  <a:pt x="648790" y="476768"/>
                </a:cubicBezTo>
                <a:cubicBezTo>
                  <a:pt x="685172" y="476768"/>
                  <a:pt x="715282" y="446471"/>
                  <a:pt x="715282" y="408600"/>
                </a:cubicBezTo>
                <a:cubicBezTo>
                  <a:pt x="715282" y="371992"/>
                  <a:pt x="685172" y="340433"/>
                  <a:pt x="648790" y="340433"/>
                </a:cubicBezTo>
                <a:close/>
                <a:moveTo>
                  <a:pt x="648790" y="307611"/>
                </a:moveTo>
                <a:cubicBezTo>
                  <a:pt x="703991" y="307611"/>
                  <a:pt x="749155" y="353056"/>
                  <a:pt x="749155" y="408600"/>
                </a:cubicBezTo>
                <a:cubicBezTo>
                  <a:pt x="749155" y="464144"/>
                  <a:pt x="703991" y="509589"/>
                  <a:pt x="648790" y="509589"/>
                </a:cubicBezTo>
                <a:cubicBezTo>
                  <a:pt x="592334" y="509589"/>
                  <a:pt x="547170" y="464144"/>
                  <a:pt x="547170" y="408600"/>
                </a:cubicBezTo>
                <a:cubicBezTo>
                  <a:pt x="547170" y="353056"/>
                  <a:pt x="592334" y="307611"/>
                  <a:pt x="648790" y="307611"/>
                </a:cubicBezTo>
                <a:close/>
                <a:moveTo>
                  <a:pt x="556198" y="210770"/>
                </a:moveTo>
                <a:cubicBezTo>
                  <a:pt x="517564" y="314284"/>
                  <a:pt x="498870" y="430270"/>
                  <a:pt x="498870" y="547502"/>
                </a:cubicBezTo>
                <a:cubicBezTo>
                  <a:pt x="498870" y="621085"/>
                  <a:pt x="506347" y="693420"/>
                  <a:pt x="521303" y="760766"/>
                </a:cubicBezTo>
                <a:lnTo>
                  <a:pt x="579878" y="760766"/>
                </a:lnTo>
                <a:cubicBezTo>
                  <a:pt x="579878" y="753283"/>
                  <a:pt x="579878" y="745800"/>
                  <a:pt x="582370" y="739565"/>
                </a:cubicBezTo>
                <a:cubicBezTo>
                  <a:pt x="591094" y="710880"/>
                  <a:pt x="618512" y="690925"/>
                  <a:pt x="649669" y="690925"/>
                </a:cubicBezTo>
                <a:cubicBezTo>
                  <a:pt x="678333" y="690925"/>
                  <a:pt x="702013" y="708386"/>
                  <a:pt x="713229" y="733329"/>
                </a:cubicBezTo>
                <a:cubicBezTo>
                  <a:pt x="716968" y="742059"/>
                  <a:pt x="718214" y="750789"/>
                  <a:pt x="718214" y="760766"/>
                </a:cubicBezTo>
                <a:lnTo>
                  <a:pt x="778036" y="760766"/>
                </a:lnTo>
                <a:cubicBezTo>
                  <a:pt x="792991" y="693420"/>
                  <a:pt x="800469" y="621085"/>
                  <a:pt x="800469" y="547502"/>
                </a:cubicBezTo>
                <a:cubicBezTo>
                  <a:pt x="800469" y="430270"/>
                  <a:pt x="780528" y="314284"/>
                  <a:pt x="741894" y="210770"/>
                </a:cubicBezTo>
                <a:close/>
                <a:moveTo>
                  <a:pt x="649669" y="33673"/>
                </a:moveTo>
                <a:cubicBezTo>
                  <a:pt x="648423" y="33673"/>
                  <a:pt x="645930" y="33673"/>
                  <a:pt x="644684" y="34921"/>
                </a:cubicBezTo>
                <a:cubicBezTo>
                  <a:pt x="614773" y="79818"/>
                  <a:pt x="589848" y="127210"/>
                  <a:pt x="568661" y="178344"/>
                </a:cubicBezTo>
                <a:lnTo>
                  <a:pt x="729431" y="178344"/>
                </a:lnTo>
                <a:cubicBezTo>
                  <a:pt x="708244" y="127210"/>
                  <a:pt x="683319" y="79818"/>
                  <a:pt x="653408" y="34921"/>
                </a:cubicBezTo>
                <a:cubicBezTo>
                  <a:pt x="652162" y="33673"/>
                  <a:pt x="649669" y="33673"/>
                  <a:pt x="649669" y="33673"/>
                </a:cubicBezTo>
                <a:close/>
                <a:moveTo>
                  <a:pt x="649669" y="0"/>
                </a:moveTo>
                <a:cubicBezTo>
                  <a:pt x="662132" y="0"/>
                  <a:pt x="673348" y="6236"/>
                  <a:pt x="680826" y="17460"/>
                </a:cubicBezTo>
                <a:cubicBezTo>
                  <a:pt x="779282" y="162131"/>
                  <a:pt x="834118" y="350451"/>
                  <a:pt x="834118" y="547502"/>
                </a:cubicBezTo>
                <a:cubicBezTo>
                  <a:pt x="834118" y="621085"/>
                  <a:pt x="826641" y="693420"/>
                  <a:pt x="811685" y="760766"/>
                </a:cubicBezTo>
                <a:cubicBezTo>
                  <a:pt x="896432" y="763261"/>
                  <a:pt x="966224" y="834349"/>
                  <a:pt x="966224" y="919155"/>
                </a:cubicBezTo>
                <a:cubicBezTo>
                  <a:pt x="966224" y="939110"/>
                  <a:pt x="963731" y="959064"/>
                  <a:pt x="958746" y="979019"/>
                </a:cubicBezTo>
                <a:cubicBezTo>
                  <a:pt x="964977" y="977772"/>
                  <a:pt x="971209" y="977772"/>
                  <a:pt x="977440" y="979019"/>
                </a:cubicBezTo>
                <a:cubicBezTo>
                  <a:pt x="1049724" y="982760"/>
                  <a:pt x="1114531" y="1016434"/>
                  <a:pt x="1161889" y="1068814"/>
                </a:cubicBezTo>
                <a:cubicBezTo>
                  <a:pt x="1186815" y="1037635"/>
                  <a:pt x="1241651" y="967794"/>
                  <a:pt x="1275300" y="940357"/>
                </a:cubicBezTo>
                <a:cubicBezTo>
                  <a:pt x="1281532" y="935368"/>
                  <a:pt x="1292748" y="936615"/>
                  <a:pt x="1298980" y="942851"/>
                </a:cubicBezTo>
                <a:cubicBezTo>
                  <a:pt x="1303965" y="950334"/>
                  <a:pt x="1302719" y="960311"/>
                  <a:pt x="1296487" y="966547"/>
                </a:cubicBezTo>
                <a:cubicBezTo>
                  <a:pt x="1256606" y="998973"/>
                  <a:pt x="1175598" y="1104982"/>
                  <a:pt x="1174352" y="1107476"/>
                </a:cubicBezTo>
                <a:cubicBezTo>
                  <a:pt x="1171859" y="1111217"/>
                  <a:pt x="1166874" y="1112465"/>
                  <a:pt x="1161889" y="1112465"/>
                </a:cubicBezTo>
                <a:cubicBezTo>
                  <a:pt x="1156904" y="1112465"/>
                  <a:pt x="1150673" y="1111217"/>
                  <a:pt x="1148180" y="1106229"/>
                </a:cubicBezTo>
                <a:cubicBezTo>
                  <a:pt x="1107053" y="1050107"/>
                  <a:pt x="1044739" y="1016434"/>
                  <a:pt x="974947" y="1011445"/>
                </a:cubicBezTo>
                <a:cubicBezTo>
                  <a:pt x="966224" y="1011445"/>
                  <a:pt x="956253" y="1011445"/>
                  <a:pt x="947529" y="1012692"/>
                </a:cubicBezTo>
                <a:cubicBezTo>
                  <a:pt x="930081" y="1052601"/>
                  <a:pt x="903910" y="1086274"/>
                  <a:pt x="871506" y="1108723"/>
                </a:cubicBezTo>
                <a:cubicBezTo>
                  <a:pt x="865275" y="1111217"/>
                  <a:pt x="860290" y="1112465"/>
                  <a:pt x="855305" y="1112465"/>
                </a:cubicBezTo>
                <a:cubicBezTo>
                  <a:pt x="850320" y="1112465"/>
                  <a:pt x="845335" y="1112465"/>
                  <a:pt x="841596" y="1109970"/>
                </a:cubicBezTo>
                <a:cubicBezTo>
                  <a:pt x="832872" y="1104982"/>
                  <a:pt x="826641" y="1095004"/>
                  <a:pt x="826641" y="1085027"/>
                </a:cubicBezTo>
                <a:lnTo>
                  <a:pt x="826641" y="1053848"/>
                </a:lnTo>
                <a:cubicBezTo>
                  <a:pt x="815424" y="1063825"/>
                  <a:pt x="804207" y="1072556"/>
                  <a:pt x="792991" y="1083780"/>
                </a:cubicBezTo>
                <a:lnTo>
                  <a:pt x="699520" y="1212237"/>
                </a:lnTo>
                <a:cubicBezTo>
                  <a:pt x="698274" y="1212237"/>
                  <a:pt x="698274" y="1213484"/>
                  <a:pt x="698274" y="1213484"/>
                </a:cubicBezTo>
                <a:cubicBezTo>
                  <a:pt x="685811" y="1227203"/>
                  <a:pt x="667117" y="1234686"/>
                  <a:pt x="649669" y="1234686"/>
                </a:cubicBezTo>
                <a:cubicBezTo>
                  <a:pt x="630975" y="1234686"/>
                  <a:pt x="613527" y="1227203"/>
                  <a:pt x="599818" y="1213484"/>
                </a:cubicBezTo>
                <a:cubicBezTo>
                  <a:pt x="599818" y="1213484"/>
                  <a:pt x="599818" y="1212237"/>
                  <a:pt x="598572" y="1212237"/>
                </a:cubicBezTo>
                <a:lnTo>
                  <a:pt x="505101" y="1083780"/>
                </a:lnTo>
                <a:cubicBezTo>
                  <a:pt x="495131" y="1072556"/>
                  <a:pt x="483914" y="1063825"/>
                  <a:pt x="471451" y="1053848"/>
                </a:cubicBezTo>
                <a:lnTo>
                  <a:pt x="471451" y="1085027"/>
                </a:lnTo>
                <a:cubicBezTo>
                  <a:pt x="471451" y="1095004"/>
                  <a:pt x="465220" y="1104982"/>
                  <a:pt x="456496" y="1109970"/>
                </a:cubicBezTo>
                <a:cubicBezTo>
                  <a:pt x="452757" y="1112465"/>
                  <a:pt x="447772" y="1112465"/>
                  <a:pt x="442787" y="1112465"/>
                </a:cubicBezTo>
                <a:cubicBezTo>
                  <a:pt x="437802" y="1112465"/>
                  <a:pt x="432817" y="1111217"/>
                  <a:pt x="427832" y="1108723"/>
                </a:cubicBezTo>
                <a:cubicBezTo>
                  <a:pt x="394182" y="1086274"/>
                  <a:pt x="368010" y="1052601"/>
                  <a:pt x="350563" y="1011445"/>
                </a:cubicBezTo>
                <a:cubicBezTo>
                  <a:pt x="341839" y="1011445"/>
                  <a:pt x="333115" y="1011445"/>
                  <a:pt x="323144" y="1011445"/>
                </a:cubicBezTo>
                <a:cubicBezTo>
                  <a:pt x="253353" y="1016434"/>
                  <a:pt x="191039" y="1050107"/>
                  <a:pt x="149912" y="1106229"/>
                </a:cubicBezTo>
                <a:cubicBezTo>
                  <a:pt x="147419" y="1111217"/>
                  <a:pt x="141188" y="1112465"/>
                  <a:pt x="136203" y="1112465"/>
                </a:cubicBezTo>
                <a:cubicBezTo>
                  <a:pt x="131218" y="1112465"/>
                  <a:pt x="126233" y="1109970"/>
                  <a:pt x="122494" y="1106229"/>
                </a:cubicBezTo>
                <a:cubicBezTo>
                  <a:pt x="122494" y="1104982"/>
                  <a:pt x="45225" y="990243"/>
                  <a:pt x="5344" y="957817"/>
                </a:cubicBezTo>
                <a:cubicBezTo>
                  <a:pt x="-888" y="951581"/>
                  <a:pt x="-2134" y="940357"/>
                  <a:pt x="4097" y="934121"/>
                </a:cubicBezTo>
                <a:cubicBezTo>
                  <a:pt x="10329" y="926638"/>
                  <a:pt x="21545" y="925391"/>
                  <a:pt x="27777" y="931627"/>
                </a:cubicBezTo>
                <a:cubicBezTo>
                  <a:pt x="60180" y="960311"/>
                  <a:pt x="113770" y="1033894"/>
                  <a:pt x="137449" y="1068814"/>
                </a:cubicBezTo>
                <a:cubicBezTo>
                  <a:pt x="183561" y="1015186"/>
                  <a:pt x="249614" y="982760"/>
                  <a:pt x="320652" y="979019"/>
                </a:cubicBezTo>
                <a:cubicBezTo>
                  <a:pt x="326883" y="977772"/>
                  <a:pt x="333115" y="977772"/>
                  <a:pt x="339346" y="977772"/>
                </a:cubicBezTo>
                <a:cubicBezTo>
                  <a:pt x="335607" y="959064"/>
                  <a:pt x="331868" y="939110"/>
                  <a:pt x="331868" y="919155"/>
                </a:cubicBezTo>
                <a:cubicBezTo>
                  <a:pt x="331868" y="834349"/>
                  <a:pt x="401660" y="763261"/>
                  <a:pt x="486407" y="760766"/>
                </a:cubicBezTo>
                <a:cubicBezTo>
                  <a:pt x="472698" y="693420"/>
                  <a:pt x="463974" y="621085"/>
                  <a:pt x="463974" y="547502"/>
                </a:cubicBezTo>
                <a:cubicBezTo>
                  <a:pt x="463974" y="350451"/>
                  <a:pt x="518810" y="162131"/>
                  <a:pt x="618512" y="17460"/>
                </a:cubicBezTo>
                <a:cubicBezTo>
                  <a:pt x="624744" y="6236"/>
                  <a:pt x="637206" y="0"/>
                  <a:pt x="6496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35EF5DE-CAC2-0E47-989B-730B4003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955" y="7506181"/>
            <a:ext cx="1204341" cy="983753"/>
          </a:xfrm>
          <a:custGeom>
            <a:avLst/>
            <a:gdLst>
              <a:gd name="connsiteX0" fmla="*/ 125949 w 1204341"/>
              <a:gd name="connsiteY0" fmla="*/ 730579 h 983753"/>
              <a:gd name="connsiteX1" fmla="*/ 453844 w 1204341"/>
              <a:gd name="connsiteY1" fmla="*/ 730579 h 983753"/>
              <a:gd name="connsiteX2" fmla="*/ 471167 w 1204341"/>
              <a:gd name="connsiteY2" fmla="*/ 747059 h 983753"/>
              <a:gd name="connsiteX3" fmla="*/ 453844 w 1204341"/>
              <a:gd name="connsiteY3" fmla="*/ 762361 h 983753"/>
              <a:gd name="connsiteX4" fmla="*/ 125949 w 1204341"/>
              <a:gd name="connsiteY4" fmla="*/ 762361 h 983753"/>
              <a:gd name="connsiteX5" fmla="*/ 109863 w 1204341"/>
              <a:gd name="connsiteY5" fmla="*/ 747059 h 983753"/>
              <a:gd name="connsiteX6" fmla="*/ 125949 w 1204341"/>
              <a:gd name="connsiteY6" fmla="*/ 730579 h 983753"/>
              <a:gd name="connsiteX7" fmla="*/ 1074680 w 1204341"/>
              <a:gd name="connsiteY7" fmla="*/ 721123 h 983753"/>
              <a:gd name="connsiteX8" fmla="*/ 1086972 w 1204341"/>
              <a:gd name="connsiteY8" fmla="*/ 725723 h 983753"/>
              <a:gd name="connsiteX9" fmla="*/ 1086972 w 1204341"/>
              <a:gd name="connsiteY9" fmla="*/ 749028 h 983753"/>
              <a:gd name="connsiteX10" fmla="*/ 994781 w 1204341"/>
              <a:gd name="connsiteY10" fmla="*/ 839795 h 983753"/>
              <a:gd name="connsiteX11" fmla="*/ 983718 w 1204341"/>
              <a:gd name="connsiteY11" fmla="*/ 844702 h 983753"/>
              <a:gd name="connsiteX12" fmla="*/ 971426 w 1204341"/>
              <a:gd name="connsiteY12" fmla="*/ 839795 h 983753"/>
              <a:gd name="connsiteX13" fmla="*/ 923486 w 1204341"/>
              <a:gd name="connsiteY13" fmla="*/ 791959 h 983753"/>
              <a:gd name="connsiteX14" fmla="*/ 923486 w 1204341"/>
              <a:gd name="connsiteY14" fmla="*/ 769880 h 983753"/>
              <a:gd name="connsiteX15" fmla="*/ 946841 w 1204341"/>
              <a:gd name="connsiteY15" fmla="*/ 769880 h 983753"/>
              <a:gd name="connsiteX16" fmla="*/ 983718 w 1204341"/>
              <a:gd name="connsiteY16" fmla="*/ 805451 h 983753"/>
              <a:gd name="connsiteX17" fmla="*/ 1062388 w 1204341"/>
              <a:gd name="connsiteY17" fmla="*/ 725723 h 983753"/>
              <a:gd name="connsiteX18" fmla="*/ 1074680 w 1204341"/>
              <a:gd name="connsiteY18" fmla="*/ 721123 h 983753"/>
              <a:gd name="connsiteX19" fmla="*/ 125949 w 1204341"/>
              <a:gd name="connsiteY19" fmla="*/ 659167 h 983753"/>
              <a:gd name="connsiteX20" fmla="*/ 453844 w 1204341"/>
              <a:gd name="connsiteY20" fmla="*/ 659167 h 983753"/>
              <a:gd name="connsiteX21" fmla="*/ 471167 w 1204341"/>
              <a:gd name="connsiteY21" fmla="*/ 674470 h 983753"/>
              <a:gd name="connsiteX22" fmla="*/ 453844 w 1204341"/>
              <a:gd name="connsiteY22" fmla="*/ 690949 h 983753"/>
              <a:gd name="connsiteX23" fmla="*/ 125949 w 1204341"/>
              <a:gd name="connsiteY23" fmla="*/ 690949 h 983753"/>
              <a:gd name="connsiteX24" fmla="*/ 109863 w 1204341"/>
              <a:gd name="connsiteY24" fmla="*/ 674470 h 983753"/>
              <a:gd name="connsiteX25" fmla="*/ 125949 w 1204341"/>
              <a:gd name="connsiteY25" fmla="*/ 659167 h 983753"/>
              <a:gd name="connsiteX26" fmla="*/ 1005816 w 1204341"/>
              <a:gd name="connsiteY26" fmla="*/ 621712 h 983753"/>
              <a:gd name="connsiteX27" fmla="*/ 990897 w 1204341"/>
              <a:gd name="connsiteY27" fmla="*/ 632948 h 983753"/>
              <a:gd name="connsiteX28" fmla="*/ 959815 w 1204341"/>
              <a:gd name="connsiteY28" fmla="*/ 664159 h 983753"/>
              <a:gd name="connsiteX29" fmla="*/ 917543 w 1204341"/>
              <a:gd name="connsiteY29" fmla="*/ 660413 h 983753"/>
              <a:gd name="connsiteX30" fmla="*/ 902624 w 1204341"/>
              <a:gd name="connsiteY30" fmla="*/ 659165 h 983753"/>
              <a:gd name="connsiteX31" fmla="*/ 896407 w 1204341"/>
              <a:gd name="connsiteY31" fmla="*/ 664159 h 983753"/>
              <a:gd name="connsiteX32" fmla="*/ 895164 w 1204341"/>
              <a:gd name="connsiteY32" fmla="*/ 664159 h 983753"/>
              <a:gd name="connsiteX33" fmla="*/ 895164 w 1204341"/>
              <a:gd name="connsiteY33" fmla="*/ 666655 h 983753"/>
              <a:gd name="connsiteX34" fmla="*/ 893921 w 1204341"/>
              <a:gd name="connsiteY34" fmla="*/ 666655 h 983753"/>
              <a:gd name="connsiteX35" fmla="*/ 892677 w 1204341"/>
              <a:gd name="connsiteY35" fmla="*/ 669152 h 983753"/>
              <a:gd name="connsiteX36" fmla="*/ 892677 w 1204341"/>
              <a:gd name="connsiteY36" fmla="*/ 670401 h 983753"/>
              <a:gd name="connsiteX37" fmla="*/ 892677 w 1204341"/>
              <a:gd name="connsiteY37" fmla="*/ 671649 h 983753"/>
              <a:gd name="connsiteX38" fmla="*/ 892677 w 1204341"/>
              <a:gd name="connsiteY38" fmla="*/ 672897 h 983753"/>
              <a:gd name="connsiteX39" fmla="*/ 892677 w 1204341"/>
              <a:gd name="connsiteY39" fmla="*/ 675394 h 983753"/>
              <a:gd name="connsiteX40" fmla="*/ 892677 w 1204341"/>
              <a:gd name="connsiteY40" fmla="*/ 676643 h 983753"/>
              <a:gd name="connsiteX41" fmla="*/ 892677 w 1204341"/>
              <a:gd name="connsiteY41" fmla="*/ 680388 h 983753"/>
              <a:gd name="connsiteX42" fmla="*/ 893921 w 1204341"/>
              <a:gd name="connsiteY42" fmla="*/ 712847 h 983753"/>
              <a:gd name="connsiteX43" fmla="*/ 893921 w 1204341"/>
              <a:gd name="connsiteY43" fmla="*/ 714095 h 983753"/>
              <a:gd name="connsiteX44" fmla="*/ 890191 w 1204341"/>
              <a:gd name="connsiteY44" fmla="*/ 724083 h 983753"/>
              <a:gd name="connsiteX45" fmla="*/ 882731 w 1204341"/>
              <a:gd name="connsiteY45" fmla="*/ 732822 h 983753"/>
              <a:gd name="connsiteX46" fmla="*/ 875271 w 1204341"/>
              <a:gd name="connsiteY46" fmla="*/ 739064 h 983753"/>
              <a:gd name="connsiteX47" fmla="*/ 872785 w 1204341"/>
              <a:gd name="connsiteY47" fmla="*/ 740312 h 983753"/>
              <a:gd name="connsiteX48" fmla="*/ 854136 w 1204341"/>
              <a:gd name="connsiteY48" fmla="*/ 747803 h 983753"/>
              <a:gd name="connsiteX49" fmla="*/ 849162 w 1204341"/>
              <a:gd name="connsiteY49" fmla="*/ 749051 h 983753"/>
              <a:gd name="connsiteX50" fmla="*/ 847919 w 1204341"/>
              <a:gd name="connsiteY50" fmla="*/ 750299 h 983753"/>
              <a:gd name="connsiteX51" fmla="*/ 845433 w 1204341"/>
              <a:gd name="connsiteY51" fmla="*/ 752796 h 983753"/>
              <a:gd name="connsiteX52" fmla="*/ 844189 w 1204341"/>
              <a:gd name="connsiteY52" fmla="*/ 752796 h 983753"/>
              <a:gd name="connsiteX53" fmla="*/ 841703 w 1204341"/>
              <a:gd name="connsiteY53" fmla="*/ 759038 h 983753"/>
              <a:gd name="connsiteX54" fmla="*/ 845433 w 1204341"/>
              <a:gd name="connsiteY54" fmla="*/ 776516 h 983753"/>
              <a:gd name="connsiteX55" fmla="*/ 846676 w 1204341"/>
              <a:gd name="connsiteY55" fmla="*/ 777765 h 983753"/>
              <a:gd name="connsiteX56" fmla="*/ 849162 w 1204341"/>
              <a:gd name="connsiteY56" fmla="*/ 779013 h 983753"/>
              <a:gd name="connsiteX57" fmla="*/ 866568 w 1204341"/>
              <a:gd name="connsiteY57" fmla="*/ 796491 h 983753"/>
              <a:gd name="connsiteX58" fmla="*/ 870298 w 1204341"/>
              <a:gd name="connsiteY58" fmla="*/ 800236 h 983753"/>
              <a:gd name="connsiteX59" fmla="*/ 869055 w 1204341"/>
              <a:gd name="connsiteY59" fmla="*/ 800236 h 983753"/>
              <a:gd name="connsiteX60" fmla="*/ 874028 w 1204341"/>
              <a:gd name="connsiteY60" fmla="*/ 813969 h 983753"/>
              <a:gd name="connsiteX61" fmla="*/ 875271 w 1204341"/>
              <a:gd name="connsiteY61" fmla="*/ 825204 h 983753"/>
              <a:gd name="connsiteX62" fmla="*/ 866568 w 1204341"/>
              <a:gd name="connsiteY62" fmla="*/ 848924 h 983753"/>
              <a:gd name="connsiteX63" fmla="*/ 865325 w 1204341"/>
              <a:gd name="connsiteY63" fmla="*/ 851421 h 983753"/>
              <a:gd name="connsiteX64" fmla="*/ 865325 w 1204341"/>
              <a:gd name="connsiteY64" fmla="*/ 852670 h 983753"/>
              <a:gd name="connsiteX65" fmla="*/ 862839 w 1204341"/>
              <a:gd name="connsiteY65" fmla="*/ 855167 h 983753"/>
              <a:gd name="connsiteX66" fmla="*/ 859109 w 1204341"/>
              <a:gd name="connsiteY66" fmla="*/ 860160 h 983753"/>
              <a:gd name="connsiteX67" fmla="*/ 857865 w 1204341"/>
              <a:gd name="connsiteY67" fmla="*/ 865154 h 983753"/>
              <a:gd name="connsiteX68" fmla="*/ 860352 w 1204341"/>
              <a:gd name="connsiteY68" fmla="*/ 875141 h 983753"/>
              <a:gd name="connsiteX69" fmla="*/ 879001 w 1204341"/>
              <a:gd name="connsiteY69" fmla="*/ 882631 h 983753"/>
              <a:gd name="connsiteX70" fmla="*/ 887704 w 1204341"/>
              <a:gd name="connsiteY70" fmla="*/ 882631 h 983753"/>
              <a:gd name="connsiteX71" fmla="*/ 920030 w 1204341"/>
              <a:gd name="connsiteY71" fmla="*/ 895116 h 983753"/>
              <a:gd name="connsiteX72" fmla="*/ 937436 w 1204341"/>
              <a:gd name="connsiteY72" fmla="*/ 933817 h 983753"/>
              <a:gd name="connsiteX73" fmla="*/ 948625 w 1204341"/>
              <a:gd name="connsiteY73" fmla="*/ 950046 h 983753"/>
              <a:gd name="connsiteX74" fmla="*/ 967274 w 1204341"/>
              <a:gd name="connsiteY74" fmla="*/ 943804 h 983753"/>
              <a:gd name="connsiteX75" fmla="*/ 1005816 w 1204341"/>
              <a:gd name="connsiteY75" fmla="*/ 926326 h 983753"/>
              <a:gd name="connsiteX76" fmla="*/ 1044358 w 1204341"/>
              <a:gd name="connsiteY76" fmla="*/ 943804 h 983753"/>
              <a:gd name="connsiteX77" fmla="*/ 1063007 w 1204341"/>
              <a:gd name="connsiteY77" fmla="*/ 950046 h 983753"/>
              <a:gd name="connsiteX78" fmla="*/ 1075440 w 1204341"/>
              <a:gd name="connsiteY78" fmla="*/ 933817 h 983753"/>
              <a:gd name="connsiteX79" fmla="*/ 1091602 w 1204341"/>
              <a:gd name="connsiteY79" fmla="*/ 895116 h 983753"/>
              <a:gd name="connsiteX80" fmla="*/ 1133874 w 1204341"/>
              <a:gd name="connsiteY80" fmla="*/ 882631 h 983753"/>
              <a:gd name="connsiteX81" fmla="*/ 1151280 w 1204341"/>
              <a:gd name="connsiteY81" fmla="*/ 875141 h 983753"/>
              <a:gd name="connsiteX82" fmla="*/ 1150037 w 1204341"/>
              <a:gd name="connsiteY82" fmla="*/ 855167 h 983753"/>
              <a:gd name="connsiteX83" fmla="*/ 1138847 w 1204341"/>
              <a:gd name="connsiteY83" fmla="*/ 813969 h 983753"/>
              <a:gd name="connsiteX84" fmla="*/ 1162469 w 1204341"/>
              <a:gd name="connsiteY84" fmla="*/ 779013 h 983753"/>
              <a:gd name="connsiteX85" fmla="*/ 1171173 w 1204341"/>
              <a:gd name="connsiteY85" fmla="*/ 761535 h 983753"/>
              <a:gd name="connsiteX86" fmla="*/ 1157496 w 1204341"/>
              <a:gd name="connsiteY86" fmla="*/ 747803 h 983753"/>
              <a:gd name="connsiteX87" fmla="*/ 1122685 w 1204341"/>
              <a:gd name="connsiteY87" fmla="*/ 724083 h 983753"/>
              <a:gd name="connsiteX88" fmla="*/ 1118955 w 1204341"/>
              <a:gd name="connsiteY88" fmla="*/ 680388 h 983753"/>
              <a:gd name="connsiteX89" fmla="*/ 1113981 w 1204341"/>
              <a:gd name="connsiteY89" fmla="*/ 661662 h 983753"/>
              <a:gd name="connsiteX90" fmla="*/ 1094089 w 1204341"/>
              <a:gd name="connsiteY90" fmla="*/ 660413 h 983753"/>
              <a:gd name="connsiteX91" fmla="*/ 1051817 w 1204341"/>
              <a:gd name="connsiteY91" fmla="*/ 664159 h 983753"/>
              <a:gd name="connsiteX92" fmla="*/ 1021979 w 1204341"/>
              <a:gd name="connsiteY92" fmla="*/ 632948 h 983753"/>
              <a:gd name="connsiteX93" fmla="*/ 1005816 w 1204341"/>
              <a:gd name="connsiteY93" fmla="*/ 621712 h 983753"/>
              <a:gd name="connsiteX94" fmla="*/ 125949 w 1204341"/>
              <a:gd name="connsiteY94" fmla="*/ 587760 h 983753"/>
              <a:gd name="connsiteX95" fmla="*/ 453844 w 1204341"/>
              <a:gd name="connsiteY95" fmla="*/ 587760 h 983753"/>
              <a:gd name="connsiteX96" fmla="*/ 471167 w 1204341"/>
              <a:gd name="connsiteY96" fmla="*/ 603629 h 983753"/>
              <a:gd name="connsiteX97" fmla="*/ 453844 w 1204341"/>
              <a:gd name="connsiteY97" fmla="*/ 619499 h 983753"/>
              <a:gd name="connsiteX98" fmla="*/ 125949 w 1204341"/>
              <a:gd name="connsiteY98" fmla="*/ 619499 h 983753"/>
              <a:gd name="connsiteX99" fmla="*/ 109863 w 1204341"/>
              <a:gd name="connsiteY99" fmla="*/ 603629 h 983753"/>
              <a:gd name="connsiteX100" fmla="*/ 125949 w 1204341"/>
              <a:gd name="connsiteY100" fmla="*/ 587760 h 983753"/>
              <a:gd name="connsiteX101" fmla="*/ 126183 w 1204341"/>
              <a:gd name="connsiteY101" fmla="*/ 516348 h 983753"/>
              <a:gd name="connsiteX102" fmla="*/ 310750 w 1204341"/>
              <a:gd name="connsiteY102" fmla="*/ 516348 h 983753"/>
              <a:gd name="connsiteX103" fmla="*/ 328328 w 1204341"/>
              <a:gd name="connsiteY103" fmla="*/ 531651 h 983753"/>
              <a:gd name="connsiteX104" fmla="*/ 310750 w 1204341"/>
              <a:gd name="connsiteY104" fmla="*/ 548130 h 983753"/>
              <a:gd name="connsiteX105" fmla="*/ 126183 w 1204341"/>
              <a:gd name="connsiteY105" fmla="*/ 548130 h 983753"/>
              <a:gd name="connsiteX106" fmla="*/ 109861 w 1204341"/>
              <a:gd name="connsiteY106" fmla="*/ 531651 h 983753"/>
              <a:gd name="connsiteX107" fmla="*/ 126183 w 1204341"/>
              <a:gd name="connsiteY107" fmla="*/ 516348 h 983753"/>
              <a:gd name="connsiteX108" fmla="*/ 609209 w 1204341"/>
              <a:gd name="connsiteY108" fmla="*/ 511852 h 983753"/>
              <a:gd name="connsiteX109" fmla="*/ 583100 w 1204341"/>
              <a:gd name="connsiteY109" fmla="*/ 536820 h 983753"/>
              <a:gd name="connsiteX110" fmla="*/ 583100 w 1204341"/>
              <a:gd name="connsiteY110" fmla="*/ 717841 h 983753"/>
              <a:gd name="connsiteX111" fmla="*/ 637804 w 1204341"/>
              <a:gd name="connsiteY111" fmla="*/ 774019 h 983753"/>
              <a:gd name="connsiteX112" fmla="*/ 808134 w 1204341"/>
              <a:gd name="connsiteY112" fmla="*/ 774019 h 983753"/>
              <a:gd name="connsiteX113" fmla="*/ 808134 w 1204341"/>
              <a:gd name="connsiteY113" fmla="*/ 772771 h 983753"/>
              <a:gd name="connsiteX114" fmla="*/ 808134 w 1204341"/>
              <a:gd name="connsiteY114" fmla="*/ 769026 h 983753"/>
              <a:gd name="connsiteX115" fmla="*/ 806891 w 1204341"/>
              <a:gd name="connsiteY115" fmla="*/ 765280 h 983753"/>
              <a:gd name="connsiteX116" fmla="*/ 806891 w 1204341"/>
              <a:gd name="connsiteY116" fmla="*/ 762784 h 983753"/>
              <a:gd name="connsiteX117" fmla="*/ 808134 w 1204341"/>
              <a:gd name="connsiteY117" fmla="*/ 757790 h 983753"/>
              <a:gd name="connsiteX118" fmla="*/ 808134 w 1204341"/>
              <a:gd name="connsiteY118" fmla="*/ 755293 h 983753"/>
              <a:gd name="connsiteX119" fmla="*/ 808134 w 1204341"/>
              <a:gd name="connsiteY119" fmla="*/ 754045 h 983753"/>
              <a:gd name="connsiteX120" fmla="*/ 809377 w 1204341"/>
              <a:gd name="connsiteY120" fmla="*/ 749051 h 983753"/>
              <a:gd name="connsiteX121" fmla="*/ 811864 w 1204341"/>
              <a:gd name="connsiteY121" fmla="*/ 745306 h 983753"/>
              <a:gd name="connsiteX122" fmla="*/ 811864 w 1204341"/>
              <a:gd name="connsiteY122" fmla="*/ 742809 h 983753"/>
              <a:gd name="connsiteX123" fmla="*/ 814351 w 1204341"/>
              <a:gd name="connsiteY123" fmla="*/ 739064 h 983753"/>
              <a:gd name="connsiteX124" fmla="*/ 816837 w 1204341"/>
              <a:gd name="connsiteY124" fmla="*/ 736567 h 983753"/>
              <a:gd name="connsiteX125" fmla="*/ 818080 w 1204341"/>
              <a:gd name="connsiteY125" fmla="*/ 732822 h 983753"/>
              <a:gd name="connsiteX126" fmla="*/ 820567 w 1204341"/>
              <a:gd name="connsiteY126" fmla="*/ 730325 h 983753"/>
              <a:gd name="connsiteX127" fmla="*/ 824297 w 1204341"/>
              <a:gd name="connsiteY127" fmla="*/ 727828 h 983753"/>
              <a:gd name="connsiteX128" fmla="*/ 825540 w 1204341"/>
              <a:gd name="connsiteY128" fmla="*/ 725331 h 983753"/>
              <a:gd name="connsiteX129" fmla="*/ 829270 w 1204341"/>
              <a:gd name="connsiteY129" fmla="*/ 722834 h 983753"/>
              <a:gd name="connsiteX130" fmla="*/ 831756 w 1204341"/>
              <a:gd name="connsiteY130" fmla="*/ 721586 h 983753"/>
              <a:gd name="connsiteX131" fmla="*/ 835486 w 1204341"/>
              <a:gd name="connsiteY131" fmla="*/ 719089 h 983753"/>
              <a:gd name="connsiteX132" fmla="*/ 839216 w 1204341"/>
              <a:gd name="connsiteY132" fmla="*/ 717841 h 983753"/>
              <a:gd name="connsiteX133" fmla="*/ 841703 w 1204341"/>
              <a:gd name="connsiteY133" fmla="*/ 716592 h 983753"/>
              <a:gd name="connsiteX134" fmla="*/ 849162 w 1204341"/>
              <a:gd name="connsiteY134" fmla="*/ 715344 h 983753"/>
              <a:gd name="connsiteX135" fmla="*/ 861595 w 1204341"/>
              <a:gd name="connsiteY135" fmla="*/ 706605 h 983753"/>
              <a:gd name="connsiteX136" fmla="*/ 861595 w 1204341"/>
              <a:gd name="connsiteY136" fmla="*/ 692872 h 983753"/>
              <a:gd name="connsiteX137" fmla="*/ 859109 w 1204341"/>
              <a:gd name="connsiteY137" fmla="*/ 684133 h 983753"/>
              <a:gd name="connsiteX138" fmla="*/ 859109 w 1204341"/>
              <a:gd name="connsiteY138" fmla="*/ 682885 h 983753"/>
              <a:gd name="connsiteX139" fmla="*/ 859109 w 1204341"/>
              <a:gd name="connsiteY139" fmla="*/ 676643 h 983753"/>
              <a:gd name="connsiteX140" fmla="*/ 859109 w 1204341"/>
              <a:gd name="connsiteY140" fmla="*/ 675394 h 983753"/>
              <a:gd name="connsiteX141" fmla="*/ 861595 w 1204341"/>
              <a:gd name="connsiteY141" fmla="*/ 660413 h 983753"/>
              <a:gd name="connsiteX142" fmla="*/ 864082 w 1204341"/>
              <a:gd name="connsiteY142" fmla="*/ 652923 h 983753"/>
              <a:gd name="connsiteX143" fmla="*/ 864082 w 1204341"/>
              <a:gd name="connsiteY143" fmla="*/ 651674 h 983753"/>
              <a:gd name="connsiteX144" fmla="*/ 867812 w 1204341"/>
              <a:gd name="connsiteY144" fmla="*/ 646681 h 983753"/>
              <a:gd name="connsiteX145" fmla="*/ 869055 w 1204341"/>
              <a:gd name="connsiteY145" fmla="*/ 644184 h 983753"/>
              <a:gd name="connsiteX146" fmla="*/ 872785 w 1204341"/>
              <a:gd name="connsiteY146" fmla="*/ 640439 h 983753"/>
              <a:gd name="connsiteX147" fmla="*/ 875271 w 1204341"/>
              <a:gd name="connsiteY147" fmla="*/ 637942 h 983753"/>
              <a:gd name="connsiteX148" fmla="*/ 876515 w 1204341"/>
              <a:gd name="connsiteY148" fmla="*/ 636693 h 983753"/>
              <a:gd name="connsiteX149" fmla="*/ 879001 w 1204341"/>
              <a:gd name="connsiteY149" fmla="*/ 635445 h 983753"/>
              <a:gd name="connsiteX150" fmla="*/ 879001 w 1204341"/>
              <a:gd name="connsiteY150" fmla="*/ 634197 h 983753"/>
              <a:gd name="connsiteX151" fmla="*/ 879001 w 1204341"/>
              <a:gd name="connsiteY151" fmla="*/ 536820 h 983753"/>
              <a:gd name="connsiteX152" fmla="*/ 854136 w 1204341"/>
              <a:gd name="connsiteY152" fmla="*/ 511852 h 983753"/>
              <a:gd name="connsiteX153" fmla="*/ 142978 w 1204341"/>
              <a:gd name="connsiteY153" fmla="*/ 181021 h 983753"/>
              <a:gd name="connsiteX154" fmla="*/ 142978 w 1204341"/>
              <a:gd name="connsiteY154" fmla="*/ 403239 h 983753"/>
              <a:gd name="connsiteX155" fmla="*/ 145464 w 1204341"/>
              <a:gd name="connsiteY155" fmla="*/ 405736 h 983753"/>
              <a:gd name="connsiteX156" fmla="*/ 876515 w 1204341"/>
              <a:gd name="connsiteY156" fmla="*/ 405736 h 983753"/>
              <a:gd name="connsiteX157" fmla="*/ 879001 w 1204341"/>
              <a:gd name="connsiteY157" fmla="*/ 403239 h 983753"/>
              <a:gd name="connsiteX158" fmla="*/ 879001 w 1204341"/>
              <a:gd name="connsiteY158" fmla="*/ 181021 h 983753"/>
              <a:gd name="connsiteX159" fmla="*/ 33569 w 1204341"/>
              <a:gd name="connsiteY159" fmla="*/ 181021 h 983753"/>
              <a:gd name="connsiteX160" fmla="*/ 33569 w 1204341"/>
              <a:gd name="connsiteY160" fmla="*/ 823956 h 983753"/>
              <a:gd name="connsiteX161" fmla="*/ 54705 w 1204341"/>
              <a:gd name="connsiteY161" fmla="*/ 846428 h 983753"/>
              <a:gd name="connsiteX162" fmla="*/ 829270 w 1204341"/>
              <a:gd name="connsiteY162" fmla="*/ 846428 h 983753"/>
              <a:gd name="connsiteX163" fmla="*/ 830513 w 1204341"/>
              <a:gd name="connsiteY163" fmla="*/ 843931 h 983753"/>
              <a:gd name="connsiteX164" fmla="*/ 833000 w 1204341"/>
              <a:gd name="connsiteY164" fmla="*/ 840185 h 983753"/>
              <a:gd name="connsiteX165" fmla="*/ 837973 w 1204341"/>
              <a:gd name="connsiteY165" fmla="*/ 833943 h 983753"/>
              <a:gd name="connsiteX166" fmla="*/ 841703 w 1204341"/>
              <a:gd name="connsiteY166" fmla="*/ 820211 h 983753"/>
              <a:gd name="connsiteX167" fmla="*/ 833000 w 1204341"/>
              <a:gd name="connsiteY167" fmla="*/ 808975 h 983753"/>
              <a:gd name="connsiteX168" fmla="*/ 829270 w 1204341"/>
              <a:gd name="connsiteY168" fmla="*/ 806478 h 983753"/>
              <a:gd name="connsiteX169" fmla="*/ 824297 w 1204341"/>
              <a:gd name="connsiteY169" fmla="*/ 806478 h 983753"/>
              <a:gd name="connsiteX170" fmla="*/ 637804 w 1204341"/>
              <a:gd name="connsiteY170" fmla="*/ 806478 h 983753"/>
              <a:gd name="connsiteX171" fmla="*/ 549531 w 1204341"/>
              <a:gd name="connsiteY171" fmla="*/ 717841 h 983753"/>
              <a:gd name="connsiteX172" fmla="*/ 549531 w 1204341"/>
              <a:gd name="connsiteY172" fmla="*/ 536820 h 983753"/>
              <a:gd name="connsiteX173" fmla="*/ 609209 w 1204341"/>
              <a:gd name="connsiteY173" fmla="*/ 478144 h 983753"/>
              <a:gd name="connsiteX174" fmla="*/ 854136 w 1204341"/>
              <a:gd name="connsiteY174" fmla="*/ 478144 h 983753"/>
              <a:gd name="connsiteX175" fmla="*/ 912570 w 1204341"/>
              <a:gd name="connsiteY175" fmla="*/ 536820 h 983753"/>
              <a:gd name="connsiteX176" fmla="*/ 912570 w 1204341"/>
              <a:gd name="connsiteY176" fmla="*/ 624209 h 983753"/>
              <a:gd name="connsiteX177" fmla="*/ 933706 w 1204341"/>
              <a:gd name="connsiteY177" fmla="*/ 631700 h 983753"/>
              <a:gd name="connsiteX178" fmla="*/ 948625 w 1204341"/>
              <a:gd name="connsiteY178" fmla="*/ 632948 h 983753"/>
              <a:gd name="connsiteX179" fmla="*/ 959815 w 1204341"/>
              <a:gd name="connsiteY179" fmla="*/ 622961 h 983753"/>
              <a:gd name="connsiteX180" fmla="*/ 963544 w 1204341"/>
              <a:gd name="connsiteY180" fmla="*/ 614222 h 983753"/>
              <a:gd name="connsiteX181" fmla="*/ 964788 w 1204341"/>
              <a:gd name="connsiteY181" fmla="*/ 611725 h 983753"/>
              <a:gd name="connsiteX182" fmla="*/ 971004 w 1204341"/>
              <a:gd name="connsiteY182" fmla="*/ 604234 h 983753"/>
              <a:gd name="connsiteX183" fmla="*/ 971004 w 1204341"/>
              <a:gd name="connsiteY183" fmla="*/ 602986 h 983753"/>
              <a:gd name="connsiteX184" fmla="*/ 978464 w 1204341"/>
              <a:gd name="connsiteY184" fmla="*/ 596744 h 983753"/>
              <a:gd name="connsiteX185" fmla="*/ 980950 w 1204341"/>
              <a:gd name="connsiteY185" fmla="*/ 595496 h 983753"/>
              <a:gd name="connsiteX186" fmla="*/ 988410 w 1204341"/>
              <a:gd name="connsiteY186" fmla="*/ 591750 h 983753"/>
              <a:gd name="connsiteX187" fmla="*/ 989653 w 1204341"/>
              <a:gd name="connsiteY187" fmla="*/ 591750 h 983753"/>
              <a:gd name="connsiteX188" fmla="*/ 989653 w 1204341"/>
              <a:gd name="connsiteY188" fmla="*/ 181021 h 983753"/>
              <a:gd name="connsiteX189" fmla="*/ 912570 w 1204341"/>
              <a:gd name="connsiteY189" fmla="*/ 181021 h 983753"/>
              <a:gd name="connsiteX190" fmla="*/ 912570 w 1204341"/>
              <a:gd name="connsiteY190" fmla="*/ 403239 h 983753"/>
              <a:gd name="connsiteX191" fmla="*/ 876515 w 1204341"/>
              <a:gd name="connsiteY191" fmla="*/ 438195 h 983753"/>
              <a:gd name="connsiteX192" fmla="*/ 145464 w 1204341"/>
              <a:gd name="connsiteY192" fmla="*/ 438195 h 983753"/>
              <a:gd name="connsiteX193" fmla="*/ 110652 w 1204341"/>
              <a:gd name="connsiteY193" fmla="*/ 403239 h 983753"/>
              <a:gd name="connsiteX194" fmla="*/ 110652 w 1204341"/>
              <a:gd name="connsiteY194" fmla="*/ 181021 h 983753"/>
              <a:gd name="connsiteX195" fmla="*/ 896834 w 1204341"/>
              <a:gd name="connsiteY195" fmla="*/ 71412 h 983753"/>
              <a:gd name="connsiteX196" fmla="*/ 916060 w 1204341"/>
              <a:gd name="connsiteY196" fmla="*/ 90637 h 983753"/>
              <a:gd name="connsiteX197" fmla="*/ 896834 w 1204341"/>
              <a:gd name="connsiteY197" fmla="*/ 108580 h 983753"/>
              <a:gd name="connsiteX198" fmla="*/ 878889 w 1204341"/>
              <a:gd name="connsiteY198" fmla="*/ 90637 h 983753"/>
              <a:gd name="connsiteX199" fmla="*/ 896834 w 1204341"/>
              <a:gd name="connsiteY199" fmla="*/ 71412 h 983753"/>
              <a:gd name="connsiteX200" fmla="*/ 826704 w 1204341"/>
              <a:gd name="connsiteY200" fmla="*/ 71412 h 983753"/>
              <a:gd name="connsiteX201" fmla="*/ 844647 w 1204341"/>
              <a:gd name="connsiteY201" fmla="*/ 90637 h 983753"/>
              <a:gd name="connsiteX202" fmla="*/ 826704 w 1204341"/>
              <a:gd name="connsiteY202" fmla="*/ 108580 h 983753"/>
              <a:gd name="connsiteX203" fmla="*/ 807479 w 1204341"/>
              <a:gd name="connsiteY203" fmla="*/ 90637 h 983753"/>
              <a:gd name="connsiteX204" fmla="*/ 826704 w 1204341"/>
              <a:gd name="connsiteY204" fmla="*/ 71412 h 983753"/>
              <a:gd name="connsiteX205" fmla="*/ 749802 w 1204341"/>
              <a:gd name="connsiteY205" fmla="*/ 71412 h 983753"/>
              <a:gd name="connsiteX206" fmla="*/ 767745 w 1204341"/>
              <a:gd name="connsiteY206" fmla="*/ 90637 h 983753"/>
              <a:gd name="connsiteX207" fmla="*/ 749802 w 1204341"/>
              <a:gd name="connsiteY207" fmla="*/ 108580 h 983753"/>
              <a:gd name="connsiteX208" fmla="*/ 730577 w 1204341"/>
              <a:gd name="connsiteY208" fmla="*/ 90637 h 983753"/>
              <a:gd name="connsiteX209" fmla="*/ 749802 w 1204341"/>
              <a:gd name="connsiteY209" fmla="*/ 71412 h 983753"/>
              <a:gd name="connsiteX210" fmla="*/ 125869 w 1204341"/>
              <a:gd name="connsiteY210" fmla="*/ 71412 h 983753"/>
              <a:gd name="connsiteX211" fmla="*/ 234214 w 1204341"/>
              <a:gd name="connsiteY211" fmla="*/ 71412 h 983753"/>
              <a:gd name="connsiteX212" fmla="*/ 251451 w 1204341"/>
              <a:gd name="connsiteY212" fmla="*/ 87892 h 983753"/>
              <a:gd name="connsiteX213" fmla="*/ 234214 w 1204341"/>
              <a:gd name="connsiteY213" fmla="*/ 103194 h 983753"/>
              <a:gd name="connsiteX214" fmla="*/ 125869 w 1204341"/>
              <a:gd name="connsiteY214" fmla="*/ 103194 h 983753"/>
              <a:gd name="connsiteX215" fmla="*/ 109863 w 1204341"/>
              <a:gd name="connsiteY215" fmla="*/ 87892 h 983753"/>
              <a:gd name="connsiteX216" fmla="*/ 125869 w 1204341"/>
              <a:gd name="connsiteY216" fmla="*/ 71412 h 983753"/>
              <a:gd name="connsiteX217" fmla="*/ 54705 w 1204341"/>
              <a:gd name="connsiteY217" fmla="*/ 33708 h 983753"/>
              <a:gd name="connsiteX218" fmla="*/ 33569 w 1204341"/>
              <a:gd name="connsiteY218" fmla="*/ 56179 h 983753"/>
              <a:gd name="connsiteX219" fmla="*/ 33569 w 1204341"/>
              <a:gd name="connsiteY219" fmla="*/ 148562 h 983753"/>
              <a:gd name="connsiteX220" fmla="*/ 110652 w 1204341"/>
              <a:gd name="connsiteY220" fmla="*/ 148562 h 983753"/>
              <a:gd name="connsiteX221" fmla="*/ 912570 w 1204341"/>
              <a:gd name="connsiteY221" fmla="*/ 148562 h 983753"/>
              <a:gd name="connsiteX222" fmla="*/ 989653 w 1204341"/>
              <a:gd name="connsiteY222" fmla="*/ 148562 h 983753"/>
              <a:gd name="connsiteX223" fmla="*/ 989653 w 1204341"/>
              <a:gd name="connsiteY223" fmla="*/ 56179 h 983753"/>
              <a:gd name="connsiteX224" fmla="*/ 967274 w 1204341"/>
              <a:gd name="connsiteY224" fmla="*/ 33708 h 983753"/>
              <a:gd name="connsiteX225" fmla="*/ 54705 w 1204341"/>
              <a:gd name="connsiteY225" fmla="*/ 0 h 983753"/>
              <a:gd name="connsiteX226" fmla="*/ 967274 w 1204341"/>
              <a:gd name="connsiteY226" fmla="*/ 0 h 983753"/>
              <a:gd name="connsiteX227" fmla="*/ 1021979 w 1204341"/>
              <a:gd name="connsiteY227" fmla="*/ 56179 h 983753"/>
              <a:gd name="connsiteX228" fmla="*/ 1021979 w 1204341"/>
              <a:gd name="connsiteY228" fmla="*/ 591750 h 983753"/>
              <a:gd name="connsiteX229" fmla="*/ 1053061 w 1204341"/>
              <a:gd name="connsiteY229" fmla="*/ 622961 h 983753"/>
              <a:gd name="connsiteX230" fmla="*/ 1063007 w 1204341"/>
              <a:gd name="connsiteY230" fmla="*/ 632948 h 983753"/>
              <a:gd name="connsiteX231" fmla="*/ 1077926 w 1204341"/>
              <a:gd name="connsiteY231" fmla="*/ 631700 h 983753"/>
              <a:gd name="connsiteX232" fmla="*/ 1135117 w 1204341"/>
              <a:gd name="connsiteY232" fmla="*/ 636693 h 983753"/>
              <a:gd name="connsiteX233" fmla="*/ 1150037 w 1204341"/>
              <a:gd name="connsiteY233" fmla="*/ 692872 h 983753"/>
              <a:gd name="connsiteX234" fmla="*/ 1151280 w 1204341"/>
              <a:gd name="connsiteY234" fmla="*/ 706605 h 983753"/>
              <a:gd name="connsiteX235" fmla="*/ 1162469 w 1204341"/>
              <a:gd name="connsiteY235" fmla="*/ 715344 h 983753"/>
              <a:gd name="connsiteX236" fmla="*/ 1203498 w 1204341"/>
              <a:gd name="connsiteY236" fmla="*/ 755293 h 983753"/>
              <a:gd name="connsiteX237" fmla="*/ 1178632 w 1204341"/>
              <a:gd name="connsiteY237" fmla="*/ 808975 h 983753"/>
              <a:gd name="connsiteX238" fmla="*/ 1169929 w 1204341"/>
              <a:gd name="connsiteY238" fmla="*/ 820211 h 983753"/>
              <a:gd name="connsiteX239" fmla="*/ 1174902 w 1204341"/>
              <a:gd name="connsiteY239" fmla="*/ 833943 h 983753"/>
              <a:gd name="connsiteX240" fmla="*/ 1179875 w 1204341"/>
              <a:gd name="connsiteY240" fmla="*/ 891370 h 983753"/>
              <a:gd name="connsiteX241" fmla="*/ 1127658 w 1204341"/>
              <a:gd name="connsiteY241" fmla="*/ 916339 h 983753"/>
              <a:gd name="connsiteX242" fmla="*/ 1113981 w 1204341"/>
              <a:gd name="connsiteY242" fmla="*/ 920084 h 983753"/>
              <a:gd name="connsiteX243" fmla="*/ 1107765 w 1204341"/>
              <a:gd name="connsiteY243" fmla="*/ 932568 h 983753"/>
              <a:gd name="connsiteX244" fmla="*/ 1075440 w 1204341"/>
              <a:gd name="connsiteY244" fmla="*/ 981257 h 983753"/>
              <a:gd name="connsiteX245" fmla="*/ 1019492 w 1204341"/>
              <a:gd name="connsiteY245" fmla="*/ 965027 h 983753"/>
              <a:gd name="connsiteX246" fmla="*/ 992140 w 1204341"/>
              <a:gd name="connsiteY246" fmla="*/ 965027 h 983753"/>
              <a:gd name="connsiteX247" fmla="*/ 954842 w 1204341"/>
              <a:gd name="connsiteY247" fmla="*/ 983753 h 983753"/>
              <a:gd name="connsiteX248" fmla="*/ 937436 w 1204341"/>
              <a:gd name="connsiteY248" fmla="*/ 981257 h 983753"/>
              <a:gd name="connsiteX249" fmla="*/ 905110 w 1204341"/>
              <a:gd name="connsiteY249" fmla="*/ 932568 h 983753"/>
              <a:gd name="connsiteX250" fmla="*/ 898894 w 1204341"/>
              <a:gd name="connsiteY250" fmla="*/ 920084 h 983753"/>
              <a:gd name="connsiteX251" fmla="*/ 883974 w 1204341"/>
              <a:gd name="connsiteY251" fmla="*/ 916339 h 983753"/>
              <a:gd name="connsiteX252" fmla="*/ 831756 w 1204341"/>
              <a:gd name="connsiteY252" fmla="*/ 891370 h 983753"/>
              <a:gd name="connsiteX253" fmla="*/ 826783 w 1204341"/>
              <a:gd name="connsiteY253" fmla="*/ 878886 h 983753"/>
              <a:gd name="connsiteX254" fmla="*/ 54705 w 1204341"/>
              <a:gd name="connsiteY254" fmla="*/ 878886 h 983753"/>
              <a:gd name="connsiteX255" fmla="*/ 0 w 1204341"/>
              <a:gd name="connsiteY255" fmla="*/ 823956 h 983753"/>
              <a:gd name="connsiteX256" fmla="*/ 0 w 1204341"/>
              <a:gd name="connsiteY256" fmla="*/ 56179 h 983753"/>
              <a:gd name="connsiteX257" fmla="*/ 54705 w 1204341"/>
              <a:gd name="connsiteY257" fmla="*/ 0 h 98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04341" h="983753">
                <a:moveTo>
                  <a:pt x="125949" y="730579"/>
                </a:moveTo>
                <a:lnTo>
                  <a:pt x="453844" y="730579"/>
                </a:lnTo>
                <a:cubicBezTo>
                  <a:pt x="463743" y="730579"/>
                  <a:pt x="471167" y="738819"/>
                  <a:pt x="471167" y="747059"/>
                </a:cubicBezTo>
                <a:cubicBezTo>
                  <a:pt x="471167" y="755298"/>
                  <a:pt x="463743" y="762361"/>
                  <a:pt x="453844" y="762361"/>
                </a:cubicBezTo>
                <a:lnTo>
                  <a:pt x="125949" y="762361"/>
                </a:lnTo>
                <a:cubicBezTo>
                  <a:pt x="117287" y="762361"/>
                  <a:pt x="109863" y="755298"/>
                  <a:pt x="109863" y="747059"/>
                </a:cubicBezTo>
                <a:cubicBezTo>
                  <a:pt x="109863" y="738819"/>
                  <a:pt x="117287" y="730579"/>
                  <a:pt x="125949" y="730579"/>
                </a:cubicBezTo>
                <a:close/>
                <a:moveTo>
                  <a:pt x="1074680" y="721123"/>
                </a:moveTo>
                <a:cubicBezTo>
                  <a:pt x="1078982" y="721123"/>
                  <a:pt x="1083285" y="722657"/>
                  <a:pt x="1086972" y="725723"/>
                </a:cubicBezTo>
                <a:cubicBezTo>
                  <a:pt x="1091889" y="731856"/>
                  <a:pt x="1091889" y="742895"/>
                  <a:pt x="1086972" y="749028"/>
                </a:cubicBezTo>
                <a:lnTo>
                  <a:pt x="994781" y="839795"/>
                </a:lnTo>
                <a:cubicBezTo>
                  <a:pt x="991093" y="843475"/>
                  <a:pt x="987406" y="844702"/>
                  <a:pt x="983718" y="844702"/>
                </a:cubicBezTo>
                <a:cubicBezTo>
                  <a:pt x="978801" y="844702"/>
                  <a:pt x="975113" y="843475"/>
                  <a:pt x="971426" y="839795"/>
                </a:cubicBezTo>
                <a:lnTo>
                  <a:pt x="923486" y="791959"/>
                </a:lnTo>
                <a:cubicBezTo>
                  <a:pt x="917340" y="785826"/>
                  <a:pt x="917340" y="776013"/>
                  <a:pt x="923486" y="769880"/>
                </a:cubicBezTo>
                <a:cubicBezTo>
                  <a:pt x="929632" y="762521"/>
                  <a:pt x="940695" y="762521"/>
                  <a:pt x="946841" y="769880"/>
                </a:cubicBezTo>
                <a:lnTo>
                  <a:pt x="983718" y="805451"/>
                </a:lnTo>
                <a:lnTo>
                  <a:pt x="1062388" y="725723"/>
                </a:lnTo>
                <a:cubicBezTo>
                  <a:pt x="1066075" y="722657"/>
                  <a:pt x="1070378" y="721123"/>
                  <a:pt x="1074680" y="721123"/>
                </a:cubicBezTo>
                <a:close/>
                <a:moveTo>
                  <a:pt x="125949" y="659167"/>
                </a:moveTo>
                <a:lnTo>
                  <a:pt x="453844" y="659167"/>
                </a:lnTo>
                <a:cubicBezTo>
                  <a:pt x="463743" y="659167"/>
                  <a:pt x="471167" y="666230"/>
                  <a:pt x="471167" y="674470"/>
                </a:cubicBezTo>
                <a:cubicBezTo>
                  <a:pt x="471167" y="683886"/>
                  <a:pt x="463743" y="690949"/>
                  <a:pt x="453844" y="690949"/>
                </a:cubicBezTo>
                <a:lnTo>
                  <a:pt x="125949" y="690949"/>
                </a:lnTo>
                <a:cubicBezTo>
                  <a:pt x="117287" y="690949"/>
                  <a:pt x="109863" y="683886"/>
                  <a:pt x="109863" y="674470"/>
                </a:cubicBezTo>
                <a:cubicBezTo>
                  <a:pt x="109863" y="666230"/>
                  <a:pt x="117287" y="659167"/>
                  <a:pt x="125949" y="659167"/>
                </a:cubicBezTo>
                <a:close/>
                <a:moveTo>
                  <a:pt x="1005816" y="621712"/>
                </a:moveTo>
                <a:cubicBezTo>
                  <a:pt x="1003330" y="621712"/>
                  <a:pt x="994627" y="622961"/>
                  <a:pt x="990897" y="632948"/>
                </a:cubicBezTo>
                <a:cubicBezTo>
                  <a:pt x="984680" y="647929"/>
                  <a:pt x="974734" y="659165"/>
                  <a:pt x="959815" y="664159"/>
                </a:cubicBezTo>
                <a:cubicBezTo>
                  <a:pt x="946139" y="669152"/>
                  <a:pt x="929976" y="667904"/>
                  <a:pt x="917543" y="660413"/>
                </a:cubicBezTo>
                <a:cubicBezTo>
                  <a:pt x="911327" y="656668"/>
                  <a:pt x="906353" y="656668"/>
                  <a:pt x="902624" y="659165"/>
                </a:cubicBezTo>
                <a:cubicBezTo>
                  <a:pt x="900137" y="660413"/>
                  <a:pt x="897650" y="661662"/>
                  <a:pt x="896407" y="664159"/>
                </a:cubicBezTo>
                <a:cubicBezTo>
                  <a:pt x="896407" y="664159"/>
                  <a:pt x="896407" y="664159"/>
                  <a:pt x="895164" y="664159"/>
                </a:cubicBezTo>
                <a:cubicBezTo>
                  <a:pt x="895164" y="665407"/>
                  <a:pt x="895164" y="665407"/>
                  <a:pt x="895164" y="666655"/>
                </a:cubicBezTo>
                <a:cubicBezTo>
                  <a:pt x="893921" y="666655"/>
                  <a:pt x="893921" y="666655"/>
                  <a:pt x="893921" y="666655"/>
                </a:cubicBezTo>
                <a:cubicBezTo>
                  <a:pt x="893921" y="667904"/>
                  <a:pt x="892677" y="667904"/>
                  <a:pt x="892677" y="669152"/>
                </a:cubicBezTo>
                <a:cubicBezTo>
                  <a:pt x="892677" y="669152"/>
                  <a:pt x="892677" y="669152"/>
                  <a:pt x="892677" y="670401"/>
                </a:cubicBezTo>
                <a:cubicBezTo>
                  <a:pt x="892677" y="670401"/>
                  <a:pt x="892677" y="670401"/>
                  <a:pt x="892677" y="671649"/>
                </a:cubicBezTo>
                <a:cubicBezTo>
                  <a:pt x="892677" y="672897"/>
                  <a:pt x="892677" y="672897"/>
                  <a:pt x="892677" y="672897"/>
                </a:cubicBezTo>
                <a:cubicBezTo>
                  <a:pt x="892677" y="674146"/>
                  <a:pt x="892677" y="674146"/>
                  <a:pt x="892677" y="675394"/>
                </a:cubicBezTo>
                <a:lnTo>
                  <a:pt x="892677" y="676643"/>
                </a:lnTo>
                <a:cubicBezTo>
                  <a:pt x="892677" y="677891"/>
                  <a:pt x="892677" y="679140"/>
                  <a:pt x="892677" y="680388"/>
                </a:cubicBezTo>
                <a:cubicBezTo>
                  <a:pt x="896407" y="691624"/>
                  <a:pt x="897650" y="702860"/>
                  <a:pt x="893921" y="712847"/>
                </a:cubicBezTo>
                <a:cubicBezTo>
                  <a:pt x="893921" y="714095"/>
                  <a:pt x="893921" y="714095"/>
                  <a:pt x="893921" y="714095"/>
                </a:cubicBezTo>
                <a:cubicBezTo>
                  <a:pt x="892677" y="717841"/>
                  <a:pt x="891434" y="720337"/>
                  <a:pt x="890191" y="724083"/>
                </a:cubicBezTo>
                <a:cubicBezTo>
                  <a:pt x="887704" y="726579"/>
                  <a:pt x="885218" y="730325"/>
                  <a:pt x="882731" y="732822"/>
                </a:cubicBezTo>
                <a:cubicBezTo>
                  <a:pt x="880245" y="735318"/>
                  <a:pt x="877758" y="737815"/>
                  <a:pt x="875271" y="739064"/>
                </a:cubicBezTo>
                <a:cubicBezTo>
                  <a:pt x="875271" y="739064"/>
                  <a:pt x="874028" y="740312"/>
                  <a:pt x="872785" y="740312"/>
                </a:cubicBezTo>
                <a:cubicBezTo>
                  <a:pt x="867812" y="744057"/>
                  <a:pt x="861595" y="746554"/>
                  <a:pt x="854136" y="747803"/>
                </a:cubicBezTo>
                <a:cubicBezTo>
                  <a:pt x="851649" y="747803"/>
                  <a:pt x="850406" y="749051"/>
                  <a:pt x="849162" y="749051"/>
                </a:cubicBezTo>
                <a:cubicBezTo>
                  <a:pt x="849162" y="749051"/>
                  <a:pt x="847919" y="749051"/>
                  <a:pt x="847919" y="750299"/>
                </a:cubicBezTo>
                <a:cubicBezTo>
                  <a:pt x="846676" y="751548"/>
                  <a:pt x="845433" y="751548"/>
                  <a:pt x="845433" y="752796"/>
                </a:cubicBezTo>
                <a:cubicBezTo>
                  <a:pt x="844189" y="752796"/>
                  <a:pt x="844189" y="752796"/>
                  <a:pt x="844189" y="752796"/>
                </a:cubicBezTo>
                <a:cubicBezTo>
                  <a:pt x="842946" y="755293"/>
                  <a:pt x="841703" y="757790"/>
                  <a:pt x="841703" y="759038"/>
                </a:cubicBezTo>
                <a:cubicBezTo>
                  <a:pt x="840459" y="764032"/>
                  <a:pt x="840459" y="771522"/>
                  <a:pt x="845433" y="776516"/>
                </a:cubicBezTo>
                <a:lnTo>
                  <a:pt x="846676" y="777765"/>
                </a:lnTo>
                <a:cubicBezTo>
                  <a:pt x="847919" y="777765"/>
                  <a:pt x="847919" y="779013"/>
                  <a:pt x="849162" y="779013"/>
                </a:cubicBezTo>
                <a:cubicBezTo>
                  <a:pt x="856622" y="782758"/>
                  <a:pt x="861595" y="789000"/>
                  <a:pt x="866568" y="796491"/>
                </a:cubicBezTo>
                <a:lnTo>
                  <a:pt x="870298" y="800236"/>
                </a:lnTo>
                <a:lnTo>
                  <a:pt x="869055" y="800236"/>
                </a:lnTo>
                <a:cubicBezTo>
                  <a:pt x="870298" y="805230"/>
                  <a:pt x="872785" y="810223"/>
                  <a:pt x="874028" y="813969"/>
                </a:cubicBezTo>
                <a:cubicBezTo>
                  <a:pt x="874028" y="817714"/>
                  <a:pt x="875271" y="822708"/>
                  <a:pt x="875271" y="825204"/>
                </a:cubicBezTo>
                <a:cubicBezTo>
                  <a:pt x="874028" y="833943"/>
                  <a:pt x="870298" y="842682"/>
                  <a:pt x="866568" y="848924"/>
                </a:cubicBezTo>
                <a:cubicBezTo>
                  <a:pt x="866568" y="850173"/>
                  <a:pt x="866568" y="851421"/>
                  <a:pt x="865325" y="851421"/>
                </a:cubicBezTo>
                <a:cubicBezTo>
                  <a:pt x="865325" y="852670"/>
                  <a:pt x="865325" y="852670"/>
                  <a:pt x="865325" y="852670"/>
                </a:cubicBezTo>
                <a:cubicBezTo>
                  <a:pt x="864082" y="853918"/>
                  <a:pt x="862839" y="855167"/>
                  <a:pt x="862839" y="855167"/>
                </a:cubicBezTo>
                <a:cubicBezTo>
                  <a:pt x="861595" y="857663"/>
                  <a:pt x="860352" y="858912"/>
                  <a:pt x="859109" y="860160"/>
                </a:cubicBezTo>
                <a:cubicBezTo>
                  <a:pt x="859109" y="861409"/>
                  <a:pt x="859109" y="862657"/>
                  <a:pt x="857865" y="865154"/>
                </a:cubicBezTo>
                <a:cubicBezTo>
                  <a:pt x="857865" y="870148"/>
                  <a:pt x="859109" y="873893"/>
                  <a:pt x="860352" y="875141"/>
                </a:cubicBezTo>
                <a:cubicBezTo>
                  <a:pt x="861595" y="877638"/>
                  <a:pt x="867812" y="885128"/>
                  <a:pt x="879001" y="882631"/>
                </a:cubicBezTo>
                <a:cubicBezTo>
                  <a:pt x="881488" y="882631"/>
                  <a:pt x="883974" y="882631"/>
                  <a:pt x="887704" y="882631"/>
                </a:cubicBezTo>
                <a:cubicBezTo>
                  <a:pt x="898894" y="882631"/>
                  <a:pt x="910083" y="886377"/>
                  <a:pt x="920030" y="895116"/>
                </a:cubicBezTo>
                <a:cubicBezTo>
                  <a:pt x="931219" y="903855"/>
                  <a:pt x="937436" y="918836"/>
                  <a:pt x="937436" y="933817"/>
                </a:cubicBezTo>
                <a:cubicBezTo>
                  <a:pt x="937436" y="943804"/>
                  <a:pt x="946139" y="948798"/>
                  <a:pt x="948625" y="950046"/>
                </a:cubicBezTo>
                <a:cubicBezTo>
                  <a:pt x="951112" y="950046"/>
                  <a:pt x="961058" y="952543"/>
                  <a:pt x="967274" y="943804"/>
                </a:cubicBezTo>
                <a:cubicBezTo>
                  <a:pt x="977221" y="932568"/>
                  <a:pt x="990897" y="926326"/>
                  <a:pt x="1005816" y="926326"/>
                </a:cubicBezTo>
                <a:cubicBezTo>
                  <a:pt x="1020735" y="926326"/>
                  <a:pt x="1035655" y="932568"/>
                  <a:pt x="1044358" y="943804"/>
                </a:cubicBezTo>
                <a:cubicBezTo>
                  <a:pt x="1051817" y="952543"/>
                  <a:pt x="1061764" y="950046"/>
                  <a:pt x="1063007" y="950046"/>
                </a:cubicBezTo>
                <a:cubicBezTo>
                  <a:pt x="1066737" y="948798"/>
                  <a:pt x="1075440" y="943804"/>
                  <a:pt x="1075440" y="933817"/>
                </a:cubicBezTo>
                <a:cubicBezTo>
                  <a:pt x="1075440" y="918836"/>
                  <a:pt x="1080413" y="903855"/>
                  <a:pt x="1091602" y="895116"/>
                </a:cubicBezTo>
                <a:cubicBezTo>
                  <a:pt x="1104035" y="885128"/>
                  <a:pt x="1118955" y="881383"/>
                  <a:pt x="1133874" y="882631"/>
                </a:cubicBezTo>
                <a:cubicBezTo>
                  <a:pt x="1145064" y="885128"/>
                  <a:pt x="1150037" y="877638"/>
                  <a:pt x="1151280" y="875141"/>
                </a:cubicBezTo>
                <a:cubicBezTo>
                  <a:pt x="1153767" y="872644"/>
                  <a:pt x="1156253" y="863905"/>
                  <a:pt x="1150037" y="855167"/>
                </a:cubicBezTo>
                <a:cubicBezTo>
                  <a:pt x="1140091" y="843931"/>
                  <a:pt x="1135117" y="828950"/>
                  <a:pt x="1138847" y="813969"/>
                </a:cubicBezTo>
                <a:cubicBezTo>
                  <a:pt x="1141334" y="798988"/>
                  <a:pt x="1150037" y="786504"/>
                  <a:pt x="1162469" y="779013"/>
                </a:cubicBezTo>
                <a:cubicBezTo>
                  <a:pt x="1172416" y="774019"/>
                  <a:pt x="1172416" y="764032"/>
                  <a:pt x="1171173" y="761535"/>
                </a:cubicBezTo>
                <a:cubicBezTo>
                  <a:pt x="1171173" y="759038"/>
                  <a:pt x="1168686" y="749051"/>
                  <a:pt x="1157496" y="747803"/>
                </a:cubicBezTo>
                <a:cubicBezTo>
                  <a:pt x="1142577" y="745306"/>
                  <a:pt x="1130144" y="736567"/>
                  <a:pt x="1122685" y="724083"/>
                </a:cubicBezTo>
                <a:cubicBezTo>
                  <a:pt x="1115225" y="710350"/>
                  <a:pt x="1113981" y="695369"/>
                  <a:pt x="1118955" y="680388"/>
                </a:cubicBezTo>
                <a:cubicBezTo>
                  <a:pt x="1122685" y="670401"/>
                  <a:pt x="1115225" y="662910"/>
                  <a:pt x="1113981" y="661662"/>
                </a:cubicBezTo>
                <a:cubicBezTo>
                  <a:pt x="1111495" y="660413"/>
                  <a:pt x="1104035" y="654171"/>
                  <a:pt x="1094089" y="660413"/>
                </a:cubicBezTo>
                <a:cubicBezTo>
                  <a:pt x="1081656" y="667904"/>
                  <a:pt x="1066737" y="669152"/>
                  <a:pt x="1051817" y="664159"/>
                </a:cubicBezTo>
                <a:cubicBezTo>
                  <a:pt x="1038141" y="659165"/>
                  <a:pt x="1026952" y="647929"/>
                  <a:pt x="1021979" y="632948"/>
                </a:cubicBezTo>
                <a:cubicBezTo>
                  <a:pt x="1018249" y="624209"/>
                  <a:pt x="1009546" y="621712"/>
                  <a:pt x="1005816" y="621712"/>
                </a:cubicBezTo>
                <a:close/>
                <a:moveTo>
                  <a:pt x="125949" y="587760"/>
                </a:moveTo>
                <a:lnTo>
                  <a:pt x="453844" y="587760"/>
                </a:lnTo>
                <a:cubicBezTo>
                  <a:pt x="463743" y="587760"/>
                  <a:pt x="471167" y="593864"/>
                  <a:pt x="471167" y="603629"/>
                </a:cubicBezTo>
                <a:cubicBezTo>
                  <a:pt x="471167" y="612174"/>
                  <a:pt x="463743" y="619499"/>
                  <a:pt x="453844" y="619499"/>
                </a:cubicBezTo>
                <a:lnTo>
                  <a:pt x="125949" y="619499"/>
                </a:lnTo>
                <a:cubicBezTo>
                  <a:pt x="117287" y="619499"/>
                  <a:pt x="109863" y="612174"/>
                  <a:pt x="109863" y="603629"/>
                </a:cubicBezTo>
                <a:cubicBezTo>
                  <a:pt x="109863" y="593864"/>
                  <a:pt x="117287" y="587760"/>
                  <a:pt x="125949" y="587760"/>
                </a:cubicBezTo>
                <a:close/>
                <a:moveTo>
                  <a:pt x="126183" y="516348"/>
                </a:moveTo>
                <a:lnTo>
                  <a:pt x="310750" y="516348"/>
                </a:lnTo>
                <a:cubicBezTo>
                  <a:pt x="320794" y="516348"/>
                  <a:pt x="328328" y="523411"/>
                  <a:pt x="328328" y="531651"/>
                </a:cubicBezTo>
                <a:cubicBezTo>
                  <a:pt x="328328" y="539890"/>
                  <a:pt x="320794" y="548130"/>
                  <a:pt x="310750" y="548130"/>
                </a:cubicBezTo>
                <a:lnTo>
                  <a:pt x="126183" y="548130"/>
                </a:lnTo>
                <a:cubicBezTo>
                  <a:pt x="117395" y="548130"/>
                  <a:pt x="109861" y="539890"/>
                  <a:pt x="109861" y="531651"/>
                </a:cubicBezTo>
                <a:cubicBezTo>
                  <a:pt x="109861" y="523411"/>
                  <a:pt x="117395" y="516348"/>
                  <a:pt x="126183" y="516348"/>
                </a:cubicBezTo>
                <a:close/>
                <a:moveTo>
                  <a:pt x="609209" y="511852"/>
                </a:moveTo>
                <a:cubicBezTo>
                  <a:pt x="594289" y="511852"/>
                  <a:pt x="583100" y="523087"/>
                  <a:pt x="583100" y="536820"/>
                </a:cubicBezTo>
                <a:lnTo>
                  <a:pt x="583100" y="717841"/>
                </a:lnTo>
                <a:cubicBezTo>
                  <a:pt x="583100" y="747803"/>
                  <a:pt x="607966" y="774019"/>
                  <a:pt x="637804" y="774019"/>
                </a:cubicBezTo>
                <a:lnTo>
                  <a:pt x="808134" y="774019"/>
                </a:lnTo>
                <a:cubicBezTo>
                  <a:pt x="808134" y="772771"/>
                  <a:pt x="808134" y="772771"/>
                  <a:pt x="808134" y="772771"/>
                </a:cubicBezTo>
                <a:cubicBezTo>
                  <a:pt x="808134" y="771522"/>
                  <a:pt x="808134" y="770274"/>
                  <a:pt x="808134" y="769026"/>
                </a:cubicBezTo>
                <a:cubicBezTo>
                  <a:pt x="806891" y="767777"/>
                  <a:pt x="806891" y="767777"/>
                  <a:pt x="806891" y="765280"/>
                </a:cubicBezTo>
                <a:lnTo>
                  <a:pt x="806891" y="762784"/>
                </a:lnTo>
                <a:cubicBezTo>
                  <a:pt x="806891" y="761535"/>
                  <a:pt x="808134" y="759038"/>
                  <a:pt x="808134" y="757790"/>
                </a:cubicBezTo>
                <a:cubicBezTo>
                  <a:pt x="808134" y="757790"/>
                  <a:pt x="808134" y="756541"/>
                  <a:pt x="808134" y="755293"/>
                </a:cubicBezTo>
                <a:cubicBezTo>
                  <a:pt x="808134" y="755293"/>
                  <a:pt x="808134" y="755293"/>
                  <a:pt x="808134" y="754045"/>
                </a:cubicBezTo>
                <a:cubicBezTo>
                  <a:pt x="808134" y="752796"/>
                  <a:pt x="809377" y="751548"/>
                  <a:pt x="809377" y="749051"/>
                </a:cubicBezTo>
                <a:cubicBezTo>
                  <a:pt x="810621" y="747803"/>
                  <a:pt x="810621" y="746554"/>
                  <a:pt x="811864" y="745306"/>
                </a:cubicBezTo>
                <a:cubicBezTo>
                  <a:pt x="811864" y="744057"/>
                  <a:pt x="811864" y="744057"/>
                  <a:pt x="811864" y="742809"/>
                </a:cubicBezTo>
                <a:cubicBezTo>
                  <a:pt x="813107" y="741560"/>
                  <a:pt x="814351" y="739064"/>
                  <a:pt x="814351" y="739064"/>
                </a:cubicBezTo>
                <a:cubicBezTo>
                  <a:pt x="814351" y="737815"/>
                  <a:pt x="815594" y="737815"/>
                  <a:pt x="816837" y="736567"/>
                </a:cubicBezTo>
                <a:cubicBezTo>
                  <a:pt x="816837" y="735318"/>
                  <a:pt x="818080" y="732822"/>
                  <a:pt x="818080" y="732822"/>
                </a:cubicBezTo>
                <a:cubicBezTo>
                  <a:pt x="819324" y="731573"/>
                  <a:pt x="820567" y="731573"/>
                  <a:pt x="820567" y="730325"/>
                </a:cubicBezTo>
                <a:cubicBezTo>
                  <a:pt x="821810" y="730325"/>
                  <a:pt x="821810" y="727828"/>
                  <a:pt x="824297" y="727828"/>
                </a:cubicBezTo>
                <a:cubicBezTo>
                  <a:pt x="824297" y="726579"/>
                  <a:pt x="824297" y="726579"/>
                  <a:pt x="825540" y="725331"/>
                </a:cubicBezTo>
                <a:cubicBezTo>
                  <a:pt x="826783" y="725331"/>
                  <a:pt x="828027" y="724083"/>
                  <a:pt x="829270" y="722834"/>
                </a:cubicBezTo>
                <a:cubicBezTo>
                  <a:pt x="829270" y="722834"/>
                  <a:pt x="830513" y="721586"/>
                  <a:pt x="831756" y="721586"/>
                </a:cubicBezTo>
                <a:cubicBezTo>
                  <a:pt x="833000" y="720337"/>
                  <a:pt x="834243" y="719089"/>
                  <a:pt x="835486" y="719089"/>
                </a:cubicBezTo>
                <a:cubicBezTo>
                  <a:pt x="835486" y="719089"/>
                  <a:pt x="837973" y="717841"/>
                  <a:pt x="839216" y="717841"/>
                </a:cubicBezTo>
                <a:cubicBezTo>
                  <a:pt x="840459" y="717841"/>
                  <a:pt x="840459" y="717841"/>
                  <a:pt x="841703" y="716592"/>
                </a:cubicBezTo>
                <a:cubicBezTo>
                  <a:pt x="844189" y="716592"/>
                  <a:pt x="846676" y="715344"/>
                  <a:pt x="849162" y="715344"/>
                </a:cubicBezTo>
                <a:cubicBezTo>
                  <a:pt x="854136" y="714095"/>
                  <a:pt x="859109" y="711598"/>
                  <a:pt x="861595" y="706605"/>
                </a:cubicBezTo>
                <a:cubicBezTo>
                  <a:pt x="862839" y="702860"/>
                  <a:pt x="864082" y="696617"/>
                  <a:pt x="861595" y="692872"/>
                </a:cubicBezTo>
                <a:cubicBezTo>
                  <a:pt x="861595" y="690375"/>
                  <a:pt x="860352" y="686630"/>
                  <a:pt x="859109" y="684133"/>
                </a:cubicBezTo>
                <a:cubicBezTo>
                  <a:pt x="859109" y="684133"/>
                  <a:pt x="859109" y="684133"/>
                  <a:pt x="859109" y="682885"/>
                </a:cubicBezTo>
                <a:cubicBezTo>
                  <a:pt x="859109" y="680388"/>
                  <a:pt x="859109" y="679140"/>
                  <a:pt x="859109" y="676643"/>
                </a:cubicBezTo>
                <a:lnTo>
                  <a:pt x="859109" y="675394"/>
                </a:lnTo>
                <a:cubicBezTo>
                  <a:pt x="859109" y="670401"/>
                  <a:pt x="859109" y="665407"/>
                  <a:pt x="861595" y="660413"/>
                </a:cubicBezTo>
                <a:cubicBezTo>
                  <a:pt x="861595" y="656668"/>
                  <a:pt x="862839" y="654171"/>
                  <a:pt x="864082" y="652923"/>
                </a:cubicBezTo>
                <a:cubicBezTo>
                  <a:pt x="864082" y="652923"/>
                  <a:pt x="864082" y="652923"/>
                  <a:pt x="864082" y="651674"/>
                </a:cubicBezTo>
                <a:cubicBezTo>
                  <a:pt x="865325" y="650426"/>
                  <a:pt x="866568" y="647929"/>
                  <a:pt x="867812" y="646681"/>
                </a:cubicBezTo>
                <a:cubicBezTo>
                  <a:pt x="867812" y="645432"/>
                  <a:pt x="869055" y="645432"/>
                  <a:pt x="869055" y="644184"/>
                </a:cubicBezTo>
                <a:cubicBezTo>
                  <a:pt x="870298" y="644184"/>
                  <a:pt x="870298" y="641687"/>
                  <a:pt x="872785" y="640439"/>
                </a:cubicBezTo>
                <a:cubicBezTo>
                  <a:pt x="872785" y="639190"/>
                  <a:pt x="874028" y="639190"/>
                  <a:pt x="875271" y="637942"/>
                </a:cubicBezTo>
                <a:lnTo>
                  <a:pt x="876515" y="636693"/>
                </a:lnTo>
                <a:cubicBezTo>
                  <a:pt x="876515" y="635445"/>
                  <a:pt x="877758" y="635445"/>
                  <a:pt x="879001" y="635445"/>
                </a:cubicBezTo>
                <a:lnTo>
                  <a:pt x="879001" y="634197"/>
                </a:lnTo>
                <a:lnTo>
                  <a:pt x="879001" y="536820"/>
                </a:lnTo>
                <a:cubicBezTo>
                  <a:pt x="879001" y="523087"/>
                  <a:pt x="867812" y="511852"/>
                  <a:pt x="854136" y="511852"/>
                </a:cubicBezTo>
                <a:close/>
                <a:moveTo>
                  <a:pt x="142978" y="181021"/>
                </a:moveTo>
                <a:lnTo>
                  <a:pt x="142978" y="403239"/>
                </a:lnTo>
                <a:cubicBezTo>
                  <a:pt x="142978" y="404488"/>
                  <a:pt x="144221" y="405736"/>
                  <a:pt x="145464" y="405736"/>
                </a:cubicBezTo>
                <a:lnTo>
                  <a:pt x="876515" y="405736"/>
                </a:lnTo>
                <a:cubicBezTo>
                  <a:pt x="879001" y="405736"/>
                  <a:pt x="879001" y="404488"/>
                  <a:pt x="879001" y="403239"/>
                </a:cubicBezTo>
                <a:lnTo>
                  <a:pt x="879001" y="181021"/>
                </a:lnTo>
                <a:close/>
                <a:moveTo>
                  <a:pt x="33569" y="181021"/>
                </a:moveTo>
                <a:lnTo>
                  <a:pt x="33569" y="823956"/>
                </a:lnTo>
                <a:cubicBezTo>
                  <a:pt x="33569" y="836440"/>
                  <a:pt x="42272" y="846428"/>
                  <a:pt x="54705" y="846428"/>
                </a:cubicBezTo>
                <a:lnTo>
                  <a:pt x="829270" y="846428"/>
                </a:lnTo>
                <a:lnTo>
                  <a:pt x="830513" y="843931"/>
                </a:lnTo>
                <a:cubicBezTo>
                  <a:pt x="831756" y="842682"/>
                  <a:pt x="831756" y="841434"/>
                  <a:pt x="833000" y="840185"/>
                </a:cubicBezTo>
                <a:cubicBezTo>
                  <a:pt x="834243" y="837689"/>
                  <a:pt x="835486" y="835192"/>
                  <a:pt x="837973" y="833943"/>
                </a:cubicBezTo>
                <a:cubicBezTo>
                  <a:pt x="840459" y="830198"/>
                  <a:pt x="841703" y="825204"/>
                  <a:pt x="841703" y="820211"/>
                </a:cubicBezTo>
                <a:cubicBezTo>
                  <a:pt x="840459" y="815217"/>
                  <a:pt x="837973" y="810223"/>
                  <a:pt x="833000" y="808975"/>
                </a:cubicBezTo>
                <a:cubicBezTo>
                  <a:pt x="831756" y="807727"/>
                  <a:pt x="830513" y="806478"/>
                  <a:pt x="829270" y="806478"/>
                </a:cubicBezTo>
                <a:cubicBezTo>
                  <a:pt x="828027" y="806478"/>
                  <a:pt x="826783" y="806478"/>
                  <a:pt x="824297" y="806478"/>
                </a:cubicBezTo>
                <a:lnTo>
                  <a:pt x="637804" y="806478"/>
                </a:lnTo>
                <a:cubicBezTo>
                  <a:pt x="589316" y="806478"/>
                  <a:pt x="549531" y="766529"/>
                  <a:pt x="549531" y="717841"/>
                </a:cubicBezTo>
                <a:lnTo>
                  <a:pt x="549531" y="536820"/>
                </a:lnTo>
                <a:cubicBezTo>
                  <a:pt x="549531" y="505609"/>
                  <a:pt x="575640" y="478144"/>
                  <a:pt x="609209" y="478144"/>
                </a:cubicBezTo>
                <a:lnTo>
                  <a:pt x="854136" y="478144"/>
                </a:lnTo>
                <a:cubicBezTo>
                  <a:pt x="886461" y="478144"/>
                  <a:pt x="912570" y="505609"/>
                  <a:pt x="912570" y="536820"/>
                </a:cubicBezTo>
                <a:lnTo>
                  <a:pt x="912570" y="624209"/>
                </a:lnTo>
                <a:cubicBezTo>
                  <a:pt x="920030" y="625458"/>
                  <a:pt x="927489" y="627954"/>
                  <a:pt x="933706" y="631700"/>
                </a:cubicBezTo>
                <a:cubicBezTo>
                  <a:pt x="938679" y="634197"/>
                  <a:pt x="943652" y="635445"/>
                  <a:pt x="948625" y="632948"/>
                </a:cubicBezTo>
                <a:cubicBezTo>
                  <a:pt x="953598" y="631700"/>
                  <a:pt x="957328" y="627954"/>
                  <a:pt x="959815" y="622961"/>
                </a:cubicBezTo>
                <a:cubicBezTo>
                  <a:pt x="959815" y="619216"/>
                  <a:pt x="961058" y="615470"/>
                  <a:pt x="963544" y="614222"/>
                </a:cubicBezTo>
                <a:cubicBezTo>
                  <a:pt x="963544" y="612973"/>
                  <a:pt x="964788" y="611725"/>
                  <a:pt x="964788" y="611725"/>
                </a:cubicBezTo>
                <a:cubicBezTo>
                  <a:pt x="967274" y="607980"/>
                  <a:pt x="968518" y="605483"/>
                  <a:pt x="971004" y="604234"/>
                </a:cubicBezTo>
                <a:cubicBezTo>
                  <a:pt x="971004" y="604234"/>
                  <a:pt x="971004" y="604234"/>
                  <a:pt x="971004" y="602986"/>
                </a:cubicBezTo>
                <a:cubicBezTo>
                  <a:pt x="973491" y="600489"/>
                  <a:pt x="975977" y="599241"/>
                  <a:pt x="978464" y="596744"/>
                </a:cubicBezTo>
                <a:cubicBezTo>
                  <a:pt x="979707" y="596744"/>
                  <a:pt x="979707" y="595496"/>
                  <a:pt x="980950" y="595496"/>
                </a:cubicBezTo>
                <a:cubicBezTo>
                  <a:pt x="983437" y="594247"/>
                  <a:pt x="985924" y="592999"/>
                  <a:pt x="988410" y="591750"/>
                </a:cubicBezTo>
                <a:cubicBezTo>
                  <a:pt x="988410" y="591750"/>
                  <a:pt x="988410" y="591750"/>
                  <a:pt x="989653" y="591750"/>
                </a:cubicBezTo>
                <a:lnTo>
                  <a:pt x="989653" y="181021"/>
                </a:lnTo>
                <a:lnTo>
                  <a:pt x="912570" y="181021"/>
                </a:lnTo>
                <a:lnTo>
                  <a:pt x="912570" y="403239"/>
                </a:lnTo>
                <a:cubicBezTo>
                  <a:pt x="912570" y="421965"/>
                  <a:pt x="896407" y="438195"/>
                  <a:pt x="876515" y="438195"/>
                </a:cubicBezTo>
                <a:lnTo>
                  <a:pt x="145464" y="438195"/>
                </a:lnTo>
                <a:cubicBezTo>
                  <a:pt x="126815" y="438195"/>
                  <a:pt x="110652" y="421965"/>
                  <a:pt x="110652" y="403239"/>
                </a:cubicBezTo>
                <a:lnTo>
                  <a:pt x="110652" y="181021"/>
                </a:lnTo>
                <a:close/>
                <a:moveTo>
                  <a:pt x="896834" y="71412"/>
                </a:moveTo>
                <a:cubicBezTo>
                  <a:pt x="907088" y="71412"/>
                  <a:pt x="916060" y="80384"/>
                  <a:pt x="916060" y="90637"/>
                </a:cubicBezTo>
                <a:cubicBezTo>
                  <a:pt x="916060" y="100890"/>
                  <a:pt x="907088" y="108580"/>
                  <a:pt x="896834" y="108580"/>
                </a:cubicBezTo>
                <a:cubicBezTo>
                  <a:pt x="886580" y="108580"/>
                  <a:pt x="878889" y="100890"/>
                  <a:pt x="878889" y="90637"/>
                </a:cubicBezTo>
                <a:cubicBezTo>
                  <a:pt x="878889" y="80384"/>
                  <a:pt x="886580" y="71412"/>
                  <a:pt x="896834" y="71412"/>
                </a:cubicBezTo>
                <a:close/>
                <a:moveTo>
                  <a:pt x="826704" y="71412"/>
                </a:moveTo>
                <a:cubicBezTo>
                  <a:pt x="836957" y="71412"/>
                  <a:pt x="844647" y="80384"/>
                  <a:pt x="844647" y="90637"/>
                </a:cubicBezTo>
                <a:cubicBezTo>
                  <a:pt x="844647" y="100890"/>
                  <a:pt x="836957" y="108580"/>
                  <a:pt x="826704" y="108580"/>
                </a:cubicBezTo>
                <a:cubicBezTo>
                  <a:pt x="816451" y="108580"/>
                  <a:pt x="807479" y="100890"/>
                  <a:pt x="807479" y="90637"/>
                </a:cubicBezTo>
                <a:cubicBezTo>
                  <a:pt x="807479" y="80384"/>
                  <a:pt x="816451" y="71412"/>
                  <a:pt x="826704" y="71412"/>
                </a:cubicBezTo>
                <a:close/>
                <a:moveTo>
                  <a:pt x="749802" y="71412"/>
                </a:moveTo>
                <a:cubicBezTo>
                  <a:pt x="760055" y="71412"/>
                  <a:pt x="767745" y="80384"/>
                  <a:pt x="767745" y="90637"/>
                </a:cubicBezTo>
                <a:cubicBezTo>
                  <a:pt x="767745" y="100890"/>
                  <a:pt x="760055" y="108580"/>
                  <a:pt x="749802" y="108580"/>
                </a:cubicBezTo>
                <a:cubicBezTo>
                  <a:pt x="739549" y="108580"/>
                  <a:pt x="730577" y="100890"/>
                  <a:pt x="730577" y="90637"/>
                </a:cubicBezTo>
                <a:cubicBezTo>
                  <a:pt x="730577" y="80384"/>
                  <a:pt x="739549" y="71412"/>
                  <a:pt x="749802" y="71412"/>
                </a:cubicBezTo>
                <a:close/>
                <a:moveTo>
                  <a:pt x="125869" y="71412"/>
                </a:moveTo>
                <a:lnTo>
                  <a:pt x="234214" y="71412"/>
                </a:lnTo>
                <a:cubicBezTo>
                  <a:pt x="244064" y="71412"/>
                  <a:pt x="251451" y="78475"/>
                  <a:pt x="251451" y="87892"/>
                </a:cubicBezTo>
                <a:cubicBezTo>
                  <a:pt x="251451" y="96131"/>
                  <a:pt x="244064" y="103194"/>
                  <a:pt x="234214" y="103194"/>
                </a:cubicBezTo>
                <a:lnTo>
                  <a:pt x="125869" y="103194"/>
                </a:lnTo>
                <a:cubicBezTo>
                  <a:pt x="117250" y="103194"/>
                  <a:pt x="109863" y="96131"/>
                  <a:pt x="109863" y="87892"/>
                </a:cubicBezTo>
                <a:cubicBezTo>
                  <a:pt x="109863" y="78475"/>
                  <a:pt x="117250" y="71412"/>
                  <a:pt x="125869" y="71412"/>
                </a:cubicBezTo>
                <a:close/>
                <a:moveTo>
                  <a:pt x="54705" y="33708"/>
                </a:moveTo>
                <a:cubicBezTo>
                  <a:pt x="42272" y="33708"/>
                  <a:pt x="33569" y="43695"/>
                  <a:pt x="33569" y="56179"/>
                </a:cubicBezTo>
                <a:lnTo>
                  <a:pt x="33569" y="148562"/>
                </a:lnTo>
                <a:lnTo>
                  <a:pt x="110652" y="148562"/>
                </a:lnTo>
                <a:lnTo>
                  <a:pt x="912570" y="148562"/>
                </a:lnTo>
                <a:lnTo>
                  <a:pt x="989653" y="148562"/>
                </a:lnTo>
                <a:lnTo>
                  <a:pt x="989653" y="56179"/>
                </a:lnTo>
                <a:cubicBezTo>
                  <a:pt x="989653" y="43695"/>
                  <a:pt x="979707" y="33708"/>
                  <a:pt x="967274" y="33708"/>
                </a:cubicBezTo>
                <a:close/>
                <a:moveTo>
                  <a:pt x="54705" y="0"/>
                </a:moveTo>
                <a:lnTo>
                  <a:pt x="967274" y="0"/>
                </a:lnTo>
                <a:cubicBezTo>
                  <a:pt x="998356" y="0"/>
                  <a:pt x="1021979" y="24969"/>
                  <a:pt x="1021979" y="56179"/>
                </a:cubicBezTo>
                <a:lnTo>
                  <a:pt x="1021979" y="591750"/>
                </a:lnTo>
                <a:cubicBezTo>
                  <a:pt x="1036898" y="596744"/>
                  <a:pt x="1048087" y="607980"/>
                  <a:pt x="1053061" y="622961"/>
                </a:cubicBezTo>
                <a:cubicBezTo>
                  <a:pt x="1055547" y="627954"/>
                  <a:pt x="1059277" y="631700"/>
                  <a:pt x="1063007" y="632948"/>
                </a:cubicBezTo>
                <a:cubicBezTo>
                  <a:pt x="1067980" y="635445"/>
                  <a:pt x="1072953" y="634197"/>
                  <a:pt x="1077926" y="631700"/>
                </a:cubicBezTo>
                <a:cubicBezTo>
                  <a:pt x="1096575" y="620464"/>
                  <a:pt x="1118955" y="621712"/>
                  <a:pt x="1135117" y="636693"/>
                </a:cubicBezTo>
                <a:cubicBezTo>
                  <a:pt x="1151280" y="650426"/>
                  <a:pt x="1157496" y="672897"/>
                  <a:pt x="1150037" y="692872"/>
                </a:cubicBezTo>
                <a:cubicBezTo>
                  <a:pt x="1147550" y="696617"/>
                  <a:pt x="1148793" y="702860"/>
                  <a:pt x="1151280" y="706605"/>
                </a:cubicBezTo>
                <a:cubicBezTo>
                  <a:pt x="1153767" y="711598"/>
                  <a:pt x="1157496" y="714095"/>
                  <a:pt x="1162469" y="715344"/>
                </a:cubicBezTo>
                <a:cubicBezTo>
                  <a:pt x="1183605" y="717841"/>
                  <a:pt x="1199768" y="734070"/>
                  <a:pt x="1203498" y="755293"/>
                </a:cubicBezTo>
                <a:cubicBezTo>
                  <a:pt x="1207228" y="776516"/>
                  <a:pt x="1198525" y="797739"/>
                  <a:pt x="1178632" y="808975"/>
                </a:cubicBezTo>
                <a:cubicBezTo>
                  <a:pt x="1174902" y="810223"/>
                  <a:pt x="1172416" y="815217"/>
                  <a:pt x="1169929" y="820211"/>
                </a:cubicBezTo>
                <a:cubicBezTo>
                  <a:pt x="1169929" y="825204"/>
                  <a:pt x="1171173" y="830198"/>
                  <a:pt x="1174902" y="833943"/>
                </a:cubicBezTo>
                <a:cubicBezTo>
                  <a:pt x="1188579" y="850173"/>
                  <a:pt x="1191065" y="873893"/>
                  <a:pt x="1179875" y="891370"/>
                </a:cubicBezTo>
                <a:cubicBezTo>
                  <a:pt x="1168686" y="911345"/>
                  <a:pt x="1148793" y="920084"/>
                  <a:pt x="1127658" y="916339"/>
                </a:cubicBezTo>
                <a:cubicBezTo>
                  <a:pt x="1122685" y="915090"/>
                  <a:pt x="1117711" y="916339"/>
                  <a:pt x="1113981" y="920084"/>
                </a:cubicBezTo>
                <a:cubicBezTo>
                  <a:pt x="1110252" y="922581"/>
                  <a:pt x="1107765" y="927575"/>
                  <a:pt x="1107765" y="932568"/>
                </a:cubicBezTo>
                <a:cubicBezTo>
                  <a:pt x="1107765" y="953791"/>
                  <a:pt x="1095332" y="973766"/>
                  <a:pt x="1075440" y="981257"/>
                </a:cubicBezTo>
                <a:cubicBezTo>
                  <a:pt x="1054304" y="987499"/>
                  <a:pt x="1033168" y="981257"/>
                  <a:pt x="1019492" y="965027"/>
                </a:cubicBezTo>
                <a:cubicBezTo>
                  <a:pt x="1012033" y="957537"/>
                  <a:pt x="999600" y="957537"/>
                  <a:pt x="992140" y="965027"/>
                </a:cubicBezTo>
                <a:cubicBezTo>
                  <a:pt x="983437" y="977511"/>
                  <a:pt x="968518" y="983753"/>
                  <a:pt x="954842" y="983753"/>
                </a:cubicBezTo>
                <a:cubicBezTo>
                  <a:pt x="948625" y="983753"/>
                  <a:pt x="943652" y="982505"/>
                  <a:pt x="937436" y="981257"/>
                </a:cubicBezTo>
                <a:cubicBezTo>
                  <a:pt x="917543" y="973766"/>
                  <a:pt x="905110" y="953791"/>
                  <a:pt x="905110" y="932568"/>
                </a:cubicBezTo>
                <a:cubicBezTo>
                  <a:pt x="905110" y="927575"/>
                  <a:pt x="902624" y="922581"/>
                  <a:pt x="898894" y="920084"/>
                </a:cubicBezTo>
                <a:cubicBezTo>
                  <a:pt x="895164" y="916339"/>
                  <a:pt x="888948" y="915090"/>
                  <a:pt x="883974" y="916339"/>
                </a:cubicBezTo>
                <a:cubicBezTo>
                  <a:pt x="862839" y="920084"/>
                  <a:pt x="842946" y="911345"/>
                  <a:pt x="831756" y="891370"/>
                </a:cubicBezTo>
                <a:cubicBezTo>
                  <a:pt x="829270" y="887625"/>
                  <a:pt x="828027" y="883880"/>
                  <a:pt x="826783" y="878886"/>
                </a:cubicBezTo>
                <a:lnTo>
                  <a:pt x="54705" y="878886"/>
                </a:lnTo>
                <a:cubicBezTo>
                  <a:pt x="24866" y="878886"/>
                  <a:pt x="0" y="855167"/>
                  <a:pt x="0" y="823956"/>
                </a:cubicBezTo>
                <a:lnTo>
                  <a:pt x="0" y="56179"/>
                </a:lnTo>
                <a:cubicBezTo>
                  <a:pt x="0" y="24969"/>
                  <a:pt x="24866" y="0"/>
                  <a:pt x="547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4203B399-8842-D845-A2C6-0A19A0385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6050" y="10906378"/>
            <a:ext cx="1127210" cy="784257"/>
          </a:xfrm>
          <a:custGeom>
            <a:avLst/>
            <a:gdLst>
              <a:gd name="connsiteX0" fmla="*/ 272311 w 1127210"/>
              <a:gd name="connsiteY0" fmla="*/ 199574 h 784257"/>
              <a:gd name="connsiteX1" fmla="*/ 34545 w 1127210"/>
              <a:gd name="connsiteY1" fmla="*/ 431948 h 784257"/>
              <a:gd name="connsiteX2" fmla="*/ 34545 w 1127210"/>
              <a:gd name="connsiteY2" fmla="*/ 445691 h 784257"/>
              <a:gd name="connsiteX3" fmla="*/ 272311 w 1127210"/>
              <a:gd name="connsiteY3" fmla="*/ 678064 h 784257"/>
              <a:gd name="connsiteX4" fmla="*/ 187661 w 1127210"/>
              <a:gd name="connsiteY4" fmla="*/ 439444 h 784257"/>
              <a:gd name="connsiteX5" fmla="*/ 272311 w 1127210"/>
              <a:gd name="connsiteY5" fmla="*/ 199574 h 784257"/>
              <a:gd name="connsiteX6" fmla="*/ 852410 w 1127210"/>
              <a:gd name="connsiteY6" fmla="*/ 198325 h 784257"/>
              <a:gd name="connsiteX7" fmla="*/ 938304 w 1127210"/>
              <a:gd name="connsiteY7" fmla="*/ 439444 h 784257"/>
              <a:gd name="connsiteX8" fmla="*/ 852410 w 1127210"/>
              <a:gd name="connsiteY8" fmla="*/ 679314 h 784257"/>
              <a:gd name="connsiteX9" fmla="*/ 1092666 w 1127210"/>
              <a:gd name="connsiteY9" fmla="*/ 445691 h 784257"/>
              <a:gd name="connsiteX10" fmla="*/ 1092666 w 1127210"/>
              <a:gd name="connsiteY10" fmla="*/ 431948 h 784257"/>
              <a:gd name="connsiteX11" fmla="*/ 852410 w 1127210"/>
              <a:gd name="connsiteY11" fmla="*/ 198325 h 784257"/>
              <a:gd name="connsiteX12" fmla="*/ 559610 w 1127210"/>
              <a:gd name="connsiteY12" fmla="*/ 197750 h 784257"/>
              <a:gd name="connsiteX13" fmla="*/ 713093 w 1127210"/>
              <a:gd name="connsiteY13" fmla="*/ 252366 h 784257"/>
              <a:gd name="connsiteX14" fmla="*/ 715588 w 1127210"/>
              <a:gd name="connsiteY14" fmla="*/ 275951 h 784257"/>
              <a:gd name="connsiteX15" fmla="*/ 691880 w 1127210"/>
              <a:gd name="connsiteY15" fmla="*/ 278433 h 784257"/>
              <a:gd name="connsiteX16" fmla="*/ 559610 w 1127210"/>
              <a:gd name="connsiteY16" fmla="*/ 230023 h 784257"/>
              <a:gd name="connsiteX17" fmla="*/ 353718 w 1127210"/>
              <a:gd name="connsiteY17" fmla="*/ 436075 h 784257"/>
              <a:gd name="connsiteX18" fmla="*/ 378675 w 1127210"/>
              <a:gd name="connsiteY18" fmla="*/ 531654 h 784257"/>
              <a:gd name="connsiteX19" fmla="*/ 537149 w 1127210"/>
              <a:gd name="connsiteY19" fmla="*/ 410009 h 784257"/>
              <a:gd name="connsiteX20" fmla="*/ 559610 w 1127210"/>
              <a:gd name="connsiteY20" fmla="*/ 411250 h 784257"/>
              <a:gd name="connsiteX21" fmla="*/ 583318 w 1127210"/>
              <a:gd name="connsiteY21" fmla="*/ 434834 h 784257"/>
              <a:gd name="connsiteX22" fmla="*/ 769245 w 1127210"/>
              <a:gd name="connsiteY22" fmla="*/ 280916 h 784257"/>
              <a:gd name="connsiteX23" fmla="*/ 759262 w 1127210"/>
              <a:gd name="connsiteY23" fmla="*/ 266020 h 784257"/>
              <a:gd name="connsiteX24" fmla="*/ 776732 w 1127210"/>
              <a:gd name="connsiteY24" fmla="*/ 249884 h 784257"/>
              <a:gd name="connsiteX25" fmla="*/ 811671 w 1127210"/>
              <a:gd name="connsiteY25" fmla="*/ 249884 h 784257"/>
              <a:gd name="connsiteX26" fmla="*/ 826645 w 1127210"/>
              <a:gd name="connsiteY26" fmla="*/ 266020 h 784257"/>
              <a:gd name="connsiteX27" fmla="*/ 826645 w 1127210"/>
              <a:gd name="connsiteY27" fmla="*/ 303259 h 784257"/>
              <a:gd name="connsiteX28" fmla="*/ 811671 w 1127210"/>
              <a:gd name="connsiteY28" fmla="*/ 319395 h 784257"/>
              <a:gd name="connsiteX29" fmla="*/ 794202 w 1127210"/>
              <a:gd name="connsiteY29" fmla="*/ 303259 h 784257"/>
              <a:gd name="connsiteX30" fmla="*/ 592053 w 1127210"/>
              <a:gd name="connsiteY30" fmla="*/ 469590 h 784257"/>
              <a:gd name="connsiteX31" fmla="*/ 569592 w 1127210"/>
              <a:gd name="connsiteY31" fmla="*/ 468349 h 784257"/>
              <a:gd name="connsiteX32" fmla="*/ 545884 w 1127210"/>
              <a:gd name="connsiteY32" fmla="*/ 444764 h 784257"/>
              <a:gd name="connsiteX33" fmla="*/ 396144 w 1127210"/>
              <a:gd name="connsiteY33" fmla="*/ 558962 h 784257"/>
              <a:gd name="connsiteX34" fmla="*/ 559610 w 1127210"/>
              <a:gd name="connsiteY34" fmla="*/ 640886 h 784257"/>
              <a:gd name="connsiteX35" fmla="*/ 766749 w 1127210"/>
              <a:gd name="connsiteY35" fmla="*/ 436075 h 784257"/>
              <a:gd name="connsiteX36" fmla="*/ 755519 w 1127210"/>
              <a:gd name="connsiteY36" fmla="*/ 372770 h 784257"/>
              <a:gd name="connsiteX37" fmla="*/ 766749 w 1127210"/>
              <a:gd name="connsiteY37" fmla="*/ 351668 h 784257"/>
              <a:gd name="connsiteX38" fmla="*/ 787962 w 1127210"/>
              <a:gd name="connsiteY38" fmla="*/ 361599 h 784257"/>
              <a:gd name="connsiteX39" fmla="*/ 799193 w 1127210"/>
              <a:gd name="connsiteY39" fmla="*/ 436075 h 784257"/>
              <a:gd name="connsiteX40" fmla="*/ 559610 w 1127210"/>
              <a:gd name="connsiteY40" fmla="*/ 674401 h 784257"/>
              <a:gd name="connsiteX41" fmla="*/ 369940 w 1127210"/>
              <a:gd name="connsiteY41" fmla="*/ 580064 h 784257"/>
              <a:gd name="connsiteX42" fmla="*/ 323770 w 1127210"/>
              <a:gd name="connsiteY42" fmla="*/ 614819 h 784257"/>
              <a:gd name="connsiteX43" fmla="*/ 313787 w 1127210"/>
              <a:gd name="connsiteY43" fmla="*/ 618543 h 784257"/>
              <a:gd name="connsiteX44" fmla="*/ 301309 w 1127210"/>
              <a:gd name="connsiteY44" fmla="*/ 612337 h 784257"/>
              <a:gd name="connsiteX45" fmla="*/ 303805 w 1127210"/>
              <a:gd name="connsiteY45" fmla="*/ 588753 h 784257"/>
              <a:gd name="connsiteX46" fmla="*/ 351222 w 1127210"/>
              <a:gd name="connsiteY46" fmla="*/ 552756 h 784257"/>
              <a:gd name="connsiteX47" fmla="*/ 321274 w 1127210"/>
              <a:gd name="connsiteY47" fmla="*/ 436075 h 784257"/>
              <a:gd name="connsiteX48" fmla="*/ 559610 w 1127210"/>
              <a:gd name="connsiteY48" fmla="*/ 197750 h 784257"/>
              <a:gd name="connsiteX49" fmla="*/ 562360 w 1127210"/>
              <a:gd name="connsiteY49" fmla="*/ 125864 h 784257"/>
              <a:gd name="connsiteX50" fmla="*/ 360695 w 1127210"/>
              <a:gd name="connsiteY50" fmla="*/ 162095 h 784257"/>
              <a:gd name="connsiteX51" fmla="*/ 220027 w 1127210"/>
              <a:gd name="connsiteY51" fmla="*/ 439444 h 784257"/>
              <a:gd name="connsiteX52" fmla="*/ 359450 w 1127210"/>
              <a:gd name="connsiteY52" fmla="*/ 716793 h 784257"/>
              <a:gd name="connsiteX53" fmla="*/ 562360 w 1127210"/>
              <a:gd name="connsiteY53" fmla="*/ 751774 h 784257"/>
              <a:gd name="connsiteX54" fmla="*/ 764026 w 1127210"/>
              <a:gd name="connsiteY54" fmla="*/ 716793 h 784257"/>
              <a:gd name="connsiteX55" fmla="*/ 904694 w 1127210"/>
              <a:gd name="connsiteY55" fmla="*/ 439444 h 784257"/>
              <a:gd name="connsiteX56" fmla="*/ 765270 w 1127210"/>
              <a:gd name="connsiteY56" fmla="*/ 162095 h 784257"/>
              <a:gd name="connsiteX57" fmla="*/ 562360 w 1127210"/>
              <a:gd name="connsiteY57" fmla="*/ 125864 h 784257"/>
              <a:gd name="connsiteX58" fmla="*/ 562360 w 1127210"/>
              <a:gd name="connsiteY58" fmla="*/ 93382 h 784257"/>
              <a:gd name="connsiteX59" fmla="*/ 1122542 w 1127210"/>
              <a:gd name="connsiteY59" fmla="*/ 416956 h 784257"/>
              <a:gd name="connsiteX60" fmla="*/ 1122542 w 1127210"/>
              <a:gd name="connsiteY60" fmla="*/ 460682 h 784257"/>
              <a:gd name="connsiteX61" fmla="*/ 562360 w 1127210"/>
              <a:gd name="connsiteY61" fmla="*/ 784257 h 784257"/>
              <a:gd name="connsiteX62" fmla="*/ 4668 w 1127210"/>
              <a:gd name="connsiteY62" fmla="*/ 460682 h 784257"/>
              <a:gd name="connsiteX63" fmla="*/ 4668 w 1127210"/>
              <a:gd name="connsiteY63" fmla="*/ 416956 h 784257"/>
              <a:gd name="connsiteX64" fmla="*/ 344512 w 1127210"/>
              <a:gd name="connsiteY64" fmla="*/ 132111 h 784257"/>
              <a:gd name="connsiteX65" fmla="*/ 345757 w 1127210"/>
              <a:gd name="connsiteY65" fmla="*/ 130862 h 784257"/>
              <a:gd name="connsiteX66" fmla="*/ 345757 w 1127210"/>
              <a:gd name="connsiteY66" fmla="*/ 132111 h 784257"/>
              <a:gd name="connsiteX67" fmla="*/ 562360 w 1127210"/>
              <a:gd name="connsiteY67" fmla="*/ 93382 h 784257"/>
              <a:gd name="connsiteX68" fmla="*/ 559614 w 1127210"/>
              <a:gd name="connsiteY68" fmla="*/ 0 h 784257"/>
              <a:gd name="connsiteX69" fmla="*/ 1010193 w 1127210"/>
              <a:gd name="connsiteY69" fmla="*/ 144612 h 784257"/>
              <a:gd name="connsiteX70" fmla="*/ 1013928 w 1127210"/>
              <a:gd name="connsiteY70" fmla="*/ 167051 h 784257"/>
              <a:gd name="connsiteX71" fmla="*/ 1000236 w 1127210"/>
              <a:gd name="connsiteY71" fmla="*/ 174531 h 784257"/>
              <a:gd name="connsiteX72" fmla="*/ 991523 w 1127210"/>
              <a:gd name="connsiteY72" fmla="*/ 172038 h 784257"/>
              <a:gd name="connsiteX73" fmla="*/ 559614 w 1127210"/>
              <a:gd name="connsiteY73" fmla="*/ 32413 h 784257"/>
              <a:gd name="connsiteX74" fmla="*/ 130194 w 1127210"/>
              <a:gd name="connsiteY74" fmla="*/ 167051 h 784257"/>
              <a:gd name="connsiteX75" fmla="*/ 107790 w 1127210"/>
              <a:gd name="connsiteY75" fmla="*/ 162065 h 784257"/>
              <a:gd name="connsiteX76" fmla="*/ 111524 w 1127210"/>
              <a:gd name="connsiteY76" fmla="*/ 139625 h 784257"/>
              <a:gd name="connsiteX77" fmla="*/ 559614 w 1127210"/>
              <a:gd name="connsiteY77" fmla="*/ 0 h 78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127210" h="784257">
                <a:moveTo>
                  <a:pt x="272311" y="199574"/>
                </a:moveTo>
                <a:cubicBezTo>
                  <a:pt x="167743" y="254544"/>
                  <a:pt x="81849" y="335750"/>
                  <a:pt x="34545" y="431948"/>
                </a:cubicBezTo>
                <a:cubicBezTo>
                  <a:pt x="32055" y="435696"/>
                  <a:pt x="32055" y="440693"/>
                  <a:pt x="34545" y="445691"/>
                </a:cubicBezTo>
                <a:cubicBezTo>
                  <a:pt x="81849" y="541888"/>
                  <a:pt x="167743" y="624344"/>
                  <a:pt x="272311" y="678064"/>
                </a:cubicBezTo>
                <a:cubicBezTo>
                  <a:pt x="218782" y="611850"/>
                  <a:pt x="187661" y="526896"/>
                  <a:pt x="187661" y="439444"/>
                </a:cubicBezTo>
                <a:cubicBezTo>
                  <a:pt x="187661" y="350742"/>
                  <a:pt x="218782" y="267038"/>
                  <a:pt x="272311" y="199574"/>
                </a:cubicBezTo>
                <a:close/>
                <a:moveTo>
                  <a:pt x="852410" y="198325"/>
                </a:moveTo>
                <a:cubicBezTo>
                  <a:pt x="907183" y="265788"/>
                  <a:pt x="938304" y="350742"/>
                  <a:pt x="938304" y="439444"/>
                </a:cubicBezTo>
                <a:cubicBezTo>
                  <a:pt x="938304" y="526896"/>
                  <a:pt x="907183" y="611850"/>
                  <a:pt x="852410" y="679314"/>
                </a:cubicBezTo>
                <a:cubicBezTo>
                  <a:pt x="958222" y="624344"/>
                  <a:pt x="1045361" y="541888"/>
                  <a:pt x="1092666" y="445691"/>
                </a:cubicBezTo>
                <a:cubicBezTo>
                  <a:pt x="1095155" y="440693"/>
                  <a:pt x="1095155" y="435696"/>
                  <a:pt x="1092666" y="431948"/>
                </a:cubicBezTo>
                <a:cubicBezTo>
                  <a:pt x="1045361" y="334501"/>
                  <a:pt x="958222" y="253295"/>
                  <a:pt x="852410" y="198325"/>
                </a:cubicBezTo>
                <a:close/>
                <a:moveTo>
                  <a:pt x="559610" y="197750"/>
                </a:moveTo>
                <a:cubicBezTo>
                  <a:pt x="615762" y="197750"/>
                  <a:pt x="670667" y="216369"/>
                  <a:pt x="713093" y="252366"/>
                </a:cubicBezTo>
                <a:cubicBezTo>
                  <a:pt x="720580" y="258573"/>
                  <a:pt x="720580" y="268503"/>
                  <a:pt x="715588" y="275951"/>
                </a:cubicBezTo>
                <a:cubicBezTo>
                  <a:pt x="709349" y="282157"/>
                  <a:pt x="699367" y="283398"/>
                  <a:pt x="691880" y="278433"/>
                </a:cubicBezTo>
                <a:cubicBezTo>
                  <a:pt x="655693" y="247401"/>
                  <a:pt x="608275" y="230023"/>
                  <a:pt x="559610" y="230023"/>
                </a:cubicBezTo>
                <a:cubicBezTo>
                  <a:pt x="446057" y="230023"/>
                  <a:pt x="353718" y="323119"/>
                  <a:pt x="353718" y="436075"/>
                </a:cubicBezTo>
                <a:cubicBezTo>
                  <a:pt x="353718" y="470831"/>
                  <a:pt x="362453" y="503104"/>
                  <a:pt x="378675" y="531654"/>
                </a:cubicBezTo>
                <a:lnTo>
                  <a:pt x="537149" y="410009"/>
                </a:lnTo>
                <a:cubicBezTo>
                  <a:pt x="543388" y="405043"/>
                  <a:pt x="553371" y="405043"/>
                  <a:pt x="559610" y="411250"/>
                </a:cubicBezTo>
                <a:lnTo>
                  <a:pt x="583318" y="434834"/>
                </a:lnTo>
                <a:lnTo>
                  <a:pt x="769245" y="280916"/>
                </a:lnTo>
                <a:cubicBezTo>
                  <a:pt x="764254" y="278433"/>
                  <a:pt x="759262" y="272227"/>
                  <a:pt x="759262" y="266020"/>
                </a:cubicBezTo>
                <a:cubicBezTo>
                  <a:pt x="759262" y="256090"/>
                  <a:pt x="767997" y="249884"/>
                  <a:pt x="776732" y="249884"/>
                </a:cubicBezTo>
                <a:lnTo>
                  <a:pt x="811671" y="249884"/>
                </a:lnTo>
                <a:cubicBezTo>
                  <a:pt x="820406" y="249884"/>
                  <a:pt x="826645" y="256090"/>
                  <a:pt x="826645" y="266020"/>
                </a:cubicBezTo>
                <a:lnTo>
                  <a:pt x="826645" y="303259"/>
                </a:lnTo>
                <a:cubicBezTo>
                  <a:pt x="826645" y="313189"/>
                  <a:pt x="820406" y="319395"/>
                  <a:pt x="811671" y="319395"/>
                </a:cubicBezTo>
                <a:cubicBezTo>
                  <a:pt x="801689" y="319395"/>
                  <a:pt x="794202" y="313189"/>
                  <a:pt x="794202" y="303259"/>
                </a:cubicBezTo>
                <a:lnTo>
                  <a:pt x="592053" y="469590"/>
                </a:lnTo>
                <a:cubicBezTo>
                  <a:pt x="585814" y="474555"/>
                  <a:pt x="575832" y="474555"/>
                  <a:pt x="569592" y="468349"/>
                </a:cubicBezTo>
                <a:lnTo>
                  <a:pt x="545884" y="444764"/>
                </a:lnTo>
                <a:lnTo>
                  <a:pt x="396144" y="558962"/>
                </a:lnTo>
                <a:cubicBezTo>
                  <a:pt x="433579" y="608613"/>
                  <a:pt x="493475" y="640886"/>
                  <a:pt x="559610" y="640886"/>
                </a:cubicBezTo>
                <a:cubicBezTo>
                  <a:pt x="673162" y="640886"/>
                  <a:pt x="766749" y="549032"/>
                  <a:pt x="766749" y="436075"/>
                </a:cubicBezTo>
                <a:cubicBezTo>
                  <a:pt x="766749" y="413732"/>
                  <a:pt x="763006" y="392631"/>
                  <a:pt x="755519" y="372770"/>
                </a:cubicBezTo>
                <a:cubicBezTo>
                  <a:pt x="754271" y="364081"/>
                  <a:pt x="758015" y="354151"/>
                  <a:pt x="766749" y="351668"/>
                </a:cubicBezTo>
                <a:cubicBezTo>
                  <a:pt x="775484" y="349186"/>
                  <a:pt x="785467" y="354151"/>
                  <a:pt x="787962" y="361599"/>
                </a:cubicBezTo>
                <a:cubicBezTo>
                  <a:pt x="795449" y="385183"/>
                  <a:pt x="799193" y="410009"/>
                  <a:pt x="799193" y="436075"/>
                </a:cubicBezTo>
                <a:cubicBezTo>
                  <a:pt x="799193" y="566410"/>
                  <a:pt x="691880" y="674401"/>
                  <a:pt x="559610" y="674401"/>
                </a:cubicBezTo>
                <a:cubicBezTo>
                  <a:pt x="483492" y="674401"/>
                  <a:pt x="413614" y="637162"/>
                  <a:pt x="369940" y="580064"/>
                </a:cubicBezTo>
                <a:lnTo>
                  <a:pt x="323770" y="614819"/>
                </a:lnTo>
                <a:cubicBezTo>
                  <a:pt x="321274" y="617302"/>
                  <a:pt x="317531" y="618543"/>
                  <a:pt x="313787" y="618543"/>
                </a:cubicBezTo>
                <a:cubicBezTo>
                  <a:pt x="308796" y="618543"/>
                  <a:pt x="303805" y="616061"/>
                  <a:pt x="301309" y="612337"/>
                </a:cubicBezTo>
                <a:cubicBezTo>
                  <a:pt x="295070" y="604889"/>
                  <a:pt x="296318" y="593718"/>
                  <a:pt x="303805" y="588753"/>
                </a:cubicBezTo>
                <a:lnTo>
                  <a:pt x="351222" y="552756"/>
                </a:lnTo>
                <a:cubicBezTo>
                  <a:pt x="332505" y="518000"/>
                  <a:pt x="321274" y="478279"/>
                  <a:pt x="321274" y="436075"/>
                </a:cubicBezTo>
                <a:cubicBezTo>
                  <a:pt x="321274" y="304500"/>
                  <a:pt x="427340" y="197750"/>
                  <a:pt x="559610" y="197750"/>
                </a:cubicBezTo>
                <a:close/>
                <a:moveTo>
                  <a:pt x="562360" y="125864"/>
                </a:moveTo>
                <a:cubicBezTo>
                  <a:pt x="493894" y="125864"/>
                  <a:pt x="425427" y="138358"/>
                  <a:pt x="360695" y="162095"/>
                </a:cubicBezTo>
                <a:cubicBezTo>
                  <a:pt x="272311" y="227059"/>
                  <a:pt x="220027" y="329504"/>
                  <a:pt x="220027" y="439444"/>
                </a:cubicBezTo>
                <a:cubicBezTo>
                  <a:pt x="220027" y="548135"/>
                  <a:pt x="272311" y="651829"/>
                  <a:pt x="359450" y="716793"/>
                </a:cubicBezTo>
                <a:cubicBezTo>
                  <a:pt x="425427" y="739281"/>
                  <a:pt x="493894" y="751774"/>
                  <a:pt x="562360" y="751774"/>
                </a:cubicBezTo>
                <a:cubicBezTo>
                  <a:pt x="630827" y="751774"/>
                  <a:pt x="699294" y="739281"/>
                  <a:pt x="764026" y="716793"/>
                </a:cubicBezTo>
                <a:cubicBezTo>
                  <a:pt x="852410" y="651829"/>
                  <a:pt x="904694" y="548135"/>
                  <a:pt x="904694" y="439444"/>
                </a:cubicBezTo>
                <a:cubicBezTo>
                  <a:pt x="904694" y="329504"/>
                  <a:pt x="852410" y="225810"/>
                  <a:pt x="765270" y="162095"/>
                </a:cubicBezTo>
                <a:cubicBezTo>
                  <a:pt x="700538" y="138358"/>
                  <a:pt x="630827" y="125864"/>
                  <a:pt x="562360" y="125864"/>
                </a:cubicBezTo>
                <a:close/>
                <a:moveTo>
                  <a:pt x="562360" y="93382"/>
                </a:moveTo>
                <a:cubicBezTo>
                  <a:pt x="795147" y="93382"/>
                  <a:pt x="1030423" y="229558"/>
                  <a:pt x="1122542" y="416956"/>
                </a:cubicBezTo>
                <a:cubicBezTo>
                  <a:pt x="1128766" y="430699"/>
                  <a:pt x="1128766" y="446940"/>
                  <a:pt x="1122542" y="460682"/>
                </a:cubicBezTo>
                <a:cubicBezTo>
                  <a:pt x="1030423" y="648081"/>
                  <a:pt x="795147" y="784257"/>
                  <a:pt x="562360" y="784257"/>
                </a:cubicBezTo>
                <a:cubicBezTo>
                  <a:pt x="330818" y="784257"/>
                  <a:pt x="96787" y="648081"/>
                  <a:pt x="4668" y="460682"/>
                </a:cubicBezTo>
                <a:cubicBezTo>
                  <a:pt x="-1556" y="446940"/>
                  <a:pt x="-1556" y="430699"/>
                  <a:pt x="4668" y="416956"/>
                </a:cubicBezTo>
                <a:cubicBezTo>
                  <a:pt x="66911" y="289525"/>
                  <a:pt x="195130" y="185832"/>
                  <a:pt x="344512" y="132111"/>
                </a:cubicBezTo>
                <a:cubicBezTo>
                  <a:pt x="344512" y="132111"/>
                  <a:pt x="344512" y="132111"/>
                  <a:pt x="345757" y="130862"/>
                </a:cubicBezTo>
                <a:lnTo>
                  <a:pt x="345757" y="132111"/>
                </a:lnTo>
                <a:cubicBezTo>
                  <a:pt x="415468" y="107125"/>
                  <a:pt x="488914" y="93382"/>
                  <a:pt x="562360" y="93382"/>
                </a:cubicBezTo>
                <a:close/>
                <a:moveTo>
                  <a:pt x="559614" y="0"/>
                </a:moveTo>
                <a:cubicBezTo>
                  <a:pt x="713956" y="0"/>
                  <a:pt x="879500" y="52359"/>
                  <a:pt x="1010193" y="144612"/>
                </a:cubicBezTo>
                <a:cubicBezTo>
                  <a:pt x="1017662" y="149598"/>
                  <a:pt x="1018906" y="159572"/>
                  <a:pt x="1013928" y="167051"/>
                </a:cubicBezTo>
                <a:cubicBezTo>
                  <a:pt x="1011438" y="172038"/>
                  <a:pt x="1006459" y="174531"/>
                  <a:pt x="1000236" y="174531"/>
                </a:cubicBezTo>
                <a:cubicBezTo>
                  <a:pt x="997746" y="174531"/>
                  <a:pt x="994012" y="173285"/>
                  <a:pt x="991523" y="172038"/>
                </a:cubicBezTo>
                <a:cubicBezTo>
                  <a:pt x="865809" y="83526"/>
                  <a:pt x="707733" y="32413"/>
                  <a:pt x="559614" y="32413"/>
                </a:cubicBezTo>
                <a:cubicBezTo>
                  <a:pt x="412740" y="32413"/>
                  <a:pt x="257153" y="81032"/>
                  <a:pt x="130194" y="167051"/>
                </a:cubicBezTo>
                <a:cubicBezTo>
                  <a:pt x="122726" y="172038"/>
                  <a:pt x="112769" y="169545"/>
                  <a:pt x="107790" y="162065"/>
                </a:cubicBezTo>
                <a:cubicBezTo>
                  <a:pt x="102811" y="154585"/>
                  <a:pt x="104056" y="144612"/>
                  <a:pt x="111524" y="139625"/>
                </a:cubicBezTo>
                <a:cubicBezTo>
                  <a:pt x="243462" y="51113"/>
                  <a:pt x="406516" y="0"/>
                  <a:pt x="5596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DF2578F2-850F-D84B-AA22-758899FC8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715" y="7808300"/>
            <a:ext cx="1201725" cy="1064399"/>
          </a:xfrm>
          <a:custGeom>
            <a:avLst/>
            <a:gdLst>
              <a:gd name="connsiteX0" fmla="*/ 247187 w 1201725"/>
              <a:gd name="connsiteY0" fmla="*/ 955792 h 1064399"/>
              <a:gd name="connsiteX1" fmla="*/ 262398 w 1201725"/>
              <a:gd name="connsiteY1" fmla="*/ 971612 h 1064399"/>
              <a:gd name="connsiteX2" fmla="*/ 247187 w 1201725"/>
              <a:gd name="connsiteY2" fmla="*/ 987433 h 1064399"/>
              <a:gd name="connsiteX3" fmla="*/ 230707 w 1201725"/>
              <a:gd name="connsiteY3" fmla="*/ 971612 h 1064399"/>
              <a:gd name="connsiteX4" fmla="*/ 247187 w 1201725"/>
              <a:gd name="connsiteY4" fmla="*/ 955792 h 1064399"/>
              <a:gd name="connsiteX5" fmla="*/ 247187 w 1201725"/>
              <a:gd name="connsiteY5" fmla="*/ 906352 h 1064399"/>
              <a:gd name="connsiteX6" fmla="*/ 262398 w 1201725"/>
              <a:gd name="connsiteY6" fmla="*/ 922832 h 1064399"/>
              <a:gd name="connsiteX7" fmla="*/ 247187 w 1201725"/>
              <a:gd name="connsiteY7" fmla="*/ 938043 h 1064399"/>
              <a:gd name="connsiteX8" fmla="*/ 230707 w 1201725"/>
              <a:gd name="connsiteY8" fmla="*/ 922832 h 1064399"/>
              <a:gd name="connsiteX9" fmla="*/ 247187 w 1201725"/>
              <a:gd name="connsiteY9" fmla="*/ 906352 h 1064399"/>
              <a:gd name="connsiteX10" fmla="*/ 364538 w 1201725"/>
              <a:gd name="connsiteY10" fmla="*/ 797380 h 1064399"/>
              <a:gd name="connsiteX11" fmla="*/ 329583 w 1201725"/>
              <a:gd name="connsiteY11" fmla="*/ 828721 h 1064399"/>
              <a:gd name="connsiteX12" fmla="*/ 315850 w 1201725"/>
              <a:gd name="connsiteY12" fmla="*/ 838750 h 1064399"/>
              <a:gd name="connsiteX13" fmla="*/ 315850 w 1201725"/>
              <a:gd name="connsiteY13" fmla="*/ 1031806 h 1064399"/>
              <a:gd name="connsiteX14" fmla="*/ 556795 w 1201725"/>
              <a:gd name="connsiteY14" fmla="*/ 1031806 h 1064399"/>
              <a:gd name="connsiteX15" fmla="*/ 569279 w 1201725"/>
              <a:gd name="connsiteY15" fmla="*/ 1019269 h 1064399"/>
              <a:gd name="connsiteX16" fmla="*/ 569279 w 1201725"/>
              <a:gd name="connsiteY16" fmla="*/ 934024 h 1064399"/>
              <a:gd name="connsiteX17" fmla="*/ 431953 w 1201725"/>
              <a:gd name="connsiteY17" fmla="*/ 797380 h 1064399"/>
              <a:gd name="connsiteX18" fmla="*/ 169785 w 1201725"/>
              <a:gd name="connsiteY18" fmla="*/ 797380 h 1064399"/>
              <a:gd name="connsiteX19" fmla="*/ 32459 w 1201725"/>
              <a:gd name="connsiteY19" fmla="*/ 934024 h 1064399"/>
              <a:gd name="connsiteX20" fmla="*/ 32459 w 1201725"/>
              <a:gd name="connsiteY20" fmla="*/ 1019269 h 1064399"/>
              <a:gd name="connsiteX21" fmla="*/ 44943 w 1201725"/>
              <a:gd name="connsiteY21" fmla="*/ 1031806 h 1064399"/>
              <a:gd name="connsiteX22" fmla="*/ 283391 w 1201725"/>
              <a:gd name="connsiteY22" fmla="*/ 1031806 h 1064399"/>
              <a:gd name="connsiteX23" fmla="*/ 283391 w 1201725"/>
              <a:gd name="connsiteY23" fmla="*/ 837496 h 1064399"/>
              <a:gd name="connsiteX24" fmla="*/ 270907 w 1201725"/>
              <a:gd name="connsiteY24" fmla="*/ 828721 h 1064399"/>
              <a:gd name="connsiteX25" fmla="*/ 238448 w 1201725"/>
              <a:gd name="connsiteY25" fmla="*/ 797380 h 1064399"/>
              <a:gd name="connsiteX26" fmla="*/ 169785 w 1201725"/>
              <a:gd name="connsiteY26" fmla="*/ 763533 h 1064399"/>
              <a:gd name="connsiteX27" fmla="*/ 202244 w 1201725"/>
              <a:gd name="connsiteY27" fmla="*/ 763533 h 1064399"/>
              <a:gd name="connsiteX28" fmla="*/ 399494 w 1201725"/>
              <a:gd name="connsiteY28" fmla="*/ 763533 h 1064399"/>
              <a:gd name="connsiteX29" fmla="*/ 431953 w 1201725"/>
              <a:gd name="connsiteY29" fmla="*/ 763533 h 1064399"/>
              <a:gd name="connsiteX30" fmla="*/ 602987 w 1201725"/>
              <a:gd name="connsiteY30" fmla="*/ 934024 h 1064399"/>
              <a:gd name="connsiteX31" fmla="*/ 602987 w 1201725"/>
              <a:gd name="connsiteY31" fmla="*/ 1019269 h 1064399"/>
              <a:gd name="connsiteX32" fmla="*/ 556795 w 1201725"/>
              <a:gd name="connsiteY32" fmla="*/ 1064399 h 1064399"/>
              <a:gd name="connsiteX33" fmla="*/ 44943 w 1201725"/>
              <a:gd name="connsiteY33" fmla="*/ 1064399 h 1064399"/>
              <a:gd name="connsiteX34" fmla="*/ 0 w 1201725"/>
              <a:gd name="connsiteY34" fmla="*/ 1019269 h 1064399"/>
              <a:gd name="connsiteX35" fmla="*/ 0 w 1201725"/>
              <a:gd name="connsiteY35" fmla="*/ 934024 h 1064399"/>
              <a:gd name="connsiteX36" fmla="*/ 169785 w 1201725"/>
              <a:gd name="connsiteY36" fmla="*/ 763533 h 1064399"/>
              <a:gd name="connsiteX37" fmla="*/ 301237 w 1201725"/>
              <a:gd name="connsiteY37" fmla="*/ 490780 h 1064399"/>
              <a:gd name="connsiteX38" fmla="*/ 203955 w 1201725"/>
              <a:gd name="connsiteY38" fmla="*/ 586938 h 1064399"/>
              <a:gd name="connsiteX39" fmla="*/ 301237 w 1201725"/>
              <a:gd name="connsiteY39" fmla="*/ 685593 h 1064399"/>
              <a:gd name="connsiteX40" fmla="*/ 398520 w 1201725"/>
              <a:gd name="connsiteY40" fmla="*/ 586938 h 1064399"/>
              <a:gd name="connsiteX41" fmla="*/ 301237 w 1201725"/>
              <a:gd name="connsiteY41" fmla="*/ 490780 h 1064399"/>
              <a:gd name="connsiteX42" fmla="*/ 757641 w 1201725"/>
              <a:gd name="connsiteY42" fmla="*/ 455922 h 1064399"/>
              <a:gd name="connsiteX43" fmla="*/ 860327 w 1201725"/>
              <a:gd name="connsiteY43" fmla="*/ 455922 h 1064399"/>
              <a:gd name="connsiteX44" fmla="*/ 877648 w 1201725"/>
              <a:gd name="connsiteY44" fmla="*/ 471225 h 1064399"/>
              <a:gd name="connsiteX45" fmla="*/ 860327 w 1201725"/>
              <a:gd name="connsiteY45" fmla="*/ 487704 h 1064399"/>
              <a:gd name="connsiteX46" fmla="*/ 757641 w 1201725"/>
              <a:gd name="connsiteY46" fmla="*/ 487704 h 1064399"/>
              <a:gd name="connsiteX47" fmla="*/ 741558 w 1201725"/>
              <a:gd name="connsiteY47" fmla="*/ 471225 h 1064399"/>
              <a:gd name="connsiteX48" fmla="*/ 757641 w 1201725"/>
              <a:gd name="connsiteY48" fmla="*/ 455922 h 1064399"/>
              <a:gd name="connsiteX49" fmla="*/ 757675 w 1201725"/>
              <a:gd name="connsiteY49" fmla="*/ 390005 h 1064399"/>
              <a:gd name="connsiteX50" fmla="*/ 1003113 w 1201725"/>
              <a:gd name="connsiteY50" fmla="*/ 390005 h 1064399"/>
              <a:gd name="connsiteX51" fmla="*/ 1020467 w 1201725"/>
              <a:gd name="connsiteY51" fmla="*/ 405874 h 1064399"/>
              <a:gd name="connsiteX52" fmla="*/ 1003113 w 1201725"/>
              <a:gd name="connsiteY52" fmla="*/ 421744 h 1064399"/>
              <a:gd name="connsiteX53" fmla="*/ 757675 w 1201725"/>
              <a:gd name="connsiteY53" fmla="*/ 421744 h 1064399"/>
              <a:gd name="connsiteX54" fmla="*/ 741560 w 1201725"/>
              <a:gd name="connsiteY54" fmla="*/ 405874 h 1064399"/>
              <a:gd name="connsiteX55" fmla="*/ 757675 w 1201725"/>
              <a:gd name="connsiteY55" fmla="*/ 390005 h 1064399"/>
              <a:gd name="connsiteX56" fmla="*/ 637775 w 1201725"/>
              <a:gd name="connsiteY56" fmla="*/ 335077 h 1064399"/>
              <a:gd name="connsiteX57" fmla="*/ 682400 w 1201725"/>
              <a:gd name="connsiteY57" fmla="*/ 335077 h 1064399"/>
              <a:gd name="connsiteX58" fmla="*/ 692316 w 1201725"/>
              <a:gd name="connsiteY58" fmla="*/ 346169 h 1064399"/>
              <a:gd name="connsiteX59" fmla="*/ 692316 w 1201725"/>
              <a:gd name="connsiteY59" fmla="*/ 494059 h 1064399"/>
              <a:gd name="connsiteX60" fmla="*/ 702233 w 1201725"/>
              <a:gd name="connsiteY60" fmla="*/ 494059 h 1064399"/>
              <a:gd name="connsiteX61" fmla="*/ 718347 w 1201725"/>
              <a:gd name="connsiteY61" fmla="*/ 510080 h 1064399"/>
              <a:gd name="connsiteX62" fmla="*/ 702233 w 1201725"/>
              <a:gd name="connsiteY62" fmla="*/ 526102 h 1064399"/>
              <a:gd name="connsiteX63" fmla="*/ 455557 w 1201725"/>
              <a:gd name="connsiteY63" fmla="*/ 526102 h 1064399"/>
              <a:gd name="connsiteX64" fmla="*/ 439442 w 1201725"/>
              <a:gd name="connsiteY64" fmla="*/ 510080 h 1064399"/>
              <a:gd name="connsiteX65" fmla="*/ 455557 w 1201725"/>
              <a:gd name="connsiteY65" fmla="*/ 494059 h 1064399"/>
              <a:gd name="connsiteX66" fmla="*/ 464234 w 1201725"/>
              <a:gd name="connsiteY66" fmla="*/ 494059 h 1064399"/>
              <a:gd name="connsiteX67" fmla="*/ 464234 w 1201725"/>
              <a:gd name="connsiteY67" fmla="*/ 450924 h 1064399"/>
              <a:gd name="connsiteX68" fmla="*/ 475390 w 1201725"/>
              <a:gd name="connsiteY68" fmla="*/ 441065 h 1064399"/>
              <a:gd name="connsiteX69" fmla="*/ 520015 w 1201725"/>
              <a:gd name="connsiteY69" fmla="*/ 441065 h 1064399"/>
              <a:gd name="connsiteX70" fmla="*/ 531171 w 1201725"/>
              <a:gd name="connsiteY70" fmla="*/ 450924 h 1064399"/>
              <a:gd name="connsiteX71" fmla="*/ 531171 w 1201725"/>
              <a:gd name="connsiteY71" fmla="*/ 494059 h 1064399"/>
              <a:gd name="connsiteX72" fmla="*/ 546046 w 1201725"/>
              <a:gd name="connsiteY72" fmla="*/ 494059 h 1064399"/>
              <a:gd name="connsiteX73" fmla="*/ 546046 w 1201725"/>
              <a:gd name="connsiteY73" fmla="*/ 416417 h 1064399"/>
              <a:gd name="connsiteX74" fmla="*/ 555962 w 1201725"/>
              <a:gd name="connsiteY74" fmla="*/ 405325 h 1064399"/>
              <a:gd name="connsiteX75" fmla="*/ 600587 w 1201725"/>
              <a:gd name="connsiteY75" fmla="*/ 405325 h 1064399"/>
              <a:gd name="connsiteX76" fmla="*/ 611744 w 1201725"/>
              <a:gd name="connsiteY76" fmla="*/ 416417 h 1064399"/>
              <a:gd name="connsiteX77" fmla="*/ 611744 w 1201725"/>
              <a:gd name="connsiteY77" fmla="*/ 494059 h 1064399"/>
              <a:gd name="connsiteX78" fmla="*/ 627858 w 1201725"/>
              <a:gd name="connsiteY78" fmla="*/ 494059 h 1064399"/>
              <a:gd name="connsiteX79" fmla="*/ 627858 w 1201725"/>
              <a:gd name="connsiteY79" fmla="*/ 346169 h 1064399"/>
              <a:gd name="connsiteX80" fmla="*/ 637775 w 1201725"/>
              <a:gd name="connsiteY80" fmla="*/ 335077 h 1064399"/>
              <a:gd name="connsiteX81" fmla="*/ 757617 w 1201725"/>
              <a:gd name="connsiteY81" fmla="*/ 318597 h 1064399"/>
              <a:gd name="connsiteX82" fmla="*/ 933003 w 1201725"/>
              <a:gd name="connsiteY82" fmla="*/ 318597 h 1064399"/>
              <a:gd name="connsiteX83" fmla="*/ 949059 w 1201725"/>
              <a:gd name="connsiteY83" fmla="*/ 334466 h 1064399"/>
              <a:gd name="connsiteX84" fmla="*/ 933003 w 1201725"/>
              <a:gd name="connsiteY84" fmla="*/ 350336 h 1064399"/>
              <a:gd name="connsiteX85" fmla="*/ 757617 w 1201725"/>
              <a:gd name="connsiteY85" fmla="*/ 350336 h 1064399"/>
              <a:gd name="connsiteX86" fmla="*/ 741560 w 1201725"/>
              <a:gd name="connsiteY86" fmla="*/ 334466 h 1064399"/>
              <a:gd name="connsiteX87" fmla="*/ 757617 w 1201725"/>
              <a:gd name="connsiteY87" fmla="*/ 318597 h 1064399"/>
              <a:gd name="connsiteX88" fmla="*/ 757675 w 1201725"/>
              <a:gd name="connsiteY88" fmla="*/ 247188 h 1064399"/>
              <a:gd name="connsiteX89" fmla="*/ 1003113 w 1201725"/>
              <a:gd name="connsiteY89" fmla="*/ 247188 h 1064399"/>
              <a:gd name="connsiteX90" fmla="*/ 1020467 w 1201725"/>
              <a:gd name="connsiteY90" fmla="*/ 262491 h 1064399"/>
              <a:gd name="connsiteX91" fmla="*/ 1003113 w 1201725"/>
              <a:gd name="connsiteY91" fmla="*/ 278970 h 1064399"/>
              <a:gd name="connsiteX92" fmla="*/ 757675 w 1201725"/>
              <a:gd name="connsiteY92" fmla="*/ 278970 h 1064399"/>
              <a:gd name="connsiteX93" fmla="*/ 741560 w 1201725"/>
              <a:gd name="connsiteY93" fmla="*/ 262491 h 1064399"/>
              <a:gd name="connsiteX94" fmla="*/ 757675 w 1201725"/>
              <a:gd name="connsiteY94" fmla="*/ 247188 h 1064399"/>
              <a:gd name="connsiteX95" fmla="*/ 647387 w 1201725"/>
              <a:gd name="connsiteY95" fmla="*/ 231970 h 1064399"/>
              <a:gd name="connsiteX96" fmla="*/ 661298 w 1201725"/>
              <a:gd name="connsiteY96" fmla="*/ 242060 h 1064399"/>
              <a:gd name="connsiteX97" fmla="*/ 668885 w 1201725"/>
              <a:gd name="connsiteY97" fmla="*/ 276117 h 1064399"/>
              <a:gd name="connsiteX98" fmla="*/ 658769 w 1201725"/>
              <a:gd name="connsiteY98" fmla="*/ 289992 h 1064399"/>
              <a:gd name="connsiteX99" fmla="*/ 657504 w 1201725"/>
              <a:gd name="connsiteY99" fmla="*/ 289992 h 1064399"/>
              <a:gd name="connsiteX100" fmla="*/ 646123 w 1201725"/>
              <a:gd name="connsiteY100" fmla="*/ 279901 h 1064399"/>
              <a:gd name="connsiteX101" fmla="*/ 644858 w 1201725"/>
              <a:gd name="connsiteY101" fmla="*/ 271071 h 1064399"/>
              <a:gd name="connsiteX102" fmla="*/ 512076 w 1201725"/>
              <a:gd name="connsiteY102" fmla="*/ 397206 h 1064399"/>
              <a:gd name="connsiteX103" fmla="*/ 507018 w 1201725"/>
              <a:gd name="connsiteY103" fmla="*/ 399729 h 1064399"/>
              <a:gd name="connsiteX104" fmla="*/ 496901 w 1201725"/>
              <a:gd name="connsiteY104" fmla="*/ 392161 h 1064399"/>
              <a:gd name="connsiteX105" fmla="*/ 501960 w 1201725"/>
              <a:gd name="connsiteY105" fmla="*/ 377025 h 1064399"/>
              <a:gd name="connsiteX106" fmla="*/ 625889 w 1201725"/>
              <a:gd name="connsiteY106" fmla="*/ 259719 h 1064399"/>
              <a:gd name="connsiteX107" fmla="*/ 617037 w 1201725"/>
              <a:gd name="connsiteY107" fmla="*/ 260981 h 1064399"/>
              <a:gd name="connsiteX108" fmla="*/ 604391 w 1201725"/>
              <a:gd name="connsiteY108" fmla="*/ 252151 h 1064399"/>
              <a:gd name="connsiteX109" fmla="*/ 613243 w 1201725"/>
              <a:gd name="connsiteY109" fmla="*/ 239538 h 1064399"/>
              <a:gd name="connsiteX110" fmla="*/ 317451 w 1201725"/>
              <a:gd name="connsiteY110" fmla="*/ 138617 h 1064399"/>
              <a:gd name="connsiteX111" fmla="*/ 317451 w 1201725"/>
              <a:gd name="connsiteY111" fmla="*/ 458311 h 1064399"/>
              <a:gd name="connsiteX112" fmla="*/ 432195 w 1201725"/>
              <a:gd name="connsiteY112" fmla="*/ 586938 h 1064399"/>
              <a:gd name="connsiteX113" fmla="*/ 422217 w 1201725"/>
              <a:gd name="connsiteY113" fmla="*/ 636890 h 1064399"/>
              <a:gd name="connsiteX114" fmla="*/ 1057049 w 1201725"/>
              <a:gd name="connsiteY114" fmla="*/ 636890 h 1064399"/>
              <a:gd name="connsiteX115" fmla="*/ 1100701 w 1201725"/>
              <a:gd name="connsiteY115" fmla="*/ 594430 h 1064399"/>
              <a:gd name="connsiteX116" fmla="*/ 1100701 w 1201725"/>
              <a:gd name="connsiteY116" fmla="*/ 138617 h 1064399"/>
              <a:gd name="connsiteX117" fmla="*/ 285024 w 1201725"/>
              <a:gd name="connsiteY117" fmla="*/ 32469 h 1064399"/>
              <a:gd name="connsiteX118" fmla="*/ 248854 w 1201725"/>
              <a:gd name="connsiteY118" fmla="*/ 69933 h 1064399"/>
              <a:gd name="connsiteX119" fmla="*/ 285024 w 1201725"/>
              <a:gd name="connsiteY119" fmla="*/ 106148 h 1064399"/>
              <a:gd name="connsiteX120" fmla="*/ 1133129 w 1201725"/>
              <a:gd name="connsiteY120" fmla="*/ 106148 h 1064399"/>
              <a:gd name="connsiteX121" fmla="*/ 1169299 w 1201725"/>
              <a:gd name="connsiteY121" fmla="*/ 69933 h 1064399"/>
              <a:gd name="connsiteX122" fmla="*/ 1133129 w 1201725"/>
              <a:gd name="connsiteY122" fmla="*/ 32469 h 1064399"/>
              <a:gd name="connsiteX123" fmla="*/ 285024 w 1201725"/>
              <a:gd name="connsiteY123" fmla="*/ 0 h 1064399"/>
              <a:gd name="connsiteX124" fmla="*/ 1133129 w 1201725"/>
              <a:gd name="connsiteY124" fmla="*/ 0 h 1064399"/>
              <a:gd name="connsiteX125" fmla="*/ 1201725 w 1201725"/>
              <a:gd name="connsiteY125" fmla="*/ 69933 h 1064399"/>
              <a:gd name="connsiteX126" fmla="*/ 1133129 w 1201725"/>
              <a:gd name="connsiteY126" fmla="*/ 138617 h 1064399"/>
              <a:gd name="connsiteX127" fmla="*/ 1133129 w 1201725"/>
              <a:gd name="connsiteY127" fmla="*/ 594430 h 1064399"/>
              <a:gd name="connsiteX128" fmla="*/ 1057049 w 1201725"/>
              <a:gd name="connsiteY128" fmla="*/ 670607 h 1064399"/>
              <a:gd name="connsiteX129" fmla="*/ 726537 w 1201725"/>
              <a:gd name="connsiteY129" fmla="*/ 670607 h 1064399"/>
              <a:gd name="connsiteX130" fmla="*/ 726537 w 1201725"/>
              <a:gd name="connsiteY130" fmla="*/ 748033 h 1064399"/>
              <a:gd name="connsiteX131" fmla="*/ 742751 w 1201725"/>
              <a:gd name="connsiteY131" fmla="*/ 778004 h 1064399"/>
              <a:gd name="connsiteX132" fmla="*/ 709076 w 1201725"/>
              <a:gd name="connsiteY132" fmla="*/ 811722 h 1064399"/>
              <a:gd name="connsiteX133" fmla="*/ 676649 w 1201725"/>
              <a:gd name="connsiteY133" fmla="*/ 778004 h 1064399"/>
              <a:gd name="connsiteX134" fmla="*/ 692863 w 1201725"/>
              <a:gd name="connsiteY134" fmla="*/ 748033 h 1064399"/>
              <a:gd name="connsiteX135" fmla="*/ 692863 w 1201725"/>
              <a:gd name="connsiteY135" fmla="*/ 670607 h 1064399"/>
              <a:gd name="connsiteX136" fmla="*/ 402262 w 1201725"/>
              <a:gd name="connsiteY136" fmla="*/ 670607 h 1064399"/>
              <a:gd name="connsiteX137" fmla="*/ 301237 w 1201725"/>
              <a:gd name="connsiteY137" fmla="*/ 718062 h 1064399"/>
              <a:gd name="connsiteX138" fmla="*/ 170280 w 1201725"/>
              <a:gd name="connsiteY138" fmla="*/ 586938 h 1064399"/>
              <a:gd name="connsiteX139" fmla="*/ 285024 w 1201725"/>
              <a:gd name="connsiteY139" fmla="*/ 458311 h 1064399"/>
              <a:gd name="connsiteX140" fmla="*/ 285024 w 1201725"/>
              <a:gd name="connsiteY140" fmla="*/ 138617 h 1064399"/>
              <a:gd name="connsiteX141" fmla="*/ 215180 w 1201725"/>
              <a:gd name="connsiteY141" fmla="*/ 69933 h 1064399"/>
              <a:gd name="connsiteX142" fmla="*/ 285024 w 1201725"/>
              <a:gd name="connsiteY142" fmla="*/ 0 h 106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01725" h="1064399">
                <a:moveTo>
                  <a:pt x="247187" y="955792"/>
                </a:moveTo>
                <a:cubicBezTo>
                  <a:pt x="254792" y="955792"/>
                  <a:pt x="262398" y="962384"/>
                  <a:pt x="262398" y="971612"/>
                </a:cubicBezTo>
                <a:cubicBezTo>
                  <a:pt x="262398" y="980841"/>
                  <a:pt x="254792" y="987433"/>
                  <a:pt x="247187" y="987433"/>
                </a:cubicBezTo>
                <a:cubicBezTo>
                  <a:pt x="238313" y="987433"/>
                  <a:pt x="230707" y="980841"/>
                  <a:pt x="230707" y="971612"/>
                </a:cubicBezTo>
                <a:cubicBezTo>
                  <a:pt x="230707" y="962384"/>
                  <a:pt x="238313" y="955792"/>
                  <a:pt x="247187" y="955792"/>
                </a:cubicBezTo>
                <a:close/>
                <a:moveTo>
                  <a:pt x="247187" y="906352"/>
                </a:moveTo>
                <a:cubicBezTo>
                  <a:pt x="254792" y="906352"/>
                  <a:pt x="262398" y="913958"/>
                  <a:pt x="262398" y="922832"/>
                </a:cubicBezTo>
                <a:cubicBezTo>
                  <a:pt x="262398" y="930437"/>
                  <a:pt x="254792" y="938043"/>
                  <a:pt x="247187" y="938043"/>
                </a:cubicBezTo>
                <a:cubicBezTo>
                  <a:pt x="238313" y="938043"/>
                  <a:pt x="230707" y="930437"/>
                  <a:pt x="230707" y="922832"/>
                </a:cubicBezTo>
                <a:cubicBezTo>
                  <a:pt x="230707" y="913958"/>
                  <a:pt x="238313" y="906352"/>
                  <a:pt x="247187" y="906352"/>
                </a:cubicBezTo>
                <a:close/>
                <a:moveTo>
                  <a:pt x="364538" y="797380"/>
                </a:moveTo>
                <a:lnTo>
                  <a:pt x="329583" y="828721"/>
                </a:lnTo>
                <a:cubicBezTo>
                  <a:pt x="325837" y="832482"/>
                  <a:pt x="322092" y="836242"/>
                  <a:pt x="315850" y="838750"/>
                </a:cubicBezTo>
                <a:lnTo>
                  <a:pt x="315850" y="1031806"/>
                </a:lnTo>
                <a:lnTo>
                  <a:pt x="556795" y="1031806"/>
                </a:lnTo>
                <a:cubicBezTo>
                  <a:pt x="564286" y="1031806"/>
                  <a:pt x="569279" y="1025537"/>
                  <a:pt x="569279" y="1019269"/>
                </a:cubicBezTo>
                <a:lnTo>
                  <a:pt x="569279" y="934024"/>
                </a:lnTo>
                <a:cubicBezTo>
                  <a:pt x="569279" y="858807"/>
                  <a:pt x="506858" y="797380"/>
                  <a:pt x="431953" y="797380"/>
                </a:cubicBezTo>
                <a:close/>
                <a:moveTo>
                  <a:pt x="169785" y="797380"/>
                </a:moveTo>
                <a:cubicBezTo>
                  <a:pt x="94880" y="797380"/>
                  <a:pt x="32459" y="858807"/>
                  <a:pt x="32459" y="934024"/>
                </a:cubicBezTo>
                <a:lnTo>
                  <a:pt x="32459" y="1019269"/>
                </a:lnTo>
                <a:cubicBezTo>
                  <a:pt x="32459" y="1025537"/>
                  <a:pt x="37453" y="1031806"/>
                  <a:pt x="44943" y="1031806"/>
                </a:cubicBezTo>
                <a:lnTo>
                  <a:pt x="283391" y="1031806"/>
                </a:lnTo>
                <a:lnTo>
                  <a:pt x="283391" y="837496"/>
                </a:lnTo>
                <a:cubicBezTo>
                  <a:pt x="278398" y="834989"/>
                  <a:pt x="274652" y="832482"/>
                  <a:pt x="270907" y="828721"/>
                </a:cubicBezTo>
                <a:lnTo>
                  <a:pt x="238448" y="797380"/>
                </a:lnTo>
                <a:close/>
                <a:moveTo>
                  <a:pt x="169785" y="763533"/>
                </a:moveTo>
                <a:lnTo>
                  <a:pt x="202244" y="763533"/>
                </a:lnTo>
                <a:lnTo>
                  <a:pt x="399494" y="763533"/>
                </a:lnTo>
                <a:lnTo>
                  <a:pt x="431953" y="763533"/>
                </a:lnTo>
                <a:cubicBezTo>
                  <a:pt x="525585" y="763533"/>
                  <a:pt x="602987" y="840003"/>
                  <a:pt x="602987" y="934024"/>
                </a:cubicBezTo>
                <a:lnTo>
                  <a:pt x="602987" y="1019269"/>
                </a:lnTo>
                <a:cubicBezTo>
                  <a:pt x="602987" y="1043088"/>
                  <a:pt x="581763" y="1064399"/>
                  <a:pt x="556795" y="1064399"/>
                </a:cubicBezTo>
                <a:lnTo>
                  <a:pt x="44943" y="1064399"/>
                </a:lnTo>
                <a:cubicBezTo>
                  <a:pt x="18726" y="1064399"/>
                  <a:pt x="0" y="1043088"/>
                  <a:pt x="0" y="1019269"/>
                </a:cubicBezTo>
                <a:lnTo>
                  <a:pt x="0" y="934024"/>
                </a:lnTo>
                <a:cubicBezTo>
                  <a:pt x="0" y="840003"/>
                  <a:pt x="76154" y="763533"/>
                  <a:pt x="169785" y="763533"/>
                </a:cubicBezTo>
                <a:close/>
                <a:moveTo>
                  <a:pt x="301237" y="490780"/>
                </a:moveTo>
                <a:cubicBezTo>
                  <a:pt x="247607" y="490780"/>
                  <a:pt x="203955" y="534488"/>
                  <a:pt x="203955" y="586938"/>
                </a:cubicBezTo>
                <a:cubicBezTo>
                  <a:pt x="203955" y="641885"/>
                  <a:pt x="247607" y="685593"/>
                  <a:pt x="301237" y="685593"/>
                </a:cubicBezTo>
                <a:cubicBezTo>
                  <a:pt x="354868" y="685593"/>
                  <a:pt x="398520" y="641885"/>
                  <a:pt x="398520" y="586938"/>
                </a:cubicBezTo>
                <a:cubicBezTo>
                  <a:pt x="398520" y="534488"/>
                  <a:pt x="354868" y="490780"/>
                  <a:pt x="301237" y="490780"/>
                </a:cubicBezTo>
                <a:close/>
                <a:moveTo>
                  <a:pt x="757641" y="455922"/>
                </a:moveTo>
                <a:lnTo>
                  <a:pt x="860327" y="455922"/>
                </a:lnTo>
                <a:cubicBezTo>
                  <a:pt x="870225" y="455922"/>
                  <a:pt x="877648" y="462985"/>
                  <a:pt x="877648" y="471225"/>
                </a:cubicBezTo>
                <a:cubicBezTo>
                  <a:pt x="877648" y="480641"/>
                  <a:pt x="870225" y="487704"/>
                  <a:pt x="860327" y="487704"/>
                </a:cubicBezTo>
                <a:lnTo>
                  <a:pt x="757641" y="487704"/>
                </a:lnTo>
                <a:cubicBezTo>
                  <a:pt x="748981" y="487704"/>
                  <a:pt x="741558" y="480641"/>
                  <a:pt x="741558" y="471225"/>
                </a:cubicBezTo>
                <a:cubicBezTo>
                  <a:pt x="741558" y="462985"/>
                  <a:pt x="748981" y="455922"/>
                  <a:pt x="757641" y="455922"/>
                </a:cubicBezTo>
                <a:close/>
                <a:moveTo>
                  <a:pt x="757675" y="390005"/>
                </a:moveTo>
                <a:lnTo>
                  <a:pt x="1003113" y="390005"/>
                </a:lnTo>
                <a:cubicBezTo>
                  <a:pt x="1013029" y="390005"/>
                  <a:pt x="1020467" y="396109"/>
                  <a:pt x="1020467" y="405874"/>
                </a:cubicBezTo>
                <a:cubicBezTo>
                  <a:pt x="1020467" y="414419"/>
                  <a:pt x="1013029" y="421744"/>
                  <a:pt x="1003113" y="421744"/>
                </a:cubicBezTo>
                <a:lnTo>
                  <a:pt x="757675" y="421744"/>
                </a:lnTo>
                <a:cubicBezTo>
                  <a:pt x="748998" y="421744"/>
                  <a:pt x="741560" y="414419"/>
                  <a:pt x="741560" y="405874"/>
                </a:cubicBezTo>
                <a:cubicBezTo>
                  <a:pt x="741560" y="396109"/>
                  <a:pt x="748998" y="390005"/>
                  <a:pt x="757675" y="390005"/>
                </a:cubicBezTo>
                <a:close/>
                <a:moveTo>
                  <a:pt x="637775" y="335077"/>
                </a:moveTo>
                <a:lnTo>
                  <a:pt x="682400" y="335077"/>
                </a:lnTo>
                <a:cubicBezTo>
                  <a:pt x="688598" y="335077"/>
                  <a:pt x="692316" y="340007"/>
                  <a:pt x="692316" y="346169"/>
                </a:cubicBezTo>
                <a:lnTo>
                  <a:pt x="692316" y="494059"/>
                </a:lnTo>
                <a:lnTo>
                  <a:pt x="702233" y="494059"/>
                </a:lnTo>
                <a:cubicBezTo>
                  <a:pt x="710910" y="494059"/>
                  <a:pt x="718347" y="501453"/>
                  <a:pt x="718347" y="510080"/>
                </a:cubicBezTo>
                <a:cubicBezTo>
                  <a:pt x="718347" y="519940"/>
                  <a:pt x="710910" y="526102"/>
                  <a:pt x="702233" y="526102"/>
                </a:cubicBezTo>
                <a:lnTo>
                  <a:pt x="455557" y="526102"/>
                </a:lnTo>
                <a:cubicBezTo>
                  <a:pt x="446879" y="526102"/>
                  <a:pt x="439442" y="519940"/>
                  <a:pt x="439442" y="510080"/>
                </a:cubicBezTo>
                <a:cubicBezTo>
                  <a:pt x="439442" y="501453"/>
                  <a:pt x="446879" y="494059"/>
                  <a:pt x="455557" y="494059"/>
                </a:cubicBezTo>
                <a:lnTo>
                  <a:pt x="464234" y="494059"/>
                </a:lnTo>
                <a:lnTo>
                  <a:pt x="464234" y="450924"/>
                </a:lnTo>
                <a:cubicBezTo>
                  <a:pt x="464234" y="444762"/>
                  <a:pt x="469192" y="441065"/>
                  <a:pt x="475390" y="441065"/>
                </a:cubicBezTo>
                <a:lnTo>
                  <a:pt x="520015" y="441065"/>
                </a:lnTo>
                <a:cubicBezTo>
                  <a:pt x="526213" y="441065"/>
                  <a:pt x="531171" y="444762"/>
                  <a:pt x="531171" y="450924"/>
                </a:cubicBezTo>
                <a:lnTo>
                  <a:pt x="531171" y="494059"/>
                </a:lnTo>
                <a:lnTo>
                  <a:pt x="546046" y="494059"/>
                </a:lnTo>
                <a:lnTo>
                  <a:pt x="546046" y="416417"/>
                </a:lnTo>
                <a:cubicBezTo>
                  <a:pt x="546046" y="410255"/>
                  <a:pt x="551004" y="405325"/>
                  <a:pt x="555962" y="405325"/>
                </a:cubicBezTo>
                <a:lnTo>
                  <a:pt x="600587" y="405325"/>
                </a:lnTo>
                <a:cubicBezTo>
                  <a:pt x="606785" y="405325"/>
                  <a:pt x="611744" y="410255"/>
                  <a:pt x="611744" y="416417"/>
                </a:cubicBezTo>
                <a:lnTo>
                  <a:pt x="611744" y="494059"/>
                </a:lnTo>
                <a:lnTo>
                  <a:pt x="627858" y="494059"/>
                </a:lnTo>
                <a:lnTo>
                  <a:pt x="627858" y="346169"/>
                </a:lnTo>
                <a:cubicBezTo>
                  <a:pt x="627858" y="340007"/>
                  <a:pt x="631577" y="335077"/>
                  <a:pt x="637775" y="335077"/>
                </a:cubicBezTo>
                <a:close/>
                <a:moveTo>
                  <a:pt x="757617" y="318597"/>
                </a:moveTo>
                <a:lnTo>
                  <a:pt x="933003" y="318597"/>
                </a:lnTo>
                <a:cubicBezTo>
                  <a:pt x="942884" y="318597"/>
                  <a:pt x="949059" y="325921"/>
                  <a:pt x="949059" y="334466"/>
                </a:cubicBezTo>
                <a:cubicBezTo>
                  <a:pt x="949059" y="343011"/>
                  <a:pt x="942884" y="350336"/>
                  <a:pt x="933003" y="350336"/>
                </a:cubicBezTo>
                <a:lnTo>
                  <a:pt x="757617" y="350336"/>
                </a:lnTo>
                <a:cubicBezTo>
                  <a:pt x="748971" y="350336"/>
                  <a:pt x="741560" y="343011"/>
                  <a:pt x="741560" y="334466"/>
                </a:cubicBezTo>
                <a:cubicBezTo>
                  <a:pt x="741560" y="325921"/>
                  <a:pt x="748971" y="318597"/>
                  <a:pt x="757617" y="318597"/>
                </a:cubicBezTo>
                <a:close/>
                <a:moveTo>
                  <a:pt x="757675" y="247188"/>
                </a:moveTo>
                <a:lnTo>
                  <a:pt x="1003113" y="247188"/>
                </a:lnTo>
                <a:cubicBezTo>
                  <a:pt x="1013029" y="247188"/>
                  <a:pt x="1020467" y="254251"/>
                  <a:pt x="1020467" y="262491"/>
                </a:cubicBezTo>
                <a:cubicBezTo>
                  <a:pt x="1020467" y="270730"/>
                  <a:pt x="1013029" y="278970"/>
                  <a:pt x="1003113" y="278970"/>
                </a:cubicBezTo>
                <a:lnTo>
                  <a:pt x="757675" y="278970"/>
                </a:lnTo>
                <a:cubicBezTo>
                  <a:pt x="748998" y="278970"/>
                  <a:pt x="741560" y="270730"/>
                  <a:pt x="741560" y="262491"/>
                </a:cubicBezTo>
                <a:cubicBezTo>
                  <a:pt x="741560" y="254251"/>
                  <a:pt x="748998" y="247188"/>
                  <a:pt x="757675" y="247188"/>
                </a:cubicBezTo>
                <a:close/>
                <a:moveTo>
                  <a:pt x="647387" y="231970"/>
                </a:moveTo>
                <a:cubicBezTo>
                  <a:pt x="653710" y="230708"/>
                  <a:pt x="660033" y="235754"/>
                  <a:pt x="661298" y="242060"/>
                </a:cubicBezTo>
                <a:lnTo>
                  <a:pt x="668885" y="276117"/>
                </a:lnTo>
                <a:cubicBezTo>
                  <a:pt x="668885" y="282424"/>
                  <a:pt x="665092" y="287469"/>
                  <a:pt x="658769" y="289992"/>
                </a:cubicBezTo>
                <a:lnTo>
                  <a:pt x="657504" y="289992"/>
                </a:lnTo>
                <a:cubicBezTo>
                  <a:pt x="652446" y="289992"/>
                  <a:pt x="647387" y="286208"/>
                  <a:pt x="646123" y="279901"/>
                </a:cubicBezTo>
                <a:lnTo>
                  <a:pt x="644858" y="271071"/>
                </a:lnTo>
                <a:cubicBezTo>
                  <a:pt x="608185" y="329093"/>
                  <a:pt x="560131" y="375763"/>
                  <a:pt x="512076" y="397206"/>
                </a:cubicBezTo>
                <a:cubicBezTo>
                  <a:pt x="510812" y="398468"/>
                  <a:pt x="508282" y="399729"/>
                  <a:pt x="507018" y="399729"/>
                </a:cubicBezTo>
                <a:cubicBezTo>
                  <a:pt x="501960" y="399729"/>
                  <a:pt x="498166" y="395945"/>
                  <a:pt x="496901" y="392161"/>
                </a:cubicBezTo>
                <a:cubicBezTo>
                  <a:pt x="494372" y="387115"/>
                  <a:pt x="495637" y="379547"/>
                  <a:pt x="501960" y="377025"/>
                </a:cubicBezTo>
                <a:cubicBezTo>
                  <a:pt x="547485" y="356843"/>
                  <a:pt x="591745" y="313957"/>
                  <a:pt x="625889" y="259719"/>
                </a:cubicBezTo>
                <a:lnTo>
                  <a:pt x="617037" y="260981"/>
                </a:lnTo>
                <a:cubicBezTo>
                  <a:pt x="611979" y="262242"/>
                  <a:pt x="605656" y="258458"/>
                  <a:pt x="604391" y="252151"/>
                </a:cubicBezTo>
                <a:cubicBezTo>
                  <a:pt x="603127" y="247106"/>
                  <a:pt x="606921" y="240799"/>
                  <a:pt x="613243" y="239538"/>
                </a:cubicBezTo>
                <a:close/>
                <a:moveTo>
                  <a:pt x="317451" y="138617"/>
                </a:moveTo>
                <a:lnTo>
                  <a:pt x="317451" y="458311"/>
                </a:lnTo>
                <a:cubicBezTo>
                  <a:pt x="382306" y="467053"/>
                  <a:pt x="432195" y="520751"/>
                  <a:pt x="432195" y="586938"/>
                </a:cubicBezTo>
                <a:cubicBezTo>
                  <a:pt x="432195" y="605670"/>
                  <a:pt x="428453" y="621904"/>
                  <a:pt x="422217" y="636890"/>
                </a:cubicBezTo>
                <a:lnTo>
                  <a:pt x="1057049" y="636890"/>
                </a:lnTo>
                <a:cubicBezTo>
                  <a:pt x="1080747" y="636890"/>
                  <a:pt x="1100701" y="618158"/>
                  <a:pt x="1100701" y="594430"/>
                </a:cubicBezTo>
                <a:lnTo>
                  <a:pt x="1100701" y="138617"/>
                </a:lnTo>
                <a:close/>
                <a:moveTo>
                  <a:pt x="285024" y="32469"/>
                </a:moveTo>
                <a:cubicBezTo>
                  <a:pt x="265068" y="32469"/>
                  <a:pt x="248854" y="49952"/>
                  <a:pt x="248854" y="69933"/>
                </a:cubicBezTo>
                <a:cubicBezTo>
                  <a:pt x="248854" y="89914"/>
                  <a:pt x="265068" y="106148"/>
                  <a:pt x="285024" y="106148"/>
                </a:cubicBezTo>
                <a:lnTo>
                  <a:pt x="1133129" y="106148"/>
                </a:lnTo>
                <a:cubicBezTo>
                  <a:pt x="1153085" y="106148"/>
                  <a:pt x="1169299" y="89914"/>
                  <a:pt x="1169299" y="69933"/>
                </a:cubicBezTo>
                <a:cubicBezTo>
                  <a:pt x="1169299" y="49952"/>
                  <a:pt x="1153085" y="32469"/>
                  <a:pt x="1133129" y="32469"/>
                </a:cubicBezTo>
                <a:close/>
                <a:moveTo>
                  <a:pt x="285024" y="0"/>
                </a:moveTo>
                <a:lnTo>
                  <a:pt x="1133129" y="0"/>
                </a:lnTo>
                <a:cubicBezTo>
                  <a:pt x="1170545" y="0"/>
                  <a:pt x="1201725" y="31220"/>
                  <a:pt x="1201725" y="69933"/>
                </a:cubicBezTo>
                <a:cubicBezTo>
                  <a:pt x="1201725" y="107397"/>
                  <a:pt x="1170545" y="138617"/>
                  <a:pt x="1133129" y="138617"/>
                </a:cubicBezTo>
                <a:lnTo>
                  <a:pt x="1133129" y="594430"/>
                </a:lnTo>
                <a:cubicBezTo>
                  <a:pt x="1133129" y="635641"/>
                  <a:pt x="1099455" y="670607"/>
                  <a:pt x="1057049" y="670607"/>
                </a:cubicBezTo>
                <a:lnTo>
                  <a:pt x="726537" y="670607"/>
                </a:lnTo>
                <a:lnTo>
                  <a:pt x="726537" y="748033"/>
                </a:lnTo>
                <a:cubicBezTo>
                  <a:pt x="736515" y="754277"/>
                  <a:pt x="742751" y="765516"/>
                  <a:pt x="742751" y="778004"/>
                </a:cubicBezTo>
                <a:cubicBezTo>
                  <a:pt x="742751" y="796737"/>
                  <a:pt x="727785" y="811722"/>
                  <a:pt x="709076" y="811722"/>
                </a:cubicBezTo>
                <a:cubicBezTo>
                  <a:pt x="691615" y="811722"/>
                  <a:pt x="676649" y="796737"/>
                  <a:pt x="676649" y="778004"/>
                </a:cubicBezTo>
                <a:cubicBezTo>
                  <a:pt x="676649" y="765516"/>
                  <a:pt x="682885" y="754277"/>
                  <a:pt x="692863" y="748033"/>
                </a:cubicBezTo>
                <a:lnTo>
                  <a:pt x="692863" y="670607"/>
                </a:lnTo>
                <a:lnTo>
                  <a:pt x="402262" y="670607"/>
                </a:lnTo>
                <a:cubicBezTo>
                  <a:pt x="377317" y="699330"/>
                  <a:pt x="342395" y="718062"/>
                  <a:pt x="301237" y="718062"/>
                </a:cubicBezTo>
                <a:cubicBezTo>
                  <a:pt x="228899" y="718062"/>
                  <a:pt x="170280" y="660617"/>
                  <a:pt x="170280" y="586938"/>
                </a:cubicBezTo>
                <a:cubicBezTo>
                  <a:pt x="170280" y="520751"/>
                  <a:pt x="220169" y="467053"/>
                  <a:pt x="285024" y="458311"/>
                </a:cubicBezTo>
                <a:lnTo>
                  <a:pt x="285024" y="138617"/>
                </a:lnTo>
                <a:cubicBezTo>
                  <a:pt x="246360" y="138617"/>
                  <a:pt x="215180" y="107397"/>
                  <a:pt x="215180" y="69933"/>
                </a:cubicBezTo>
                <a:cubicBezTo>
                  <a:pt x="215180" y="31220"/>
                  <a:pt x="246360" y="0"/>
                  <a:pt x="2850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7578886-DA6F-5E42-8E27-786B55493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118" y="4831069"/>
            <a:ext cx="1273140" cy="971025"/>
          </a:xfrm>
          <a:custGeom>
            <a:avLst/>
            <a:gdLst>
              <a:gd name="connsiteX0" fmla="*/ 1012527 w 1273140"/>
              <a:gd name="connsiteY0" fmla="*/ 564332 h 971025"/>
              <a:gd name="connsiteX1" fmla="*/ 988835 w 1273140"/>
              <a:gd name="connsiteY1" fmla="*/ 573038 h 971025"/>
              <a:gd name="connsiteX2" fmla="*/ 988835 w 1273140"/>
              <a:gd name="connsiteY2" fmla="*/ 901377 h 971025"/>
              <a:gd name="connsiteX3" fmla="*/ 1203311 w 1273140"/>
              <a:gd name="connsiteY3" fmla="*/ 901377 h 971025"/>
              <a:gd name="connsiteX4" fmla="*/ 1203311 w 1273140"/>
              <a:gd name="connsiteY4" fmla="*/ 573038 h 971025"/>
              <a:gd name="connsiteX5" fmla="*/ 1179618 w 1273140"/>
              <a:gd name="connsiteY5" fmla="*/ 564332 h 971025"/>
              <a:gd name="connsiteX6" fmla="*/ 376580 w 1273140"/>
              <a:gd name="connsiteY6" fmla="*/ 529508 h 971025"/>
              <a:gd name="connsiteX7" fmla="*/ 351641 w 1273140"/>
              <a:gd name="connsiteY7" fmla="*/ 558113 h 971025"/>
              <a:gd name="connsiteX8" fmla="*/ 351641 w 1273140"/>
              <a:gd name="connsiteY8" fmla="*/ 901377 h 971025"/>
              <a:gd name="connsiteX9" fmla="*/ 567364 w 1273140"/>
              <a:gd name="connsiteY9" fmla="*/ 901377 h 971025"/>
              <a:gd name="connsiteX10" fmla="*/ 567364 w 1273140"/>
              <a:gd name="connsiteY10" fmla="*/ 558113 h 971025"/>
              <a:gd name="connsiteX11" fmla="*/ 542425 w 1273140"/>
              <a:gd name="connsiteY11" fmla="*/ 529508 h 971025"/>
              <a:gd name="connsiteX12" fmla="*/ 1094649 w 1273140"/>
              <a:gd name="connsiteY12" fmla="*/ 377219 h 971025"/>
              <a:gd name="connsiteX13" fmla="*/ 1058462 w 1273140"/>
              <a:gd name="connsiteY13" fmla="*/ 413441 h 971025"/>
              <a:gd name="connsiteX14" fmla="*/ 1094649 w 1273140"/>
              <a:gd name="connsiteY14" fmla="*/ 448415 h 971025"/>
              <a:gd name="connsiteX15" fmla="*/ 1130836 w 1273140"/>
              <a:gd name="connsiteY15" fmla="*/ 413441 h 971025"/>
              <a:gd name="connsiteX16" fmla="*/ 1094649 w 1273140"/>
              <a:gd name="connsiteY16" fmla="*/ 377219 h 971025"/>
              <a:gd name="connsiteX17" fmla="*/ 694553 w 1273140"/>
              <a:gd name="connsiteY17" fmla="*/ 352901 h 971025"/>
              <a:gd name="connsiteX18" fmla="*/ 670861 w 1273140"/>
              <a:gd name="connsiteY18" fmla="*/ 374045 h 971025"/>
              <a:gd name="connsiteX19" fmla="*/ 670861 w 1273140"/>
              <a:gd name="connsiteY19" fmla="*/ 901377 h 971025"/>
              <a:gd name="connsiteX20" fmla="*/ 885337 w 1273140"/>
              <a:gd name="connsiteY20" fmla="*/ 901377 h 971025"/>
              <a:gd name="connsiteX21" fmla="*/ 885337 w 1273140"/>
              <a:gd name="connsiteY21" fmla="*/ 374045 h 971025"/>
              <a:gd name="connsiteX22" fmla="*/ 861645 w 1273140"/>
              <a:gd name="connsiteY22" fmla="*/ 352901 h 971025"/>
              <a:gd name="connsiteX23" fmla="*/ 457005 w 1273140"/>
              <a:gd name="connsiteY23" fmla="*/ 314765 h 971025"/>
              <a:gd name="connsiteX24" fmla="*/ 420818 w 1273140"/>
              <a:gd name="connsiteY24" fmla="*/ 350988 h 971025"/>
              <a:gd name="connsiteX25" fmla="*/ 457005 w 1273140"/>
              <a:gd name="connsiteY25" fmla="*/ 387211 h 971025"/>
              <a:gd name="connsiteX26" fmla="*/ 493192 w 1273140"/>
              <a:gd name="connsiteY26" fmla="*/ 350988 h 971025"/>
              <a:gd name="connsiteX27" fmla="*/ 457005 w 1273140"/>
              <a:gd name="connsiteY27" fmla="*/ 314765 h 971025"/>
              <a:gd name="connsiteX28" fmla="*/ 91028 w 1273140"/>
              <a:gd name="connsiteY28" fmla="*/ 279523 h 971025"/>
              <a:gd name="connsiteX29" fmla="*/ 68582 w 1273140"/>
              <a:gd name="connsiteY29" fmla="*/ 303153 h 971025"/>
              <a:gd name="connsiteX30" fmla="*/ 68582 w 1273140"/>
              <a:gd name="connsiteY30" fmla="*/ 901377 h 971025"/>
              <a:gd name="connsiteX31" fmla="*/ 268095 w 1273140"/>
              <a:gd name="connsiteY31" fmla="*/ 901377 h 971025"/>
              <a:gd name="connsiteX32" fmla="*/ 268095 w 1273140"/>
              <a:gd name="connsiteY32" fmla="*/ 303153 h 971025"/>
              <a:gd name="connsiteX33" fmla="*/ 246897 w 1273140"/>
              <a:gd name="connsiteY33" fmla="*/ 279523 h 971025"/>
              <a:gd name="connsiteX34" fmla="*/ 91028 w 1273140"/>
              <a:gd name="connsiteY34" fmla="*/ 247186 h 971025"/>
              <a:gd name="connsiteX35" fmla="*/ 246897 w 1273140"/>
              <a:gd name="connsiteY35" fmla="*/ 247186 h 971025"/>
              <a:gd name="connsiteX36" fmla="*/ 301763 w 1273140"/>
              <a:gd name="connsiteY36" fmla="*/ 303153 h 971025"/>
              <a:gd name="connsiteX37" fmla="*/ 301763 w 1273140"/>
              <a:gd name="connsiteY37" fmla="*/ 901377 h 971025"/>
              <a:gd name="connsiteX38" fmla="*/ 319220 w 1273140"/>
              <a:gd name="connsiteY38" fmla="*/ 901377 h 971025"/>
              <a:gd name="connsiteX39" fmla="*/ 319220 w 1273140"/>
              <a:gd name="connsiteY39" fmla="*/ 558113 h 971025"/>
              <a:gd name="connsiteX40" fmla="*/ 376580 w 1273140"/>
              <a:gd name="connsiteY40" fmla="*/ 495928 h 971025"/>
              <a:gd name="connsiteX41" fmla="*/ 542425 w 1273140"/>
              <a:gd name="connsiteY41" fmla="*/ 495928 h 971025"/>
              <a:gd name="connsiteX42" fmla="*/ 599785 w 1273140"/>
              <a:gd name="connsiteY42" fmla="*/ 558113 h 971025"/>
              <a:gd name="connsiteX43" fmla="*/ 599785 w 1273140"/>
              <a:gd name="connsiteY43" fmla="*/ 901377 h 971025"/>
              <a:gd name="connsiteX44" fmla="*/ 637194 w 1273140"/>
              <a:gd name="connsiteY44" fmla="*/ 901377 h 971025"/>
              <a:gd name="connsiteX45" fmla="*/ 637194 w 1273140"/>
              <a:gd name="connsiteY45" fmla="*/ 374045 h 971025"/>
              <a:gd name="connsiteX46" fmla="*/ 694553 w 1273140"/>
              <a:gd name="connsiteY46" fmla="*/ 319321 h 971025"/>
              <a:gd name="connsiteX47" fmla="*/ 861645 w 1273140"/>
              <a:gd name="connsiteY47" fmla="*/ 319321 h 971025"/>
              <a:gd name="connsiteX48" fmla="*/ 917758 w 1273140"/>
              <a:gd name="connsiteY48" fmla="*/ 374045 h 971025"/>
              <a:gd name="connsiteX49" fmla="*/ 917758 w 1273140"/>
              <a:gd name="connsiteY49" fmla="*/ 901377 h 971025"/>
              <a:gd name="connsiteX50" fmla="*/ 956414 w 1273140"/>
              <a:gd name="connsiteY50" fmla="*/ 901377 h 971025"/>
              <a:gd name="connsiteX51" fmla="*/ 956414 w 1273140"/>
              <a:gd name="connsiteY51" fmla="*/ 573038 h 971025"/>
              <a:gd name="connsiteX52" fmla="*/ 1012527 w 1273140"/>
              <a:gd name="connsiteY52" fmla="*/ 531995 h 971025"/>
              <a:gd name="connsiteX53" fmla="*/ 1179618 w 1273140"/>
              <a:gd name="connsiteY53" fmla="*/ 531995 h 971025"/>
              <a:gd name="connsiteX54" fmla="*/ 1236978 w 1273140"/>
              <a:gd name="connsiteY54" fmla="*/ 573038 h 971025"/>
              <a:gd name="connsiteX55" fmla="*/ 1236978 w 1273140"/>
              <a:gd name="connsiteY55" fmla="*/ 901377 h 971025"/>
              <a:gd name="connsiteX56" fmla="*/ 1240719 w 1273140"/>
              <a:gd name="connsiteY56" fmla="*/ 901377 h 971025"/>
              <a:gd name="connsiteX57" fmla="*/ 1273140 w 1273140"/>
              <a:gd name="connsiteY57" fmla="*/ 933713 h 971025"/>
              <a:gd name="connsiteX58" fmla="*/ 1273140 w 1273140"/>
              <a:gd name="connsiteY58" fmla="*/ 938688 h 971025"/>
              <a:gd name="connsiteX59" fmla="*/ 1240719 w 1273140"/>
              <a:gd name="connsiteY59" fmla="*/ 971025 h 971025"/>
              <a:gd name="connsiteX60" fmla="*/ 32421 w 1273140"/>
              <a:gd name="connsiteY60" fmla="*/ 971025 h 971025"/>
              <a:gd name="connsiteX61" fmla="*/ 0 w 1273140"/>
              <a:gd name="connsiteY61" fmla="*/ 938688 h 971025"/>
              <a:gd name="connsiteX62" fmla="*/ 0 w 1273140"/>
              <a:gd name="connsiteY62" fmla="*/ 933713 h 971025"/>
              <a:gd name="connsiteX63" fmla="*/ 32421 w 1273140"/>
              <a:gd name="connsiteY63" fmla="*/ 901377 h 971025"/>
              <a:gd name="connsiteX64" fmla="*/ 36162 w 1273140"/>
              <a:gd name="connsiteY64" fmla="*/ 901377 h 971025"/>
              <a:gd name="connsiteX65" fmla="*/ 36162 w 1273140"/>
              <a:gd name="connsiteY65" fmla="*/ 303153 h 971025"/>
              <a:gd name="connsiteX66" fmla="*/ 91028 w 1273140"/>
              <a:gd name="connsiteY66" fmla="*/ 247186 h 971025"/>
              <a:gd name="connsiteX67" fmla="*/ 776451 w 1273140"/>
              <a:gd name="connsiteY67" fmla="*/ 68699 h 971025"/>
              <a:gd name="connsiteX68" fmla="*/ 740264 w 1273140"/>
              <a:gd name="connsiteY68" fmla="*/ 104922 h 971025"/>
              <a:gd name="connsiteX69" fmla="*/ 776451 w 1273140"/>
              <a:gd name="connsiteY69" fmla="*/ 139896 h 971025"/>
              <a:gd name="connsiteX70" fmla="*/ 811390 w 1273140"/>
              <a:gd name="connsiteY70" fmla="*/ 104922 h 971025"/>
              <a:gd name="connsiteX71" fmla="*/ 776451 w 1273140"/>
              <a:gd name="connsiteY71" fmla="*/ 68699 h 971025"/>
              <a:gd name="connsiteX72" fmla="*/ 167507 w 1273140"/>
              <a:gd name="connsiteY72" fmla="*/ 32476 h 971025"/>
              <a:gd name="connsiteX73" fmla="*/ 131320 w 1273140"/>
              <a:gd name="connsiteY73" fmla="*/ 68699 h 971025"/>
              <a:gd name="connsiteX74" fmla="*/ 167507 w 1273140"/>
              <a:gd name="connsiteY74" fmla="*/ 104922 h 971025"/>
              <a:gd name="connsiteX75" fmla="*/ 202446 w 1273140"/>
              <a:gd name="connsiteY75" fmla="*/ 68699 h 971025"/>
              <a:gd name="connsiteX76" fmla="*/ 167507 w 1273140"/>
              <a:gd name="connsiteY76" fmla="*/ 32476 h 971025"/>
              <a:gd name="connsiteX77" fmla="*/ 167507 w 1273140"/>
              <a:gd name="connsiteY77" fmla="*/ 0 h 971025"/>
              <a:gd name="connsiteX78" fmla="*/ 236138 w 1273140"/>
              <a:gd name="connsiteY78" fmla="*/ 68699 h 971025"/>
              <a:gd name="connsiteX79" fmla="*/ 226155 w 1273140"/>
              <a:gd name="connsiteY79" fmla="*/ 103673 h 971025"/>
              <a:gd name="connsiteX80" fmla="*/ 420818 w 1273140"/>
              <a:gd name="connsiteY80" fmla="*/ 293531 h 971025"/>
              <a:gd name="connsiteX81" fmla="*/ 457005 w 1273140"/>
              <a:gd name="connsiteY81" fmla="*/ 282289 h 971025"/>
              <a:gd name="connsiteX82" fmla="*/ 500679 w 1273140"/>
              <a:gd name="connsiteY82" fmla="*/ 297278 h 971025"/>
              <a:gd name="connsiteX83" fmla="*/ 714059 w 1273140"/>
              <a:gd name="connsiteY83" fmla="*/ 132401 h 971025"/>
              <a:gd name="connsiteX84" fmla="*/ 707820 w 1273140"/>
              <a:gd name="connsiteY84" fmla="*/ 104922 h 971025"/>
              <a:gd name="connsiteX85" fmla="*/ 776451 w 1273140"/>
              <a:gd name="connsiteY85" fmla="*/ 34974 h 971025"/>
              <a:gd name="connsiteX86" fmla="*/ 845082 w 1273140"/>
              <a:gd name="connsiteY86" fmla="*/ 104922 h 971025"/>
              <a:gd name="connsiteX87" fmla="*/ 838843 w 1273140"/>
              <a:gd name="connsiteY87" fmla="*/ 133650 h 971025"/>
              <a:gd name="connsiteX88" fmla="*/ 1053471 w 1273140"/>
              <a:gd name="connsiteY88" fmla="*/ 358483 h 971025"/>
              <a:gd name="connsiteX89" fmla="*/ 1094649 w 1273140"/>
              <a:gd name="connsiteY89" fmla="*/ 344743 h 971025"/>
              <a:gd name="connsiteX90" fmla="*/ 1163280 w 1273140"/>
              <a:gd name="connsiteY90" fmla="*/ 413441 h 971025"/>
              <a:gd name="connsiteX91" fmla="*/ 1094649 w 1273140"/>
              <a:gd name="connsiteY91" fmla="*/ 482140 h 971025"/>
              <a:gd name="connsiteX92" fmla="*/ 1026018 w 1273140"/>
              <a:gd name="connsiteY92" fmla="*/ 413441 h 971025"/>
              <a:gd name="connsiteX93" fmla="*/ 1032257 w 1273140"/>
              <a:gd name="connsiteY93" fmla="*/ 384713 h 971025"/>
              <a:gd name="connsiteX94" fmla="*/ 816382 w 1273140"/>
              <a:gd name="connsiteY94" fmla="*/ 159881 h 971025"/>
              <a:gd name="connsiteX95" fmla="*/ 776451 w 1273140"/>
              <a:gd name="connsiteY95" fmla="*/ 173621 h 971025"/>
              <a:gd name="connsiteX96" fmla="*/ 734025 w 1273140"/>
              <a:gd name="connsiteY96" fmla="*/ 157383 h 971025"/>
              <a:gd name="connsiteX97" fmla="*/ 520645 w 1273140"/>
              <a:gd name="connsiteY97" fmla="*/ 324758 h 971025"/>
              <a:gd name="connsiteX98" fmla="*/ 525636 w 1273140"/>
              <a:gd name="connsiteY98" fmla="*/ 350988 h 971025"/>
              <a:gd name="connsiteX99" fmla="*/ 457005 w 1273140"/>
              <a:gd name="connsiteY99" fmla="*/ 419687 h 971025"/>
              <a:gd name="connsiteX100" fmla="*/ 388374 w 1273140"/>
              <a:gd name="connsiteY100" fmla="*/ 350988 h 971025"/>
              <a:gd name="connsiteX101" fmla="*/ 397109 w 1273140"/>
              <a:gd name="connsiteY101" fmla="*/ 317263 h 971025"/>
              <a:gd name="connsiteX102" fmla="*/ 202446 w 1273140"/>
              <a:gd name="connsiteY102" fmla="*/ 127405 h 971025"/>
              <a:gd name="connsiteX103" fmla="*/ 167507 w 1273140"/>
              <a:gd name="connsiteY103" fmla="*/ 137398 h 971025"/>
              <a:gd name="connsiteX104" fmla="*/ 98876 w 1273140"/>
              <a:gd name="connsiteY104" fmla="*/ 68699 h 971025"/>
              <a:gd name="connsiteX105" fmla="*/ 167507 w 1273140"/>
              <a:gd name="connsiteY105" fmla="*/ 0 h 97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73140" h="971025">
                <a:moveTo>
                  <a:pt x="1012527" y="564332"/>
                </a:moveTo>
                <a:cubicBezTo>
                  <a:pt x="997563" y="564332"/>
                  <a:pt x="988835" y="570550"/>
                  <a:pt x="988835" y="573038"/>
                </a:cubicBezTo>
                <a:lnTo>
                  <a:pt x="988835" y="901377"/>
                </a:lnTo>
                <a:lnTo>
                  <a:pt x="1203311" y="901377"/>
                </a:lnTo>
                <a:lnTo>
                  <a:pt x="1203311" y="573038"/>
                </a:lnTo>
                <a:cubicBezTo>
                  <a:pt x="1202064" y="570550"/>
                  <a:pt x="1194582" y="564332"/>
                  <a:pt x="1179618" y="564332"/>
                </a:cubicBezTo>
                <a:close/>
                <a:moveTo>
                  <a:pt x="376580" y="529508"/>
                </a:moveTo>
                <a:cubicBezTo>
                  <a:pt x="362864" y="529508"/>
                  <a:pt x="351641" y="541945"/>
                  <a:pt x="351641" y="558113"/>
                </a:cubicBezTo>
                <a:lnTo>
                  <a:pt x="351641" y="901377"/>
                </a:lnTo>
                <a:lnTo>
                  <a:pt x="567364" y="901377"/>
                </a:lnTo>
                <a:lnTo>
                  <a:pt x="567364" y="558113"/>
                </a:lnTo>
                <a:cubicBezTo>
                  <a:pt x="567364" y="541945"/>
                  <a:pt x="556142" y="529508"/>
                  <a:pt x="542425" y="529508"/>
                </a:cubicBezTo>
                <a:close/>
                <a:moveTo>
                  <a:pt x="1094649" y="377219"/>
                </a:moveTo>
                <a:cubicBezTo>
                  <a:pt x="1074684" y="377219"/>
                  <a:pt x="1058462" y="393456"/>
                  <a:pt x="1058462" y="413441"/>
                </a:cubicBezTo>
                <a:cubicBezTo>
                  <a:pt x="1058462" y="433427"/>
                  <a:pt x="1074684" y="448415"/>
                  <a:pt x="1094649" y="448415"/>
                </a:cubicBezTo>
                <a:cubicBezTo>
                  <a:pt x="1114615" y="448415"/>
                  <a:pt x="1130836" y="433427"/>
                  <a:pt x="1130836" y="413441"/>
                </a:cubicBezTo>
                <a:cubicBezTo>
                  <a:pt x="1130836" y="393456"/>
                  <a:pt x="1114615" y="377219"/>
                  <a:pt x="1094649" y="377219"/>
                </a:cubicBezTo>
                <a:close/>
                <a:moveTo>
                  <a:pt x="694553" y="352901"/>
                </a:moveTo>
                <a:cubicBezTo>
                  <a:pt x="680837" y="352901"/>
                  <a:pt x="670861" y="362851"/>
                  <a:pt x="670861" y="374045"/>
                </a:cubicBezTo>
                <a:lnTo>
                  <a:pt x="670861" y="901377"/>
                </a:lnTo>
                <a:lnTo>
                  <a:pt x="885337" y="901377"/>
                </a:lnTo>
                <a:lnTo>
                  <a:pt x="885337" y="374045"/>
                </a:lnTo>
                <a:cubicBezTo>
                  <a:pt x="885337" y="362851"/>
                  <a:pt x="874115" y="352901"/>
                  <a:pt x="861645" y="352901"/>
                </a:cubicBezTo>
                <a:close/>
                <a:moveTo>
                  <a:pt x="457005" y="314765"/>
                </a:moveTo>
                <a:cubicBezTo>
                  <a:pt x="437040" y="314765"/>
                  <a:pt x="420818" y="331003"/>
                  <a:pt x="420818" y="350988"/>
                </a:cubicBezTo>
                <a:cubicBezTo>
                  <a:pt x="420818" y="370973"/>
                  <a:pt x="437040" y="387211"/>
                  <a:pt x="457005" y="387211"/>
                </a:cubicBezTo>
                <a:cubicBezTo>
                  <a:pt x="476970" y="387211"/>
                  <a:pt x="493192" y="370973"/>
                  <a:pt x="493192" y="350988"/>
                </a:cubicBezTo>
                <a:cubicBezTo>
                  <a:pt x="493192" y="331003"/>
                  <a:pt x="476970" y="314765"/>
                  <a:pt x="457005" y="314765"/>
                </a:cubicBezTo>
                <a:close/>
                <a:moveTo>
                  <a:pt x="91028" y="279523"/>
                </a:moveTo>
                <a:cubicBezTo>
                  <a:pt x="78558" y="279523"/>
                  <a:pt x="68582" y="290716"/>
                  <a:pt x="68582" y="303153"/>
                </a:cubicBezTo>
                <a:lnTo>
                  <a:pt x="68582" y="901377"/>
                </a:lnTo>
                <a:lnTo>
                  <a:pt x="268095" y="901377"/>
                </a:lnTo>
                <a:lnTo>
                  <a:pt x="268095" y="303153"/>
                </a:lnTo>
                <a:cubicBezTo>
                  <a:pt x="268095" y="290716"/>
                  <a:pt x="259366" y="279523"/>
                  <a:pt x="246897" y="279523"/>
                </a:cubicBezTo>
                <a:close/>
                <a:moveTo>
                  <a:pt x="91028" y="247186"/>
                </a:moveTo>
                <a:lnTo>
                  <a:pt x="246897" y="247186"/>
                </a:lnTo>
                <a:cubicBezTo>
                  <a:pt x="276824" y="247186"/>
                  <a:pt x="301763" y="272060"/>
                  <a:pt x="301763" y="303153"/>
                </a:cubicBezTo>
                <a:lnTo>
                  <a:pt x="301763" y="901377"/>
                </a:lnTo>
                <a:lnTo>
                  <a:pt x="319220" y="901377"/>
                </a:lnTo>
                <a:lnTo>
                  <a:pt x="319220" y="558113"/>
                </a:lnTo>
                <a:cubicBezTo>
                  <a:pt x="319220" y="523290"/>
                  <a:pt x="344159" y="495928"/>
                  <a:pt x="376580" y="495928"/>
                </a:cubicBezTo>
                <a:lnTo>
                  <a:pt x="542425" y="495928"/>
                </a:lnTo>
                <a:cubicBezTo>
                  <a:pt x="574846" y="495928"/>
                  <a:pt x="599785" y="523290"/>
                  <a:pt x="599785" y="558113"/>
                </a:cubicBezTo>
                <a:lnTo>
                  <a:pt x="599785" y="901377"/>
                </a:lnTo>
                <a:lnTo>
                  <a:pt x="637194" y="901377"/>
                </a:lnTo>
                <a:lnTo>
                  <a:pt x="637194" y="374045"/>
                </a:lnTo>
                <a:cubicBezTo>
                  <a:pt x="637194" y="344196"/>
                  <a:pt x="663380" y="319321"/>
                  <a:pt x="694553" y="319321"/>
                </a:cubicBezTo>
                <a:lnTo>
                  <a:pt x="861645" y="319321"/>
                </a:lnTo>
                <a:cubicBezTo>
                  <a:pt x="892819" y="319321"/>
                  <a:pt x="917758" y="344196"/>
                  <a:pt x="917758" y="374045"/>
                </a:cubicBezTo>
                <a:lnTo>
                  <a:pt x="917758" y="901377"/>
                </a:lnTo>
                <a:lnTo>
                  <a:pt x="956414" y="901377"/>
                </a:lnTo>
                <a:lnTo>
                  <a:pt x="956414" y="573038"/>
                </a:lnTo>
                <a:cubicBezTo>
                  <a:pt x="956414" y="549407"/>
                  <a:pt x="981353" y="531995"/>
                  <a:pt x="1012527" y="531995"/>
                </a:cubicBezTo>
                <a:lnTo>
                  <a:pt x="1179618" y="531995"/>
                </a:lnTo>
                <a:cubicBezTo>
                  <a:pt x="1210792" y="531995"/>
                  <a:pt x="1236978" y="549407"/>
                  <a:pt x="1236978" y="573038"/>
                </a:cubicBezTo>
                <a:lnTo>
                  <a:pt x="1236978" y="901377"/>
                </a:lnTo>
                <a:lnTo>
                  <a:pt x="1240719" y="901377"/>
                </a:lnTo>
                <a:cubicBezTo>
                  <a:pt x="1259424" y="901377"/>
                  <a:pt x="1273140" y="915058"/>
                  <a:pt x="1273140" y="933713"/>
                </a:cubicBezTo>
                <a:lnTo>
                  <a:pt x="1273140" y="938688"/>
                </a:lnTo>
                <a:cubicBezTo>
                  <a:pt x="1273140" y="957344"/>
                  <a:pt x="1259424" y="971025"/>
                  <a:pt x="1240719" y="971025"/>
                </a:cubicBezTo>
                <a:lnTo>
                  <a:pt x="32421" y="971025"/>
                </a:lnTo>
                <a:cubicBezTo>
                  <a:pt x="13716" y="971025"/>
                  <a:pt x="0" y="957344"/>
                  <a:pt x="0" y="938688"/>
                </a:cubicBezTo>
                <a:lnTo>
                  <a:pt x="0" y="933713"/>
                </a:lnTo>
                <a:cubicBezTo>
                  <a:pt x="0" y="915058"/>
                  <a:pt x="13716" y="901377"/>
                  <a:pt x="32421" y="901377"/>
                </a:cubicBezTo>
                <a:lnTo>
                  <a:pt x="36162" y="901377"/>
                </a:lnTo>
                <a:lnTo>
                  <a:pt x="36162" y="303153"/>
                </a:lnTo>
                <a:cubicBezTo>
                  <a:pt x="36162" y="272060"/>
                  <a:pt x="61101" y="247186"/>
                  <a:pt x="91028" y="247186"/>
                </a:cubicBezTo>
                <a:close/>
                <a:moveTo>
                  <a:pt x="776451" y="68699"/>
                </a:moveTo>
                <a:cubicBezTo>
                  <a:pt x="756486" y="68699"/>
                  <a:pt x="740264" y="84937"/>
                  <a:pt x="740264" y="104922"/>
                </a:cubicBezTo>
                <a:cubicBezTo>
                  <a:pt x="740264" y="123658"/>
                  <a:pt x="756486" y="139896"/>
                  <a:pt x="776451" y="139896"/>
                </a:cubicBezTo>
                <a:cubicBezTo>
                  <a:pt x="795168" y="139896"/>
                  <a:pt x="811390" y="123658"/>
                  <a:pt x="811390" y="104922"/>
                </a:cubicBezTo>
                <a:cubicBezTo>
                  <a:pt x="811390" y="84937"/>
                  <a:pt x="795168" y="68699"/>
                  <a:pt x="776451" y="68699"/>
                </a:cubicBezTo>
                <a:close/>
                <a:moveTo>
                  <a:pt x="167507" y="32476"/>
                </a:moveTo>
                <a:cubicBezTo>
                  <a:pt x="147542" y="32476"/>
                  <a:pt x="131320" y="48714"/>
                  <a:pt x="131320" y="68699"/>
                </a:cubicBezTo>
                <a:cubicBezTo>
                  <a:pt x="131320" y="88684"/>
                  <a:pt x="147542" y="104922"/>
                  <a:pt x="167507" y="104922"/>
                </a:cubicBezTo>
                <a:cubicBezTo>
                  <a:pt x="186225" y="104922"/>
                  <a:pt x="202446" y="88684"/>
                  <a:pt x="202446" y="68699"/>
                </a:cubicBezTo>
                <a:cubicBezTo>
                  <a:pt x="202446" y="48714"/>
                  <a:pt x="186225" y="32476"/>
                  <a:pt x="167507" y="32476"/>
                </a:cubicBezTo>
                <a:close/>
                <a:moveTo>
                  <a:pt x="167507" y="0"/>
                </a:moveTo>
                <a:cubicBezTo>
                  <a:pt x="204942" y="0"/>
                  <a:pt x="236138" y="29978"/>
                  <a:pt x="236138" y="68699"/>
                </a:cubicBezTo>
                <a:cubicBezTo>
                  <a:pt x="236138" y="81190"/>
                  <a:pt x="232394" y="92431"/>
                  <a:pt x="226155" y="103673"/>
                </a:cubicBezTo>
                <a:lnTo>
                  <a:pt x="420818" y="293531"/>
                </a:lnTo>
                <a:cubicBezTo>
                  <a:pt x="430800" y="286037"/>
                  <a:pt x="443279" y="282289"/>
                  <a:pt x="457005" y="282289"/>
                </a:cubicBezTo>
                <a:cubicBezTo>
                  <a:pt x="473227" y="282289"/>
                  <a:pt x="488201" y="288535"/>
                  <a:pt x="500679" y="297278"/>
                </a:cubicBezTo>
                <a:lnTo>
                  <a:pt x="714059" y="132401"/>
                </a:lnTo>
                <a:cubicBezTo>
                  <a:pt x="709068" y="123658"/>
                  <a:pt x="707820" y="114914"/>
                  <a:pt x="707820" y="104922"/>
                </a:cubicBezTo>
                <a:cubicBezTo>
                  <a:pt x="707820" y="66201"/>
                  <a:pt x="737768" y="34974"/>
                  <a:pt x="776451" y="34974"/>
                </a:cubicBezTo>
                <a:cubicBezTo>
                  <a:pt x="813886" y="34974"/>
                  <a:pt x="845082" y="66201"/>
                  <a:pt x="845082" y="104922"/>
                </a:cubicBezTo>
                <a:cubicBezTo>
                  <a:pt x="845082" y="114914"/>
                  <a:pt x="842586" y="124907"/>
                  <a:pt x="838843" y="133650"/>
                </a:cubicBezTo>
                <a:lnTo>
                  <a:pt x="1053471" y="358483"/>
                </a:lnTo>
                <a:cubicBezTo>
                  <a:pt x="1064701" y="348490"/>
                  <a:pt x="1079675" y="344743"/>
                  <a:pt x="1094649" y="344743"/>
                </a:cubicBezTo>
                <a:cubicBezTo>
                  <a:pt x="1133332" y="344743"/>
                  <a:pt x="1163280" y="374720"/>
                  <a:pt x="1163280" y="413441"/>
                </a:cubicBezTo>
                <a:cubicBezTo>
                  <a:pt x="1163280" y="450913"/>
                  <a:pt x="1133332" y="482140"/>
                  <a:pt x="1094649" y="482140"/>
                </a:cubicBezTo>
                <a:cubicBezTo>
                  <a:pt x="1057214" y="482140"/>
                  <a:pt x="1026018" y="450913"/>
                  <a:pt x="1026018" y="413441"/>
                </a:cubicBezTo>
                <a:cubicBezTo>
                  <a:pt x="1026018" y="402200"/>
                  <a:pt x="1028514" y="392207"/>
                  <a:pt x="1032257" y="384713"/>
                </a:cubicBezTo>
                <a:lnTo>
                  <a:pt x="816382" y="159881"/>
                </a:lnTo>
                <a:cubicBezTo>
                  <a:pt x="805151" y="168624"/>
                  <a:pt x="792673" y="173621"/>
                  <a:pt x="776451" y="173621"/>
                </a:cubicBezTo>
                <a:cubicBezTo>
                  <a:pt x="760229" y="173621"/>
                  <a:pt x="745255" y="167375"/>
                  <a:pt x="734025" y="157383"/>
                </a:cubicBezTo>
                <a:lnTo>
                  <a:pt x="520645" y="324758"/>
                </a:lnTo>
                <a:cubicBezTo>
                  <a:pt x="524388" y="333501"/>
                  <a:pt x="525636" y="342245"/>
                  <a:pt x="525636" y="350988"/>
                </a:cubicBezTo>
                <a:cubicBezTo>
                  <a:pt x="525636" y="389709"/>
                  <a:pt x="494440" y="419687"/>
                  <a:pt x="457005" y="419687"/>
                </a:cubicBezTo>
                <a:cubicBezTo>
                  <a:pt x="418322" y="419687"/>
                  <a:pt x="388374" y="389709"/>
                  <a:pt x="388374" y="350988"/>
                </a:cubicBezTo>
                <a:cubicBezTo>
                  <a:pt x="388374" y="339747"/>
                  <a:pt x="390870" y="327256"/>
                  <a:pt x="397109" y="317263"/>
                </a:cubicBezTo>
                <a:lnTo>
                  <a:pt x="202446" y="127405"/>
                </a:lnTo>
                <a:cubicBezTo>
                  <a:pt x="192464" y="133650"/>
                  <a:pt x="179985" y="137398"/>
                  <a:pt x="167507" y="137398"/>
                </a:cubicBezTo>
                <a:cubicBezTo>
                  <a:pt x="128824" y="137398"/>
                  <a:pt x="98876" y="106171"/>
                  <a:pt x="98876" y="68699"/>
                </a:cubicBezTo>
                <a:cubicBezTo>
                  <a:pt x="98876" y="29978"/>
                  <a:pt x="128824" y="0"/>
                  <a:pt x="1675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9454D-6DD3-2F4D-A2AE-C844E577C632}"/>
              </a:ext>
            </a:extLst>
          </p:cNvPr>
          <p:cNvSpPr txBox="1"/>
          <p:nvPr/>
        </p:nvSpPr>
        <p:spPr>
          <a:xfrm>
            <a:off x="1434843" y="5018340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0F70-8F4D-0C4C-8DB0-078ED2FB5225}"/>
              </a:ext>
            </a:extLst>
          </p:cNvPr>
          <p:cNvSpPr txBox="1"/>
          <p:nvPr/>
        </p:nvSpPr>
        <p:spPr>
          <a:xfrm>
            <a:off x="1434843" y="5533550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DE133-8826-DD40-8A23-D3FA4EA95D1F}"/>
              </a:ext>
            </a:extLst>
          </p:cNvPr>
          <p:cNvSpPr txBox="1"/>
          <p:nvPr/>
        </p:nvSpPr>
        <p:spPr>
          <a:xfrm>
            <a:off x="1434843" y="7378268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82DB4-C7D7-A546-99A2-47A8C0527FA1}"/>
              </a:ext>
            </a:extLst>
          </p:cNvPr>
          <p:cNvSpPr txBox="1"/>
          <p:nvPr/>
        </p:nvSpPr>
        <p:spPr>
          <a:xfrm>
            <a:off x="1434843" y="7893478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C0886-7D3E-7E49-9DAD-98AA3CA30B8D}"/>
              </a:ext>
            </a:extLst>
          </p:cNvPr>
          <p:cNvSpPr txBox="1"/>
          <p:nvPr/>
        </p:nvSpPr>
        <p:spPr>
          <a:xfrm>
            <a:off x="1434843" y="9738441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8A199-98F4-F249-AAB0-B8FFC5906A21}"/>
              </a:ext>
            </a:extLst>
          </p:cNvPr>
          <p:cNvSpPr txBox="1"/>
          <p:nvPr/>
        </p:nvSpPr>
        <p:spPr>
          <a:xfrm>
            <a:off x="1434843" y="10253651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F647D-109C-084A-9578-5A443FD17C2A}"/>
              </a:ext>
            </a:extLst>
          </p:cNvPr>
          <p:cNvSpPr txBox="1"/>
          <p:nvPr/>
        </p:nvSpPr>
        <p:spPr>
          <a:xfrm>
            <a:off x="18205191" y="3819870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6E85C-FAEC-974A-B3C3-817F2164BB2C}"/>
              </a:ext>
            </a:extLst>
          </p:cNvPr>
          <p:cNvSpPr txBox="1"/>
          <p:nvPr/>
        </p:nvSpPr>
        <p:spPr>
          <a:xfrm>
            <a:off x="18205191" y="4335080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3E9A0-2FBE-BB47-94B1-E317B42BFCF5}"/>
              </a:ext>
            </a:extLst>
          </p:cNvPr>
          <p:cNvSpPr txBox="1"/>
          <p:nvPr/>
        </p:nvSpPr>
        <p:spPr>
          <a:xfrm>
            <a:off x="18205191" y="6183922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F7E9E5-3ACF-9246-BAC4-4874005CE33B}"/>
              </a:ext>
            </a:extLst>
          </p:cNvPr>
          <p:cNvSpPr txBox="1"/>
          <p:nvPr/>
        </p:nvSpPr>
        <p:spPr>
          <a:xfrm>
            <a:off x="18205191" y="6699132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DE934-18F9-6746-B83C-6576FD1D59ED}"/>
              </a:ext>
            </a:extLst>
          </p:cNvPr>
          <p:cNvSpPr txBox="1"/>
          <p:nvPr/>
        </p:nvSpPr>
        <p:spPr>
          <a:xfrm>
            <a:off x="18205191" y="8549701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A82AA-8237-AD48-9C2C-743C248185AE}"/>
              </a:ext>
            </a:extLst>
          </p:cNvPr>
          <p:cNvSpPr txBox="1"/>
          <p:nvPr/>
        </p:nvSpPr>
        <p:spPr>
          <a:xfrm>
            <a:off x="18205191" y="9064911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CF99F-2A0E-A24A-825A-9BAFA40D0D3B}"/>
              </a:ext>
            </a:extLst>
          </p:cNvPr>
          <p:cNvSpPr txBox="1"/>
          <p:nvPr/>
        </p:nvSpPr>
        <p:spPr>
          <a:xfrm>
            <a:off x="18205191" y="10912291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7E625-25A6-EC47-A995-D48931939137}"/>
              </a:ext>
            </a:extLst>
          </p:cNvPr>
          <p:cNvSpPr txBox="1"/>
          <p:nvPr/>
        </p:nvSpPr>
        <p:spPr>
          <a:xfrm>
            <a:off x="18205191" y="11427501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BA6B07-3C4E-7D49-B1D7-D3B8F3B6EC07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FB7C8-0560-0347-9D32-D8254298CD4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A5C97-6E6D-A049-9433-EBCF2009BEA6}"/>
              </a:ext>
            </a:extLst>
          </p:cNvPr>
          <p:cNvSpPr txBox="1"/>
          <p:nvPr/>
        </p:nvSpPr>
        <p:spPr>
          <a:xfrm>
            <a:off x="10979701" y="7586444"/>
            <a:ext cx="241824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35852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">
            <a:extLst>
              <a:ext uri="{FF2B5EF4-FFF2-40B4-BE49-F238E27FC236}">
                <a16:creationId xmlns:a16="http://schemas.microsoft.com/office/drawing/2014/main" id="{A964DA42-501D-0245-8AA6-FFB0CC92E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060" y="3853308"/>
            <a:ext cx="7487020" cy="8646054"/>
          </a:xfrm>
          <a:custGeom>
            <a:avLst/>
            <a:gdLst>
              <a:gd name="T0" fmla="*/ 311 w 6012"/>
              <a:gd name="T1" fmla="*/ 5025 h 6942"/>
              <a:gd name="T2" fmla="*/ 3006 w 6012"/>
              <a:gd name="T3" fmla="*/ 6581 h 6942"/>
              <a:gd name="T4" fmla="*/ 5699 w 6012"/>
              <a:gd name="T5" fmla="*/ 5025 h 6942"/>
              <a:gd name="T6" fmla="*/ 5699 w 6012"/>
              <a:gd name="T7" fmla="*/ 1915 h 6942"/>
              <a:gd name="T8" fmla="*/ 3006 w 6012"/>
              <a:gd name="T9" fmla="*/ 360 h 6942"/>
              <a:gd name="T10" fmla="*/ 311 w 6012"/>
              <a:gd name="T11" fmla="*/ 1915 h 6942"/>
              <a:gd name="T12" fmla="*/ 311 w 6012"/>
              <a:gd name="T13" fmla="*/ 5025 h 6942"/>
              <a:gd name="T14" fmla="*/ 3006 w 6012"/>
              <a:gd name="T15" fmla="*/ 6941 h 6942"/>
              <a:gd name="T16" fmla="*/ 0 w 6012"/>
              <a:gd name="T17" fmla="*/ 5206 h 6942"/>
              <a:gd name="T18" fmla="*/ 0 w 6012"/>
              <a:gd name="T19" fmla="*/ 1736 h 6942"/>
              <a:gd name="T20" fmla="*/ 3006 w 6012"/>
              <a:gd name="T21" fmla="*/ 0 h 6942"/>
              <a:gd name="T22" fmla="*/ 6011 w 6012"/>
              <a:gd name="T23" fmla="*/ 1736 h 6942"/>
              <a:gd name="T24" fmla="*/ 6011 w 6012"/>
              <a:gd name="T25" fmla="*/ 5206 h 6942"/>
              <a:gd name="T26" fmla="*/ 3006 w 6012"/>
              <a:gd name="T27" fmla="*/ 6941 h 6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12" h="6942">
                <a:moveTo>
                  <a:pt x="311" y="5025"/>
                </a:moveTo>
                <a:lnTo>
                  <a:pt x="3006" y="6581"/>
                </a:lnTo>
                <a:lnTo>
                  <a:pt x="5699" y="5025"/>
                </a:lnTo>
                <a:lnTo>
                  <a:pt x="5699" y="1915"/>
                </a:lnTo>
                <a:lnTo>
                  <a:pt x="3006" y="360"/>
                </a:lnTo>
                <a:lnTo>
                  <a:pt x="311" y="1915"/>
                </a:lnTo>
                <a:lnTo>
                  <a:pt x="311" y="5025"/>
                </a:lnTo>
                <a:close/>
                <a:moveTo>
                  <a:pt x="3006" y="6941"/>
                </a:moveTo>
                <a:lnTo>
                  <a:pt x="0" y="5206"/>
                </a:lnTo>
                <a:lnTo>
                  <a:pt x="0" y="1736"/>
                </a:lnTo>
                <a:lnTo>
                  <a:pt x="3006" y="0"/>
                </a:lnTo>
                <a:lnTo>
                  <a:pt x="6011" y="1736"/>
                </a:lnTo>
                <a:lnTo>
                  <a:pt x="6011" y="5206"/>
                </a:lnTo>
                <a:lnTo>
                  <a:pt x="3006" y="69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FDA184BA-79EA-C044-B7CC-A3CE1F67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444" y="6237289"/>
            <a:ext cx="3361744" cy="3883582"/>
          </a:xfrm>
          <a:custGeom>
            <a:avLst/>
            <a:gdLst>
              <a:gd name="T0" fmla="*/ 140 w 2700"/>
              <a:gd name="T1" fmla="*/ 2257 h 3118"/>
              <a:gd name="T2" fmla="*/ 1350 w 2700"/>
              <a:gd name="T3" fmla="*/ 2956 h 3118"/>
              <a:gd name="T4" fmla="*/ 2559 w 2700"/>
              <a:gd name="T5" fmla="*/ 2257 h 3118"/>
              <a:gd name="T6" fmla="*/ 2559 w 2700"/>
              <a:gd name="T7" fmla="*/ 859 h 3118"/>
              <a:gd name="T8" fmla="*/ 1350 w 2700"/>
              <a:gd name="T9" fmla="*/ 162 h 3118"/>
              <a:gd name="T10" fmla="*/ 140 w 2700"/>
              <a:gd name="T11" fmla="*/ 859 h 3118"/>
              <a:gd name="T12" fmla="*/ 140 w 2700"/>
              <a:gd name="T13" fmla="*/ 2257 h 3118"/>
              <a:gd name="T14" fmla="*/ 1350 w 2700"/>
              <a:gd name="T15" fmla="*/ 3117 h 3118"/>
              <a:gd name="T16" fmla="*/ 0 w 2700"/>
              <a:gd name="T17" fmla="*/ 2337 h 3118"/>
              <a:gd name="T18" fmla="*/ 0 w 2700"/>
              <a:gd name="T19" fmla="*/ 778 h 3118"/>
              <a:gd name="T20" fmla="*/ 1350 w 2700"/>
              <a:gd name="T21" fmla="*/ 0 h 3118"/>
              <a:gd name="T22" fmla="*/ 2699 w 2700"/>
              <a:gd name="T23" fmla="*/ 778 h 3118"/>
              <a:gd name="T24" fmla="*/ 2699 w 2700"/>
              <a:gd name="T25" fmla="*/ 2337 h 3118"/>
              <a:gd name="T26" fmla="*/ 1350 w 2700"/>
              <a:gd name="T27" fmla="*/ 3117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00" h="3118">
                <a:moveTo>
                  <a:pt x="140" y="2257"/>
                </a:moveTo>
                <a:lnTo>
                  <a:pt x="1350" y="2956"/>
                </a:lnTo>
                <a:lnTo>
                  <a:pt x="2559" y="2257"/>
                </a:lnTo>
                <a:lnTo>
                  <a:pt x="2559" y="859"/>
                </a:lnTo>
                <a:lnTo>
                  <a:pt x="1350" y="162"/>
                </a:lnTo>
                <a:lnTo>
                  <a:pt x="140" y="859"/>
                </a:lnTo>
                <a:lnTo>
                  <a:pt x="140" y="2257"/>
                </a:lnTo>
                <a:close/>
                <a:moveTo>
                  <a:pt x="1350" y="3117"/>
                </a:moveTo>
                <a:lnTo>
                  <a:pt x="0" y="2337"/>
                </a:lnTo>
                <a:lnTo>
                  <a:pt x="0" y="778"/>
                </a:lnTo>
                <a:lnTo>
                  <a:pt x="1350" y="0"/>
                </a:lnTo>
                <a:lnTo>
                  <a:pt x="2699" y="778"/>
                </a:lnTo>
                <a:lnTo>
                  <a:pt x="2699" y="2337"/>
                </a:lnTo>
                <a:lnTo>
                  <a:pt x="1350" y="31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67">
            <a:extLst>
              <a:ext uri="{FF2B5EF4-FFF2-40B4-BE49-F238E27FC236}">
                <a16:creationId xmlns:a16="http://schemas.microsoft.com/office/drawing/2014/main" id="{565D8231-5E08-3F4E-AC17-0FE6954DA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39" y="3419355"/>
            <a:ext cx="2966245" cy="2966244"/>
          </a:xfrm>
          <a:custGeom>
            <a:avLst/>
            <a:gdLst>
              <a:gd name="T0" fmla="*/ 2382 w 2383"/>
              <a:gd name="T1" fmla="*/ 1190 h 2382"/>
              <a:gd name="T2" fmla="*/ 2382 w 2383"/>
              <a:gd name="T3" fmla="*/ 1190 h 2382"/>
              <a:gd name="T4" fmla="*/ 1191 w 2383"/>
              <a:gd name="T5" fmla="*/ 2381 h 2382"/>
              <a:gd name="T6" fmla="*/ 1191 w 2383"/>
              <a:gd name="T7" fmla="*/ 2381 h 2382"/>
              <a:gd name="T8" fmla="*/ 0 w 2383"/>
              <a:gd name="T9" fmla="*/ 1190 h 2382"/>
              <a:gd name="T10" fmla="*/ 0 w 2383"/>
              <a:gd name="T11" fmla="*/ 1190 h 2382"/>
              <a:gd name="T12" fmla="*/ 1191 w 2383"/>
              <a:gd name="T13" fmla="*/ 0 h 2382"/>
              <a:gd name="T14" fmla="*/ 1191 w 2383"/>
              <a:gd name="T15" fmla="*/ 0 h 2382"/>
              <a:gd name="T16" fmla="*/ 2382 w 2383"/>
              <a:gd name="T17" fmla="*/ 1190 h 2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3" h="2382">
                <a:moveTo>
                  <a:pt x="2382" y="1190"/>
                </a:moveTo>
                <a:lnTo>
                  <a:pt x="2382" y="1190"/>
                </a:lnTo>
                <a:cubicBezTo>
                  <a:pt x="2382" y="1848"/>
                  <a:pt x="1849" y="2381"/>
                  <a:pt x="1191" y="2381"/>
                </a:cubicBezTo>
                <a:lnTo>
                  <a:pt x="1191" y="2381"/>
                </a:lnTo>
                <a:cubicBezTo>
                  <a:pt x="533" y="2381"/>
                  <a:pt x="0" y="1848"/>
                  <a:pt x="0" y="1190"/>
                </a:cubicBezTo>
                <a:lnTo>
                  <a:pt x="0" y="1190"/>
                </a:lnTo>
                <a:cubicBezTo>
                  <a:pt x="0" y="532"/>
                  <a:pt x="533" y="0"/>
                  <a:pt x="1191" y="0"/>
                </a:cubicBezTo>
                <a:lnTo>
                  <a:pt x="1191" y="0"/>
                </a:lnTo>
                <a:cubicBezTo>
                  <a:pt x="1849" y="0"/>
                  <a:pt x="2382" y="532"/>
                  <a:pt x="2382" y="1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68">
            <a:extLst>
              <a:ext uri="{FF2B5EF4-FFF2-40B4-BE49-F238E27FC236}">
                <a16:creationId xmlns:a16="http://schemas.microsoft.com/office/drawing/2014/main" id="{2273207B-EAFC-B94E-9190-2A2E4068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031" y="3748938"/>
            <a:ext cx="2312570" cy="2312574"/>
          </a:xfrm>
          <a:custGeom>
            <a:avLst/>
            <a:gdLst>
              <a:gd name="T0" fmla="*/ 1855 w 1856"/>
              <a:gd name="T1" fmla="*/ 927 h 1856"/>
              <a:gd name="T2" fmla="*/ 1855 w 1856"/>
              <a:gd name="T3" fmla="*/ 927 h 1856"/>
              <a:gd name="T4" fmla="*/ 927 w 1856"/>
              <a:gd name="T5" fmla="*/ 1855 h 1856"/>
              <a:gd name="T6" fmla="*/ 927 w 1856"/>
              <a:gd name="T7" fmla="*/ 1855 h 1856"/>
              <a:gd name="T8" fmla="*/ 0 w 1856"/>
              <a:gd name="T9" fmla="*/ 927 h 1856"/>
              <a:gd name="T10" fmla="*/ 0 w 1856"/>
              <a:gd name="T11" fmla="*/ 927 h 1856"/>
              <a:gd name="T12" fmla="*/ 927 w 1856"/>
              <a:gd name="T13" fmla="*/ 0 h 1856"/>
              <a:gd name="T14" fmla="*/ 927 w 1856"/>
              <a:gd name="T15" fmla="*/ 0 h 1856"/>
              <a:gd name="T16" fmla="*/ 1855 w 1856"/>
              <a:gd name="T17" fmla="*/ 927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6" h="1856">
                <a:moveTo>
                  <a:pt x="1855" y="927"/>
                </a:moveTo>
                <a:lnTo>
                  <a:pt x="1855" y="927"/>
                </a:lnTo>
                <a:cubicBezTo>
                  <a:pt x="1855" y="1440"/>
                  <a:pt x="1439" y="1855"/>
                  <a:pt x="927" y="1855"/>
                </a:cubicBezTo>
                <a:lnTo>
                  <a:pt x="927" y="1855"/>
                </a:lnTo>
                <a:cubicBezTo>
                  <a:pt x="415" y="1855"/>
                  <a:pt x="0" y="1440"/>
                  <a:pt x="0" y="927"/>
                </a:cubicBezTo>
                <a:lnTo>
                  <a:pt x="0" y="927"/>
                </a:lnTo>
                <a:cubicBezTo>
                  <a:pt x="0" y="415"/>
                  <a:pt x="415" y="0"/>
                  <a:pt x="927" y="0"/>
                </a:cubicBezTo>
                <a:lnTo>
                  <a:pt x="927" y="0"/>
                </a:lnTo>
                <a:cubicBezTo>
                  <a:pt x="1439" y="0"/>
                  <a:pt x="1855" y="415"/>
                  <a:pt x="1855" y="9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69">
            <a:extLst>
              <a:ext uri="{FF2B5EF4-FFF2-40B4-BE49-F238E27FC236}">
                <a16:creationId xmlns:a16="http://schemas.microsoft.com/office/drawing/2014/main" id="{CDE4C6F2-356A-7D43-88CE-EA832B1DA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858" y="3419355"/>
            <a:ext cx="2966245" cy="2966244"/>
          </a:xfrm>
          <a:custGeom>
            <a:avLst/>
            <a:gdLst>
              <a:gd name="T0" fmla="*/ 2382 w 2383"/>
              <a:gd name="T1" fmla="*/ 1190 h 2382"/>
              <a:gd name="T2" fmla="*/ 2382 w 2383"/>
              <a:gd name="T3" fmla="*/ 1190 h 2382"/>
              <a:gd name="T4" fmla="*/ 1191 w 2383"/>
              <a:gd name="T5" fmla="*/ 2381 h 2382"/>
              <a:gd name="T6" fmla="*/ 1191 w 2383"/>
              <a:gd name="T7" fmla="*/ 2381 h 2382"/>
              <a:gd name="T8" fmla="*/ 0 w 2383"/>
              <a:gd name="T9" fmla="*/ 1190 h 2382"/>
              <a:gd name="T10" fmla="*/ 0 w 2383"/>
              <a:gd name="T11" fmla="*/ 1190 h 2382"/>
              <a:gd name="T12" fmla="*/ 1191 w 2383"/>
              <a:gd name="T13" fmla="*/ 0 h 2382"/>
              <a:gd name="T14" fmla="*/ 1191 w 2383"/>
              <a:gd name="T15" fmla="*/ 0 h 2382"/>
              <a:gd name="T16" fmla="*/ 2382 w 2383"/>
              <a:gd name="T17" fmla="*/ 1190 h 2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3" h="2382">
                <a:moveTo>
                  <a:pt x="2382" y="1190"/>
                </a:moveTo>
                <a:lnTo>
                  <a:pt x="2382" y="1190"/>
                </a:lnTo>
                <a:cubicBezTo>
                  <a:pt x="2382" y="1848"/>
                  <a:pt x="1849" y="2381"/>
                  <a:pt x="1191" y="2381"/>
                </a:cubicBezTo>
                <a:lnTo>
                  <a:pt x="1191" y="2381"/>
                </a:lnTo>
                <a:cubicBezTo>
                  <a:pt x="534" y="2381"/>
                  <a:pt x="0" y="1848"/>
                  <a:pt x="0" y="1190"/>
                </a:cubicBezTo>
                <a:lnTo>
                  <a:pt x="0" y="1190"/>
                </a:lnTo>
                <a:cubicBezTo>
                  <a:pt x="0" y="532"/>
                  <a:pt x="534" y="0"/>
                  <a:pt x="1191" y="0"/>
                </a:cubicBezTo>
                <a:lnTo>
                  <a:pt x="1191" y="0"/>
                </a:lnTo>
                <a:cubicBezTo>
                  <a:pt x="1849" y="0"/>
                  <a:pt x="2382" y="532"/>
                  <a:pt x="2382" y="1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0">
            <a:extLst>
              <a:ext uri="{FF2B5EF4-FFF2-40B4-BE49-F238E27FC236}">
                <a16:creationId xmlns:a16="http://schemas.microsoft.com/office/drawing/2014/main" id="{3A8BA324-A657-3B43-A655-019C184C5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0946" y="3748938"/>
            <a:ext cx="2312574" cy="2312574"/>
          </a:xfrm>
          <a:custGeom>
            <a:avLst/>
            <a:gdLst>
              <a:gd name="T0" fmla="*/ 1856 w 1857"/>
              <a:gd name="T1" fmla="*/ 927 h 1856"/>
              <a:gd name="T2" fmla="*/ 1856 w 1857"/>
              <a:gd name="T3" fmla="*/ 927 h 1856"/>
              <a:gd name="T4" fmla="*/ 928 w 1857"/>
              <a:gd name="T5" fmla="*/ 1855 h 1856"/>
              <a:gd name="T6" fmla="*/ 928 w 1857"/>
              <a:gd name="T7" fmla="*/ 1855 h 1856"/>
              <a:gd name="T8" fmla="*/ 0 w 1857"/>
              <a:gd name="T9" fmla="*/ 927 h 1856"/>
              <a:gd name="T10" fmla="*/ 0 w 1857"/>
              <a:gd name="T11" fmla="*/ 927 h 1856"/>
              <a:gd name="T12" fmla="*/ 928 w 1857"/>
              <a:gd name="T13" fmla="*/ 0 h 1856"/>
              <a:gd name="T14" fmla="*/ 928 w 1857"/>
              <a:gd name="T15" fmla="*/ 0 h 1856"/>
              <a:gd name="T16" fmla="*/ 1856 w 1857"/>
              <a:gd name="T17" fmla="*/ 927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7" h="1856">
                <a:moveTo>
                  <a:pt x="1856" y="927"/>
                </a:moveTo>
                <a:lnTo>
                  <a:pt x="1856" y="927"/>
                </a:lnTo>
                <a:cubicBezTo>
                  <a:pt x="1856" y="1440"/>
                  <a:pt x="1441" y="1855"/>
                  <a:pt x="928" y="1855"/>
                </a:cubicBezTo>
                <a:lnTo>
                  <a:pt x="928" y="1855"/>
                </a:lnTo>
                <a:cubicBezTo>
                  <a:pt x="416" y="1855"/>
                  <a:pt x="0" y="1440"/>
                  <a:pt x="0" y="927"/>
                </a:cubicBezTo>
                <a:lnTo>
                  <a:pt x="0" y="927"/>
                </a:lnTo>
                <a:cubicBezTo>
                  <a:pt x="0" y="415"/>
                  <a:pt x="416" y="0"/>
                  <a:pt x="928" y="0"/>
                </a:cubicBezTo>
                <a:lnTo>
                  <a:pt x="928" y="0"/>
                </a:lnTo>
                <a:cubicBezTo>
                  <a:pt x="1441" y="0"/>
                  <a:pt x="1856" y="415"/>
                  <a:pt x="1856" y="9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1">
            <a:extLst>
              <a:ext uri="{FF2B5EF4-FFF2-40B4-BE49-F238E27FC236}">
                <a16:creationId xmlns:a16="http://schemas.microsoft.com/office/drawing/2014/main" id="{06921CE0-3A75-024B-AB9A-C799AE9E8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39" y="9862699"/>
            <a:ext cx="2966245" cy="2966244"/>
          </a:xfrm>
          <a:custGeom>
            <a:avLst/>
            <a:gdLst>
              <a:gd name="T0" fmla="*/ 2382 w 2383"/>
              <a:gd name="T1" fmla="*/ 1191 h 2382"/>
              <a:gd name="T2" fmla="*/ 2382 w 2383"/>
              <a:gd name="T3" fmla="*/ 1191 h 2382"/>
              <a:gd name="T4" fmla="*/ 1191 w 2383"/>
              <a:gd name="T5" fmla="*/ 2381 h 2382"/>
              <a:gd name="T6" fmla="*/ 1191 w 2383"/>
              <a:gd name="T7" fmla="*/ 2381 h 2382"/>
              <a:gd name="T8" fmla="*/ 0 w 2383"/>
              <a:gd name="T9" fmla="*/ 1191 h 2382"/>
              <a:gd name="T10" fmla="*/ 0 w 2383"/>
              <a:gd name="T11" fmla="*/ 1191 h 2382"/>
              <a:gd name="T12" fmla="*/ 1191 w 2383"/>
              <a:gd name="T13" fmla="*/ 0 h 2382"/>
              <a:gd name="T14" fmla="*/ 1191 w 2383"/>
              <a:gd name="T15" fmla="*/ 0 h 2382"/>
              <a:gd name="T16" fmla="*/ 2382 w 2383"/>
              <a:gd name="T17" fmla="*/ 1191 h 2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3" h="2382">
                <a:moveTo>
                  <a:pt x="2382" y="1191"/>
                </a:moveTo>
                <a:lnTo>
                  <a:pt x="2382" y="1191"/>
                </a:lnTo>
                <a:cubicBezTo>
                  <a:pt x="2382" y="1848"/>
                  <a:pt x="1849" y="2381"/>
                  <a:pt x="1191" y="2381"/>
                </a:cubicBezTo>
                <a:lnTo>
                  <a:pt x="1191" y="2381"/>
                </a:lnTo>
                <a:cubicBezTo>
                  <a:pt x="533" y="2381"/>
                  <a:pt x="0" y="1848"/>
                  <a:pt x="0" y="1191"/>
                </a:cubicBezTo>
                <a:lnTo>
                  <a:pt x="0" y="1191"/>
                </a:lnTo>
                <a:cubicBezTo>
                  <a:pt x="0" y="533"/>
                  <a:pt x="533" y="0"/>
                  <a:pt x="1191" y="0"/>
                </a:cubicBezTo>
                <a:lnTo>
                  <a:pt x="1191" y="0"/>
                </a:lnTo>
                <a:cubicBezTo>
                  <a:pt x="1849" y="0"/>
                  <a:pt x="2382" y="533"/>
                  <a:pt x="2382" y="1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2">
            <a:extLst>
              <a:ext uri="{FF2B5EF4-FFF2-40B4-BE49-F238E27FC236}">
                <a16:creationId xmlns:a16="http://schemas.microsoft.com/office/drawing/2014/main" id="{ECBDAF32-5C3C-014E-A105-0ABF1FD2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031" y="10192283"/>
            <a:ext cx="2312570" cy="2312570"/>
          </a:xfrm>
          <a:custGeom>
            <a:avLst/>
            <a:gdLst>
              <a:gd name="T0" fmla="*/ 1855 w 1856"/>
              <a:gd name="T1" fmla="*/ 928 h 1856"/>
              <a:gd name="T2" fmla="*/ 1855 w 1856"/>
              <a:gd name="T3" fmla="*/ 928 h 1856"/>
              <a:gd name="T4" fmla="*/ 927 w 1856"/>
              <a:gd name="T5" fmla="*/ 1855 h 1856"/>
              <a:gd name="T6" fmla="*/ 927 w 1856"/>
              <a:gd name="T7" fmla="*/ 1855 h 1856"/>
              <a:gd name="T8" fmla="*/ 0 w 1856"/>
              <a:gd name="T9" fmla="*/ 928 h 1856"/>
              <a:gd name="T10" fmla="*/ 0 w 1856"/>
              <a:gd name="T11" fmla="*/ 928 h 1856"/>
              <a:gd name="T12" fmla="*/ 927 w 1856"/>
              <a:gd name="T13" fmla="*/ 0 h 1856"/>
              <a:gd name="T14" fmla="*/ 927 w 1856"/>
              <a:gd name="T15" fmla="*/ 0 h 1856"/>
              <a:gd name="T16" fmla="*/ 1855 w 1856"/>
              <a:gd name="T17" fmla="*/ 928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6" h="1856">
                <a:moveTo>
                  <a:pt x="1855" y="928"/>
                </a:moveTo>
                <a:lnTo>
                  <a:pt x="1855" y="928"/>
                </a:lnTo>
                <a:cubicBezTo>
                  <a:pt x="1855" y="1440"/>
                  <a:pt x="1439" y="1855"/>
                  <a:pt x="927" y="1855"/>
                </a:cubicBezTo>
                <a:lnTo>
                  <a:pt x="927" y="1855"/>
                </a:lnTo>
                <a:cubicBezTo>
                  <a:pt x="415" y="1855"/>
                  <a:pt x="0" y="1440"/>
                  <a:pt x="0" y="928"/>
                </a:cubicBezTo>
                <a:lnTo>
                  <a:pt x="0" y="928"/>
                </a:lnTo>
                <a:cubicBezTo>
                  <a:pt x="0" y="415"/>
                  <a:pt x="415" y="0"/>
                  <a:pt x="927" y="0"/>
                </a:cubicBezTo>
                <a:lnTo>
                  <a:pt x="927" y="0"/>
                </a:lnTo>
                <a:cubicBezTo>
                  <a:pt x="1439" y="0"/>
                  <a:pt x="1855" y="415"/>
                  <a:pt x="1855" y="9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3">
            <a:extLst>
              <a:ext uri="{FF2B5EF4-FFF2-40B4-BE49-F238E27FC236}">
                <a16:creationId xmlns:a16="http://schemas.microsoft.com/office/drawing/2014/main" id="{A6BEF8FA-2867-0F44-9A43-57CBF5303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686" y="6643774"/>
            <a:ext cx="2966245" cy="2966244"/>
          </a:xfrm>
          <a:custGeom>
            <a:avLst/>
            <a:gdLst>
              <a:gd name="T0" fmla="*/ 2382 w 2383"/>
              <a:gd name="T1" fmla="*/ 1189 h 2381"/>
              <a:gd name="T2" fmla="*/ 2382 w 2383"/>
              <a:gd name="T3" fmla="*/ 1189 h 2381"/>
              <a:gd name="T4" fmla="*/ 1191 w 2383"/>
              <a:gd name="T5" fmla="*/ 2380 h 2381"/>
              <a:gd name="T6" fmla="*/ 1191 w 2383"/>
              <a:gd name="T7" fmla="*/ 2380 h 2381"/>
              <a:gd name="T8" fmla="*/ 0 w 2383"/>
              <a:gd name="T9" fmla="*/ 1189 h 2381"/>
              <a:gd name="T10" fmla="*/ 0 w 2383"/>
              <a:gd name="T11" fmla="*/ 1189 h 2381"/>
              <a:gd name="T12" fmla="*/ 1191 w 2383"/>
              <a:gd name="T13" fmla="*/ 0 h 2381"/>
              <a:gd name="T14" fmla="*/ 1191 w 2383"/>
              <a:gd name="T15" fmla="*/ 0 h 2381"/>
              <a:gd name="T16" fmla="*/ 2382 w 2383"/>
              <a:gd name="T17" fmla="*/ 1189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3" h="2381">
                <a:moveTo>
                  <a:pt x="2382" y="1189"/>
                </a:moveTo>
                <a:lnTo>
                  <a:pt x="2382" y="1189"/>
                </a:lnTo>
                <a:cubicBezTo>
                  <a:pt x="2382" y="1847"/>
                  <a:pt x="1849" y="2380"/>
                  <a:pt x="1191" y="2380"/>
                </a:cubicBezTo>
                <a:lnTo>
                  <a:pt x="1191" y="2380"/>
                </a:lnTo>
                <a:cubicBezTo>
                  <a:pt x="533" y="2380"/>
                  <a:pt x="0" y="1847"/>
                  <a:pt x="0" y="1189"/>
                </a:cubicBezTo>
                <a:lnTo>
                  <a:pt x="0" y="1189"/>
                </a:lnTo>
                <a:cubicBezTo>
                  <a:pt x="0" y="532"/>
                  <a:pt x="533" y="0"/>
                  <a:pt x="1191" y="0"/>
                </a:cubicBezTo>
                <a:lnTo>
                  <a:pt x="1191" y="0"/>
                </a:lnTo>
                <a:cubicBezTo>
                  <a:pt x="1849" y="0"/>
                  <a:pt x="2382" y="532"/>
                  <a:pt x="2382" y="1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4">
            <a:extLst>
              <a:ext uri="{FF2B5EF4-FFF2-40B4-BE49-F238E27FC236}">
                <a16:creationId xmlns:a16="http://schemas.microsoft.com/office/drawing/2014/main" id="{37656072-5FB6-4C4A-B912-D61388418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774" y="6967862"/>
            <a:ext cx="2312574" cy="2312574"/>
          </a:xfrm>
          <a:custGeom>
            <a:avLst/>
            <a:gdLst>
              <a:gd name="T0" fmla="*/ 1856 w 1857"/>
              <a:gd name="T1" fmla="*/ 927 h 1856"/>
              <a:gd name="T2" fmla="*/ 1856 w 1857"/>
              <a:gd name="T3" fmla="*/ 927 h 1856"/>
              <a:gd name="T4" fmla="*/ 928 w 1857"/>
              <a:gd name="T5" fmla="*/ 1855 h 1856"/>
              <a:gd name="T6" fmla="*/ 928 w 1857"/>
              <a:gd name="T7" fmla="*/ 1855 h 1856"/>
              <a:gd name="T8" fmla="*/ 0 w 1857"/>
              <a:gd name="T9" fmla="*/ 927 h 1856"/>
              <a:gd name="T10" fmla="*/ 0 w 1857"/>
              <a:gd name="T11" fmla="*/ 927 h 1856"/>
              <a:gd name="T12" fmla="*/ 928 w 1857"/>
              <a:gd name="T13" fmla="*/ 0 h 1856"/>
              <a:gd name="T14" fmla="*/ 928 w 1857"/>
              <a:gd name="T15" fmla="*/ 0 h 1856"/>
              <a:gd name="T16" fmla="*/ 1856 w 1857"/>
              <a:gd name="T17" fmla="*/ 927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7" h="1856">
                <a:moveTo>
                  <a:pt x="1856" y="927"/>
                </a:moveTo>
                <a:lnTo>
                  <a:pt x="1856" y="927"/>
                </a:lnTo>
                <a:cubicBezTo>
                  <a:pt x="1856" y="1440"/>
                  <a:pt x="1440" y="1855"/>
                  <a:pt x="928" y="1855"/>
                </a:cubicBezTo>
                <a:lnTo>
                  <a:pt x="928" y="1855"/>
                </a:lnTo>
                <a:cubicBezTo>
                  <a:pt x="416" y="1855"/>
                  <a:pt x="0" y="1440"/>
                  <a:pt x="0" y="927"/>
                </a:cubicBezTo>
                <a:lnTo>
                  <a:pt x="0" y="927"/>
                </a:lnTo>
                <a:cubicBezTo>
                  <a:pt x="0" y="415"/>
                  <a:pt x="416" y="0"/>
                  <a:pt x="928" y="0"/>
                </a:cubicBezTo>
                <a:lnTo>
                  <a:pt x="928" y="0"/>
                </a:lnTo>
                <a:cubicBezTo>
                  <a:pt x="1440" y="0"/>
                  <a:pt x="1856" y="415"/>
                  <a:pt x="1856" y="9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75">
            <a:extLst>
              <a:ext uri="{FF2B5EF4-FFF2-40B4-BE49-F238E27FC236}">
                <a16:creationId xmlns:a16="http://schemas.microsoft.com/office/drawing/2014/main" id="{0C11F692-B294-6B41-A2C2-9166D306B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9703" y="6643774"/>
            <a:ext cx="2966245" cy="2966244"/>
          </a:xfrm>
          <a:custGeom>
            <a:avLst/>
            <a:gdLst>
              <a:gd name="T0" fmla="*/ 2381 w 2382"/>
              <a:gd name="T1" fmla="*/ 1189 h 2381"/>
              <a:gd name="T2" fmla="*/ 2381 w 2382"/>
              <a:gd name="T3" fmla="*/ 1189 h 2381"/>
              <a:gd name="T4" fmla="*/ 1190 w 2382"/>
              <a:gd name="T5" fmla="*/ 2380 h 2381"/>
              <a:gd name="T6" fmla="*/ 1190 w 2382"/>
              <a:gd name="T7" fmla="*/ 2380 h 2381"/>
              <a:gd name="T8" fmla="*/ 0 w 2382"/>
              <a:gd name="T9" fmla="*/ 1189 h 2381"/>
              <a:gd name="T10" fmla="*/ 0 w 2382"/>
              <a:gd name="T11" fmla="*/ 1189 h 2381"/>
              <a:gd name="T12" fmla="*/ 1190 w 2382"/>
              <a:gd name="T13" fmla="*/ 0 h 2381"/>
              <a:gd name="T14" fmla="*/ 1190 w 2382"/>
              <a:gd name="T15" fmla="*/ 0 h 2381"/>
              <a:gd name="T16" fmla="*/ 2381 w 2382"/>
              <a:gd name="T17" fmla="*/ 1189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2" h="2381">
                <a:moveTo>
                  <a:pt x="2381" y="1189"/>
                </a:moveTo>
                <a:lnTo>
                  <a:pt x="2381" y="1189"/>
                </a:lnTo>
                <a:cubicBezTo>
                  <a:pt x="2381" y="1847"/>
                  <a:pt x="1848" y="2380"/>
                  <a:pt x="1190" y="2380"/>
                </a:cubicBezTo>
                <a:lnTo>
                  <a:pt x="1190" y="2380"/>
                </a:lnTo>
                <a:cubicBezTo>
                  <a:pt x="533" y="2380"/>
                  <a:pt x="0" y="1847"/>
                  <a:pt x="0" y="1189"/>
                </a:cubicBezTo>
                <a:lnTo>
                  <a:pt x="0" y="1189"/>
                </a:lnTo>
                <a:cubicBezTo>
                  <a:pt x="0" y="532"/>
                  <a:pt x="533" y="0"/>
                  <a:pt x="1190" y="0"/>
                </a:cubicBezTo>
                <a:lnTo>
                  <a:pt x="1190" y="0"/>
                </a:lnTo>
                <a:cubicBezTo>
                  <a:pt x="1848" y="0"/>
                  <a:pt x="2381" y="532"/>
                  <a:pt x="2381" y="1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76">
            <a:extLst>
              <a:ext uri="{FF2B5EF4-FFF2-40B4-BE49-F238E27FC236}">
                <a16:creationId xmlns:a16="http://schemas.microsoft.com/office/drawing/2014/main" id="{4267A284-1A01-4F44-9969-4DC9D38E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288" y="6967862"/>
            <a:ext cx="2312570" cy="2312574"/>
          </a:xfrm>
          <a:custGeom>
            <a:avLst/>
            <a:gdLst>
              <a:gd name="T0" fmla="*/ 1855 w 1856"/>
              <a:gd name="T1" fmla="*/ 927 h 1856"/>
              <a:gd name="T2" fmla="*/ 1855 w 1856"/>
              <a:gd name="T3" fmla="*/ 927 h 1856"/>
              <a:gd name="T4" fmla="*/ 927 w 1856"/>
              <a:gd name="T5" fmla="*/ 1855 h 1856"/>
              <a:gd name="T6" fmla="*/ 927 w 1856"/>
              <a:gd name="T7" fmla="*/ 1855 h 1856"/>
              <a:gd name="T8" fmla="*/ 0 w 1856"/>
              <a:gd name="T9" fmla="*/ 927 h 1856"/>
              <a:gd name="T10" fmla="*/ 0 w 1856"/>
              <a:gd name="T11" fmla="*/ 927 h 1856"/>
              <a:gd name="T12" fmla="*/ 927 w 1856"/>
              <a:gd name="T13" fmla="*/ 0 h 1856"/>
              <a:gd name="T14" fmla="*/ 927 w 1856"/>
              <a:gd name="T15" fmla="*/ 0 h 1856"/>
              <a:gd name="T16" fmla="*/ 1855 w 1856"/>
              <a:gd name="T17" fmla="*/ 927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6" h="1856">
                <a:moveTo>
                  <a:pt x="1855" y="927"/>
                </a:moveTo>
                <a:lnTo>
                  <a:pt x="1855" y="927"/>
                </a:lnTo>
                <a:cubicBezTo>
                  <a:pt x="1855" y="1440"/>
                  <a:pt x="1440" y="1855"/>
                  <a:pt x="927" y="1855"/>
                </a:cubicBezTo>
                <a:lnTo>
                  <a:pt x="927" y="1855"/>
                </a:lnTo>
                <a:cubicBezTo>
                  <a:pt x="415" y="1855"/>
                  <a:pt x="0" y="1440"/>
                  <a:pt x="0" y="927"/>
                </a:cubicBezTo>
                <a:lnTo>
                  <a:pt x="0" y="927"/>
                </a:lnTo>
                <a:cubicBezTo>
                  <a:pt x="0" y="415"/>
                  <a:pt x="415" y="0"/>
                  <a:pt x="927" y="0"/>
                </a:cubicBezTo>
                <a:lnTo>
                  <a:pt x="927" y="0"/>
                </a:lnTo>
                <a:cubicBezTo>
                  <a:pt x="1440" y="0"/>
                  <a:pt x="1855" y="415"/>
                  <a:pt x="1855" y="9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77">
            <a:extLst>
              <a:ext uri="{FF2B5EF4-FFF2-40B4-BE49-F238E27FC236}">
                <a16:creationId xmlns:a16="http://schemas.microsoft.com/office/drawing/2014/main" id="{DBEB6AEB-F35E-D84E-99CC-A8DB4A08C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858" y="9862699"/>
            <a:ext cx="2966245" cy="2966244"/>
          </a:xfrm>
          <a:custGeom>
            <a:avLst/>
            <a:gdLst>
              <a:gd name="T0" fmla="*/ 2382 w 2383"/>
              <a:gd name="T1" fmla="*/ 1191 h 2382"/>
              <a:gd name="T2" fmla="*/ 2382 w 2383"/>
              <a:gd name="T3" fmla="*/ 1191 h 2382"/>
              <a:gd name="T4" fmla="*/ 1191 w 2383"/>
              <a:gd name="T5" fmla="*/ 2381 h 2382"/>
              <a:gd name="T6" fmla="*/ 1191 w 2383"/>
              <a:gd name="T7" fmla="*/ 2381 h 2382"/>
              <a:gd name="T8" fmla="*/ 0 w 2383"/>
              <a:gd name="T9" fmla="*/ 1191 h 2382"/>
              <a:gd name="T10" fmla="*/ 0 w 2383"/>
              <a:gd name="T11" fmla="*/ 1191 h 2382"/>
              <a:gd name="T12" fmla="*/ 1191 w 2383"/>
              <a:gd name="T13" fmla="*/ 0 h 2382"/>
              <a:gd name="T14" fmla="*/ 1191 w 2383"/>
              <a:gd name="T15" fmla="*/ 0 h 2382"/>
              <a:gd name="T16" fmla="*/ 2382 w 2383"/>
              <a:gd name="T17" fmla="*/ 1191 h 2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3" h="2382">
                <a:moveTo>
                  <a:pt x="2382" y="1191"/>
                </a:moveTo>
                <a:lnTo>
                  <a:pt x="2382" y="1191"/>
                </a:lnTo>
                <a:cubicBezTo>
                  <a:pt x="2382" y="1848"/>
                  <a:pt x="1849" y="2381"/>
                  <a:pt x="1191" y="2381"/>
                </a:cubicBezTo>
                <a:lnTo>
                  <a:pt x="1191" y="2381"/>
                </a:lnTo>
                <a:cubicBezTo>
                  <a:pt x="534" y="2381"/>
                  <a:pt x="0" y="1848"/>
                  <a:pt x="0" y="1191"/>
                </a:cubicBezTo>
                <a:lnTo>
                  <a:pt x="0" y="1191"/>
                </a:lnTo>
                <a:cubicBezTo>
                  <a:pt x="0" y="533"/>
                  <a:pt x="534" y="0"/>
                  <a:pt x="1191" y="0"/>
                </a:cubicBezTo>
                <a:lnTo>
                  <a:pt x="1191" y="0"/>
                </a:lnTo>
                <a:cubicBezTo>
                  <a:pt x="1849" y="0"/>
                  <a:pt x="2382" y="533"/>
                  <a:pt x="2382" y="1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78">
            <a:extLst>
              <a:ext uri="{FF2B5EF4-FFF2-40B4-BE49-F238E27FC236}">
                <a16:creationId xmlns:a16="http://schemas.microsoft.com/office/drawing/2014/main" id="{1F4259BD-EAEB-B54D-A0B4-ACD20710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0946" y="10192283"/>
            <a:ext cx="2312574" cy="2312570"/>
          </a:xfrm>
          <a:custGeom>
            <a:avLst/>
            <a:gdLst>
              <a:gd name="T0" fmla="*/ 1856 w 1857"/>
              <a:gd name="T1" fmla="*/ 928 h 1856"/>
              <a:gd name="T2" fmla="*/ 1856 w 1857"/>
              <a:gd name="T3" fmla="*/ 928 h 1856"/>
              <a:gd name="T4" fmla="*/ 928 w 1857"/>
              <a:gd name="T5" fmla="*/ 1855 h 1856"/>
              <a:gd name="T6" fmla="*/ 928 w 1857"/>
              <a:gd name="T7" fmla="*/ 1855 h 1856"/>
              <a:gd name="T8" fmla="*/ 0 w 1857"/>
              <a:gd name="T9" fmla="*/ 928 h 1856"/>
              <a:gd name="T10" fmla="*/ 0 w 1857"/>
              <a:gd name="T11" fmla="*/ 928 h 1856"/>
              <a:gd name="T12" fmla="*/ 928 w 1857"/>
              <a:gd name="T13" fmla="*/ 0 h 1856"/>
              <a:gd name="T14" fmla="*/ 928 w 1857"/>
              <a:gd name="T15" fmla="*/ 0 h 1856"/>
              <a:gd name="T16" fmla="*/ 1856 w 1857"/>
              <a:gd name="T17" fmla="*/ 928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7" h="1856">
                <a:moveTo>
                  <a:pt x="1856" y="928"/>
                </a:moveTo>
                <a:lnTo>
                  <a:pt x="1856" y="928"/>
                </a:lnTo>
                <a:cubicBezTo>
                  <a:pt x="1856" y="1440"/>
                  <a:pt x="1441" y="1855"/>
                  <a:pt x="928" y="1855"/>
                </a:cubicBezTo>
                <a:lnTo>
                  <a:pt x="928" y="1855"/>
                </a:lnTo>
                <a:cubicBezTo>
                  <a:pt x="416" y="1855"/>
                  <a:pt x="0" y="1440"/>
                  <a:pt x="0" y="928"/>
                </a:cubicBezTo>
                <a:lnTo>
                  <a:pt x="0" y="928"/>
                </a:lnTo>
                <a:cubicBezTo>
                  <a:pt x="0" y="415"/>
                  <a:pt x="416" y="0"/>
                  <a:pt x="928" y="0"/>
                </a:cubicBezTo>
                <a:lnTo>
                  <a:pt x="928" y="0"/>
                </a:lnTo>
                <a:cubicBezTo>
                  <a:pt x="1441" y="0"/>
                  <a:pt x="1856" y="415"/>
                  <a:pt x="1856" y="92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AEE3A3E-C1BE-6244-BE67-FF1026640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895" y="7570719"/>
            <a:ext cx="1090099" cy="1093251"/>
          </a:xfrm>
          <a:custGeom>
            <a:avLst/>
            <a:gdLst>
              <a:gd name="connsiteX0" fmla="*/ 222530 w 1090099"/>
              <a:gd name="connsiteY0" fmla="*/ 737018 h 1093251"/>
              <a:gd name="connsiteX1" fmla="*/ 64425 w 1090099"/>
              <a:gd name="connsiteY1" fmla="*/ 897697 h 1093251"/>
              <a:gd name="connsiteX2" fmla="*/ 37037 w 1090099"/>
              <a:gd name="connsiteY2" fmla="*/ 962467 h 1093251"/>
              <a:gd name="connsiteX3" fmla="*/ 64425 w 1090099"/>
              <a:gd name="connsiteY3" fmla="*/ 1029727 h 1093251"/>
              <a:gd name="connsiteX4" fmla="*/ 129161 w 1090099"/>
              <a:gd name="connsiteY4" fmla="*/ 1055884 h 1093251"/>
              <a:gd name="connsiteX5" fmla="*/ 195142 w 1090099"/>
              <a:gd name="connsiteY5" fmla="*/ 1029727 h 1093251"/>
              <a:gd name="connsiteX6" fmla="*/ 355737 w 1090099"/>
              <a:gd name="connsiteY6" fmla="*/ 869049 h 1093251"/>
              <a:gd name="connsiteX7" fmla="*/ 222530 w 1090099"/>
              <a:gd name="connsiteY7" fmla="*/ 737018 h 1093251"/>
              <a:gd name="connsiteX8" fmla="*/ 313409 w 1090099"/>
              <a:gd name="connsiteY8" fmla="*/ 646092 h 1093251"/>
              <a:gd name="connsiteX9" fmla="*/ 253653 w 1090099"/>
              <a:gd name="connsiteY9" fmla="*/ 708370 h 1093251"/>
              <a:gd name="connsiteX10" fmla="*/ 385615 w 1090099"/>
              <a:gd name="connsiteY10" fmla="*/ 839155 h 1093251"/>
              <a:gd name="connsiteX11" fmla="*/ 445371 w 1090099"/>
              <a:gd name="connsiteY11" fmla="*/ 778122 h 1093251"/>
              <a:gd name="connsiteX12" fmla="*/ 373166 w 1090099"/>
              <a:gd name="connsiteY12" fmla="*/ 718335 h 1093251"/>
              <a:gd name="connsiteX13" fmla="*/ 313409 w 1090099"/>
              <a:gd name="connsiteY13" fmla="*/ 646092 h 1093251"/>
              <a:gd name="connsiteX14" fmla="*/ 254898 w 1090099"/>
              <a:gd name="connsiteY14" fmla="*/ 332208 h 1093251"/>
              <a:gd name="connsiteX15" fmla="*/ 272327 w 1090099"/>
              <a:gd name="connsiteY15" fmla="*/ 352137 h 1093251"/>
              <a:gd name="connsiteX16" fmla="*/ 399309 w 1090099"/>
              <a:gd name="connsiteY16" fmla="*/ 693423 h 1093251"/>
              <a:gd name="connsiteX17" fmla="*/ 1018034 w 1090099"/>
              <a:gd name="connsiteY17" fmla="*/ 693423 h 1093251"/>
              <a:gd name="connsiteX18" fmla="*/ 1045423 w 1090099"/>
              <a:gd name="connsiteY18" fmla="*/ 693423 h 1093251"/>
              <a:gd name="connsiteX19" fmla="*/ 1045423 w 1090099"/>
              <a:gd name="connsiteY19" fmla="*/ 718335 h 1093251"/>
              <a:gd name="connsiteX20" fmla="*/ 709294 w 1090099"/>
              <a:gd name="connsiteY20" fmla="*/ 859084 h 1093251"/>
              <a:gd name="connsiteX21" fmla="*/ 477739 w 1090099"/>
              <a:gd name="connsiteY21" fmla="*/ 798051 h 1093251"/>
              <a:gd name="connsiteX22" fmla="*/ 221285 w 1090099"/>
              <a:gd name="connsiteY22" fmla="*/ 1054639 h 1093251"/>
              <a:gd name="connsiteX23" fmla="*/ 129161 w 1090099"/>
              <a:gd name="connsiteY23" fmla="*/ 1093251 h 1093251"/>
              <a:gd name="connsiteX24" fmla="*/ 38282 w 1090099"/>
              <a:gd name="connsiteY24" fmla="*/ 1054639 h 1093251"/>
              <a:gd name="connsiteX25" fmla="*/ 38282 w 1090099"/>
              <a:gd name="connsiteY25" fmla="*/ 871540 h 1093251"/>
              <a:gd name="connsiteX26" fmla="*/ 294736 w 1090099"/>
              <a:gd name="connsiteY26" fmla="*/ 614952 h 1093251"/>
              <a:gd name="connsiteX27" fmla="*/ 234979 w 1090099"/>
              <a:gd name="connsiteY27" fmla="*/ 348400 h 1093251"/>
              <a:gd name="connsiteX28" fmla="*/ 254898 w 1090099"/>
              <a:gd name="connsiteY28" fmla="*/ 332208 h 1093251"/>
              <a:gd name="connsiteX29" fmla="*/ 706203 w 1090099"/>
              <a:gd name="connsiteY29" fmla="*/ 149692 h 1093251"/>
              <a:gd name="connsiteX30" fmla="*/ 725004 w 1090099"/>
              <a:gd name="connsiteY30" fmla="*/ 168297 h 1093251"/>
              <a:gd name="connsiteX31" fmla="*/ 725004 w 1090099"/>
              <a:gd name="connsiteY31" fmla="*/ 211710 h 1093251"/>
              <a:gd name="connsiteX32" fmla="*/ 786423 w 1090099"/>
              <a:gd name="connsiteY32" fmla="*/ 260084 h 1093251"/>
              <a:gd name="connsiteX33" fmla="*/ 772635 w 1090099"/>
              <a:gd name="connsiteY33" fmla="*/ 281170 h 1093251"/>
              <a:gd name="connsiteX34" fmla="*/ 751327 w 1090099"/>
              <a:gd name="connsiteY34" fmla="*/ 268767 h 1093251"/>
              <a:gd name="connsiteX35" fmla="*/ 713723 w 1090099"/>
              <a:gd name="connsiteY35" fmla="*/ 247680 h 1093251"/>
              <a:gd name="connsiteX36" fmla="*/ 669853 w 1090099"/>
              <a:gd name="connsiteY36" fmla="*/ 262565 h 1093251"/>
              <a:gd name="connsiteX37" fmla="*/ 652305 w 1090099"/>
              <a:gd name="connsiteY37" fmla="*/ 303497 h 1093251"/>
              <a:gd name="connsiteX38" fmla="*/ 706203 w 1090099"/>
              <a:gd name="connsiteY38" fmla="*/ 364275 h 1093251"/>
              <a:gd name="connsiteX39" fmla="*/ 707456 w 1090099"/>
              <a:gd name="connsiteY39" fmla="*/ 364275 h 1093251"/>
              <a:gd name="connsiteX40" fmla="*/ 796451 w 1090099"/>
              <a:gd name="connsiteY40" fmla="*/ 463504 h 1093251"/>
              <a:gd name="connsiteX41" fmla="*/ 766368 w 1090099"/>
              <a:gd name="connsiteY41" fmla="*/ 529243 h 1093251"/>
              <a:gd name="connsiteX42" fmla="*/ 725004 w 1090099"/>
              <a:gd name="connsiteY42" fmla="*/ 551570 h 1093251"/>
              <a:gd name="connsiteX43" fmla="*/ 725004 w 1090099"/>
              <a:gd name="connsiteY43" fmla="*/ 592502 h 1093251"/>
              <a:gd name="connsiteX44" fmla="*/ 706203 w 1090099"/>
              <a:gd name="connsiteY44" fmla="*/ 609867 h 1093251"/>
              <a:gd name="connsiteX45" fmla="*/ 687401 w 1090099"/>
              <a:gd name="connsiteY45" fmla="*/ 592502 h 1093251"/>
              <a:gd name="connsiteX46" fmla="*/ 687401 w 1090099"/>
              <a:gd name="connsiteY46" fmla="*/ 554051 h 1093251"/>
              <a:gd name="connsiteX47" fmla="*/ 624729 w 1090099"/>
              <a:gd name="connsiteY47" fmla="*/ 496994 h 1093251"/>
              <a:gd name="connsiteX48" fmla="*/ 639770 w 1090099"/>
              <a:gd name="connsiteY48" fmla="*/ 474667 h 1093251"/>
              <a:gd name="connsiteX49" fmla="*/ 662332 w 1090099"/>
              <a:gd name="connsiteY49" fmla="*/ 489552 h 1093251"/>
              <a:gd name="connsiteX50" fmla="*/ 697429 w 1090099"/>
              <a:gd name="connsiteY50" fmla="*/ 518080 h 1093251"/>
              <a:gd name="connsiteX51" fmla="*/ 698682 w 1090099"/>
              <a:gd name="connsiteY51" fmla="*/ 518080 h 1093251"/>
              <a:gd name="connsiteX52" fmla="*/ 760101 w 1090099"/>
              <a:gd name="connsiteY52" fmla="*/ 461023 h 1093251"/>
              <a:gd name="connsiteX53" fmla="*/ 704949 w 1090099"/>
              <a:gd name="connsiteY53" fmla="*/ 401486 h 1093251"/>
              <a:gd name="connsiteX54" fmla="*/ 701189 w 1090099"/>
              <a:gd name="connsiteY54" fmla="*/ 401486 h 1093251"/>
              <a:gd name="connsiteX55" fmla="*/ 614701 w 1090099"/>
              <a:gd name="connsiteY55" fmla="*/ 303497 h 1093251"/>
              <a:gd name="connsiteX56" fmla="*/ 646038 w 1090099"/>
              <a:gd name="connsiteY56" fmla="*/ 236517 h 1093251"/>
              <a:gd name="connsiteX57" fmla="*/ 687401 w 1090099"/>
              <a:gd name="connsiteY57" fmla="*/ 214191 h 1093251"/>
              <a:gd name="connsiteX58" fmla="*/ 687401 w 1090099"/>
              <a:gd name="connsiteY58" fmla="*/ 168297 h 1093251"/>
              <a:gd name="connsiteX59" fmla="*/ 706203 w 1090099"/>
              <a:gd name="connsiteY59" fmla="*/ 149692 h 1093251"/>
              <a:gd name="connsiteX60" fmla="*/ 706297 w 1090099"/>
              <a:gd name="connsiteY60" fmla="*/ 36449 h 1093251"/>
              <a:gd name="connsiteX61" fmla="*/ 460814 w 1090099"/>
              <a:gd name="connsiteY61" fmla="*/ 138630 h 1093251"/>
              <a:gd name="connsiteX62" fmla="*/ 460814 w 1090099"/>
              <a:gd name="connsiteY62" fmla="*/ 630842 h 1093251"/>
              <a:gd name="connsiteX63" fmla="*/ 951781 w 1090099"/>
              <a:gd name="connsiteY63" fmla="*/ 630842 h 1093251"/>
              <a:gd name="connsiteX64" fmla="*/ 1053962 w 1090099"/>
              <a:gd name="connsiteY64" fmla="*/ 384113 h 1093251"/>
              <a:gd name="connsiteX65" fmla="*/ 951781 w 1090099"/>
              <a:gd name="connsiteY65" fmla="*/ 138630 h 1093251"/>
              <a:gd name="connsiteX66" fmla="*/ 706297 w 1090099"/>
              <a:gd name="connsiteY66" fmla="*/ 36449 h 1093251"/>
              <a:gd name="connsiteX67" fmla="*/ 706297 w 1090099"/>
              <a:gd name="connsiteY67" fmla="*/ 0 h 1093251"/>
              <a:gd name="connsiteX68" fmla="*/ 977949 w 1090099"/>
              <a:gd name="connsiteY68" fmla="*/ 111215 h 1093251"/>
              <a:gd name="connsiteX69" fmla="*/ 1090099 w 1090099"/>
              <a:gd name="connsiteY69" fmla="*/ 384113 h 1093251"/>
              <a:gd name="connsiteX70" fmla="*/ 977949 w 1090099"/>
              <a:gd name="connsiteY70" fmla="*/ 655764 h 1093251"/>
              <a:gd name="connsiteX71" fmla="*/ 706297 w 1090099"/>
              <a:gd name="connsiteY71" fmla="*/ 769160 h 1093251"/>
              <a:gd name="connsiteX72" fmla="*/ 434645 w 1090099"/>
              <a:gd name="connsiteY72" fmla="*/ 655764 h 1093251"/>
              <a:gd name="connsiteX73" fmla="*/ 434645 w 1090099"/>
              <a:gd name="connsiteY73" fmla="*/ 111215 h 1093251"/>
              <a:gd name="connsiteX74" fmla="*/ 706297 w 1090099"/>
              <a:gd name="connsiteY74" fmla="*/ 0 h 109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90099" h="1093251">
                <a:moveTo>
                  <a:pt x="222530" y="737018"/>
                </a:moveTo>
                <a:lnTo>
                  <a:pt x="64425" y="897697"/>
                </a:lnTo>
                <a:cubicBezTo>
                  <a:pt x="45752" y="915135"/>
                  <a:pt x="37037" y="938801"/>
                  <a:pt x="37037" y="962467"/>
                </a:cubicBezTo>
                <a:cubicBezTo>
                  <a:pt x="37037" y="987378"/>
                  <a:pt x="45752" y="1011044"/>
                  <a:pt x="64425" y="1029727"/>
                </a:cubicBezTo>
                <a:cubicBezTo>
                  <a:pt x="81854" y="1045920"/>
                  <a:pt x="104263" y="1055884"/>
                  <a:pt x="129161" y="1055884"/>
                </a:cubicBezTo>
                <a:cubicBezTo>
                  <a:pt x="154060" y="1055884"/>
                  <a:pt x="177713" y="1045920"/>
                  <a:pt x="195142" y="1029727"/>
                </a:cubicBezTo>
                <a:lnTo>
                  <a:pt x="355737" y="869049"/>
                </a:lnTo>
                <a:cubicBezTo>
                  <a:pt x="293491" y="847874"/>
                  <a:pt x="244939" y="799297"/>
                  <a:pt x="222530" y="737018"/>
                </a:cubicBezTo>
                <a:close/>
                <a:moveTo>
                  <a:pt x="313409" y="646092"/>
                </a:moveTo>
                <a:lnTo>
                  <a:pt x="253653" y="708370"/>
                </a:lnTo>
                <a:cubicBezTo>
                  <a:pt x="267347" y="773140"/>
                  <a:pt x="319634" y="824208"/>
                  <a:pt x="385615" y="839155"/>
                </a:cubicBezTo>
                <a:lnTo>
                  <a:pt x="445371" y="778122"/>
                </a:lnTo>
                <a:cubicBezTo>
                  <a:pt x="420472" y="761930"/>
                  <a:pt x="395574" y="742001"/>
                  <a:pt x="373166" y="718335"/>
                </a:cubicBezTo>
                <a:cubicBezTo>
                  <a:pt x="350757" y="697160"/>
                  <a:pt x="330838" y="672249"/>
                  <a:pt x="313409" y="646092"/>
                </a:cubicBezTo>
                <a:close/>
                <a:moveTo>
                  <a:pt x="254898" y="332208"/>
                </a:moveTo>
                <a:cubicBezTo>
                  <a:pt x="264858" y="332208"/>
                  <a:pt x="272327" y="340927"/>
                  <a:pt x="272327" y="352137"/>
                </a:cubicBezTo>
                <a:cubicBezTo>
                  <a:pt x="262368" y="477940"/>
                  <a:pt x="308430" y="603742"/>
                  <a:pt x="399309" y="693423"/>
                </a:cubicBezTo>
                <a:cubicBezTo>
                  <a:pt x="569863" y="864066"/>
                  <a:pt x="847480" y="864066"/>
                  <a:pt x="1018034" y="693423"/>
                </a:cubicBezTo>
                <a:cubicBezTo>
                  <a:pt x="1025504" y="685950"/>
                  <a:pt x="1037953" y="685950"/>
                  <a:pt x="1045423" y="693423"/>
                </a:cubicBezTo>
                <a:cubicBezTo>
                  <a:pt x="1051647" y="700897"/>
                  <a:pt x="1051647" y="712107"/>
                  <a:pt x="1045423" y="718335"/>
                </a:cubicBezTo>
                <a:cubicBezTo>
                  <a:pt x="952053" y="811753"/>
                  <a:pt x="830051" y="859084"/>
                  <a:pt x="709294" y="859084"/>
                </a:cubicBezTo>
                <a:cubicBezTo>
                  <a:pt x="629619" y="859084"/>
                  <a:pt x="549944" y="837909"/>
                  <a:pt x="477739" y="798051"/>
                </a:cubicBezTo>
                <a:lnTo>
                  <a:pt x="221285" y="1054639"/>
                </a:lnTo>
                <a:cubicBezTo>
                  <a:pt x="196387" y="1080796"/>
                  <a:pt x="162774" y="1093251"/>
                  <a:pt x="129161" y="1093251"/>
                </a:cubicBezTo>
                <a:cubicBezTo>
                  <a:pt x="96793" y="1093251"/>
                  <a:pt x="63180" y="1080796"/>
                  <a:pt x="38282" y="1054639"/>
                </a:cubicBezTo>
                <a:cubicBezTo>
                  <a:pt x="-12760" y="1003570"/>
                  <a:pt x="-12760" y="921363"/>
                  <a:pt x="38282" y="871540"/>
                </a:cubicBezTo>
                <a:lnTo>
                  <a:pt x="294736" y="614952"/>
                </a:lnTo>
                <a:cubicBezTo>
                  <a:pt x="249918" y="535236"/>
                  <a:pt x="228755" y="443064"/>
                  <a:pt x="234979" y="348400"/>
                </a:cubicBezTo>
                <a:cubicBezTo>
                  <a:pt x="236224" y="338436"/>
                  <a:pt x="244939" y="330962"/>
                  <a:pt x="254898" y="332208"/>
                </a:cubicBezTo>
                <a:close/>
                <a:moveTo>
                  <a:pt x="706203" y="149692"/>
                </a:moveTo>
                <a:cubicBezTo>
                  <a:pt x="716230" y="149692"/>
                  <a:pt x="725004" y="158374"/>
                  <a:pt x="725004" y="168297"/>
                </a:cubicBezTo>
                <a:lnTo>
                  <a:pt x="725004" y="211710"/>
                </a:lnTo>
                <a:cubicBezTo>
                  <a:pt x="747566" y="215431"/>
                  <a:pt x="778902" y="227835"/>
                  <a:pt x="786423" y="260084"/>
                </a:cubicBezTo>
                <a:cubicBezTo>
                  <a:pt x="788930" y="270007"/>
                  <a:pt x="782663" y="279930"/>
                  <a:pt x="772635" y="281170"/>
                </a:cubicBezTo>
                <a:cubicBezTo>
                  <a:pt x="762608" y="283651"/>
                  <a:pt x="752580" y="278689"/>
                  <a:pt x="751327" y="268767"/>
                </a:cubicBezTo>
                <a:cubicBezTo>
                  <a:pt x="745060" y="248921"/>
                  <a:pt x="713723" y="247680"/>
                  <a:pt x="713723" y="247680"/>
                </a:cubicBezTo>
                <a:cubicBezTo>
                  <a:pt x="697429" y="246440"/>
                  <a:pt x="682387" y="252642"/>
                  <a:pt x="669853" y="262565"/>
                </a:cubicBezTo>
                <a:cubicBezTo>
                  <a:pt x="658572" y="273728"/>
                  <a:pt x="652305" y="288612"/>
                  <a:pt x="652305" y="303497"/>
                </a:cubicBezTo>
                <a:cubicBezTo>
                  <a:pt x="649798" y="334506"/>
                  <a:pt x="673613" y="361794"/>
                  <a:pt x="706203" y="364275"/>
                </a:cubicBezTo>
                <a:lnTo>
                  <a:pt x="707456" y="364275"/>
                </a:lnTo>
                <a:cubicBezTo>
                  <a:pt x="758847" y="367996"/>
                  <a:pt x="798958" y="411409"/>
                  <a:pt x="796451" y="463504"/>
                </a:cubicBezTo>
                <a:cubicBezTo>
                  <a:pt x="796451" y="488311"/>
                  <a:pt x="785170" y="511878"/>
                  <a:pt x="766368" y="529243"/>
                </a:cubicBezTo>
                <a:cubicBezTo>
                  <a:pt x="755087" y="540407"/>
                  <a:pt x="740046" y="547849"/>
                  <a:pt x="725004" y="551570"/>
                </a:cubicBezTo>
                <a:lnTo>
                  <a:pt x="725004" y="592502"/>
                </a:lnTo>
                <a:cubicBezTo>
                  <a:pt x="725004" y="602425"/>
                  <a:pt x="716230" y="609867"/>
                  <a:pt x="706203" y="609867"/>
                </a:cubicBezTo>
                <a:cubicBezTo>
                  <a:pt x="696175" y="609867"/>
                  <a:pt x="687401" y="602425"/>
                  <a:pt x="687401" y="592502"/>
                </a:cubicBezTo>
                <a:lnTo>
                  <a:pt x="687401" y="554051"/>
                </a:lnTo>
                <a:cubicBezTo>
                  <a:pt x="664839" y="551570"/>
                  <a:pt x="633503" y="536685"/>
                  <a:pt x="624729" y="496994"/>
                </a:cubicBezTo>
                <a:cubicBezTo>
                  <a:pt x="623476" y="487071"/>
                  <a:pt x="629743" y="477148"/>
                  <a:pt x="639770" y="474667"/>
                </a:cubicBezTo>
                <a:cubicBezTo>
                  <a:pt x="649798" y="473427"/>
                  <a:pt x="659825" y="479629"/>
                  <a:pt x="662332" y="489552"/>
                </a:cubicBezTo>
                <a:cubicBezTo>
                  <a:pt x="667346" y="519320"/>
                  <a:pt x="696175" y="518080"/>
                  <a:pt x="697429" y="518080"/>
                </a:cubicBezTo>
                <a:lnTo>
                  <a:pt x="698682" y="518080"/>
                </a:lnTo>
                <a:cubicBezTo>
                  <a:pt x="731272" y="519320"/>
                  <a:pt x="758847" y="494513"/>
                  <a:pt x="760101" y="461023"/>
                </a:cubicBezTo>
                <a:cubicBezTo>
                  <a:pt x="761354" y="430014"/>
                  <a:pt x="736285" y="402726"/>
                  <a:pt x="704949" y="401486"/>
                </a:cubicBezTo>
                <a:lnTo>
                  <a:pt x="701189" y="401486"/>
                </a:lnTo>
                <a:cubicBezTo>
                  <a:pt x="652305" y="396524"/>
                  <a:pt x="613448" y="353112"/>
                  <a:pt x="614701" y="303497"/>
                </a:cubicBezTo>
                <a:cubicBezTo>
                  <a:pt x="615955" y="277449"/>
                  <a:pt x="627236" y="253882"/>
                  <a:pt x="646038" y="236517"/>
                </a:cubicBezTo>
                <a:cubicBezTo>
                  <a:pt x="657319" y="225354"/>
                  <a:pt x="672360" y="216671"/>
                  <a:pt x="687401" y="214191"/>
                </a:cubicBezTo>
                <a:lnTo>
                  <a:pt x="687401" y="168297"/>
                </a:lnTo>
                <a:cubicBezTo>
                  <a:pt x="687401" y="158374"/>
                  <a:pt x="696175" y="149692"/>
                  <a:pt x="706203" y="149692"/>
                </a:cubicBezTo>
                <a:close/>
                <a:moveTo>
                  <a:pt x="706297" y="36449"/>
                </a:moveTo>
                <a:cubicBezTo>
                  <a:pt x="617823" y="36449"/>
                  <a:pt x="528103" y="71340"/>
                  <a:pt x="460814" y="138630"/>
                </a:cubicBezTo>
                <a:cubicBezTo>
                  <a:pt x="324988" y="273209"/>
                  <a:pt x="324988" y="495017"/>
                  <a:pt x="460814" y="630842"/>
                </a:cubicBezTo>
                <a:cubicBezTo>
                  <a:pt x="595393" y="765422"/>
                  <a:pt x="815955" y="765422"/>
                  <a:pt x="951781" y="630842"/>
                </a:cubicBezTo>
                <a:cubicBezTo>
                  <a:pt x="1017825" y="564799"/>
                  <a:pt x="1053962" y="476325"/>
                  <a:pt x="1053962" y="384113"/>
                </a:cubicBezTo>
                <a:cubicBezTo>
                  <a:pt x="1053962" y="290655"/>
                  <a:pt x="1017825" y="203427"/>
                  <a:pt x="951781" y="138630"/>
                </a:cubicBezTo>
                <a:cubicBezTo>
                  <a:pt x="884491" y="71340"/>
                  <a:pt x="794771" y="36449"/>
                  <a:pt x="706297" y="36449"/>
                </a:cubicBezTo>
                <a:close/>
                <a:moveTo>
                  <a:pt x="706297" y="0"/>
                </a:moveTo>
                <a:cubicBezTo>
                  <a:pt x="804740" y="0"/>
                  <a:pt x="903182" y="37072"/>
                  <a:pt x="977949" y="111215"/>
                </a:cubicBezTo>
                <a:cubicBezTo>
                  <a:pt x="1050223" y="184736"/>
                  <a:pt x="1090099" y="280686"/>
                  <a:pt x="1090099" y="384113"/>
                </a:cubicBezTo>
                <a:cubicBezTo>
                  <a:pt x="1090099" y="487540"/>
                  <a:pt x="1050223" y="583490"/>
                  <a:pt x="977949" y="655764"/>
                </a:cubicBezTo>
                <a:cubicBezTo>
                  <a:pt x="903182" y="730531"/>
                  <a:pt x="804740" y="769160"/>
                  <a:pt x="706297" y="769160"/>
                </a:cubicBezTo>
                <a:cubicBezTo>
                  <a:pt x="607855" y="769160"/>
                  <a:pt x="509412" y="730531"/>
                  <a:pt x="434645" y="655764"/>
                </a:cubicBezTo>
                <a:cubicBezTo>
                  <a:pt x="283866" y="506232"/>
                  <a:pt x="283866" y="261994"/>
                  <a:pt x="434645" y="111215"/>
                </a:cubicBezTo>
                <a:cubicBezTo>
                  <a:pt x="509412" y="37072"/>
                  <a:pt x="607854" y="0"/>
                  <a:pt x="7062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A532FFA8-FBA4-B449-A5B1-CE01DCE54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758" y="10719614"/>
            <a:ext cx="1282828" cy="1251170"/>
          </a:xfrm>
          <a:custGeom>
            <a:avLst/>
            <a:gdLst>
              <a:gd name="connsiteX0" fmla="*/ 550451 w 1282828"/>
              <a:gd name="connsiteY0" fmla="*/ 1027200 h 1251170"/>
              <a:gd name="connsiteX1" fmla="*/ 633534 w 1282828"/>
              <a:gd name="connsiteY1" fmla="*/ 1027200 h 1251170"/>
              <a:gd name="connsiteX2" fmla="*/ 652416 w 1282828"/>
              <a:gd name="connsiteY2" fmla="*/ 1045806 h 1251170"/>
              <a:gd name="connsiteX3" fmla="*/ 633534 w 1282828"/>
              <a:gd name="connsiteY3" fmla="*/ 1064413 h 1251170"/>
              <a:gd name="connsiteX4" fmla="*/ 550451 w 1282828"/>
              <a:gd name="connsiteY4" fmla="*/ 1064413 h 1251170"/>
              <a:gd name="connsiteX5" fmla="*/ 532827 w 1282828"/>
              <a:gd name="connsiteY5" fmla="*/ 1045806 h 1251170"/>
              <a:gd name="connsiteX6" fmla="*/ 550451 w 1282828"/>
              <a:gd name="connsiteY6" fmla="*/ 1027200 h 1251170"/>
              <a:gd name="connsiteX7" fmla="*/ 160253 w 1282828"/>
              <a:gd name="connsiteY7" fmla="*/ 1027200 h 1251170"/>
              <a:gd name="connsiteX8" fmla="*/ 431748 w 1282828"/>
              <a:gd name="connsiteY8" fmla="*/ 1027200 h 1251170"/>
              <a:gd name="connsiteX9" fmla="*/ 449184 w 1282828"/>
              <a:gd name="connsiteY9" fmla="*/ 1045806 h 1251170"/>
              <a:gd name="connsiteX10" fmla="*/ 431748 w 1282828"/>
              <a:gd name="connsiteY10" fmla="*/ 1064413 h 1251170"/>
              <a:gd name="connsiteX11" fmla="*/ 160253 w 1282828"/>
              <a:gd name="connsiteY11" fmla="*/ 1064413 h 1251170"/>
              <a:gd name="connsiteX12" fmla="*/ 142818 w 1282828"/>
              <a:gd name="connsiteY12" fmla="*/ 1045806 h 1251170"/>
              <a:gd name="connsiteX13" fmla="*/ 160253 w 1282828"/>
              <a:gd name="connsiteY13" fmla="*/ 1027200 h 1251170"/>
              <a:gd name="connsiteX14" fmla="*/ 160298 w 1282828"/>
              <a:gd name="connsiteY14" fmla="*/ 911847 h 1251170"/>
              <a:gd name="connsiteX15" fmla="*/ 398746 w 1282828"/>
              <a:gd name="connsiteY15" fmla="*/ 911847 h 1251170"/>
              <a:gd name="connsiteX16" fmla="*/ 416224 w 1282828"/>
              <a:gd name="connsiteY16" fmla="*/ 929790 h 1251170"/>
              <a:gd name="connsiteX17" fmla="*/ 398746 w 1282828"/>
              <a:gd name="connsiteY17" fmla="*/ 949014 h 1251170"/>
              <a:gd name="connsiteX18" fmla="*/ 160298 w 1282828"/>
              <a:gd name="connsiteY18" fmla="*/ 949014 h 1251170"/>
              <a:gd name="connsiteX19" fmla="*/ 142820 w 1282828"/>
              <a:gd name="connsiteY19" fmla="*/ 929790 h 1251170"/>
              <a:gd name="connsiteX20" fmla="*/ 160298 w 1282828"/>
              <a:gd name="connsiteY20" fmla="*/ 911847 h 1251170"/>
              <a:gd name="connsiteX21" fmla="*/ 179421 w 1282828"/>
              <a:gd name="connsiteY21" fmla="*/ 792930 h 1251170"/>
              <a:gd name="connsiteX22" fmla="*/ 192255 w 1282828"/>
              <a:gd name="connsiteY22" fmla="*/ 798724 h 1251170"/>
              <a:gd name="connsiteX23" fmla="*/ 199861 w 1282828"/>
              <a:gd name="connsiteY23" fmla="*/ 806448 h 1251170"/>
              <a:gd name="connsiteX24" fmla="*/ 206199 w 1282828"/>
              <a:gd name="connsiteY24" fmla="*/ 798724 h 1251170"/>
              <a:gd name="connsiteX25" fmla="*/ 232819 w 1282828"/>
              <a:gd name="connsiteY25" fmla="*/ 798724 h 1251170"/>
              <a:gd name="connsiteX26" fmla="*/ 232819 w 1282828"/>
              <a:gd name="connsiteY26" fmla="*/ 827047 h 1251170"/>
              <a:gd name="connsiteX27" fmla="*/ 225213 w 1282828"/>
              <a:gd name="connsiteY27" fmla="*/ 833484 h 1251170"/>
              <a:gd name="connsiteX28" fmla="*/ 232819 w 1282828"/>
              <a:gd name="connsiteY28" fmla="*/ 839921 h 1251170"/>
              <a:gd name="connsiteX29" fmla="*/ 232819 w 1282828"/>
              <a:gd name="connsiteY29" fmla="*/ 866957 h 1251170"/>
              <a:gd name="connsiteX30" fmla="*/ 220143 w 1282828"/>
              <a:gd name="connsiteY30" fmla="*/ 872107 h 1251170"/>
              <a:gd name="connsiteX31" fmla="*/ 206199 w 1282828"/>
              <a:gd name="connsiteY31" fmla="*/ 866957 h 1251170"/>
              <a:gd name="connsiteX32" fmla="*/ 199861 w 1282828"/>
              <a:gd name="connsiteY32" fmla="*/ 859232 h 1251170"/>
              <a:gd name="connsiteX33" fmla="*/ 192255 w 1282828"/>
              <a:gd name="connsiteY33" fmla="*/ 866957 h 1251170"/>
              <a:gd name="connsiteX34" fmla="*/ 179579 w 1282828"/>
              <a:gd name="connsiteY34" fmla="*/ 872107 h 1251170"/>
              <a:gd name="connsiteX35" fmla="*/ 165635 w 1282828"/>
              <a:gd name="connsiteY35" fmla="*/ 866957 h 1251170"/>
              <a:gd name="connsiteX36" fmla="*/ 165635 w 1282828"/>
              <a:gd name="connsiteY36" fmla="*/ 839921 h 1251170"/>
              <a:gd name="connsiteX37" fmla="*/ 173241 w 1282828"/>
              <a:gd name="connsiteY37" fmla="*/ 833484 h 1251170"/>
              <a:gd name="connsiteX38" fmla="*/ 165635 w 1282828"/>
              <a:gd name="connsiteY38" fmla="*/ 827047 h 1251170"/>
              <a:gd name="connsiteX39" fmla="*/ 165635 w 1282828"/>
              <a:gd name="connsiteY39" fmla="*/ 798724 h 1251170"/>
              <a:gd name="connsiteX40" fmla="*/ 179421 w 1282828"/>
              <a:gd name="connsiteY40" fmla="*/ 792930 h 1251170"/>
              <a:gd name="connsiteX41" fmla="*/ 319485 w 1282828"/>
              <a:gd name="connsiteY41" fmla="*/ 790999 h 1251170"/>
              <a:gd name="connsiteX42" fmla="*/ 398866 w 1282828"/>
              <a:gd name="connsiteY42" fmla="*/ 790999 h 1251170"/>
              <a:gd name="connsiteX43" fmla="*/ 416231 w 1282828"/>
              <a:gd name="connsiteY43" fmla="*/ 809603 h 1251170"/>
              <a:gd name="connsiteX44" fmla="*/ 398866 w 1282828"/>
              <a:gd name="connsiteY44" fmla="*/ 828208 h 1251170"/>
              <a:gd name="connsiteX45" fmla="*/ 319485 w 1282828"/>
              <a:gd name="connsiteY45" fmla="*/ 828208 h 1251170"/>
              <a:gd name="connsiteX46" fmla="*/ 302120 w 1282828"/>
              <a:gd name="connsiteY46" fmla="*/ 809603 h 1251170"/>
              <a:gd name="connsiteX47" fmla="*/ 319485 w 1282828"/>
              <a:gd name="connsiteY47" fmla="*/ 790999 h 1251170"/>
              <a:gd name="connsiteX48" fmla="*/ 1017971 w 1282828"/>
              <a:gd name="connsiteY48" fmla="*/ 780300 h 1251170"/>
              <a:gd name="connsiteX49" fmla="*/ 964142 w 1282828"/>
              <a:gd name="connsiteY49" fmla="*/ 977906 h 1251170"/>
              <a:gd name="connsiteX50" fmla="*/ 1046762 w 1282828"/>
              <a:gd name="connsiteY50" fmla="*/ 999034 h 1251170"/>
              <a:gd name="connsiteX51" fmla="*/ 1100591 w 1282828"/>
              <a:gd name="connsiteY51" fmla="*/ 801428 h 1251170"/>
              <a:gd name="connsiteX52" fmla="*/ 160219 w 1282828"/>
              <a:gd name="connsiteY52" fmla="*/ 670151 h 1251170"/>
              <a:gd name="connsiteX53" fmla="*/ 635029 w 1282828"/>
              <a:gd name="connsiteY53" fmla="*/ 670151 h 1251170"/>
              <a:gd name="connsiteX54" fmla="*/ 652430 w 1282828"/>
              <a:gd name="connsiteY54" fmla="*/ 688094 h 1251170"/>
              <a:gd name="connsiteX55" fmla="*/ 635029 w 1282828"/>
              <a:gd name="connsiteY55" fmla="*/ 707318 h 1251170"/>
              <a:gd name="connsiteX56" fmla="*/ 160219 w 1282828"/>
              <a:gd name="connsiteY56" fmla="*/ 707318 h 1251170"/>
              <a:gd name="connsiteX57" fmla="*/ 142818 w 1282828"/>
              <a:gd name="connsiteY57" fmla="*/ 688094 h 1251170"/>
              <a:gd name="connsiteX58" fmla="*/ 160219 w 1282828"/>
              <a:gd name="connsiteY58" fmla="*/ 670151 h 1251170"/>
              <a:gd name="connsiteX59" fmla="*/ 160219 w 1282828"/>
              <a:gd name="connsiteY59" fmla="*/ 593249 h 1251170"/>
              <a:gd name="connsiteX60" fmla="*/ 635029 w 1282828"/>
              <a:gd name="connsiteY60" fmla="*/ 593249 h 1251170"/>
              <a:gd name="connsiteX61" fmla="*/ 652430 w 1282828"/>
              <a:gd name="connsiteY61" fmla="*/ 611853 h 1251170"/>
              <a:gd name="connsiteX62" fmla="*/ 635029 w 1282828"/>
              <a:gd name="connsiteY62" fmla="*/ 630458 h 1251170"/>
              <a:gd name="connsiteX63" fmla="*/ 160219 w 1282828"/>
              <a:gd name="connsiteY63" fmla="*/ 630458 h 1251170"/>
              <a:gd name="connsiteX64" fmla="*/ 142818 w 1282828"/>
              <a:gd name="connsiteY64" fmla="*/ 611853 h 1251170"/>
              <a:gd name="connsiteX65" fmla="*/ 160219 w 1282828"/>
              <a:gd name="connsiteY65" fmla="*/ 593249 h 1251170"/>
              <a:gd name="connsiteX66" fmla="*/ 160219 w 1282828"/>
              <a:gd name="connsiteY66" fmla="*/ 510854 h 1251170"/>
              <a:gd name="connsiteX67" fmla="*/ 635029 w 1282828"/>
              <a:gd name="connsiteY67" fmla="*/ 510854 h 1251170"/>
              <a:gd name="connsiteX68" fmla="*/ 652430 w 1282828"/>
              <a:gd name="connsiteY68" fmla="*/ 529460 h 1251170"/>
              <a:gd name="connsiteX69" fmla="*/ 635029 w 1282828"/>
              <a:gd name="connsiteY69" fmla="*/ 548067 h 1251170"/>
              <a:gd name="connsiteX70" fmla="*/ 160219 w 1282828"/>
              <a:gd name="connsiteY70" fmla="*/ 548067 h 1251170"/>
              <a:gd name="connsiteX71" fmla="*/ 142818 w 1282828"/>
              <a:gd name="connsiteY71" fmla="*/ 529460 h 1251170"/>
              <a:gd name="connsiteX72" fmla="*/ 160219 w 1282828"/>
              <a:gd name="connsiteY72" fmla="*/ 510854 h 1251170"/>
              <a:gd name="connsiteX73" fmla="*/ 160219 w 1282828"/>
              <a:gd name="connsiteY73" fmla="*/ 433950 h 1251170"/>
              <a:gd name="connsiteX74" fmla="*/ 635029 w 1282828"/>
              <a:gd name="connsiteY74" fmla="*/ 433950 h 1251170"/>
              <a:gd name="connsiteX75" fmla="*/ 652430 w 1282828"/>
              <a:gd name="connsiteY75" fmla="*/ 451895 h 1251170"/>
              <a:gd name="connsiteX76" fmla="*/ 635029 w 1282828"/>
              <a:gd name="connsiteY76" fmla="*/ 471121 h 1251170"/>
              <a:gd name="connsiteX77" fmla="*/ 160219 w 1282828"/>
              <a:gd name="connsiteY77" fmla="*/ 471121 h 1251170"/>
              <a:gd name="connsiteX78" fmla="*/ 142818 w 1282828"/>
              <a:gd name="connsiteY78" fmla="*/ 451895 h 1251170"/>
              <a:gd name="connsiteX79" fmla="*/ 160219 w 1282828"/>
              <a:gd name="connsiteY79" fmla="*/ 433950 h 1251170"/>
              <a:gd name="connsiteX80" fmla="*/ 1120620 w 1282828"/>
              <a:gd name="connsiteY80" fmla="*/ 400002 h 1251170"/>
              <a:gd name="connsiteX81" fmla="*/ 1026733 w 1282828"/>
              <a:gd name="connsiteY81" fmla="*/ 744259 h 1251170"/>
              <a:gd name="connsiteX82" fmla="*/ 1109354 w 1282828"/>
              <a:gd name="connsiteY82" fmla="*/ 766629 h 1251170"/>
              <a:gd name="connsiteX83" fmla="*/ 1203240 w 1282828"/>
              <a:gd name="connsiteY83" fmla="*/ 422372 h 1251170"/>
              <a:gd name="connsiteX84" fmla="*/ 1141901 w 1282828"/>
              <a:gd name="connsiteY84" fmla="*/ 324191 h 1251170"/>
              <a:gd name="connsiteX85" fmla="*/ 1129383 w 1282828"/>
              <a:gd name="connsiteY85" fmla="*/ 363960 h 1251170"/>
              <a:gd name="connsiteX86" fmla="*/ 1212003 w 1282828"/>
              <a:gd name="connsiteY86" fmla="*/ 386331 h 1251170"/>
              <a:gd name="connsiteX87" fmla="*/ 1223270 w 1282828"/>
              <a:gd name="connsiteY87" fmla="*/ 345318 h 1251170"/>
              <a:gd name="connsiteX88" fmla="*/ 473557 w 1282828"/>
              <a:gd name="connsiteY88" fmla="*/ 236200 h 1251170"/>
              <a:gd name="connsiteX89" fmla="*/ 634780 w 1282828"/>
              <a:gd name="connsiteY89" fmla="*/ 236200 h 1251170"/>
              <a:gd name="connsiteX90" fmla="*/ 652413 w 1282828"/>
              <a:gd name="connsiteY90" fmla="*/ 254806 h 1251170"/>
              <a:gd name="connsiteX91" fmla="*/ 634780 w 1282828"/>
              <a:gd name="connsiteY91" fmla="*/ 273413 h 1251170"/>
              <a:gd name="connsiteX92" fmla="*/ 473557 w 1282828"/>
              <a:gd name="connsiteY92" fmla="*/ 273413 h 1251170"/>
              <a:gd name="connsiteX93" fmla="*/ 455923 w 1282828"/>
              <a:gd name="connsiteY93" fmla="*/ 254806 h 1251170"/>
              <a:gd name="connsiteX94" fmla="*/ 473557 w 1282828"/>
              <a:gd name="connsiteY94" fmla="*/ 236200 h 1251170"/>
              <a:gd name="connsiteX95" fmla="*/ 1195729 w 1282828"/>
              <a:gd name="connsiteY95" fmla="*/ 226009 h 1251170"/>
              <a:gd name="connsiteX96" fmla="*/ 1161930 w 1282828"/>
              <a:gd name="connsiteY96" fmla="*/ 244651 h 1251170"/>
              <a:gd name="connsiteX97" fmla="*/ 1150664 w 1282828"/>
              <a:gd name="connsiteY97" fmla="*/ 288149 h 1251170"/>
              <a:gd name="connsiteX98" fmla="*/ 1233284 w 1282828"/>
              <a:gd name="connsiteY98" fmla="*/ 310520 h 1251170"/>
              <a:gd name="connsiteX99" fmla="*/ 1244551 w 1282828"/>
              <a:gd name="connsiteY99" fmla="*/ 267022 h 1251170"/>
              <a:gd name="connsiteX100" fmla="*/ 1225773 w 1282828"/>
              <a:gd name="connsiteY100" fmla="*/ 233466 h 1251170"/>
              <a:gd name="connsiteX101" fmla="*/ 341331 w 1282828"/>
              <a:gd name="connsiteY101" fmla="*/ 204340 h 1251170"/>
              <a:gd name="connsiteX102" fmla="*/ 291075 w 1282828"/>
              <a:gd name="connsiteY102" fmla="*/ 253778 h 1251170"/>
              <a:gd name="connsiteX103" fmla="*/ 264691 w 1282828"/>
              <a:gd name="connsiteY103" fmla="*/ 253778 h 1251170"/>
              <a:gd name="connsiteX104" fmla="*/ 247101 w 1282828"/>
              <a:gd name="connsiteY104" fmla="*/ 236475 h 1251170"/>
              <a:gd name="connsiteX105" fmla="*/ 209409 w 1282828"/>
              <a:gd name="connsiteY105" fmla="*/ 273553 h 1251170"/>
              <a:gd name="connsiteX106" fmla="*/ 328767 w 1282828"/>
              <a:gd name="connsiteY106" fmla="*/ 273553 h 1251170"/>
              <a:gd name="connsiteX107" fmla="*/ 341331 w 1282828"/>
              <a:gd name="connsiteY107" fmla="*/ 262430 h 1251170"/>
              <a:gd name="connsiteX108" fmla="*/ 1179866 w 1282828"/>
              <a:gd name="connsiteY108" fmla="*/ 188589 h 1251170"/>
              <a:gd name="connsiteX109" fmla="*/ 1205744 w 1282828"/>
              <a:gd name="connsiteY109" fmla="*/ 189968 h 1251170"/>
              <a:gd name="connsiteX110" fmla="*/ 1234536 w 1282828"/>
              <a:gd name="connsiteY110" fmla="*/ 198667 h 1251170"/>
              <a:gd name="connsiteX111" fmla="*/ 1280853 w 1282828"/>
              <a:gd name="connsiteY111" fmla="*/ 276964 h 1251170"/>
              <a:gd name="connsiteX112" fmla="*/ 1079310 w 1282828"/>
              <a:gd name="connsiteY112" fmla="*/ 1018919 h 1251170"/>
              <a:gd name="connsiteX113" fmla="*/ 1078058 w 1282828"/>
              <a:gd name="connsiteY113" fmla="*/ 1023890 h 1251170"/>
              <a:gd name="connsiteX114" fmla="*/ 1074303 w 1282828"/>
              <a:gd name="connsiteY114" fmla="*/ 1035075 h 1251170"/>
              <a:gd name="connsiteX115" fmla="*/ 999193 w 1282828"/>
              <a:gd name="connsiteY115" fmla="*/ 1117100 h 1251170"/>
              <a:gd name="connsiteX116" fmla="*/ 985423 w 1282828"/>
              <a:gd name="connsiteY116" fmla="*/ 1129528 h 1251170"/>
              <a:gd name="connsiteX117" fmla="*/ 962890 w 1282828"/>
              <a:gd name="connsiteY117" fmla="*/ 1169298 h 1251170"/>
              <a:gd name="connsiteX118" fmla="*/ 954128 w 1282828"/>
              <a:gd name="connsiteY118" fmla="*/ 1173026 h 1251170"/>
              <a:gd name="connsiteX119" fmla="*/ 951624 w 1282828"/>
              <a:gd name="connsiteY119" fmla="*/ 1166812 h 1251170"/>
              <a:gd name="connsiteX120" fmla="*/ 952876 w 1282828"/>
              <a:gd name="connsiteY120" fmla="*/ 1120829 h 1251170"/>
              <a:gd name="connsiteX121" fmla="*/ 945365 w 1282828"/>
              <a:gd name="connsiteY121" fmla="*/ 1103429 h 1251170"/>
              <a:gd name="connsiteX122" fmla="*/ 924084 w 1282828"/>
              <a:gd name="connsiteY122" fmla="*/ 994062 h 1251170"/>
              <a:gd name="connsiteX123" fmla="*/ 925336 w 1282828"/>
              <a:gd name="connsiteY123" fmla="*/ 982877 h 1251170"/>
              <a:gd name="connsiteX124" fmla="*/ 926587 w 1282828"/>
              <a:gd name="connsiteY124" fmla="*/ 977906 h 1251170"/>
              <a:gd name="connsiteX125" fmla="*/ 1126879 w 1282828"/>
              <a:gd name="connsiteY125" fmla="*/ 235951 h 1251170"/>
              <a:gd name="connsiteX126" fmla="*/ 1179866 w 1282828"/>
              <a:gd name="connsiteY126" fmla="*/ 188589 h 1251170"/>
              <a:gd name="connsiteX127" fmla="*/ 473557 w 1282828"/>
              <a:gd name="connsiteY127" fmla="*/ 159298 h 1251170"/>
              <a:gd name="connsiteX128" fmla="*/ 634780 w 1282828"/>
              <a:gd name="connsiteY128" fmla="*/ 159298 h 1251170"/>
              <a:gd name="connsiteX129" fmla="*/ 652413 w 1282828"/>
              <a:gd name="connsiteY129" fmla="*/ 177243 h 1251170"/>
              <a:gd name="connsiteX130" fmla="*/ 634780 w 1282828"/>
              <a:gd name="connsiteY130" fmla="*/ 196469 h 1251170"/>
              <a:gd name="connsiteX131" fmla="*/ 473557 w 1282828"/>
              <a:gd name="connsiteY131" fmla="*/ 196469 h 1251170"/>
              <a:gd name="connsiteX132" fmla="*/ 455923 w 1282828"/>
              <a:gd name="connsiteY132" fmla="*/ 177243 h 1251170"/>
              <a:gd name="connsiteX133" fmla="*/ 473557 w 1282828"/>
              <a:gd name="connsiteY133" fmla="*/ 159298 h 1251170"/>
              <a:gd name="connsiteX134" fmla="*/ 191820 w 1282828"/>
              <a:gd name="connsiteY134" fmla="*/ 153667 h 1251170"/>
              <a:gd name="connsiteX135" fmla="*/ 179256 w 1282828"/>
              <a:gd name="connsiteY135" fmla="*/ 164790 h 1251170"/>
              <a:gd name="connsiteX136" fmla="*/ 179256 w 1282828"/>
              <a:gd name="connsiteY136" fmla="*/ 251306 h 1251170"/>
              <a:gd name="connsiteX137" fmla="*/ 233281 w 1282828"/>
              <a:gd name="connsiteY137" fmla="*/ 198161 h 1251170"/>
              <a:gd name="connsiteX138" fmla="*/ 259665 w 1282828"/>
              <a:gd name="connsiteY138" fmla="*/ 198161 h 1251170"/>
              <a:gd name="connsiteX139" fmla="*/ 277255 w 1282828"/>
              <a:gd name="connsiteY139" fmla="*/ 215464 h 1251170"/>
              <a:gd name="connsiteX140" fmla="*/ 337562 w 1282828"/>
              <a:gd name="connsiteY140" fmla="*/ 156139 h 1251170"/>
              <a:gd name="connsiteX141" fmla="*/ 328767 w 1282828"/>
              <a:gd name="connsiteY141" fmla="*/ 153667 h 1251170"/>
              <a:gd name="connsiteX142" fmla="*/ 191820 w 1282828"/>
              <a:gd name="connsiteY142" fmla="*/ 115353 h 1251170"/>
              <a:gd name="connsiteX143" fmla="*/ 328767 w 1282828"/>
              <a:gd name="connsiteY143" fmla="*/ 115353 h 1251170"/>
              <a:gd name="connsiteX144" fmla="*/ 377767 w 1282828"/>
              <a:gd name="connsiteY144" fmla="*/ 164790 h 1251170"/>
              <a:gd name="connsiteX145" fmla="*/ 377767 w 1282828"/>
              <a:gd name="connsiteY145" fmla="*/ 262430 h 1251170"/>
              <a:gd name="connsiteX146" fmla="*/ 328767 w 1282828"/>
              <a:gd name="connsiteY146" fmla="*/ 311867 h 1251170"/>
              <a:gd name="connsiteX147" fmla="*/ 191820 w 1282828"/>
              <a:gd name="connsiteY147" fmla="*/ 311867 h 1251170"/>
              <a:gd name="connsiteX148" fmla="*/ 159153 w 1282828"/>
              <a:gd name="connsiteY148" fmla="*/ 298272 h 1251170"/>
              <a:gd name="connsiteX149" fmla="*/ 159153 w 1282828"/>
              <a:gd name="connsiteY149" fmla="*/ 297036 h 1251170"/>
              <a:gd name="connsiteX150" fmla="*/ 157897 w 1282828"/>
              <a:gd name="connsiteY150" fmla="*/ 297036 h 1251170"/>
              <a:gd name="connsiteX151" fmla="*/ 142820 w 1282828"/>
              <a:gd name="connsiteY151" fmla="*/ 262430 h 1251170"/>
              <a:gd name="connsiteX152" fmla="*/ 142820 w 1282828"/>
              <a:gd name="connsiteY152" fmla="*/ 164790 h 1251170"/>
              <a:gd name="connsiteX153" fmla="*/ 191820 w 1282828"/>
              <a:gd name="connsiteY153" fmla="*/ 115353 h 1251170"/>
              <a:gd name="connsiteX154" fmla="*/ 766430 w 1282828"/>
              <a:gd name="connsiteY154" fmla="*/ 112045 h 1251170"/>
              <a:gd name="connsiteX155" fmla="*/ 766430 w 1282828"/>
              <a:gd name="connsiteY155" fmla="*/ 1126676 h 1251170"/>
              <a:gd name="connsiteX156" fmla="*/ 717985 w 1282828"/>
              <a:gd name="connsiteY156" fmla="*/ 1175228 h 1251170"/>
              <a:gd name="connsiteX157" fmla="*/ 115523 w 1282828"/>
              <a:gd name="connsiteY157" fmla="*/ 1175228 h 1251170"/>
              <a:gd name="connsiteX158" fmla="*/ 115523 w 1282828"/>
              <a:gd name="connsiteY158" fmla="*/ 1201372 h 1251170"/>
              <a:gd name="connsiteX159" fmla="*/ 127945 w 1282828"/>
              <a:gd name="connsiteY159" fmla="*/ 1213822 h 1251170"/>
              <a:gd name="connsiteX160" fmla="*/ 796242 w 1282828"/>
              <a:gd name="connsiteY160" fmla="*/ 1213822 h 1251170"/>
              <a:gd name="connsiteX161" fmla="*/ 808664 w 1282828"/>
              <a:gd name="connsiteY161" fmla="*/ 1201372 h 1251170"/>
              <a:gd name="connsiteX162" fmla="*/ 808664 w 1282828"/>
              <a:gd name="connsiteY162" fmla="*/ 124495 h 1251170"/>
              <a:gd name="connsiteX163" fmla="*/ 796242 w 1282828"/>
              <a:gd name="connsiteY163" fmla="*/ 112045 h 1251170"/>
              <a:gd name="connsiteX164" fmla="*/ 48445 w 1282828"/>
              <a:gd name="connsiteY164" fmla="*/ 37348 h 1251170"/>
              <a:gd name="connsiteX165" fmla="*/ 36023 w 1282828"/>
              <a:gd name="connsiteY165" fmla="*/ 49798 h 1251170"/>
              <a:gd name="connsiteX166" fmla="*/ 36023 w 1282828"/>
              <a:gd name="connsiteY166" fmla="*/ 1126676 h 1251170"/>
              <a:gd name="connsiteX167" fmla="*/ 48445 w 1282828"/>
              <a:gd name="connsiteY167" fmla="*/ 1139125 h 1251170"/>
              <a:gd name="connsiteX168" fmla="*/ 717985 w 1282828"/>
              <a:gd name="connsiteY168" fmla="*/ 1139125 h 1251170"/>
              <a:gd name="connsiteX169" fmla="*/ 730406 w 1282828"/>
              <a:gd name="connsiteY169" fmla="*/ 1126676 h 1251170"/>
              <a:gd name="connsiteX170" fmla="*/ 730406 w 1282828"/>
              <a:gd name="connsiteY170" fmla="*/ 49798 h 1251170"/>
              <a:gd name="connsiteX171" fmla="*/ 717985 w 1282828"/>
              <a:gd name="connsiteY171" fmla="*/ 37348 h 1251170"/>
              <a:gd name="connsiteX172" fmla="*/ 48445 w 1282828"/>
              <a:gd name="connsiteY172" fmla="*/ 0 h 1251170"/>
              <a:gd name="connsiteX173" fmla="*/ 717985 w 1282828"/>
              <a:gd name="connsiteY173" fmla="*/ 0 h 1251170"/>
              <a:gd name="connsiteX174" fmla="*/ 766430 w 1282828"/>
              <a:gd name="connsiteY174" fmla="*/ 49798 h 1251170"/>
              <a:gd name="connsiteX175" fmla="*/ 766430 w 1282828"/>
              <a:gd name="connsiteY175" fmla="*/ 75942 h 1251170"/>
              <a:gd name="connsiteX176" fmla="*/ 796242 w 1282828"/>
              <a:gd name="connsiteY176" fmla="*/ 75942 h 1251170"/>
              <a:gd name="connsiteX177" fmla="*/ 844688 w 1282828"/>
              <a:gd name="connsiteY177" fmla="*/ 124495 h 1251170"/>
              <a:gd name="connsiteX178" fmla="*/ 844688 w 1282828"/>
              <a:gd name="connsiteY178" fmla="*/ 1201372 h 1251170"/>
              <a:gd name="connsiteX179" fmla="*/ 796242 w 1282828"/>
              <a:gd name="connsiteY179" fmla="*/ 1251170 h 1251170"/>
              <a:gd name="connsiteX180" fmla="*/ 127945 w 1282828"/>
              <a:gd name="connsiteY180" fmla="*/ 1251170 h 1251170"/>
              <a:gd name="connsiteX181" fmla="*/ 78258 w 1282828"/>
              <a:gd name="connsiteY181" fmla="*/ 1201372 h 1251170"/>
              <a:gd name="connsiteX182" fmla="*/ 78258 w 1282828"/>
              <a:gd name="connsiteY182" fmla="*/ 1175228 h 1251170"/>
              <a:gd name="connsiteX183" fmla="*/ 48445 w 1282828"/>
              <a:gd name="connsiteY183" fmla="*/ 1175228 h 1251170"/>
              <a:gd name="connsiteX184" fmla="*/ 0 w 1282828"/>
              <a:gd name="connsiteY184" fmla="*/ 1126676 h 1251170"/>
              <a:gd name="connsiteX185" fmla="*/ 0 w 1282828"/>
              <a:gd name="connsiteY185" fmla="*/ 49798 h 1251170"/>
              <a:gd name="connsiteX186" fmla="*/ 48445 w 1282828"/>
              <a:gd name="connsiteY186" fmla="*/ 0 h 125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282828" h="1251170">
                <a:moveTo>
                  <a:pt x="550451" y="1027200"/>
                </a:moveTo>
                <a:lnTo>
                  <a:pt x="633534" y="1027200"/>
                </a:lnTo>
                <a:cubicBezTo>
                  <a:pt x="643604" y="1027200"/>
                  <a:pt x="652416" y="1035883"/>
                  <a:pt x="652416" y="1045806"/>
                </a:cubicBezTo>
                <a:cubicBezTo>
                  <a:pt x="652416" y="1055730"/>
                  <a:pt x="643604" y="1064413"/>
                  <a:pt x="633534" y="1064413"/>
                </a:cubicBezTo>
                <a:lnTo>
                  <a:pt x="550451" y="1064413"/>
                </a:lnTo>
                <a:cubicBezTo>
                  <a:pt x="541639" y="1064413"/>
                  <a:pt x="532827" y="1055730"/>
                  <a:pt x="532827" y="1045806"/>
                </a:cubicBezTo>
                <a:cubicBezTo>
                  <a:pt x="532827" y="1035883"/>
                  <a:pt x="541639" y="1027200"/>
                  <a:pt x="550451" y="1027200"/>
                </a:cubicBezTo>
                <a:close/>
                <a:moveTo>
                  <a:pt x="160253" y="1027200"/>
                </a:moveTo>
                <a:lnTo>
                  <a:pt x="431748" y="1027200"/>
                </a:lnTo>
                <a:cubicBezTo>
                  <a:pt x="441711" y="1027200"/>
                  <a:pt x="449184" y="1035883"/>
                  <a:pt x="449184" y="1045806"/>
                </a:cubicBezTo>
                <a:cubicBezTo>
                  <a:pt x="449184" y="1055730"/>
                  <a:pt x="441711" y="1064413"/>
                  <a:pt x="431748" y="1064413"/>
                </a:cubicBezTo>
                <a:lnTo>
                  <a:pt x="160253" y="1064413"/>
                </a:lnTo>
                <a:cubicBezTo>
                  <a:pt x="151536" y="1064413"/>
                  <a:pt x="142818" y="1055730"/>
                  <a:pt x="142818" y="1045806"/>
                </a:cubicBezTo>
                <a:cubicBezTo>
                  <a:pt x="142818" y="1035883"/>
                  <a:pt x="151536" y="1027200"/>
                  <a:pt x="160253" y="1027200"/>
                </a:cubicBezTo>
                <a:close/>
                <a:moveTo>
                  <a:pt x="160298" y="911847"/>
                </a:moveTo>
                <a:lnTo>
                  <a:pt x="398746" y="911847"/>
                </a:lnTo>
                <a:cubicBezTo>
                  <a:pt x="408733" y="911847"/>
                  <a:pt x="416224" y="919537"/>
                  <a:pt x="416224" y="929790"/>
                </a:cubicBezTo>
                <a:cubicBezTo>
                  <a:pt x="416224" y="941325"/>
                  <a:pt x="408733" y="949014"/>
                  <a:pt x="398746" y="949014"/>
                </a:cubicBezTo>
                <a:lnTo>
                  <a:pt x="160298" y="949014"/>
                </a:lnTo>
                <a:cubicBezTo>
                  <a:pt x="151559" y="949014"/>
                  <a:pt x="142820" y="941325"/>
                  <a:pt x="142820" y="929790"/>
                </a:cubicBezTo>
                <a:cubicBezTo>
                  <a:pt x="142820" y="919537"/>
                  <a:pt x="151559" y="911847"/>
                  <a:pt x="160298" y="911847"/>
                </a:cubicBezTo>
                <a:close/>
                <a:moveTo>
                  <a:pt x="179421" y="792930"/>
                </a:moveTo>
                <a:cubicBezTo>
                  <a:pt x="184333" y="792930"/>
                  <a:pt x="189086" y="794862"/>
                  <a:pt x="192255" y="798724"/>
                </a:cubicBezTo>
                <a:lnTo>
                  <a:pt x="199861" y="806448"/>
                </a:lnTo>
                <a:lnTo>
                  <a:pt x="206199" y="798724"/>
                </a:lnTo>
                <a:cubicBezTo>
                  <a:pt x="213804" y="790999"/>
                  <a:pt x="225213" y="790999"/>
                  <a:pt x="232819" y="798724"/>
                </a:cubicBezTo>
                <a:cubicBezTo>
                  <a:pt x="240424" y="806448"/>
                  <a:pt x="240424" y="818035"/>
                  <a:pt x="232819" y="827047"/>
                </a:cubicBezTo>
                <a:lnTo>
                  <a:pt x="225213" y="833484"/>
                </a:lnTo>
                <a:lnTo>
                  <a:pt x="232819" y="839921"/>
                </a:lnTo>
                <a:cubicBezTo>
                  <a:pt x="240424" y="847646"/>
                  <a:pt x="240424" y="859232"/>
                  <a:pt x="232819" y="866957"/>
                </a:cubicBezTo>
                <a:cubicBezTo>
                  <a:pt x="230283" y="870819"/>
                  <a:pt x="223945" y="872107"/>
                  <a:pt x="220143" y="872107"/>
                </a:cubicBezTo>
                <a:cubicBezTo>
                  <a:pt x="215072" y="872107"/>
                  <a:pt x="210002" y="870819"/>
                  <a:pt x="206199" y="866957"/>
                </a:cubicBezTo>
                <a:lnTo>
                  <a:pt x="199861" y="859232"/>
                </a:lnTo>
                <a:lnTo>
                  <a:pt x="192255" y="866957"/>
                </a:lnTo>
                <a:cubicBezTo>
                  <a:pt x="189720" y="870819"/>
                  <a:pt x="184649" y="872107"/>
                  <a:pt x="179579" y="872107"/>
                </a:cubicBezTo>
                <a:cubicBezTo>
                  <a:pt x="174508" y="872107"/>
                  <a:pt x="170706" y="870819"/>
                  <a:pt x="165635" y="866957"/>
                </a:cubicBezTo>
                <a:cubicBezTo>
                  <a:pt x="159297" y="859232"/>
                  <a:pt x="159297" y="847646"/>
                  <a:pt x="165635" y="839921"/>
                </a:cubicBezTo>
                <a:lnTo>
                  <a:pt x="173241" y="833484"/>
                </a:lnTo>
                <a:lnTo>
                  <a:pt x="165635" y="827047"/>
                </a:lnTo>
                <a:cubicBezTo>
                  <a:pt x="159297" y="818035"/>
                  <a:pt x="159297" y="806448"/>
                  <a:pt x="165635" y="798724"/>
                </a:cubicBezTo>
                <a:cubicBezTo>
                  <a:pt x="169438" y="794862"/>
                  <a:pt x="174509" y="792930"/>
                  <a:pt x="179421" y="792930"/>
                </a:cubicBezTo>
                <a:close/>
                <a:moveTo>
                  <a:pt x="319485" y="790999"/>
                </a:moveTo>
                <a:lnTo>
                  <a:pt x="398866" y="790999"/>
                </a:lnTo>
                <a:cubicBezTo>
                  <a:pt x="408789" y="790999"/>
                  <a:pt x="416231" y="799681"/>
                  <a:pt x="416231" y="809603"/>
                </a:cubicBezTo>
                <a:cubicBezTo>
                  <a:pt x="416231" y="819526"/>
                  <a:pt x="408789" y="828208"/>
                  <a:pt x="398866" y="828208"/>
                </a:cubicBezTo>
                <a:lnTo>
                  <a:pt x="319485" y="828208"/>
                </a:lnTo>
                <a:cubicBezTo>
                  <a:pt x="309562" y="828208"/>
                  <a:pt x="302120" y="819526"/>
                  <a:pt x="302120" y="809603"/>
                </a:cubicBezTo>
                <a:cubicBezTo>
                  <a:pt x="302120" y="799681"/>
                  <a:pt x="309562" y="790999"/>
                  <a:pt x="319485" y="790999"/>
                </a:cubicBezTo>
                <a:close/>
                <a:moveTo>
                  <a:pt x="1017971" y="780300"/>
                </a:moveTo>
                <a:lnTo>
                  <a:pt x="964142" y="977906"/>
                </a:lnTo>
                <a:lnTo>
                  <a:pt x="1046762" y="999034"/>
                </a:lnTo>
                <a:lnTo>
                  <a:pt x="1100591" y="801428"/>
                </a:lnTo>
                <a:close/>
                <a:moveTo>
                  <a:pt x="160219" y="670151"/>
                </a:moveTo>
                <a:lnTo>
                  <a:pt x="635029" y="670151"/>
                </a:lnTo>
                <a:cubicBezTo>
                  <a:pt x="644972" y="670151"/>
                  <a:pt x="652430" y="679122"/>
                  <a:pt x="652430" y="688094"/>
                </a:cubicBezTo>
                <a:cubicBezTo>
                  <a:pt x="652430" y="699629"/>
                  <a:pt x="644972" y="707318"/>
                  <a:pt x="635029" y="707318"/>
                </a:cubicBezTo>
                <a:lnTo>
                  <a:pt x="160219" y="707318"/>
                </a:lnTo>
                <a:cubicBezTo>
                  <a:pt x="151519" y="707318"/>
                  <a:pt x="142818" y="699629"/>
                  <a:pt x="142818" y="688094"/>
                </a:cubicBezTo>
                <a:cubicBezTo>
                  <a:pt x="142818" y="679122"/>
                  <a:pt x="151519" y="670151"/>
                  <a:pt x="160219" y="670151"/>
                </a:cubicBezTo>
                <a:close/>
                <a:moveTo>
                  <a:pt x="160219" y="593249"/>
                </a:moveTo>
                <a:lnTo>
                  <a:pt x="635029" y="593249"/>
                </a:lnTo>
                <a:cubicBezTo>
                  <a:pt x="644972" y="593249"/>
                  <a:pt x="652430" y="601931"/>
                  <a:pt x="652430" y="611853"/>
                </a:cubicBezTo>
                <a:cubicBezTo>
                  <a:pt x="652430" y="623016"/>
                  <a:pt x="644972" y="630458"/>
                  <a:pt x="635029" y="630458"/>
                </a:cubicBezTo>
                <a:lnTo>
                  <a:pt x="160219" y="630458"/>
                </a:lnTo>
                <a:cubicBezTo>
                  <a:pt x="151519" y="630458"/>
                  <a:pt x="142818" y="623016"/>
                  <a:pt x="142818" y="611853"/>
                </a:cubicBezTo>
                <a:cubicBezTo>
                  <a:pt x="142818" y="601931"/>
                  <a:pt x="151519" y="593249"/>
                  <a:pt x="160219" y="593249"/>
                </a:cubicBezTo>
                <a:close/>
                <a:moveTo>
                  <a:pt x="160219" y="510854"/>
                </a:moveTo>
                <a:lnTo>
                  <a:pt x="635029" y="510854"/>
                </a:lnTo>
                <a:cubicBezTo>
                  <a:pt x="644972" y="510854"/>
                  <a:pt x="652430" y="518297"/>
                  <a:pt x="652430" y="529460"/>
                </a:cubicBezTo>
                <a:cubicBezTo>
                  <a:pt x="652430" y="539384"/>
                  <a:pt x="644972" y="548067"/>
                  <a:pt x="635029" y="548067"/>
                </a:cubicBezTo>
                <a:lnTo>
                  <a:pt x="160219" y="548067"/>
                </a:lnTo>
                <a:cubicBezTo>
                  <a:pt x="151519" y="548067"/>
                  <a:pt x="142818" y="539384"/>
                  <a:pt x="142818" y="529460"/>
                </a:cubicBezTo>
                <a:cubicBezTo>
                  <a:pt x="142818" y="518297"/>
                  <a:pt x="151519" y="510854"/>
                  <a:pt x="160219" y="510854"/>
                </a:cubicBezTo>
                <a:close/>
                <a:moveTo>
                  <a:pt x="160219" y="433950"/>
                </a:moveTo>
                <a:lnTo>
                  <a:pt x="635029" y="433950"/>
                </a:lnTo>
                <a:cubicBezTo>
                  <a:pt x="644972" y="433950"/>
                  <a:pt x="652430" y="441641"/>
                  <a:pt x="652430" y="451895"/>
                </a:cubicBezTo>
                <a:cubicBezTo>
                  <a:pt x="652430" y="462149"/>
                  <a:pt x="644972" y="471121"/>
                  <a:pt x="635029" y="471121"/>
                </a:cubicBezTo>
                <a:lnTo>
                  <a:pt x="160219" y="471121"/>
                </a:lnTo>
                <a:cubicBezTo>
                  <a:pt x="151519" y="471121"/>
                  <a:pt x="142818" y="462149"/>
                  <a:pt x="142818" y="451895"/>
                </a:cubicBezTo>
                <a:cubicBezTo>
                  <a:pt x="142818" y="441641"/>
                  <a:pt x="151519" y="433950"/>
                  <a:pt x="160219" y="433950"/>
                </a:cubicBezTo>
                <a:close/>
                <a:moveTo>
                  <a:pt x="1120620" y="400002"/>
                </a:moveTo>
                <a:lnTo>
                  <a:pt x="1026733" y="744259"/>
                </a:lnTo>
                <a:lnTo>
                  <a:pt x="1109354" y="766629"/>
                </a:lnTo>
                <a:lnTo>
                  <a:pt x="1203240" y="422372"/>
                </a:lnTo>
                <a:close/>
                <a:moveTo>
                  <a:pt x="1141901" y="324191"/>
                </a:moveTo>
                <a:lnTo>
                  <a:pt x="1129383" y="363960"/>
                </a:lnTo>
                <a:lnTo>
                  <a:pt x="1212003" y="386331"/>
                </a:lnTo>
                <a:lnTo>
                  <a:pt x="1223270" y="345318"/>
                </a:lnTo>
                <a:close/>
                <a:moveTo>
                  <a:pt x="473557" y="236200"/>
                </a:moveTo>
                <a:lnTo>
                  <a:pt x="634780" y="236200"/>
                </a:lnTo>
                <a:cubicBezTo>
                  <a:pt x="644856" y="236200"/>
                  <a:pt x="652413" y="244883"/>
                  <a:pt x="652413" y="254806"/>
                </a:cubicBezTo>
                <a:cubicBezTo>
                  <a:pt x="652413" y="264730"/>
                  <a:pt x="644856" y="273413"/>
                  <a:pt x="634780" y="273413"/>
                </a:cubicBezTo>
                <a:lnTo>
                  <a:pt x="473557" y="273413"/>
                </a:lnTo>
                <a:cubicBezTo>
                  <a:pt x="463480" y="273413"/>
                  <a:pt x="455923" y="264730"/>
                  <a:pt x="455923" y="254806"/>
                </a:cubicBezTo>
                <a:cubicBezTo>
                  <a:pt x="455923" y="244883"/>
                  <a:pt x="463480" y="236200"/>
                  <a:pt x="473557" y="236200"/>
                </a:cubicBezTo>
                <a:close/>
                <a:moveTo>
                  <a:pt x="1195729" y="226009"/>
                </a:moveTo>
                <a:cubicBezTo>
                  <a:pt x="1180708" y="222281"/>
                  <a:pt x="1165686" y="230980"/>
                  <a:pt x="1161930" y="244651"/>
                </a:cubicBezTo>
                <a:lnTo>
                  <a:pt x="1150664" y="288149"/>
                </a:lnTo>
                <a:lnTo>
                  <a:pt x="1233284" y="310520"/>
                </a:lnTo>
                <a:lnTo>
                  <a:pt x="1244551" y="267022"/>
                </a:lnTo>
                <a:cubicBezTo>
                  <a:pt x="1248306" y="252108"/>
                  <a:pt x="1239543" y="237194"/>
                  <a:pt x="1225773" y="233466"/>
                </a:cubicBezTo>
                <a:close/>
                <a:moveTo>
                  <a:pt x="341331" y="204340"/>
                </a:moveTo>
                <a:lnTo>
                  <a:pt x="291075" y="253778"/>
                </a:lnTo>
                <a:cubicBezTo>
                  <a:pt x="283537" y="259958"/>
                  <a:pt x="272229" y="259958"/>
                  <a:pt x="264691" y="253778"/>
                </a:cubicBezTo>
                <a:lnTo>
                  <a:pt x="247101" y="236475"/>
                </a:lnTo>
                <a:lnTo>
                  <a:pt x="209409" y="273553"/>
                </a:lnTo>
                <a:lnTo>
                  <a:pt x="328767" y="273553"/>
                </a:lnTo>
                <a:cubicBezTo>
                  <a:pt x="336305" y="273553"/>
                  <a:pt x="341331" y="268609"/>
                  <a:pt x="341331" y="262430"/>
                </a:cubicBezTo>
                <a:close/>
                <a:moveTo>
                  <a:pt x="1179866" y="188589"/>
                </a:moveTo>
                <a:cubicBezTo>
                  <a:pt x="1188219" y="187405"/>
                  <a:pt x="1196981" y="187793"/>
                  <a:pt x="1205744" y="189968"/>
                </a:cubicBezTo>
                <a:lnTo>
                  <a:pt x="1234536" y="198667"/>
                </a:lnTo>
                <a:cubicBezTo>
                  <a:pt x="1268335" y="207367"/>
                  <a:pt x="1289616" y="242165"/>
                  <a:pt x="1280853" y="276964"/>
                </a:cubicBezTo>
                <a:lnTo>
                  <a:pt x="1079310" y="1018919"/>
                </a:lnTo>
                <a:cubicBezTo>
                  <a:pt x="1079310" y="1021404"/>
                  <a:pt x="1079310" y="1022647"/>
                  <a:pt x="1078058" y="1023890"/>
                </a:cubicBezTo>
                <a:cubicBezTo>
                  <a:pt x="1078058" y="1027618"/>
                  <a:pt x="1076806" y="1031347"/>
                  <a:pt x="1074303" y="1035075"/>
                </a:cubicBezTo>
                <a:lnTo>
                  <a:pt x="999193" y="1117100"/>
                </a:lnTo>
                <a:cubicBezTo>
                  <a:pt x="996690" y="1123314"/>
                  <a:pt x="991682" y="1125800"/>
                  <a:pt x="985423" y="1129528"/>
                </a:cubicBezTo>
                <a:lnTo>
                  <a:pt x="962890" y="1169298"/>
                </a:lnTo>
                <a:cubicBezTo>
                  <a:pt x="961639" y="1173026"/>
                  <a:pt x="957883" y="1174269"/>
                  <a:pt x="954128" y="1173026"/>
                </a:cubicBezTo>
                <a:cubicBezTo>
                  <a:pt x="951624" y="1171784"/>
                  <a:pt x="951624" y="1169298"/>
                  <a:pt x="951624" y="1166812"/>
                </a:cubicBezTo>
                <a:lnTo>
                  <a:pt x="952876" y="1120829"/>
                </a:lnTo>
                <a:cubicBezTo>
                  <a:pt x="949120" y="1115857"/>
                  <a:pt x="945365" y="1109643"/>
                  <a:pt x="945365" y="1103429"/>
                </a:cubicBezTo>
                <a:lnTo>
                  <a:pt x="924084" y="994062"/>
                </a:lnTo>
                <a:cubicBezTo>
                  <a:pt x="922832" y="990334"/>
                  <a:pt x="924084" y="986606"/>
                  <a:pt x="925336" y="982877"/>
                </a:cubicBezTo>
                <a:cubicBezTo>
                  <a:pt x="925336" y="981634"/>
                  <a:pt x="925336" y="980392"/>
                  <a:pt x="926587" y="977906"/>
                </a:cubicBezTo>
                <a:lnTo>
                  <a:pt x="1126879" y="235951"/>
                </a:lnTo>
                <a:cubicBezTo>
                  <a:pt x="1133451" y="209853"/>
                  <a:pt x="1154810" y="192143"/>
                  <a:pt x="1179866" y="188589"/>
                </a:cubicBezTo>
                <a:close/>
                <a:moveTo>
                  <a:pt x="473557" y="159298"/>
                </a:moveTo>
                <a:lnTo>
                  <a:pt x="634780" y="159298"/>
                </a:lnTo>
                <a:cubicBezTo>
                  <a:pt x="644856" y="159298"/>
                  <a:pt x="652413" y="166989"/>
                  <a:pt x="652413" y="177243"/>
                </a:cubicBezTo>
                <a:cubicBezTo>
                  <a:pt x="652413" y="187497"/>
                  <a:pt x="644856" y="196469"/>
                  <a:pt x="634780" y="196469"/>
                </a:cubicBezTo>
                <a:lnTo>
                  <a:pt x="473557" y="196469"/>
                </a:lnTo>
                <a:cubicBezTo>
                  <a:pt x="463480" y="196469"/>
                  <a:pt x="455923" y="187497"/>
                  <a:pt x="455923" y="177243"/>
                </a:cubicBezTo>
                <a:cubicBezTo>
                  <a:pt x="455923" y="166989"/>
                  <a:pt x="463480" y="159298"/>
                  <a:pt x="473557" y="159298"/>
                </a:cubicBezTo>
                <a:close/>
                <a:moveTo>
                  <a:pt x="191820" y="153667"/>
                </a:moveTo>
                <a:cubicBezTo>
                  <a:pt x="184281" y="153667"/>
                  <a:pt x="179256" y="158611"/>
                  <a:pt x="179256" y="164790"/>
                </a:cubicBezTo>
                <a:lnTo>
                  <a:pt x="179256" y="251306"/>
                </a:lnTo>
                <a:lnTo>
                  <a:pt x="233281" y="198161"/>
                </a:lnTo>
                <a:cubicBezTo>
                  <a:pt x="242076" y="190745"/>
                  <a:pt x="253383" y="190745"/>
                  <a:pt x="259665" y="198161"/>
                </a:cubicBezTo>
                <a:lnTo>
                  <a:pt x="277255" y="215464"/>
                </a:lnTo>
                <a:lnTo>
                  <a:pt x="337562" y="156139"/>
                </a:lnTo>
                <a:cubicBezTo>
                  <a:pt x="335049" y="153667"/>
                  <a:pt x="332536" y="153667"/>
                  <a:pt x="328767" y="153667"/>
                </a:cubicBezTo>
                <a:close/>
                <a:moveTo>
                  <a:pt x="191820" y="115353"/>
                </a:moveTo>
                <a:lnTo>
                  <a:pt x="328767" y="115353"/>
                </a:lnTo>
                <a:cubicBezTo>
                  <a:pt x="356408" y="115353"/>
                  <a:pt x="377767" y="137600"/>
                  <a:pt x="377767" y="164790"/>
                </a:cubicBezTo>
                <a:lnTo>
                  <a:pt x="377767" y="262430"/>
                </a:lnTo>
                <a:cubicBezTo>
                  <a:pt x="377767" y="289620"/>
                  <a:pt x="356408" y="311867"/>
                  <a:pt x="328767" y="311867"/>
                </a:cubicBezTo>
                <a:lnTo>
                  <a:pt x="191820" y="311867"/>
                </a:lnTo>
                <a:cubicBezTo>
                  <a:pt x="179256" y="311867"/>
                  <a:pt x="166692" y="305687"/>
                  <a:pt x="159153" y="298272"/>
                </a:cubicBezTo>
                <a:cubicBezTo>
                  <a:pt x="159153" y="298272"/>
                  <a:pt x="159153" y="298272"/>
                  <a:pt x="159153" y="297036"/>
                </a:cubicBezTo>
                <a:cubicBezTo>
                  <a:pt x="159153" y="297036"/>
                  <a:pt x="159153" y="297036"/>
                  <a:pt x="157897" y="297036"/>
                </a:cubicBezTo>
                <a:cubicBezTo>
                  <a:pt x="149102" y="288384"/>
                  <a:pt x="142820" y="276025"/>
                  <a:pt x="142820" y="262430"/>
                </a:cubicBezTo>
                <a:lnTo>
                  <a:pt x="142820" y="164790"/>
                </a:lnTo>
                <a:cubicBezTo>
                  <a:pt x="142820" y="137600"/>
                  <a:pt x="165435" y="115353"/>
                  <a:pt x="191820" y="115353"/>
                </a:cubicBezTo>
                <a:close/>
                <a:moveTo>
                  <a:pt x="766430" y="112045"/>
                </a:moveTo>
                <a:lnTo>
                  <a:pt x="766430" y="1126676"/>
                </a:lnTo>
                <a:cubicBezTo>
                  <a:pt x="766430" y="1152819"/>
                  <a:pt x="744071" y="1175228"/>
                  <a:pt x="717985" y="1175228"/>
                </a:cubicBezTo>
                <a:lnTo>
                  <a:pt x="115523" y="1175228"/>
                </a:lnTo>
                <a:lnTo>
                  <a:pt x="115523" y="1201372"/>
                </a:lnTo>
                <a:cubicBezTo>
                  <a:pt x="115523" y="1208842"/>
                  <a:pt x="120492" y="1213822"/>
                  <a:pt x="127945" y="1213822"/>
                </a:cubicBezTo>
                <a:lnTo>
                  <a:pt x="796242" y="1213822"/>
                </a:lnTo>
                <a:cubicBezTo>
                  <a:pt x="803696" y="1213822"/>
                  <a:pt x="808664" y="1208842"/>
                  <a:pt x="808664" y="1201372"/>
                </a:cubicBezTo>
                <a:lnTo>
                  <a:pt x="808664" y="124495"/>
                </a:lnTo>
                <a:cubicBezTo>
                  <a:pt x="808664" y="118270"/>
                  <a:pt x="803696" y="112045"/>
                  <a:pt x="796242" y="112045"/>
                </a:cubicBezTo>
                <a:close/>
                <a:moveTo>
                  <a:pt x="48445" y="37348"/>
                </a:moveTo>
                <a:cubicBezTo>
                  <a:pt x="42234" y="37348"/>
                  <a:pt x="36023" y="42328"/>
                  <a:pt x="36023" y="49798"/>
                </a:cubicBezTo>
                <a:lnTo>
                  <a:pt x="36023" y="1126676"/>
                </a:lnTo>
                <a:cubicBezTo>
                  <a:pt x="36023" y="1132900"/>
                  <a:pt x="42234" y="1139125"/>
                  <a:pt x="48445" y="1139125"/>
                </a:cubicBezTo>
                <a:lnTo>
                  <a:pt x="717985" y="1139125"/>
                </a:lnTo>
                <a:cubicBezTo>
                  <a:pt x="724196" y="1139125"/>
                  <a:pt x="730406" y="1132900"/>
                  <a:pt x="730406" y="1126676"/>
                </a:cubicBezTo>
                <a:lnTo>
                  <a:pt x="730406" y="49798"/>
                </a:lnTo>
                <a:cubicBezTo>
                  <a:pt x="730406" y="42328"/>
                  <a:pt x="724196" y="37348"/>
                  <a:pt x="717985" y="37348"/>
                </a:cubicBezTo>
                <a:close/>
                <a:moveTo>
                  <a:pt x="48445" y="0"/>
                </a:moveTo>
                <a:lnTo>
                  <a:pt x="717985" y="0"/>
                </a:lnTo>
                <a:cubicBezTo>
                  <a:pt x="744071" y="0"/>
                  <a:pt x="766430" y="22409"/>
                  <a:pt x="766430" y="49798"/>
                </a:cubicBezTo>
                <a:lnTo>
                  <a:pt x="766430" y="75942"/>
                </a:lnTo>
                <a:lnTo>
                  <a:pt x="796242" y="75942"/>
                </a:lnTo>
                <a:cubicBezTo>
                  <a:pt x="823571" y="75942"/>
                  <a:pt x="844688" y="98351"/>
                  <a:pt x="844688" y="124495"/>
                </a:cubicBezTo>
                <a:lnTo>
                  <a:pt x="844688" y="1201372"/>
                </a:lnTo>
                <a:cubicBezTo>
                  <a:pt x="844688" y="1228761"/>
                  <a:pt x="823571" y="1251170"/>
                  <a:pt x="796242" y="1251170"/>
                </a:cubicBezTo>
                <a:lnTo>
                  <a:pt x="127945" y="1251170"/>
                </a:lnTo>
                <a:cubicBezTo>
                  <a:pt x="100617" y="1251170"/>
                  <a:pt x="78258" y="1228761"/>
                  <a:pt x="78258" y="1201372"/>
                </a:cubicBezTo>
                <a:lnTo>
                  <a:pt x="78258" y="1175228"/>
                </a:lnTo>
                <a:lnTo>
                  <a:pt x="48445" y="1175228"/>
                </a:lnTo>
                <a:cubicBezTo>
                  <a:pt x="22359" y="1175228"/>
                  <a:pt x="0" y="1152819"/>
                  <a:pt x="0" y="1126676"/>
                </a:cubicBezTo>
                <a:lnTo>
                  <a:pt x="0" y="49798"/>
                </a:lnTo>
                <a:cubicBezTo>
                  <a:pt x="0" y="22409"/>
                  <a:pt x="22359" y="0"/>
                  <a:pt x="484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112">
            <a:extLst>
              <a:ext uri="{FF2B5EF4-FFF2-40B4-BE49-F238E27FC236}">
                <a16:creationId xmlns:a16="http://schemas.microsoft.com/office/drawing/2014/main" id="{110B5D01-4C2F-0741-9BDA-71DA1597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8845" y="4270780"/>
            <a:ext cx="1329317" cy="1213962"/>
          </a:xfrm>
          <a:custGeom>
            <a:avLst/>
            <a:gdLst>
              <a:gd name="T0" fmla="*/ 672 w 1068"/>
              <a:gd name="T1" fmla="*/ 628 h 974"/>
              <a:gd name="T2" fmla="*/ 653 w 1068"/>
              <a:gd name="T3" fmla="*/ 631 h 974"/>
              <a:gd name="T4" fmla="*/ 644 w 1068"/>
              <a:gd name="T5" fmla="*/ 614 h 974"/>
              <a:gd name="T6" fmla="*/ 632 w 1068"/>
              <a:gd name="T7" fmla="*/ 600 h 974"/>
              <a:gd name="T8" fmla="*/ 617 w 1068"/>
              <a:gd name="T9" fmla="*/ 590 h 974"/>
              <a:gd name="T10" fmla="*/ 604 w 1068"/>
              <a:gd name="T11" fmla="*/ 585 h 974"/>
              <a:gd name="T12" fmla="*/ 486 w 1068"/>
              <a:gd name="T13" fmla="*/ 581 h 974"/>
              <a:gd name="T14" fmla="*/ 464 w 1068"/>
              <a:gd name="T15" fmla="*/ 585 h 974"/>
              <a:gd name="T16" fmla="*/ 451 w 1068"/>
              <a:gd name="T17" fmla="*/ 590 h 974"/>
              <a:gd name="T18" fmla="*/ 436 w 1068"/>
              <a:gd name="T19" fmla="*/ 601 h 974"/>
              <a:gd name="T20" fmla="*/ 425 w 1068"/>
              <a:gd name="T21" fmla="*/ 613 h 974"/>
              <a:gd name="T22" fmla="*/ 414 w 1068"/>
              <a:gd name="T23" fmla="*/ 631 h 974"/>
              <a:gd name="T24" fmla="*/ 47 w 1068"/>
              <a:gd name="T25" fmla="*/ 510 h 974"/>
              <a:gd name="T26" fmla="*/ 70 w 1068"/>
              <a:gd name="T27" fmla="*/ 186 h 974"/>
              <a:gd name="T28" fmla="*/ 1038 w 1068"/>
              <a:gd name="T29" fmla="*/ 489 h 974"/>
              <a:gd name="T30" fmla="*/ 446 w 1068"/>
              <a:gd name="T31" fmla="*/ 633 h 974"/>
              <a:gd name="T32" fmla="*/ 454 w 1068"/>
              <a:gd name="T33" fmla="*/ 624 h 974"/>
              <a:gd name="T34" fmla="*/ 466 w 1068"/>
              <a:gd name="T35" fmla="*/ 616 h 974"/>
              <a:gd name="T36" fmla="*/ 477 w 1068"/>
              <a:gd name="T37" fmla="*/ 612 h 974"/>
              <a:gd name="T38" fmla="*/ 592 w 1068"/>
              <a:gd name="T39" fmla="*/ 612 h 974"/>
              <a:gd name="T40" fmla="*/ 607 w 1068"/>
              <a:gd name="T41" fmla="*/ 619 h 974"/>
              <a:gd name="T42" fmla="*/ 616 w 1068"/>
              <a:gd name="T43" fmla="*/ 626 h 974"/>
              <a:gd name="T44" fmla="*/ 624 w 1068"/>
              <a:gd name="T45" fmla="*/ 638 h 974"/>
              <a:gd name="T46" fmla="*/ 628 w 1068"/>
              <a:gd name="T47" fmla="*/ 651 h 974"/>
              <a:gd name="T48" fmla="*/ 486 w 1068"/>
              <a:gd name="T49" fmla="*/ 707 h 974"/>
              <a:gd name="T50" fmla="*/ 440 w 1068"/>
              <a:gd name="T51" fmla="*/ 646 h 974"/>
              <a:gd name="T52" fmla="*/ 61 w 1068"/>
              <a:gd name="T53" fmla="*/ 546 h 974"/>
              <a:gd name="T54" fmla="*/ 409 w 1068"/>
              <a:gd name="T55" fmla="*/ 660 h 974"/>
              <a:gd name="T56" fmla="*/ 410 w 1068"/>
              <a:gd name="T57" fmla="*/ 672 h 974"/>
              <a:gd name="T58" fmla="*/ 413 w 1068"/>
              <a:gd name="T59" fmla="*/ 682 h 974"/>
              <a:gd name="T60" fmla="*/ 417 w 1068"/>
              <a:gd name="T61" fmla="*/ 693 h 974"/>
              <a:gd name="T62" fmla="*/ 172 w 1068"/>
              <a:gd name="T63" fmla="*/ 871 h 974"/>
              <a:gd name="T64" fmla="*/ 437 w 1068"/>
              <a:gd name="T65" fmla="*/ 719 h 974"/>
              <a:gd name="T66" fmla="*/ 447 w 1068"/>
              <a:gd name="T67" fmla="*/ 726 h 974"/>
              <a:gd name="T68" fmla="*/ 456 w 1068"/>
              <a:gd name="T69" fmla="*/ 731 h 974"/>
              <a:gd name="T70" fmla="*/ 468 w 1068"/>
              <a:gd name="T71" fmla="*/ 734 h 974"/>
              <a:gd name="T72" fmla="*/ 479 w 1068"/>
              <a:gd name="T73" fmla="*/ 736 h 974"/>
              <a:gd name="T74" fmla="*/ 589 w 1068"/>
              <a:gd name="T75" fmla="*/ 736 h 974"/>
              <a:gd name="T76" fmla="*/ 599 w 1068"/>
              <a:gd name="T77" fmla="*/ 734 h 974"/>
              <a:gd name="T78" fmla="*/ 611 w 1068"/>
              <a:gd name="T79" fmla="*/ 731 h 974"/>
              <a:gd name="T80" fmla="*/ 620 w 1068"/>
              <a:gd name="T81" fmla="*/ 726 h 974"/>
              <a:gd name="T82" fmla="*/ 630 w 1068"/>
              <a:gd name="T83" fmla="*/ 719 h 974"/>
              <a:gd name="T84" fmla="*/ 893 w 1068"/>
              <a:gd name="T85" fmla="*/ 878 h 974"/>
              <a:gd name="T86" fmla="*/ 652 w 1068"/>
              <a:gd name="T87" fmla="*/ 691 h 974"/>
              <a:gd name="T88" fmla="*/ 655 w 1068"/>
              <a:gd name="T89" fmla="*/ 683 h 974"/>
              <a:gd name="T90" fmla="*/ 657 w 1068"/>
              <a:gd name="T91" fmla="*/ 672 h 974"/>
              <a:gd name="T92" fmla="*/ 659 w 1068"/>
              <a:gd name="T93" fmla="*/ 662 h 974"/>
              <a:gd name="T94" fmla="*/ 1006 w 1068"/>
              <a:gd name="T95" fmla="*/ 897 h 974"/>
              <a:gd name="T96" fmla="*/ 651 w 1068"/>
              <a:gd name="T97" fmla="*/ 29 h 974"/>
              <a:gd name="T98" fmla="*/ 722 w 1068"/>
              <a:gd name="T99" fmla="*/ 157 h 974"/>
              <a:gd name="T100" fmla="*/ 346 w 1068"/>
              <a:gd name="T101" fmla="*/ 70 h 974"/>
              <a:gd name="T102" fmla="*/ 0 w 1068"/>
              <a:gd name="T103" fmla="*/ 489 h 974"/>
              <a:gd name="T104" fmla="*/ 961 w 1068"/>
              <a:gd name="T105" fmla="*/ 973 h 974"/>
              <a:gd name="T106" fmla="*/ 1067 w 1068"/>
              <a:gd name="T107" fmla="*/ 227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68" h="974">
                <a:moveTo>
                  <a:pt x="1038" y="489"/>
                </a:moveTo>
                <a:lnTo>
                  <a:pt x="1038" y="489"/>
                </a:lnTo>
                <a:cubicBezTo>
                  <a:pt x="1038" y="497"/>
                  <a:pt x="1033" y="505"/>
                  <a:pt x="1025" y="509"/>
                </a:cubicBezTo>
                <a:lnTo>
                  <a:pt x="682" y="625"/>
                </a:lnTo>
                <a:lnTo>
                  <a:pt x="672" y="628"/>
                </a:lnTo>
                <a:lnTo>
                  <a:pt x="672" y="628"/>
                </a:lnTo>
                <a:cubicBezTo>
                  <a:pt x="667" y="629"/>
                  <a:pt x="661" y="630"/>
                  <a:pt x="655" y="631"/>
                </a:cubicBezTo>
                <a:lnTo>
                  <a:pt x="655" y="631"/>
                </a:lnTo>
                <a:cubicBezTo>
                  <a:pt x="655" y="632"/>
                  <a:pt x="654" y="632"/>
                  <a:pt x="654" y="632"/>
                </a:cubicBezTo>
                <a:lnTo>
                  <a:pt x="654" y="632"/>
                </a:lnTo>
                <a:cubicBezTo>
                  <a:pt x="654" y="631"/>
                  <a:pt x="653" y="631"/>
                  <a:pt x="653" y="631"/>
                </a:cubicBezTo>
                <a:lnTo>
                  <a:pt x="653" y="631"/>
                </a:lnTo>
                <a:cubicBezTo>
                  <a:pt x="652" y="628"/>
                  <a:pt x="651" y="625"/>
                  <a:pt x="649" y="622"/>
                </a:cubicBezTo>
                <a:lnTo>
                  <a:pt x="649" y="622"/>
                </a:lnTo>
                <a:cubicBezTo>
                  <a:pt x="648" y="621"/>
                  <a:pt x="648" y="620"/>
                  <a:pt x="648" y="619"/>
                </a:cubicBezTo>
                <a:lnTo>
                  <a:pt x="648" y="619"/>
                </a:lnTo>
                <a:cubicBezTo>
                  <a:pt x="646" y="617"/>
                  <a:pt x="645" y="616"/>
                  <a:pt x="644" y="614"/>
                </a:cubicBezTo>
                <a:lnTo>
                  <a:pt x="644" y="614"/>
                </a:lnTo>
                <a:cubicBezTo>
                  <a:pt x="643" y="612"/>
                  <a:pt x="642" y="611"/>
                  <a:pt x="641" y="610"/>
                </a:cubicBezTo>
                <a:lnTo>
                  <a:pt x="641" y="610"/>
                </a:lnTo>
                <a:cubicBezTo>
                  <a:pt x="640" y="608"/>
                  <a:pt x="639" y="607"/>
                  <a:pt x="637" y="605"/>
                </a:cubicBezTo>
                <a:lnTo>
                  <a:pt x="637" y="605"/>
                </a:lnTo>
                <a:cubicBezTo>
                  <a:pt x="635" y="603"/>
                  <a:pt x="634" y="602"/>
                  <a:pt x="632" y="600"/>
                </a:cubicBezTo>
                <a:lnTo>
                  <a:pt x="632" y="600"/>
                </a:lnTo>
                <a:cubicBezTo>
                  <a:pt x="631" y="600"/>
                  <a:pt x="630" y="599"/>
                  <a:pt x="629" y="598"/>
                </a:cubicBezTo>
                <a:lnTo>
                  <a:pt x="629" y="598"/>
                </a:lnTo>
                <a:cubicBezTo>
                  <a:pt x="627" y="597"/>
                  <a:pt x="624" y="595"/>
                  <a:pt x="623" y="594"/>
                </a:cubicBezTo>
                <a:lnTo>
                  <a:pt x="623" y="594"/>
                </a:lnTo>
                <a:cubicBezTo>
                  <a:pt x="621" y="592"/>
                  <a:pt x="619" y="592"/>
                  <a:pt x="617" y="590"/>
                </a:cubicBezTo>
                <a:lnTo>
                  <a:pt x="617" y="590"/>
                </a:lnTo>
                <a:cubicBezTo>
                  <a:pt x="616" y="590"/>
                  <a:pt x="615" y="589"/>
                  <a:pt x="613" y="589"/>
                </a:cubicBezTo>
                <a:lnTo>
                  <a:pt x="613" y="589"/>
                </a:lnTo>
                <a:cubicBezTo>
                  <a:pt x="611" y="588"/>
                  <a:pt x="609" y="587"/>
                  <a:pt x="607" y="586"/>
                </a:cubicBezTo>
                <a:lnTo>
                  <a:pt x="607" y="586"/>
                </a:lnTo>
                <a:cubicBezTo>
                  <a:pt x="606" y="586"/>
                  <a:pt x="605" y="585"/>
                  <a:pt x="604" y="585"/>
                </a:cubicBezTo>
                <a:lnTo>
                  <a:pt x="604" y="585"/>
                </a:lnTo>
                <a:cubicBezTo>
                  <a:pt x="601" y="584"/>
                  <a:pt x="598" y="583"/>
                  <a:pt x="594" y="583"/>
                </a:cubicBezTo>
                <a:lnTo>
                  <a:pt x="594" y="583"/>
                </a:lnTo>
                <a:cubicBezTo>
                  <a:pt x="593" y="583"/>
                  <a:pt x="593" y="583"/>
                  <a:pt x="592" y="582"/>
                </a:cubicBezTo>
                <a:lnTo>
                  <a:pt x="592" y="582"/>
                </a:lnTo>
                <a:cubicBezTo>
                  <a:pt x="588" y="582"/>
                  <a:pt x="585" y="581"/>
                  <a:pt x="581" y="581"/>
                </a:cubicBezTo>
                <a:lnTo>
                  <a:pt x="486" y="581"/>
                </a:lnTo>
                <a:lnTo>
                  <a:pt x="486" y="581"/>
                </a:lnTo>
                <a:cubicBezTo>
                  <a:pt x="483" y="581"/>
                  <a:pt x="479" y="582"/>
                  <a:pt x="476" y="582"/>
                </a:cubicBezTo>
                <a:lnTo>
                  <a:pt x="476" y="582"/>
                </a:lnTo>
                <a:cubicBezTo>
                  <a:pt x="475" y="583"/>
                  <a:pt x="474" y="583"/>
                  <a:pt x="473" y="583"/>
                </a:cubicBezTo>
                <a:lnTo>
                  <a:pt x="473" y="583"/>
                </a:lnTo>
                <a:cubicBezTo>
                  <a:pt x="470" y="583"/>
                  <a:pt x="467" y="584"/>
                  <a:pt x="464" y="585"/>
                </a:cubicBezTo>
                <a:lnTo>
                  <a:pt x="464" y="585"/>
                </a:lnTo>
                <a:cubicBezTo>
                  <a:pt x="463" y="585"/>
                  <a:pt x="462" y="586"/>
                  <a:pt x="462" y="586"/>
                </a:cubicBezTo>
                <a:lnTo>
                  <a:pt x="462" y="586"/>
                </a:lnTo>
                <a:cubicBezTo>
                  <a:pt x="459" y="586"/>
                  <a:pt x="456" y="588"/>
                  <a:pt x="454" y="589"/>
                </a:cubicBezTo>
                <a:lnTo>
                  <a:pt x="454" y="589"/>
                </a:lnTo>
                <a:cubicBezTo>
                  <a:pt x="453" y="589"/>
                  <a:pt x="452" y="590"/>
                  <a:pt x="451" y="590"/>
                </a:cubicBezTo>
                <a:lnTo>
                  <a:pt x="451" y="590"/>
                </a:lnTo>
                <a:cubicBezTo>
                  <a:pt x="448" y="592"/>
                  <a:pt x="446" y="593"/>
                  <a:pt x="444" y="595"/>
                </a:cubicBezTo>
                <a:lnTo>
                  <a:pt x="444" y="595"/>
                </a:lnTo>
                <a:cubicBezTo>
                  <a:pt x="442" y="595"/>
                  <a:pt x="441" y="596"/>
                  <a:pt x="440" y="597"/>
                </a:cubicBezTo>
                <a:lnTo>
                  <a:pt x="440" y="597"/>
                </a:lnTo>
                <a:cubicBezTo>
                  <a:pt x="439" y="599"/>
                  <a:pt x="437" y="600"/>
                  <a:pt x="436" y="601"/>
                </a:cubicBezTo>
                <a:lnTo>
                  <a:pt x="436" y="601"/>
                </a:lnTo>
                <a:cubicBezTo>
                  <a:pt x="434" y="601"/>
                  <a:pt x="433" y="603"/>
                  <a:pt x="432" y="603"/>
                </a:cubicBezTo>
                <a:lnTo>
                  <a:pt x="432" y="603"/>
                </a:lnTo>
                <a:cubicBezTo>
                  <a:pt x="430" y="606"/>
                  <a:pt x="428" y="608"/>
                  <a:pt x="426" y="610"/>
                </a:cubicBezTo>
                <a:lnTo>
                  <a:pt x="426" y="610"/>
                </a:lnTo>
                <a:cubicBezTo>
                  <a:pt x="426" y="611"/>
                  <a:pt x="425" y="612"/>
                  <a:pt x="425" y="613"/>
                </a:cubicBezTo>
                <a:lnTo>
                  <a:pt x="425" y="613"/>
                </a:lnTo>
                <a:cubicBezTo>
                  <a:pt x="423" y="615"/>
                  <a:pt x="421" y="617"/>
                  <a:pt x="420" y="619"/>
                </a:cubicBezTo>
                <a:lnTo>
                  <a:pt x="420" y="619"/>
                </a:lnTo>
                <a:cubicBezTo>
                  <a:pt x="420" y="620"/>
                  <a:pt x="419" y="621"/>
                  <a:pt x="419" y="621"/>
                </a:cubicBezTo>
                <a:lnTo>
                  <a:pt x="419" y="621"/>
                </a:lnTo>
                <a:cubicBezTo>
                  <a:pt x="417" y="624"/>
                  <a:pt x="416" y="627"/>
                  <a:pt x="414" y="631"/>
                </a:cubicBezTo>
                <a:lnTo>
                  <a:pt x="414" y="631"/>
                </a:lnTo>
                <a:lnTo>
                  <a:pt x="414" y="631"/>
                </a:lnTo>
                <a:lnTo>
                  <a:pt x="414" y="631"/>
                </a:lnTo>
                <a:cubicBezTo>
                  <a:pt x="410" y="630"/>
                  <a:pt x="405" y="629"/>
                  <a:pt x="401" y="628"/>
                </a:cubicBezTo>
                <a:lnTo>
                  <a:pt x="47" y="510"/>
                </a:lnTo>
                <a:lnTo>
                  <a:pt x="47" y="510"/>
                </a:lnTo>
                <a:lnTo>
                  <a:pt x="42" y="509"/>
                </a:lnTo>
                <a:lnTo>
                  <a:pt x="42" y="509"/>
                </a:lnTo>
                <a:cubicBezTo>
                  <a:pt x="35" y="505"/>
                  <a:pt x="30" y="497"/>
                  <a:pt x="30" y="489"/>
                </a:cubicBezTo>
                <a:lnTo>
                  <a:pt x="30" y="227"/>
                </a:lnTo>
                <a:lnTo>
                  <a:pt x="30" y="227"/>
                </a:lnTo>
                <a:cubicBezTo>
                  <a:pt x="30" y="205"/>
                  <a:pt x="48" y="186"/>
                  <a:pt x="70" y="186"/>
                </a:cubicBezTo>
                <a:lnTo>
                  <a:pt x="346" y="186"/>
                </a:lnTo>
                <a:lnTo>
                  <a:pt x="722" y="186"/>
                </a:lnTo>
                <a:lnTo>
                  <a:pt x="998" y="186"/>
                </a:lnTo>
                <a:lnTo>
                  <a:pt x="998" y="186"/>
                </a:lnTo>
                <a:cubicBezTo>
                  <a:pt x="1019" y="186"/>
                  <a:pt x="1038" y="205"/>
                  <a:pt x="1038" y="227"/>
                </a:cubicBezTo>
                <a:lnTo>
                  <a:pt x="1038" y="489"/>
                </a:lnTo>
                <a:close/>
                <a:moveTo>
                  <a:pt x="442" y="641"/>
                </a:moveTo>
                <a:lnTo>
                  <a:pt x="442" y="641"/>
                </a:lnTo>
                <a:cubicBezTo>
                  <a:pt x="442" y="640"/>
                  <a:pt x="443" y="639"/>
                  <a:pt x="444" y="638"/>
                </a:cubicBezTo>
                <a:lnTo>
                  <a:pt x="444" y="638"/>
                </a:lnTo>
                <a:cubicBezTo>
                  <a:pt x="444" y="636"/>
                  <a:pt x="445" y="635"/>
                  <a:pt x="446" y="633"/>
                </a:cubicBezTo>
                <a:lnTo>
                  <a:pt x="446" y="633"/>
                </a:lnTo>
                <a:cubicBezTo>
                  <a:pt x="447" y="632"/>
                  <a:pt x="447" y="631"/>
                  <a:pt x="448" y="630"/>
                </a:cubicBezTo>
                <a:lnTo>
                  <a:pt x="448" y="630"/>
                </a:lnTo>
                <a:cubicBezTo>
                  <a:pt x="449" y="629"/>
                  <a:pt x="450" y="628"/>
                  <a:pt x="451" y="626"/>
                </a:cubicBezTo>
                <a:lnTo>
                  <a:pt x="451" y="626"/>
                </a:lnTo>
                <a:cubicBezTo>
                  <a:pt x="452" y="625"/>
                  <a:pt x="453" y="625"/>
                  <a:pt x="454" y="624"/>
                </a:cubicBezTo>
                <a:lnTo>
                  <a:pt x="454" y="624"/>
                </a:lnTo>
                <a:cubicBezTo>
                  <a:pt x="455" y="623"/>
                  <a:pt x="457" y="621"/>
                  <a:pt x="458" y="621"/>
                </a:cubicBezTo>
                <a:lnTo>
                  <a:pt x="458" y="621"/>
                </a:lnTo>
                <a:cubicBezTo>
                  <a:pt x="460" y="620"/>
                  <a:pt x="460" y="619"/>
                  <a:pt x="461" y="619"/>
                </a:cubicBezTo>
                <a:lnTo>
                  <a:pt x="461" y="619"/>
                </a:lnTo>
                <a:cubicBezTo>
                  <a:pt x="462" y="617"/>
                  <a:pt x="464" y="616"/>
                  <a:pt x="466" y="616"/>
                </a:cubicBezTo>
                <a:lnTo>
                  <a:pt x="466" y="616"/>
                </a:lnTo>
                <a:cubicBezTo>
                  <a:pt x="467" y="615"/>
                  <a:pt x="468" y="615"/>
                  <a:pt x="468" y="614"/>
                </a:cubicBezTo>
                <a:lnTo>
                  <a:pt x="468" y="614"/>
                </a:lnTo>
                <a:cubicBezTo>
                  <a:pt x="470" y="614"/>
                  <a:pt x="473" y="613"/>
                  <a:pt x="475" y="612"/>
                </a:cubicBezTo>
                <a:lnTo>
                  <a:pt x="475" y="612"/>
                </a:lnTo>
                <a:cubicBezTo>
                  <a:pt x="476" y="612"/>
                  <a:pt x="477" y="612"/>
                  <a:pt x="477" y="612"/>
                </a:cubicBezTo>
                <a:lnTo>
                  <a:pt x="477" y="612"/>
                </a:lnTo>
                <a:cubicBezTo>
                  <a:pt x="480" y="611"/>
                  <a:pt x="483" y="611"/>
                  <a:pt x="486" y="611"/>
                </a:cubicBezTo>
                <a:lnTo>
                  <a:pt x="581" y="611"/>
                </a:lnTo>
                <a:lnTo>
                  <a:pt x="581" y="611"/>
                </a:lnTo>
                <a:cubicBezTo>
                  <a:pt x="584" y="611"/>
                  <a:pt x="587" y="611"/>
                  <a:pt x="590" y="612"/>
                </a:cubicBezTo>
                <a:lnTo>
                  <a:pt x="590" y="612"/>
                </a:lnTo>
                <a:cubicBezTo>
                  <a:pt x="591" y="612"/>
                  <a:pt x="592" y="612"/>
                  <a:pt x="592" y="612"/>
                </a:cubicBezTo>
                <a:lnTo>
                  <a:pt x="592" y="612"/>
                </a:lnTo>
                <a:cubicBezTo>
                  <a:pt x="594" y="613"/>
                  <a:pt x="597" y="614"/>
                  <a:pt x="599" y="614"/>
                </a:cubicBezTo>
                <a:lnTo>
                  <a:pt x="599" y="614"/>
                </a:lnTo>
                <a:cubicBezTo>
                  <a:pt x="600" y="615"/>
                  <a:pt x="601" y="615"/>
                  <a:pt x="601" y="616"/>
                </a:cubicBezTo>
                <a:lnTo>
                  <a:pt x="601" y="616"/>
                </a:lnTo>
                <a:cubicBezTo>
                  <a:pt x="603" y="616"/>
                  <a:pt x="605" y="617"/>
                  <a:pt x="607" y="619"/>
                </a:cubicBezTo>
                <a:lnTo>
                  <a:pt x="607" y="619"/>
                </a:lnTo>
                <a:cubicBezTo>
                  <a:pt x="608" y="619"/>
                  <a:pt x="608" y="619"/>
                  <a:pt x="609" y="620"/>
                </a:cubicBezTo>
                <a:lnTo>
                  <a:pt x="609" y="620"/>
                </a:lnTo>
                <a:cubicBezTo>
                  <a:pt x="610" y="621"/>
                  <a:pt x="612" y="623"/>
                  <a:pt x="614" y="624"/>
                </a:cubicBezTo>
                <a:lnTo>
                  <a:pt x="614" y="624"/>
                </a:lnTo>
                <a:cubicBezTo>
                  <a:pt x="615" y="625"/>
                  <a:pt x="615" y="625"/>
                  <a:pt x="616" y="626"/>
                </a:cubicBezTo>
                <a:lnTo>
                  <a:pt x="616" y="626"/>
                </a:lnTo>
                <a:cubicBezTo>
                  <a:pt x="617" y="627"/>
                  <a:pt x="618" y="629"/>
                  <a:pt x="620" y="631"/>
                </a:cubicBezTo>
                <a:lnTo>
                  <a:pt x="620" y="631"/>
                </a:lnTo>
                <a:lnTo>
                  <a:pt x="621" y="633"/>
                </a:lnTo>
                <a:lnTo>
                  <a:pt x="621" y="633"/>
                </a:lnTo>
                <a:cubicBezTo>
                  <a:pt x="623" y="635"/>
                  <a:pt x="623" y="636"/>
                  <a:pt x="624" y="638"/>
                </a:cubicBezTo>
                <a:lnTo>
                  <a:pt x="624" y="638"/>
                </a:lnTo>
                <a:cubicBezTo>
                  <a:pt x="624" y="639"/>
                  <a:pt x="625" y="641"/>
                  <a:pt x="626" y="642"/>
                </a:cubicBezTo>
                <a:lnTo>
                  <a:pt x="626" y="642"/>
                </a:lnTo>
                <a:cubicBezTo>
                  <a:pt x="626" y="643"/>
                  <a:pt x="626" y="644"/>
                  <a:pt x="627" y="646"/>
                </a:cubicBezTo>
                <a:lnTo>
                  <a:pt x="627" y="646"/>
                </a:lnTo>
                <a:cubicBezTo>
                  <a:pt x="628" y="647"/>
                  <a:pt x="628" y="649"/>
                  <a:pt x="628" y="651"/>
                </a:cubicBezTo>
                <a:lnTo>
                  <a:pt x="628" y="651"/>
                </a:lnTo>
                <a:cubicBezTo>
                  <a:pt x="629" y="653"/>
                  <a:pt x="629" y="656"/>
                  <a:pt x="629" y="659"/>
                </a:cubicBezTo>
                <a:lnTo>
                  <a:pt x="629" y="659"/>
                </a:lnTo>
                <a:cubicBezTo>
                  <a:pt x="629" y="685"/>
                  <a:pt x="607" y="707"/>
                  <a:pt x="581" y="707"/>
                </a:cubicBezTo>
                <a:lnTo>
                  <a:pt x="486" y="707"/>
                </a:lnTo>
                <a:lnTo>
                  <a:pt x="486" y="707"/>
                </a:lnTo>
                <a:cubicBezTo>
                  <a:pt x="460" y="707"/>
                  <a:pt x="439" y="685"/>
                  <a:pt x="439" y="659"/>
                </a:cubicBezTo>
                <a:lnTo>
                  <a:pt x="439" y="659"/>
                </a:lnTo>
                <a:cubicBezTo>
                  <a:pt x="439" y="656"/>
                  <a:pt x="439" y="653"/>
                  <a:pt x="439" y="651"/>
                </a:cubicBezTo>
                <a:lnTo>
                  <a:pt x="439" y="651"/>
                </a:lnTo>
                <a:cubicBezTo>
                  <a:pt x="440" y="649"/>
                  <a:pt x="440" y="647"/>
                  <a:pt x="440" y="646"/>
                </a:cubicBezTo>
                <a:lnTo>
                  <a:pt x="440" y="646"/>
                </a:lnTo>
                <a:cubicBezTo>
                  <a:pt x="441" y="644"/>
                  <a:pt x="442" y="643"/>
                  <a:pt x="442" y="641"/>
                </a:cubicBezTo>
                <a:close/>
                <a:moveTo>
                  <a:pt x="961" y="943"/>
                </a:moveTo>
                <a:lnTo>
                  <a:pt x="107" y="943"/>
                </a:lnTo>
                <a:lnTo>
                  <a:pt x="107" y="943"/>
                </a:lnTo>
                <a:cubicBezTo>
                  <a:pt x="81" y="943"/>
                  <a:pt x="61" y="923"/>
                  <a:pt x="61" y="897"/>
                </a:cubicBezTo>
                <a:lnTo>
                  <a:pt x="61" y="546"/>
                </a:lnTo>
                <a:lnTo>
                  <a:pt x="392" y="657"/>
                </a:lnTo>
                <a:lnTo>
                  <a:pt x="393" y="657"/>
                </a:lnTo>
                <a:lnTo>
                  <a:pt x="393" y="657"/>
                </a:lnTo>
                <a:cubicBezTo>
                  <a:pt x="398" y="658"/>
                  <a:pt x="404" y="659"/>
                  <a:pt x="409" y="660"/>
                </a:cubicBezTo>
                <a:lnTo>
                  <a:pt x="409" y="660"/>
                </a:lnTo>
                <a:lnTo>
                  <a:pt x="409" y="660"/>
                </a:lnTo>
                <a:lnTo>
                  <a:pt x="409" y="660"/>
                </a:lnTo>
                <a:cubicBezTo>
                  <a:pt x="409" y="662"/>
                  <a:pt x="409" y="663"/>
                  <a:pt x="409" y="664"/>
                </a:cubicBezTo>
                <a:lnTo>
                  <a:pt x="409" y="664"/>
                </a:lnTo>
                <a:cubicBezTo>
                  <a:pt x="409" y="665"/>
                  <a:pt x="409" y="666"/>
                  <a:pt x="409" y="668"/>
                </a:cubicBezTo>
                <a:lnTo>
                  <a:pt x="409" y="668"/>
                </a:lnTo>
                <a:cubicBezTo>
                  <a:pt x="410" y="669"/>
                  <a:pt x="410" y="670"/>
                  <a:pt x="410" y="672"/>
                </a:cubicBezTo>
                <a:lnTo>
                  <a:pt x="410" y="672"/>
                </a:lnTo>
                <a:cubicBezTo>
                  <a:pt x="410" y="673"/>
                  <a:pt x="410" y="674"/>
                  <a:pt x="410" y="675"/>
                </a:cubicBezTo>
                <a:lnTo>
                  <a:pt x="410" y="675"/>
                </a:lnTo>
                <a:cubicBezTo>
                  <a:pt x="411" y="677"/>
                  <a:pt x="411" y="678"/>
                  <a:pt x="412" y="679"/>
                </a:cubicBezTo>
                <a:lnTo>
                  <a:pt x="412" y="679"/>
                </a:lnTo>
                <a:cubicBezTo>
                  <a:pt x="412" y="680"/>
                  <a:pt x="412" y="682"/>
                  <a:pt x="413" y="682"/>
                </a:cubicBezTo>
                <a:lnTo>
                  <a:pt x="413" y="682"/>
                </a:lnTo>
                <a:cubicBezTo>
                  <a:pt x="413" y="684"/>
                  <a:pt x="414" y="685"/>
                  <a:pt x="414" y="686"/>
                </a:cubicBezTo>
                <a:lnTo>
                  <a:pt x="414" y="686"/>
                </a:lnTo>
                <a:cubicBezTo>
                  <a:pt x="415" y="687"/>
                  <a:pt x="415" y="688"/>
                  <a:pt x="415" y="690"/>
                </a:cubicBezTo>
                <a:lnTo>
                  <a:pt x="415" y="690"/>
                </a:lnTo>
                <a:cubicBezTo>
                  <a:pt x="416" y="691"/>
                  <a:pt x="416" y="692"/>
                  <a:pt x="417" y="693"/>
                </a:cubicBezTo>
                <a:lnTo>
                  <a:pt x="417" y="693"/>
                </a:lnTo>
                <a:cubicBezTo>
                  <a:pt x="417" y="694"/>
                  <a:pt x="418" y="695"/>
                  <a:pt x="418" y="696"/>
                </a:cubicBezTo>
                <a:lnTo>
                  <a:pt x="176" y="851"/>
                </a:lnTo>
                <a:lnTo>
                  <a:pt x="176" y="851"/>
                </a:lnTo>
                <a:cubicBezTo>
                  <a:pt x="169" y="855"/>
                  <a:pt x="168" y="864"/>
                  <a:pt x="172" y="871"/>
                </a:cubicBezTo>
                <a:lnTo>
                  <a:pt x="172" y="871"/>
                </a:lnTo>
                <a:cubicBezTo>
                  <a:pt x="175" y="876"/>
                  <a:pt x="180" y="878"/>
                  <a:pt x="185" y="878"/>
                </a:cubicBezTo>
                <a:lnTo>
                  <a:pt x="185" y="878"/>
                </a:lnTo>
                <a:cubicBezTo>
                  <a:pt x="187" y="878"/>
                  <a:pt x="190" y="877"/>
                  <a:pt x="193" y="876"/>
                </a:cubicBezTo>
                <a:lnTo>
                  <a:pt x="437" y="719"/>
                </a:lnTo>
                <a:lnTo>
                  <a:pt x="437" y="719"/>
                </a:lnTo>
                <a:lnTo>
                  <a:pt x="437" y="719"/>
                </a:lnTo>
                <a:lnTo>
                  <a:pt x="437" y="719"/>
                </a:lnTo>
                <a:cubicBezTo>
                  <a:pt x="439" y="720"/>
                  <a:pt x="440" y="721"/>
                  <a:pt x="440" y="721"/>
                </a:cubicBezTo>
                <a:lnTo>
                  <a:pt x="440" y="721"/>
                </a:lnTo>
                <a:cubicBezTo>
                  <a:pt x="442" y="722"/>
                  <a:pt x="442" y="723"/>
                  <a:pt x="444" y="723"/>
                </a:cubicBezTo>
                <a:lnTo>
                  <a:pt x="444" y="723"/>
                </a:lnTo>
                <a:cubicBezTo>
                  <a:pt x="445" y="725"/>
                  <a:pt x="446" y="725"/>
                  <a:pt x="447" y="726"/>
                </a:cubicBezTo>
                <a:lnTo>
                  <a:pt x="447" y="726"/>
                </a:lnTo>
                <a:cubicBezTo>
                  <a:pt x="448" y="726"/>
                  <a:pt x="449" y="727"/>
                  <a:pt x="450" y="727"/>
                </a:cubicBezTo>
                <a:lnTo>
                  <a:pt x="450" y="727"/>
                </a:lnTo>
                <a:cubicBezTo>
                  <a:pt x="451" y="728"/>
                  <a:pt x="452" y="729"/>
                  <a:pt x="453" y="729"/>
                </a:cubicBezTo>
                <a:lnTo>
                  <a:pt x="453" y="729"/>
                </a:lnTo>
                <a:cubicBezTo>
                  <a:pt x="455" y="729"/>
                  <a:pt x="456" y="730"/>
                  <a:pt x="456" y="731"/>
                </a:cubicBezTo>
                <a:lnTo>
                  <a:pt x="456" y="731"/>
                </a:lnTo>
                <a:cubicBezTo>
                  <a:pt x="458" y="731"/>
                  <a:pt x="460" y="732"/>
                  <a:pt x="461" y="732"/>
                </a:cubicBezTo>
                <a:lnTo>
                  <a:pt x="461" y="732"/>
                </a:lnTo>
                <a:cubicBezTo>
                  <a:pt x="462" y="732"/>
                  <a:pt x="462" y="733"/>
                  <a:pt x="464" y="733"/>
                </a:cubicBezTo>
                <a:lnTo>
                  <a:pt x="464" y="733"/>
                </a:lnTo>
                <a:cubicBezTo>
                  <a:pt x="465" y="733"/>
                  <a:pt x="467" y="733"/>
                  <a:pt x="468" y="734"/>
                </a:cubicBezTo>
                <a:lnTo>
                  <a:pt x="468" y="734"/>
                </a:lnTo>
                <a:cubicBezTo>
                  <a:pt x="469" y="734"/>
                  <a:pt x="470" y="735"/>
                  <a:pt x="471" y="735"/>
                </a:cubicBezTo>
                <a:lnTo>
                  <a:pt x="471" y="735"/>
                </a:lnTo>
                <a:cubicBezTo>
                  <a:pt x="473" y="736"/>
                  <a:pt x="475" y="736"/>
                  <a:pt x="477" y="736"/>
                </a:cubicBezTo>
                <a:lnTo>
                  <a:pt x="477" y="736"/>
                </a:lnTo>
                <a:cubicBezTo>
                  <a:pt x="477" y="736"/>
                  <a:pt x="478" y="736"/>
                  <a:pt x="479" y="736"/>
                </a:cubicBezTo>
                <a:lnTo>
                  <a:pt x="479" y="736"/>
                </a:lnTo>
                <a:cubicBezTo>
                  <a:pt x="481" y="737"/>
                  <a:pt x="484" y="737"/>
                  <a:pt x="486" y="737"/>
                </a:cubicBezTo>
                <a:lnTo>
                  <a:pt x="581" y="737"/>
                </a:lnTo>
                <a:lnTo>
                  <a:pt x="581" y="737"/>
                </a:lnTo>
                <a:cubicBezTo>
                  <a:pt x="583" y="737"/>
                  <a:pt x="586" y="737"/>
                  <a:pt x="589" y="736"/>
                </a:cubicBezTo>
                <a:lnTo>
                  <a:pt x="589" y="736"/>
                </a:lnTo>
                <a:cubicBezTo>
                  <a:pt x="590" y="736"/>
                  <a:pt x="590" y="736"/>
                  <a:pt x="592" y="736"/>
                </a:cubicBezTo>
                <a:lnTo>
                  <a:pt x="592" y="736"/>
                </a:lnTo>
                <a:cubicBezTo>
                  <a:pt x="593" y="736"/>
                  <a:pt x="594" y="736"/>
                  <a:pt x="596" y="735"/>
                </a:cubicBezTo>
                <a:lnTo>
                  <a:pt x="596" y="735"/>
                </a:lnTo>
                <a:cubicBezTo>
                  <a:pt x="598" y="735"/>
                  <a:pt x="598" y="735"/>
                  <a:pt x="599" y="734"/>
                </a:cubicBezTo>
                <a:lnTo>
                  <a:pt x="599" y="734"/>
                </a:lnTo>
                <a:cubicBezTo>
                  <a:pt x="601" y="734"/>
                  <a:pt x="603" y="733"/>
                  <a:pt x="604" y="733"/>
                </a:cubicBezTo>
                <a:lnTo>
                  <a:pt x="604" y="733"/>
                </a:lnTo>
                <a:cubicBezTo>
                  <a:pt x="605" y="733"/>
                  <a:pt x="605" y="732"/>
                  <a:pt x="607" y="732"/>
                </a:cubicBezTo>
                <a:lnTo>
                  <a:pt x="607" y="732"/>
                </a:lnTo>
                <a:cubicBezTo>
                  <a:pt x="608" y="732"/>
                  <a:pt x="610" y="731"/>
                  <a:pt x="611" y="731"/>
                </a:cubicBezTo>
                <a:lnTo>
                  <a:pt x="611" y="731"/>
                </a:lnTo>
                <a:cubicBezTo>
                  <a:pt x="612" y="730"/>
                  <a:pt x="613" y="730"/>
                  <a:pt x="614" y="729"/>
                </a:cubicBezTo>
                <a:lnTo>
                  <a:pt x="614" y="729"/>
                </a:lnTo>
                <a:cubicBezTo>
                  <a:pt x="615" y="729"/>
                  <a:pt x="617" y="728"/>
                  <a:pt x="618" y="727"/>
                </a:cubicBezTo>
                <a:lnTo>
                  <a:pt x="618" y="727"/>
                </a:lnTo>
                <a:lnTo>
                  <a:pt x="620" y="726"/>
                </a:lnTo>
                <a:lnTo>
                  <a:pt x="620" y="726"/>
                </a:lnTo>
                <a:cubicBezTo>
                  <a:pt x="621" y="725"/>
                  <a:pt x="623" y="725"/>
                  <a:pt x="624" y="724"/>
                </a:cubicBezTo>
                <a:lnTo>
                  <a:pt x="624" y="724"/>
                </a:lnTo>
                <a:cubicBezTo>
                  <a:pt x="625" y="723"/>
                  <a:pt x="626" y="722"/>
                  <a:pt x="627" y="721"/>
                </a:cubicBezTo>
                <a:lnTo>
                  <a:pt x="627" y="721"/>
                </a:lnTo>
                <a:cubicBezTo>
                  <a:pt x="628" y="721"/>
                  <a:pt x="629" y="720"/>
                  <a:pt x="630" y="719"/>
                </a:cubicBezTo>
                <a:lnTo>
                  <a:pt x="630" y="719"/>
                </a:lnTo>
                <a:cubicBezTo>
                  <a:pt x="631" y="718"/>
                  <a:pt x="632" y="718"/>
                  <a:pt x="633" y="717"/>
                </a:cubicBezTo>
                <a:lnTo>
                  <a:pt x="633" y="717"/>
                </a:lnTo>
                <a:cubicBezTo>
                  <a:pt x="633" y="716"/>
                  <a:pt x="634" y="715"/>
                  <a:pt x="635" y="715"/>
                </a:cubicBezTo>
                <a:lnTo>
                  <a:pt x="886" y="876"/>
                </a:lnTo>
                <a:lnTo>
                  <a:pt x="886" y="876"/>
                </a:lnTo>
                <a:cubicBezTo>
                  <a:pt x="888" y="877"/>
                  <a:pt x="891" y="878"/>
                  <a:pt x="893" y="878"/>
                </a:cubicBezTo>
                <a:lnTo>
                  <a:pt x="893" y="878"/>
                </a:lnTo>
                <a:cubicBezTo>
                  <a:pt x="898" y="878"/>
                  <a:pt x="903" y="876"/>
                  <a:pt x="906" y="871"/>
                </a:cubicBezTo>
                <a:lnTo>
                  <a:pt x="906" y="871"/>
                </a:lnTo>
                <a:cubicBezTo>
                  <a:pt x="911" y="864"/>
                  <a:pt x="908" y="855"/>
                  <a:pt x="902" y="851"/>
                </a:cubicBezTo>
                <a:lnTo>
                  <a:pt x="652" y="691"/>
                </a:lnTo>
                <a:lnTo>
                  <a:pt x="652" y="691"/>
                </a:lnTo>
                <a:cubicBezTo>
                  <a:pt x="652" y="690"/>
                  <a:pt x="652" y="690"/>
                  <a:pt x="652" y="690"/>
                </a:cubicBezTo>
                <a:lnTo>
                  <a:pt x="652" y="690"/>
                </a:lnTo>
                <a:cubicBezTo>
                  <a:pt x="653" y="689"/>
                  <a:pt x="653" y="688"/>
                  <a:pt x="653" y="686"/>
                </a:cubicBezTo>
                <a:lnTo>
                  <a:pt x="653" y="686"/>
                </a:lnTo>
                <a:cubicBezTo>
                  <a:pt x="654" y="685"/>
                  <a:pt x="655" y="684"/>
                  <a:pt x="655" y="683"/>
                </a:cubicBezTo>
                <a:lnTo>
                  <a:pt x="655" y="683"/>
                </a:lnTo>
                <a:cubicBezTo>
                  <a:pt x="655" y="682"/>
                  <a:pt x="656" y="680"/>
                  <a:pt x="656" y="679"/>
                </a:cubicBezTo>
                <a:lnTo>
                  <a:pt x="656" y="679"/>
                </a:lnTo>
                <a:cubicBezTo>
                  <a:pt x="656" y="678"/>
                  <a:pt x="656" y="677"/>
                  <a:pt x="657" y="675"/>
                </a:cubicBezTo>
                <a:lnTo>
                  <a:pt x="657" y="675"/>
                </a:lnTo>
                <a:cubicBezTo>
                  <a:pt x="657" y="674"/>
                  <a:pt x="657" y="673"/>
                  <a:pt x="657" y="672"/>
                </a:cubicBezTo>
                <a:lnTo>
                  <a:pt x="657" y="672"/>
                </a:lnTo>
                <a:cubicBezTo>
                  <a:pt x="657" y="670"/>
                  <a:pt x="658" y="669"/>
                  <a:pt x="658" y="668"/>
                </a:cubicBezTo>
                <a:lnTo>
                  <a:pt x="658" y="668"/>
                </a:lnTo>
                <a:cubicBezTo>
                  <a:pt x="658" y="667"/>
                  <a:pt x="658" y="666"/>
                  <a:pt x="658" y="664"/>
                </a:cubicBezTo>
                <a:lnTo>
                  <a:pt x="658" y="664"/>
                </a:lnTo>
                <a:cubicBezTo>
                  <a:pt x="658" y="663"/>
                  <a:pt x="659" y="662"/>
                  <a:pt x="659" y="662"/>
                </a:cubicBezTo>
                <a:lnTo>
                  <a:pt x="659" y="662"/>
                </a:lnTo>
                <a:cubicBezTo>
                  <a:pt x="659" y="661"/>
                  <a:pt x="660" y="661"/>
                  <a:pt x="661" y="661"/>
                </a:cubicBezTo>
                <a:lnTo>
                  <a:pt x="661" y="661"/>
                </a:lnTo>
                <a:cubicBezTo>
                  <a:pt x="667" y="660"/>
                  <a:pt x="673" y="658"/>
                  <a:pt x="680" y="657"/>
                </a:cubicBezTo>
                <a:lnTo>
                  <a:pt x="1006" y="546"/>
                </a:lnTo>
                <a:lnTo>
                  <a:pt x="1006" y="897"/>
                </a:lnTo>
                <a:lnTo>
                  <a:pt x="1006" y="897"/>
                </a:lnTo>
                <a:cubicBezTo>
                  <a:pt x="1006" y="923"/>
                  <a:pt x="986" y="943"/>
                  <a:pt x="961" y="943"/>
                </a:cubicBezTo>
                <a:close/>
                <a:moveTo>
                  <a:pt x="376" y="70"/>
                </a:moveTo>
                <a:lnTo>
                  <a:pt x="376" y="70"/>
                </a:lnTo>
                <a:cubicBezTo>
                  <a:pt x="376" y="48"/>
                  <a:pt x="394" y="29"/>
                  <a:pt x="416" y="29"/>
                </a:cubicBezTo>
                <a:lnTo>
                  <a:pt x="651" y="29"/>
                </a:lnTo>
                <a:lnTo>
                  <a:pt x="651" y="29"/>
                </a:lnTo>
                <a:cubicBezTo>
                  <a:pt x="673" y="29"/>
                  <a:pt x="692" y="48"/>
                  <a:pt x="692" y="70"/>
                </a:cubicBezTo>
                <a:lnTo>
                  <a:pt x="692" y="157"/>
                </a:lnTo>
                <a:lnTo>
                  <a:pt x="376" y="157"/>
                </a:lnTo>
                <a:lnTo>
                  <a:pt x="376" y="70"/>
                </a:lnTo>
                <a:close/>
                <a:moveTo>
                  <a:pt x="998" y="157"/>
                </a:moveTo>
                <a:lnTo>
                  <a:pt x="722" y="157"/>
                </a:lnTo>
                <a:lnTo>
                  <a:pt x="722" y="70"/>
                </a:lnTo>
                <a:lnTo>
                  <a:pt x="722" y="70"/>
                </a:lnTo>
                <a:cubicBezTo>
                  <a:pt x="722" y="31"/>
                  <a:pt x="690" y="0"/>
                  <a:pt x="651" y="0"/>
                </a:cubicBezTo>
                <a:lnTo>
                  <a:pt x="416" y="0"/>
                </a:lnTo>
                <a:lnTo>
                  <a:pt x="416" y="0"/>
                </a:lnTo>
                <a:cubicBezTo>
                  <a:pt x="377" y="0"/>
                  <a:pt x="346" y="31"/>
                  <a:pt x="346" y="70"/>
                </a:cubicBezTo>
                <a:lnTo>
                  <a:pt x="346" y="157"/>
                </a:lnTo>
                <a:lnTo>
                  <a:pt x="70" y="157"/>
                </a:lnTo>
                <a:lnTo>
                  <a:pt x="70" y="157"/>
                </a:lnTo>
                <a:cubicBezTo>
                  <a:pt x="31" y="157"/>
                  <a:pt x="0" y="188"/>
                  <a:pt x="0" y="227"/>
                </a:cubicBezTo>
                <a:lnTo>
                  <a:pt x="0" y="489"/>
                </a:lnTo>
                <a:lnTo>
                  <a:pt x="0" y="489"/>
                </a:lnTo>
                <a:cubicBezTo>
                  <a:pt x="0" y="510"/>
                  <a:pt x="13" y="528"/>
                  <a:pt x="32" y="536"/>
                </a:cubicBezTo>
                <a:lnTo>
                  <a:pt x="32" y="897"/>
                </a:lnTo>
                <a:lnTo>
                  <a:pt x="32" y="897"/>
                </a:lnTo>
                <a:cubicBezTo>
                  <a:pt x="32" y="939"/>
                  <a:pt x="65" y="973"/>
                  <a:pt x="107" y="973"/>
                </a:cubicBezTo>
                <a:lnTo>
                  <a:pt x="961" y="973"/>
                </a:lnTo>
                <a:lnTo>
                  <a:pt x="961" y="973"/>
                </a:lnTo>
                <a:cubicBezTo>
                  <a:pt x="1002" y="973"/>
                  <a:pt x="1036" y="939"/>
                  <a:pt x="1036" y="897"/>
                </a:cubicBezTo>
                <a:lnTo>
                  <a:pt x="1036" y="536"/>
                </a:lnTo>
                <a:lnTo>
                  <a:pt x="1036" y="536"/>
                </a:lnTo>
                <a:cubicBezTo>
                  <a:pt x="1054" y="528"/>
                  <a:pt x="1067" y="510"/>
                  <a:pt x="1067" y="489"/>
                </a:cubicBezTo>
                <a:lnTo>
                  <a:pt x="1067" y="227"/>
                </a:lnTo>
                <a:lnTo>
                  <a:pt x="1067" y="227"/>
                </a:lnTo>
                <a:cubicBezTo>
                  <a:pt x="1067" y="188"/>
                  <a:pt x="1036" y="157"/>
                  <a:pt x="998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48EFA7C-F0F9-3D43-AE6A-694B99CA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771" y="4193877"/>
            <a:ext cx="1091874" cy="1328074"/>
          </a:xfrm>
          <a:custGeom>
            <a:avLst/>
            <a:gdLst>
              <a:gd name="connsiteX0" fmla="*/ 206714 w 1091874"/>
              <a:gd name="connsiteY0" fmla="*/ 506161 h 1328074"/>
              <a:gd name="connsiteX1" fmla="*/ 189242 w 1091874"/>
              <a:gd name="connsiteY1" fmla="*/ 522408 h 1328074"/>
              <a:gd name="connsiteX2" fmla="*/ 206714 w 1091874"/>
              <a:gd name="connsiteY2" fmla="*/ 538656 h 1328074"/>
              <a:gd name="connsiteX3" fmla="*/ 222939 w 1091874"/>
              <a:gd name="connsiteY3" fmla="*/ 522408 h 1328074"/>
              <a:gd name="connsiteX4" fmla="*/ 206714 w 1091874"/>
              <a:gd name="connsiteY4" fmla="*/ 506161 h 1328074"/>
              <a:gd name="connsiteX5" fmla="*/ 636033 w 1091874"/>
              <a:gd name="connsiteY5" fmla="*/ 463667 h 1328074"/>
              <a:gd name="connsiteX6" fmla="*/ 618561 w 1091874"/>
              <a:gd name="connsiteY6" fmla="*/ 479914 h 1328074"/>
              <a:gd name="connsiteX7" fmla="*/ 636033 w 1091874"/>
              <a:gd name="connsiteY7" fmla="*/ 497412 h 1328074"/>
              <a:gd name="connsiteX8" fmla="*/ 652258 w 1091874"/>
              <a:gd name="connsiteY8" fmla="*/ 479914 h 1328074"/>
              <a:gd name="connsiteX9" fmla="*/ 636033 w 1091874"/>
              <a:gd name="connsiteY9" fmla="*/ 463667 h 1328074"/>
              <a:gd name="connsiteX10" fmla="*/ 808260 w 1091874"/>
              <a:gd name="connsiteY10" fmla="*/ 338684 h 1328074"/>
              <a:gd name="connsiteX11" fmla="*/ 684706 w 1091874"/>
              <a:gd name="connsiteY11" fmla="*/ 458667 h 1328074"/>
              <a:gd name="connsiteX12" fmla="*/ 689698 w 1091874"/>
              <a:gd name="connsiteY12" fmla="*/ 479914 h 1328074"/>
              <a:gd name="connsiteX13" fmla="*/ 636033 w 1091874"/>
              <a:gd name="connsiteY13" fmla="*/ 533657 h 1328074"/>
              <a:gd name="connsiteX14" fmla="*/ 582369 w 1091874"/>
              <a:gd name="connsiteY14" fmla="*/ 479914 h 1328074"/>
              <a:gd name="connsiteX15" fmla="*/ 584865 w 1091874"/>
              <a:gd name="connsiteY15" fmla="*/ 464916 h 1328074"/>
              <a:gd name="connsiteX16" fmla="*/ 448830 w 1091874"/>
              <a:gd name="connsiteY16" fmla="*/ 359931 h 1328074"/>
              <a:gd name="connsiteX17" fmla="*/ 421374 w 1091874"/>
              <a:gd name="connsiteY17" fmla="*/ 368680 h 1328074"/>
              <a:gd name="connsiteX18" fmla="*/ 393917 w 1091874"/>
              <a:gd name="connsiteY18" fmla="*/ 359931 h 1328074"/>
              <a:gd name="connsiteX19" fmla="*/ 256635 w 1091874"/>
              <a:gd name="connsiteY19" fmla="*/ 503661 h 1328074"/>
              <a:gd name="connsiteX20" fmla="*/ 260379 w 1091874"/>
              <a:gd name="connsiteY20" fmla="*/ 522408 h 1328074"/>
              <a:gd name="connsiteX21" fmla="*/ 225435 w 1091874"/>
              <a:gd name="connsiteY21" fmla="*/ 572401 h 1328074"/>
              <a:gd name="connsiteX22" fmla="*/ 225435 w 1091874"/>
              <a:gd name="connsiteY22" fmla="*/ 643641 h 1328074"/>
              <a:gd name="connsiteX23" fmla="*/ 813252 w 1091874"/>
              <a:gd name="connsiteY23" fmla="*/ 643641 h 1328074"/>
              <a:gd name="connsiteX24" fmla="*/ 813252 w 1091874"/>
              <a:gd name="connsiteY24" fmla="*/ 339934 h 1328074"/>
              <a:gd name="connsiteX25" fmla="*/ 808260 w 1091874"/>
              <a:gd name="connsiteY25" fmla="*/ 338684 h 1328074"/>
              <a:gd name="connsiteX26" fmla="*/ 421374 w 1091874"/>
              <a:gd name="connsiteY26" fmla="*/ 297440 h 1328074"/>
              <a:gd name="connsiteX27" fmla="*/ 403902 w 1091874"/>
              <a:gd name="connsiteY27" fmla="*/ 313687 h 1328074"/>
              <a:gd name="connsiteX28" fmla="*/ 421374 w 1091874"/>
              <a:gd name="connsiteY28" fmla="*/ 329935 h 1328074"/>
              <a:gd name="connsiteX29" fmla="*/ 437598 w 1091874"/>
              <a:gd name="connsiteY29" fmla="*/ 313687 h 1328074"/>
              <a:gd name="connsiteX30" fmla="*/ 421374 w 1091874"/>
              <a:gd name="connsiteY30" fmla="*/ 297440 h 1328074"/>
              <a:gd name="connsiteX31" fmla="*/ 830725 w 1091874"/>
              <a:gd name="connsiteY31" fmla="*/ 273693 h 1328074"/>
              <a:gd name="connsiteX32" fmla="*/ 814500 w 1091874"/>
              <a:gd name="connsiteY32" fmla="*/ 289941 h 1328074"/>
              <a:gd name="connsiteX33" fmla="*/ 830725 w 1091874"/>
              <a:gd name="connsiteY33" fmla="*/ 306188 h 1328074"/>
              <a:gd name="connsiteX34" fmla="*/ 848197 w 1091874"/>
              <a:gd name="connsiteY34" fmla="*/ 289941 h 1328074"/>
              <a:gd name="connsiteX35" fmla="*/ 830725 w 1091874"/>
              <a:gd name="connsiteY35" fmla="*/ 273693 h 1328074"/>
              <a:gd name="connsiteX36" fmla="*/ 830725 w 1091874"/>
              <a:gd name="connsiteY36" fmla="*/ 236198 h 1328074"/>
              <a:gd name="connsiteX37" fmla="*/ 884390 w 1091874"/>
              <a:gd name="connsiteY37" fmla="*/ 289941 h 1328074"/>
              <a:gd name="connsiteX38" fmla="*/ 849445 w 1091874"/>
              <a:gd name="connsiteY38" fmla="*/ 339934 h 1328074"/>
              <a:gd name="connsiteX39" fmla="*/ 849445 w 1091874"/>
              <a:gd name="connsiteY39" fmla="*/ 643641 h 1328074"/>
              <a:gd name="connsiteX40" fmla="*/ 893126 w 1091874"/>
              <a:gd name="connsiteY40" fmla="*/ 643641 h 1328074"/>
              <a:gd name="connsiteX41" fmla="*/ 910598 w 1091874"/>
              <a:gd name="connsiteY41" fmla="*/ 661139 h 1328074"/>
              <a:gd name="connsiteX42" fmla="*/ 893126 w 1091874"/>
              <a:gd name="connsiteY42" fmla="*/ 679886 h 1328074"/>
              <a:gd name="connsiteX43" fmla="*/ 849445 w 1091874"/>
              <a:gd name="connsiteY43" fmla="*/ 679886 h 1328074"/>
              <a:gd name="connsiteX44" fmla="*/ 187994 w 1091874"/>
              <a:gd name="connsiteY44" fmla="*/ 679886 h 1328074"/>
              <a:gd name="connsiteX45" fmla="*/ 150553 w 1091874"/>
              <a:gd name="connsiteY45" fmla="*/ 679886 h 1328074"/>
              <a:gd name="connsiteX46" fmla="*/ 131833 w 1091874"/>
              <a:gd name="connsiteY46" fmla="*/ 661139 h 1328074"/>
              <a:gd name="connsiteX47" fmla="*/ 150553 w 1091874"/>
              <a:gd name="connsiteY47" fmla="*/ 643641 h 1328074"/>
              <a:gd name="connsiteX48" fmla="*/ 187994 w 1091874"/>
              <a:gd name="connsiteY48" fmla="*/ 643641 h 1328074"/>
              <a:gd name="connsiteX49" fmla="*/ 187994 w 1091874"/>
              <a:gd name="connsiteY49" fmla="*/ 572401 h 1328074"/>
              <a:gd name="connsiteX50" fmla="*/ 153049 w 1091874"/>
              <a:gd name="connsiteY50" fmla="*/ 522408 h 1328074"/>
              <a:gd name="connsiteX51" fmla="*/ 206714 w 1091874"/>
              <a:gd name="connsiteY51" fmla="*/ 468666 h 1328074"/>
              <a:gd name="connsiteX52" fmla="*/ 232923 w 1091874"/>
              <a:gd name="connsiteY52" fmla="*/ 476165 h 1328074"/>
              <a:gd name="connsiteX53" fmla="*/ 370205 w 1091874"/>
              <a:gd name="connsiteY53" fmla="*/ 332435 h 1328074"/>
              <a:gd name="connsiteX54" fmla="*/ 366461 w 1091874"/>
              <a:gd name="connsiteY54" fmla="*/ 313687 h 1328074"/>
              <a:gd name="connsiteX55" fmla="*/ 421374 w 1091874"/>
              <a:gd name="connsiteY55" fmla="*/ 259945 h 1328074"/>
              <a:gd name="connsiteX56" fmla="*/ 475039 w 1091874"/>
              <a:gd name="connsiteY56" fmla="*/ 313687 h 1328074"/>
              <a:gd name="connsiteX57" fmla="*/ 471295 w 1091874"/>
              <a:gd name="connsiteY57" fmla="*/ 329935 h 1328074"/>
              <a:gd name="connsiteX58" fmla="*/ 606081 w 1091874"/>
              <a:gd name="connsiteY58" fmla="*/ 434921 h 1328074"/>
              <a:gd name="connsiteX59" fmla="*/ 636033 w 1091874"/>
              <a:gd name="connsiteY59" fmla="*/ 427422 h 1328074"/>
              <a:gd name="connsiteX60" fmla="*/ 659746 w 1091874"/>
              <a:gd name="connsiteY60" fmla="*/ 432421 h 1328074"/>
              <a:gd name="connsiteX61" fmla="*/ 782052 w 1091874"/>
              <a:gd name="connsiteY61" fmla="*/ 312438 h 1328074"/>
              <a:gd name="connsiteX62" fmla="*/ 777060 w 1091874"/>
              <a:gd name="connsiteY62" fmla="*/ 289941 h 1328074"/>
              <a:gd name="connsiteX63" fmla="*/ 830725 w 1091874"/>
              <a:gd name="connsiteY63" fmla="*/ 236198 h 1328074"/>
              <a:gd name="connsiteX64" fmla="*/ 95757 w 1091874"/>
              <a:gd name="connsiteY64" fmla="*/ 159170 h 1328074"/>
              <a:gd name="connsiteX65" fmla="*/ 95757 w 1091874"/>
              <a:gd name="connsiteY65" fmla="*/ 747352 h 1328074"/>
              <a:gd name="connsiteX66" fmla="*/ 960054 w 1091874"/>
              <a:gd name="connsiteY66" fmla="*/ 747352 h 1328074"/>
              <a:gd name="connsiteX67" fmla="*/ 960054 w 1091874"/>
              <a:gd name="connsiteY67" fmla="*/ 159170 h 1328074"/>
              <a:gd name="connsiteX68" fmla="*/ 528527 w 1091874"/>
              <a:gd name="connsiteY68" fmla="*/ 0 h 1328074"/>
              <a:gd name="connsiteX69" fmla="*/ 565835 w 1091874"/>
              <a:gd name="connsiteY69" fmla="*/ 37306 h 1328074"/>
              <a:gd name="connsiteX70" fmla="*/ 547181 w 1091874"/>
              <a:gd name="connsiteY70" fmla="*/ 69637 h 1328074"/>
              <a:gd name="connsiteX71" fmla="*/ 547181 w 1091874"/>
              <a:gd name="connsiteY71" fmla="*/ 121865 h 1328074"/>
              <a:gd name="connsiteX72" fmla="*/ 997361 w 1091874"/>
              <a:gd name="connsiteY72" fmla="*/ 121865 h 1328074"/>
              <a:gd name="connsiteX73" fmla="*/ 1073221 w 1091874"/>
              <a:gd name="connsiteY73" fmla="*/ 121865 h 1328074"/>
              <a:gd name="connsiteX74" fmla="*/ 1091874 w 1091874"/>
              <a:gd name="connsiteY74" fmla="*/ 140517 h 1328074"/>
              <a:gd name="connsiteX75" fmla="*/ 1073221 w 1091874"/>
              <a:gd name="connsiteY75" fmla="*/ 159170 h 1328074"/>
              <a:gd name="connsiteX76" fmla="*/ 997361 w 1091874"/>
              <a:gd name="connsiteY76" fmla="*/ 159170 h 1328074"/>
              <a:gd name="connsiteX77" fmla="*/ 997361 w 1091874"/>
              <a:gd name="connsiteY77" fmla="*/ 783414 h 1328074"/>
              <a:gd name="connsiteX78" fmla="*/ 547181 w 1091874"/>
              <a:gd name="connsiteY78" fmla="*/ 783414 h 1328074"/>
              <a:gd name="connsiteX79" fmla="*/ 547181 w 1091874"/>
              <a:gd name="connsiteY79" fmla="*/ 1030874 h 1328074"/>
              <a:gd name="connsiteX80" fmla="*/ 812066 w 1091874"/>
              <a:gd name="connsiteY80" fmla="*/ 1263411 h 1328074"/>
              <a:gd name="connsiteX81" fmla="*/ 814553 w 1091874"/>
              <a:gd name="connsiteY81" fmla="*/ 1288281 h 1328074"/>
              <a:gd name="connsiteX82" fmla="*/ 799630 w 1091874"/>
              <a:gd name="connsiteY82" fmla="*/ 1294499 h 1328074"/>
              <a:gd name="connsiteX83" fmla="*/ 788438 w 1091874"/>
              <a:gd name="connsiteY83" fmla="*/ 1290768 h 1328074"/>
              <a:gd name="connsiteX84" fmla="*/ 547181 w 1091874"/>
              <a:gd name="connsiteY84" fmla="*/ 1079371 h 1328074"/>
              <a:gd name="connsiteX85" fmla="*/ 547181 w 1091874"/>
              <a:gd name="connsiteY85" fmla="*/ 1310664 h 1328074"/>
              <a:gd name="connsiteX86" fmla="*/ 528527 w 1091874"/>
              <a:gd name="connsiteY86" fmla="*/ 1328074 h 1328074"/>
              <a:gd name="connsiteX87" fmla="*/ 511117 w 1091874"/>
              <a:gd name="connsiteY87" fmla="*/ 1310664 h 1328074"/>
              <a:gd name="connsiteX88" fmla="*/ 511117 w 1091874"/>
              <a:gd name="connsiteY88" fmla="*/ 1079371 h 1328074"/>
              <a:gd name="connsiteX89" fmla="*/ 264885 w 1091874"/>
              <a:gd name="connsiteY89" fmla="*/ 1290768 h 1328074"/>
              <a:gd name="connsiteX90" fmla="*/ 252449 w 1091874"/>
              <a:gd name="connsiteY90" fmla="*/ 1294499 h 1328074"/>
              <a:gd name="connsiteX91" fmla="*/ 238770 w 1091874"/>
              <a:gd name="connsiteY91" fmla="*/ 1288281 h 1328074"/>
              <a:gd name="connsiteX92" fmla="*/ 241257 w 1091874"/>
              <a:gd name="connsiteY92" fmla="*/ 1263411 h 1328074"/>
              <a:gd name="connsiteX93" fmla="*/ 511117 w 1091874"/>
              <a:gd name="connsiteY93" fmla="*/ 1030874 h 1328074"/>
              <a:gd name="connsiteX94" fmla="*/ 511117 w 1091874"/>
              <a:gd name="connsiteY94" fmla="*/ 783414 h 1328074"/>
              <a:gd name="connsiteX95" fmla="*/ 58449 w 1091874"/>
              <a:gd name="connsiteY95" fmla="*/ 783414 h 1328074"/>
              <a:gd name="connsiteX96" fmla="*/ 58449 w 1091874"/>
              <a:gd name="connsiteY96" fmla="*/ 159170 h 1328074"/>
              <a:gd name="connsiteX97" fmla="*/ 17410 w 1091874"/>
              <a:gd name="connsiteY97" fmla="*/ 159170 h 1328074"/>
              <a:gd name="connsiteX98" fmla="*/ 0 w 1091874"/>
              <a:gd name="connsiteY98" fmla="*/ 140517 h 1328074"/>
              <a:gd name="connsiteX99" fmla="*/ 17410 w 1091874"/>
              <a:gd name="connsiteY99" fmla="*/ 121865 h 1328074"/>
              <a:gd name="connsiteX100" fmla="*/ 58449 w 1091874"/>
              <a:gd name="connsiteY100" fmla="*/ 121865 h 1328074"/>
              <a:gd name="connsiteX101" fmla="*/ 511117 w 1091874"/>
              <a:gd name="connsiteY101" fmla="*/ 121865 h 1328074"/>
              <a:gd name="connsiteX102" fmla="*/ 511117 w 1091874"/>
              <a:gd name="connsiteY102" fmla="*/ 69637 h 1328074"/>
              <a:gd name="connsiteX103" fmla="*/ 491219 w 1091874"/>
              <a:gd name="connsiteY103" fmla="*/ 37306 h 1328074"/>
              <a:gd name="connsiteX104" fmla="*/ 528527 w 1091874"/>
              <a:gd name="connsiteY104" fmla="*/ 0 h 132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091874" h="1328074">
                <a:moveTo>
                  <a:pt x="206714" y="506161"/>
                </a:moveTo>
                <a:cubicBezTo>
                  <a:pt x="197978" y="506161"/>
                  <a:pt x="189242" y="512410"/>
                  <a:pt x="189242" y="522408"/>
                </a:cubicBezTo>
                <a:cubicBezTo>
                  <a:pt x="189242" y="531157"/>
                  <a:pt x="197978" y="538656"/>
                  <a:pt x="206714" y="538656"/>
                </a:cubicBezTo>
                <a:cubicBezTo>
                  <a:pt x="215450" y="538656"/>
                  <a:pt x="222939" y="531157"/>
                  <a:pt x="222939" y="522408"/>
                </a:cubicBezTo>
                <a:cubicBezTo>
                  <a:pt x="222939" y="512410"/>
                  <a:pt x="215450" y="506161"/>
                  <a:pt x="206714" y="506161"/>
                </a:cubicBezTo>
                <a:close/>
                <a:moveTo>
                  <a:pt x="636033" y="463667"/>
                </a:moveTo>
                <a:cubicBezTo>
                  <a:pt x="626049" y="463667"/>
                  <a:pt x="618561" y="471166"/>
                  <a:pt x="618561" y="479914"/>
                </a:cubicBezTo>
                <a:cubicBezTo>
                  <a:pt x="618561" y="489913"/>
                  <a:pt x="626049" y="497412"/>
                  <a:pt x="636033" y="497412"/>
                </a:cubicBezTo>
                <a:cubicBezTo>
                  <a:pt x="644770" y="497412"/>
                  <a:pt x="652258" y="489913"/>
                  <a:pt x="652258" y="479914"/>
                </a:cubicBezTo>
                <a:cubicBezTo>
                  <a:pt x="652258" y="471166"/>
                  <a:pt x="644770" y="463667"/>
                  <a:pt x="636033" y="463667"/>
                </a:cubicBezTo>
                <a:close/>
                <a:moveTo>
                  <a:pt x="808260" y="338684"/>
                </a:moveTo>
                <a:lnTo>
                  <a:pt x="684706" y="458667"/>
                </a:lnTo>
                <a:cubicBezTo>
                  <a:pt x="687202" y="464916"/>
                  <a:pt x="689698" y="472415"/>
                  <a:pt x="689698" y="479914"/>
                </a:cubicBezTo>
                <a:cubicBezTo>
                  <a:pt x="689698" y="509910"/>
                  <a:pt x="664738" y="533657"/>
                  <a:pt x="636033" y="533657"/>
                </a:cubicBezTo>
                <a:cubicBezTo>
                  <a:pt x="606081" y="533657"/>
                  <a:pt x="582369" y="509910"/>
                  <a:pt x="582369" y="479914"/>
                </a:cubicBezTo>
                <a:cubicBezTo>
                  <a:pt x="582369" y="474915"/>
                  <a:pt x="583617" y="469916"/>
                  <a:pt x="584865" y="464916"/>
                </a:cubicBezTo>
                <a:lnTo>
                  <a:pt x="448830" y="359931"/>
                </a:lnTo>
                <a:cubicBezTo>
                  <a:pt x="441342" y="364930"/>
                  <a:pt x="431358" y="368680"/>
                  <a:pt x="421374" y="368680"/>
                </a:cubicBezTo>
                <a:cubicBezTo>
                  <a:pt x="411390" y="368680"/>
                  <a:pt x="401405" y="364930"/>
                  <a:pt x="393917" y="359931"/>
                </a:cubicBezTo>
                <a:lnTo>
                  <a:pt x="256635" y="503661"/>
                </a:lnTo>
                <a:cubicBezTo>
                  <a:pt x="257883" y="509910"/>
                  <a:pt x="260379" y="514909"/>
                  <a:pt x="260379" y="522408"/>
                </a:cubicBezTo>
                <a:cubicBezTo>
                  <a:pt x="260379" y="544905"/>
                  <a:pt x="245403" y="564902"/>
                  <a:pt x="225435" y="572401"/>
                </a:cubicBezTo>
                <a:lnTo>
                  <a:pt x="225435" y="643641"/>
                </a:lnTo>
                <a:lnTo>
                  <a:pt x="813252" y="643641"/>
                </a:lnTo>
                <a:lnTo>
                  <a:pt x="813252" y="339934"/>
                </a:lnTo>
                <a:cubicBezTo>
                  <a:pt x="810756" y="339934"/>
                  <a:pt x="809508" y="338684"/>
                  <a:pt x="808260" y="338684"/>
                </a:cubicBezTo>
                <a:close/>
                <a:moveTo>
                  <a:pt x="421374" y="297440"/>
                </a:moveTo>
                <a:cubicBezTo>
                  <a:pt x="411390" y="297440"/>
                  <a:pt x="403902" y="304939"/>
                  <a:pt x="403902" y="313687"/>
                </a:cubicBezTo>
                <a:cubicBezTo>
                  <a:pt x="403902" y="323686"/>
                  <a:pt x="411390" y="329935"/>
                  <a:pt x="421374" y="329935"/>
                </a:cubicBezTo>
                <a:cubicBezTo>
                  <a:pt x="430110" y="329935"/>
                  <a:pt x="437598" y="323686"/>
                  <a:pt x="437598" y="313687"/>
                </a:cubicBezTo>
                <a:cubicBezTo>
                  <a:pt x="437598" y="304939"/>
                  <a:pt x="430110" y="297440"/>
                  <a:pt x="421374" y="297440"/>
                </a:cubicBezTo>
                <a:close/>
                <a:moveTo>
                  <a:pt x="830725" y="273693"/>
                </a:moveTo>
                <a:cubicBezTo>
                  <a:pt x="821989" y="273693"/>
                  <a:pt x="814500" y="281192"/>
                  <a:pt x="814500" y="289941"/>
                </a:cubicBezTo>
                <a:cubicBezTo>
                  <a:pt x="814500" y="298690"/>
                  <a:pt x="821989" y="306188"/>
                  <a:pt x="830725" y="306188"/>
                </a:cubicBezTo>
                <a:cubicBezTo>
                  <a:pt x="840709" y="306188"/>
                  <a:pt x="848197" y="298690"/>
                  <a:pt x="848197" y="289941"/>
                </a:cubicBezTo>
                <a:cubicBezTo>
                  <a:pt x="848197" y="281192"/>
                  <a:pt x="840709" y="273693"/>
                  <a:pt x="830725" y="273693"/>
                </a:cubicBezTo>
                <a:close/>
                <a:moveTo>
                  <a:pt x="830725" y="236198"/>
                </a:moveTo>
                <a:cubicBezTo>
                  <a:pt x="860677" y="236198"/>
                  <a:pt x="884390" y="261195"/>
                  <a:pt x="884390" y="289941"/>
                </a:cubicBezTo>
                <a:cubicBezTo>
                  <a:pt x="884390" y="312438"/>
                  <a:pt x="869413" y="332435"/>
                  <a:pt x="849445" y="339934"/>
                </a:cubicBezTo>
                <a:lnTo>
                  <a:pt x="849445" y="643641"/>
                </a:lnTo>
                <a:lnTo>
                  <a:pt x="893126" y="643641"/>
                </a:lnTo>
                <a:cubicBezTo>
                  <a:pt x="903110" y="643641"/>
                  <a:pt x="910598" y="651140"/>
                  <a:pt x="910598" y="661139"/>
                </a:cubicBezTo>
                <a:cubicBezTo>
                  <a:pt x="910598" y="671138"/>
                  <a:pt x="903110" y="679886"/>
                  <a:pt x="893126" y="679886"/>
                </a:cubicBezTo>
                <a:lnTo>
                  <a:pt x="849445" y="679886"/>
                </a:lnTo>
                <a:lnTo>
                  <a:pt x="187994" y="679886"/>
                </a:lnTo>
                <a:lnTo>
                  <a:pt x="150553" y="679886"/>
                </a:lnTo>
                <a:cubicBezTo>
                  <a:pt x="140569" y="679886"/>
                  <a:pt x="131833" y="671138"/>
                  <a:pt x="131833" y="661139"/>
                </a:cubicBezTo>
                <a:cubicBezTo>
                  <a:pt x="131833" y="651140"/>
                  <a:pt x="140569" y="643641"/>
                  <a:pt x="150553" y="643641"/>
                </a:cubicBezTo>
                <a:lnTo>
                  <a:pt x="187994" y="643641"/>
                </a:lnTo>
                <a:lnTo>
                  <a:pt x="187994" y="572401"/>
                </a:lnTo>
                <a:cubicBezTo>
                  <a:pt x="168026" y="564902"/>
                  <a:pt x="153049" y="544905"/>
                  <a:pt x="153049" y="522408"/>
                </a:cubicBezTo>
                <a:cubicBezTo>
                  <a:pt x="153049" y="492413"/>
                  <a:pt x="176762" y="468666"/>
                  <a:pt x="206714" y="468666"/>
                </a:cubicBezTo>
                <a:cubicBezTo>
                  <a:pt x="215450" y="468666"/>
                  <a:pt x="225435" y="471166"/>
                  <a:pt x="232923" y="476165"/>
                </a:cubicBezTo>
                <a:lnTo>
                  <a:pt x="370205" y="332435"/>
                </a:lnTo>
                <a:cubicBezTo>
                  <a:pt x="368957" y="326186"/>
                  <a:pt x="366461" y="319937"/>
                  <a:pt x="366461" y="313687"/>
                </a:cubicBezTo>
                <a:cubicBezTo>
                  <a:pt x="366461" y="284941"/>
                  <a:pt x="391421" y="259945"/>
                  <a:pt x="421374" y="259945"/>
                </a:cubicBezTo>
                <a:cubicBezTo>
                  <a:pt x="450078" y="259945"/>
                  <a:pt x="475039" y="284941"/>
                  <a:pt x="475039" y="313687"/>
                </a:cubicBezTo>
                <a:cubicBezTo>
                  <a:pt x="475039" y="319937"/>
                  <a:pt x="472543" y="324936"/>
                  <a:pt x="471295" y="329935"/>
                </a:cubicBezTo>
                <a:lnTo>
                  <a:pt x="606081" y="434921"/>
                </a:lnTo>
                <a:cubicBezTo>
                  <a:pt x="614817" y="429921"/>
                  <a:pt x="624801" y="427422"/>
                  <a:pt x="636033" y="427422"/>
                </a:cubicBezTo>
                <a:cubicBezTo>
                  <a:pt x="643522" y="427422"/>
                  <a:pt x="651010" y="428671"/>
                  <a:pt x="659746" y="432421"/>
                </a:cubicBezTo>
                <a:lnTo>
                  <a:pt x="782052" y="312438"/>
                </a:lnTo>
                <a:cubicBezTo>
                  <a:pt x="778308" y="304939"/>
                  <a:pt x="777060" y="297440"/>
                  <a:pt x="777060" y="289941"/>
                </a:cubicBezTo>
                <a:cubicBezTo>
                  <a:pt x="777060" y="261195"/>
                  <a:pt x="800772" y="236198"/>
                  <a:pt x="830725" y="236198"/>
                </a:cubicBezTo>
                <a:close/>
                <a:moveTo>
                  <a:pt x="95757" y="159170"/>
                </a:moveTo>
                <a:lnTo>
                  <a:pt x="95757" y="747352"/>
                </a:lnTo>
                <a:lnTo>
                  <a:pt x="960054" y="747352"/>
                </a:lnTo>
                <a:lnTo>
                  <a:pt x="960054" y="159170"/>
                </a:lnTo>
                <a:close/>
                <a:moveTo>
                  <a:pt x="528527" y="0"/>
                </a:moveTo>
                <a:cubicBezTo>
                  <a:pt x="549668" y="0"/>
                  <a:pt x="565835" y="17409"/>
                  <a:pt x="565835" y="37306"/>
                </a:cubicBezTo>
                <a:cubicBezTo>
                  <a:pt x="565835" y="50984"/>
                  <a:pt x="558373" y="63419"/>
                  <a:pt x="547181" y="69637"/>
                </a:cubicBezTo>
                <a:lnTo>
                  <a:pt x="547181" y="121865"/>
                </a:lnTo>
                <a:lnTo>
                  <a:pt x="997361" y="121865"/>
                </a:lnTo>
                <a:lnTo>
                  <a:pt x="1073221" y="121865"/>
                </a:lnTo>
                <a:cubicBezTo>
                  <a:pt x="1084413" y="121865"/>
                  <a:pt x="1091874" y="129326"/>
                  <a:pt x="1091874" y="140517"/>
                </a:cubicBezTo>
                <a:cubicBezTo>
                  <a:pt x="1091874" y="150465"/>
                  <a:pt x="1084413" y="159170"/>
                  <a:pt x="1073221" y="159170"/>
                </a:cubicBezTo>
                <a:lnTo>
                  <a:pt x="997361" y="159170"/>
                </a:lnTo>
                <a:lnTo>
                  <a:pt x="997361" y="783414"/>
                </a:lnTo>
                <a:lnTo>
                  <a:pt x="547181" y="783414"/>
                </a:lnTo>
                <a:lnTo>
                  <a:pt x="547181" y="1030874"/>
                </a:lnTo>
                <a:lnTo>
                  <a:pt x="812066" y="1263411"/>
                </a:lnTo>
                <a:cubicBezTo>
                  <a:pt x="819528" y="1269628"/>
                  <a:pt x="820771" y="1280820"/>
                  <a:pt x="814553" y="1288281"/>
                </a:cubicBezTo>
                <a:cubicBezTo>
                  <a:pt x="810822" y="1292012"/>
                  <a:pt x="804605" y="1294499"/>
                  <a:pt x="799630" y="1294499"/>
                </a:cubicBezTo>
                <a:cubicBezTo>
                  <a:pt x="795899" y="1294499"/>
                  <a:pt x="790925" y="1293255"/>
                  <a:pt x="788438" y="1290768"/>
                </a:cubicBezTo>
                <a:lnTo>
                  <a:pt x="547181" y="1079371"/>
                </a:lnTo>
                <a:lnTo>
                  <a:pt x="547181" y="1310664"/>
                </a:lnTo>
                <a:cubicBezTo>
                  <a:pt x="547181" y="1320613"/>
                  <a:pt x="538476" y="1328074"/>
                  <a:pt x="528527" y="1328074"/>
                </a:cubicBezTo>
                <a:cubicBezTo>
                  <a:pt x="519822" y="1328074"/>
                  <a:pt x="511117" y="1320613"/>
                  <a:pt x="511117" y="1310664"/>
                </a:cubicBezTo>
                <a:lnTo>
                  <a:pt x="511117" y="1079371"/>
                </a:lnTo>
                <a:lnTo>
                  <a:pt x="264885" y="1290768"/>
                </a:lnTo>
                <a:cubicBezTo>
                  <a:pt x="261154" y="1293255"/>
                  <a:pt x="256180" y="1294499"/>
                  <a:pt x="252449" y="1294499"/>
                </a:cubicBezTo>
                <a:cubicBezTo>
                  <a:pt x="247475" y="1294499"/>
                  <a:pt x="242501" y="1292012"/>
                  <a:pt x="238770" y="1288281"/>
                </a:cubicBezTo>
                <a:cubicBezTo>
                  <a:pt x="232552" y="1280820"/>
                  <a:pt x="233795" y="1269628"/>
                  <a:pt x="241257" y="1263411"/>
                </a:cubicBezTo>
                <a:lnTo>
                  <a:pt x="511117" y="1030874"/>
                </a:lnTo>
                <a:lnTo>
                  <a:pt x="511117" y="783414"/>
                </a:lnTo>
                <a:lnTo>
                  <a:pt x="58449" y="783414"/>
                </a:lnTo>
                <a:lnTo>
                  <a:pt x="58449" y="159170"/>
                </a:lnTo>
                <a:lnTo>
                  <a:pt x="17410" y="159170"/>
                </a:lnTo>
                <a:cubicBezTo>
                  <a:pt x="7462" y="159170"/>
                  <a:pt x="0" y="150465"/>
                  <a:pt x="0" y="140517"/>
                </a:cubicBezTo>
                <a:cubicBezTo>
                  <a:pt x="0" y="129326"/>
                  <a:pt x="7462" y="121865"/>
                  <a:pt x="17410" y="121865"/>
                </a:cubicBezTo>
                <a:lnTo>
                  <a:pt x="58449" y="121865"/>
                </a:lnTo>
                <a:lnTo>
                  <a:pt x="511117" y="121865"/>
                </a:lnTo>
                <a:lnTo>
                  <a:pt x="511117" y="69637"/>
                </a:lnTo>
                <a:cubicBezTo>
                  <a:pt x="499924" y="63419"/>
                  <a:pt x="491219" y="50984"/>
                  <a:pt x="491219" y="37306"/>
                </a:cubicBezTo>
                <a:cubicBezTo>
                  <a:pt x="491219" y="17409"/>
                  <a:pt x="508629" y="0"/>
                  <a:pt x="5285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0EFA81F-8BCA-8B48-9D4E-DEC65BFE1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1801" y="10703132"/>
            <a:ext cx="1333563" cy="1168783"/>
          </a:xfrm>
          <a:custGeom>
            <a:avLst/>
            <a:gdLst>
              <a:gd name="connsiteX0" fmla="*/ 408843 w 1333563"/>
              <a:gd name="connsiteY0" fmla="*/ 876372 h 1168783"/>
              <a:gd name="connsiteX1" fmla="*/ 375085 w 1333563"/>
              <a:gd name="connsiteY1" fmla="*/ 933367 h 1168783"/>
              <a:gd name="connsiteX2" fmla="*/ 392589 w 1333563"/>
              <a:gd name="connsiteY2" fmla="*/ 1132851 h 1168783"/>
              <a:gd name="connsiteX3" fmla="*/ 618890 w 1333563"/>
              <a:gd name="connsiteY3" fmla="*/ 1132851 h 1168783"/>
              <a:gd name="connsiteX4" fmla="*/ 632643 w 1333563"/>
              <a:gd name="connsiteY4" fmla="*/ 1119222 h 1168783"/>
              <a:gd name="connsiteX5" fmla="*/ 632643 w 1333563"/>
              <a:gd name="connsiteY5" fmla="*/ 1026295 h 1168783"/>
              <a:gd name="connsiteX6" fmla="*/ 480109 w 1333563"/>
              <a:gd name="connsiteY6" fmla="*/ 876372 h 1168783"/>
              <a:gd name="connsiteX7" fmla="*/ 188793 w 1333563"/>
              <a:gd name="connsiteY7" fmla="*/ 876372 h 1168783"/>
              <a:gd name="connsiteX8" fmla="*/ 37509 w 1333563"/>
              <a:gd name="connsiteY8" fmla="*/ 1026295 h 1168783"/>
              <a:gd name="connsiteX9" fmla="*/ 37509 w 1333563"/>
              <a:gd name="connsiteY9" fmla="*/ 1119222 h 1168783"/>
              <a:gd name="connsiteX10" fmla="*/ 50011 w 1333563"/>
              <a:gd name="connsiteY10" fmla="*/ 1132851 h 1168783"/>
              <a:gd name="connsiteX11" fmla="*/ 275062 w 1333563"/>
              <a:gd name="connsiteY11" fmla="*/ 1132851 h 1168783"/>
              <a:gd name="connsiteX12" fmla="*/ 295067 w 1333563"/>
              <a:gd name="connsiteY12" fmla="*/ 933367 h 1168783"/>
              <a:gd name="connsiteX13" fmla="*/ 293817 w 1333563"/>
              <a:gd name="connsiteY13" fmla="*/ 933367 h 1168783"/>
              <a:gd name="connsiteX14" fmla="*/ 261309 w 1333563"/>
              <a:gd name="connsiteY14" fmla="*/ 876372 h 1168783"/>
              <a:gd name="connsiteX15" fmla="*/ 188793 w 1333563"/>
              <a:gd name="connsiteY15" fmla="*/ 840440 h 1168783"/>
              <a:gd name="connsiteX16" fmla="*/ 240054 w 1333563"/>
              <a:gd name="connsiteY16" fmla="*/ 840440 h 1168783"/>
              <a:gd name="connsiteX17" fmla="*/ 428847 w 1333563"/>
              <a:gd name="connsiteY17" fmla="*/ 840440 h 1168783"/>
              <a:gd name="connsiteX18" fmla="*/ 480109 w 1333563"/>
              <a:gd name="connsiteY18" fmla="*/ 840440 h 1168783"/>
              <a:gd name="connsiteX19" fmla="*/ 668902 w 1333563"/>
              <a:gd name="connsiteY19" fmla="*/ 1026295 h 1168783"/>
              <a:gd name="connsiteX20" fmla="*/ 668902 w 1333563"/>
              <a:gd name="connsiteY20" fmla="*/ 1119222 h 1168783"/>
              <a:gd name="connsiteX21" fmla="*/ 618890 w 1333563"/>
              <a:gd name="connsiteY21" fmla="*/ 1168783 h 1168783"/>
              <a:gd name="connsiteX22" fmla="*/ 50011 w 1333563"/>
              <a:gd name="connsiteY22" fmla="*/ 1168783 h 1168783"/>
              <a:gd name="connsiteX23" fmla="*/ 0 w 1333563"/>
              <a:gd name="connsiteY23" fmla="*/ 1119222 h 1168783"/>
              <a:gd name="connsiteX24" fmla="*/ 0 w 1333563"/>
              <a:gd name="connsiteY24" fmla="*/ 1026295 h 1168783"/>
              <a:gd name="connsiteX25" fmla="*/ 188793 w 1333563"/>
              <a:gd name="connsiteY25" fmla="*/ 840440 h 1168783"/>
              <a:gd name="connsiteX26" fmla="*/ 335384 w 1333563"/>
              <a:gd name="connsiteY26" fmla="*/ 543515 h 1168783"/>
              <a:gd name="connsiteX27" fmla="*/ 228348 w 1333563"/>
              <a:gd name="connsiteY27" fmla="*/ 650968 h 1168783"/>
              <a:gd name="connsiteX28" fmla="*/ 335384 w 1333563"/>
              <a:gd name="connsiteY28" fmla="*/ 759671 h 1168783"/>
              <a:gd name="connsiteX29" fmla="*/ 443666 w 1333563"/>
              <a:gd name="connsiteY29" fmla="*/ 650968 h 1168783"/>
              <a:gd name="connsiteX30" fmla="*/ 335384 w 1333563"/>
              <a:gd name="connsiteY30" fmla="*/ 543515 h 1168783"/>
              <a:gd name="connsiteX31" fmla="*/ 924839 w 1333563"/>
              <a:gd name="connsiteY31" fmla="*/ 499870 h 1168783"/>
              <a:gd name="connsiteX32" fmla="*/ 1078891 w 1333563"/>
              <a:gd name="connsiteY32" fmla="*/ 499870 h 1168783"/>
              <a:gd name="connsiteX33" fmla="*/ 1097378 w 1333563"/>
              <a:gd name="connsiteY33" fmla="*/ 518474 h 1168783"/>
              <a:gd name="connsiteX34" fmla="*/ 1078891 w 1333563"/>
              <a:gd name="connsiteY34" fmla="*/ 537079 h 1168783"/>
              <a:gd name="connsiteX35" fmla="*/ 924839 w 1333563"/>
              <a:gd name="connsiteY35" fmla="*/ 537079 h 1168783"/>
              <a:gd name="connsiteX36" fmla="*/ 906353 w 1333563"/>
              <a:gd name="connsiteY36" fmla="*/ 518474 h 1168783"/>
              <a:gd name="connsiteX37" fmla="*/ 924839 w 1333563"/>
              <a:gd name="connsiteY37" fmla="*/ 499870 h 1168783"/>
              <a:gd name="connsiteX38" fmla="*/ 848261 w 1333563"/>
              <a:gd name="connsiteY38" fmla="*/ 422968 h 1168783"/>
              <a:gd name="connsiteX39" fmla="*/ 1084035 w 1333563"/>
              <a:gd name="connsiteY39" fmla="*/ 422968 h 1168783"/>
              <a:gd name="connsiteX40" fmla="*/ 1102847 w 1333563"/>
              <a:gd name="connsiteY40" fmla="*/ 442192 h 1168783"/>
              <a:gd name="connsiteX41" fmla="*/ 1084035 w 1333563"/>
              <a:gd name="connsiteY41" fmla="*/ 460135 h 1168783"/>
              <a:gd name="connsiteX42" fmla="*/ 848261 w 1333563"/>
              <a:gd name="connsiteY42" fmla="*/ 460135 h 1168783"/>
              <a:gd name="connsiteX43" fmla="*/ 829449 w 1333563"/>
              <a:gd name="connsiteY43" fmla="*/ 442192 h 1168783"/>
              <a:gd name="connsiteX44" fmla="*/ 848261 w 1333563"/>
              <a:gd name="connsiteY44" fmla="*/ 422968 h 1168783"/>
              <a:gd name="connsiteX45" fmla="*/ 848261 w 1333563"/>
              <a:gd name="connsiteY45" fmla="*/ 346066 h 1168783"/>
              <a:gd name="connsiteX46" fmla="*/ 1084035 w 1333563"/>
              <a:gd name="connsiteY46" fmla="*/ 346066 h 1168783"/>
              <a:gd name="connsiteX47" fmla="*/ 1102847 w 1333563"/>
              <a:gd name="connsiteY47" fmla="*/ 365290 h 1168783"/>
              <a:gd name="connsiteX48" fmla="*/ 1084035 w 1333563"/>
              <a:gd name="connsiteY48" fmla="*/ 383233 h 1168783"/>
              <a:gd name="connsiteX49" fmla="*/ 848261 w 1333563"/>
              <a:gd name="connsiteY49" fmla="*/ 383233 h 1168783"/>
              <a:gd name="connsiteX50" fmla="*/ 829449 w 1333563"/>
              <a:gd name="connsiteY50" fmla="*/ 365290 h 1168783"/>
              <a:gd name="connsiteX51" fmla="*/ 848261 w 1333563"/>
              <a:gd name="connsiteY51" fmla="*/ 346066 h 1168783"/>
              <a:gd name="connsiteX52" fmla="*/ 685685 w 1333563"/>
              <a:gd name="connsiteY52" fmla="*/ 316782 h 1168783"/>
              <a:gd name="connsiteX53" fmla="*/ 608035 w 1333563"/>
              <a:gd name="connsiteY53" fmla="*/ 394122 h 1168783"/>
              <a:gd name="connsiteX54" fmla="*/ 603026 w 1333563"/>
              <a:gd name="connsiteY54" fmla="*/ 399112 h 1168783"/>
              <a:gd name="connsiteX55" fmla="*/ 519114 w 1333563"/>
              <a:gd name="connsiteY55" fmla="*/ 482690 h 1168783"/>
              <a:gd name="connsiteX56" fmla="*/ 590501 w 1333563"/>
              <a:gd name="connsiteY56" fmla="*/ 505144 h 1168783"/>
              <a:gd name="connsiteX57" fmla="*/ 708229 w 1333563"/>
              <a:gd name="connsiteY57" fmla="*/ 386638 h 1168783"/>
              <a:gd name="connsiteX58" fmla="*/ 685685 w 1333563"/>
              <a:gd name="connsiteY58" fmla="*/ 316782 h 1168783"/>
              <a:gd name="connsiteX59" fmla="*/ 608035 w 1333563"/>
              <a:gd name="connsiteY59" fmla="*/ 269379 h 1168783"/>
              <a:gd name="connsiteX60" fmla="*/ 608035 w 1333563"/>
              <a:gd name="connsiteY60" fmla="*/ 341730 h 1168783"/>
              <a:gd name="connsiteX61" fmla="*/ 659385 w 1333563"/>
              <a:gd name="connsiteY61" fmla="*/ 290586 h 1168783"/>
              <a:gd name="connsiteX62" fmla="*/ 608035 w 1333563"/>
              <a:gd name="connsiteY62" fmla="*/ 269379 h 1168783"/>
              <a:gd name="connsiteX63" fmla="*/ 571715 w 1333563"/>
              <a:gd name="connsiteY63" fmla="*/ 269379 h 1168783"/>
              <a:gd name="connsiteX64" fmla="*/ 470269 w 1333563"/>
              <a:gd name="connsiteY64" fmla="*/ 386638 h 1168783"/>
              <a:gd name="connsiteX65" fmla="*/ 494065 w 1333563"/>
              <a:gd name="connsiteY65" fmla="*/ 456494 h 1168783"/>
              <a:gd name="connsiteX66" fmla="*/ 571715 w 1333563"/>
              <a:gd name="connsiteY66" fmla="*/ 379153 h 1168783"/>
              <a:gd name="connsiteX67" fmla="*/ 804215 w 1333563"/>
              <a:gd name="connsiteY67" fmla="*/ 269162 h 1168783"/>
              <a:gd name="connsiteX68" fmla="*/ 1078650 w 1333563"/>
              <a:gd name="connsiteY68" fmla="*/ 269162 h 1168783"/>
              <a:gd name="connsiteX69" fmla="*/ 1097362 w 1333563"/>
              <a:gd name="connsiteY69" fmla="*/ 288386 h 1168783"/>
              <a:gd name="connsiteX70" fmla="*/ 1078650 w 1333563"/>
              <a:gd name="connsiteY70" fmla="*/ 306329 h 1168783"/>
              <a:gd name="connsiteX71" fmla="*/ 804215 w 1333563"/>
              <a:gd name="connsiteY71" fmla="*/ 306329 h 1168783"/>
              <a:gd name="connsiteX72" fmla="*/ 785504 w 1333563"/>
              <a:gd name="connsiteY72" fmla="*/ 288386 h 1168783"/>
              <a:gd name="connsiteX73" fmla="*/ 804215 w 1333563"/>
              <a:gd name="connsiteY73" fmla="*/ 269162 h 1168783"/>
              <a:gd name="connsiteX74" fmla="*/ 590501 w 1333563"/>
              <a:gd name="connsiteY74" fmla="*/ 230709 h 1168783"/>
              <a:gd name="connsiteX75" fmla="*/ 700714 w 1333563"/>
              <a:gd name="connsiteY75" fmla="*/ 276864 h 1168783"/>
              <a:gd name="connsiteX76" fmla="*/ 745802 w 1333563"/>
              <a:gd name="connsiteY76" fmla="*/ 386638 h 1168783"/>
              <a:gd name="connsiteX77" fmla="*/ 590501 w 1333563"/>
              <a:gd name="connsiteY77" fmla="*/ 542567 h 1168783"/>
              <a:gd name="connsiteX78" fmla="*/ 433949 w 1333563"/>
              <a:gd name="connsiteY78" fmla="*/ 386638 h 1168783"/>
              <a:gd name="connsiteX79" fmla="*/ 590501 w 1333563"/>
              <a:gd name="connsiteY79" fmla="*/ 230709 h 1168783"/>
              <a:gd name="connsiteX80" fmla="*/ 354054 w 1333563"/>
              <a:gd name="connsiteY80" fmla="*/ 153683 h 1168783"/>
              <a:gd name="connsiteX81" fmla="*/ 354054 w 1333563"/>
              <a:gd name="connsiteY81" fmla="*/ 507280 h 1168783"/>
              <a:gd name="connsiteX82" fmla="*/ 481004 w 1333563"/>
              <a:gd name="connsiteY82" fmla="*/ 650968 h 1168783"/>
              <a:gd name="connsiteX83" fmla="*/ 469803 w 1333563"/>
              <a:gd name="connsiteY83" fmla="*/ 707194 h 1168783"/>
              <a:gd name="connsiteX84" fmla="*/ 1171764 w 1333563"/>
              <a:gd name="connsiteY84" fmla="*/ 707194 h 1168783"/>
              <a:gd name="connsiteX85" fmla="*/ 1220304 w 1333563"/>
              <a:gd name="connsiteY85" fmla="*/ 658465 h 1168783"/>
              <a:gd name="connsiteX86" fmla="*/ 1220304 w 1333563"/>
              <a:gd name="connsiteY86" fmla="*/ 153683 h 1168783"/>
              <a:gd name="connsiteX87" fmla="*/ 319204 w 1333563"/>
              <a:gd name="connsiteY87" fmla="*/ 36234 h 1168783"/>
              <a:gd name="connsiteX88" fmla="*/ 278132 w 1333563"/>
              <a:gd name="connsiteY88" fmla="*/ 76217 h 1168783"/>
              <a:gd name="connsiteX89" fmla="*/ 319204 w 1333563"/>
              <a:gd name="connsiteY89" fmla="*/ 117449 h 1168783"/>
              <a:gd name="connsiteX90" fmla="*/ 1255153 w 1333563"/>
              <a:gd name="connsiteY90" fmla="*/ 117449 h 1168783"/>
              <a:gd name="connsiteX91" fmla="*/ 1296225 w 1333563"/>
              <a:gd name="connsiteY91" fmla="*/ 76217 h 1168783"/>
              <a:gd name="connsiteX92" fmla="*/ 1255153 w 1333563"/>
              <a:gd name="connsiteY92" fmla="*/ 36234 h 1168783"/>
              <a:gd name="connsiteX93" fmla="*/ 319204 w 1333563"/>
              <a:gd name="connsiteY93" fmla="*/ 0 h 1168783"/>
              <a:gd name="connsiteX94" fmla="*/ 1255153 w 1333563"/>
              <a:gd name="connsiteY94" fmla="*/ 0 h 1168783"/>
              <a:gd name="connsiteX95" fmla="*/ 1333563 w 1333563"/>
              <a:gd name="connsiteY95" fmla="*/ 76217 h 1168783"/>
              <a:gd name="connsiteX96" fmla="*/ 1256397 w 1333563"/>
              <a:gd name="connsiteY96" fmla="*/ 153683 h 1168783"/>
              <a:gd name="connsiteX97" fmla="*/ 1256397 w 1333563"/>
              <a:gd name="connsiteY97" fmla="*/ 658465 h 1168783"/>
              <a:gd name="connsiteX98" fmla="*/ 1171764 w 1333563"/>
              <a:gd name="connsiteY98" fmla="*/ 743428 h 1168783"/>
              <a:gd name="connsiteX99" fmla="*/ 805848 w 1333563"/>
              <a:gd name="connsiteY99" fmla="*/ 743428 h 1168783"/>
              <a:gd name="connsiteX100" fmla="*/ 805848 w 1333563"/>
              <a:gd name="connsiteY100" fmla="*/ 830890 h 1168783"/>
              <a:gd name="connsiteX101" fmla="*/ 824517 w 1333563"/>
              <a:gd name="connsiteY101" fmla="*/ 862127 h 1168783"/>
              <a:gd name="connsiteX102" fmla="*/ 788423 w 1333563"/>
              <a:gd name="connsiteY102" fmla="*/ 899611 h 1168783"/>
              <a:gd name="connsiteX103" fmla="*/ 751085 w 1333563"/>
              <a:gd name="connsiteY103" fmla="*/ 862127 h 1168783"/>
              <a:gd name="connsiteX104" fmla="*/ 769754 w 1333563"/>
              <a:gd name="connsiteY104" fmla="*/ 830890 h 1168783"/>
              <a:gd name="connsiteX105" fmla="*/ 769754 w 1333563"/>
              <a:gd name="connsiteY105" fmla="*/ 743428 h 1168783"/>
              <a:gd name="connsiteX106" fmla="*/ 447399 w 1333563"/>
              <a:gd name="connsiteY106" fmla="*/ 743428 h 1168783"/>
              <a:gd name="connsiteX107" fmla="*/ 335384 w 1333563"/>
              <a:gd name="connsiteY107" fmla="*/ 795905 h 1168783"/>
              <a:gd name="connsiteX108" fmla="*/ 192254 w 1333563"/>
              <a:gd name="connsiteY108" fmla="*/ 650968 h 1168783"/>
              <a:gd name="connsiteX109" fmla="*/ 317960 w 1333563"/>
              <a:gd name="connsiteY109" fmla="*/ 507280 h 1168783"/>
              <a:gd name="connsiteX110" fmla="*/ 317960 w 1333563"/>
              <a:gd name="connsiteY110" fmla="*/ 153683 h 1168783"/>
              <a:gd name="connsiteX111" fmla="*/ 240794 w 1333563"/>
              <a:gd name="connsiteY111" fmla="*/ 76217 h 1168783"/>
              <a:gd name="connsiteX112" fmla="*/ 319204 w 1333563"/>
              <a:gd name="connsiteY112" fmla="*/ 0 h 116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333563" h="1168783">
                <a:moveTo>
                  <a:pt x="408843" y="876372"/>
                </a:moveTo>
                <a:lnTo>
                  <a:pt x="375085" y="933367"/>
                </a:lnTo>
                <a:lnTo>
                  <a:pt x="392589" y="1132851"/>
                </a:lnTo>
                <a:lnTo>
                  <a:pt x="618890" y="1132851"/>
                </a:lnTo>
                <a:cubicBezTo>
                  <a:pt x="626392" y="1132851"/>
                  <a:pt x="632643" y="1126656"/>
                  <a:pt x="632643" y="1119222"/>
                </a:cubicBezTo>
                <a:lnTo>
                  <a:pt x="632643" y="1026295"/>
                </a:lnTo>
                <a:cubicBezTo>
                  <a:pt x="632643" y="943280"/>
                  <a:pt x="563878" y="876372"/>
                  <a:pt x="480109" y="876372"/>
                </a:cubicBezTo>
                <a:close/>
                <a:moveTo>
                  <a:pt x="188793" y="876372"/>
                </a:moveTo>
                <a:cubicBezTo>
                  <a:pt x="105024" y="876372"/>
                  <a:pt x="37509" y="943280"/>
                  <a:pt x="37509" y="1026295"/>
                </a:cubicBezTo>
                <a:lnTo>
                  <a:pt x="37509" y="1119222"/>
                </a:lnTo>
                <a:cubicBezTo>
                  <a:pt x="37509" y="1126656"/>
                  <a:pt x="43760" y="1132851"/>
                  <a:pt x="50011" y="1132851"/>
                </a:cubicBezTo>
                <a:lnTo>
                  <a:pt x="275062" y="1132851"/>
                </a:lnTo>
                <a:lnTo>
                  <a:pt x="295067" y="933367"/>
                </a:lnTo>
                <a:lnTo>
                  <a:pt x="293817" y="933367"/>
                </a:lnTo>
                <a:lnTo>
                  <a:pt x="261309" y="876372"/>
                </a:lnTo>
                <a:close/>
                <a:moveTo>
                  <a:pt x="188793" y="840440"/>
                </a:moveTo>
                <a:lnTo>
                  <a:pt x="240054" y="840440"/>
                </a:lnTo>
                <a:lnTo>
                  <a:pt x="428847" y="840440"/>
                </a:lnTo>
                <a:lnTo>
                  <a:pt x="480109" y="840440"/>
                </a:lnTo>
                <a:cubicBezTo>
                  <a:pt x="583882" y="840440"/>
                  <a:pt x="668902" y="924694"/>
                  <a:pt x="668902" y="1026295"/>
                </a:cubicBezTo>
                <a:lnTo>
                  <a:pt x="668902" y="1119222"/>
                </a:lnTo>
                <a:cubicBezTo>
                  <a:pt x="668902" y="1146480"/>
                  <a:pt x="646397" y="1168783"/>
                  <a:pt x="618890" y="1168783"/>
                </a:cubicBezTo>
                <a:lnTo>
                  <a:pt x="50011" y="1168783"/>
                </a:lnTo>
                <a:cubicBezTo>
                  <a:pt x="22505" y="1168783"/>
                  <a:pt x="0" y="1146480"/>
                  <a:pt x="0" y="1119222"/>
                </a:cubicBezTo>
                <a:lnTo>
                  <a:pt x="0" y="1026295"/>
                </a:lnTo>
                <a:cubicBezTo>
                  <a:pt x="0" y="924694"/>
                  <a:pt x="83769" y="840440"/>
                  <a:pt x="188793" y="840440"/>
                </a:cubicBezTo>
                <a:close/>
                <a:moveTo>
                  <a:pt x="335384" y="543515"/>
                </a:moveTo>
                <a:cubicBezTo>
                  <a:pt x="276888" y="543515"/>
                  <a:pt x="228348" y="592244"/>
                  <a:pt x="228348" y="650968"/>
                </a:cubicBezTo>
                <a:cubicBezTo>
                  <a:pt x="228348" y="710942"/>
                  <a:pt x="276888" y="759671"/>
                  <a:pt x="335384" y="759671"/>
                </a:cubicBezTo>
                <a:cubicBezTo>
                  <a:pt x="395126" y="759671"/>
                  <a:pt x="443666" y="710942"/>
                  <a:pt x="443666" y="650968"/>
                </a:cubicBezTo>
                <a:cubicBezTo>
                  <a:pt x="443666" y="592244"/>
                  <a:pt x="395126" y="543515"/>
                  <a:pt x="335384" y="543515"/>
                </a:cubicBezTo>
                <a:close/>
                <a:moveTo>
                  <a:pt x="924839" y="499870"/>
                </a:moveTo>
                <a:lnTo>
                  <a:pt x="1078891" y="499870"/>
                </a:lnTo>
                <a:cubicBezTo>
                  <a:pt x="1089983" y="499870"/>
                  <a:pt x="1097378" y="508552"/>
                  <a:pt x="1097378" y="518474"/>
                </a:cubicBezTo>
                <a:cubicBezTo>
                  <a:pt x="1097378" y="528397"/>
                  <a:pt x="1089983" y="537079"/>
                  <a:pt x="1078891" y="537079"/>
                </a:cubicBezTo>
                <a:lnTo>
                  <a:pt x="924839" y="537079"/>
                </a:lnTo>
                <a:cubicBezTo>
                  <a:pt x="913747" y="537079"/>
                  <a:pt x="906353" y="528397"/>
                  <a:pt x="906353" y="518474"/>
                </a:cubicBezTo>
                <a:cubicBezTo>
                  <a:pt x="906353" y="508552"/>
                  <a:pt x="913747" y="499870"/>
                  <a:pt x="924839" y="499870"/>
                </a:cubicBezTo>
                <a:close/>
                <a:moveTo>
                  <a:pt x="848261" y="422968"/>
                </a:moveTo>
                <a:lnTo>
                  <a:pt x="1084035" y="422968"/>
                </a:lnTo>
                <a:cubicBezTo>
                  <a:pt x="1095322" y="422968"/>
                  <a:pt x="1102847" y="430658"/>
                  <a:pt x="1102847" y="442192"/>
                </a:cubicBezTo>
                <a:cubicBezTo>
                  <a:pt x="1102847" y="451164"/>
                  <a:pt x="1095322" y="460135"/>
                  <a:pt x="1084035" y="460135"/>
                </a:cubicBezTo>
                <a:lnTo>
                  <a:pt x="848261" y="460135"/>
                </a:lnTo>
                <a:cubicBezTo>
                  <a:pt x="836974" y="460135"/>
                  <a:pt x="829449" y="451164"/>
                  <a:pt x="829449" y="442192"/>
                </a:cubicBezTo>
                <a:cubicBezTo>
                  <a:pt x="829449" y="430658"/>
                  <a:pt x="836974" y="422968"/>
                  <a:pt x="848261" y="422968"/>
                </a:cubicBezTo>
                <a:close/>
                <a:moveTo>
                  <a:pt x="848261" y="346066"/>
                </a:moveTo>
                <a:lnTo>
                  <a:pt x="1084035" y="346066"/>
                </a:lnTo>
                <a:cubicBezTo>
                  <a:pt x="1095322" y="346066"/>
                  <a:pt x="1102847" y="353756"/>
                  <a:pt x="1102847" y="365290"/>
                </a:cubicBezTo>
                <a:cubicBezTo>
                  <a:pt x="1102847" y="374262"/>
                  <a:pt x="1095322" y="383233"/>
                  <a:pt x="1084035" y="383233"/>
                </a:cubicBezTo>
                <a:lnTo>
                  <a:pt x="848261" y="383233"/>
                </a:lnTo>
                <a:cubicBezTo>
                  <a:pt x="836974" y="383233"/>
                  <a:pt x="829449" y="374262"/>
                  <a:pt x="829449" y="365290"/>
                </a:cubicBezTo>
                <a:cubicBezTo>
                  <a:pt x="829449" y="353756"/>
                  <a:pt x="836974" y="346066"/>
                  <a:pt x="848261" y="346066"/>
                </a:cubicBezTo>
                <a:close/>
                <a:moveTo>
                  <a:pt x="685685" y="316782"/>
                </a:moveTo>
                <a:lnTo>
                  <a:pt x="608035" y="394122"/>
                </a:lnTo>
                <a:lnTo>
                  <a:pt x="603026" y="399112"/>
                </a:lnTo>
                <a:lnTo>
                  <a:pt x="519114" y="482690"/>
                </a:lnTo>
                <a:cubicBezTo>
                  <a:pt x="539152" y="496412"/>
                  <a:pt x="562948" y="505144"/>
                  <a:pt x="590501" y="505144"/>
                </a:cubicBezTo>
                <a:cubicBezTo>
                  <a:pt x="655627" y="505144"/>
                  <a:pt x="708229" y="451504"/>
                  <a:pt x="708229" y="386638"/>
                </a:cubicBezTo>
                <a:cubicBezTo>
                  <a:pt x="708229" y="360442"/>
                  <a:pt x="700714" y="336741"/>
                  <a:pt x="685685" y="316782"/>
                </a:cubicBezTo>
                <a:close/>
                <a:moveTo>
                  <a:pt x="608035" y="269379"/>
                </a:moveTo>
                <a:lnTo>
                  <a:pt x="608035" y="341730"/>
                </a:lnTo>
                <a:lnTo>
                  <a:pt x="659385" y="290586"/>
                </a:lnTo>
                <a:cubicBezTo>
                  <a:pt x="645608" y="279359"/>
                  <a:pt x="626822" y="271874"/>
                  <a:pt x="608035" y="269379"/>
                </a:cubicBezTo>
                <a:close/>
                <a:moveTo>
                  <a:pt x="571715" y="269379"/>
                </a:moveTo>
                <a:cubicBezTo>
                  <a:pt x="514104" y="278111"/>
                  <a:pt x="470269" y="326761"/>
                  <a:pt x="470269" y="386638"/>
                </a:cubicBezTo>
                <a:cubicBezTo>
                  <a:pt x="470269" y="412834"/>
                  <a:pt x="479036" y="436535"/>
                  <a:pt x="494065" y="456494"/>
                </a:cubicBezTo>
                <a:lnTo>
                  <a:pt x="571715" y="379153"/>
                </a:lnTo>
                <a:close/>
                <a:moveTo>
                  <a:pt x="804215" y="269162"/>
                </a:moveTo>
                <a:lnTo>
                  <a:pt x="1078650" y="269162"/>
                </a:lnTo>
                <a:cubicBezTo>
                  <a:pt x="1089877" y="269162"/>
                  <a:pt x="1097362" y="276852"/>
                  <a:pt x="1097362" y="288386"/>
                </a:cubicBezTo>
                <a:cubicBezTo>
                  <a:pt x="1097362" y="297358"/>
                  <a:pt x="1089877" y="306329"/>
                  <a:pt x="1078650" y="306329"/>
                </a:cubicBezTo>
                <a:lnTo>
                  <a:pt x="804215" y="306329"/>
                </a:lnTo>
                <a:cubicBezTo>
                  <a:pt x="794236" y="306329"/>
                  <a:pt x="785504" y="297358"/>
                  <a:pt x="785504" y="288386"/>
                </a:cubicBezTo>
                <a:cubicBezTo>
                  <a:pt x="785504" y="276852"/>
                  <a:pt x="794236" y="269162"/>
                  <a:pt x="804215" y="269162"/>
                </a:cubicBezTo>
                <a:close/>
                <a:moveTo>
                  <a:pt x="590501" y="230709"/>
                </a:moveTo>
                <a:cubicBezTo>
                  <a:pt x="633084" y="230709"/>
                  <a:pt x="671909" y="248173"/>
                  <a:pt x="700714" y="276864"/>
                </a:cubicBezTo>
                <a:cubicBezTo>
                  <a:pt x="728268" y="304307"/>
                  <a:pt x="745802" y="344225"/>
                  <a:pt x="745802" y="386638"/>
                </a:cubicBezTo>
                <a:cubicBezTo>
                  <a:pt x="745802" y="472710"/>
                  <a:pt x="675666" y="542567"/>
                  <a:pt x="590501" y="542567"/>
                </a:cubicBezTo>
                <a:cubicBezTo>
                  <a:pt x="502832" y="542567"/>
                  <a:pt x="433949" y="472710"/>
                  <a:pt x="433949" y="386638"/>
                </a:cubicBezTo>
                <a:cubicBezTo>
                  <a:pt x="433949" y="300565"/>
                  <a:pt x="502832" y="230709"/>
                  <a:pt x="590501" y="230709"/>
                </a:cubicBezTo>
                <a:close/>
                <a:moveTo>
                  <a:pt x="354054" y="153683"/>
                </a:moveTo>
                <a:lnTo>
                  <a:pt x="354054" y="507280"/>
                </a:lnTo>
                <a:cubicBezTo>
                  <a:pt x="424996" y="517276"/>
                  <a:pt x="481004" y="578500"/>
                  <a:pt x="481004" y="650968"/>
                </a:cubicBezTo>
                <a:cubicBezTo>
                  <a:pt x="481004" y="670960"/>
                  <a:pt x="476026" y="689701"/>
                  <a:pt x="469803" y="707194"/>
                </a:cubicBezTo>
                <a:lnTo>
                  <a:pt x="1171764" y="707194"/>
                </a:lnTo>
                <a:cubicBezTo>
                  <a:pt x="1197901" y="707194"/>
                  <a:pt x="1220304" y="684704"/>
                  <a:pt x="1220304" y="658465"/>
                </a:cubicBezTo>
                <a:lnTo>
                  <a:pt x="1220304" y="153683"/>
                </a:lnTo>
                <a:close/>
                <a:moveTo>
                  <a:pt x="319204" y="36234"/>
                </a:moveTo>
                <a:cubicBezTo>
                  <a:pt x="295557" y="36234"/>
                  <a:pt x="278132" y="54976"/>
                  <a:pt x="278132" y="76217"/>
                </a:cubicBezTo>
                <a:cubicBezTo>
                  <a:pt x="278132" y="98707"/>
                  <a:pt x="295557" y="117449"/>
                  <a:pt x="319204" y="117449"/>
                </a:cubicBezTo>
                <a:lnTo>
                  <a:pt x="1255153" y="117449"/>
                </a:lnTo>
                <a:cubicBezTo>
                  <a:pt x="1278801" y="117449"/>
                  <a:pt x="1296225" y="98707"/>
                  <a:pt x="1296225" y="76217"/>
                </a:cubicBezTo>
                <a:cubicBezTo>
                  <a:pt x="1296225" y="54976"/>
                  <a:pt x="1278801" y="36234"/>
                  <a:pt x="1255153" y="36234"/>
                </a:cubicBezTo>
                <a:close/>
                <a:moveTo>
                  <a:pt x="319204" y="0"/>
                </a:moveTo>
                <a:lnTo>
                  <a:pt x="1255153" y="0"/>
                </a:lnTo>
                <a:cubicBezTo>
                  <a:pt x="1298714" y="0"/>
                  <a:pt x="1333563" y="33735"/>
                  <a:pt x="1333563" y="76217"/>
                </a:cubicBezTo>
                <a:cubicBezTo>
                  <a:pt x="1333563" y="118699"/>
                  <a:pt x="1298714" y="153683"/>
                  <a:pt x="1256397" y="153683"/>
                </a:cubicBezTo>
                <a:lnTo>
                  <a:pt x="1256397" y="658465"/>
                </a:lnTo>
                <a:cubicBezTo>
                  <a:pt x="1256397" y="705944"/>
                  <a:pt x="1219059" y="743428"/>
                  <a:pt x="1171764" y="743428"/>
                </a:cubicBezTo>
                <a:lnTo>
                  <a:pt x="805848" y="743428"/>
                </a:lnTo>
                <a:lnTo>
                  <a:pt x="805848" y="830890"/>
                </a:lnTo>
                <a:cubicBezTo>
                  <a:pt x="817049" y="835888"/>
                  <a:pt x="824517" y="848383"/>
                  <a:pt x="824517" y="862127"/>
                </a:cubicBezTo>
                <a:cubicBezTo>
                  <a:pt x="824517" y="883368"/>
                  <a:pt x="808337" y="899611"/>
                  <a:pt x="788423" y="899611"/>
                </a:cubicBezTo>
                <a:cubicBezTo>
                  <a:pt x="767265" y="899611"/>
                  <a:pt x="751085" y="883368"/>
                  <a:pt x="751085" y="862127"/>
                </a:cubicBezTo>
                <a:cubicBezTo>
                  <a:pt x="751085" y="848383"/>
                  <a:pt x="758553" y="835888"/>
                  <a:pt x="769754" y="830890"/>
                </a:cubicBezTo>
                <a:lnTo>
                  <a:pt x="769754" y="743428"/>
                </a:lnTo>
                <a:lnTo>
                  <a:pt x="447399" y="743428"/>
                </a:lnTo>
                <a:cubicBezTo>
                  <a:pt x="421263" y="774665"/>
                  <a:pt x="381435" y="795905"/>
                  <a:pt x="335384" y="795905"/>
                </a:cubicBezTo>
                <a:cubicBezTo>
                  <a:pt x="256974" y="795905"/>
                  <a:pt x="192254" y="730934"/>
                  <a:pt x="192254" y="650968"/>
                </a:cubicBezTo>
                <a:cubicBezTo>
                  <a:pt x="192254" y="578500"/>
                  <a:pt x="247017" y="517276"/>
                  <a:pt x="317960" y="507280"/>
                </a:cubicBezTo>
                <a:lnTo>
                  <a:pt x="317960" y="153683"/>
                </a:lnTo>
                <a:cubicBezTo>
                  <a:pt x="275643" y="153683"/>
                  <a:pt x="240794" y="118699"/>
                  <a:pt x="240794" y="76217"/>
                </a:cubicBezTo>
                <a:cubicBezTo>
                  <a:pt x="240794" y="33735"/>
                  <a:pt x="275643" y="0"/>
                  <a:pt x="3192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143289D3-B23A-704A-9BD2-13CD2B41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63" y="7539138"/>
            <a:ext cx="1490791" cy="1274386"/>
          </a:xfrm>
          <a:custGeom>
            <a:avLst/>
            <a:gdLst>
              <a:gd name="connsiteX0" fmla="*/ 710158 w 1646671"/>
              <a:gd name="connsiteY0" fmla="*/ 1300672 h 1407638"/>
              <a:gd name="connsiteX1" fmla="*/ 702696 w 1646671"/>
              <a:gd name="connsiteY1" fmla="*/ 1305647 h 1407638"/>
              <a:gd name="connsiteX2" fmla="*/ 702696 w 1646671"/>
              <a:gd name="connsiteY2" fmla="*/ 1335498 h 1407638"/>
              <a:gd name="connsiteX3" fmla="*/ 707671 w 1646671"/>
              <a:gd name="connsiteY3" fmla="*/ 1342961 h 1407638"/>
              <a:gd name="connsiteX4" fmla="*/ 736276 w 1646671"/>
              <a:gd name="connsiteY4" fmla="*/ 1349180 h 1407638"/>
              <a:gd name="connsiteX5" fmla="*/ 748713 w 1646671"/>
              <a:gd name="connsiteY5" fmla="*/ 1340473 h 1407638"/>
              <a:gd name="connsiteX6" fmla="*/ 713889 w 1646671"/>
              <a:gd name="connsiteY6" fmla="*/ 1305647 h 1407638"/>
              <a:gd name="connsiteX7" fmla="*/ 641754 w 1646671"/>
              <a:gd name="connsiteY7" fmla="*/ 1233507 h 1407638"/>
              <a:gd name="connsiteX8" fmla="*/ 625586 w 1646671"/>
              <a:gd name="connsiteY8" fmla="*/ 1247188 h 1407638"/>
              <a:gd name="connsiteX9" fmla="*/ 619367 w 1646671"/>
              <a:gd name="connsiteY9" fmla="*/ 1258383 h 1407638"/>
              <a:gd name="connsiteX10" fmla="*/ 625586 w 1646671"/>
              <a:gd name="connsiteY10" fmla="*/ 1277040 h 1407638"/>
              <a:gd name="connsiteX11" fmla="*/ 628073 w 1646671"/>
              <a:gd name="connsiteY11" fmla="*/ 1282015 h 1407638"/>
              <a:gd name="connsiteX12" fmla="*/ 644241 w 1646671"/>
              <a:gd name="connsiteY12" fmla="*/ 1291965 h 1407638"/>
              <a:gd name="connsiteX13" fmla="*/ 657922 w 1646671"/>
              <a:gd name="connsiteY13" fmla="*/ 1289478 h 1407638"/>
              <a:gd name="connsiteX14" fmla="*/ 679065 w 1646671"/>
              <a:gd name="connsiteY14" fmla="*/ 1273308 h 1407638"/>
              <a:gd name="connsiteX15" fmla="*/ 680309 w 1646671"/>
              <a:gd name="connsiteY15" fmla="*/ 1272064 h 1407638"/>
              <a:gd name="connsiteX16" fmla="*/ 574594 w 1646671"/>
              <a:gd name="connsiteY16" fmla="*/ 1165098 h 1407638"/>
              <a:gd name="connsiteX17" fmla="*/ 553451 w 1646671"/>
              <a:gd name="connsiteY17" fmla="*/ 1181267 h 1407638"/>
              <a:gd name="connsiteX18" fmla="*/ 544745 w 1646671"/>
              <a:gd name="connsiteY18" fmla="*/ 1196193 h 1407638"/>
              <a:gd name="connsiteX19" fmla="*/ 549720 w 1646671"/>
              <a:gd name="connsiteY19" fmla="*/ 1214850 h 1407638"/>
              <a:gd name="connsiteX20" fmla="*/ 553451 w 1646671"/>
              <a:gd name="connsiteY20" fmla="*/ 1218581 h 1407638"/>
              <a:gd name="connsiteX21" fmla="*/ 569619 w 1646671"/>
              <a:gd name="connsiteY21" fmla="*/ 1228531 h 1407638"/>
              <a:gd name="connsiteX22" fmla="*/ 587031 w 1646671"/>
              <a:gd name="connsiteY22" fmla="*/ 1224800 h 1407638"/>
              <a:gd name="connsiteX23" fmla="*/ 613149 w 1646671"/>
              <a:gd name="connsiteY23" fmla="*/ 1203655 h 1407638"/>
              <a:gd name="connsiteX24" fmla="*/ 522358 w 1646671"/>
              <a:gd name="connsiteY24" fmla="*/ 1114102 h 1407638"/>
              <a:gd name="connsiteX25" fmla="*/ 523602 w 1646671"/>
              <a:gd name="connsiteY25" fmla="*/ 1115346 h 1407638"/>
              <a:gd name="connsiteX26" fmla="*/ 526089 w 1646671"/>
              <a:gd name="connsiteY26" fmla="*/ 1119077 h 1407638"/>
              <a:gd name="connsiteX27" fmla="*/ 537283 w 1646671"/>
              <a:gd name="connsiteY27" fmla="*/ 1127784 h 1407638"/>
              <a:gd name="connsiteX28" fmla="*/ 621233 w 1646671"/>
              <a:gd name="connsiteY28" fmla="*/ 675197 h 1407638"/>
              <a:gd name="connsiteX29" fmla="*/ 584543 w 1646671"/>
              <a:gd name="connsiteY29" fmla="*/ 686235 h 1407638"/>
              <a:gd name="connsiteX30" fmla="*/ 420374 w 1646671"/>
              <a:gd name="connsiteY30" fmla="*/ 850417 h 1407638"/>
              <a:gd name="connsiteX31" fmla="*/ 430323 w 1646671"/>
              <a:gd name="connsiteY31" fmla="*/ 963602 h 1407638"/>
              <a:gd name="connsiteX32" fmla="*/ 665385 w 1646671"/>
              <a:gd name="connsiteY32" fmla="*/ 1198680 h 1407638"/>
              <a:gd name="connsiteX33" fmla="*/ 743738 w 1646671"/>
              <a:gd name="connsiteY33" fmla="*/ 1277040 h 1407638"/>
              <a:gd name="connsiteX34" fmla="*/ 824579 w 1646671"/>
              <a:gd name="connsiteY34" fmla="*/ 1357886 h 1407638"/>
              <a:gd name="connsiteX35" fmla="*/ 866865 w 1646671"/>
              <a:gd name="connsiteY35" fmla="*/ 1357886 h 1407638"/>
              <a:gd name="connsiteX36" fmla="*/ 874328 w 1646671"/>
              <a:gd name="connsiteY36" fmla="*/ 1350424 h 1407638"/>
              <a:gd name="connsiteX37" fmla="*/ 883034 w 1646671"/>
              <a:gd name="connsiteY37" fmla="*/ 1330523 h 1407638"/>
              <a:gd name="connsiteX38" fmla="*/ 874328 w 1646671"/>
              <a:gd name="connsiteY38" fmla="*/ 1309378 h 1407638"/>
              <a:gd name="connsiteX39" fmla="*/ 713889 w 1646671"/>
              <a:gd name="connsiteY39" fmla="*/ 1150172 h 1407638"/>
              <a:gd name="connsiteX40" fmla="*/ 713889 w 1646671"/>
              <a:gd name="connsiteY40" fmla="*/ 1120321 h 1407638"/>
              <a:gd name="connsiteX41" fmla="*/ 743738 w 1646671"/>
              <a:gd name="connsiteY41" fmla="*/ 1120321 h 1407638"/>
              <a:gd name="connsiteX42" fmla="*/ 940244 w 1646671"/>
              <a:gd name="connsiteY42" fmla="*/ 1318085 h 1407638"/>
              <a:gd name="connsiteX43" fmla="*/ 985018 w 1646671"/>
              <a:gd name="connsiteY43" fmla="*/ 1318085 h 1407638"/>
              <a:gd name="connsiteX44" fmla="*/ 988749 w 1646671"/>
              <a:gd name="connsiteY44" fmla="*/ 1313110 h 1407638"/>
              <a:gd name="connsiteX45" fmla="*/ 998699 w 1646671"/>
              <a:gd name="connsiteY45" fmla="*/ 1290721 h 1407638"/>
              <a:gd name="connsiteX46" fmla="*/ 988749 w 1646671"/>
              <a:gd name="connsiteY46" fmla="*/ 1268333 h 1407638"/>
              <a:gd name="connsiteX47" fmla="*/ 792243 w 1646671"/>
              <a:gd name="connsiteY47" fmla="*/ 1071813 h 1407638"/>
              <a:gd name="connsiteX48" fmla="*/ 792243 w 1646671"/>
              <a:gd name="connsiteY48" fmla="*/ 1041962 h 1407638"/>
              <a:gd name="connsiteX49" fmla="*/ 820848 w 1646671"/>
              <a:gd name="connsiteY49" fmla="*/ 1041962 h 1407638"/>
              <a:gd name="connsiteX50" fmla="*/ 1017354 w 1646671"/>
              <a:gd name="connsiteY50" fmla="*/ 1239726 h 1407638"/>
              <a:gd name="connsiteX51" fmla="*/ 1050935 w 1646671"/>
              <a:gd name="connsiteY51" fmla="*/ 1272064 h 1407638"/>
              <a:gd name="connsiteX52" fmla="*/ 1101927 w 1646671"/>
              <a:gd name="connsiteY52" fmla="*/ 1278283 h 1407638"/>
              <a:gd name="connsiteX53" fmla="*/ 1105658 w 1646671"/>
              <a:gd name="connsiteY53" fmla="*/ 1274552 h 1407638"/>
              <a:gd name="connsiteX54" fmla="*/ 1099439 w 1646671"/>
              <a:gd name="connsiteY54" fmla="*/ 1223556 h 1407638"/>
              <a:gd name="connsiteX55" fmla="*/ 870597 w 1646671"/>
              <a:gd name="connsiteY55" fmla="*/ 993454 h 1407638"/>
              <a:gd name="connsiteX56" fmla="*/ 870597 w 1646671"/>
              <a:gd name="connsiteY56" fmla="*/ 964846 h 1407638"/>
              <a:gd name="connsiteX57" fmla="*/ 899202 w 1646671"/>
              <a:gd name="connsiteY57" fmla="*/ 964846 h 1407638"/>
              <a:gd name="connsiteX58" fmla="*/ 1095708 w 1646671"/>
              <a:gd name="connsiteY58" fmla="*/ 1162610 h 1407638"/>
              <a:gd name="connsiteX59" fmla="*/ 1141725 w 1646671"/>
              <a:gd name="connsiteY59" fmla="*/ 1162610 h 1407638"/>
              <a:gd name="connsiteX60" fmla="*/ 1144213 w 1646671"/>
              <a:gd name="connsiteY60" fmla="*/ 1157635 h 1407638"/>
              <a:gd name="connsiteX61" fmla="*/ 1154162 w 1646671"/>
              <a:gd name="connsiteY61" fmla="*/ 1135247 h 1407638"/>
              <a:gd name="connsiteX62" fmla="*/ 1144213 w 1646671"/>
              <a:gd name="connsiteY62" fmla="*/ 1112858 h 1407638"/>
              <a:gd name="connsiteX63" fmla="*/ 1026060 w 1646671"/>
              <a:gd name="connsiteY63" fmla="*/ 993454 h 1407638"/>
              <a:gd name="connsiteX64" fmla="*/ 1004917 w 1646671"/>
              <a:gd name="connsiteY64" fmla="*/ 971065 h 1407638"/>
              <a:gd name="connsiteX65" fmla="*/ 989993 w 1646671"/>
              <a:gd name="connsiteY65" fmla="*/ 958627 h 1407638"/>
              <a:gd name="connsiteX66" fmla="*/ 803436 w 1646671"/>
              <a:gd name="connsiteY66" fmla="*/ 880268 h 1407638"/>
              <a:gd name="connsiteX67" fmla="*/ 798461 w 1646671"/>
              <a:gd name="connsiteY67" fmla="*/ 879024 h 1407638"/>
              <a:gd name="connsiteX68" fmla="*/ 743738 w 1646671"/>
              <a:gd name="connsiteY68" fmla="*/ 943702 h 1407638"/>
              <a:gd name="connsiteX69" fmla="*/ 661653 w 1646671"/>
              <a:gd name="connsiteY69" fmla="*/ 1002160 h 1407638"/>
              <a:gd name="connsiteX70" fmla="*/ 631804 w 1646671"/>
              <a:gd name="connsiteY70" fmla="*/ 997185 h 1407638"/>
              <a:gd name="connsiteX71" fmla="*/ 590762 w 1646671"/>
              <a:gd name="connsiteY71" fmla="*/ 968578 h 1407638"/>
              <a:gd name="connsiteX72" fmla="*/ 577081 w 1646671"/>
              <a:gd name="connsiteY72" fmla="*/ 885243 h 1407638"/>
              <a:gd name="connsiteX73" fmla="*/ 698965 w 1646671"/>
              <a:gd name="connsiteY73" fmla="*/ 717330 h 1407638"/>
              <a:gd name="connsiteX74" fmla="*/ 657922 w 1646671"/>
              <a:gd name="connsiteY74" fmla="*/ 687479 h 1407638"/>
              <a:gd name="connsiteX75" fmla="*/ 621233 w 1646671"/>
              <a:gd name="connsiteY75" fmla="*/ 675197 h 1407638"/>
              <a:gd name="connsiteX76" fmla="*/ 906399 w 1646671"/>
              <a:gd name="connsiteY76" fmla="*/ 644695 h 1407638"/>
              <a:gd name="connsiteX77" fmla="*/ 795974 w 1646671"/>
              <a:gd name="connsiteY77" fmla="*/ 686235 h 1407638"/>
              <a:gd name="connsiteX78" fmla="*/ 792243 w 1646671"/>
              <a:gd name="connsiteY78" fmla="*/ 687479 h 1407638"/>
              <a:gd name="connsiteX79" fmla="*/ 790999 w 1646671"/>
              <a:gd name="connsiteY79" fmla="*/ 688723 h 1407638"/>
              <a:gd name="connsiteX80" fmla="*/ 615636 w 1646671"/>
              <a:gd name="connsiteY80" fmla="*/ 898925 h 1407638"/>
              <a:gd name="connsiteX81" fmla="*/ 623098 w 1646671"/>
              <a:gd name="connsiteY81" fmla="*/ 942458 h 1407638"/>
              <a:gd name="connsiteX82" fmla="*/ 645485 w 1646671"/>
              <a:gd name="connsiteY82" fmla="*/ 958627 h 1407638"/>
              <a:gd name="connsiteX83" fmla="*/ 706427 w 1646671"/>
              <a:gd name="connsiteY83" fmla="*/ 930020 h 1407638"/>
              <a:gd name="connsiteX84" fmla="*/ 774831 w 1646671"/>
              <a:gd name="connsiteY84" fmla="*/ 846685 h 1407638"/>
              <a:gd name="connsiteX85" fmla="*/ 833285 w 1646671"/>
              <a:gd name="connsiteY85" fmla="*/ 852904 h 1407638"/>
              <a:gd name="connsiteX86" fmla="*/ 1104414 w 1646671"/>
              <a:gd name="connsiteY86" fmla="*/ 876537 h 1407638"/>
              <a:gd name="connsiteX87" fmla="*/ 1133019 w 1646671"/>
              <a:gd name="connsiteY87" fmla="*/ 880268 h 1407638"/>
              <a:gd name="connsiteX88" fmla="*/ 1129288 w 1646671"/>
              <a:gd name="connsiteY88" fmla="*/ 907632 h 1407638"/>
              <a:gd name="connsiteX89" fmla="*/ 1040985 w 1646671"/>
              <a:gd name="connsiteY89" fmla="*/ 951164 h 1407638"/>
              <a:gd name="connsiteX90" fmla="*/ 1134263 w 1646671"/>
              <a:gd name="connsiteY90" fmla="*/ 1044449 h 1407638"/>
              <a:gd name="connsiteX91" fmla="*/ 1227541 w 1646671"/>
              <a:gd name="connsiteY91" fmla="*/ 974797 h 1407638"/>
              <a:gd name="connsiteX92" fmla="*/ 1239978 w 1646671"/>
              <a:gd name="connsiteY92" fmla="*/ 949921 h 1407638"/>
              <a:gd name="connsiteX93" fmla="*/ 1233760 w 1646671"/>
              <a:gd name="connsiteY93" fmla="*/ 925045 h 1407638"/>
              <a:gd name="connsiteX94" fmla="*/ 1090733 w 1646671"/>
              <a:gd name="connsiteY94" fmla="*/ 739719 h 1407638"/>
              <a:gd name="connsiteX95" fmla="*/ 1085758 w 1646671"/>
              <a:gd name="connsiteY95" fmla="*/ 733500 h 1407638"/>
              <a:gd name="connsiteX96" fmla="*/ 1079540 w 1646671"/>
              <a:gd name="connsiteY96" fmla="*/ 724793 h 1407638"/>
              <a:gd name="connsiteX97" fmla="*/ 1078296 w 1646671"/>
              <a:gd name="connsiteY97" fmla="*/ 723549 h 1407638"/>
              <a:gd name="connsiteX98" fmla="*/ 906399 w 1646671"/>
              <a:gd name="connsiteY98" fmla="*/ 644695 h 1407638"/>
              <a:gd name="connsiteX99" fmla="*/ 1210542 w 1646671"/>
              <a:gd name="connsiteY99" fmla="*/ 641454 h 1407638"/>
              <a:gd name="connsiteX100" fmla="*/ 1217358 w 1646671"/>
              <a:gd name="connsiteY100" fmla="*/ 644972 h 1407638"/>
              <a:gd name="connsiteX101" fmla="*/ 1258555 w 1646671"/>
              <a:gd name="connsiteY101" fmla="*/ 697420 h 1407638"/>
              <a:gd name="connsiteX102" fmla="*/ 1257344 w 1646671"/>
              <a:gd name="connsiteY102" fmla="*/ 712771 h 1407638"/>
              <a:gd name="connsiteX103" fmla="*/ 1240380 w 1646671"/>
              <a:gd name="connsiteY103" fmla="*/ 728121 h 1407638"/>
              <a:gd name="connsiteX104" fmla="*/ 1225840 w 1646671"/>
              <a:gd name="connsiteY104" fmla="*/ 725563 h 1407638"/>
              <a:gd name="connsiteX105" fmla="*/ 1184642 w 1646671"/>
              <a:gd name="connsiteY105" fmla="*/ 673115 h 1407638"/>
              <a:gd name="connsiteX106" fmla="*/ 1185854 w 1646671"/>
              <a:gd name="connsiteY106" fmla="*/ 659044 h 1407638"/>
              <a:gd name="connsiteX107" fmla="*/ 1202817 w 1646671"/>
              <a:gd name="connsiteY107" fmla="*/ 643693 h 1407638"/>
              <a:gd name="connsiteX108" fmla="*/ 1210542 w 1646671"/>
              <a:gd name="connsiteY108" fmla="*/ 641454 h 1407638"/>
              <a:gd name="connsiteX109" fmla="*/ 520428 w 1646671"/>
              <a:gd name="connsiteY109" fmla="*/ 580687 h 1407638"/>
              <a:gd name="connsiteX110" fmla="*/ 527961 w 1646671"/>
              <a:gd name="connsiteY110" fmla="*/ 584454 h 1407638"/>
              <a:gd name="connsiteX111" fmla="*/ 544283 w 1646671"/>
              <a:gd name="connsiteY111" fmla="*/ 600776 h 1407638"/>
              <a:gd name="connsiteX112" fmla="*/ 544283 w 1646671"/>
              <a:gd name="connsiteY112" fmla="*/ 614587 h 1407638"/>
              <a:gd name="connsiteX113" fmla="*/ 496572 w 1646671"/>
              <a:gd name="connsiteY113" fmla="*/ 661043 h 1407638"/>
              <a:gd name="connsiteX114" fmla="*/ 482760 w 1646671"/>
              <a:gd name="connsiteY114" fmla="*/ 661043 h 1407638"/>
              <a:gd name="connsiteX115" fmla="*/ 466438 w 1646671"/>
              <a:gd name="connsiteY115" fmla="*/ 645977 h 1407638"/>
              <a:gd name="connsiteX116" fmla="*/ 466438 w 1646671"/>
              <a:gd name="connsiteY116" fmla="*/ 630910 h 1407638"/>
              <a:gd name="connsiteX117" fmla="*/ 512894 w 1646671"/>
              <a:gd name="connsiteY117" fmla="*/ 584454 h 1407638"/>
              <a:gd name="connsiteX118" fmla="*/ 520428 w 1646671"/>
              <a:gd name="connsiteY118" fmla="*/ 580687 h 1407638"/>
              <a:gd name="connsiteX119" fmla="*/ 1147582 w 1646671"/>
              <a:gd name="connsiteY119" fmla="*/ 576510 h 1407638"/>
              <a:gd name="connsiteX120" fmla="*/ 1157868 w 1646671"/>
              <a:gd name="connsiteY120" fmla="*/ 577796 h 1407638"/>
              <a:gd name="connsiteX121" fmla="*/ 1175866 w 1646671"/>
              <a:gd name="connsiteY121" fmla="*/ 600937 h 1407638"/>
              <a:gd name="connsiteX122" fmla="*/ 1175866 w 1646671"/>
              <a:gd name="connsiteY122" fmla="*/ 609937 h 1407638"/>
              <a:gd name="connsiteX123" fmla="*/ 1152725 w 1646671"/>
              <a:gd name="connsiteY123" fmla="*/ 630507 h 1407638"/>
              <a:gd name="connsiteX124" fmla="*/ 1142440 w 1646671"/>
              <a:gd name="connsiteY124" fmla="*/ 629221 h 1407638"/>
              <a:gd name="connsiteX125" fmla="*/ 1123155 w 1646671"/>
              <a:gd name="connsiteY125" fmla="*/ 606080 h 1407638"/>
              <a:gd name="connsiteX126" fmla="*/ 1124441 w 1646671"/>
              <a:gd name="connsiteY126" fmla="*/ 595795 h 1407638"/>
              <a:gd name="connsiteX127" fmla="*/ 516139 w 1646671"/>
              <a:gd name="connsiteY127" fmla="*/ 509616 h 1407638"/>
              <a:gd name="connsiteX128" fmla="*/ 207699 w 1646671"/>
              <a:gd name="connsiteY128" fmla="*/ 818078 h 1407638"/>
              <a:gd name="connsiteX129" fmla="*/ 267398 w 1646671"/>
              <a:gd name="connsiteY129" fmla="*/ 876537 h 1407638"/>
              <a:gd name="connsiteX130" fmla="*/ 335802 w 1646671"/>
              <a:gd name="connsiteY130" fmla="*/ 876537 h 1407638"/>
              <a:gd name="connsiteX131" fmla="*/ 389281 w 1646671"/>
              <a:gd name="connsiteY131" fmla="*/ 824297 h 1407638"/>
              <a:gd name="connsiteX132" fmla="*/ 400474 w 1646671"/>
              <a:gd name="connsiteY132" fmla="*/ 809371 h 1407638"/>
              <a:gd name="connsiteX133" fmla="*/ 545988 w 1646671"/>
              <a:gd name="connsiteY133" fmla="*/ 665091 h 1407638"/>
              <a:gd name="connsiteX134" fmla="*/ 559669 w 1646671"/>
              <a:gd name="connsiteY134" fmla="*/ 653897 h 1407638"/>
              <a:gd name="connsiteX135" fmla="*/ 601955 w 1646671"/>
              <a:gd name="connsiteY135" fmla="*/ 610363 h 1407638"/>
              <a:gd name="connsiteX136" fmla="*/ 601955 w 1646671"/>
              <a:gd name="connsiteY136" fmla="*/ 595438 h 1407638"/>
              <a:gd name="connsiteX137" fmla="*/ 1155406 w 1646671"/>
              <a:gd name="connsiteY137" fmla="*/ 505884 h 1407638"/>
              <a:gd name="connsiteX138" fmla="*/ 1062128 w 1646671"/>
              <a:gd name="connsiteY138" fmla="*/ 583000 h 1407638"/>
              <a:gd name="connsiteX139" fmla="*/ 1057153 w 1646671"/>
              <a:gd name="connsiteY139" fmla="*/ 590463 h 1407638"/>
              <a:gd name="connsiteX140" fmla="*/ 1060884 w 1646671"/>
              <a:gd name="connsiteY140" fmla="*/ 597925 h 1407638"/>
              <a:gd name="connsiteX141" fmla="*/ 1299676 w 1646671"/>
              <a:gd name="connsiteY141" fmla="*/ 887731 h 1407638"/>
              <a:gd name="connsiteX142" fmla="*/ 1333257 w 1646671"/>
              <a:gd name="connsiteY142" fmla="*/ 906388 h 1407638"/>
              <a:gd name="connsiteX143" fmla="*/ 1368080 w 1646671"/>
              <a:gd name="connsiteY143" fmla="*/ 895194 h 1407638"/>
              <a:gd name="connsiteX144" fmla="*/ 1432753 w 1646671"/>
              <a:gd name="connsiteY144" fmla="*/ 841710 h 1407638"/>
              <a:gd name="connsiteX145" fmla="*/ 1605629 w 1646671"/>
              <a:gd name="connsiteY145" fmla="*/ 45679 h 1407638"/>
              <a:gd name="connsiteX146" fmla="*/ 1169087 w 1646671"/>
              <a:gd name="connsiteY146" fmla="*/ 438719 h 1407638"/>
              <a:gd name="connsiteX147" fmla="*/ 1166599 w 1646671"/>
              <a:gd name="connsiteY147" fmla="*/ 454889 h 1407638"/>
              <a:gd name="connsiteX148" fmla="*/ 1325794 w 1646671"/>
              <a:gd name="connsiteY148" fmla="*/ 647678 h 1407638"/>
              <a:gd name="connsiteX149" fmla="*/ 1484989 w 1646671"/>
              <a:gd name="connsiteY149" fmla="*/ 840466 h 1407638"/>
              <a:gd name="connsiteX150" fmla="*/ 1492451 w 1646671"/>
              <a:gd name="connsiteY150" fmla="*/ 845442 h 1407638"/>
              <a:gd name="connsiteX151" fmla="*/ 1499914 w 1646671"/>
              <a:gd name="connsiteY151" fmla="*/ 842954 h 1407638"/>
              <a:gd name="connsiteX152" fmla="*/ 1572049 w 1646671"/>
              <a:gd name="connsiteY152" fmla="*/ 759620 h 1407638"/>
              <a:gd name="connsiteX153" fmla="*/ 1605629 w 1646671"/>
              <a:gd name="connsiteY153" fmla="*/ 688723 h 1407638"/>
              <a:gd name="connsiteX154" fmla="*/ 41042 w 1646671"/>
              <a:gd name="connsiteY154" fmla="*/ 41948 h 1407638"/>
              <a:gd name="connsiteX155" fmla="*/ 41042 w 1646671"/>
              <a:gd name="connsiteY155" fmla="*/ 646434 h 1407638"/>
              <a:gd name="connsiteX156" fmla="*/ 67160 w 1646671"/>
              <a:gd name="connsiteY156" fmla="*/ 719818 h 1407638"/>
              <a:gd name="connsiteX157" fmla="*/ 140539 w 1646671"/>
              <a:gd name="connsiteY157" fmla="*/ 811859 h 1407638"/>
              <a:gd name="connsiteX158" fmla="*/ 156707 w 1646671"/>
              <a:gd name="connsiteY158" fmla="*/ 811859 h 1407638"/>
              <a:gd name="connsiteX159" fmla="*/ 511165 w 1646671"/>
              <a:gd name="connsiteY159" fmla="*/ 457376 h 1407638"/>
              <a:gd name="connsiteX160" fmla="*/ 513652 w 1646671"/>
              <a:gd name="connsiteY160" fmla="*/ 448670 h 1407638"/>
              <a:gd name="connsiteX161" fmla="*/ 511165 w 1646671"/>
              <a:gd name="connsiteY161" fmla="*/ 442451 h 1407638"/>
              <a:gd name="connsiteX162" fmla="*/ 46328 w 1646671"/>
              <a:gd name="connsiteY162" fmla="*/ 436 h 1407638"/>
              <a:gd name="connsiteX163" fmla="*/ 67160 w 1646671"/>
              <a:gd name="connsiteY163" fmla="*/ 9609 h 1407638"/>
              <a:gd name="connsiteX164" fmla="*/ 539770 w 1646671"/>
              <a:gd name="connsiteY164" fmla="*/ 412599 h 1407638"/>
              <a:gd name="connsiteX165" fmla="*/ 554694 w 1646671"/>
              <a:gd name="connsiteY165" fmla="*/ 448670 h 1407638"/>
              <a:gd name="connsiteX166" fmla="*/ 543501 w 1646671"/>
              <a:gd name="connsiteY166" fmla="*/ 479764 h 1407638"/>
              <a:gd name="connsiteX167" fmla="*/ 631804 w 1646671"/>
              <a:gd name="connsiteY167" fmla="*/ 566830 h 1407638"/>
              <a:gd name="connsiteX168" fmla="*/ 634292 w 1646671"/>
              <a:gd name="connsiteY168" fmla="*/ 635239 h 1407638"/>
              <a:gd name="connsiteX169" fmla="*/ 681553 w 1646671"/>
              <a:gd name="connsiteY169" fmla="*/ 655140 h 1407638"/>
              <a:gd name="connsiteX170" fmla="*/ 728814 w 1646671"/>
              <a:gd name="connsiteY170" fmla="*/ 689967 h 1407638"/>
              <a:gd name="connsiteX171" fmla="*/ 764881 w 1646671"/>
              <a:gd name="connsiteY171" fmla="*/ 657628 h 1407638"/>
              <a:gd name="connsiteX172" fmla="*/ 768612 w 1646671"/>
              <a:gd name="connsiteY172" fmla="*/ 655140 h 1407638"/>
              <a:gd name="connsiteX173" fmla="*/ 771100 w 1646671"/>
              <a:gd name="connsiteY173" fmla="*/ 653897 h 1407638"/>
              <a:gd name="connsiteX174" fmla="*/ 1037254 w 1646671"/>
              <a:gd name="connsiteY174" fmla="*/ 635239 h 1407638"/>
              <a:gd name="connsiteX175" fmla="*/ 1028548 w 1646671"/>
              <a:gd name="connsiteY175" fmla="*/ 624045 h 1407638"/>
              <a:gd name="connsiteX176" fmla="*/ 1017354 w 1646671"/>
              <a:gd name="connsiteY176" fmla="*/ 585487 h 1407638"/>
              <a:gd name="connsiteX177" fmla="*/ 1034766 w 1646671"/>
              <a:gd name="connsiteY177" fmla="*/ 550661 h 1407638"/>
              <a:gd name="connsiteX178" fmla="*/ 1130532 w 1646671"/>
              <a:gd name="connsiteY178" fmla="*/ 473545 h 1407638"/>
              <a:gd name="connsiteX179" fmla="*/ 1141725 w 1646671"/>
              <a:gd name="connsiteY179" fmla="*/ 407624 h 1407638"/>
              <a:gd name="connsiteX180" fmla="*/ 1581998 w 1646671"/>
              <a:gd name="connsiteY180" fmla="*/ 12096 h 1407638"/>
              <a:gd name="connsiteX181" fmla="*/ 1625528 w 1646671"/>
              <a:gd name="connsiteY181" fmla="*/ 10853 h 1407638"/>
              <a:gd name="connsiteX182" fmla="*/ 1645428 w 1646671"/>
              <a:gd name="connsiteY182" fmla="*/ 48167 h 1407638"/>
              <a:gd name="connsiteX183" fmla="*/ 1646671 w 1646671"/>
              <a:gd name="connsiteY183" fmla="*/ 689967 h 1407638"/>
              <a:gd name="connsiteX184" fmla="*/ 1645428 w 1646671"/>
              <a:gd name="connsiteY184" fmla="*/ 691211 h 1407638"/>
              <a:gd name="connsiteX185" fmla="*/ 1600654 w 1646671"/>
              <a:gd name="connsiteY185" fmla="*/ 786983 h 1407638"/>
              <a:gd name="connsiteX186" fmla="*/ 1527275 w 1646671"/>
              <a:gd name="connsiteY186" fmla="*/ 874049 h 1407638"/>
              <a:gd name="connsiteX187" fmla="*/ 1493695 w 1646671"/>
              <a:gd name="connsiteY187" fmla="*/ 885243 h 1407638"/>
              <a:gd name="connsiteX188" fmla="*/ 1488720 w 1646671"/>
              <a:gd name="connsiteY188" fmla="*/ 885243 h 1407638"/>
              <a:gd name="connsiteX189" fmla="*/ 1460115 w 1646671"/>
              <a:gd name="connsiteY189" fmla="*/ 872805 h 1407638"/>
              <a:gd name="connsiteX190" fmla="*/ 1394198 w 1646671"/>
              <a:gd name="connsiteY190" fmla="*/ 926289 h 1407638"/>
              <a:gd name="connsiteX191" fmla="*/ 1338231 w 1646671"/>
              <a:gd name="connsiteY191" fmla="*/ 947433 h 1407638"/>
              <a:gd name="connsiteX192" fmla="*/ 1328282 w 1646671"/>
              <a:gd name="connsiteY192" fmla="*/ 947433 h 1407638"/>
              <a:gd name="connsiteX193" fmla="*/ 1277290 w 1646671"/>
              <a:gd name="connsiteY193" fmla="*/ 922557 h 1407638"/>
              <a:gd name="connsiteX194" fmla="*/ 1279777 w 1646671"/>
              <a:gd name="connsiteY194" fmla="*/ 956140 h 1407638"/>
              <a:gd name="connsiteX195" fmla="*/ 1251172 w 1646671"/>
              <a:gd name="connsiteY195" fmla="*/ 1005892 h 1407638"/>
              <a:gd name="connsiteX196" fmla="*/ 1162868 w 1646671"/>
              <a:gd name="connsiteY196" fmla="*/ 1074300 h 1407638"/>
              <a:gd name="connsiteX197" fmla="*/ 1174062 w 1646671"/>
              <a:gd name="connsiteY197" fmla="*/ 1084251 h 1407638"/>
              <a:gd name="connsiteX198" fmla="*/ 1174062 w 1646671"/>
              <a:gd name="connsiteY198" fmla="*/ 1186242 h 1407638"/>
              <a:gd name="connsiteX199" fmla="*/ 1170331 w 1646671"/>
              <a:gd name="connsiteY199" fmla="*/ 1191217 h 1407638"/>
              <a:gd name="connsiteX200" fmla="*/ 1139238 w 1646671"/>
              <a:gd name="connsiteY200" fmla="*/ 1208631 h 1407638"/>
              <a:gd name="connsiteX201" fmla="*/ 1154162 w 1646671"/>
              <a:gd name="connsiteY201" fmla="*/ 1248432 h 1407638"/>
              <a:gd name="connsiteX202" fmla="*/ 1135507 w 1646671"/>
              <a:gd name="connsiteY202" fmla="*/ 1303159 h 1407638"/>
              <a:gd name="connsiteX203" fmla="*/ 1130532 w 1646671"/>
              <a:gd name="connsiteY203" fmla="*/ 1306891 h 1407638"/>
              <a:gd name="connsiteX204" fmla="*/ 1082027 w 1646671"/>
              <a:gd name="connsiteY204" fmla="*/ 1326792 h 1407638"/>
              <a:gd name="connsiteX205" fmla="*/ 1075809 w 1646671"/>
              <a:gd name="connsiteY205" fmla="*/ 1326792 h 1407638"/>
              <a:gd name="connsiteX206" fmla="*/ 1034766 w 1646671"/>
              <a:gd name="connsiteY206" fmla="*/ 1313110 h 1407638"/>
              <a:gd name="connsiteX207" fmla="*/ 1017354 w 1646671"/>
              <a:gd name="connsiteY207" fmla="*/ 1341717 h 1407638"/>
              <a:gd name="connsiteX208" fmla="*/ 1013623 w 1646671"/>
              <a:gd name="connsiteY208" fmla="*/ 1346692 h 1407638"/>
              <a:gd name="connsiteX209" fmla="*/ 962631 w 1646671"/>
              <a:gd name="connsiteY209" fmla="*/ 1367837 h 1407638"/>
              <a:gd name="connsiteX210" fmla="*/ 919101 w 1646671"/>
              <a:gd name="connsiteY210" fmla="*/ 1352911 h 1407638"/>
              <a:gd name="connsiteX211" fmla="*/ 901689 w 1646671"/>
              <a:gd name="connsiteY211" fmla="*/ 1379031 h 1407638"/>
              <a:gd name="connsiteX212" fmla="*/ 895471 w 1646671"/>
              <a:gd name="connsiteY212" fmla="*/ 1386494 h 1407638"/>
              <a:gd name="connsiteX213" fmla="*/ 845722 w 1646671"/>
              <a:gd name="connsiteY213" fmla="*/ 1407638 h 1407638"/>
              <a:gd name="connsiteX214" fmla="*/ 795974 w 1646671"/>
              <a:gd name="connsiteY214" fmla="*/ 1386494 h 1407638"/>
              <a:gd name="connsiteX215" fmla="*/ 777318 w 1646671"/>
              <a:gd name="connsiteY215" fmla="*/ 1369081 h 1407638"/>
              <a:gd name="connsiteX216" fmla="*/ 761150 w 1646671"/>
              <a:gd name="connsiteY216" fmla="*/ 1381519 h 1407638"/>
              <a:gd name="connsiteX217" fmla="*/ 726326 w 1646671"/>
              <a:gd name="connsiteY217" fmla="*/ 1392713 h 1407638"/>
              <a:gd name="connsiteX218" fmla="*/ 675334 w 1646671"/>
              <a:gd name="connsiteY218" fmla="*/ 1367837 h 1407638"/>
              <a:gd name="connsiteX219" fmla="*/ 669116 w 1646671"/>
              <a:gd name="connsiteY219" fmla="*/ 1360374 h 1407638"/>
              <a:gd name="connsiteX220" fmla="*/ 656679 w 1646671"/>
              <a:gd name="connsiteY220" fmla="*/ 1333010 h 1407638"/>
              <a:gd name="connsiteX221" fmla="*/ 649216 w 1646671"/>
              <a:gd name="connsiteY221" fmla="*/ 1333010 h 1407638"/>
              <a:gd name="connsiteX222" fmla="*/ 636779 w 1646671"/>
              <a:gd name="connsiteY222" fmla="*/ 1331767 h 1407638"/>
              <a:gd name="connsiteX223" fmla="*/ 595737 w 1646671"/>
              <a:gd name="connsiteY223" fmla="*/ 1305647 h 1407638"/>
              <a:gd name="connsiteX224" fmla="*/ 593249 w 1646671"/>
              <a:gd name="connsiteY224" fmla="*/ 1301916 h 1407638"/>
              <a:gd name="connsiteX225" fmla="*/ 578325 w 1646671"/>
              <a:gd name="connsiteY225" fmla="*/ 1269577 h 1407638"/>
              <a:gd name="connsiteX226" fmla="*/ 573350 w 1646671"/>
              <a:gd name="connsiteY226" fmla="*/ 1269577 h 1407638"/>
              <a:gd name="connsiteX227" fmla="*/ 563400 w 1646671"/>
              <a:gd name="connsiteY227" fmla="*/ 1268333 h 1407638"/>
              <a:gd name="connsiteX228" fmla="*/ 521114 w 1646671"/>
              <a:gd name="connsiteY228" fmla="*/ 1243457 h 1407638"/>
              <a:gd name="connsiteX229" fmla="*/ 518627 w 1646671"/>
              <a:gd name="connsiteY229" fmla="*/ 1239726 h 1407638"/>
              <a:gd name="connsiteX230" fmla="*/ 504946 w 1646671"/>
              <a:gd name="connsiteY230" fmla="*/ 1191217 h 1407638"/>
              <a:gd name="connsiteX231" fmla="*/ 516139 w 1646671"/>
              <a:gd name="connsiteY231" fmla="*/ 1162610 h 1407638"/>
              <a:gd name="connsiteX232" fmla="*/ 494996 w 1646671"/>
              <a:gd name="connsiteY232" fmla="*/ 1143953 h 1407638"/>
              <a:gd name="connsiteX233" fmla="*/ 491265 w 1646671"/>
              <a:gd name="connsiteY233" fmla="*/ 1140222 h 1407638"/>
              <a:gd name="connsiteX234" fmla="*/ 476341 w 1646671"/>
              <a:gd name="connsiteY234" fmla="*/ 1095445 h 1407638"/>
              <a:gd name="connsiteX235" fmla="*/ 481316 w 1646671"/>
              <a:gd name="connsiteY235" fmla="*/ 1073057 h 1407638"/>
              <a:gd name="connsiteX236" fmla="*/ 400474 w 1646671"/>
              <a:gd name="connsiteY236" fmla="*/ 992210 h 1407638"/>
              <a:gd name="connsiteX237" fmla="*/ 363163 w 1646671"/>
              <a:gd name="connsiteY237" fmla="*/ 907632 h 1407638"/>
              <a:gd name="connsiteX238" fmla="*/ 300978 w 1646671"/>
              <a:gd name="connsiteY238" fmla="*/ 932507 h 1407638"/>
              <a:gd name="connsiteX239" fmla="*/ 237549 w 1646671"/>
              <a:gd name="connsiteY239" fmla="*/ 905144 h 1407638"/>
              <a:gd name="connsiteX240" fmla="*/ 177850 w 1646671"/>
              <a:gd name="connsiteY240" fmla="*/ 845442 h 1407638"/>
              <a:gd name="connsiteX241" fmla="*/ 148001 w 1646671"/>
              <a:gd name="connsiteY241" fmla="*/ 855392 h 1407638"/>
              <a:gd name="connsiteX242" fmla="*/ 111934 w 1646671"/>
              <a:gd name="connsiteY242" fmla="*/ 840466 h 1407638"/>
              <a:gd name="connsiteX243" fmla="*/ 110690 w 1646671"/>
              <a:gd name="connsiteY243" fmla="*/ 839223 h 1407638"/>
              <a:gd name="connsiteX244" fmla="*/ 34824 w 1646671"/>
              <a:gd name="connsiteY244" fmla="*/ 745938 h 1407638"/>
              <a:gd name="connsiteX245" fmla="*/ 0 w 1646671"/>
              <a:gd name="connsiteY245" fmla="*/ 646434 h 1407638"/>
              <a:gd name="connsiteX246" fmla="*/ 0 w 1646671"/>
              <a:gd name="connsiteY246" fmla="*/ 39460 h 1407638"/>
              <a:gd name="connsiteX247" fmla="*/ 23630 w 1646671"/>
              <a:gd name="connsiteY247" fmla="*/ 3390 h 1407638"/>
              <a:gd name="connsiteX248" fmla="*/ 46328 w 1646671"/>
              <a:gd name="connsiteY248" fmla="*/ 436 h 140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646671" h="1407638">
                <a:moveTo>
                  <a:pt x="710158" y="1300672"/>
                </a:moveTo>
                <a:lnTo>
                  <a:pt x="702696" y="1305647"/>
                </a:lnTo>
                <a:cubicBezTo>
                  <a:pt x="693990" y="1313110"/>
                  <a:pt x="693990" y="1325548"/>
                  <a:pt x="702696" y="1335498"/>
                </a:cubicBezTo>
                <a:lnTo>
                  <a:pt x="707671" y="1342961"/>
                </a:lnTo>
                <a:cubicBezTo>
                  <a:pt x="715133" y="1352911"/>
                  <a:pt x="727570" y="1355399"/>
                  <a:pt x="736276" y="1349180"/>
                </a:cubicBezTo>
                <a:lnTo>
                  <a:pt x="748713" y="1340473"/>
                </a:lnTo>
                <a:lnTo>
                  <a:pt x="713889" y="1305647"/>
                </a:lnTo>
                <a:close/>
                <a:moveTo>
                  <a:pt x="641754" y="1233507"/>
                </a:moveTo>
                <a:lnTo>
                  <a:pt x="625586" y="1247188"/>
                </a:lnTo>
                <a:cubicBezTo>
                  <a:pt x="620611" y="1249676"/>
                  <a:pt x="619367" y="1255895"/>
                  <a:pt x="619367" y="1258383"/>
                </a:cubicBezTo>
                <a:cubicBezTo>
                  <a:pt x="618124" y="1264602"/>
                  <a:pt x="620611" y="1270821"/>
                  <a:pt x="625586" y="1277040"/>
                </a:cubicBezTo>
                <a:lnTo>
                  <a:pt x="628073" y="1282015"/>
                </a:lnTo>
                <a:cubicBezTo>
                  <a:pt x="631804" y="1286990"/>
                  <a:pt x="638023" y="1290721"/>
                  <a:pt x="644241" y="1291965"/>
                </a:cubicBezTo>
                <a:cubicBezTo>
                  <a:pt x="647973" y="1291965"/>
                  <a:pt x="654191" y="1293209"/>
                  <a:pt x="657922" y="1289478"/>
                </a:cubicBezTo>
                <a:lnTo>
                  <a:pt x="679065" y="1273308"/>
                </a:lnTo>
                <a:lnTo>
                  <a:pt x="680309" y="1272064"/>
                </a:lnTo>
                <a:close/>
                <a:moveTo>
                  <a:pt x="574594" y="1165098"/>
                </a:moveTo>
                <a:lnTo>
                  <a:pt x="553451" y="1181267"/>
                </a:lnTo>
                <a:cubicBezTo>
                  <a:pt x="548476" y="1184999"/>
                  <a:pt x="545988" y="1189974"/>
                  <a:pt x="544745" y="1196193"/>
                </a:cubicBezTo>
                <a:cubicBezTo>
                  <a:pt x="543501" y="1203655"/>
                  <a:pt x="545988" y="1208631"/>
                  <a:pt x="549720" y="1214850"/>
                </a:cubicBezTo>
                <a:lnTo>
                  <a:pt x="553451" y="1218581"/>
                </a:lnTo>
                <a:cubicBezTo>
                  <a:pt x="557182" y="1224800"/>
                  <a:pt x="563400" y="1227288"/>
                  <a:pt x="569619" y="1228531"/>
                </a:cubicBezTo>
                <a:cubicBezTo>
                  <a:pt x="575837" y="1229775"/>
                  <a:pt x="582056" y="1228531"/>
                  <a:pt x="587031" y="1224800"/>
                </a:cubicBezTo>
                <a:lnTo>
                  <a:pt x="613149" y="1203655"/>
                </a:lnTo>
                <a:close/>
                <a:moveTo>
                  <a:pt x="522358" y="1114102"/>
                </a:moveTo>
                <a:cubicBezTo>
                  <a:pt x="522358" y="1114102"/>
                  <a:pt x="523602" y="1114102"/>
                  <a:pt x="523602" y="1115346"/>
                </a:cubicBezTo>
                <a:lnTo>
                  <a:pt x="526089" y="1119077"/>
                </a:lnTo>
                <a:cubicBezTo>
                  <a:pt x="529820" y="1122809"/>
                  <a:pt x="533551" y="1126540"/>
                  <a:pt x="537283" y="1127784"/>
                </a:cubicBezTo>
                <a:close/>
                <a:moveTo>
                  <a:pt x="621233" y="675197"/>
                </a:moveTo>
                <a:cubicBezTo>
                  <a:pt x="608485" y="675041"/>
                  <a:pt x="595737" y="678773"/>
                  <a:pt x="584543" y="686235"/>
                </a:cubicBezTo>
                <a:lnTo>
                  <a:pt x="420374" y="850417"/>
                </a:lnTo>
                <a:cubicBezTo>
                  <a:pt x="395500" y="885243"/>
                  <a:pt x="399231" y="932507"/>
                  <a:pt x="430323" y="963602"/>
                </a:cubicBezTo>
                <a:lnTo>
                  <a:pt x="665385" y="1198680"/>
                </a:lnTo>
                <a:lnTo>
                  <a:pt x="743738" y="1277040"/>
                </a:lnTo>
                <a:lnTo>
                  <a:pt x="824579" y="1357886"/>
                </a:lnTo>
                <a:cubicBezTo>
                  <a:pt x="835773" y="1369081"/>
                  <a:pt x="855672" y="1369081"/>
                  <a:pt x="866865" y="1357886"/>
                </a:cubicBezTo>
                <a:lnTo>
                  <a:pt x="874328" y="1350424"/>
                </a:lnTo>
                <a:cubicBezTo>
                  <a:pt x="879303" y="1345448"/>
                  <a:pt x="883034" y="1337986"/>
                  <a:pt x="883034" y="1330523"/>
                </a:cubicBezTo>
                <a:cubicBezTo>
                  <a:pt x="883034" y="1321816"/>
                  <a:pt x="879303" y="1314354"/>
                  <a:pt x="874328" y="1309378"/>
                </a:cubicBezTo>
                <a:lnTo>
                  <a:pt x="713889" y="1150172"/>
                </a:lnTo>
                <a:cubicBezTo>
                  <a:pt x="706427" y="1141466"/>
                  <a:pt x="706427" y="1127784"/>
                  <a:pt x="713889" y="1120321"/>
                </a:cubicBezTo>
                <a:cubicBezTo>
                  <a:pt x="721351" y="1112858"/>
                  <a:pt x="735032" y="1112858"/>
                  <a:pt x="743738" y="1120321"/>
                </a:cubicBezTo>
                <a:lnTo>
                  <a:pt x="940244" y="1318085"/>
                </a:lnTo>
                <a:cubicBezTo>
                  <a:pt x="951438" y="1330523"/>
                  <a:pt x="972581" y="1330523"/>
                  <a:pt x="985018" y="1318085"/>
                </a:cubicBezTo>
                <a:lnTo>
                  <a:pt x="988749" y="1313110"/>
                </a:lnTo>
                <a:cubicBezTo>
                  <a:pt x="994968" y="1306891"/>
                  <a:pt x="998699" y="1299428"/>
                  <a:pt x="998699" y="1290721"/>
                </a:cubicBezTo>
                <a:cubicBezTo>
                  <a:pt x="998699" y="1282015"/>
                  <a:pt x="994968" y="1274552"/>
                  <a:pt x="988749" y="1268333"/>
                </a:cubicBezTo>
                <a:lnTo>
                  <a:pt x="792243" y="1071813"/>
                </a:lnTo>
                <a:cubicBezTo>
                  <a:pt x="784781" y="1064350"/>
                  <a:pt x="784781" y="1050668"/>
                  <a:pt x="792243" y="1041962"/>
                </a:cubicBezTo>
                <a:cubicBezTo>
                  <a:pt x="799705" y="1034499"/>
                  <a:pt x="813386" y="1034499"/>
                  <a:pt x="820848" y="1041962"/>
                </a:cubicBezTo>
                <a:lnTo>
                  <a:pt x="1017354" y="1239726"/>
                </a:lnTo>
                <a:lnTo>
                  <a:pt x="1050935" y="1272064"/>
                </a:lnTo>
                <a:cubicBezTo>
                  <a:pt x="1067103" y="1288234"/>
                  <a:pt x="1089489" y="1290721"/>
                  <a:pt x="1101927" y="1278283"/>
                </a:cubicBezTo>
                <a:lnTo>
                  <a:pt x="1105658" y="1274552"/>
                </a:lnTo>
                <a:cubicBezTo>
                  <a:pt x="1118095" y="1262114"/>
                  <a:pt x="1115607" y="1238482"/>
                  <a:pt x="1099439" y="1223556"/>
                </a:cubicBezTo>
                <a:lnTo>
                  <a:pt x="870597" y="993454"/>
                </a:lnTo>
                <a:cubicBezTo>
                  <a:pt x="861891" y="985991"/>
                  <a:pt x="861891" y="972309"/>
                  <a:pt x="870597" y="964846"/>
                </a:cubicBezTo>
                <a:cubicBezTo>
                  <a:pt x="878059" y="956140"/>
                  <a:pt x="890496" y="956140"/>
                  <a:pt x="899202" y="964846"/>
                </a:cubicBezTo>
                <a:lnTo>
                  <a:pt x="1095708" y="1162610"/>
                </a:lnTo>
                <a:cubicBezTo>
                  <a:pt x="1106901" y="1173804"/>
                  <a:pt x="1129288" y="1173804"/>
                  <a:pt x="1141725" y="1162610"/>
                </a:cubicBezTo>
                <a:lnTo>
                  <a:pt x="1144213" y="1157635"/>
                </a:lnTo>
                <a:cubicBezTo>
                  <a:pt x="1150431" y="1151416"/>
                  <a:pt x="1154162" y="1143953"/>
                  <a:pt x="1154162" y="1135247"/>
                </a:cubicBezTo>
                <a:cubicBezTo>
                  <a:pt x="1154162" y="1126540"/>
                  <a:pt x="1150431" y="1119077"/>
                  <a:pt x="1144213" y="1112858"/>
                </a:cubicBezTo>
                <a:lnTo>
                  <a:pt x="1026060" y="993454"/>
                </a:lnTo>
                <a:lnTo>
                  <a:pt x="1004917" y="971065"/>
                </a:lnTo>
                <a:lnTo>
                  <a:pt x="989993" y="958627"/>
                </a:lnTo>
                <a:cubicBezTo>
                  <a:pt x="921589" y="961115"/>
                  <a:pt x="853185" y="934995"/>
                  <a:pt x="803436" y="880268"/>
                </a:cubicBezTo>
                <a:cubicBezTo>
                  <a:pt x="802193" y="877780"/>
                  <a:pt x="799705" y="877780"/>
                  <a:pt x="798461" y="879024"/>
                </a:cubicBezTo>
                <a:cubicBezTo>
                  <a:pt x="783537" y="890218"/>
                  <a:pt x="754932" y="912607"/>
                  <a:pt x="743738" y="943702"/>
                </a:cubicBezTo>
                <a:cubicBezTo>
                  <a:pt x="731301" y="979772"/>
                  <a:pt x="696477" y="1002160"/>
                  <a:pt x="661653" y="1002160"/>
                </a:cubicBezTo>
                <a:cubicBezTo>
                  <a:pt x="650460" y="1002160"/>
                  <a:pt x="641754" y="1000916"/>
                  <a:pt x="631804" y="997185"/>
                </a:cubicBezTo>
                <a:cubicBezTo>
                  <a:pt x="615636" y="990966"/>
                  <a:pt x="601955" y="982259"/>
                  <a:pt x="590762" y="968578"/>
                </a:cubicBezTo>
                <a:cubicBezTo>
                  <a:pt x="573350" y="944945"/>
                  <a:pt x="567131" y="912607"/>
                  <a:pt x="577081" y="885243"/>
                </a:cubicBezTo>
                <a:cubicBezTo>
                  <a:pt x="598224" y="825541"/>
                  <a:pt x="654191" y="763351"/>
                  <a:pt x="698965" y="717330"/>
                </a:cubicBezTo>
                <a:lnTo>
                  <a:pt x="657922" y="687479"/>
                </a:lnTo>
                <a:cubicBezTo>
                  <a:pt x="646729" y="679395"/>
                  <a:pt x="633981" y="675352"/>
                  <a:pt x="621233" y="675197"/>
                </a:cubicBezTo>
                <a:close/>
                <a:moveTo>
                  <a:pt x="906399" y="644695"/>
                </a:moveTo>
                <a:cubicBezTo>
                  <a:pt x="867623" y="646998"/>
                  <a:pt x="829088" y="660582"/>
                  <a:pt x="795974" y="686235"/>
                </a:cubicBezTo>
                <a:cubicBezTo>
                  <a:pt x="794730" y="686235"/>
                  <a:pt x="793487" y="686235"/>
                  <a:pt x="792243" y="687479"/>
                </a:cubicBezTo>
                <a:cubicBezTo>
                  <a:pt x="792243" y="688723"/>
                  <a:pt x="792243" y="688723"/>
                  <a:pt x="790999" y="688723"/>
                </a:cubicBezTo>
                <a:cubicBezTo>
                  <a:pt x="767369" y="708624"/>
                  <a:pt x="646729" y="811859"/>
                  <a:pt x="615636" y="898925"/>
                </a:cubicBezTo>
                <a:cubicBezTo>
                  <a:pt x="610661" y="912607"/>
                  <a:pt x="613149" y="930020"/>
                  <a:pt x="623098" y="942458"/>
                </a:cubicBezTo>
                <a:cubicBezTo>
                  <a:pt x="629317" y="949921"/>
                  <a:pt x="636779" y="956140"/>
                  <a:pt x="645485" y="958627"/>
                </a:cubicBezTo>
                <a:cubicBezTo>
                  <a:pt x="670359" y="967334"/>
                  <a:pt x="696477" y="954896"/>
                  <a:pt x="706427" y="930020"/>
                </a:cubicBezTo>
                <a:cubicBezTo>
                  <a:pt x="720108" y="891462"/>
                  <a:pt x="751201" y="862855"/>
                  <a:pt x="774831" y="846685"/>
                </a:cubicBezTo>
                <a:cubicBezTo>
                  <a:pt x="792243" y="833004"/>
                  <a:pt x="818361" y="835491"/>
                  <a:pt x="833285" y="852904"/>
                </a:cubicBezTo>
                <a:cubicBezTo>
                  <a:pt x="902933" y="928776"/>
                  <a:pt x="1022329" y="938726"/>
                  <a:pt x="1104414" y="876537"/>
                </a:cubicBezTo>
                <a:cubicBezTo>
                  <a:pt x="1113120" y="869074"/>
                  <a:pt x="1126801" y="870318"/>
                  <a:pt x="1133019" y="880268"/>
                </a:cubicBezTo>
                <a:cubicBezTo>
                  <a:pt x="1140481" y="888975"/>
                  <a:pt x="1139238" y="901413"/>
                  <a:pt x="1129288" y="907632"/>
                </a:cubicBezTo>
                <a:cubicBezTo>
                  <a:pt x="1101927" y="928776"/>
                  <a:pt x="1072077" y="942458"/>
                  <a:pt x="1040985" y="951164"/>
                </a:cubicBezTo>
                <a:lnTo>
                  <a:pt x="1134263" y="1044449"/>
                </a:lnTo>
                <a:lnTo>
                  <a:pt x="1227541" y="974797"/>
                </a:lnTo>
                <a:cubicBezTo>
                  <a:pt x="1233760" y="968578"/>
                  <a:pt x="1238735" y="961115"/>
                  <a:pt x="1239978" y="949921"/>
                </a:cubicBezTo>
                <a:cubicBezTo>
                  <a:pt x="1241222" y="941214"/>
                  <a:pt x="1238735" y="932507"/>
                  <a:pt x="1233760" y="925045"/>
                </a:cubicBezTo>
                <a:lnTo>
                  <a:pt x="1090733" y="739719"/>
                </a:lnTo>
                <a:cubicBezTo>
                  <a:pt x="1089489" y="737231"/>
                  <a:pt x="1088246" y="734744"/>
                  <a:pt x="1085758" y="733500"/>
                </a:cubicBezTo>
                <a:cubicBezTo>
                  <a:pt x="1084515" y="731012"/>
                  <a:pt x="1082027" y="727281"/>
                  <a:pt x="1079540" y="724793"/>
                </a:cubicBezTo>
                <a:cubicBezTo>
                  <a:pt x="1079540" y="723549"/>
                  <a:pt x="1078296" y="723549"/>
                  <a:pt x="1078296" y="723549"/>
                </a:cubicBezTo>
                <a:cubicBezTo>
                  <a:pt x="1036321" y="668356"/>
                  <a:pt x="971026" y="640856"/>
                  <a:pt x="906399" y="644695"/>
                </a:cubicBezTo>
                <a:close/>
                <a:moveTo>
                  <a:pt x="1210542" y="641454"/>
                </a:moveTo>
                <a:cubicBezTo>
                  <a:pt x="1213117" y="641774"/>
                  <a:pt x="1215541" y="643053"/>
                  <a:pt x="1217358" y="644972"/>
                </a:cubicBezTo>
                <a:lnTo>
                  <a:pt x="1258555" y="697420"/>
                </a:lnTo>
                <a:cubicBezTo>
                  <a:pt x="1262190" y="702537"/>
                  <a:pt x="1260979" y="708933"/>
                  <a:pt x="1257344" y="712771"/>
                </a:cubicBezTo>
                <a:lnTo>
                  <a:pt x="1240380" y="728121"/>
                </a:lnTo>
                <a:cubicBezTo>
                  <a:pt x="1235533" y="731959"/>
                  <a:pt x="1229475" y="730680"/>
                  <a:pt x="1225840" y="725563"/>
                </a:cubicBezTo>
                <a:lnTo>
                  <a:pt x="1184642" y="673115"/>
                </a:lnTo>
                <a:cubicBezTo>
                  <a:pt x="1181007" y="669277"/>
                  <a:pt x="1181007" y="662881"/>
                  <a:pt x="1185854" y="659044"/>
                </a:cubicBezTo>
                <a:lnTo>
                  <a:pt x="1202817" y="643693"/>
                </a:lnTo>
                <a:cubicBezTo>
                  <a:pt x="1205240" y="641774"/>
                  <a:pt x="1207967" y="641134"/>
                  <a:pt x="1210542" y="641454"/>
                </a:cubicBezTo>
                <a:close/>
                <a:moveTo>
                  <a:pt x="520428" y="580687"/>
                </a:moveTo>
                <a:cubicBezTo>
                  <a:pt x="523253" y="580687"/>
                  <a:pt x="526078" y="581943"/>
                  <a:pt x="527961" y="584454"/>
                </a:cubicBezTo>
                <a:lnTo>
                  <a:pt x="544283" y="600776"/>
                </a:lnTo>
                <a:cubicBezTo>
                  <a:pt x="548049" y="603287"/>
                  <a:pt x="548049" y="610821"/>
                  <a:pt x="544283" y="614587"/>
                </a:cubicBezTo>
                <a:lnTo>
                  <a:pt x="496572" y="661043"/>
                </a:lnTo>
                <a:cubicBezTo>
                  <a:pt x="492805" y="666066"/>
                  <a:pt x="486527" y="666066"/>
                  <a:pt x="482760" y="661043"/>
                </a:cubicBezTo>
                <a:lnTo>
                  <a:pt x="466438" y="645977"/>
                </a:lnTo>
                <a:cubicBezTo>
                  <a:pt x="461416" y="642210"/>
                  <a:pt x="461416" y="634676"/>
                  <a:pt x="466438" y="630910"/>
                </a:cubicBezTo>
                <a:lnTo>
                  <a:pt x="512894" y="584454"/>
                </a:lnTo>
                <a:cubicBezTo>
                  <a:pt x="514778" y="581943"/>
                  <a:pt x="517603" y="580687"/>
                  <a:pt x="520428" y="580687"/>
                </a:cubicBezTo>
                <a:close/>
                <a:moveTo>
                  <a:pt x="1147582" y="576510"/>
                </a:moveTo>
                <a:cubicBezTo>
                  <a:pt x="1151439" y="573939"/>
                  <a:pt x="1155296" y="573939"/>
                  <a:pt x="1157868" y="577796"/>
                </a:cubicBezTo>
                <a:lnTo>
                  <a:pt x="1175866" y="600937"/>
                </a:lnTo>
                <a:cubicBezTo>
                  <a:pt x="1179723" y="603508"/>
                  <a:pt x="1178438" y="608651"/>
                  <a:pt x="1175866" y="609937"/>
                </a:cubicBezTo>
                <a:lnTo>
                  <a:pt x="1152725" y="630507"/>
                </a:lnTo>
                <a:cubicBezTo>
                  <a:pt x="1150154" y="633078"/>
                  <a:pt x="1145011" y="631792"/>
                  <a:pt x="1142440" y="629221"/>
                </a:cubicBezTo>
                <a:lnTo>
                  <a:pt x="1123155" y="606080"/>
                </a:lnTo>
                <a:cubicBezTo>
                  <a:pt x="1120584" y="602223"/>
                  <a:pt x="1121870" y="598366"/>
                  <a:pt x="1124441" y="595795"/>
                </a:cubicBezTo>
                <a:close/>
                <a:moveTo>
                  <a:pt x="516139" y="509616"/>
                </a:moveTo>
                <a:lnTo>
                  <a:pt x="207699" y="818078"/>
                </a:lnTo>
                <a:lnTo>
                  <a:pt x="267398" y="876537"/>
                </a:lnTo>
                <a:cubicBezTo>
                  <a:pt x="286053" y="896437"/>
                  <a:pt x="317146" y="896437"/>
                  <a:pt x="335802" y="876537"/>
                </a:cubicBezTo>
                <a:lnTo>
                  <a:pt x="389281" y="824297"/>
                </a:lnTo>
                <a:cubicBezTo>
                  <a:pt x="393012" y="819322"/>
                  <a:pt x="396743" y="814347"/>
                  <a:pt x="400474" y="809371"/>
                </a:cubicBezTo>
                <a:lnTo>
                  <a:pt x="545988" y="665091"/>
                </a:lnTo>
                <a:cubicBezTo>
                  <a:pt x="549720" y="661359"/>
                  <a:pt x="554694" y="657628"/>
                  <a:pt x="559669" y="653897"/>
                </a:cubicBezTo>
                <a:lnTo>
                  <a:pt x="601955" y="610363"/>
                </a:lnTo>
                <a:cubicBezTo>
                  <a:pt x="606930" y="606632"/>
                  <a:pt x="606930" y="599169"/>
                  <a:pt x="601955" y="595438"/>
                </a:cubicBezTo>
                <a:close/>
                <a:moveTo>
                  <a:pt x="1155406" y="505884"/>
                </a:moveTo>
                <a:lnTo>
                  <a:pt x="1062128" y="583000"/>
                </a:lnTo>
                <a:cubicBezTo>
                  <a:pt x="1059641" y="584244"/>
                  <a:pt x="1058397" y="587975"/>
                  <a:pt x="1057153" y="590463"/>
                </a:cubicBezTo>
                <a:cubicBezTo>
                  <a:pt x="1057153" y="592950"/>
                  <a:pt x="1058397" y="596682"/>
                  <a:pt x="1060884" y="597925"/>
                </a:cubicBezTo>
                <a:lnTo>
                  <a:pt x="1299676" y="887731"/>
                </a:lnTo>
                <a:cubicBezTo>
                  <a:pt x="1308382" y="898925"/>
                  <a:pt x="1319576" y="905144"/>
                  <a:pt x="1333257" y="906388"/>
                </a:cubicBezTo>
                <a:cubicBezTo>
                  <a:pt x="1345694" y="907632"/>
                  <a:pt x="1358131" y="903900"/>
                  <a:pt x="1368080" y="895194"/>
                </a:cubicBezTo>
                <a:lnTo>
                  <a:pt x="1432753" y="841710"/>
                </a:lnTo>
                <a:close/>
                <a:moveTo>
                  <a:pt x="1605629" y="45679"/>
                </a:moveTo>
                <a:lnTo>
                  <a:pt x="1169087" y="438719"/>
                </a:lnTo>
                <a:cubicBezTo>
                  <a:pt x="1162868" y="442451"/>
                  <a:pt x="1162868" y="449913"/>
                  <a:pt x="1166599" y="454889"/>
                </a:cubicBezTo>
                <a:lnTo>
                  <a:pt x="1325794" y="647678"/>
                </a:lnTo>
                <a:lnTo>
                  <a:pt x="1484989" y="840466"/>
                </a:lnTo>
                <a:cubicBezTo>
                  <a:pt x="1487477" y="842954"/>
                  <a:pt x="1489964" y="845442"/>
                  <a:pt x="1492451" y="845442"/>
                </a:cubicBezTo>
                <a:cubicBezTo>
                  <a:pt x="1494939" y="845442"/>
                  <a:pt x="1497426" y="845442"/>
                  <a:pt x="1499914" y="842954"/>
                </a:cubicBezTo>
                <a:lnTo>
                  <a:pt x="1572049" y="759620"/>
                </a:lnTo>
                <a:cubicBezTo>
                  <a:pt x="1590704" y="739719"/>
                  <a:pt x="1601898" y="714843"/>
                  <a:pt x="1605629" y="688723"/>
                </a:cubicBezTo>
                <a:close/>
                <a:moveTo>
                  <a:pt x="41042" y="41948"/>
                </a:moveTo>
                <a:lnTo>
                  <a:pt x="41042" y="646434"/>
                </a:lnTo>
                <a:cubicBezTo>
                  <a:pt x="41042" y="672554"/>
                  <a:pt x="49748" y="699917"/>
                  <a:pt x="67160" y="719818"/>
                </a:cubicBezTo>
                <a:lnTo>
                  <a:pt x="140539" y="811859"/>
                </a:lnTo>
                <a:cubicBezTo>
                  <a:pt x="145514" y="815590"/>
                  <a:pt x="151733" y="815590"/>
                  <a:pt x="156707" y="811859"/>
                </a:cubicBezTo>
                <a:lnTo>
                  <a:pt x="511165" y="457376"/>
                </a:lnTo>
                <a:cubicBezTo>
                  <a:pt x="512408" y="454889"/>
                  <a:pt x="513652" y="452401"/>
                  <a:pt x="513652" y="448670"/>
                </a:cubicBezTo>
                <a:cubicBezTo>
                  <a:pt x="513652" y="447426"/>
                  <a:pt x="512408" y="443694"/>
                  <a:pt x="511165" y="442451"/>
                </a:cubicBezTo>
                <a:close/>
                <a:moveTo>
                  <a:pt x="46328" y="436"/>
                </a:moveTo>
                <a:cubicBezTo>
                  <a:pt x="53790" y="1524"/>
                  <a:pt x="60942" y="4634"/>
                  <a:pt x="67160" y="9609"/>
                </a:cubicBezTo>
                <a:lnTo>
                  <a:pt x="539770" y="412599"/>
                </a:lnTo>
                <a:cubicBezTo>
                  <a:pt x="548476" y="422550"/>
                  <a:pt x="554694" y="434988"/>
                  <a:pt x="554694" y="448670"/>
                </a:cubicBezTo>
                <a:cubicBezTo>
                  <a:pt x="554694" y="461108"/>
                  <a:pt x="550963" y="471058"/>
                  <a:pt x="543501" y="479764"/>
                </a:cubicBezTo>
                <a:lnTo>
                  <a:pt x="631804" y="566830"/>
                </a:lnTo>
                <a:cubicBezTo>
                  <a:pt x="649216" y="585487"/>
                  <a:pt x="650460" y="615339"/>
                  <a:pt x="634292" y="635239"/>
                </a:cubicBezTo>
                <a:cubicBezTo>
                  <a:pt x="650460" y="637727"/>
                  <a:pt x="666628" y="643946"/>
                  <a:pt x="681553" y="655140"/>
                </a:cubicBezTo>
                <a:lnTo>
                  <a:pt x="728814" y="689967"/>
                </a:lnTo>
                <a:cubicBezTo>
                  <a:pt x="744982" y="673797"/>
                  <a:pt x="758663" y="662603"/>
                  <a:pt x="764881" y="657628"/>
                </a:cubicBezTo>
                <a:cubicBezTo>
                  <a:pt x="766125" y="656384"/>
                  <a:pt x="767369" y="656384"/>
                  <a:pt x="768612" y="655140"/>
                </a:cubicBezTo>
                <a:cubicBezTo>
                  <a:pt x="769856" y="655140"/>
                  <a:pt x="769856" y="653897"/>
                  <a:pt x="771100" y="653897"/>
                </a:cubicBezTo>
                <a:cubicBezTo>
                  <a:pt x="850697" y="591706"/>
                  <a:pt x="955169" y="589219"/>
                  <a:pt x="1037254" y="635239"/>
                </a:cubicBezTo>
                <a:lnTo>
                  <a:pt x="1028548" y="624045"/>
                </a:lnTo>
                <a:cubicBezTo>
                  <a:pt x="1019842" y="612851"/>
                  <a:pt x="1014867" y="599169"/>
                  <a:pt x="1017354" y="585487"/>
                </a:cubicBezTo>
                <a:cubicBezTo>
                  <a:pt x="1018598" y="573049"/>
                  <a:pt x="1026060" y="560611"/>
                  <a:pt x="1034766" y="550661"/>
                </a:cubicBezTo>
                <a:lnTo>
                  <a:pt x="1130532" y="473545"/>
                </a:lnTo>
                <a:cubicBezTo>
                  <a:pt x="1118095" y="451157"/>
                  <a:pt x="1121826" y="423794"/>
                  <a:pt x="1141725" y="407624"/>
                </a:cubicBezTo>
                <a:lnTo>
                  <a:pt x="1581998" y="12096"/>
                </a:lnTo>
                <a:cubicBezTo>
                  <a:pt x="1595679" y="3390"/>
                  <a:pt x="1611847" y="2146"/>
                  <a:pt x="1625528" y="10853"/>
                </a:cubicBezTo>
                <a:cubicBezTo>
                  <a:pt x="1639209" y="18315"/>
                  <a:pt x="1646671" y="31997"/>
                  <a:pt x="1645428" y="48167"/>
                </a:cubicBezTo>
                <a:lnTo>
                  <a:pt x="1646671" y="689967"/>
                </a:lnTo>
                <a:lnTo>
                  <a:pt x="1645428" y="691211"/>
                </a:lnTo>
                <a:cubicBezTo>
                  <a:pt x="1641697" y="727281"/>
                  <a:pt x="1626772" y="760863"/>
                  <a:pt x="1600654" y="786983"/>
                </a:cubicBezTo>
                <a:lnTo>
                  <a:pt x="1527275" y="874049"/>
                </a:lnTo>
                <a:cubicBezTo>
                  <a:pt x="1517325" y="881512"/>
                  <a:pt x="1506132" y="885243"/>
                  <a:pt x="1493695" y="885243"/>
                </a:cubicBezTo>
                <a:cubicBezTo>
                  <a:pt x="1492451" y="885243"/>
                  <a:pt x="1491208" y="885243"/>
                  <a:pt x="1488720" y="885243"/>
                </a:cubicBezTo>
                <a:cubicBezTo>
                  <a:pt x="1477527" y="883999"/>
                  <a:pt x="1468821" y="880268"/>
                  <a:pt x="1460115" y="872805"/>
                </a:cubicBezTo>
                <a:lnTo>
                  <a:pt x="1394198" y="926289"/>
                </a:lnTo>
                <a:cubicBezTo>
                  <a:pt x="1378030" y="939970"/>
                  <a:pt x="1358131" y="947433"/>
                  <a:pt x="1338231" y="947433"/>
                </a:cubicBezTo>
                <a:cubicBezTo>
                  <a:pt x="1334500" y="947433"/>
                  <a:pt x="1332013" y="947433"/>
                  <a:pt x="1328282" y="947433"/>
                </a:cubicBezTo>
                <a:cubicBezTo>
                  <a:pt x="1309626" y="944945"/>
                  <a:pt x="1292214" y="936239"/>
                  <a:pt x="1277290" y="922557"/>
                </a:cubicBezTo>
                <a:cubicBezTo>
                  <a:pt x="1279777" y="933751"/>
                  <a:pt x="1282264" y="944945"/>
                  <a:pt x="1279777" y="956140"/>
                </a:cubicBezTo>
                <a:cubicBezTo>
                  <a:pt x="1278533" y="976040"/>
                  <a:pt x="1267340" y="993454"/>
                  <a:pt x="1251172" y="1005892"/>
                </a:cubicBezTo>
                <a:lnTo>
                  <a:pt x="1162868" y="1074300"/>
                </a:lnTo>
                <a:lnTo>
                  <a:pt x="1174062" y="1084251"/>
                </a:lnTo>
                <a:cubicBezTo>
                  <a:pt x="1201423" y="1111614"/>
                  <a:pt x="1201423" y="1157635"/>
                  <a:pt x="1174062" y="1186242"/>
                </a:cubicBezTo>
                <a:lnTo>
                  <a:pt x="1170331" y="1191217"/>
                </a:lnTo>
                <a:cubicBezTo>
                  <a:pt x="1160381" y="1198680"/>
                  <a:pt x="1150431" y="1204899"/>
                  <a:pt x="1139238" y="1208631"/>
                </a:cubicBezTo>
                <a:cubicBezTo>
                  <a:pt x="1147944" y="1221069"/>
                  <a:pt x="1152919" y="1234750"/>
                  <a:pt x="1154162" y="1248432"/>
                </a:cubicBezTo>
                <a:cubicBezTo>
                  <a:pt x="1155406" y="1269577"/>
                  <a:pt x="1149187" y="1289478"/>
                  <a:pt x="1135507" y="1303159"/>
                </a:cubicBezTo>
                <a:lnTo>
                  <a:pt x="1130532" y="1306891"/>
                </a:lnTo>
                <a:cubicBezTo>
                  <a:pt x="1118095" y="1320573"/>
                  <a:pt x="1100683" y="1326792"/>
                  <a:pt x="1082027" y="1326792"/>
                </a:cubicBezTo>
                <a:cubicBezTo>
                  <a:pt x="1079540" y="1326792"/>
                  <a:pt x="1078296" y="1326792"/>
                  <a:pt x="1075809" y="1326792"/>
                </a:cubicBezTo>
                <a:cubicBezTo>
                  <a:pt x="1062128" y="1325548"/>
                  <a:pt x="1047203" y="1320573"/>
                  <a:pt x="1034766" y="1313110"/>
                </a:cubicBezTo>
                <a:cubicBezTo>
                  <a:pt x="1032279" y="1323060"/>
                  <a:pt x="1026060" y="1334254"/>
                  <a:pt x="1017354" y="1341717"/>
                </a:cubicBezTo>
                <a:lnTo>
                  <a:pt x="1013623" y="1346692"/>
                </a:lnTo>
                <a:cubicBezTo>
                  <a:pt x="999942" y="1360374"/>
                  <a:pt x="981287" y="1367837"/>
                  <a:pt x="962631" y="1367837"/>
                </a:cubicBezTo>
                <a:cubicBezTo>
                  <a:pt x="947707" y="1367837"/>
                  <a:pt x="931538" y="1362862"/>
                  <a:pt x="919101" y="1352911"/>
                </a:cubicBezTo>
                <a:cubicBezTo>
                  <a:pt x="915370" y="1362862"/>
                  <a:pt x="910395" y="1371568"/>
                  <a:pt x="901689" y="1379031"/>
                </a:cubicBezTo>
                <a:lnTo>
                  <a:pt x="895471" y="1386494"/>
                </a:lnTo>
                <a:cubicBezTo>
                  <a:pt x="881790" y="1400176"/>
                  <a:pt x="863134" y="1407638"/>
                  <a:pt x="845722" y="1407638"/>
                </a:cubicBezTo>
                <a:cubicBezTo>
                  <a:pt x="828311" y="1407638"/>
                  <a:pt x="809655" y="1400176"/>
                  <a:pt x="795974" y="1386494"/>
                </a:cubicBezTo>
                <a:lnTo>
                  <a:pt x="777318" y="1369081"/>
                </a:lnTo>
                <a:lnTo>
                  <a:pt x="761150" y="1381519"/>
                </a:lnTo>
                <a:cubicBezTo>
                  <a:pt x="751201" y="1388981"/>
                  <a:pt x="737520" y="1392713"/>
                  <a:pt x="726326" y="1392713"/>
                </a:cubicBezTo>
                <a:cubicBezTo>
                  <a:pt x="706427" y="1392713"/>
                  <a:pt x="687771" y="1384006"/>
                  <a:pt x="675334" y="1367837"/>
                </a:cubicBezTo>
                <a:lnTo>
                  <a:pt x="669116" y="1360374"/>
                </a:lnTo>
                <a:cubicBezTo>
                  <a:pt x="662897" y="1351667"/>
                  <a:pt x="659166" y="1341717"/>
                  <a:pt x="656679" y="1333010"/>
                </a:cubicBezTo>
                <a:cubicBezTo>
                  <a:pt x="654191" y="1333010"/>
                  <a:pt x="650460" y="1333010"/>
                  <a:pt x="649216" y="1333010"/>
                </a:cubicBezTo>
                <a:cubicBezTo>
                  <a:pt x="644241" y="1333010"/>
                  <a:pt x="640510" y="1333010"/>
                  <a:pt x="636779" y="1331767"/>
                </a:cubicBezTo>
                <a:cubicBezTo>
                  <a:pt x="620611" y="1328035"/>
                  <a:pt x="606930" y="1319329"/>
                  <a:pt x="595737" y="1305647"/>
                </a:cubicBezTo>
                <a:lnTo>
                  <a:pt x="593249" y="1301916"/>
                </a:lnTo>
                <a:cubicBezTo>
                  <a:pt x="585787" y="1291965"/>
                  <a:pt x="580812" y="1280771"/>
                  <a:pt x="578325" y="1269577"/>
                </a:cubicBezTo>
                <a:cubicBezTo>
                  <a:pt x="577081" y="1269577"/>
                  <a:pt x="575837" y="1269577"/>
                  <a:pt x="573350" y="1269577"/>
                </a:cubicBezTo>
                <a:cubicBezTo>
                  <a:pt x="569619" y="1269577"/>
                  <a:pt x="567131" y="1269577"/>
                  <a:pt x="563400" y="1268333"/>
                </a:cubicBezTo>
                <a:cubicBezTo>
                  <a:pt x="545988" y="1265845"/>
                  <a:pt x="532308" y="1257139"/>
                  <a:pt x="521114" y="1243457"/>
                </a:cubicBezTo>
                <a:lnTo>
                  <a:pt x="518627" y="1239726"/>
                </a:lnTo>
                <a:cubicBezTo>
                  <a:pt x="507433" y="1226044"/>
                  <a:pt x="502459" y="1208631"/>
                  <a:pt x="504946" y="1191217"/>
                </a:cubicBezTo>
                <a:cubicBezTo>
                  <a:pt x="506190" y="1181267"/>
                  <a:pt x="509921" y="1171317"/>
                  <a:pt x="516139" y="1162610"/>
                </a:cubicBezTo>
                <a:cubicBezTo>
                  <a:pt x="507433" y="1157635"/>
                  <a:pt x="499971" y="1152660"/>
                  <a:pt x="494996" y="1143953"/>
                </a:cubicBezTo>
                <a:lnTo>
                  <a:pt x="491265" y="1140222"/>
                </a:lnTo>
                <a:cubicBezTo>
                  <a:pt x="481316" y="1126540"/>
                  <a:pt x="475097" y="1111614"/>
                  <a:pt x="476341" y="1095445"/>
                </a:cubicBezTo>
                <a:cubicBezTo>
                  <a:pt x="477584" y="1087982"/>
                  <a:pt x="478828" y="1079276"/>
                  <a:pt x="481316" y="1073057"/>
                </a:cubicBezTo>
                <a:lnTo>
                  <a:pt x="400474" y="992210"/>
                </a:lnTo>
                <a:cubicBezTo>
                  <a:pt x="378088" y="968578"/>
                  <a:pt x="365651" y="938726"/>
                  <a:pt x="363163" y="907632"/>
                </a:cubicBezTo>
                <a:cubicBezTo>
                  <a:pt x="346995" y="922557"/>
                  <a:pt x="324608" y="932507"/>
                  <a:pt x="300978" y="932507"/>
                </a:cubicBezTo>
                <a:cubicBezTo>
                  <a:pt x="277347" y="932507"/>
                  <a:pt x="254960" y="922557"/>
                  <a:pt x="237549" y="905144"/>
                </a:cubicBezTo>
                <a:lnTo>
                  <a:pt x="177850" y="845442"/>
                </a:lnTo>
                <a:cubicBezTo>
                  <a:pt x="169144" y="852904"/>
                  <a:pt x="159195" y="855392"/>
                  <a:pt x="148001" y="855392"/>
                </a:cubicBezTo>
                <a:cubicBezTo>
                  <a:pt x="134321" y="855392"/>
                  <a:pt x="121884" y="850417"/>
                  <a:pt x="111934" y="840466"/>
                </a:cubicBezTo>
                <a:lnTo>
                  <a:pt x="110690" y="839223"/>
                </a:lnTo>
                <a:lnTo>
                  <a:pt x="34824" y="745938"/>
                </a:lnTo>
                <a:cubicBezTo>
                  <a:pt x="13681" y="717330"/>
                  <a:pt x="0" y="682504"/>
                  <a:pt x="0" y="646434"/>
                </a:cubicBezTo>
                <a:lnTo>
                  <a:pt x="0" y="39460"/>
                </a:lnTo>
                <a:cubicBezTo>
                  <a:pt x="0" y="24534"/>
                  <a:pt x="8706" y="10853"/>
                  <a:pt x="23630" y="3390"/>
                </a:cubicBezTo>
                <a:cubicBezTo>
                  <a:pt x="31093" y="280"/>
                  <a:pt x="38866" y="-652"/>
                  <a:pt x="46328" y="4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5CB25-5856-564D-A385-1A071557489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78B01-73F5-C343-9E42-159DF281D70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5F674-9A30-5348-86B1-F257B2E58203}"/>
              </a:ext>
            </a:extLst>
          </p:cNvPr>
          <p:cNvSpPr txBox="1"/>
          <p:nvPr/>
        </p:nvSpPr>
        <p:spPr>
          <a:xfrm>
            <a:off x="1838429" y="5084935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41345-5726-9C4C-B84F-F8B0493A8523}"/>
              </a:ext>
            </a:extLst>
          </p:cNvPr>
          <p:cNvSpPr txBox="1"/>
          <p:nvPr/>
        </p:nvSpPr>
        <p:spPr>
          <a:xfrm>
            <a:off x="1838429" y="5600145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24C31-B813-694F-B29C-6F2A7171E4BF}"/>
              </a:ext>
            </a:extLst>
          </p:cNvPr>
          <p:cNvSpPr txBox="1"/>
          <p:nvPr/>
        </p:nvSpPr>
        <p:spPr>
          <a:xfrm>
            <a:off x="1838429" y="7448457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F6955-7996-6649-A64A-3ECCBD32768F}"/>
              </a:ext>
            </a:extLst>
          </p:cNvPr>
          <p:cNvSpPr txBox="1"/>
          <p:nvPr/>
        </p:nvSpPr>
        <p:spPr>
          <a:xfrm>
            <a:off x="1838429" y="7963667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BA952-2BDE-B747-A743-0F83E3D68961}"/>
              </a:ext>
            </a:extLst>
          </p:cNvPr>
          <p:cNvSpPr txBox="1"/>
          <p:nvPr/>
        </p:nvSpPr>
        <p:spPr>
          <a:xfrm>
            <a:off x="1838429" y="9811979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67AD5-FD3C-E841-9C15-5E15AC727A46}"/>
              </a:ext>
            </a:extLst>
          </p:cNvPr>
          <p:cNvSpPr txBox="1"/>
          <p:nvPr/>
        </p:nvSpPr>
        <p:spPr>
          <a:xfrm>
            <a:off x="1838429" y="10327189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8A4BB-C271-6F4C-A0E4-024A8A0DD714}"/>
              </a:ext>
            </a:extLst>
          </p:cNvPr>
          <p:cNvSpPr txBox="1"/>
          <p:nvPr/>
        </p:nvSpPr>
        <p:spPr>
          <a:xfrm>
            <a:off x="17703840" y="3822335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0FC1B-D026-1746-A778-2BFD8EEC1F20}"/>
              </a:ext>
            </a:extLst>
          </p:cNvPr>
          <p:cNvSpPr txBox="1"/>
          <p:nvPr/>
        </p:nvSpPr>
        <p:spPr>
          <a:xfrm>
            <a:off x="17703840" y="4337545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BA2DE-D44A-8F46-B180-253404CEF816}"/>
              </a:ext>
            </a:extLst>
          </p:cNvPr>
          <p:cNvSpPr txBox="1"/>
          <p:nvPr/>
        </p:nvSpPr>
        <p:spPr>
          <a:xfrm>
            <a:off x="17703840" y="6184303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09CBAD-C89A-8749-B78F-841CEE12D3CC}"/>
              </a:ext>
            </a:extLst>
          </p:cNvPr>
          <p:cNvSpPr txBox="1"/>
          <p:nvPr/>
        </p:nvSpPr>
        <p:spPr>
          <a:xfrm>
            <a:off x="17703840" y="6699513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7ADE4-046C-4A4B-AAA8-9C3AFED233A0}"/>
              </a:ext>
            </a:extLst>
          </p:cNvPr>
          <p:cNvSpPr txBox="1"/>
          <p:nvPr/>
        </p:nvSpPr>
        <p:spPr>
          <a:xfrm>
            <a:off x="17703840" y="8546651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4D8506-DB14-9049-B015-6247CC94CC74}"/>
              </a:ext>
            </a:extLst>
          </p:cNvPr>
          <p:cNvSpPr txBox="1"/>
          <p:nvPr/>
        </p:nvSpPr>
        <p:spPr>
          <a:xfrm>
            <a:off x="17703840" y="9061861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D4DD5-9EB5-7045-9A49-52BD4B00C08E}"/>
              </a:ext>
            </a:extLst>
          </p:cNvPr>
          <p:cNvSpPr txBox="1"/>
          <p:nvPr/>
        </p:nvSpPr>
        <p:spPr>
          <a:xfrm>
            <a:off x="17703840" y="10907018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>
                    <a:lumMod val="85000"/>
                  </a:schemeClr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59073-C102-6D47-8761-F03908E1E2BA}"/>
              </a:ext>
            </a:extLst>
          </p:cNvPr>
          <p:cNvSpPr txBox="1"/>
          <p:nvPr/>
        </p:nvSpPr>
        <p:spPr>
          <a:xfrm>
            <a:off x="17703840" y="11422228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B4341B-F16D-E846-9FB7-2CB5093D916F}"/>
              </a:ext>
            </a:extLst>
          </p:cNvPr>
          <p:cNvSpPr txBox="1"/>
          <p:nvPr/>
        </p:nvSpPr>
        <p:spPr>
          <a:xfrm>
            <a:off x="10990211" y="7670524"/>
            <a:ext cx="241824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338686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5">
            <a:extLst>
              <a:ext uri="{FF2B5EF4-FFF2-40B4-BE49-F238E27FC236}">
                <a16:creationId xmlns:a16="http://schemas.microsoft.com/office/drawing/2014/main" id="{3CBBF084-C0B8-4243-84F4-77D07461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933" y="5270514"/>
            <a:ext cx="5701783" cy="5707272"/>
          </a:xfrm>
          <a:custGeom>
            <a:avLst/>
            <a:gdLst>
              <a:gd name="T0" fmla="*/ 4578 w 4579"/>
              <a:gd name="T1" fmla="*/ 2289 h 4580"/>
              <a:gd name="T2" fmla="*/ 4578 w 4579"/>
              <a:gd name="T3" fmla="*/ 2289 h 4580"/>
              <a:gd name="T4" fmla="*/ 2289 w 4579"/>
              <a:gd name="T5" fmla="*/ 4579 h 4580"/>
              <a:gd name="T6" fmla="*/ 2289 w 4579"/>
              <a:gd name="T7" fmla="*/ 4579 h 4580"/>
              <a:gd name="T8" fmla="*/ 0 w 4579"/>
              <a:gd name="T9" fmla="*/ 2289 h 4580"/>
              <a:gd name="T10" fmla="*/ 0 w 4579"/>
              <a:gd name="T11" fmla="*/ 2289 h 4580"/>
              <a:gd name="T12" fmla="*/ 2289 w 4579"/>
              <a:gd name="T13" fmla="*/ 0 h 4580"/>
              <a:gd name="T14" fmla="*/ 2289 w 4579"/>
              <a:gd name="T15" fmla="*/ 0 h 4580"/>
              <a:gd name="T16" fmla="*/ 4578 w 4579"/>
              <a:gd name="T17" fmla="*/ 2289 h 4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79" h="4580">
                <a:moveTo>
                  <a:pt x="4578" y="2289"/>
                </a:moveTo>
                <a:lnTo>
                  <a:pt x="4578" y="2289"/>
                </a:lnTo>
                <a:cubicBezTo>
                  <a:pt x="4578" y="3553"/>
                  <a:pt x="3553" y="4579"/>
                  <a:pt x="2289" y="4579"/>
                </a:cubicBezTo>
                <a:lnTo>
                  <a:pt x="2289" y="4579"/>
                </a:lnTo>
                <a:cubicBezTo>
                  <a:pt x="1025" y="4579"/>
                  <a:pt x="0" y="3553"/>
                  <a:pt x="0" y="2289"/>
                </a:cubicBezTo>
                <a:lnTo>
                  <a:pt x="0" y="2289"/>
                </a:lnTo>
                <a:cubicBezTo>
                  <a:pt x="0" y="1026"/>
                  <a:pt x="1025" y="0"/>
                  <a:pt x="2289" y="0"/>
                </a:cubicBezTo>
                <a:lnTo>
                  <a:pt x="2289" y="0"/>
                </a:lnTo>
                <a:cubicBezTo>
                  <a:pt x="3553" y="0"/>
                  <a:pt x="4578" y="1026"/>
                  <a:pt x="4578" y="2289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66">
            <a:extLst>
              <a:ext uri="{FF2B5EF4-FFF2-40B4-BE49-F238E27FC236}">
                <a16:creationId xmlns:a16="http://schemas.microsoft.com/office/drawing/2014/main" id="{4849246A-81CF-CE41-96FF-1B2F0A1BD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614" y="3941195"/>
            <a:ext cx="8371403" cy="8371402"/>
          </a:xfrm>
          <a:custGeom>
            <a:avLst/>
            <a:gdLst>
              <a:gd name="T0" fmla="*/ 6719 w 6720"/>
              <a:gd name="T1" fmla="*/ 3359 h 6720"/>
              <a:gd name="T2" fmla="*/ 6719 w 6720"/>
              <a:gd name="T3" fmla="*/ 3359 h 6720"/>
              <a:gd name="T4" fmla="*/ 3359 w 6720"/>
              <a:gd name="T5" fmla="*/ 6719 h 6720"/>
              <a:gd name="T6" fmla="*/ 3359 w 6720"/>
              <a:gd name="T7" fmla="*/ 6719 h 6720"/>
              <a:gd name="T8" fmla="*/ 0 w 6720"/>
              <a:gd name="T9" fmla="*/ 3359 h 6720"/>
              <a:gd name="T10" fmla="*/ 0 w 6720"/>
              <a:gd name="T11" fmla="*/ 3359 h 6720"/>
              <a:gd name="T12" fmla="*/ 3359 w 6720"/>
              <a:gd name="T13" fmla="*/ 0 h 6720"/>
              <a:gd name="T14" fmla="*/ 3359 w 6720"/>
              <a:gd name="T15" fmla="*/ 0 h 6720"/>
              <a:gd name="T16" fmla="*/ 6719 w 6720"/>
              <a:gd name="T17" fmla="*/ 3359 h 6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20" h="6720">
                <a:moveTo>
                  <a:pt x="6719" y="3359"/>
                </a:moveTo>
                <a:lnTo>
                  <a:pt x="6719" y="3359"/>
                </a:lnTo>
                <a:cubicBezTo>
                  <a:pt x="6719" y="5215"/>
                  <a:pt x="5215" y="6719"/>
                  <a:pt x="3359" y="6719"/>
                </a:cubicBezTo>
                <a:lnTo>
                  <a:pt x="3359" y="6719"/>
                </a:lnTo>
                <a:cubicBezTo>
                  <a:pt x="1504" y="6719"/>
                  <a:pt x="0" y="5215"/>
                  <a:pt x="0" y="3359"/>
                </a:cubicBezTo>
                <a:lnTo>
                  <a:pt x="0" y="3359"/>
                </a:lnTo>
                <a:cubicBezTo>
                  <a:pt x="0" y="1504"/>
                  <a:pt x="1504" y="0"/>
                  <a:pt x="3359" y="0"/>
                </a:cubicBezTo>
                <a:lnTo>
                  <a:pt x="3359" y="0"/>
                </a:lnTo>
                <a:cubicBezTo>
                  <a:pt x="5215" y="0"/>
                  <a:pt x="6719" y="1504"/>
                  <a:pt x="6719" y="3359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67">
            <a:extLst>
              <a:ext uri="{FF2B5EF4-FFF2-40B4-BE49-F238E27FC236}">
                <a16:creationId xmlns:a16="http://schemas.microsoft.com/office/drawing/2014/main" id="{BAC6647C-4056-6148-9593-0FC9463FE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5899" y="4095001"/>
            <a:ext cx="1697351" cy="1697350"/>
          </a:xfrm>
          <a:custGeom>
            <a:avLst/>
            <a:gdLst>
              <a:gd name="T0" fmla="*/ 1362 w 1363"/>
              <a:gd name="T1" fmla="*/ 681 h 1363"/>
              <a:gd name="T2" fmla="*/ 1362 w 1363"/>
              <a:gd name="T3" fmla="*/ 681 h 1363"/>
              <a:gd name="T4" fmla="*/ 681 w 1363"/>
              <a:gd name="T5" fmla="*/ 1362 h 1363"/>
              <a:gd name="T6" fmla="*/ 681 w 1363"/>
              <a:gd name="T7" fmla="*/ 1362 h 1363"/>
              <a:gd name="T8" fmla="*/ 0 w 1363"/>
              <a:gd name="T9" fmla="*/ 681 h 1363"/>
              <a:gd name="T10" fmla="*/ 0 w 1363"/>
              <a:gd name="T11" fmla="*/ 681 h 1363"/>
              <a:gd name="T12" fmla="*/ 681 w 1363"/>
              <a:gd name="T13" fmla="*/ 0 h 1363"/>
              <a:gd name="T14" fmla="*/ 681 w 1363"/>
              <a:gd name="T15" fmla="*/ 0 h 1363"/>
              <a:gd name="T16" fmla="*/ 1362 w 1363"/>
              <a:gd name="T17" fmla="*/ 681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3" h="1363">
                <a:moveTo>
                  <a:pt x="1362" y="681"/>
                </a:moveTo>
                <a:lnTo>
                  <a:pt x="1362" y="681"/>
                </a:lnTo>
                <a:cubicBezTo>
                  <a:pt x="1362" y="1057"/>
                  <a:pt x="1057" y="1362"/>
                  <a:pt x="681" y="1362"/>
                </a:cubicBezTo>
                <a:lnTo>
                  <a:pt x="681" y="1362"/>
                </a:lnTo>
                <a:cubicBezTo>
                  <a:pt x="305" y="1362"/>
                  <a:pt x="0" y="1057"/>
                  <a:pt x="0" y="681"/>
                </a:cubicBezTo>
                <a:lnTo>
                  <a:pt x="0" y="681"/>
                </a:lnTo>
                <a:cubicBezTo>
                  <a:pt x="0" y="305"/>
                  <a:pt x="305" y="0"/>
                  <a:pt x="681" y="0"/>
                </a:cubicBezTo>
                <a:lnTo>
                  <a:pt x="681" y="0"/>
                </a:lnTo>
                <a:cubicBezTo>
                  <a:pt x="1057" y="0"/>
                  <a:pt x="1362" y="305"/>
                  <a:pt x="1362" y="6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68">
            <a:extLst>
              <a:ext uri="{FF2B5EF4-FFF2-40B4-BE49-F238E27FC236}">
                <a16:creationId xmlns:a16="http://schemas.microsoft.com/office/drawing/2014/main" id="{80E47B66-AE03-F347-AD84-CB6851EA0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8593" y="7291954"/>
            <a:ext cx="1697352" cy="1697350"/>
          </a:xfrm>
          <a:custGeom>
            <a:avLst/>
            <a:gdLst>
              <a:gd name="T0" fmla="*/ 1362 w 1363"/>
              <a:gd name="T1" fmla="*/ 681 h 1363"/>
              <a:gd name="T2" fmla="*/ 1362 w 1363"/>
              <a:gd name="T3" fmla="*/ 681 h 1363"/>
              <a:gd name="T4" fmla="*/ 681 w 1363"/>
              <a:gd name="T5" fmla="*/ 1362 h 1363"/>
              <a:gd name="T6" fmla="*/ 681 w 1363"/>
              <a:gd name="T7" fmla="*/ 1362 h 1363"/>
              <a:gd name="T8" fmla="*/ 0 w 1363"/>
              <a:gd name="T9" fmla="*/ 681 h 1363"/>
              <a:gd name="T10" fmla="*/ 0 w 1363"/>
              <a:gd name="T11" fmla="*/ 681 h 1363"/>
              <a:gd name="T12" fmla="*/ 681 w 1363"/>
              <a:gd name="T13" fmla="*/ 0 h 1363"/>
              <a:gd name="T14" fmla="*/ 681 w 1363"/>
              <a:gd name="T15" fmla="*/ 0 h 1363"/>
              <a:gd name="T16" fmla="*/ 1362 w 1363"/>
              <a:gd name="T17" fmla="*/ 681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3" h="1363">
                <a:moveTo>
                  <a:pt x="1362" y="681"/>
                </a:moveTo>
                <a:lnTo>
                  <a:pt x="1362" y="681"/>
                </a:lnTo>
                <a:cubicBezTo>
                  <a:pt x="1362" y="1057"/>
                  <a:pt x="1057" y="1362"/>
                  <a:pt x="681" y="1362"/>
                </a:cubicBezTo>
                <a:lnTo>
                  <a:pt x="681" y="1362"/>
                </a:lnTo>
                <a:cubicBezTo>
                  <a:pt x="305" y="1362"/>
                  <a:pt x="0" y="1057"/>
                  <a:pt x="0" y="681"/>
                </a:cubicBezTo>
                <a:lnTo>
                  <a:pt x="0" y="681"/>
                </a:lnTo>
                <a:cubicBezTo>
                  <a:pt x="0" y="305"/>
                  <a:pt x="305" y="0"/>
                  <a:pt x="681" y="0"/>
                </a:cubicBezTo>
                <a:lnTo>
                  <a:pt x="681" y="0"/>
                </a:lnTo>
                <a:cubicBezTo>
                  <a:pt x="1057" y="0"/>
                  <a:pt x="1362" y="305"/>
                  <a:pt x="1362" y="6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69">
            <a:extLst>
              <a:ext uri="{FF2B5EF4-FFF2-40B4-BE49-F238E27FC236}">
                <a16:creationId xmlns:a16="http://schemas.microsoft.com/office/drawing/2014/main" id="{FBEFB61B-1305-6A4E-9813-5D475644D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5899" y="10428482"/>
            <a:ext cx="1697351" cy="1697352"/>
          </a:xfrm>
          <a:custGeom>
            <a:avLst/>
            <a:gdLst>
              <a:gd name="T0" fmla="*/ 1362 w 1363"/>
              <a:gd name="T1" fmla="*/ 681 h 1363"/>
              <a:gd name="T2" fmla="*/ 1362 w 1363"/>
              <a:gd name="T3" fmla="*/ 681 h 1363"/>
              <a:gd name="T4" fmla="*/ 681 w 1363"/>
              <a:gd name="T5" fmla="*/ 1362 h 1363"/>
              <a:gd name="T6" fmla="*/ 681 w 1363"/>
              <a:gd name="T7" fmla="*/ 1362 h 1363"/>
              <a:gd name="T8" fmla="*/ 0 w 1363"/>
              <a:gd name="T9" fmla="*/ 681 h 1363"/>
              <a:gd name="T10" fmla="*/ 0 w 1363"/>
              <a:gd name="T11" fmla="*/ 681 h 1363"/>
              <a:gd name="T12" fmla="*/ 681 w 1363"/>
              <a:gd name="T13" fmla="*/ 0 h 1363"/>
              <a:gd name="T14" fmla="*/ 681 w 1363"/>
              <a:gd name="T15" fmla="*/ 0 h 1363"/>
              <a:gd name="T16" fmla="*/ 1362 w 1363"/>
              <a:gd name="T17" fmla="*/ 681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3" h="1363">
                <a:moveTo>
                  <a:pt x="1362" y="681"/>
                </a:moveTo>
                <a:lnTo>
                  <a:pt x="1362" y="681"/>
                </a:lnTo>
                <a:cubicBezTo>
                  <a:pt x="1362" y="1057"/>
                  <a:pt x="1057" y="1362"/>
                  <a:pt x="681" y="1362"/>
                </a:cubicBezTo>
                <a:lnTo>
                  <a:pt x="681" y="1362"/>
                </a:lnTo>
                <a:cubicBezTo>
                  <a:pt x="305" y="1362"/>
                  <a:pt x="0" y="1057"/>
                  <a:pt x="0" y="681"/>
                </a:cubicBezTo>
                <a:lnTo>
                  <a:pt x="0" y="681"/>
                </a:lnTo>
                <a:cubicBezTo>
                  <a:pt x="0" y="305"/>
                  <a:pt x="305" y="0"/>
                  <a:pt x="681" y="0"/>
                </a:cubicBezTo>
                <a:lnTo>
                  <a:pt x="681" y="0"/>
                </a:lnTo>
                <a:cubicBezTo>
                  <a:pt x="1057" y="0"/>
                  <a:pt x="1362" y="305"/>
                  <a:pt x="1362" y="68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70">
            <a:extLst>
              <a:ext uri="{FF2B5EF4-FFF2-40B4-BE49-F238E27FC236}">
                <a16:creationId xmlns:a16="http://schemas.microsoft.com/office/drawing/2014/main" id="{C3470BFA-9F57-DE42-99C5-52B2B572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578" y="4095001"/>
            <a:ext cx="1697352" cy="1697350"/>
          </a:xfrm>
          <a:custGeom>
            <a:avLst/>
            <a:gdLst>
              <a:gd name="T0" fmla="*/ 0 w 1362"/>
              <a:gd name="T1" fmla="*/ 681 h 1363"/>
              <a:gd name="T2" fmla="*/ 0 w 1362"/>
              <a:gd name="T3" fmla="*/ 681 h 1363"/>
              <a:gd name="T4" fmla="*/ 680 w 1362"/>
              <a:gd name="T5" fmla="*/ 1362 h 1363"/>
              <a:gd name="T6" fmla="*/ 680 w 1362"/>
              <a:gd name="T7" fmla="*/ 1362 h 1363"/>
              <a:gd name="T8" fmla="*/ 1361 w 1362"/>
              <a:gd name="T9" fmla="*/ 681 h 1363"/>
              <a:gd name="T10" fmla="*/ 1361 w 1362"/>
              <a:gd name="T11" fmla="*/ 681 h 1363"/>
              <a:gd name="T12" fmla="*/ 680 w 1362"/>
              <a:gd name="T13" fmla="*/ 0 h 1363"/>
              <a:gd name="T14" fmla="*/ 680 w 1362"/>
              <a:gd name="T15" fmla="*/ 0 h 1363"/>
              <a:gd name="T16" fmla="*/ 0 w 1362"/>
              <a:gd name="T17" fmla="*/ 681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2" h="1363">
                <a:moveTo>
                  <a:pt x="0" y="681"/>
                </a:moveTo>
                <a:lnTo>
                  <a:pt x="0" y="681"/>
                </a:lnTo>
                <a:cubicBezTo>
                  <a:pt x="0" y="1057"/>
                  <a:pt x="304" y="1362"/>
                  <a:pt x="680" y="1362"/>
                </a:cubicBezTo>
                <a:lnTo>
                  <a:pt x="680" y="1362"/>
                </a:lnTo>
                <a:cubicBezTo>
                  <a:pt x="1056" y="1362"/>
                  <a:pt x="1361" y="1057"/>
                  <a:pt x="1361" y="681"/>
                </a:cubicBezTo>
                <a:lnTo>
                  <a:pt x="1361" y="681"/>
                </a:lnTo>
                <a:cubicBezTo>
                  <a:pt x="1361" y="305"/>
                  <a:pt x="1056" y="0"/>
                  <a:pt x="680" y="0"/>
                </a:cubicBezTo>
                <a:lnTo>
                  <a:pt x="680" y="0"/>
                </a:lnTo>
                <a:cubicBezTo>
                  <a:pt x="304" y="0"/>
                  <a:pt x="0" y="305"/>
                  <a:pt x="0" y="6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71">
            <a:extLst>
              <a:ext uri="{FF2B5EF4-FFF2-40B4-BE49-F238E27FC236}">
                <a16:creationId xmlns:a16="http://schemas.microsoft.com/office/drawing/2014/main" id="{753BDD3A-A717-0645-BCD8-CDDF94285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82" y="7291954"/>
            <a:ext cx="1697351" cy="1697350"/>
          </a:xfrm>
          <a:custGeom>
            <a:avLst/>
            <a:gdLst>
              <a:gd name="T0" fmla="*/ 0 w 1363"/>
              <a:gd name="T1" fmla="*/ 681 h 1363"/>
              <a:gd name="T2" fmla="*/ 0 w 1363"/>
              <a:gd name="T3" fmla="*/ 681 h 1363"/>
              <a:gd name="T4" fmla="*/ 681 w 1363"/>
              <a:gd name="T5" fmla="*/ 1362 h 1363"/>
              <a:gd name="T6" fmla="*/ 681 w 1363"/>
              <a:gd name="T7" fmla="*/ 1362 h 1363"/>
              <a:gd name="T8" fmla="*/ 1362 w 1363"/>
              <a:gd name="T9" fmla="*/ 681 h 1363"/>
              <a:gd name="T10" fmla="*/ 1362 w 1363"/>
              <a:gd name="T11" fmla="*/ 681 h 1363"/>
              <a:gd name="T12" fmla="*/ 681 w 1363"/>
              <a:gd name="T13" fmla="*/ 0 h 1363"/>
              <a:gd name="T14" fmla="*/ 681 w 1363"/>
              <a:gd name="T15" fmla="*/ 0 h 1363"/>
              <a:gd name="T16" fmla="*/ 0 w 1363"/>
              <a:gd name="T17" fmla="*/ 681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3" h="1363">
                <a:moveTo>
                  <a:pt x="0" y="681"/>
                </a:moveTo>
                <a:lnTo>
                  <a:pt x="0" y="681"/>
                </a:lnTo>
                <a:cubicBezTo>
                  <a:pt x="0" y="1057"/>
                  <a:pt x="306" y="1362"/>
                  <a:pt x="681" y="1362"/>
                </a:cubicBezTo>
                <a:lnTo>
                  <a:pt x="681" y="1362"/>
                </a:lnTo>
                <a:cubicBezTo>
                  <a:pt x="1057" y="1362"/>
                  <a:pt x="1362" y="1057"/>
                  <a:pt x="1362" y="681"/>
                </a:cubicBezTo>
                <a:lnTo>
                  <a:pt x="1362" y="681"/>
                </a:lnTo>
                <a:cubicBezTo>
                  <a:pt x="1362" y="305"/>
                  <a:pt x="1057" y="0"/>
                  <a:pt x="681" y="0"/>
                </a:cubicBezTo>
                <a:lnTo>
                  <a:pt x="681" y="0"/>
                </a:lnTo>
                <a:cubicBezTo>
                  <a:pt x="306" y="0"/>
                  <a:pt x="0" y="305"/>
                  <a:pt x="0" y="6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72">
            <a:extLst>
              <a:ext uri="{FF2B5EF4-FFF2-40B4-BE49-F238E27FC236}">
                <a16:creationId xmlns:a16="http://schemas.microsoft.com/office/drawing/2014/main" id="{11AEC033-E2C7-474E-814F-23AAFFACE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578" y="10428482"/>
            <a:ext cx="1697352" cy="1697352"/>
          </a:xfrm>
          <a:custGeom>
            <a:avLst/>
            <a:gdLst>
              <a:gd name="T0" fmla="*/ 0 w 1362"/>
              <a:gd name="T1" fmla="*/ 681 h 1363"/>
              <a:gd name="T2" fmla="*/ 0 w 1362"/>
              <a:gd name="T3" fmla="*/ 681 h 1363"/>
              <a:gd name="T4" fmla="*/ 680 w 1362"/>
              <a:gd name="T5" fmla="*/ 1362 h 1363"/>
              <a:gd name="T6" fmla="*/ 680 w 1362"/>
              <a:gd name="T7" fmla="*/ 1362 h 1363"/>
              <a:gd name="T8" fmla="*/ 1361 w 1362"/>
              <a:gd name="T9" fmla="*/ 681 h 1363"/>
              <a:gd name="T10" fmla="*/ 1361 w 1362"/>
              <a:gd name="T11" fmla="*/ 681 h 1363"/>
              <a:gd name="T12" fmla="*/ 680 w 1362"/>
              <a:gd name="T13" fmla="*/ 0 h 1363"/>
              <a:gd name="T14" fmla="*/ 680 w 1362"/>
              <a:gd name="T15" fmla="*/ 0 h 1363"/>
              <a:gd name="T16" fmla="*/ 0 w 1362"/>
              <a:gd name="T17" fmla="*/ 681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2" h="1363">
                <a:moveTo>
                  <a:pt x="0" y="681"/>
                </a:moveTo>
                <a:lnTo>
                  <a:pt x="0" y="681"/>
                </a:lnTo>
                <a:cubicBezTo>
                  <a:pt x="0" y="1057"/>
                  <a:pt x="304" y="1362"/>
                  <a:pt x="680" y="1362"/>
                </a:cubicBezTo>
                <a:lnTo>
                  <a:pt x="680" y="1362"/>
                </a:lnTo>
                <a:cubicBezTo>
                  <a:pt x="1056" y="1362"/>
                  <a:pt x="1361" y="1057"/>
                  <a:pt x="1361" y="681"/>
                </a:cubicBezTo>
                <a:lnTo>
                  <a:pt x="1361" y="681"/>
                </a:lnTo>
                <a:cubicBezTo>
                  <a:pt x="1361" y="305"/>
                  <a:pt x="1056" y="0"/>
                  <a:pt x="680" y="0"/>
                </a:cubicBezTo>
                <a:lnTo>
                  <a:pt x="680" y="0"/>
                </a:lnTo>
                <a:cubicBezTo>
                  <a:pt x="304" y="0"/>
                  <a:pt x="0" y="305"/>
                  <a:pt x="0" y="6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8AA70-3524-B24E-A3E2-CAB3E8211E4D}"/>
              </a:ext>
            </a:extLst>
          </p:cNvPr>
          <p:cNvSpPr txBox="1"/>
          <p:nvPr/>
        </p:nvSpPr>
        <p:spPr>
          <a:xfrm>
            <a:off x="10131880" y="714945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E5D9B-43BE-2C4C-BA6B-CE25975E41EF}"/>
              </a:ext>
            </a:extLst>
          </p:cNvPr>
          <p:cNvSpPr txBox="1"/>
          <p:nvPr/>
        </p:nvSpPr>
        <p:spPr>
          <a:xfrm>
            <a:off x="10131880" y="788690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E93D8A-110E-AC4D-BB65-2265743FA31B}"/>
              </a:ext>
            </a:extLst>
          </p:cNvPr>
          <p:cNvSpPr txBox="1"/>
          <p:nvPr/>
        </p:nvSpPr>
        <p:spPr>
          <a:xfrm>
            <a:off x="3055577" y="3982869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96982-7FF5-C14A-81AD-05A82C2AFF42}"/>
              </a:ext>
            </a:extLst>
          </p:cNvPr>
          <p:cNvSpPr txBox="1"/>
          <p:nvPr/>
        </p:nvSpPr>
        <p:spPr>
          <a:xfrm>
            <a:off x="3055577" y="474244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83130-B9F1-9E41-B99A-CD243432AC67}"/>
              </a:ext>
            </a:extLst>
          </p:cNvPr>
          <p:cNvSpPr txBox="1"/>
          <p:nvPr/>
        </p:nvSpPr>
        <p:spPr>
          <a:xfrm>
            <a:off x="2054679" y="6942851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B6861-798A-AB44-8DD1-66851784CDAC}"/>
              </a:ext>
            </a:extLst>
          </p:cNvPr>
          <p:cNvSpPr txBox="1"/>
          <p:nvPr/>
        </p:nvSpPr>
        <p:spPr>
          <a:xfrm>
            <a:off x="2054679" y="770242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309C46-6BE1-6C41-907C-9C0F561CA5BC}"/>
              </a:ext>
            </a:extLst>
          </p:cNvPr>
          <p:cNvSpPr txBox="1"/>
          <p:nvPr/>
        </p:nvSpPr>
        <p:spPr>
          <a:xfrm>
            <a:off x="3055577" y="9904315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819EE-FA71-FD4F-8627-2A4D96F968C5}"/>
              </a:ext>
            </a:extLst>
          </p:cNvPr>
          <p:cNvSpPr txBox="1"/>
          <p:nvPr/>
        </p:nvSpPr>
        <p:spPr>
          <a:xfrm>
            <a:off x="3055577" y="10663892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1F1540-E286-534B-B238-0AE6DFAF02C8}"/>
              </a:ext>
            </a:extLst>
          </p:cNvPr>
          <p:cNvSpPr txBox="1"/>
          <p:nvPr/>
        </p:nvSpPr>
        <p:spPr>
          <a:xfrm>
            <a:off x="17208185" y="3982869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6FB356-BC7B-CF4F-BB1D-4E65E2142ACD}"/>
              </a:ext>
            </a:extLst>
          </p:cNvPr>
          <p:cNvSpPr txBox="1"/>
          <p:nvPr/>
        </p:nvSpPr>
        <p:spPr>
          <a:xfrm>
            <a:off x="17208184" y="474244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8E2883-65A3-CB4C-B9D0-53B80470FB43}"/>
              </a:ext>
            </a:extLst>
          </p:cNvPr>
          <p:cNvSpPr txBox="1"/>
          <p:nvPr/>
        </p:nvSpPr>
        <p:spPr>
          <a:xfrm>
            <a:off x="18209081" y="6942851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93FA67-129E-9B41-AEE6-E3D9B27482E3}"/>
              </a:ext>
            </a:extLst>
          </p:cNvPr>
          <p:cNvSpPr txBox="1"/>
          <p:nvPr/>
        </p:nvSpPr>
        <p:spPr>
          <a:xfrm>
            <a:off x="18209080" y="770242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8EAB67-C2BC-BC47-8246-F473B8CEC418}"/>
              </a:ext>
            </a:extLst>
          </p:cNvPr>
          <p:cNvSpPr txBox="1"/>
          <p:nvPr/>
        </p:nvSpPr>
        <p:spPr>
          <a:xfrm>
            <a:off x="17208185" y="9904315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STYLES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02351-CA06-6143-8E62-548AD7AC91AF}"/>
              </a:ext>
            </a:extLst>
          </p:cNvPr>
          <p:cNvSpPr txBox="1"/>
          <p:nvPr/>
        </p:nvSpPr>
        <p:spPr>
          <a:xfrm>
            <a:off x="17208184" y="10663892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5">
            <a:extLst>
              <a:ext uri="{FF2B5EF4-FFF2-40B4-BE49-F238E27FC236}">
                <a16:creationId xmlns:a16="http://schemas.microsoft.com/office/drawing/2014/main" id="{209924FE-BCC6-C440-8FDD-142DF6765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855" y="4907973"/>
            <a:ext cx="7953932" cy="6432355"/>
          </a:xfrm>
          <a:custGeom>
            <a:avLst/>
            <a:gdLst>
              <a:gd name="T0" fmla="*/ 5218 w 6384"/>
              <a:gd name="T1" fmla="*/ 3592 h 5164"/>
              <a:gd name="T2" fmla="*/ 5199 w 6384"/>
              <a:gd name="T3" fmla="*/ 3592 h 5164"/>
              <a:gd name="T4" fmla="*/ 5025 w 6384"/>
              <a:gd name="T5" fmla="*/ 3577 h 5164"/>
              <a:gd name="T6" fmla="*/ 5085 w 6384"/>
              <a:gd name="T7" fmla="*/ 3761 h 5164"/>
              <a:gd name="T8" fmla="*/ 5108 w 6384"/>
              <a:gd name="T9" fmla="*/ 3978 h 5164"/>
              <a:gd name="T10" fmla="*/ 4098 w 6384"/>
              <a:gd name="T11" fmla="*/ 4988 h 5164"/>
              <a:gd name="T12" fmla="*/ 3293 w 6384"/>
              <a:gd name="T13" fmla="*/ 4589 h 5164"/>
              <a:gd name="T14" fmla="*/ 3189 w 6384"/>
              <a:gd name="T15" fmla="*/ 4418 h 5164"/>
              <a:gd name="T16" fmla="*/ 3084 w 6384"/>
              <a:gd name="T17" fmla="*/ 4589 h 5164"/>
              <a:gd name="T18" fmla="*/ 2279 w 6384"/>
              <a:gd name="T19" fmla="*/ 4988 h 5164"/>
              <a:gd name="T20" fmla="*/ 1268 w 6384"/>
              <a:gd name="T21" fmla="*/ 3978 h 5164"/>
              <a:gd name="T22" fmla="*/ 1292 w 6384"/>
              <a:gd name="T23" fmla="*/ 3761 h 5164"/>
              <a:gd name="T24" fmla="*/ 1351 w 6384"/>
              <a:gd name="T25" fmla="*/ 3578 h 5164"/>
              <a:gd name="T26" fmla="*/ 1184 w 6384"/>
              <a:gd name="T27" fmla="*/ 3592 h 5164"/>
              <a:gd name="T28" fmla="*/ 1159 w 6384"/>
              <a:gd name="T29" fmla="*/ 3592 h 5164"/>
              <a:gd name="T30" fmla="*/ 174 w 6384"/>
              <a:gd name="T31" fmla="*/ 2581 h 5164"/>
              <a:gd name="T32" fmla="*/ 1159 w 6384"/>
              <a:gd name="T33" fmla="*/ 1571 h 5164"/>
              <a:gd name="T34" fmla="*/ 1184 w 6384"/>
              <a:gd name="T35" fmla="*/ 1570 h 5164"/>
              <a:gd name="T36" fmla="*/ 1351 w 6384"/>
              <a:gd name="T37" fmla="*/ 1585 h 5164"/>
              <a:gd name="T38" fmla="*/ 1292 w 6384"/>
              <a:gd name="T39" fmla="*/ 1402 h 5164"/>
              <a:gd name="T40" fmla="*/ 1268 w 6384"/>
              <a:gd name="T41" fmla="*/ 1185 h 5164"/>
              <a:gd name="T42" fmla="*/ 2279 w 6384"/>
              <a:gd name="T43" fmla="*/ 175 h 5164"/>
              <a:gd name="T44" fmla="*/ 3084 w 6384"/>
              <a:gd name="T45" fmla="*/ 575 h 5164"/>
              <a:gd name="T46" fmla="*/ 3189 w 6384"/>
              <a:gd name="T47" fmla="*/ 746 h 5164"/>
              <a:gd name="T48" fmla="*/ 3293 w 6384"/>
              <a:gd name="T49" fmla="*/ 575 h 5164"/>
              <a:gd name="T50" fmla="*/ 4098 w 6384"/>
              <a:gd name="T51" fmla="*/ 175 h 5164"/>
              <a:gd name="T52" fmla="*/ 5108 w 6384"/>
              <a:gd name="T53" fmla="*/ 1185 h 5164"/>
              <a:gd name="T54" fmla="*/ 5085 w 6384"/>
              <a:gd name="T55" fmla="*/ 1403 h 5164"/>
              <a:gd name="T56" fmla="*/ 5025 w 6384"/>
              <a:gd name="T57" fmla="*/ 1586 h 5164"/>
              <a:gd name="T58" fmla="*/ 5199 w 6384"/>
              <a:gd name="T59" fmla="*/ 1570 h 5164"/>
              <a:gd name="T60" fmla="*/ 5218 w 6384"/>
              <a:gd name="T61" fmla="*/ 1571 h 5164"/>
              <a:gd name="T62" fmla="*/ 6209 w 6384"/>
              <a:gd name="T63" fmla="*/ 2581 h 5164"/>
              <a:gd name="T64" fmla="*/ 6383 w 6384"/>
              <a:gd name="T65" fmla="*/ 2581 h 5164"/>
              <a:gd name="T66" fmla="*/ 5263 w 6384"/>
              <a:gd name="T67" fmla="*/ 1399 h 5164"/>
              <a:gd name="T68" fmla="*/ 5283 w 6384"/>
              <a:gd name="T69" fmla="*/ 1185 h 5164"/>
              <a:gd name="T70" fmla="*/ 4098 w 6384"/>
              <a:gd name="T71" fmla="*/ 0 h 5164"/>
              <a:gd name="T72" fmla="*/ 3189 w 6384"/>
              <a:gd name="T73" fmla="*/ 427 h 5164"/>
              <a:gd name="T74" fmla="*/ 2279 w 6384"/>
              <a:gd name="T75" fmla="*/ 0 h 5164"/>
              <a:gd name="T76" fmla="*/ 1094 w 6384"/>
              <a:gd name="T77" fmla="*/ 1185 h 5164"/>
              <a:gd name="T78" fmla="*/ 1113 w 6384"/>
              <a:gd name="T79" fmla="*/ 1400 h 5164"/>
              <a:gd name="T80" fmla="*/ 0 w 6384"/>
              <a:gd name="T81" fmla="*/ 2581 h 5164"/>
              <a:gd name="T82" fmla="*/ 1113 w 6384"/>
              <a:gd name="T83" fmla="*/ 3764 h 5164"/>
              <a:gd name="T84" fmla="*/ 1094 w 6384"/>
              <a:gd name="T85" fmla="*/ 3978 h 5164"/>
              <a:gd name="T86" fmla="*/ 2279 w 6384"/>
              <a:gd name="T87" fmla="*/ 5163 h 5164"/>
              <a:gd name="T88" fmla="*/ 3189 w 6384"/>
              <a:gd name="T89" fmla="*/ 4736 h 5164"/>
              <a:gd name="T90" fmla="*/ 4098 w 6384"/>
              <a:gd name="T91" fmla="*/ 5163 h 5164"/>
              <a:gd name="T92" fmla="*/ 5283 w 6384"/>
              <a:gd name="T93" fmla="*/ 3978 h 5164"/>
              <a:gd name="T94" fmla="*/ 5263 w 6384"/>
              <a:gd name="T95" fmla="*/ 3764 h 5164"/>
              <a:gd name="T96" fmla="*/ 6383 w 6384"/>
              <a:gd name="T97" fmla="*/ 2581 h 5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384" h="5164">
                <a:moveTo>
                  <a:pt x="5218" y="3592"/>
                </a:moveTo>
                <a:lnTo>
                  <a:pt x="5218" y="3592"/>
                </a:lnTo>
                <a:cubicBezTo>
                  <a:pt x="5211" y="3592"/>
                  <a:pt x="5205" y="3592"/>
                  <a:pt x="5199" y="3592"/>
                </a:cubicBezTo>
                <a:lnTo>
                  <a:pt x="5199" y="3592"/>
                </a:lnTo>
                <a:cubicBezTo>
                  <a:pt x="5139" y="3592"/>
                  <a:pt x="5081" y="3587"/>
                  <a:pt x="5025" y="3577"/>
                </a:cubicBezTo>
                <a:lnTo>
                  <a:pt x="5025" y="3577"/>
                </a:lnTo>
                <a:cubicBezTo>
                  <a:pt x="5050" y="3635"/>
                  <a:pt x="5070" y="3697"/>
                  <a:pt x="5085" y="3761"/>
                </a:cubicBezTo>
                <a:lnTo>
                  <a:pt x="5085" y="3761"/>
                </a:lnTo>
                <a:cubicBezTo>
                  <a:pt x="5100" y="3831"/>
                  <a:pt x="5108" y="3904"/>
                  <a:pt x="5108" y="3978"/>
                </a:cubicBezTo>
                <a:lnTo>
                  <a:pt x="5108" y="3978"/>
                </a:lnTo>
                <a:cubicBezTo>
                  <a:pt x="5108" y="4535"/>
                  <a:pt x="4655" y="4988"/>
                  <a:pt x="4098" y="4988"/>
                </a:cubicBezTo>
                <a:lnTo>
                  <a:pt x="4098" y="4988"/>
                </a:lnTo>
                <a:cubicBezTo>
                  <a:pt x="3770" y="4988"/>
                  <a:pt x="3478" y="4831"/>
                  <a:pt x="3293" y="4589"/>
                </a:cubicBezTo>
                <a:lnTo>
                  <a:pt x="3293" y="4589"/>
                </a:lnTo>
                <a:cubicBezTo>
                  <a:pt x="3252" y="4535"/>
                  <a:pt x="3217" y="4479"/>
                  <a:pt x="3189" y="4418"/>
                </a:cubicBezTo>
                <a:lnTo>
                  <a:pt x="3189" y="4418"/>
                </a:lnTo>
                <a:cubicBezTo>
                  <a:pt x="3159" y="4479"/>
                  <a:pt x="3124" y="4535"/>
                  <a:pt x="3084" y="4589"/>
                </a:cubicBezTo>
                <a:lnTo>
                  <a:pt x="3084" y="4589"/>
                </a:lnTo>
                <a:cubicBezTo>
                  <a:pt x="2899" y="4831"/>
                  <a:pt x="2607" y="4988"/>
                  <a:pt x="2279" y="4988"/>
                </a:cubicBezTo>
                <a:lnTo>
                  <a:pt x="2279" y="4988"/>
                </a:lnTo>
                <a:cubicBezTo>
                  <a:pt x="1722" y="4988"/>
                  <a:pt x="1268" y="4535"/>
                  <a:pt x="1268" y="3978"/>
                </a:cubicBezTo>
                <a:lnTo>
                  <a:pt x="1268" y="3978"/>
                </a:lnTo>
                <a:cubicBezTo>
                  <a:pt x="1268" y="3904"/>
                  <a:pt x="1277" y="3831"/>
                  <a:pt x="1292" y="3761"/>
                </a:cubicBezTo>
                <a:lnTo>
                  <a:pt x="1292" y="3761"/>
                </a:lnTo>
                <a:cubicBezTo>
                  <a:pt x="1306" y="3698"/>
                  <a:pt x="1326" y="3636"/>
                  <a:pt x="1351" y="3578"/>
                </a:cubicBezTo>
                <a:lnTo>
                  <a:pt x="1351" y="3578"/>
                </a:lnTo>
                <a:cubicBezTo>
                  <a:pt x="1297" y="3587"/>
                  <a:pt x="1241" y="3592"/>
                  <a:pt x="1184" y="3592"/>
                </a:cubicBezTo>
                <a:lnTo>
                  <a:pt x="1184" y="3592"/>
                </a:lnTo>
                <a:cubicBezTo>
                  <a:pt x="1176" y="3592"/>
                  <a:pt x="1167" y="3592"/>
                  <a:pt x="1159" y="3592"/>
                </a:cubicBezTo>
                <a:lnTo>
                  <a:pt x="1159" y="3592"/>
                </a:lnTo>
                <a:cubicBezTo>
                  <a:pt x="614" y="3578"/>
                  <a:pt x="174" y="3130"/>
                  <a:pt x="174" y="2581"/>
                </a:cubicBezTo>
                <a:lnTo>
                  <a:pt x="174" y="2581"/>
                </a:lnTo>
                <a:cubicBezTo>
                  <a:pt x="174" y="2032"/>
                  <a:pt x="614" y="1585"/>
                  <a:pt x="1159" y="1571"/>
                </a:cubicBezTo>
                <a:lnTo>
                  <a:pt x="1159" y="1571"/>
                </a:lnTo>
                <a:cubicBezTo>
                  <a:pt x="1167" y="1570"/>
                  <a:pt x="1176" y="1570"/>
                  <a:pt x="1184" y="1570"/>
                </a:cubicBezTo>
                <a:lnTo>
                  <a:pt x="1184" y="1570"/>
                </a:lnTo>
                <a:cubicBezTo>
                  <a:pt x="1241" y="1570"/>
                  <a:pt x="1297" y="1575"/>
                  <a:pt x="1351" y="1585"/>
                </a:cubicBezTo>
                <a:lnTo>
                  <a:pt x="1351" y="1585"/>
                </a:lnTo>
                <a:cubicBezTo>
                  <a:pt x="1326" y="1527"/>
                  <a:pt x="1306" y="1466"/>
                  <a:pt x="1292" y="1402"/>
                </a:cubicBezTo>
                <a:lnTo>
                  <a:pt x="1292" y="1402"/>
                </a:lnTo>
                <a:cubicBezTo>
                  <a:pt x="1277" y="1333"/>
                  <a:pt x="1268" y="1260"/>
                  <a:pt x="1268" y="1185"/>
                </a:cubicBezTo>
                <a:lnTo>
                  <a:pt x="1268" y="1185"/>
                </a:lnTo>
                <a:cubicBezTo>
                  <a:pt x="1268" y="628"/>
                  <a:pt x="1722" y="175"/>
                  <a:pt x="2279" y="175"/>
                </a:cubicBezTo>
                <a:lnTo>
                  <a:pt x="2279" y="175"/>
                </a:lnTo>
                <a:cubicBezTo>
                  <a:pt x="2607" y="175"/>
                  <a:pt x="2899" y="332"/>
                  <a:pt x="3084" y="575"/>
                </a:cubicBezTo>
                <a:lnTo>
                  <a:pt x="3084" y="575"/>
                </a:lnTo>
                <a:cubicBezTo>
                  <a:pt x="3124" y="628"/>
                  <a:pt x="3159" y="685"/>
                  <a:pt x="3189" y="746"/>
                </a:cubicBezTo>
                <a:lnTo>
                  <a:pt x="3189" y="746"/>
                </a:lnTo>
                <a:cubicBezTo>
                  <a:pt x="3217" y="685"/>
                  <a:pt x="3252" y="628"/>
                  <a:pt x="3293" y="575"/>
                </a:cubicBezTo>
                <a:lnTo>
                  <a:pt x="3293" y="575"/>
                </a:lnTo>
                <a:cubicBezTo>
                  <a:pt x="3478" y="332"/>
                  <a:pt x="3770" y="175"/>
                  <a:pt x="4098" y="175"/>
                </a:cubicBezTo>
                <a:lnTo>
                  <a:pt x="4098" y="175"/>
                </a:lnTo>
                <a:cubicBezTo>
                  <a:pt x="4655" y="175"/>
                  <a:pt x="5108" y="628"/>
                  <a:pt x="5108" y="1185"/>
                </a:cubicBezTo>
                <a:lnTo>
                  <a:pt x="5108" y="1185"/>
                </a:lnTo>
                <a:cubicBezTo>
                  <a:pt x="5108" y="1260"/>
                  <a:pt x="5100" y="1333"/>
                  <a:pt x="5085" y="1403"/>
                </a:cubicBezTo>
                <a:lnTo>
                  <a:pt x="5085" y="1403"/>
                </a:lnTo>
                <a:cubicBezTo>
                  <a:pt x="5070" y="1466"/>
                  <a:pt x="5050" y="1528"/>
                  <a:pt x="5025" y="1586"/>
                </a:cubicBezTo>
                <a:lnTo>
                  <a:pt x="5025" y="1586"/>
                </a:lnTo>
                <a:cubicBezTo>
                  <a:pt x="5081" y="1576"/>
                  <a:pt x="5139" y="1570"/>
                  <a:pt x="5199" y="1570"/>
                </a:cubicBezTo>
                <a:lnTo>
                  <a:pt x="5199" y="1570"/>
                </a:lnTo>
                <a:cubicBezTo>
                  <a:pt x="5205" y="1570"/>
                  <a:pt x="5211" y="1570"/>
                  <a:pt x="5218" y="1571"/>
                </a:cubicBezTo>
                <a:lnTo>
                  <a:pt x="5218" y="1571"/>
                </a:lnTo>
                <a:cubicBezTo>
                  <a:pt x="5766" y="1581"/>
                  <a:pt x="6209" y="2030"/>
                  <a:pt x="6209" y="2581"/>
                </a:cubicBezTo>
                <a:lnTo>
                  <a:pt x="6209" y="2581"/>
                </a:lnTo>
                <a:cubicBezTo>
                  <a:pt x="6209" y="3132"/>
                  <a:pt x="5766" y="3581"/>
                  <a:pt x="5218" y="3592"/>
                </a:cubicBezTo>
                <a:close/>
                <a:moveTo>
                  <a:pt x="6383" y="2581"/>
                </a:moveTo>
                <a:lnTo>
                  <a:pt x="6383" y="2581"/>
                </a:lnTo>
                <a:cubicBezTo>
                  <a:pt x="6383" y="1950"/>
                  <a:pt x="5886" y="1433"/>
                  <a:pt x="5263" y="1399"/>
                </a:cubicBezTo>
                <a:lnTo>
                  <a:pt x="5263" y="1399"/>
                </a:lnTo>
                <a:cubicBezTo>
                  <a:pt x="5276" y="1330"/>
                  <a:pt x="5283" y="1258"/>
                  <a:pt x="5283" y="1185"/>
                </a:cubicBezTo>
                <a:lnTo>
                  <a:pt x="5283" y="1185"/>
                </a:lnTo>
                <a:cubicBezTo>
                  <a:pt x="5283" y="532"/>
                  <a:pt x="4751" y="0"/>
                  <a:pt x="4098" y="0"/>
                </a:cubicBezTo>
                <a:lnTo>
                  <a:pt x="4098" y="0"/>
                </a:lnTo>
                <a:cubicBezTo>
                  <a:pt x="3732" y="0"/>
                  <a:pt x="3405" y="167"/>
                  <a:pt x="3189" y="427"/>
                </a:cubicBezTo>
                <a:lnTo>
                  <a:pt x="3189" y="427"/>
                </a:lnTo>
                <a:cubicBezTo>
                  <a:pt x="2971" y="167"/>
                  <a:pt x="2644" y="0"/>
                  <a:pt x="2279" y="0"/>
                </a:cubicBezTo>
                <a:lnTo>
                  <a:pt x="2279" y="0"/>
                </a:lnTo>
                <a:cubicBezTo>
                  <a:pt x="1626" y="0"/>
                  <a:pt x="1094" y="532"/>
                  <a:pt x="1094" y="1185"/>
                </a:cubicBezTo>
                <a:lnTo>
                  <a:pt x="1094" y="1185"/>
                </a:lnTo>
                <a:cubicBezTo>
                  <a:pt x="1094" y="1258"/>
                  <a:pt x="1101" y="1330"/>
                  <a:pt x="1113" y="1400"/>
                </a:cubicBezTo>
                <a:lnTo>
                  <a:pt x="1113" y="1400"/>
                </a:lnTo>
                <a:cubicBezTo>
                  <a:pt x="493" y="1436"/>
                  <a:pt x="0" y="1952"/>
                  <a:pt x="0" y="2581"/>
                </a:cubicBezTo>
                <a:lnTo>
                  <a:pt x="0" y="2581"/>
                </a:lnTo>
                <a:cubicBezTo>
                  <a:pt x="0" y="3211"/>
                  <a:pt x="493" y="3727"/>
                  <a:pt x="1113" y="3764"/>
                </a:cubicBezTo>
                <a:lnTo>
                  <a:pt x="1113" y="3764"/>
                </a:lnTo>
                <a:cubicBezTo>
                  <a:pt x="1101" y="3833"/>
                  <a:pt x="1094" y="3905"/>
                  <a:pt x="1094" y="3978"/>
                </a:cubicBezTo>
                <a:lnTo>
                  <a:pt x="1094" y="3978"/>
                </a:lnTo>
                <a:cubicBezTo>
                  <a:pt x="1094" y="4631"/>
                  <a:pt x="1626" y="5163"/>
                  <a:pt x="2279" y="5163"/>
                </a:cubicBezTo>
                <a:lnTo>
                  <a:pt x="2279" y="5163"/>
                </a:lnTo>
                <a:cubicBezTo>
                  <a:pt x="2644" y="5163"/>
                  <a:pt x="2971" y="4997"/>
                  <a:pt x="3189" y="4736"/>
                </a:cubicBezTo>
                <a:lnTo>
                  <a:pt x="3189" y="4736"/>
                </a:lnTo>
                <a:cubicBezTo>
                  <a:pt x="3405" y="4997"/>
                  <a:pt x="3732" y="5163"/>
                  <a:pt x="4098" y="5163"/>
                </a:cubicBezTo>
                <a:lnTo>
                  <a:pt x="4098" y="5163"/>
                </a:lnTo>
                <a:cubicBezTo>
                  <a:pt x="4751" y="5163"/>
                  <a:pt x="5283" y="4631"/>
                  <a:pt x="5283" y="3978"/>
                </a:cubicBezTo>
                <a:lnTo>
                  <a:pt x="5283" y="3978"/>
                </a:lnTo>
                <a:cubicBezTo>
                  <a:pt x="5283" y="3905"/>
                  <a:pt x="5276" y="3833"/>
                  <a:pt x="5263" y="3764"/>
                </a:cubicBezTo>
                <a:lnTo>
                  <a:pt x="5263" y="3764"/>
                </a:lnTo>
                <a:cubicBezTo>
                  <a:pt x="5886" y="3730"/>
                  <a:pt x="6383" y="3213"/>
                  <a:pt x="6383" y="258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6">
            <a:extLst>
              <a:ext uri="{FF2B5EF4-FFF2-40B4-BE49-F238E27FC236}">
                <a16:creationId xmlns:a16="http://schemas.microsoft.com/office/drawing/2014/main" id="{9D132A46-CA55-7E44-9299-5197C0CE4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506" y="3930212"/>
            <a:ext cx="2202713" cy="2202709"/>
          </a:xfrm>
          <a:custGeom>
            <a:avLst/>
            <a:gdLst>
              <a:gd name="T0" fmla="*/ 1767 w 1768"/>
              <a:gd name="T1" fmla="*/ 883 h 1768"/>
              <a:gd name="T2" fmla="*/ 1767 w 1768"/>
              <a:gd name="T3" fmla="*/ 883 h 1768"/>
              <a:gd name="T4" fmla="*/ 883 w 1768"/>
              <a:gd name="T5" fmla="*/ 1767 h 1768"/>
              <a:gd name="T6" fmla="*/ 883 w 1768"/>
              <a:gd name="T7" fmla="*/ 1767 h 1768"/>
              <a:gd name="T8" fmla="*/ 0 w 1768"/>
              <a:gd name="T9" fmla="*/ 883 h 1768"/>
              <a:gd name="T10" fmla="*/ 0 w 1768"/>
              <a:gd name="T11" fmla="*/ 883 h 1768"/>
              <a:gd name="T12" fmla="*/ 883 w 1768"/>
              <a:gd name="T13" fmla="*/ 0 h 1768"/>
              <a:gd name="T14" fmla="*/ 883 w 1768"/>
              <a:gd name="T15" fmla="*/ 0 h 1768"/>
              <a:gd name="T16" fmla="*/ 1767 w 1768"/>
              <a:gd name="T17" fmla="*/ 883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8" h="1768">
                <a:moveTo>
                  <a:pt x="1767" y="883"/>
                </a:moveTo>
                <a:lnTo>
                  <a:pt x="1767" y="883"/>
                </a:lnTo>
                <a:cubicBezTo>
                  <a:pt x="1767" y="1371"/>
                  <a:pt x="1371" y="1767"/>
                  <a:pt x="883" y="1767"/>
                </a:cubicBezTo>
                <a:lnTo>
                  <a:pt x="883" y="1767"/>
                </a:lnTo>
                <a:cubicBezTo>
                  <a:pt x="396" y="1767"/>
                  <a:pt x="0" y="1371"/>
                  <a:pt x="0" y="883"/>
                </a:cubicBezTo>
                <a:lnTo>
                  <a:pt x="0" y="883"/>
                </a:lnTo>
                <a:cubicBezTo>
                  <a:pt x="0" y="395"/>
                  <a:pt x="396" y="0"/>
                  <a:pt x="883" y="0"/>
                </a:cubicBezTo>
                <a:lnTo>
                  <a:pt x="883" y="0"/>
                </a:lnTo>
                <a:cubicBezTo>
                  <a:pt x="1371" y="0"/>
                  <a:pt x="1767" y="395"/>
                  <a:pt x="1767" y="8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7">
            <a:extLst>
              <a:ext uri="{FF2B5EF4-FFF2-40B4-BE49-F238E27FC236}">
                <a16:creationId xmlns:a16="http://schemas.microsoft.com/office/drawing/2014/main" id="{7DEA293B-DBB4-3042-8C80-417B0443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983" y="7083219"/>
            <a:ext cx="2202713" cy="2202709"/>
          </a:xfrm>
          <a:custGeom>
            <a:avLst/>
            <a:gdLst>
              <a:gd name="T0" fmla="*/ 1767 w 1768"/>
              <a:gd name="T1" fmla="*/ 884 h 1768"/>
              <a:gd name="T2" fmla="*/ 1767 w 1768"/>
              <a:gd name="T3" fmla="*/ 884 h 1768"/>
              <a:gd name="T4" fmla="*/ 883 w 1768"/>
              <a:gd name="T5" fmla="*/ 1767 h 1768"/>
              <a:gd name="T6" fmla="*/ 883 w 1768"/>
              <a:gd name="T7" fmla="*/ 1767 h 1768"/>
              <a:gd name="T8" fmla="*/ 0 w 1768"/>
              <a:gd name="T9" fmla="*/ 884 h 1768"/>
              <a:gd name="T10" fmla="*/ 0 w 1768"/>
              <a:gd name="T11" fmla="*/ 884 h 1768"/>
              <a:gd name="T12" fmla="*/ 883 w 1768"/>
              <a:gd name="T13" fmla="*/ 0 h 1768"/>
              <a:gd name="T14" fmla="*/ 883 w 1768"/>
              <a:gd name="T15" fmla="*/ 0 h 1768"/>
              <a:gd name="T16" fmla="*/ 1767 w 1768"/>
              <a:gd name="T17" fmla="*/ 884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8" h="1768">
                <a:moveTo>
                  <a:pt x="1767" y="884"/>
                </a:moveTo>
                <a:lnTo>
                  <a:pt x="1767" y="884"/>
                </a:lnTo>
                <a:cubicBezTo>
                  <a:pt x="1767" y="1372"/>
                  <a:pt x="1371" y="1767"/>
                  <a:pt x="883" y="1767"/>
                </a:cubicBezTo>
                <a:lnTo>
                  <a:pt x="883" y="1767"/>
                </a:lnTo>
                <a:cubicBezTo>
                  <a:pt x="396" y="1767"/>
                  <a:pt x="0" y="1372"/>
                  <a:pt x="0" y="884"/>
                </a:cubicBezTo>
                <a:lnTo>
                  <a:pt x="0" y="884"/>
                </a:lnTo>
                <a:cubicBezTo>
                  <a:pt x="0" y="396"/>
                  <a:pt x="396" y="0"/>
                  <a:pt x="883" y="0"/>
                </a:cubicBezTo>
                <a:lnTo>
                  <a:pt x="883" y="0"/>
                </a:lnTo>
                <a:cubicBezTo>
                  <a:pt x="1371" y="0"/>
                  <a:pt x="1767" y="396"/>
                  <a:pt x="1767" y="8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68">
            <a:extLst>
              <a:ext uri="{FF2B5EF4-FFF2-40B4-BE49-F238E27FC236}">
                <a16:creationId xmlns:a16="http://schemas.microsoft.com/office/drawing/2014/main" id="{F4B6AC76-A069-E748-8545-07E4F14EE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506" y="9928618"/>
            <a:ext cx="2202713" cy="2202709"/>
          </a:xfrm>
          <a:custGeom>
            <a:avLst/>
            <a:gdLst>
              <a:gd name="T0" fmla="*/ 1767 w 1768"/>
              <a:gd name="T1" fmla="*/ 884 h 1768"/>
              <a:gd name="T2" fmla="*/ 1767 w 1768"/>
              <a:gd name="T3" fmla="*/ 884 h 1768"/>
              <a:gd name="T4" fmla="*/ 883 w 1768"/>
              <a:gd name="T5" fmla="*/ 1767 h 1768"/>
              <a:gd name="T6" fmla="*/ 883 w 1768"/>
              <a:gd name="T7" fmla="*/ 1767 h 1768"/>
              <a:gd name="T8" fmla="*/ 0 w 1768"/>
              <a:gd name="T9" fmla="*/ 884 h 1768"/>
              <a:gd name="T10" fmla="*/ 0 w 1768"/>
              <a:gd name="T11" fmla="*/ 884 h 1768"/>
              <a:gd name="T12" fmla="*/ 883 w 1768"/>
              <a:gd name="T13" fmla="*/ 0 h 1768"/>
              <a:gd name="T14" fmla="*/ 883 w 1768"/>
              <a:gd name="T15" fmla="*/ 0 h 1768"/>
              <a:gd name="T16" fmla="*/ 1767 w 1768"/>
              <a:gd name="T17" fmla="*/ 884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8" h="1768">
                <a:moveTo>
                  <a:pt x="1767" y="884"/>
                </a:moveTo>
                <a:lnTo>
                  <a:pt x="1767" y="884"/>
                </a:lnTo>
                <a:cubicBezTo>
                  <a:pt x="1767" y="1372"/>
                  <a:pt x="1371" y="1767"/>
                  <a:pt x="883" y="1767"/>
                </a:cubicBezTo>
                <a:lnTo>
                  <a:pt x="883" y="1767"/>
                </a:lnTo>
                <a:cubicBezTo>
                  <a:pt x="396" y="1767"/>
                  <a:pt x="0" y="1372"/>
                  <a:pt x="0" y="884"/>
                </a:cubicBezTo>
                <a:lnTo>
                  <a:pt x="0" y="884"/>
                </a:lnTo>
                <a:cubicBezTo>
                  <a:pt x="0" y="396"/>
                  <a:pt x="396" y="0"/>
                  <a:pt x="883" y="0"/>
                </a:cubicBezTo>
                <a:lnTo>
                  <a:pt x="883" y="0"/>
                </a:lnTo>
                <a:cubicBezTo>
                  <a:pt x="1371" y="0"/>
                  <a:pt x="1767" y="396"/>
                  <a:pt x="1767" y="8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69">
            <a:extLst>
              <a:ext uri="{FF2B5EF4-FFF2-40B4-BE49-F238E27FC236}">
                <a16:creationId xmlns:a16="http://schemas.microsoft.com/office/drawing/2014/main" id="{DBFE0349-BA3C-C443-9AD2-025F1EA69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414" y="3930212"/>
            <a:ext cx="2202709" cy="2202709"/>
          </a:xfrm>
          <a:custGeom>
            <a:avLst/>
            <a:gdLst>
              <a:gd name="T0" fmla="*/ 0 w 1768"/>
              <a:gd name="T1" fmla="*/ 883 h 1768"/>
              <a:gd name="T2" fmla="*/ 0 w 1768"/>
              <a:gd name="T3" fmla="*/ 883 h 1768"/>
              <a:gd name="T4" fmla="*/ 883 w 1768"/>
              <a:gd name="T5" fmla="*/ 1767 h 1768"/>
              <a:gd name="T6" fmla="*/ 883 w 1768"/>
              <a:gd name="T7" fmla="*/ 1767 h 1768"/>
              <a:gd name="T8" fmla="*/ 1767 w 1768"/>
              <a:gd name="T9" fmla="*/ 883 h 1768"/>
              <a:gd name="T10" fmla="*/ 1767 w 1768"/>
              <a:gd name="T11" fmla="*/ 883 h 1768"/>
              <a:gd name="T12" fmla="*/ 883 w 1768"/>
              <a:gd name="T13" fmla="*/ 0 h 1768"/>
              <a:gd name="T14" fmla="*/ 883 w 1768"/>
              <a:gd name="T15" fmla="*/ 0 h 1768"/>
              <a:gd name="T16" fmla="*/ 0 w 1768"/>
              <a:gd name="T17" fmla="*/ 883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8" h="1768">
                <a:moveTo>
                  <a:pt x="0" y="883"/>
                </a:moveTo>
                <a:lnTo>
                  <a:pt x="0" y="883"/>
                </a:lnTo>
                <a:cubicBezTo>
                  <a:pt x="0" y="1371"/>
                  <a:pt x="396" y="1767"/>
                  <a:pt x="883" y="1767"/>
                </a:cubicBezTo>
                <a:lnTo>
                  <a:pt x="883" y="1767"/>
                </a:lnTo>
                <a:cubicBezTo>
                  <a:pt x="1371" y="1767"/>
                  <a:pt x="1767" y="1371"/>
                  <a:pt x="1767" y="883"/>
                </a:cubicBezTo>
                <a:lnTo>
                  <a:pt x="1767" y="883"/>
                </a:lnTo>
                <a:cubicBezTo>
                  <a:pt x="1767" y="395"/>
                  <a:pt x="1371" y="0"/>
                  <a:pt x="883" y="0"/>
                </a:cubicBezTo>
                <a:lnTo>
                  <a:pt x="883" y="0"/>
                </a:lnTo>
                <a:cubicBezTo>
                  <a:pt x="396" y="0"/>
                  <a:pt x="0" y="395"/>
                  <a:pt x="0" y="8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0">
            <a:extLst>
              <a:ext uri="{FF2B5EF4-FFF2-40B4-BE49-F238E27FC236}">
                <a16:creationId xmlns:a16="http://schemas.microsoft.com/office/drawing/2014/main" id="{3787A241-2FCA-644A-A8C4-BC3D068B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8443" y="7083219"/>
            <a:ext cx="2202713" cy="2202709"/>
          </a:xfrm>
          <a:custGeom>
            <a:avLst/>
            <a:gdLst>
              <a:gd name="T0" fmla="*/ 0 w 1768"/>
              <a:gd name="T1" fmla="*/ 884 h 1768"/>
              <a:gd name="T2" fmla="*/ 0 w 1768"/>
              <a:gd name="T3" fmla="*/ 884 h 1768"/>
              <a:gd name="T4" fmla="*/ 884 w 1768"/>
              <a:gd name="T5" fmla="*/ 1767 h 1768"/>
              <a:gd name="T6" fmla="*/ 884 w 1768"/>
              <a:gd name="T7" fmla="*/ 1767 h 1768"/>
              <a:gd name="T8" fmla="*/ 1767 w 1768"/>
              <a:gd name="T9" fmla="*/ 884 h 1768"/>
              <a:gd name="T10" fmla="*/ 1767 w 1768"/>
              <a:gd name="T11" fmla="*/ 884 h 1768"/>
              <a:gd name="T12" fmla="*/ 884 w 1768"/>
              <a:gd name="T13" fmla="*/ 0 h 1768"/>
              <a:gd name="T14" fmla="*/ 884 w 1768"/>
              <a:gd name="T15" fmla="*/ 0 h 1768"/>
              <a:gd name="T16" fmla="*/ 0 w 1768"/>
              <a:gd name="T17" fmla="*/ 884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8" h="1768">
                <a:moveTo>
                  <a:pt x="0" y="884"/>
                </a:moveTo>
                <a:lnTo>
                  <a:pt x="0" y="884"/>
                </a:lnTo>
                <a:cubicBezTo>
                  <a:pt x="0" y="1372"/>
                  <a:pt x="396" y="1767"/>
                  <a:pt x="884" y="1767"/>
                </a:cubicBezTo>
                <a:lnTo>
                  <a:pt x="884" y="1767"/>
                </a:lnTo>
                <a:cubicBezTo>
                  <a:pt x="1371" y="1767"/>
                  <a:pt x="1767" y="1372"/>
                  <a:pt x="1767" y="884"/>
                </a:cubicBezTo>
                <a:lnTo>
                  <a:pt x="1767" y="884"/>
                </a:lnTo>
                <a:cubicBezTo>
                  <a:pt x="1767" y="396"/>
                  <a:pt x="1371" y="0"/>
                  <a:pt x="884" y="0"/>
                </a:cubicBezTo>
                <a:lnTo>
                  <a:pt x="884" y="0"/>
                </a:lnTo>
                <a:cubicBezTo>
                  <a:pt x="396" y="0"/>
                  <a:pt x="0" y="396"/>
                  <a:pt x="0" y="8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1">
            <a:extLst>
              <a:ext uri="{FF2B5EF4-FFF2-40B4-BE49-F238E27FC236}">
                <a16:creationId xmlns:a16="http://schemas.microsoft.com/office/drawing/2014/main" id="{BB0A4F7B-4094-664D-B610-220A89A8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414" y="9928618"/>
            <a:ext cx="2202709" cy="2202709"/>
          </a:xfrm>
          <a:custGeom>
            <a:avLst/>
            <a:gdLst>
              <a:gd name="T0" fmla="*/ 0 w 1768"/>
              <a:gd name="T1" fmla="*/ 884 h 1768"/>
              <a:gd name="T2" fmla="*/ 0 w 1768"/>
              <a:gd name="T3" fmla="*/ 884 h 1768"/>
              <a:gd name="T4" fmla="*/ 883 w 1768"/>
              <a:gd name="T5" fmla="*/ 1767 h 1768"/>
              <a:gd name="T6" fmla="*/ 883 w 1768"/>
              <a:gd name="T7" fmla="*/ 1767 h 1768"/>
              <a:gd name="T8" fmla="*/ 1767 w 1768"/>
              <a:gd name="T9" fmla="*/ 884 h 1768"/>
              <a:gd name="T10" fmla="*/ 1767 w 1768"/>
              <a:gd name="T11" fmla="*/ 884 h 1768"/>
              <a:gd name="T12" fmla="*/ 883 w 1768"/>
              <a:gd name="T13" fmla="*/ 0 h 1768"/>
              <a:gd name="T14" fmla="*/ 883 w 1768"/>
              <a:gd name="T15" fmla="*/ 0 h 1768"/>
              <a:gd name="T16" fmla="*/ 0 w 1768"/>
              <a:gd name="T17" fmla="*/ 884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8" h="1768">
                <a:moveTo>
                  <a:pt x="0" y="884"/>
                </a:moveTo>
                <a:lnTo>
                  <a:pt x="0" y="884"/>
                </a:lnTo>
                <a:cubicBezTo>
                  <a:pt x="0" y="1372"/>
                  <a:pt x="396" y="1767"/>
                  <a:pt x="883" y="1767"/>
                </a:cubicBezTo>
                <a:lnTo>
                  <a:pt x="883" y="1767"/>
                </a:lnTo>
                <a:cubicBezTo>
                  <a:pt x="1371" y="1767"/>
                  <a:pt x="1767" y="1372"/>
                  <a:pt x="1767" y="884"/>
                </a:cubicBezTo>
                <a:lnTo>
                  <a:pt x="1767" y="884"/>
                </a:lnTo>
                <a:cubicBezTo>
                  <a:pt x="1767" y="396"/>
                  <a:pt x="1371" y="0"/>
                  <a:pt x="883" y="0"/>
                </a:cubicBezTo>
                <a:lnTo>
                  <a:pt x="883" y="0"/>
                </a:lnTo>
                <a:cubicBezTo>
                  <a:pt x="396" y="0"/>
                  <a:pt x="0" y="396"/>
                  <a:pt x="0" y="88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D90F30C-A4F9-D44D-800E-DDBB2950B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4575" y="10472428"/>
            <a:ext cx="755012" cy="1106186"/>
          </a:xfrm>
          <a:custGeom>
            <a:avLst/>
            <a:gdLst>
              <a:gd name="connsiteX0" fmla="*/ 289292 w 755012"/>
              <a:gd name="connsiteY0" fmla="*/ 653672 h 1106186"/>
              <a:gd name="connsiteX1" fmla="*/ 458608 w 755012"/>
              <a:gd name="connsiteY1" fmla="*/ 653672 h 1106186"/>
              <a:gd name="connsiteX2" fmla="*/ 604269 w 755012"/>
              <a:gd name="connsiteY2" fmla="*/ 673495 h 1106186"/>
              <a:gd name="connsiteX3" fmla="*/ 664028 w 755012"/>
              <a:gd name="connsiteY3" fmla="*/ 688362 h 1106186"/>
              <a:gd name="connsiteX4" fmla="*/ 664028 w 755012"/>
              <a:gd name="connsiteY4" fmla="*/ 689601 h 1106186"/>
              <a:gd name="connsiteX5" fmla="*/ 733746 w 755012"/>
              <a:gd name="connsiteY5" fmla="*/ 788714 h 1106186"/>
              <a:gd name="connsiteX6" fmla="*/ 733746 w 755012"/>
              <a:gd name="connsiteY6" fmla="*/ 953490 h 1106186"/>
              <a:gd name="connsiteX7" fmla="*/ 718806 w 755012"/>
              <a:gd name="connsiteY7" fmla="*/ 968357 h 1106186"/>
              <a:gd name="connsiteX8" fmla="*/ 703867 w 755012"/>
              <a:gd name="connsiteY8" fmla="*/ 953490 h 1106186"/>
              <a:gd name="connsiteX9" fmla="*/ 703867 w 755012"/>
              <a:gd name="connsiteY9" fmla="*/ 788714 h 1106186"/>
              <a:gd name="connsiteX10" fmla="*/ 654068 w 755012"/>
              <a:gd name="connsiteY10" fmla="*/ 718096 h 1106186"/>
              <a:gd name="connsiteX11" fmla="*/ 596799 w 755012"/>
              <a:gd name="connsiteY11" fmla="*/ 701990 h 1106186"/>
              <a:gd name="connsiteX12" fmla="*/ 459853 w 755012"/>
              <a:gd name="connsiteY12" fmla="*/ 682167 h 1106186"/>
              <a:gd name="connsiteX13" fmla="*/ 413789 w 755012"/>
              <a:gd name="connsiteY13" fmla="*/ 742874 h 1106186"/>
              <a:gd name="connsiteX14" fmla="*/ 449893 w 755012"/>
              <a:gd name="connsiteY14" fmla="*/ 1014196 h 1106186"/>
              <a:gd name="connsiteX15" fmla="*/ 433709 w 755012"/>
              <a:gd name="connsiteY15" fmla="*/ 1056320 h 1106186"/>
              <a:gd name="connsiteX16" fmla="*/ 391380 w 755012"/>
              <a:gd name="connsiteY16" fmla="*/ 1099682 h 1106186"/>
              <a:gd name="connsiteX17" fmla="*/ 357765 w 755012"/>
              <a:gd name="connsiteY17" fmla="*/ 1099682 h 1106186"/>
              <a:gd name="connsiteX18" fmla="*/ 314192 w 755012"/>
              <a:gd name="connsiteY18" fmla="*/ 1056320 h 1106186"/>
              <a:gd name="connsiteX19" fmla="*/ 299252 w 755012"/>
              <a:gd name="connsiteY19" fmla="*/ 1014196 h 1106186"/>
              <a:gd name="connsiteX20" fmla="*/ 334111 w 755012"/>
              <a:gd name="connsiteY20" fmla="*/ 741635 h 1106186"/>
              <a:gd name="connsiteX21" fmla="*/ 289292 w 755012"/>
              <a:gd name="connsiteY21" fmla="*/ 682167 h 1106186"/>
              <a:gd name="connsiteX22" fmla="*/ 152346 w 755012"/>
              <a:gd name="connsiteY22" fmla="*/ 701990 h 1106186"/>
              <a:gd name="connsiteX23" fmla="*/ 93832 w 755012"/>
              <a:gd name="connsiteY23" fmla="*/ 718096 h 1106186"/>
              <a:gd name="connsiteX24" fmla="*/ 45278 w 755012"/>
              <a:gd name="connsiteY24" fmla="*/ 788714 h 1106186"/>
              <a:gd name="connsiteX25" fmla="*/ 45278 w 755012"/>
              <a:gd name="connsiteY25" fmla="*/ 953490 h 1106186"/>
              <a:gd name="connsiteX26" fmla="*/ 30339 w 755012"/>
              <a:gd name="connsiteY26" fmla="*/ 968357 h 1106186"/>
              <a:gd name="connsiteX27" fmla="*/ 15399 w 755012"/>
              <a:gd name="connsiteY27" fmla="*/ 953490 h 1106186"/>
              <a:gd name="connsiteX28" fmla="*/ 15399 w 755012"/>
              <a:gd name="connsiteY28" fmla="*/ 788714 h 1106186"/>
              <a:gd name="connsiteX29" fmla="*/ 83872 w 755012"/>
              <a:gd name="connsiteY29" fmla="*/ 689601 h 1106186"/>
              <a:gd name="connsiteX30" fmla="*/ 85117 w 755012"/>
              <a:gd name="connsiteY30" fmla="*/ 688362 h 1106186"/>
              <a:gd name="connsiteX31" fmla="*/ 144876 w 755012"/>
              <a:gd name="connsiteY31" fmla="*/ 673495 h 1106186"/>
              <a:gd name="connsiteX32" fmla="*/ 289292 w 755012"/>
              <a:gd name="connsiteY32" fmla="*/ 653672 h 1106186"/>
              <a:gd name="connsiteX33" fmla="*/ 679182 w 755012"/>
              <a:gd name="connsiteY33" fmla="*/ 539086 h 1106186"/>
              <a:gd name="connsiteX34" fmla="*/ 658122 w 755012"/>
              <a:gd name="connsiteY34" fmla="*/ 541263 h 1106186"/>
              <a:gd name="connsiteX35" fmla="*/ 626922 w 755012"/>
              <a:gd name="connsiteY35" fmla="*/ 564905 h 1106186"/>
              <a:gd name="connsiteX36" fmla="*/ 620682 w 755012"/>
              <a:gd name="connsiteY36" fmla="*/ 604722 h 1106186"/>
              <a:gd name="connsiteX37" fmla="*/ 645642 w 755012"/>
              <a:gd name="connsiteY37" fmla="*/ 637073 h 1106186"/>
              <a:gd name="connsiteX38" fmla="*/ 718027 w 755012"/>
              <a:gd name="connsiteY38" fmla="*/ 617165 h 1106186"/>
              <a:gd name="connsiteX39" fmla="*/ 699307 w 755012"/>
              <a:gd name="connsiteY39" fmla="*/ 546240 h 1106186"/>
              <a:gd name="connsiteX40" fmla="*/ 679182 w 755012"/>
              <a:gd name="connsiteY40" fmla="*/ 539086 h 1106186"/>
              <a:gd name="connsiteX41" fmla="*/ 82785 w 755012"/>
              <a:gd name="connsiteY41" fmla="*/ 538775 h 1106186"/>
              <a:gd name="connsiteX42" fmla="*/ 56576 w 755012"/>
              <a:gd name="connsiteY42" fmla="*/ 546240 h 1106186"/>
              <a:gd name="connsiteX43" fmla="*/ 36608 w 755012"/>
              <a:gd name="connsiteY43" fmla="*/ 617165 h 1106186"/>
              <a:gd name="connsiteX44" fmla="*/ 110241 w 755012"/>
              <a:gd name="connsiteY44" fmla="*/ 637073 h 1106186"/>
              <a:gd name="connsiteX45" fmla="*/ 128961 w 755012"/>
              <a:gd name="connsiteY45" fmla="*/ 564905 h 1106186"/>
              <a:gd name="connsiteX46" fmla="*/ 96513 w 755012"/>
              <a:gd name="connsiteY46" fmla="*/ 541263 h 1106186"/>
              <a:gd name="connsiteX47" fmla="*/ 82785 w 755012"/>
              <a:gd name="connsiteY47" fmla="*/ 538775 h 1106186"/>
              <a:gd name="connsiteX48" fmla="*/ 376706 w 755012"/>
              <a:gd name="connsiteY48" fmla="*/ 293452 h 1106186"/>
              <a:gd name="connsiteX49" fmla="*/ 259292 w 755012"/>
              <a:gd name="connsiteY49" fmla="*/ 411356 h 1106186"/>
              <a:gd name="connsiteX50" fmla="*/ 376706 w 755012"/>
              <a:gd name="connsiteY50" fmla="*/ 529261 h 1106186"/>
              <a:gd name="connsiteX51" fmla="*/ 495356 w 755012"/>
              <a:gd name="connsiteY51" fmla="*/ 411356 h 1106186"/>
              <a:gd name="connsiteX52" fmla="*/ 376706 w 755012"/>
              <a:gd name="connsiteY52" fmla="*/ 293452 h 1106186"/>
              <a:gd name="connsiteX53" fmla="*/ 376706 w 755012"/>
              <a:gd name="connsiteY53" fmla="*/ 263665 h 1106186"/>
              <a:gd name="connsiteX54" fmla="*/ 525018 w 755012"/>
              <a:gd name="connsiteY54" fmla="*/ 411356 h 1106186"/>
              <a:gd name="connsiteX55" fmla="*/ 376706 w 755012"/>
              <a:gd name="connsiteY55" fmla="*/ 559048 h 1106186"/>
              <a:gd name="connsiteX56" fmla="*/ 229630 w 755012"/>
              <a:gd name="connsiteY56" fmla="*/ 411356 h 1106186"/>
              <a:gd name="connsiteX57" fmla="*/ 376706 w 755012"/>
              <a:gd name="connsiteY57" fmla="*/ 263665 h 1106186"/>
              <a:gd name="connsiteX58" fmla="*/ 90117 w 755012"/>
              <a:gd name="connsiteY58" fmla="*/ 199863 h 1106186"/>
              <a:gd name="connsiteX59" fmla="*/ 69056 w 755012"/>
              <a:gd name="connsiteY59" fmla="*/ 201574 h 1106186"/>
              <a:gd name="connsiteX60" fmla="*/ 36608 w 755012"/>
              <a:gd name="connsiteY60" fmla="*/ 225215 h 1106186"/>
              <a:gd name="connsiteX61" fmla="*/ 56576 w 755012"/>
              <a:gd name="connsiteY61" fmla="*/ 297384 h 1106186"/>
              <a:gd name="connsiteX62" fmla="*/ 128961 w 755012"/>
              <a:gd name="connsiteY62" fmla="*/ 278720 h 1106186"/>
              <a:gd name="connsiteX63" fmla="*/ 110241 w 755012"/>
              <a:gd name="connsiteY63" fmla="*/ 206551 h 1106186"/>
              <a:gd name="connsiteX64" fmla="*/ 90117 w 755012"/>
              <a:gd name="connsiteY64" fmla="*/ 199863 h 1106186"/>
              <a:gd name="connsiteX65" fmla="*/ 671850 w 755012"/>
              <a:gd name="connsiteY65" fmla="*/ 199085 h 1106186"/>
              <a:gd name="connsiteX66" fmla="*/ 645642 w 755012"/>
              <a:gd name="connsiteY66" fmla="*/ 206551 h 1106186"/>
              <a:gd name="connsiteX67" fmla="*/ 626922 w 755012"/>
              <a:gd name="connsiteY67" fmla="*/ 278720 h 1106186"/>
              <a:gd name="connsiteX68" fmla="*/ 699307 w 755012"/>
              <a:gd name="connsiteY68" fmla="*/ 297384 h 1106186"/>
              <a:gd name="connsiteX69" fmla="*/ 718027 w 755012"/>
              <a:gd name="connsiteY69" fmla="*/ 225215 h 1106186"/>
              <a:gd name="connsiteX70" fmla="*/ 685579 w 755012"/>
              <a:gd name="connsiteY70" fmla="*/ 201574 h 1106186"/>
              <a:gd name="connsiteX71" fmla="*/ 671850 w 755012"/>
              <a:gd name="connsiteY71" fmla="*/ 199085 h 1106186"/>
              <a:gd name="connsiteX72" fmla="*/ 377317 w 755012"/>
              <a:gd name="connsiteY72" fmla="*/ 29863 h 1106186"/>
              <a:gd name="connsiteX73" fmla="*/ 324901 w 755012"/>
              <a:gd name="connsiteY73" fmla="*/ 82123 h 1106186"/>
              <a:gd name="connsiteX74" fmla="*/ 377317 w 755012"/>
              <a:gd name="connsiteY74" fmla="*/ 135627 h 1106186"/>
              <a:gd name="connsiteX75" fmla="*/ 430982 w 755012"/>
              <a:gd name="connsiteY75" fmla="*/ 82123 h 1106186"/>
              <a:gd name="connsiteX76" fmla="*/ 377317 w 755012"/>
              <a:gd name="connsiteY76" fmla="*/ 29863 h 1106186"/>
              <a:gd name="connsiteX77" fmla="*/ 377317 w 755012"/>
              <a:gd name="connsiteY77" fmla="*/ 0 h 1106186"/>
              <a:gd name="connsiteX78" fmla="*/ 459687 w 755012"/>
              <a:gd name="connsiteY78" fmla="*/ 74657 h 1106186"/>
              <a:gd name="connsiteX79" fmla="*/ 638154 w 755012"/>
              <a:gd name="connsiteY79" fmla="*/ 176688 h 1106186"/>
              <a:gd name="connsiteX80" fmla="*/ 693067 w 755012"/>
              <a:gd name="connsiteY80" fmla="*/ 171711 h 1106186"/>
              <a:gd name="connsiteX81" fmla="*/ 744236 w 755012"/>
              <a:gd name="connsiteY81" fmla="*/ 211528 h 1106186"/>
              <a:gd name="connsiteX82" fmla="*/ 713035 w 755012"/>
              <a:gd name="connsiteY82" fmla="*/ 323514 h 1106186"/>
              <a:gd name="connsiteX83" fmla="*/ 686827 w 755012"/>
              <a:gd name="connsiteY83" fmla="*/ 333468 h 1106186"/>
              <a:gd name="connsiteX84" fmla="*/ 686827 w 755012"/>
              <a:gd name="connsiteY84" fmla="*/ 510156 h 1106186"/>
              <a:gd name="connsiteX85" fmla="*/ 713035 w 755012"/>
              <a:gd name="connsiteY85" fmla="*/ 520111 h 1106186"/>
              <a:gd name="connsiteX86" fmla="*/ 744236 w 755012"/>
              <a:gd name="connsiteY86" fmla="*/ 633340 h 1106186"/>
              <a:gd name="connsiteX87" fmla="*/ 671850 w 755012"/>
              <a:gd name="connsiteY87" fmla="*/ 674402 h 1106186"/>
              <a:gd name="connsiteX88" fmla="*/ 630666 w 755012"/>
              <a:gd name="connsiteY88" fmla="*/ 663203 h 1106186"/>
              <a:gd name="connsiteX89" fmla="*/ 591977 w 755012"/>
              <a:gd name="connsiteY89" fmla="*/ 613432 h 1106186"/>
              <a:gd name="connsiteX90" fmla="*/ 593225 w 755012"/>
              <a:gd name="connsiteY90" fmla="*/ 567393 h 1106186"/>
              <a:gd name="connsiteX91" fmla="*/ 558281 w 755012"/>
              <a:gd name="connsiteY91" fmla="*/ 546240 h 1106186"/>
              <a:gd name="connsiteX92" fmla="*/ 553288 w 755012"/>
              <a:gd name="connsiteY92" fmla="*/ 526332 h 1106186"/>
              <a:gd name="connsiteX93" fmla="*/ 573257 w 755012"/>
              <a:gd name="connsiteY93" fmla="*/ 521355 h 1106186"/>
              <a:gd name="connsiteX94" fmla="*/ 606953 w 755012"/>
              <a:gd name="connsiteY94" fmla="*/ 541263 h 1106186"/>
              <a:gd name="connsiteX95" fmla="*/ 650634 w 755012"/>
              <a:gd name="connsiteY95" fmla="*/ 511401 h 1106186"/>
              <a:gd name="connsiteX96" fmla="*/ 656874 w 755012"/>
              <a:gd name="connsiteY96" fmla="*/ 510156 h 1106186"/>
              <a:gd name="connsiteX97" fmla="*/ 656874 w 755012"/>
              <a:gd name="connsiteY97" fmla="*/ 333468 h 1106186"/>
              <a:gd name="connsiteX98" fmla="*/ 605705 w 755012"/>
              <a:gd name="connsiteY98" fmla="*/ 301117 h 1106186"/>
              <a:gd name="connsiteX99" fmla="*/ 577001 w 755012"/>
              <a:gd name="connsiteY99" fmla="*/ 318537 h 1106186"/>
              <a:gd name="connsiteX100" fmla="*/ 569513 w 755012"/>
              <a:gd name="connsiteY100" fmla="*/ 319781 h 1106186"/>
              <a:gd name="connsiteX101" fmla="*/ 557033 w 755012"/>
              <a:gd name="connsiteY101" fmla="*/ 313559 h 1106186"/>
              <a:gd name="connsiteX102" fmla="*/ 562025 w 755012"/>
              <a:gd name="connsiteY102" fmla="*/ 292407 h 1106186"/>
              <a:gd name="connsiteX103" fmla="*/ 591977 w 755012"/>
              <a:gd name="connsiteY103" fmla="*/ 274987 h 1106186"/>
              <a:gd name="connsiteX104" fmla="*/ 611945 w 755012"/>
              <a:gd name="connsiteY104" fmla="*/ 196597 h 1106186"/>
              <a:gd name="connsiteX105" fmla="*/ 457191 w 755012"/>
              <a:gd name="connsiteY105" fmla="*/ 107008 h 1106186"/>
              <a:gd name="connsiteX106" fmla="*/ 392294 w 755012"/>
              <a:gd name="connsiteY106" fmla="*/ 164245 h 1106186"/>
              <a:gd name="connsiteX107" fmla="*/ 392294 w 755012"/>
              <a:gd name="connsiteY107" fmla="*/ 209040 h 1106186"/>
              <a:gd name="connsiteX108" fmla="*/ 377317 w 755012"/>
              <a:gd name="connsiteY108" fmla="*/ 223971 h 1106186"/>
              <a:gd name="connsiteX109" fmla="*/ 363589 w 755012"/>
              <a:gd name="connsiteY109" fmla="*/ 209040 h 1106186"/>
              <a:gd name="connsiteX110" fmla="*/ 363589 w 755012"/>
              <a:gd name="connsiteY110" fmla="*/ 164245 h 1106186"/>
              <a:gd name="connsiteX111" fmla="*/ 298692 w 755012"/>
              <a:gd name="connsiteY111" fmla="*/ 107008 h 1106186"/>
              <a:gd name="connsiteX112" fmla="*/ 143938 w 755012"/>
              <a:gd name="connsiteY112" fmla="*/ 196597 h 1106186"/>
              <a:gd name="connsiteX113" fmla="*/ 162658 w 755012"/>
              <a:gd name="connsiteY113" fmla="*/ 276231 h 1106186"/>
              <a:gd name="connsiteX114" fmla="*/ 188866 w 755012"/>
              <a:gd name="connsiteY114" fmla="*/ 291162 h 1106186"/>
              <a:gd name="connsiteX115" fmla="*/ 193858 w 755012"/>
              <a:gd name="connsiteY115" fmla="*/ 312315 h 1106186"/>
              <a:gd name="connsiteX116" fmla="*/ 180130 w 755012"/>
              <a:gd name="connsiteY116" fmla="*/ 319781 h 1106186"/>
              <a:gd name="connsiteX117" fmla="*/ 172642 w 755012"/>
              <a:gd name="connsiteY117" fmla="*/ 317292 h 1106186"/>
              <a:gd name="connsiteX118" fmla="*/ 148930 w 755012"/>
              <a:gd name="connsiteY118" fmla="*/ 303605 h 1106186"/>
              <a:gd name="connsiteX119" fmla="*/ 97761 w 755012"/>
              <a:gd name="connsiteY119" fmla="*/ 333468 h 1106186"/>
              <a:gd name="connsiteX120" fmla="*/ 97761 w 755012"/>
              <a:gd name="connsiteY120" fmla="*/ 510156 h 1106186"/>
              <a:gd name="connsiteX121" fmla="*/ 105249 w 755012"/>
              <a:gd name="connsiteY121" fmla="*/ 511401 h 1106186"/>
              <a:gd name="connsiteX122" fmla="*/ 150178 w 755012"/>
              <a:gd name="connsiteY122" fmla="*/ 542508 h 1106186"/>
              <a:gd name="connsiteX123" fmla="*/ 183874 w 755012"/>
              <a:gd name="connsiteY123" fmla="*/ 521355 h 1106186"/>
              <a:gd name="connsiteX124" fmla="*/ 205091 w 755012"/>
              <a:gd name="connsiteY124" fmla="*/ 526332 h 1106186"/>
              <a:gd name="connsiteX125" fmla="*/ 200099 w 755012"/>
              <a:gd name="connsiteY125" fmla="*/ 547485 h 1106186"/>
              <a:gd name="connsiteX126" fmla="*/ 162658 w 755012"/>
              <a:gd name="connsiteY126" fmla="*/ 569882 h 1106186"/>
              <a:gd name="connsiteX127" fmla="*/ 125217 w 755012"/>
              <a:gd name="connsiteY127" fmla="*/ 663203 h 1106186"/>
              <a:gd name="connsiteX128" fmla="*/ 84033 w 755012"/>
              <a:gd name="connsiteY128" fmla="*/ 674402 h 1106186"/>
              <a:gd name="connsiteX129" fmla="*/ 11647 w 755012"/>
              <a:gd name="connsiteY129" fmla="*/ 633340 h 1106186"/>
              <a:gd name="connsiteX130" fmla="*/ 41600 w 755012"/>
              <a:gd name="connsiteY130" fmla="*/ 520111 h 1106186"/>
              <a:gd name="connsiteX131" fmla="*/ 69056 w 755012"/>
              <a:gd name="connsiteY131" fmla="*/ 510156 h 1106186"/>
              <a:gd name="connsiteX132" fmla="*/ 69056 w 755012"/>
              <a:gd name="connsiteY132" fmla="*/ 333468 h 1106186"/>
              <a:gd name="connsiteX133" fmla="*/ 41600 w 755012"/>
              <a:gd name="connsiteY133" fmla="*/ 323514 h 1106186"/>
              <a:gd name="connsiteX134" fmla="*/ 11647 w 755012"/>
              <a:gd name="connsiteY134" fmla="*/ 211528 h 1106186"/>
              <a:gd name="connsiteX135" fmla="*/ 61568 w 755012"/>
              <a:gd name="connsiteY135" fmla="*/ 171711 h 1106186"/>
              <a:gd name="connsiteX136" fmla="*/ 116481 w 755012"/>
              <a:gd name="connsiteY136" fmla="*/ 176688 h 1106186"/>
              <a:gd name="connsiteX137" fmla="*/ 294948 w 755012"/>
              <a:gd name="connsiteY137" fmla="*/ 74657 h 1106186"/>
              <a:gd name="connsiteX138" fmla="*/ 377317 w 755012"/>
              <a:gd name="connsiteY138" fmla="*/ 0 h 110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55012" h="1106186">
                <a:moveTo>
                  <a:pt x="289292" y="653672"/>
                </a:moveTo>
                <a:lnTo>
                  <a:pt x="458608" y="653672"/>
                </a:lnTo>
                <a:cubicBezTo>
                  <a:pt x="508407" y="653672"/>
                  <a:pt x="556960" y="659867"/>
                  <a:pt x="604269" y="673495"/>
                </a:cubicBezTo>
                <a:lnTo>
                  <a:pt x="664028" y="688362"/>
                </a:lnTo>
                <a:cubicBezTo>
                  <a:pt x="664028" y="689601"/>
                  <a:pt x="664028" y="689601"/>
                  <a:pt x="664028" y="689601"/>
                </a:cubicBezTo>
                <a:cubicBezTo>
                  <a:pt x="705112" y="704468"/>
                  <a:pt x="733746" y="744113"/>
                  <a:pt x="733746" y="788714"/>
                </a:cubicBezTo>
                <a:lnTo>
                  <a:pt x="733746" y="953490"/>
                </a:lnTo>
                <a:cubicBezTo>
                  <a:pt x="733746" y="960923"/>
                  <a:pt x="726276" y="968357"/>
                  <a:pt x="718806" y="968357"/>
                </a:cubicBezTo>
                <a:cubicBezTo>
                  <a:pt x="710092" y="968357"/>
                  <a:pt x="703867" y="960923"/>
                  <a:pt x="703867" y="953490"/>
                </a:cubicBezTo>
                <a:lnTo>
                  <a:pt x="703867" y="788714"/>
                </a:lnTo>
                <a:cubicBezTo>
                  <a:pt x="703867" y="756502"/>
                  <a:pt x="683947" y="729246"/>
                  <a:pt x="654068" y="718096"/>
                </a:cubicBezTo>
                <a:lnTo>
                  <a:pt x="596799" y="701990"/>
                </a:lnTo>
                <a:cubicBezTo>
                  <a:pt x="551981" y="689601"/>
                  <a:pt x="505917" y="682167"/>
                  <a:pt x="459853" y="682167"/>
                </a:cubicBezTo>
                <a:cubicBezTo>
                  <a:pt x="453628" y="709423"/>
                  <a:pt x="437443" y="730485"/>
                  <a:pt x="413789" y="742874"/>
                </a:cubicBezTo>
                <a:lnTo>
                  <a:pt x="449893" y="1014196"/>
                </a:lnTo>
                <a:cubicBezTo>
                  <a:pt x="451138" y="1030302"/>
                  <a:pt x="446158" y="1045169"/>
                  <a:pt x="433709" y="1056320"/>
                </a:cubicBezTo>
                <a:lnTo>
                  <a:pt x="391380" y="1099682"/>
                </a:lnTo>
                <a:cubicBezTo>
                  <a:pt x="381420" y="1108354"/>
                  <a:pt x="366480" y="1108354"/>
                  <a:pt x="357765" y="1099682"/>
                </a:cubicBezTo>
                <a:lnTo>
                  <a:pt x="314192" y="1056320"/>
                </a:lnTo>
                <a:cubicBezTo>
                  <a:pt x="302987" y="1045169"/>
                  <a:pt x="296762" y="1030302"/>
                  <a:pt x="299252" y="1014196"/>
                </a:cubicBezTo>
                <a:lnTo>
                  <a:pt x="334111" y="741635"/>
                </a:lnTo>
                <a:cubicBezTo>
                  <a:pt x="311702" y="730485"/>
                  <a:pt x="295517" y="708184"/>
                  <a:pt x="289292" y="682167"/>
                </a:cubicBezTo>
                <a:cubicBezTo>
                  <a:pt x="243228" y="682167"/>
                  <a:pt x="197164" y="689601"/>
                  <a:pt x="152346" y="701990"/>
                </a:cubicBezTo>
                <a:lnTo>
                  <a:pt x="93832" y="718096"/>
                </a:lnTo>
                <a:cubicBezTo>
                  <a:pt x="65198" y="729246"/>
                  <a:pt x="45278" y="756502"/>
                  <a:pt x="45278" y="788714"/>
                </a:cubicBezTo>
                <a:lnTo>
                  <a:pt x="45278" y="953490"/>
                </a:lnTo>
                <a:cubicBezTo>
                  <a:pt x="45278" y="960923"/>
                  <a:pt x="37808" y="968357"/>
                  <a:pt x="30339" y="968357"/>
                </a:cubicBezTo>
                <a:cubicBezTo>
                  <a:pt x="21624" y="968357"/>
                  <a:pt x="15399" y="960923"/>
                  <a:pt x="15399" y="953490"/>
                </a:cubicBezTo>
                <a:lnTo>
                  <a:pt x="15399" y="788714"/>
                </a:lnTo>
                <a:cubicBezTo>
                  <a:pt x="15399" y="744113"/>
                  <a:pt x="42788" y="704468"/>
                  <a:pt x="83872" y="689601"/>
                </a:cubicBezTo>
                <a:cubicBezTo>
                  <a:pt x="85117" y="689601"/>
                  <a:pt x="85117" y="689601"/>
                  <a:pt x="85117" y="688362"/>
                </a:cubicBezTo>
                <a:lnTo>
                  <a:pt x="144876" y="673495"/>
                </a:lnTo>
                <a:cubicBezTo>
                  <a:pt x="192185" y="659867"/>
                  <a:pt x="240738" y="653672"/>
                  <a:pt x="289292" y="653672"/>
                </a:cubicBezTo>
                <a:close/>
                <a:moveTo>
                  <a:pt x="679182" y="539086"/>
                </a:moveTo>
                <a:cubicBezTo>
                  <a:pt x="672162" y="538152"/>
                  <a:pt x="664986" y="538774"/>
                  <a:pt x="658122" y="541263"/>
                </a:cubicBezTo>
                <a:cubicBezTo>
                  <a:pt x="644394" y="543752"/>
                  <a:pt x="633162" y="552462"/>
                  <a:pt x="626922" y="564905"/>
                </a:cubicBezTo>
                <a:cubicBezTo>
                  <a:pt x="619433" y="577348"/>
                  <a:pt x="616937" y="591035"/>
                  <a:pt x="620682" y="604722"/>
                </a:cubicBezTo>
                <a:cubicBezTo>
                  <a:pt x="624426" y="619653"/>
                  <a:pt x="633162" y="630852"/>
                  <a:pt x="645642" y="637073"/>
                </a:cubicBezTo>
                <a:cubicBezTo>
                  <a:pt x="670602" y="652005"/>
                  <a:pt x="703051" y="643295"/>
                  <a:pt x="718027" y="617165"/>
                </a:cubicBezTo>
                <a:cubicBezTo>
                  <a:pt x="733003" y="592279"/>
                  <a:pt x="724267" y="561172"/>
                  <a:pt x="699307" y="546240"/>
                </a:cubicBezTo>
                <a:cubicBezTo>
                  <a:pt x="693067" y="542507"/>
                  <a:pt x="686203" y="540019"/>
                  <a:pt x="679182" y="539086"/>
                </a:cubicBezTo>
                <a:close/>
                <a:moveTo>
                  <a:pt x="82785" y="538775"/>
                </a:moveTo>
                <a:cubicBezTo>
                  <a:pt x="74048" y="538775"/>
                  <a:pt x="64064" y="541263"/>
                  <a:pt x="56576" y="546240"/>
                </a:cubicBezTo>
                <a:cubicBezTo>
                  <a:pt x="31616" y="561172"/>
                  <a:pt x="22880" y="592279"/>
                  <a:pt x="36608" y="617165"/>
                </a:cubicBezTo>
                <a:cubicBezTo>
                  <a:pt x="51584" y="643295"/>
                  <a:pt x="84033" y="652005"/>
                  <a:pt x="110241" y="637073"/>
                </a:cubicBezTo>
                <a:cubicBezTo>
                  <a:pt x="135201" y="623386"/>
                  <a:pt x="143938" y="589790"/>
                  <a:pt x="128961" y="564905"/>
                </a:cubicBezTo>
                <a:cubicBezTo>
                  <a:pt x="121473" y="552462"/>
                  <a:pt x="110241" y="543752"/>
                  <a:pt x="96513" y="541263"/>
                </a:cubicBezTo>
                <a:cubicBezTo>
                  <a:pt x="91521" y="538775"/>
                  <a:pt x="87777" y="538775"/>
                  <a:pt x="82785" y="538775"/>
                </a:cubicBezTo>
                <a:close/>
                <a:moveTo>
                  <a:pt x="376706" y="293452"/>
                </a:moveTo>
                <a:cubicBezTo>
                  <a:pt x="312438" y="293452"/>
                  <a:pt x="259292" y="345578"/>
                  <a:pt x="259292" y="411356"/>
                </a:cubicBezTo>
                <a:cubicBezTo>
                  <a:pt x="259292" y="477135"/>
                  <a:pt x="312438" y="529261"/>
                  <a:pt x="376706" y="529261"/>
                </a:cubicBezTo>
                <a:cubicBezTo>
                  <a:pt x="442211" y="529261"/>
                  <a:pt x="495356" y="477135"/>
                  <a:pt x="495356" y="411356"/>
                </a:cubicBezTo>
                <a:cubicBezTo>
                  <a:pt x="495356" y="345578"/>
                  <a:pt x="442211" y="293452"/>
                  <a:pt x="376706" y="293452"/>
                </a:cubicBezTo>
                <a:close/>
                <a:moveTo>
                  <a:pt x="376706" y="263665"/>
                </a:moveTo>
                <a:cubicBezTo>
                  <a:pt x="458278" y="263665"/>
                  <a:pt x="525018" y="330685"/>
                  <a:pt x="525018" y="411356"/>
                </a:cubicBezTo>
                <a:cubicBezTo>
                  <a:pt x="525018" y="493269"/>
                  <a:pt x="458278" y="559048"/>
                  <a:pt x="376706" y="559048"/>
                </a:cubicBezTo>
                <a:cubicBezTo>
                  <a:pt x="296370" y="559048"/>
                  <a:pt x="229630" y="493269"/>
                  <a:pt x="229630" y="411356"/>
                </a:cubicBezTo>
                <a:cubicBezTo>
                  <a:pt x="229630" y="330685"/>
                  <a:pt x="296370" y="263665"/>
                  <a:pt x="376706" y="263665"/>
                </a:cubicBezTo>
                <a:close/>
                <a:moveTo>
                  <a:pt x="90117" y="199863"/>
                </a:moveTo>
                <a:cubicBezTo>
                  <a:pt x="83097" y="199085"/>
                  <a:pt x="75921" y="199708"/>
                  <a:pt x="69056" y="201574"/>
                </a:cubicBezTo>
                <a:cubicBezTo>
                  <a:pt x="55328" y="205307"/>
                  <a:pt x="44096" y="212772"/>
                  <a:pt x="36608" y="225215"/>
                </a:cubicBezTo>
                <a:cubicBezTo>
                  <a:pt x="22880" y="251345"/>
                  <a:pt x="31616" y="283697"/>
                  <a:pt x="56576" y="297384"/>
                </a:cubicBezTo>
                <a:cubicBezTo>
                  <a:pt x="82785" y="312315"/>
                  <a:pt x="113985" y="303605"/>
                  <a:pt x="128961" y="278720"/>
                </a:cubicBezTo>
                <a:cubicBezTo>
                  <a:pt x="143938" y="253834"/>
                  <a:pt x="135201" y="221482"/>
                  <a:pt x="110241" y="206551"/>
                </a:cubicBezTo>
                <a:cubicBezTo>
                  <a:pt x="104001" y="202818"/>
                  <a:pt x="97137" y="200641"/>
                  <a:pt x="90117" y="199863"/>
                </a:cubicBezTo>
                <a:close/>
                <a:moveTo>
                  <a:pt x="671850" y="199085"/>
                </a:moveTo>
                <a:cubicBezTo>
                  <a:pt x="663114" y="199085"/>
                  <a:pt x="654378" y="201574"/>
                  <a:pt x="645642" y="206551"/>
                </a:cubicBezTo>
                <a:cubicBezTo>
                  <a:pt x="620682" y="221482"/>
                  <a:pt x="611945" y="253834"/>
                  <a:pt x="626922" y="278720"/>
                </a:cubicBezTo>
                <a:cubicBezTo>
                  <a:pt x="640650" y="303605"/>
                  <a:pt x="673098" y="312315"/>
                  <a:pt x="699307" y="297384"/>
                </a:cubicBezTo>
                <a:cubicBezTo>
                  <a:pt x="724267" y="283697"/>
                  <a:pt x="733003" y="251345"/>
                  <a:pt x="718027" y="225215"/>
                </a:cubicBezTo>
                <a:cubicBezTo>
                  <a:pt x="710539" y="212772"/>
                  <a:pt x="699307" y="205307"/>
                  <a:pt x="685579" y="201574"/>
                </a:cubicBezTo>
                <a:cubicBezTo>
                  <a:pt x="681835" y="200330"/>
                  <a:pt x="676843" y="199085"/>
                  <a:pt x="671850" y="199085"/>
                </a:cubicBezTo>
                <a:close/>
                <a:moveTo>
                  <a:pt x="377317" y="29863"/>
                </a:moveTo>
                <a:cubicBezTo>
                  <a:pt x="348613" y="29863"/>
                  <a:pt x="324901" y="53504"/>
                  <a:pt x="324901" y="82123"/>
                </a:cubicBezTo>
                <a:cubicBezTo>
                  <a:pt x="324901" y="111986"/>
                  <a:pt x="348613" y="135627"/>
                  <a:pt x="377317" y="135627"/>
                </a:cubicBezTo>
                <a:cubicBezTo>
                  <a:pt x="407270" y="135627"/>
                  <a:pt x="430982" y="111986"/>
                  <a:pt x="430982" y="82123"/>
                </a:cubicBezTo>
                <a:cubicBezTo>
                  <a:pt x="430982" y="53504"/>
                  <a:pt x="407270" y="29863"/>
                  <a:pt x="377317" y="29863"/>
                </a:cubicBezTo>
                <a:close/>
                <a:moveTo>
                  <a:pt x="377317" y="0"/>
                </a:moveTo>
                <a:cubicBezTo>
                  <a:pt x="419750" y="0"/>
                  <a:pt x="455943" y="32351"/>
                  <a:pt x="459687" y="74657"/>
                </a:cubicBezTo>
                <a:lnTo>
                  <a:pt x="638154" y="176688"/>
                </a:lnTo>
                <a:cubicBezTo>
                  <a:pt x="655626" y="169223"/>
                  <a:pt x="675594" y="167978"/>
                  <a:pt x="693067" y="171711"/>
                </a:cubicBezTo>
                <a:cubicBezTo>
                  <a:pt x="714283" y="177933"/>
                  <a:pt x="733003" y="191620"/>
                  <a:pt x="744236" y="211528"/>
                </a:cubicBezTo>
                <a:cubicBezTo>
                  <a:pt x="766700" y="250101"/>
                  <a:pt x="752972" y="301117"/>
                  <a:pt x="713035" y="323514"/>
                </a:cubicBezTo>
                <a:cubicBezTo>
                  <a:pt x="705547" y="328491"/>
                  <a:pt x="696811" y="332224"/>
                  <a:pt x="686827" y="333468"/>
                </a:cubicBezTo>
                <a:lnTo>
                  <a:pt x="686827" y="510156"/>
                </a:lnTo>
                <a:cubicBezTo>
                  <a:pt x="696811" y="511401"/>
                  <a:pt x="705547" y="515133"/>
                  <a:pt x="713035" y="520111"/>
                </a:cubicBezTo>
                <a:cubicBezTo>
                  <a:pt x="752972" y="542508"/>
                  <a:pt x="766700" y="593523"/>
                  <a:pt x="744236" y="633340"/>
                </a:cubicBezTo>
                <a:cubicBezTo>
                  <a:pt x="729259" y="659470"/>
                  <a:pt x="700555" y="674402"/>
                  <a:pt x="671850" y="674402"/>
                </a:cubicBezTo>
                <a:cubicBezTo>
                  <a:pt x="658122" y="674402"/>
                  <a:pt x="644394" y="670669"/>
                  <a:pt x="630666" y="663203"/>
                </a:cubicBezTo>
                <a:cubicBezTo>
                  <a:pt x="611945" y="652005"/>
                  <a:pt x="598217" y="634585"/>
                  <a:pt x="591977" y="613432"/>
                </a:cubicBezTo>
                <a:cubicBezTo>
                  <a:pt x="588233" y="597256"/>
                  <a:pt x="588233" y="582325"/>
                  <a:pt x="593225" y="567393"/>
                </a:cubicBezTo>
                <a:lnTo>
                  <a:pt x="558281" y="546240"/>
                </a:lnTo>
                <a:cubicBezTo>
                  <a:pt x="552040" y="542508"/>
                  <a:pt x="549544" y="533798"/>
                  <a:pt x="553288" y="526332"/>
                </a:cubicBezTo>
                <a:cubicBezTo>
                  <a:pt x="557033" y="518866"/>
                  <a:pt x="567017" y="517622"/>
                  <a:pt x="573257" y="521355"/>
                </a:cubicBezTo>
                <a:lnTo>
                  <a:pt x="606953" y="541263"/>
                </a:lnTo>
                <a:cubicBezTo>
                  <a:pt x="618185" y="526332"/>
                  <a:pt x="633162" y="516378"/>
                  <a:pt x="650634" y="511401"/>
                </a:cubicBezTo>
                <a:cubicBezTo>
                  <a:pt x="653130" y="511401"/>
                  <a:pt x="655626" y="510156"/>
                  <a:pt x="656874" y="510156"/>
                </a:cubicBezTo>
                <a:lnTo>
                  <a:pt x="656874" y="333468"/>
                </a:lnTo>
                <a:cubicBezTo>
                  <a:pt x="636906" y="329735"/>
                  <a:pt x="618185" y="318537"/>
                  <a:pt x="605705" y="301117"/>
                </a:cubicBezTo>
                <a:lnTo>
                  <a:pt x="577001" y="318537"/>
                </a:lnTo>
                <a:cubicBezTo>
                  <a:pt x="575753" y="319781"/>
                  <a:pt x="572009" y="319781"/>
                  <a:pt x="569513" y="319781"/>
                </a:cubicBezTo>
                <a:cubicBezTo>
                  <a:pt x="564521" y="319781"/>
                  <a:pt x="559529" y="317292"/>
                  <a:pt x="557033" y="313559"/>
                </a:cubicBezTo>
                <a:cubicBezTo>
                  <a:pt x="552040" y="306094"/>
                  <a:pt x="554536" y="297384"/>
                  <a:pt x="562025" y="292407"/>
                </a:cubicBezTo>
                <a:lnTo>
                  <a:pt x="591977" y="274987"/>
                </a:lnTo>
                <a:cubicBezTo>
                  <a:pt x="584489" y="246368"/>
                  <a:pt x="591977" y="216505"/>
                  <a:pt x="611945" y="196597"/>
                </a:cubicBezTo>
                <a:lnTo>
                  <a:pt x="457191" y="107008"/>
                </a:lnTo>
                <a:cubicBezTo>
                  <a:pt x="448455" y="135627"/>
                  <a:pt x="423494" y="159268"/>
                  <a:pt x="392294" y="164245"/>
                </a:cubicBezTo>
                <a:lnTo>
                  <a:pt x="392294" y="209040"/>
                </a:lnTo>
                <a:cubicBezTo>
                  <a:pt x="392294" y="217750"/>
                  <a:pt x="386054" y="223971"/>
                  <a:pt x="377317" y="223971"/>
                </a:cubicBezTo>
                <a:cubicBezTo>
                  <a:pt x="369829" y="223971"/>
                  <a:pt x="363589" y="217750"/>
                  <a:pt x="363589" y="209040"/>
                </a:cubicBezTo>
                <a:lnTo>
                  <a:pt x="363589" y="164245"/>
                </a:lnTo>
                <a:cubicBezTo>
                  <a:pt x="332389" y="159268"/>
                  <a:pt x="307428" y="135627"/>
                  <a:pt x="298692" y="107008"/>
                </a:cubicBezTo>
                <a:lnTo>
                  <a:pt x="143938" y="196597"/>
                </a:lnTo>
                <a:cubicBezTo>
                  <a:pt x="163906" y="217750"/>
                  <a:pt x="171394" y="247612"/>
                  <a:pt x="162658" y="276231"/>
                </a:cubicBezTo>
                <a:lnTo>
                  <a:pt x="188866" y="291162"/>
                </a:lnTo>
                <a:cubicBezTo>
                  <a:pt x="196354" y="296140"/>
                  <a:pt x="198851" y="304849"/>
                  <a:pt x="193858" y="312315"/>
                </a:cubicBezTo>
                <a:cubicBezTo>
                  <a:pt x="190114" y="317292"/>
                  <a:pt x="186370" y="319781"/>
                  <a:pt x="180130" y="319781"/>
                </a:cubicBezTo>
                <a:cubicBezTo>
                  <a:pt x="177634" y="319781"/>
                  <a:pt x="175138" y="319781"/>
                  <a:pt x="172642" y="317292"/>
                </a:cubicBezTo>
                <a:lnTo>
                  <a:pt x="148930" y="303605"/>
                </a:lnTo>
                <a:cubicBezTo>
                  <a:pt x="136449" y="319781"/>
                  <a:pt x="117729" y="329735"/>
                  <a:pt x="97761" y="333468"/>
                </a:cubicBezTo>
                <a:lnTo>
                  <a:pt x="97761" y="510156"/>
                </a:lnTo>
                <a:cubicBezTo>
                  <a:pt x="100257" y="510156"/>
                  <a:pt x="102753" y="511401"/>
                  <a:pt x="105249" y="511401"/>
                </a:cubicBezTo>
                <a:cubicBezTo>
                  <a:pt x="123969" y="516378"/>
                  <a:pt x="140194" y="527576"/>
                  <a:pt x="150178" y="542508"/>
                </a:cubicBezTo>
                <a:lnTo>
                  <a:pt x="183874" y="521355"/>
                </a:lnTo>
                <a:cubicBezTo>
                  <a:pt x="191362" y="517622"/>
                  <a:pt x="200099" y="518866"/>
                  <a:pt x="205091" y="526332"/>
                </a:cubicBezTo>
                <a:cubicBezTo>
                  <a:pt x="210083" y="533798"/>
                  <a:pt x="207587" y="542508"/>
                  <a:pt x="200099" y="547485"/>
                </a:cubicBezTo>
                <a:lnTo>
                  <a:pt x="162658" y="569882"/>
                </a:lnTo>
                <a:cubicBezTo>
                  <a:pt x="172642" y="604722"/>
                  <a:pt x="157666" y="644539"/>
                  <a:pt x="125217" y="663203"/>
                </a:cubicBezTo>
                <a:cubicBezTo>
                  <a:pt x="111489" y="670669"/>
                  <a:pt x="97761" y="674402"/>
                  <a:pt x="84033" y="674402"/>
                </a:cubicBezTo>
                <a:cubicBezTo>
                  <a:pt x="55328" y="674402"/>
                  <a:pt x="26624" y="659470"/>
                  <a:pt x="11647" y="633340"/>
                </a:cubicBezTo>
                <a:cubicBezTo>
                  <a:pt x="-12065" y="593523"/>
                  <a:pt x="1663" y="542508"/>
                  <a:pt x="41600" y="520111"/>
                </a:cubicBezTo>
                <a:cubicBezTo>
                  <a:pt x="50336" y="515133"/>
                  <a:pt x="59072" y="511401"/>
                  <a:pt x="69056" y="510156"/>
                </a:cubicBezTo>
                <a:lnTo>
                  <a:pt x="69056" y="333468"/>
                </a:lnTo>
                <a:cubicBezTo>
                  <a:pt x="59072" y="332224"/>
                  <a:pt x="50336" y="328491"/>
                  <a:pt x="41600" y="323514"/>
                </a:cubicBezTo>
                <a:cubicBezTo>
                  <a:pt x="1663" y="301117"/>
                  <a:pt x="-12065" y="250101"/>
                  <a:pt x="11647" y="211528"/>
                </a:cubicBezTo>
                <a:cubicBezTo>
                  <a:pt x="22880" y="191620"/>
                  <a:pt x="40352" y="177933"/>
                  <a:pt x="61568" y="171711"/>
                </a:cubicBezTo>
                <a:cubicBezTo>
                  <a:pt x="80289" y="167978"/>
                  <a:pt x="99009" y="169223"/>
                  <a:pt x="116481" y="176688"/>
                </a:cubicBezTo>
                <a:lnTo>
                  <a:pt x="294948" y="74657"/>
                </a:lnTo>
                <a:cubicBezTo>
                  <a:pt x="299940" y="32351"/>
                  <a:pt x="334885" y="0"/>
                  <a:pt x="3773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924DA8E-A840-F74E-AB7A-89D3E682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614" y="4519472"/>
            <a:ext cx="1089538" cy="1018954"/>
          </a:xfrm>
          <a:custGeom>
            <a:avLst/>
            <a:gdLst>
              <a:gd name="connsiteX0" fmla="*/ 190060 w 1089538"/>
              <a:gd name="connsiteY0" fmla="*/ 207229 h 1018954"/>
              <a:gd name="connsiteX1" fmla="*/ 251324 w 1089538"/>
              <a:gd name="connsiteY1" fmla="*/ 207229 h 1018954"/>
              <a:gd name="connsiteX2" fmla="*/ 257576 w 1089538"/>
              <a:gd name="connsiteY2" fmla="*/ 215875 h 1018954"/>
              <a:gd name="connsiteX3" fmla="*/ 255075 w 1089538"/>
              <a:gd name="connsiteY3" fmla="*/ 226991 h 1018954"/>
              <a:gd name="connsiteX4" fmla="*/ 288833 w 1089538"/>
              <a:gd name="connsiteY4" fmla="*/ 254164 h 1018954"/>
              <a:gd name="connsiteX5" fmla="*/ 307587 w 1089538"/>
              <a:gd name="connsiteY5" fmla="*/ 235637 h 1018954"/>
              <a:gd name="connsiteX6" fmla="*/ 306337 w 1089538"/>
              <a:gd name="connsiteY6" fmla="*/ 217110 h 1018954"/>
              <a:gd name="connsiteX7" fmla="*/ 312588 w 1089538"/>
              <a:gd name="connsiteY7" fmla="*/ 207229 h 1018954"/>
              <a:gd name="connsiteX8" fmla="*/ 375103 w 1089538"/>
              <a:gd name="connsiteY8" fmla="*/ 207229 h 1018954"/>
              <a:gd name="connsiteX9" fmla="*/ 397608 w 1089538"/>
              <a:gd name="connsiteY9" fmla="*/ 229461 h 1018954"/>
              <a:gd name="connsiteX10" fmla="*/ 397608 w 1089538"/>
              <a:gd name="connsiteY10" fmla="*/ 293688 h 1018954"/>
              <a:gd name="connsiteX11" fmla="*/ 426365 w 1089538"/>
              <a:gd name="connsiteY11" fmla="*/ 285042 h 1018954"/>
              <a:gd name="connsiteX12" fmla="*/ 443869 w 1089538"/>
              <a:gd name="connsiteY12" fmla="*/ 303568 h 1018954"/>
              <a:gd name="connsiteX13" fmla="*/ 418863 w 1089538"/>
              <a:gd name="connsiteY13" fmla="*/ 338152 h 1018954"/>
              <a:gd name="connsiteX14" fmla="*/ 397608 w 1089538"/>
              <a:gd name="connsiteY14" fmla="*/ 327036 h 1018954"/>
              <a:gd name="connsiteX15" fmla="*/ 397608 w 1089538"/>
              <a:gd name="connsiteY15" fmla="*/ 391262 h 1018954"/>
              <a:gd name="connsiteX16" fmla="*/ 375103 w 1089538"/>
              <a:gd name="connsiteY16" fmla="*/ 414729 h 1018954"/>
              <a:gd name="connsiteX17" fmla="*/ 312588 w 1089538"/>
              <a:gd name="connsiteY17" fmla="*/ 414729 h 1018954"/>
              <a:gd name="connsiteX18" fmla="*/ 306337 w 1089538"/>
              <a:gd name="connsiteY18" fmla="*/ 404848 h 1018954"/>
              <a:gd name="connsiteX19" fmla="*/ 308838 w 1089538"/>
              <a:gd name="connsiteY19" fmla="*/ 393732 h 1018954"/>
              <a:gd name="connsiteX20" fmla="*/ 275080 w 1089538"/>
              <a:gd name="connsiteY20" fmla="*/ 367795 h 1018954"/>
              <a:gd name="connsiteX21" fmla="*/ 256325 w 1089538"/>
              <a:gd name="connsiteY21" fmla="*/ 386321 h 1018954"/>
              <a:gd name="connsiteX22" fmla="*/ 257576 w 1089538"/>
              <a:gd name="connsiteY22" fmla="*/ 404848 h 1018954"/>
              <a:gd name="connsiteX23" fmla="*/ 251324 w 1089538"/>
              <a:gd name="connsiteY23" fmla="*/ 414729 h 1018954"/>
              <a:gd name="connsiteX24" fmla="*/ 190060 w 1089538"/>
              <a:gd name="connsiteY24" fmla="*/ 414729 h 1018954"/>
              <a:gd name="connsiteX25" fmla="*/ 167555 w 1089538"/>
              <a:gd name="connsiteY25" fmla="*/ 391262 h 1018954"/>
              <a:gd name="connsiteX26" fmla="*/ 167555 w 1089538"/>
              <a:gd name="connsiteY26" fmla="*/ 327036 h 1018954"/>
              <a:gd name="connsiteX27" fmla="*/ 145050 w 1089538"/>
              <a:gd name="connsiteY27" fmla="*/ 338152 h 1018954"/>
              <a:gd name="connsiteX28" fmla="*/ 118794 w 1089538"/>
              <a:gd name="connsiteY28" fmla="*/ 303568 h 1018954"/>
              <a:gd name="connsiteX29" fmla="*/ 137548 w 1089538"/>
              <a:gd name="connsiteY29" fmla="*/ 285042 h 1018954"/>
              <a:gd name="connsiteX30" fmla="*/ 167555 w 1089538"/>
              <a:gd name="connsiteY30" fmla="*/ 294923 h 1018954"/>
              <a:gd name="connsiteX31" fmla="*/ 167555 w 1089538"/>
              <a:gd name="connsiteY31" fmla="*/ 229461 h 1018954"/>
              <a:gd name="connsiteX32" fmla="*/ 190060 w 1089538"/>
              <a:gd name="connsiteY32" fmla="*/ 207229 h 1018954"/>
              <a:gd name="connsiteX33" fmla="*/ 281334 w 1089538"/>
              <a:gd name="connsiteY33" fmla="*/ 92484 h 1018954"/>
              <a:gd name="connsiteX34" fmla="*/ 252621 w 1089538"/>
              <a:gd name="connsiteY34" fmla="*/ 93728 h 1018954"/>
              <a:gd name="connsiteX35" fmla="*/ 31651 w 1089538"/>
              <a:gd name="connsiteY35" fmla="*/ 313842 h 1018954"/>
              <a:gd name="connsiteX36" fmla="*/ 77842 w 1089538"/>
              <a:gd name="connsiteY36" fmla="*/ 487944 h 1018954"/>
              <a:gd name="connsiteX37" fmla="*/ 96568 w 1089538"/>
              <a:gd name="connsiteY37" fmla="*/ 714276 h 1018954"/>
              <a:gd name="connsiteX38" fmla="*/ 96568 w 1089538"/>
              <a:gd name="connsiteY38" fmla="*/ 959262 h 1018954"/>
              <a:gd name="connsiteX39" fmla="*/ 126530 w 1089538"/>
              <a:gd name="connsiteY39" fmla="*/ 989108 h 1018954"/>
              <a:gd name="connsiteX40" fmla="*/ 336265 w 1089538"/>
              <a:gd name="connsiteY40" fmla="*/ 989108 h 1018954"/>
              <a:gd name="connsiteX41" fmla="*/ 363730 w 1089538"/>
              <a:gd name="connsiteY41" fmla="*/ 970454 h 1018954"/>
              <a:gd name="connsiteX42" fmla="*/ 363730 w 1089538"/>
              <a:gd name="connsiteY42" fmla="*/ 967967 h 1018954"/>
              <a:gd name="connsiteX43" fmla="*/ 364978 w 1089538"/>
              <a:gd name="connsiteY43" fmla="*/ 964236 h 1018954"/>
              <a:gd name="connsiteX44" fmla="*/ 366227 w 1089538"/>
              <a:gd name="connsiteY44" fmla="*/ 959262 h 1018954"/>
              <a:gd name="connsiteX45" fmla="*/ 366227 w 1089538"/>
              <a:gd name="connsiteY45" fmla="*/ 839878 h 1018954"/>
              <a:gd name="connsiteX46" fmla="*/ 366227 w 1089538"/>
              <a:gd name="connsiteY46" fmla="*/ 832416 h 1018954"/>
              <a:gd name="connsiteX47" fmla="*/ 368723 w 1089538"/>
              <a:gd name="connsiteY47" fmla="*/ 828686 h 1018954"/>
              <a:gd name="connsiteX48" fmla="*/ 368723 w 1089538"/>
              <a:gd name="connsiteY48" fmla="*/ 827442 h 1018954"/>
              <a:gd name="connsiteX49" fmla="*/ 371220 w 1089538"/>
              <a:gd name="connsiteY49" fmla="*/ 822468 h 1018954"/>
              <a:gd name="connsiteX50" fmla="*/ 372469 w 1089538"/>
              <a:gd name="connsiteY50" fmla="*/ 821224 h 1018954"/>
              <a:gd name="connsiteX51" fmla="*/ 374966 w 1089538"/>
              <a:gd name="connsiteY51" fmla="*/ 817493 h 1018954"/>
              <a:gd name="connsiteX52" fmla="*/ 376214 w 1089538"/>
              <a:gd name="connsiteY52" fmla="*/ 815006 h 1018954"/>
              <a:gd name="connsiteX53" fmla="*/ 379959 w 1089538"/>
              <a:gd name="connsiteY53" fmla="*/ 813763 h 1018954"/>
              <a:gd name="connsiteX54" fmla="*/ 382456 w 1089538"/>
              <a:gd name="connsiteY54" fmla="*/ 811275 h 1018954"/>
              <a:gd name="connsiteX55" fmla="*/ 397437 w 1089538"/>
              <a:gd name="connsiteY55" fmla="*/ 806301 h 1018954"/>
              <a:gd name="connsiteX56" fmla="*/ 402431 w 1089538"/>
              <a:gd name="connsiteY56" fmla="*/ 806301 h 1018954"/>
              <a:gd name="connsiteX57" fmla="*/ 411170 w 1089538"/>
              <a:gd name="connsiteY57" fmla="*/ 806301 h 1018954"/>
              <a:gd name="connsiteX58" fmla="*/ 494814 w 1089538"/>
              <a:gd name="connsiteY58" fmla="*/ 806301 h 1018954"/>
              <a:gd name="connsiteX59" fmla="*/ 531018 w 1089538"/>
              <a:gd name="connsiteY59" fmla="*/ 768994 h 1018954"/>
              <a:gd name="connsiteX60" fmla="*/ 531018 w 1089538"/>
              <a:gd name="connsiteY60" fmla="*/ 689404 h 1018954"/>
              <a:gd name="connsiteX61" fmla="*/ 516037 w 1089538"/>
              <a:gd name="connsiteY61" fmla="*/ 690648 h 1018954"/>
              <a:gd name="connsiteX62" fmla="*/ 459858 w 1089538"/>
              <a:gd name="connsiteY62" fmla="*/ 683186 h 1018954"/>
              <a:gd name="connsiteX63" fmla="*/ 448622 w 1089538"/>
              <a:gd name="connsiteY63" fmla="*/ 664533 h 1018954"/>
              <a:gd name="connsiteX64" fmla="*/ 468597 w 1089538"/>
              <a:gd name="connsiteY64" fmla="*/ 654584 h 1018954"/>
              <a:gd name="connsiteX65" fmla="*/ 531018 w 1089538"/>
              <a:gd name="connsiteY65" fmla="*/ 659558 h 1018954"/>
              <a:gd name="connsiteX66" fmla="*/ 531018 w 1089538"/>
              <a:gd name="connsiteY66" fmla="*/ 596136 h 1018954"/>
              <a:gd name="connsiteX67" fmla="*/ 532266 w 1089538"/>
              <a:gd name="connsiteY67" fmla="*/ 588674 h 1018954"/>
              <a:gd name="connsiteX68" fmla="*/ 567222 w 1089538"/>
              <a:gd name="connsiteY68" fmla="*/ 561315 h 1018954"/>
              <a:gd name="connsiteX69" fmla="*/ 594687 w 1089538"/>
              <a:gd name="connsiteY69" fmla="*/ 561315 h 1018954"/>
              <a:gd name="connsiteX70" fmla="*/ 607171 w 1089538"/>
              <a:gd name="connsiteY70" fmla="*/ 553854 h 1018954"/>
              <a:gd name="connsiteX71" fmla="*/ 609668 w 1089538"/>
              <a:gd name="connsiteY71" fmla="*/ 546392 h 1018954"/>
              <a:gd name="connsiteX72" fmla="*/ 608420 w 1089538"/>
              <a:gd name="connsiteY72" fmla="*/ 541418 h 1018954"/>
              <a:gd name="connsiteX73" fmla="*/ 607171 w 1089538"/>
              <a:gd name="connsiteY73" fmla="*/ 538931 h 1018954"/>
              <a:gd name="connsiteX74" fmla="*/ 544750 w 1089538"/>
              <a:gd name="connsiteY74" fmla="*/ 433226 h 1018954"/>
              <a:gd name="connsiteX75" fmla="*/ 531018 w 1089538"/>
              <a:gd name="connsiteY75" fmla="*/ 387214 h 1018954"/>
              <a:gd name="connsiteX76" fmla="*/ 531018 w 1089538"/>
              <a:gd name="connsiteY76" fmla="*/ 341201 h 1018954"/>
              <a:gd name="connsiteX77" fmla="*/ 531018 w 1089538"/>
              <a:gd name="connsiteY77" fmla="*/ 323791 h 1018954"/>
              <a:gd name="connsiteX78" fmla="*/ 531018 w 1089538"/>
              <a:gd name="connsiteY78" fmla="*/ 318817 h 1018954"/>
              <a:gd name="connsiteX79" fmla="*/ 529769 w 1089538"/>
              <a:gd name="connsiteY79" fmla="*/ 305137 h 1018954"/>
              <a:gd name="connsiteX80" fmla="*/ 527273 w 1089538"/>
              <a:gd name="connsiteY80" fmla="*/ 293945 h 1018954"/>
              <a:gd name="connsiteX81" fmla="*/ 526024 w 1089538"/>
              <a:gd name="connsiteY81" fmla="*/ 287727 h 1018954"/>
              <a:gd name="connsiteX82" fmla="*/ 523527 w 1089538"/>
              <a:gd name="connsiteY82" fmla="*/ 276535 h 1018954"/>
              <a:gd name="connsiteX83" fmla="*/ 448622 w 1089538"/>
              <a:gd name="connsiteY83" fmla="*/ 155907 h 1018954"/>
              <a:gd name="connsiteX84" fmla="*/ 411170 w 1089538"/>
              <a:gd name="connsiteY84" fmla="*/ 128548 h 1018954"/>
              <a:gd name="connsiteX85" fmla="*/ 402431 w 1089538"/>
              <a:gd name="connsiteY85" fmla="*/ 122330 h 1018954"/>
              <a:gd name="connsiteX86" fmla="*/ 393692 w 1089538"/>
              <a:gd name="connsiteY86" fmla="*/ 118600 h 1018954"/>
              <a:gd name="connsiteX87" fmla="*/ 376214 w 1089538"/>
              <a:gd name="connsiteY87" fmla="*/ 109894 h 1018954"/>
              <a:gd name="connsiteX88" fmla="*/ 357488 w 1089538"/>
              <a:gd name="connsiteY88" fmla="*/ 103677 h 1018954"/>
              <a:gd name="connsiteX89" fmla="*/ 354991 w 1089538"/>
              <a:gd name="connsiteY89" fmla="*/ 102433 h 1018954"/>
              <a:gd name="connsiteX90" fmla="*/ 347500 w 1089538"/>
              <a:gd name="connsiteY90" fmla="*/ 101189 h 1018954"/>
              <a:gd name="connsiteX91" fmla="*/ 281334 w 1089538"/>
              <a:gd name="connsiteY91" fmla="*/ 92484 h 1018954"/>
              <a:gd name="connsiteX92" fmla="*/ 526336 w 1089538"/>
              <a:gd name="connsiteY92" fmla="*/ 61706 h 1018954"/>
              <a:gd name="connsiteX93" fmla="*/ 477336 w 1089538"/>
              <a:gd name="connsiteY93" fmla="*/ 62638 h 1018954"/>
              <a:gd name="connsiteX94" fmla="*/ 396189 w 1089538"/>
              <a:gd name="connsiteY94" fmla="*/ 86266 h 1018954"/>
              <a:gd name="connsiteX95" fmla="*/ 413667 w 1089538"/>
              <a:gd name="connsiteY95" fmla="*/ 94972 h 1018954"/>
              <a:gd name="connsiteX96" fmla="*/ 414915 w 1089538"/>
              <a:gd name="connsiteY96" fmla="*/ 94972 h 1018954"/>
              <a:gd name="connsiteX97" fmla="*/ 428648 w 1089538"/>
              <a:gd name="connsiteY97" fmla="*/ 104920 h 1018954"/>
              <a:gd name="connsiteX98" fmla="*/ 434890 w 1089538"/>
              <a:gd name="connsiteY98" fmla="*/ 107407 h 1018954"/>
              <a:gd name="connsiteX99" fmla="*/ 444877 w 1089538"/>
              <a:gd name="connsiteY99" fmla="*/ 114869 h 1018954"/>
              <a:gd name="connsiteX100" fmla="*/ 552241 w 1089538"/>
              <a:gd name="connsiteY100" fmla="*/ 269074 h 1018954"/>
              <a:gd name="connsiteX101" fmla="*/ 557235 w 1089538"/>
              <a:gd name="connsiteY101" fmla="*/ 292702 h 1018954"/>
              <a:gd name="connsiteX102" fmla="*/ 558483 w 1089538"/>
              <a:gd name="connsiteY102" fmla="*/ 297676 h 1018954"/>
              <a:gd name="connsiteX103" fmla="*/ 559731 w 1089538"/>
              <a:gd name="connsiteY103" fmla="*/ 306381 h 1018954"/>
              <a:gd name="connsiteX104" fmla="*/ 560980 w 1089538"/>
              <a:gd name="connsiteY104" fmla="*/ 317573 h 1018954"/>
              <a:gd name="connsiteX105" fmla="*/ 560980 w 1089538"/>
              <a:gd name="connsiteY105" fmla="*/ 323791 h 1018954"/>
              <a:gd name="connsiteX106" fmla="*/ 562228 w 1089538"/>
              <a:gd name="connsiteY106" fmla="*/ 341201 h 1018954"/>
              <a:gd name="connsiteX107" fmla="*/ 562228 w 1089538"/>
              <a:gd name="connsiteY107" fmla="*/ 387214 h 1018954"/>
              <a:gd name="connsiteX108" fmla="*/ 569719 w 1089538"/>
              <a:gd name="connsiteY108" fmla="*/ 418303 h 1018954"/>
              <a:gd name="connsiteX109" fmla="*/ 633388 w 1089538"/>
              <a:gd name="connsiteY109" fmla="*/ 524008 h 1018954"/>
              <a:gd name="connsiteX110" fmla="*/ 639630 w 1089538"/>
              <a:gd name="connsiteY110" fmla="*/ 546392 h 1018954"/>
              <a:gd name="connsiteX111" fmla="*/ 633388 w 1089538"/>
              <a:gd name="connsiteY111" fmla="*/ 568777 h 1018954"/>
              <a:gd name="connsiteX112" fmla="*/ 605923 w 1089538"/>
              <a:gd name="connsiteY112" fmla="*/ 589918 h 1018954"/>
              <a:gd name="connsiteX113" fmla="*/ 594687 w 1089538"/>
              <a:gd name="connsiteY113" fmla="*/ 591161 h 1018954"/>
              <a:gd name="connsiteX114" fmla="*/ 567222 w 1089538"/>
              <a:gd name="connsiteY114" fmla="*/ 591161 h 1018954"/>
              <a:gd name="connsiteX115" fmla="*/ 562228 w 1089538"/>
              <a:gd name="connsiteY115" fmla="*/ 596136 h 1018954"/>
              <a:gd name="connsiteX116" fmla="*/ 562228 w 1089538"/>
              <a:gd name="connsiteY116" fmla="*/ 768994 h 1018954"/>
              <a:gd name="connsiteX117" fmla="*/ 494814 w 1089538"/>
              <a:gd name="connsiteY117" fmla="*/ 837391 h 1018954"/>
              <a:gd name="connsiteX118" fmla="*/ 411170 w 1089538"/>
              <a:gd name="connsiteY118" fmla="*/ 837391 h 1018954"/>
              <a:gd name="connsiteX119" fmla="*/ 399934 w 1089538"/>
              <a:gd name="connsiteY119" fmla="*/ 836147 h 1018954"/>
              <a:gd name="connsiteX120" fmla="*/ 398685 w 1089538"/>
              <a:gd name="connsiteY120" fmla="*/ 837391 h 1018954"/>
              <a:gd name="connsiteX121" fmla="*/ 397437 w 1089538"/>
              <a:gd name="connsiteY121" fmla="*/ 837391 h 1018954"/>
              <a:gd name="connsiteX122" fmla="*/ 396189 w 1089538"/>
              <a:gd name="connsiteY122" fmla="*/ 839878 h 1018954"/>
              <a:gd name="connsiteX123" fmla="*/ 396189 w 1089538"/>
              <a:gd name="connsiteY123" fmla="*/ 958018 h 1018954"/>
              <a:gd name="connsiteX124" fmla="*/ 560980 w 1089538"/>
              <a:gd name="connsiteY124" fmla="*/ 958018 h 1018954"/>
              <a:gd name="connsiteX125" fmla="*/ 588445 w 1089538"/>
              <a:gd name="connsiteY125" fmla="*/ 940608 h 1018954"/>
              <a:gd name="connsiteX126" fmla="*/ 588445 w 1089538"/>
              <a:gd name="connsiteY126" fmla="*/ 936877 h 1018954"/>
              <a:gd name="connsiteX127" fmla="*/ 589693 w 1089538"/>
              <a:gd name="connsiteY127" fmla="*/ 931903 h 1018954"/>
              <a:gd name="connsiteX128" fmla="*/ 590942 w 1089538"/>
              <a:gd name="connsiteY128" fmla="*/ 928172 h 1018954"/>
              <a:gd name="connsiteX129" fmla="*/ 590942 w 1089538"/>
              <a:gd name="connsiteY129" fmla="*/ 808788 h 1018954"/>
              <a:gd name="connsiteX130" fmla="*/ 600929 w 1089538"/>
              <a:gd name="connsiteY130" fmla="*/ 783917 h 1018954"/>
              <a:gd name="connsiteX131" fmla="*/ 627146 w 1089538"/>
              <a:gd name="connsiteY131" fmla="*/ 775212 h 1018954"/>
              <a:gd name="connsiteX132" fmla="*/ 637133 w 1089538"/>
              <a:gd name="connsiteY132" fmla="*/ 776455 h 1018954"/>
              <a:gd name="connsiteX133" fmla="*/ 719529 w 1089538"/>
              <a:gd name="connsiteY133" fmla="*/ 776455 h 1018954"/>
              <a:gd name="connsiteX134" fmla="*/ 756981 w 1089538"/>
              <a:gd name="connsiteY134" fmla="*/ 737904 h 1018954"/>
              <a:gd name="connsiteX135" fmla="*/ 756981 w 1089538"/>
              <a:gd name="connsiteY135" fmla="*/ 659558 h 1018954"/>
              <a:gd name="connsiteX136" fmla="*/ 742001 w 1089538"/>
              <a:gd name="connsiteY136" fmla="*/ 659558 h 1018954"/>
              <a:gd name="connsiteX137" fmla="*/ 684573 w 1089538"/>
              <a:gd name="connsiteY137" fmla="*/ 652097 h 1018954"/>
              <a:gd name="connsiteX138" fmla="*/ 674586 w 1089538"/>
              <a:gd name="connsiteY138" fmla="*/ 633443 h 1018954"/>
              <a:gd name="connsiteX139" fmla="*/ 692064 w 1089538"/>
              <a:gd name="connsiteY139" fmla="*/ 623494 h 1018954"/>
              <a:gd name="connsiteX140" fmla="*/ 756981 w 1089538"/>
              <a:gd name="connsiteY140" fmla="*/ 629712 h 1018954"/>
              <a:gd name="connsiteX141" fmla="*/ 756981 w 1089538"/>
              <a:gd name="connsiteY141" fmla="*/ 565046 h 1018954"/>
              <a:gd name="connsiteX142" fmla="*/ 791937 w 1089538"/>
              <a:gd name="connsiteY142" fmla="*/ 530226 h 1018954"/>
              <a:gd name="connsiteX143" fmla="*/ 819402 w 1089538"/>
              <a:gd name="connsiteY143" fmla="*/ 530226 h 1018954"/>
              <a:gd name="connsiteX144" fmla="*/ 831887 w 1089538"/>
              <a:gd name="connsiteY144" fmla="*/ 522764 h 1018954"/>
              <a:gd name="connsiteX145" fmla="*/ 831887 w 1089538"/>
              <a:gd name="connsiteY145" fmla="*/ 507841 h 1018954"/>
              <a:gd name="connsiteX146" fmla="*/ 769466 w 1089538"/>
              <a:gd name="connsiteY146" fmla="*/ 402137 h 1018954"/>
              <a:gd name="connsiteX147" fmla="*/ 756981 w 1089538"/>
              <a:gd name="connsiteY147" fmla="*/ 356124 h 1018954"/>
              <a:gd name="connsiteX148" fmla="*/ 756981 w 1089538"/>
              <a:gd name="connsiteY148" fmla="*/ 310112 h 1018954"/>
              <a:gd name="connsiteX149" fmla="*/ 755733 w 1089538"/>
              <a:gd name="connsiteY149" fmla="*/ 292702 h 1018954"/>
              <a:gd name="connsiteX150" fmla="*/ 755733 w 1089538"/>
              <a:gd name="connsiteY150" fmla="*/ 287727 h 1018954"/>
              <a:gd name="connsiteX151" fmla="*/ 753236 w 1089538"/>
              <a:gd name="connsiteY151" fmla="*/ 274048 h 1018954"/>
              <a:gd name="connsiteX152" fmla="*/ 751988 w 1089538"/>
              <a:gd name="connsiteY152" fmla="*/ 264099 h 1018954"/>
              <a:gd name="connsiteX153" fmla="*/ 750739 w 1089538"/>
              <a:gd name="connsiteY153" fmla="*/ 256638 h 1018954"/>
              <a:gd name="connsiteX154" fmla="*/ 748243 w 1089538"/>
              <a:gd name="connsiteY154" fmla="*/ 245445 h 1018954"/>
              <a:gd name="connsiteX155" fmla="*/ 746994 w 1089538"/>
              <a:gd name="connsiteY155" fmla="*/ 245445 h 1018954"/>
              <a:gd name="connsiteX156" fmla="*/ 673337 w 1089538"/>
              <a:gd name="connsiteY156" fmla="*/ 123574 h 1018954"/>
              <a:gd name="connsiteX157" fmla="*/ 663350 w 1089538"/>
              <a:gd name="connsiteY157" fmla="*/ 116112 h 1018954"/>
              <a:gd name="connsiteX158" fmla="*/ 648369 w 1089538"/>
              <a:gd name="connsiteY158" fmla="*/ 104920 h 1018954"/>
              <a:gd name="connsiteX159" fmla="*/ 638382 w 1089538"/>
              <a:gd name="connsiteY159" fmla="*/ 98702 h 1018954"/>
              <a:gd name="connsiteX160" fmla="*/ 634637 w 1089538"/>
              <a:gd name="connsiteY160" fmla="*/ 96215 h 1018954"/>
              <a:gd name="connsiteX161" fmla="*/ 580955 w 1089538"/>
              <a:gd name="connsiteY161" fmla="*/ 72587 h 1018954"/>
              <a:gd name="connsiteX162" fmla="*/ 573464 w 1089538"/>
              <a:gd name="connsiteY162" fmla="*/ 70100 h 1018954"/>
              <a:gd name="connsiteX163" fmla="*/ 526336 w 1089538"/>
              <a:gd name="connsiteY163" fmla="*/ 61706 h 1018954"/>
              <a:gd name="connsiteX164" fmla="*/ 756201 w 1089538"/>
              <a:gd name="connsiteY164" fmla="*/ 31296 h 1018954"/>
              <a:gd name="connsiteX165" fmla="*/ 702051 w 1089538"/>
              <a:gd name="connsiteY165" fmla="*/ 31549 h 1018954"/>
              <a:gd name="connsiteX166" fmla="*/ 620904 w 1089538"/>
              <a:gd name="connsiteY166" fmla="*/ 55177 h 1018954"/>
              <a:gd name="connsiteX167" fmla="*/ 639630 w 1089538"/>
              <a:gd name="connsiteY167" fmla="*/ 63882 h 1018954"/>
              <a:gd name="connsiteX168" fmla="*/ 654611 w 1089538"/>
              <a:gd name="connsiteY168" fmla="*/ 72587 h 1018954"/>
              <a:gd name="connsiteX169" fmla="*/ 657108 w 1089538"/>
              <a:gd name="connsiteY169" fmla="*/ 75074 h 1018954"/>
              <a:gd name="connsiteX170" fmla="*/ 669592 w 1089538"/>
              <a:gd name="connsiteY170" fmla="*/ 82536 h 1018954"/>
              <a:gd name="connsiteX171" fmla="*/ 776956 w 1089538"/>
              <a:gd name="connsiteY171" fmla="*/ 237984 h 1018954"/>
              <a:gd name="connsiteX172" fmla="*/ 783198 w 1089538"/>
              <a:gd name="connsiteY172" fmla="*/ 261612 h 1018954"/>
              <a:gd name="connsiteX173" fmla="*/ 783198 w 1089538"/>
              <a:gd name="connsiteY173" fmla="*/ 266586 h 1018954"/>
              <a:gd name="connsiteX174" fmla="*/ 784447 w 1089538"/>
              <a:gd name="connsiteY174" fmla="*/ 274048 h 1018954"/>
              <a:gd name="connsiteX175" fmla="*/ 785695 w 1089538"/>
              <a:gd name="connsiteY175" fmla="*/ 286484 h 1018954"/>
              <a:gd name="connsiteX176" fmla="*/ 786944 w 1089538"/>
              <a:gd name="connsiteY176" fmla="*/ 292702 h 1018954"/>
              <a:gd name="connsiteX177" fmla="*/ 786944 w 1089538"/>
              <a:gd name="connsiteY177" fmla="*/ 310112 h 1018954"/>
              <a:gd name="connsiteX178" fmla="*/ 786944 w 1089538"/>
              <a:gd name="connsiteY178" fmla="*/ 356124 h 1018954"/>
              <a:gd name="connsiteX179" fmla="*/ 786944 w 1089538"/>
              <a:gd name="connsiteY179" fmla="*/ 364829 h 1018954"/>
              <a:gd name="connsiteX180" fmla="*/ 795683 w 1089538"/>
              <a:gd name="connsiteY180" fmla="*/ 387214 h 1018954"/>
              <a:gd name="connsiteX181" fmla="*/ 858103 w 1089538"/>
              <a:gd name="connsiteY181" fmla="*/ 492918 h 1018954"/>
              <a:gd name="connsiteX182" fmla="*/ 863097 w 1089538"/>
              <a:gd name="connsiteY182" fmla="*/ 527739 h 1018954"/>
              <a:gd name="connsiteX183" fmla="*/ 858103 w 1089538"/>
              <a:gd name="connsiteY183" fmla="*/ 537687 h 1018954"/>
              <a:gd name="connsiteX184" fmla="*/ 819402 w 1089538"/>
              <a:gd name="connsiteY184" fmla="*/ 560072 h 1018954"/>
              <a:gd name="connsiteX185" fmla="*/ 791937 w 1089538"/>
              <a:gd name="connsiteY185" fmla="*/ 560072 h 1018954"/>
              <a:gd name="connsiteX186" fmla="*/ 786944 w 1089538"/>
              <a:gd name="connsiteY186" fmla="*/ 565046 h 1018954"/>
              <a:gd name="connsiteX187" fmla="*/ 786944 w 1089538"/>
              <a:gd name="connsiteY187" fmla="*/ 737904 h 1018954"/>
              <a:gd name="connsiteX188" fmla="*/ 719529 w 1089538"/>
              <a:gd name="connsiteY188" fmla="*/ 805057 h 1018954"/>
              <a:gd name="connsiteX189" fmla="*/ 637133 w 1089538"/>
              <a:gd name="connsiteY189" fmla="*/ 805057 h 1018954"/>
              <a:gd name="connsiteX190" fmla="*/ 625898 w 1089538"/>
              <a:gd name="connsiteY190" fmla="*/ 805057 h 1018954"/>
              <a:gd name="connsiteX191" fmla="*/ 620904 w 1089538"/>
              <a:gd name="connsiteY191" fmla="*/ 806301 h 1018954"/>
              <a:gd name="connsiteX192" fmla="*/ 620904 w 1089538"/>
              <a:gd name="connsiteY192" fmla="*/ 808788 h 1018954"/>
              <a:gd name="connsiteX193" fmla="*/ 620904 w 1089538"/>
              <a:gd name="connsiteY193" fmla="*/ 926929 h 1018954"/>
              <a:gd name="connsiteX194" fmla="*/ 785695 w 1089538"/>
              <a:gd name="connsiteY194" fmla="*/ 926929 h 1018954"/>
              <a:gd name="connsiteX195" fmla="*/ 815657 w 1089538"/>
              <a:gd name="connsiteY195" fmla="*/ 897083 h 1018954"/>
              <a:gd name="connsiteX196" fmla="*/ 815657 w 1089538"/>
              <a:gd name="connsiteY196" fmla="*/ 778942 h 1018954"/>
              <a:gd name="connsiteX197" fmla="*/ 825645 w 1089538"/>
              <a:gd name="connsiteY197" fmla="*/ 754071 h 1018954"/>
              <a:gd name="connsiteX198" fmla="*/ 851861 w 1089538"/>
              <a:gd name="connsiteY198" fmla="*/ 744122 h 1018954"/>
              <a:gd name="connsiteX199" fmla="*/ 861849 w 1089538"/>
              <a:gd name="connsiteY199" fmla="*/ 744122 h 1018954"/>
              <a:gd name="connsiteX200" fmla="*/ 944244 w 1089538"/>
              <a:gd name="connsiteY200" fmla="*/ 744122 h 1018954"/>
              <a:gd name="connsiteX201" fmla="*/ 981697 w 1089538"/>
              <a:gd name="connsiteY201" fmla="*/ 708058 h 1018954"/>
              <a:gd name="connsiteX202" fmla="*/ 981697 w 1089538"/>
              <a:gd name="connsiteY202" fmla="*/ 628469 h 1018954"/>
              <a:gd name="connsiteX203" fmla="*/ 966716 w 1089538"/>
              <a:gd name="connsiteY203" fmla="*/ 628469 h 1018954"/>
              <a:gd name="connsiteX204" fmla="*/ 909289 w 1089538"/>
              <a:gd name="connsiteY204" fmla="*/ 621007 h 1018954"/>
              <a:gd name="connsiteX205" fmla="*/ 899301 w 1089538"/>
              <a:gd name="connsiteY205" fmla="*/ 602354 h 1018954"/>
              <a:gd name="connsiteX206" fmla="*/ 918027 w 1089538"/>
              <a:gd name="connsiteY206" fmla="*/ 592405 h 1018954"/>
              <a:gd name="connsiteX207" fmla="*/ 981697 w 1089538"/>
              <a:gd name="connsiteY207" fmla="*/ 597379 h 1018954"/>
              <a:gd name="connsiteX208" fmla="*/ 981697 w 1089538"/>
              <a:gd name="connsiteY208" fmla="*/ 533957 h 1018954"/>
              <a:gd name="connsiteX209" fmla="*/ 1016653 w 1089538"/>
              <a:gd name="connsiteY209" fmla="*/ 499136 h 1018954"/>
              <a:gd name="connsiteX210" fmla="*/ 1044118 w 1089538"/>
              <a:gd name="connsiteY210" fmla="*/ 499136 h 1018954"/>
              <a:gd name="connsiteX211" fmla="*/ 1057850 w 1089538"/>
              <a:gd name="connsiteY211" fmla="*/ 492918 h 1018954"/>
              <a:gd name="connsiteX212" fmla="*/ 1057850 w 1089538"/>
              <a:gd name="connsiteY212" fmla="*/ 477995 h 1018954"/>
              <a:gd name="connsiteX213" fmla="*/ 994181 w 1089538"/>
              <a:gd name="connsiteY213" fmla="*/ 371047 h 1018954"/>
              <a:gd name="connsiteX214" fmla="*/ 981697 w 1089538"/>
              <a:gd name="connsiteY214" fmla="*/ 325035 h 1018954"/>
              <a:gd name="connsiteX215" fmla="*/ 981697 w 1089538"/>
              <a:gd name="connsiteY215" fmla="*/ 279022 h 1018954"/>
              <a:gd name="connsiteX216" fmla="*/ 898053 w 1089538"/>
              <a:gd name="connsiteY216" fmla="*/ 93728 h 1018954"/>
              <a:gd name="connsiteX217" fmla="*/ 756201 w 1089538"/>
              <a:gd name="connsiteY217" fmla="*/ 31296 h 1018954"/>
              <a:gd name="connsiteX218" fmla="*/ 758269 w 1089538"/>
              <a:gd name="connsiteY218" fmla="*/ 1392 h 1018954"/>
              <a:gd name="connsiteX219" fmla="*/ 918027 w 1089538"/>
              <a:gd name="connsiteY219" fmla="*/ 71343 h 1018954"/>
              <a:gd name="connsiteX220" fmla="*/ 1011659 w 1089538"/>
              <a:gd name="connsiteY220" fmla="*/ 279022 h 1018954"/>
              <a:gd name="connsiteX221" fmla="*/ 1011659 w 1089538"/>
              <a:gd name="connsiteY221" fmla="*/ 325035 h 1018954"/>
              <a:gd name="connsiteX222" fmla="*/ 1020398 w 1089538"/>
              <a:gd name="connsiteY222" fmla="*/ 356124 h 1018954"/>
              <a:gd name="connsiteX223" fmla="*/ 1082819 w 1089538"/>
              <a:gd name="connsiteY223" fmla="*/ 463072 h 1018954"/>
              <a:gd name="connsiteX224" fmla="*/ 1084067 w 1089538"/>
              <a:gd name="connsiteY224" fmla="*/ 506598 h 1018954"/>
              <a:gd name="connsiteX225" fmla="*/ 1044118 w 1089538"/>
              <a:gd name="connsiteY225" fmla="*/ 528982 h 1018954"/>
              <a:gd name="connsiteX226" fmla="*/ 1016653 w 1089538"/>
              <a:gd name="connsiteY226" fmla="*/ 528982 h 1018954"/>
              <a:gd name="connsiteX227" fmla="*/ 1011659 w 1089538"/>
              <a:gd name="connsiteY227" fmla="*/ 533957 h 1018954"/>
              <a:gd name="connsiteX228" fmla="*/ 1011659 w 1089538"/>
              <a:gd name="connsiteY228" fmla="*/ 708058 h 1018954"/>
              <a:gd name="connsiteX229" fmla="*/ 944244 w 1089538"/>
              <a:gd name="connsiteY229" fmla="*/ 773968 h 1018954"/>
              <a:gd name="connsiteX230" fmla="*/ 861849 w 1089538"/>
              <a:gd name="connsiteY230" fmla="*/ 773968 h 1018954"/>
              <a:gd name="connsiteX231" fmla="*/ 850613 w 1089538"/>
              <a:gd name="connsiteY231" fmla="*/ 773968 h 1018954"/>
              <a:gd name="connsiteX232" fmla="*/ 846868 w 1089538"/>
              <a:gd name="connsiteY232" fmla="*/ 775212 h 1018954"/>
              <a:gd name="connsiteX233" fmla="*/ 845619 w 1089538"/>
              <a:gd name="connsiteY233" fmla="*/ 778942 h 1018954"/>
              <a:gd name="connsiteX234" fmla="*/ 845619 w 1089538"/>
              <a:gd name="connsiteY234" fmla="*/ 897083 h 1018954"/>
              <a:gd name="connsiteX235" fmla="*/ 785695 w 1089538"/>
              <a:gd name="connsiteY235" fmla="*/ 956775 h 1018954"/>
              <a:gd name="connsiteX236" fmla="*/ 613413 w 1089538"/>
              <a:gd name="connsiteY236" fmla="*/ 956775 h 1018954"/>
              <a:gd name="connsiteX237" fmla="*/ 560980 w 1089538"/>
              <a:gd name="connsiteY237" fmla="*/ 987864 h 1018954"/>
              <a:gd name="connsiteX238" fmla="*/ 388698 w 1089538"/>
              <a:gd name="connsiteY238" fmla="*/ 987864 h 1018954"/>
              <a:gd name="connsiteX239" fmla="*/ 336265 w 1089538"/>
              <a:gd name="connsiteY239" fmla="*/ 1018954 h 1018954"/>
              <a:gd name="connsiteX240" fmla="*/ 126530 w 1089538"/>
              <a:gd name="connsiteY240" fmla="*/ 1018954 h 1018954"/>
              <a:gd name="connsiteX241" fmla="*/ 66606 w 1089538"/>
              <a:gd name="connsiteY241" fmla="*/ 959262 h 1018954"/>
              <a:gd name="connsiteX242" fmla="*/ 66606 w 1089538"/>
              <a:gd name="connsiteY242" fmla="*/ 714276 h 1018954"/>
              <a:gd name="connsiteX243" fmla="*/ 52874 w 1089538"/>
              <a:gd name="connsiteY243" fmla="*/ 504111 h 1018954"/>
              <a:gd name="connsiteX244" fmla="*/ 1689 w 1089538"/>
              <a:gd name="connsiteY244" fmla="*/ 311355 h 1018954"/>
              <a:gd name="connsiteX245" fmla="*/ 248875 w 1089538"/>
              <a:gd name="connsiteY245" fmla="*/ 63882 h 1018954"/>
              <a:gd name="connsiteX246" fmla="*/ 358736 w 1089538"/>
              <a:gd name="connsiteY246" fmla="*/ 72587 h 1018954"/>
              <a:gd name="connsiteX247" fmla="*/ 474839 w 1089538"/>
              <a:gd name="connsiteY247" fmla="*/ 32792 h 1018954"/>
              <a:gd name="connsiteX248" fmla="*/ 584700 w 1089538"/>
              <a:gd name="connsiteY248" fmla="*/ 42741 h 1018954"/>
              <a:gd name="connsiteX249" fmla="*/ 698306 w 1089538"/>
              <a:gd name="connsiteY249" fmla="*/ 1703 h 1018954"/>
              <a:gd name="connsiteX250" fmla="*/ 758269 w 1089538"/>
              <a:gd name="connsiteY250" fmla="*/ 1392 h 101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1089538" h="1018954">
                <a:moveTo>
                  <a:pt x="190060" y="207229"/>
                </a:moveTo>
                <a:lnTo>
                  <a:pt x="251324" y="207229"/>
                </a:lnTo>
                <a:cubicBezTo>
                  <a:pt x="255075" y="207229"/>
                  <a:pt x="260076" y="212170"/>
                  <a:pt x="257576" y="215875"/>
                </a:cubicBezTo>
                <a:cubicBezTo>
                  <a:pt x="255075" y="219580"/>
                  <a:pt x="255075" y="223286"/>
                  <a:pt x="255075" y="226991"/>
                </a:cubicBezTo>
                <a:cubicBezTo>
                  <a:pt x="255075" y="244283"/>
                  <a:pt x="270079" y="257869"/>
                  <a:pt x="288833" y="254164"/>
                </a:cubicBezTo>
                <a:cubicBezTo>
                  <a:pt x="297585" y="251694"/>
                  <a:pt x="305087" y="244283"/>
                  <a:pt x="307587" y="235637"/>
                </a:cubicBezTo>
                <a:cubicBezTo>
                  <a:pt x="310088" y="228226"/>
                  <a:pt x="308838" y="222051"/>
                  <a:pt x="306337" y="217110"/>
                </a:cubicBezTo>
                <a:cubicBezTo>
                  <a:pt x="305087" y="212170"/>
                  <a:pt x="306337" y="207229"/>
                  <a:pt x="312588" y="207229"/>
                </a:cubicBezTo>
                <a:lnTo>
                  <a:pt x="375103" y="207229"/>
                </a:lnTo>
                <a:cubicBezTo>
                  <a:pt x="387606" y="207229"/>
                  <a:pt x="397608" y="217110"/>
                  <a:pt x="397608" y="229461"/>
                </a:cubicBezTo>
                <a:lnTo>
                  <a:pt x="397608" y="293688"/>
                </a:lnTo>
                <a:cubicBezTo>
                  <a:pt x="405110" y="286277"/>
                  <a:pt x="413862" y="281336"/>
                  <a:pt x="426365" y="285042"/>
                </a:cubicBezTo>
                <a:cubicBezTo>
                  <a:pt x="435117" y="287512"/>
                  <a:pt x="442618" y="294923"/>
                  <a:pt x="443869" y="303568"/>
                </a:cubicBezTo>
                <a:cubicBezTo>
                  <a:pt x="448870" y="322095"/>
                  <a:pt x="435117" y="338152"/>
                  <a:pt x="418863" y="338152"/>
                </a:cubicBezTo>
                <a:cubicBezTo>
                  <a:pt x="410111" y="338152"/>
                  <a:pt x="402609" y="333211"/>
                  <a:pt x="397608" y="327036"/>
                </a:cubicBezTo>
                <a:lnTo>
                  <a:pt x="397608" y="391262"/>
                </a:lnTo>
                <a:cubicBezTo>
                  <a:pt x="397608" y="403613"/>
                  <a:pt x="387606" y="414729"/>
                  <a:pt x="375103" y="414729"/>
                </a:cubicBezTo>
                <a:lnTo>
                  <a:pt x="312588" y="414729"/>
                </a:lnTo>
                <a:cubicBezTo>
                  <a:pt x="307587" y="414729"/>
                  <a:pt x="305087" y="409789"/>
                  <a:pt x="306337" y="404848"/>
                </a:cubicBezTo>
                <a:cubicBezTo>
                  <a:pt x="308838" y="402378"/>
                  <a:pt x="308838" y="397437"/>
                  <a:pt x="308838" y="393732"/>
                </a:cubicBezTo>
                <a:cubicBezTo>
                  <a:pt x="308838" y="376440"/>
                  <a:pt x="292584" y="362854"/>
                  <a:pt x="275080" y="367795"/>
                </a:cubicBezTo>
                <a:cubicBezTo>
                  <a:pt x="266328" y="370265"/>
                  <a:pt x="258826" y="377676"/>
                  <a:pt x="256325" y="386321"/>
                </a:cubicBezTo>
                <a:cubicBezTo>
                  <a:pt x="253825" y="392497"/>
                  <a:pt x="255075" y="399908"/>
                  <a:pt x="257576" y="404848"/>
                </a:cubicBezTo>
                <a:cubicBezTo>
                  <a:pt x="260076" y="409789"/>
                  <a:pt x="256325" y="414729"/>
                  <a:pt x="251324" y="414729"/>
                </a:cubicBezTo>
                <a:lnTo>
                  <a:pt x="190060" y="414729"/>
                </a:lnTo>
                <a:cubicBezTo>
                  <a:pt x="177557" y="414729"/>
                  <a:pt x="167555" y="403613"/>
                  <a:pt x="167555" y="391262"/>
                </a:cubicBezTo>
                <a:lnTo>
                  <a:pt x="167555" y="327036"/>
                </a:lnTo>
                <a:cubicBezTo>
                  <a:pt x="162554" y="333211"/>
                  <a:pt x="155052" y="338152"/>
                  <a:pt x="145050" y="338152"/>
                </a:cubicBezTo>
                <a:cubicBezTo>
                  <a:pt x="128796" y="338152"/>
                  <a:pt x="115043" y="322095"/>
                  <a:pt x="118794" y="303568"/>
                </a:cubicBezTo>
                <a:cubicBezTo>
                  <a:pt x="121294" y="294923"/>
                  <a:pt x="130046" y="287512"/>
                  <a:pt x="137548" y="285042"/>
                </a:cubicBezTo>
                <a:cubicBezTo>
                  <a:pt x="150051" y="281336"/>
                  <a:pt x="161304" y="286277"/>
                  <a:pt x="167555" y="294923"/>
                </a:cubicBezTo>
                <a:lnTo>
                  <a:pt x="167555" y="229461"/>
                </a:lnTo>
                <a:cubicBezTo>
                  <a:pt x="167555" y="217110"/>
                  <a:pt x="177557" y="207229"/>
                  <a:pt x="190060" y="207229"/>
                </a:cubicBezTo>
                <a:close/>
                <a:moveTo>
                  <a:pt x="281334" y="92484"/>
                </a:moveTo>
                <a:cubicBezTo>
                  <a:pt x="272595" y="92484"/>
                  <a:pt x="261359" y="92484"/>
                  <a:pt x="252621" y="93728"/>
                </a:cubicBezTo>
                <a:cubicBezTo>
                  <a:pt x="136518" y="106164"/>
                  <a:pt x="44135" y="199432"/>
                  <a:pt x="31651" y="313842"/>
                </a:cubicBezTo>
                <a:cubicBezTo>
                  <a:pt x="25408" y="377265"/>
                  <a:pt x="41638" y="438201"/>
                  <a:pt x="77842" y="487944"/>
                </a:cubicBezTo>
                <a:cubicBezTo>
                  <a:pt x="92823" y="507841"/>
                  <a:pt x="96568" y="711789"/>
                  <a:pt x="96568" y="714276"/>
                </a:cubicBezTo>
                <a:lnTo>
                  <a:pt x="96568" y="959262"/>
                </a:lnTo>
                <a:cubicBezTo>
                  <a:pt x="96568" y="975428"/>
                  <a:pt x="110301" y="989108"/>
                  <a:pt x="126530" y="989108"/>
                </a:cubicBezTo>
                <a:lnTo>
                  <a:pt x="336265" y="989108"/>
                </a:lnTo>
                <a:cubicBezTo>
                  <a:pt x="347500" y="989108"/>
                  <a:pt x="358736" y="981646"/>
                  <a:pt x="363730" y="970454"/>
                </a:cubicBezTo>
                <a:lnTo>
                  <a:pt x="363730" y="967967"/>
                </a:lnTo>
                <a:cubicBezTo>
                  <a:pt x="363730" y="965480"/>
                  <a:pt x="364978" y="964236"/>
                  <a:pt x="364978" y="964236"/>
                </a:cubicBezTo>
                <a:cubicBezTo>
                  <a:pt x="366227" y="961749"/>
                  <a:pt x="366227" y="960505"/>
                  <a:pt x="366227" y="959262"/>
                </a:cubicBezTo>
                <a:lnTo>
                  <a:pt x="366227" y="839878"/>
                </a:lnTo>
                <a:cubicBezTo>
                  <a:pt x="366227" y="837391"/>
                  <a:pt x="366227" y="834903"/>
                  <a:pt x="366227" y="832416"/>
                </a:cubicBezTo>
                <a:cubicBezTo>
                  <a:pt x="366227" y="831173"/>
                  <a:pt x="367475" y="829929"/>
                  <a:pt x="368723" y="828686"/>
                </a:cubicBezTo>
                <a:cubicBezTo>
                  <a:pt x="368723" y="827442"/>
                  <a:pt x="368723" y="827442"/>
                  <a:pt x="368723" y="827442"/>
                </a:cubicBezTo>
                <a:cubicBezTo>
                  <a:pt x="368723" y="824955"/>
                  <a:pt x="369972" y="823711"/>
                  <a:pt x="371220" y="822468"/>
                </a:cubicBezTo>
                <a:cubicBezTo>
                  <a:pt x="371220" y="822468"/>
                  <a:pt x="371220" y="821224"/>
                  <a:pt x="372469" y="821224"/>
                </a:cubicBezTo>
                <a:cubicBezTo>
                  <a:pt x="372469" y="819980"/>
                  <a:pt x="373717" y="818737"/>
                  <a:pt x="374966" y="817493"/>
                </a:cubicBezTo>
                <a:cubicBezTo>
                  <a:pt x="374966" y="816250"/>
                  <a:pt x="376214" y="816250"/>
                  <a:pt x="376214" y="815006"/>
                </a:cubicBezTo>
                <a:cubicBezTo>
                  <a:pt x="377462" y="815006"/>
                  <a:pt x="378711" y="813763"/>
                  <a:pt x="379959" y="813763"/>
                </a:cubicBezTo>
                <a:cubicBezTo>
                  <a:pt x="379959" y="812519"/>
                  <a:pt x="381208" y="811275"/>
                  <a:pt x="382456" y="811275"/>
                </a:cubicBezTo>
                <a:cubicBezTo>
                  <a:pt x="387450" y="808788"/>
                  <a:pt x="392443" y="807545"/>
                  <a:pt x="397437" y="806301"/>
                </a:cubicBezTo>
                <a:cubicBezTo>
                  <a:pt x="399934" y="806301"/>
                  <a:pt x="401182" y="806301"/>
                  <a:pt x="402431" y="806301"/>
                </a:cubicBezTo>
                <a:cubicBezTo>
                  <a:pt x="404928" y="806301"/>
                  <a:pt x="408673" y="806301"/>
                  <a:pt x="411170" y="806301"/>
                </a:cubicBezTo>
                <a:lnTo>
                  <a:pt x="494814" y="806301"/>
                </a:lnTo>
                <a:cubicBezTo>
                  <a:pt x="516037" y="806301"/>
                  <a:pt x="531018" y="788891"/>
                  <a:pt x="531018" y="768994"/>
                </a:cubicBezTo>
                <a:lnTo>
                  <a:pt x="531018" y="689404"/>
                </a:lnTo>
                <a:cubicBezTo>
                  <a:pt x="527273" y="690648"/>
                  <a:pt x="521031" y="690648"/>
                  <a:pt x="516037" y="690648"/>
                </a:cubicBezTo>
                <a:cubicBezTo>
                  <a:pt x="496062" y="690648"/>
                  <a:pt x="477336" y="688161"/>
                  <a:pt x="459858" y="683186"/>
                </a:cubicBezTo>
                <a:cubicBezTo>
                  <a:pt x="451119" y="680699"/>
                  <a:pt x="447374" y="671994"/>
                  <a:pt x="448622" y="664533"/>
                </a:cubicBezTo>
                <a:cubicBezTo>
                  <a:pt x="451119" y="657071"/>
                  <a:pt x="459858" y="652097"/>
                  <a:pt x="468597" y="654584"/>
                </a:cubicBezTo>
                <a:cubicBezTo>
                  <a:pt x="486075" y="659558"/>
                  <a:pt x="507298" y="662046"/>
                  <a:pt x="531018" y="659558"/>
                </a:cubicBezTo>
                <a:lnTo>
                  <a:pt x="531018" y="596136"/>
                </a:lnTo>
                <a:cubicBezTo>
                  <a:pt x="531018" y="593648"/>
                  <a:pt x="532266" y="591161"/>
                  <a:pt x="532266" y="588674"/>
                </a:cubicBezTo>
                <a:cubicBezTo>
                  <a:pt x="536011" y="573751"/>
                  <a:pt x="549744" y="561315"/>
                  <a:pt x="567222" y="561315"/>
                </a:cubicBezTo>
                <a:lnTo>
                  <a:pt x="594687" y="561315"/>
                </a:lnTo>
                <a:cubicBezTo>
                  <a:pt x="602178" y="561315"/>
                  <a:pt x="605923" y="556341"/>
                  <a:pt x="607171" y="553854"/>
                </a:cubicBezTo>
                <a:cubicBezTo>
                  <a:pt x="608420" y="552610"/>
                  <a:pt x="609668" y="550123"/>
                  <a:pt x="609668" y="546392"/>
                </a:cubicBezTo>
                <a:cubicBezTo>
                  <a:pt x="609668" y="545149"/>
                  <a:pt x="609668" y="542662"/>
                  <a:pt x="608420" y="541418"/>
                </a:cubicBezTo>
                <a:cubicBezTo>
                  <a:pt x="608420" y="541418"/>
                  <a:pt x="608420" y="540174"/>
                  <a:pt x="607171" y="538931"/>
                </a:cubicBezTo>
                <a:lnTo>
                  <a:pt x="544750" y="433226"/>
                </a:lnTo>
                <a:cubicBezTo>
                  <a:pt x="536011" y="419547"/>
                  <a:pt x="531018" y="403380"/>
                  <a:pt x="531018" y="387214"/>
                </a:cubicBezTo>
                <a:lnTo>
                  <a:pt x="531018" y="341201"/>
                </a:lnTo>
                <a:cubicBezTo>
                  <a:pt x="531018" y="336227"/>
                  <a:pt x="531018" y="330009"/>
                  <a:pt x="531018" y="323791"/>
                </a:cubicBezTo>
                <a:cubicBezTo>
                  <a:pt x="531018" y="322548"/>
                  <a:pt x="531018" y="320060"/>
                  <a:pt x="531018" y="318817"/>
                </a:cubicBezTo>
                <a:cubicBezTo>
                  <a:pt x="529769" y="313842"/>
                  <a:pt x="529769" y="310112"/>
                  <a:pt x="529769" y="305137"/>
                </a:cubicBezTo>
                <a:cubicBezTo>
                  <a:pt x="528521" y="301407"/>
                  <a:pt x="527273" y="298919"/>
                  <a:pt x="527273" y="293945"/>
                </a:cubicBezTo>
                <a:cubicBezTo>
                  <a:pt x="527273" y="292702"/>
                  <a:pt x="526024" y="290214"/>
                  <a:pt x="526024" y="287727"/>
                </a:cubicBezTo>
                <a:cubicBezTo>
                  <a:pt x="524776" y="283996"/>
                  <a:pt x="523527" y="280266"/>
                  <a:pt x="523527" y="276535"/>
                </a:cubicBezTo>
                <a:cubicBezTo>
                  <a:pt x="509795" y="229279"/>
                  <a:pt x="484826" y="188240"/>
                  <a:pt x="448622" y="155907"/>
                </a:cubicBezTo>
                <a:cubicBezTo>
                  <a:pt x="437386" y="144715"/>
                  <a:pt x="424902" y="136010"/>
                  <a:pt x="411170" y="128548"/>
                </a:cubicBezTo>
                <a:cubicBezTo>
                  <a:pt x="407424" y="126061"/>
                  <a:pt x="404928" y="123574"/>
                  <a:pt x="402431" y="122330"/>
                </a:cubicBezTo>
                <a:cubicBezTo>
                  <a:pt x="398685" y="121087"/>
                  <a:pt x="396189" y="119843"/>
                  <a:pt x="393692" y="118600"/>
                </a:cubicBezTo>
                <a:cubicBezTo>
                  <a:pt x="388698" y="116112"/>
                  <a:pt x="382456" y="112382"/>
                  <a:pt x="376214" y="109894"/>
                </a:cubicBezTo>
                <a:cubicBezTo>
                  <a:pt x="369972" y="108651"/>
                  <a:pt x="363730" y="106164"/>
                  <a:pt x="357488" y="103677"/>
                </a:cubicBezTo>
                <a:cubicBezTo>
                  <a:pt x="356239" y="103677"/>
                  <a:pt x="356239" y="102433"/>
                  <a:pt x="354991" y="102433"/>
                </a:cubicBezTo>
                <a:lnTo>
                  <a:pt x="347500" y="101189"/>
                </a:lnTo>
                <a:cubicBezTo>
                  <a:pt x="326277" y="94972"/>
                  <a:pt x="303806" y="92484"/>
                  <a:pt x="281334" y="92484"/>
                </a:cubicBezTo>
                <a:close/>
                <a:moveTo>
                  <a:pt x="526336" y="61706"/>
                </a:moveTo>
                <a:cubicBezTo>
                  <a:pt x="510107" y="60462"/>
                  <a:pt x="493566" y="60773"/>
                  <a:pt x="477336" y="62638"/>
                </a:cubicBezTo>
                <a:cubicBezTo>
                  <a:pt x="448622" y="65126"/>
                  <a:pt x="421157" y="73831"/>
                  <a:pt x="396189" y="86266"/>
                </a:cubicBezTo>
                <a:cubicBezTo>
                  <a:pt x="402431" y="88754"/>
                  <a:pt x="407424" y="92484"/>
                  <a:pt x="413667" y="94972"/>
                </a:cubicBezTo>
                <a:cubicBezTo>
                  <a:pt x="413667" y="94972"/>
                  <a:pt x="413667" y="94972"/>
                  <a:pt x="414915" y="94972"/>
                </a:cubicBezTo>
                <a:cubicBezTo>
                  <a:pt x="418660" y="98702"/>
                  <a:pt x="424902" y="101189"/>
                  <a:pt x="428648" y="104920"/>
                </a:cubicBezTo>
                <a:cubicBezTo>
                  <a:pt x="431144" y="104920"/>
                  <a:pt x="432393" y="106164"/>
                  <a:pt x="434890" y="107407"/>
                </a:cubicBezTo>
                <a:cubicBezTo>
                  <a:pt x="438635" y="109894"/>
                  <a:pt x="441132" y="112382"/>
                  <a:pt x="444877" y="114869"/>
                </a:cubicBezTo>
                <a:cubicBezTo>
                  <a:pt x="497311" y="150933"/>
                  <a:pt x="534763" y="206894"/>
                  <a:pt x="552241" y="269074"/>
                </a:cubicBezTo>
                <a:cubicBezTo>
                  <a:pt x="554738" y="276535"/>
                  <a:pt x="555986" y="285240"/>
                  <a:pt x="557235" y="292702"/>
                </a:cubicBezTo>
                <a:cubicBezTo>
                  <a:pt x="557235" y="293945"/>
                  <a:pt x="558483" y="296432"/>
                  <a:pt x="558483" y="297676"/>
                </a:cubicBezTo>
                <a:cubicBezTo>
                  <a:pt x="559731" y="300163"/>
                  <a:pt x="559731" y="303894"/>
                  <a:pt x="559731" y="306381"/>
                </a:cubicBezTo>
                <a:cubicBezTo>
                  <a:pt x="559731" y="310112"/>
                  <a:pt x="560980" y="313842"/>
                  <a:pt x="560980" y="317573"/>
                </a:cubicBezTo>
                <a:cubicBezTo>
                  <a:pt x="560980" y="318817"/>
                  <a:pt x="560980" y="321304"/>
                  <a:pt x="560980" y="323791"/>
                </a:cubicBezTo>
                <a:cubicBezTo>
                  <a:pt x="560980" y="330009"/>
                  <a:pt x="562228" y="336227"/>
                  <a:pt x="562228" y="341201"/>
                </a:cubicBezTo>
                <a:lnTo>
                  <a:pt x="562228" y="387214"/>
                </a:lnTo>
                <a:cubicBezTo>
                  <a:pt x="562228" y="398406"/>
                  <a:pt x="564725" y="408355"/>
                  <a:pt x="569719" y="418303"/>
                </a:cubicBezTo>
                <a:lnTo>
                  <a:pt x="633388" y="524008"/>
                </a:lnTo>
                <a:cubicBezTo>
                  <a:pt x="637133" y="531469"/>
                  <a:pt x="639630" y="538931"/>
                  <a:pt x="639630" y="546392"/>
                </a:cubicBezTo>
                <a:cubicBezTo>
                  <a:pt x="639630" y="555097"/>
                  <a:pt x="637133" y="562559"/>
                  <a:pt x="633388" y="568777"/>
                </a:cubicBezTo>
                <a:cubicBezTo>
                  <a:pt x="627146" y="579969"/>
                  <a:pt x="618407" y="586187"/>
                  <a:pt x="605923" y="589918"/>
                </a:cubicBezTo>
                <a:cubicBezTo>
                  <a:pt x="602178" y="591161"/>
                  <a:pt x="598432" y="591161"/>
                  <a:pt x="594687" y="591161"/>
                </a:cubicBezTo>
                <a:lnTo>
                  <a:pt x="567222" y="591161"/>
                </a:lnTo>
                <a:cubicBezTo>
                  <a:pt x="564725" y="591161"/>
                  <a:pt x="562228" y="593648"/>
                  <a:pt x="562228" y="596136"/>
                </a:cubicBezTo>
                <a:lnTo>
                  <a:pt x="562228" y="768994"/>
                </a:lnTo>
                <a:cubicBezTo>
                  <a:pt x="562228" y="806301"/>
                  <a:pt x="531018" y="837391"/>
                  <a:pt x="494814" y="837391"/>
                </a:cubicBezTo>
                <a:lnTo>
                  <a:pt x="411170" y="837391"/>
                </a:lnTo>
                <a:cubicBezTo>
                  <a:pt x="407424" y="837391"/>
                  <a:pt x="403679" y="836147"/>
                  <a:pt x="399934" y="836147"/>
                </a:cubicBezTo>
                <a:cubicBezTo>
                  <a:pt x="399934" y="836147"/>
                  <a:pt x="398685" y="836147"/>
                  <a:pt x="398685" y="837391"/>
                </a:cubicBezTo>
                <a:cubicBezTo>
                  <a:pt x="397437" y="837391"/>
                  <a:pt x="397437" y="837391"/>
                  <a:pt x="397437" y="837391"/>
                </a:cubicBezTo>
                <a:cubicBezTo>
                  <a:pt x="396189" y="838634"/>
                  <a:pt x="396189" y="838634"/>
                  <a:pt x="396189" y="839878"/>
                </a:cubicBezTo>
                <a:lnTo>
                  <a:pt x="396189" y="958018"/>
                </a:lnTo>
                <a:lnTo>
                  <a:pt x="560980" y="958018"/>
                </a:lnTo>
                <a:cubicBezTo>
                  <a:pt x="573464" y="958018"/>
                  <a:pt x="583451" y="950557"/>
                  <a:pt x="588445" y="940608"/>
                </a:cubicBezTo>
                <a:lnTo>
                  <a:pt x="588445" y="936877"/>
                </a:lnTo>
                <a:cubicBezTo>
                  <a:pt x="589693" y="935634"/>
                  <a:pt x="589693" y="934390"/>
                  <a:pt x="589693" y="931903"/>
                </a:cubicBezTo>
                <a:cubicBezTo>
                  <a:pt x="589693" y="930659"/>
                  <a:pt x="590942" y="929416"/>
                  <a:pt x="590942" y="928172"/>
                </a:cubicBezTo>
                <a:lnTo>
                  <a:pt x="590942" y="808788"/>
                </a:lnTo>
                <a:cubicBezTo>
                  <a:pt x="590942" y="800083"/>
                  <a:pt x="594687" y="791378"/>
                  <a:pt x="600929" y="783917"/>
                </a:cubicBezTo>
                <a:cubicBezTo>
                  <a:pt x="608420" y="778942"/>
                  <a:pt x="618407" y="775212"/>
                  <a:pt x="627146" y="775212"/>
                </a:cubicBezTo>
                <a:cubicBezTo>
                  <a:pt x="630891" y="775212"/>
                  <a:pt x="633388" y="776455"/>
                  <a:pt x="637133" y="776455"/>
                </a:cubicBezTo>
                <a:lnTo>
                  <a:pt x="719529" y="776455"/>
                </a:lnTo>
                <a:cubicBezTo>
                  <a:pt x="739504" y="776455"/>
                  <a:pt x="756981" y="759045"/>
                  <a:pt x="756981" y="737904"/>
                </a:cubicBezTo>
                <a:lnTo>
                  <a:pt x="756981" y="659558"/>
                </a:lnTo>
                <a:cubicBezTo>
                  <a:pt x="751988" y="659558"/>
                  <a:pt x="746994" y="659558"/>
                  <a:pt x="742001" y="659558"/>
                </a:cubicBezTo>
                <a:cubicBezTo>
                  <a:pt x="720777" y="659558"/>
                  <a:pt x="702051" y="657071"/>
                  <a:pt x="684573" y="652097"/>
                </a:cubicBezTo>
                <a:cubicBezTo>
                  <a:pt x="677083" y="649610"/>
                  <a:pt x="672089" y="640905"/>
                  <a:pt x="674586" y="633443"/>
                </a:cubicBezTo>
                <a:cubicBezTo>
                  <a:pt x="677083" y="625982"/>
                  <a:pt x="684573" y="621007"/>
                  <a:pt x="692064" y="623494"/>
                </a:cubicBezTo>
                <a:cubicBezTo>
                  <a:pt x="712038" y="629712"/>
                  <a:pt x="732013" y="630956"/>
                  <a:pt x="756981" y="629712"/>
                </a:cubicBezTo>
                <a:lnTo>
                  <a:pt x="756981" y="565046"/>
                </a:lnTo>
                <a:cubicBezTo>
                  <a:pt x="756981" y="546392"/>
                  <a:pt x="771963" y="530226"/>
                  <a:pt x="791937" y="530226"/>
                </a:cubicBezTo>
                <a:lnTo>
                  <a:pt x="819402" y="530226"/>
                </a:lnTo>
                <a:cubicBezTo>
                  <a:pt x="826893" y="530226"/>
                  <a:pt x="830638" y="525251"/>
                  <a:pt x="831887" y="522764"/>
                </a:cubicBezTo>
                <a:cubicBezTo>
                  <a:pt x="834383" y="521521"/>
                  <a:pt x="835632" y="515303"/>
                  <a:pt x="831887" y="507841"/>
                </a:cubicBezTo>
                <a:lnTo>
                  <a:pt x="769466" y="402137"/>
                </a:lnTo>
                <a:cubicBezTo>
                  <a:pt x="761975" y="388457"/>
                  <a:pt x="756981" y="372291"/>
                  <a:pt x="756981" y="356124"/>
                </a:cubicBezTo>
                <a:lnTo>
                  <a:pt x="756981" y="310112"/>
                </a:lnTo>
                <a:cubicBezTo>
                  <a:pt x="756981" y="303894"/>
                  <a:pt x="756981" y="298919"/>
                  <a:pt x="755733" y="292702"/>
                </a:cubicBezTo>
                <a:cubicBezTo>
                  <a:pt x="755733" y="291458"/>
                  <a:pt x="755733" y="288971"/>
                  <a:pt x="755733" y="287727"/>
                </a:cubicBezTo>
                <a:cubicBezTo>
                  <a:pt x="755733" y="282753"/>
                  <a:pt x="754485" y="279022"/>
                  <a:pt x="753236" y="274048"/>
                </a:cubicBezTo>
                <a:cubicBezTo>
                  <a:pt x="753236" y="270317"/>
                  <a:pt x="753236" y="266586"/>
                  <a:pt x="751988" y="264099"/>
                </a:cubicBezTo>
                <a:cubicBezTo>
                  <a:pt x="751988" y="260368"/>
                  <a:pt x="751988" y="259125"/>
                  <a:pt x="750739" y="256638"/>
                </a:cubicBezTo>
                <a:cubicBezTo>
                  <a:pt x="749491" y="252907"/>
                  <a:pt x="749491" y="249176"/>
                  <a:pt x="748243" y="245445"/>
                </a:cubicBezTo>
                <a:cubicBezTo>
                  <a:pt x="748243" y="245445"/>
                  <a:pt x="748243" y="245445"/>
                  <a:pt x="746994" y="245445"/>
                </a:cubicBezTo>
                <a:cubicBezTo>
                  <a:pt x="735758" y="199432"/>
                  <a:pt x="709542" y="157151"/>
                  <a:pt x="673337" y="123574"/>
                </a:cubicBezTo>
                <a:cubicBezTo>
                  <a:pt x="669592" y="121087"/>
                  <a:pt x="667095" y="118600"/>
                  <a:pt x="663350" y="116112"/>
                </a:cubicBezTo>
                <a:cubicBezTo>
                  <a:pt x="657108" y="112382"/>
                  <a:pt x="653363" y="108651"/>
                  <a:pt x="648369" y="104920"/>
                </a:cubicBezTo>
                <a:cubicBezTo>
                  <a:pt x="645872" y="102433"/>
                  <a:pt x="640879" y="101189"/>
                  <a:pt x="638382" y="98702"/>
                </a:cubicBezTo>
                <a:cubicBezTo>
                  <a:pt x="637133" y="97459"/>
                  <a:pt x="635885" y="96215"/>
                  <a:pt x="634637" y="96215"/>
                </a:cubicBezTo>
                <a:cubicBezTo>
                  <a:pt x="618407" y="86266"/>
                  <a:pt x="599681" y="78805"/>
                  <a:pt x="580955" y="72587"/>
                </a:cubicBezTo>
                <a:lnTo>
                  <a:pt x="573464" y="70100"/>
                </a:lnTo>
                <a:cubicBezTo>
                  <a:pt x="558483" y="65747"/>
                  <a:pt x="542566" y="62949"/>
                  <a:pt x="526336" y="61706"/>
                </a:cubicBezTo>
                <a:close/>
                <a:moveTo>
                  <a:pt x="756201" y="31296"/>
                </a:moveTo>
                <a:cubicBezTo>
                  <a:pt x="738567" y="29606"/>
                  <a:pt x="720465" y="29683"/>
                  <a:pt x="702051" y="31549"/>
                </a:cubicBezTo>
                <a:cubicBezTo>
                  <a:pt x="673337" y="34036"/>
                  <a:pt x="647121" y="42741"/>
                  <a:pt x="620904" y="55177"/>
                </a:cubicBezTo>
                <a:cubicBezTo>
                  <a:pt x="627146" y="57664"/>
                  <a:pt x="633388" y="61395"/>
                  <a:pt x="639630" y="63882"/>
                </a:cubicBezTo>
                <a:cubicBezTo>
                  <a:pt x="644624" y="66369"/>
                  <a:pt x="649618" y="70100"/>
                  <a:pt x="654611" y="72587"/>
                </a:cubicBezTo>
                <a:cubicBezTo>
                  <a:pt x="654611" y="73831"/>
                  <a:pt x="657108" y="75074"/>
                  <a:pt x="657108" y="75074"/>
                </a:cubicBezTo>
                <a:cubicBezTo>
                  <a:pt x="662102" y="77561"/>
                  <a:pt x="665847" y="81292"/>
                  <a:pt x="669592" y="82536"/>
                </a:cubicBezTo>
                <a:cubicBezTo>
                  <a:pt x="722026" y="121087"/>
                  <a:pt x="759478" y="174561"/>
                  <a:pt x="776956" y="237984"/>
                </a:cubicBezTo>
                <a:cubicBezTo>
                  <a:pt x="779453" y="245445"/>
                  <a:pt x="780701" y="254151"/>
                  <a:pt x="783198" y="261612"/>
                </a:cubicBezTo>
                <a:cubicBezTo>
                  <a:pt x="783198" y="264099"/>
                  <a:pt x="783198" y="265343"/>
                  <a:pt x="783198" y="266586"/>
                </a:cubicBezTo>
                <a:cubicBezTo>
                  <a:pt x="783198" y="269074"/>
                  <a:pt x="784447" y="272804"/>
                  <a:pt x="784447" y="274048"/>
                </a:cubicBezTo>
                <a:cubicBezTo>
                  <a:pt x="784447" y="279022"/>
                  <a:pt x="784447" y="282753"/>
                  <a:pt x="785695" y="286484"/>
                </a:cubicBezTo>
                <a:cubicBezTo>
                  <a:pt x="785695" y="287727"/>
                  <a:pt x="785695" y="290214"/>
                  <a:pt x="786944" y="292702"/>
                </a:cubicBezTo>
                <a:cubicBezTo>
                  <a:pt x="786944" y="298919"/>
                  <a:pt x="786944" y="303894"/>
                  <a:pt x="786944" y="310112"/>
                </a:cubicBezTo>
                <a:lnTo>
                  <a:pt x="786944" y="356124"/>
                </a:lnTo>
                <a:cubicBezTo>
                  <a:pt x="786944" y="358611"/>
                  <a:pt x="786944" y="361099"/>
                  <a:pt x="786944" y="364829"/>
                </a:cubicBezTo>
                <a:cubicBezTo>
                  <a:pt x="789440" y="372291"/>
                  <a:pt x="790689" y="380996"/>
                  <a:pt x="795683" y="387214"/>
                </a:cubicBezTo>
                <a:lnTo>
                  <a:pt x="858103" y="492918"/>
                </a:lnTo>
                <a:cubicBezTo>
                  <a:pt x="864345" y="504111"/>
                  <a:pt x="865594" y="515303"/>
                  <a:pt x="863097" y="527739"/>
                </a:cubicBezTo>
                <a:cubicBezTo>
                  <a:pt x="861849" y="531469"/>
                  <a:pt x="860600" y="535200"/>
                  <a:pt x="858103" y="537687"/>
                </a:cubicBezTo>
                <a:cubicBezTo>
                  <a:pt x="850613" y="552610"/>
                  <a:pt x="835632" y="560072"/>
                  <a:pt x="819402" y="560072"/>
                </a:cubicBezTo>
                <a:lnTo>
                  <a:pt x="791937" y="560072"/>
                </a:lnTo>
                <a:cubicBezTo>
                  <a:pt x="789440" y="560072"/>
                  <a:pt x="786944" y="562559"/>
                  <a:pt x="786944" y="565046"/>
                </a:cubicBezTo>
                <a:lnTo>
                  <a:pt x="786944" y="737904"/>
                </a:lnTo>
                <a:cubicBezTo>
                  <a:pt x="786944" y="775212"/>
                  <a:pt x="756981" y="805057"/>
                  <a:pt x="719529" y="805057"/>
                </a:cubicBezTo>
                <a:lnTo>
                  <a:pt x="637133" y="805057"/>
                </a:lnTo>
                <a:cubicBezTo>
                  <a:pt x="633388" y="805057"/>
                  <a:pt x="629643" y="805057"/>
                  <a:pt x="625898" y="805057"/>
                </a:cubicBezTo>
                <a:cubicBezTo>
                  <a:pt x="624649" y="805057"/>
                  <a:pt x="622152" y="805057"/>
                  <a:pt x="620904" y="806301"/>
                </a:cubicBezTo>
                <a:cubicBezTo>
                  <a:pt x="620904" y="807545"/>
                  <a:pt x="620904" y="807545"/>
                  <a:pt x="620904" y="808788"/>
                </a:cubicBezTo>
                <a:lnTo>
                  <a:pt x="620904" y="926929"/>
                </a:lnTo>
                <a:lnTo>
                  <a:pt x="785695" y="926929"/>
                </a:lnTo>
                <a:cubicBezTo>
                  <a:pt x="803173" y="926929"/>
                  <a:pt x="815657" y="913249"/>
                  <a:pt x="815657" y="897083"/>
                </a:cubicBezTo>
                <a:lnTo>
                  <a:pt x="815657" y="778942"/>
                </a:lnTo>
                <a:cubicBezTo>
                  <a:pt x="815657" y="768994"/>
                  <a:pt x="819402" y="760289"/>
                  <a:pt x="825645" y="754071"/>
                </a:cubicBezTo>
                <a:cubicBezTo>
                  <a:pt x="833135" y="746609"/>
                  <a:pt x="841874" y="744122"/>
                  <a:pt x="851861" y="744122"/>
                </a:cubicBezTo>
                <a:cubicBezTo>
                  <a:pt x="855607" y="744122"/>
                  <a:pt x="858103" y="744122"/>
                  <a:pt x="861849" y="744122"/>
                </a:cubicBezTo>
                <a:lnTo>
                  <a:pt x="944244" y="744122"/>
                </a:lnTo>
                <a:cubicBezTo>
                  <a:pt x="965467" y="744122"/>
                  <a:pt x="981697" y="727955"/>
                  <a:pt x="981697" y="708058"/>
                </a:cubicBezTo>
                <a:lnTo>
                  <a:pt x="981697" y="628469"/>
                </a:lnTo>
                <a:cubicBezTo>
                  <a:pt x="976703" y="628469"/>
                  <a:pt x="971709" y="628469"/>
                  <a:pt x="966716" y="628469"/>
                </a:cubicBezTo>
                <a:cubicBezTo>
                  <a:pt x="945493" y="628469"/>
                  <a:pt x="926766" y="625982"/>
                  <a:pt x="909289" y="621007"/>
                </a:cubicBezTo>
                <a:cubicBezTo>
                  <a:pt x="901798" y="619764"/>
                  <a:pt x="896804" y="611059"/>
                  <a:pt x="899301" y="602354"/>
                </a:cubicBezTo>
                <a:cubicBezTo>
                  <a:pt x="901798" y="594892"/>
                  <a:pt x="910537" y="589918"/>
                  <a:pt x="918027" y="592405"/>
                </a:cubicBezTo>
                <a:cubicBezTo>
                  <a:pt x="935505" y="597379"/>
                  <a:pt x="957977" y="599866"/>
                  <a:pt x="981697" y="597379"/>
                </a:cubicBezTo>
                <a:lnTo>
                  <a:pt x="981697" y="533957"/>
                </a:lnTo>
                <a:cubicBezTo>
                  <a:pt x="981697" y="515303"/>
                  <a:pt x="997926" y="499136"/>
                  <a:pt x="1016653" y="499136"/>
                </a:cubicBezTo>
                <a:lnTo>
                  <a:pt x="1044118" y="499136"/>
                </a:lnTo>
                <a:cubicBezTo>
                  <a:pt x="1051608" y="499136"/>
                  <a:pt x="1056602" y="494162"/>
                  <a:pt x="1057850" y="492918"/>
                </a:cubicBezTo>
                <a:cubicBezTo>
                  <a:pt x="1057850" y="490431"/>
                  <a:pt x="1061595" y="484213"/>
                  <a:pt x="1057850" y="477995"/>
                </a:cubicBezTo>
                <a:lnTo>
                  <a:pt x="994181" y="371047"/>
                </a:lnTo>
                <a:cubicBezTo>
                  <a:pt x="985442" y="357368"/>
                  <a:pt x="981697" y="341201"/>
                  <a:pt x="981697" y="325035"/>
                </a:cubicBezTo>
                <a:lnTo>
                  <a:pt x="981697" y="279022"/>
                </a:lnTo>
                <a:cubicBezTo>
                  <a:pt x="981697" y="208138"/>
                  <a:pt x="951735" y="140984"/>
                  <a:pt x="898053" y="93728"/>
                </a:cubicBezTo>
                <a:cubicBezTo>
                  <a:pt x="857792" y="57353"/>
                  <a:pt x="809103" y="36368"/>
                  <a:pt x="756201" y="31296"/>
                </a:cubicBezTo>
                <a:close/>
                <a:moveTo>
                  <a:pt x="758269" y="1392"/>
                </a:moveTo>
                <a:cubicBezTo>
                  <a:pt x="817140" y="7221"/>
                  <a:pt x="872148" y="31238"/>
                  <a:pt x="918027" y="71343"/>
                </a:cubicBezTo>
                <a:cubicBezTo>
                  <a:pt x="977951" y="123574"/>
                  <a:pt x="1011659" y="200676"/>
                  <a:pt x="1011659" y="279022"/>
                </a:cubicBezTo>
                <a:lnTo>
                  <a:pt x="1011659" y="325035"/>
                </a:lnTo>
                <a:cubicBezTo>
                  <a:pt x="1011659" y="336227"/>
                  <a:pt x="1014156" y="347419"/>
                  <a:pt x="1020398" y="356124"/>
                </a:cubicBezTo>
                <a:lnTo>
                  <a:pt x="1082819" y="463072"/>
                </a:lnTo>
                <a:cubicBezTo>
                  <a:pt x="1091558" y="476752"/>
                  <a:pt x="1091558" y="492918"/>
                  <a:pt x="1084067" y="506598"/>
                </a:cubicBezTo>
                <a:cubicBezTo>
                  <a:pt x="1075328" y="521521"/>
                  <a:pt x="1060347" y="528982"/>
                  <a:pt x="1044118" y="528982"/>
                </a:cubicBezTo>
                <a:lnTo>
                  <a:pt x="1016653" y="528982"/>
                </a:lnTo>
                <a:cubicBezTo>
                  <a:pt x="1014156" y="528982"/>
                  <a:pt x="1011659" y="531469"/>
                  <a:pt x="1011659" y="533957"/>
                </a:cubicBezTo>
                <a:lnTo>
                  <a:pt x="1011659" y="708058"/>
                </a:lnTo>
                <a:cubicBezTo>
                  <a:pt x="1011659" y="744122"/>
                  <a:pt x="981697" y="773968"/>
                  <a:pt x="944244" y="773968"/>
                </a:cubicBezTo>
                <a:lnTo>
                  <a:pt x="861849" y="773968"/>
                </a:lnTo>
                <a:cubicBezTo>
                  <a:pt x="858103" y="773968"/>
                  <a:pt x="854358" y="773968"/>
                  <a:pt x="850613" y="773968"/>
                </a:cubicBezTo>
                <a:cubicBezTo>
                  <a:pt x="848116" y="773968"/>
                  <a:pt x="848116" y="775212"/>
                  <a:pt x="846868" y="775212"/>
                </a:cubicBezTo>
                <a:cubicBezTo>
                  <a:pt x="846868" y="776455"/>
                  <a:pt x="845619" y="776455"/>
                  <a:pt x="845619" y="778942"/>
                </a:cubicBezTo>
                <a:lnTo>
                  <a:pt x="845619" y="897083"/>
                </a:lnTo>
                <a:cubicBezTo>
                  <a:pt x="845619" y="929416"/>
                  <a:pt x="818154" y="956775"/>
                  <a:pt x="785695" y="956775"/>
                </a:cubicBezTo>
                <a:lnTo>
                  <a:pt x="613413" y="956775"/>
                </a:lnTo>
                <a:cubicBezTo>
                  <a:pt x="603426" y="975428"/>
                  <a:pt x="583451" y="987864"/>
                  <a:pt x="560980" y="987864"/>
                </a:cubicBezTo>
                <a:lnTo>
                  <a:pt x="388698" y="987864"/>
                </a:lnTo>
                <a:cubicBezTo>
                  <a:pt x="377462" y="1005274"/>
                  <a:pt x="358736" y="1018954"/>
                  <a:pt x="336265" y="1018954"/>
                </a:cubicBezTo>
                <a:lnTo>
                  <a:pt x="126530" y="1018954"/>
                </a:lnTo>
                <a:cubicBezTo>
                  <a:pt x="92823" y="1018954"/>
                  <a:pt x="66606" y="991595"/>
                  <a:pt x="66606" y="959262"/>
                </a:cubicBezTo>
                <a:lnTo>
                  <a:pt x="66606" y="714276"/>
                </a:lnTo>
                <a:cubicBezTo>
                  <a:pt x="66606" y="688161"/>
                  <a:pt x="60364" y="525251"/>
                  <a:pt x="52874" y="504111"/>
                </a:cubicBezTo>
                <a:cubicBezTo>
                  <a:pt x="11676" y="449393"/>
                  <a:pt x="-5802" y="380996"/>
                  <a:pt x="1689" y="311355"/>
                </a:cubicBezTo>
                <a:cubicBezTo>
                  <a:pt x="15421" y="182022"/>
                  <a:pt x="119040" y="77561"/>
                  <a:pt x="248875" y="63882"/>
                </a:cubicBezTo>
                <a:cubicBezTo>
                  <a:pt x="286328" y="58908"/>
                  <a:pt x="323780" y="62638"/>
                  <a:pt x="358736" y="72587"/>
                </a:cubicBezTo>
                <a:cubicBezTo>
                  <a:pt x="393692" y="51446"/>
                  <a:pt x="433641" y="37767"/>
                  <a:pt x="474839" y="32792"/>
                </a:cubicBezTo>
                <a:cubicBezTo>
                  <a:pt x="511043" y="27818"/>
                  <a:pt x="548496" y="31549"/>
                  <a:pt x="584700" y="42741"/>
                </a:cubicBezTo>
                <a:cubicBezTo>
                  <a:pt x="619655" y="20357"/>
                  <a:pt x="658357" y="6677"/>
                  <a:pt x="698306" y="1703"/>
                </a:cubicBezTo>
                <a:cubicBezTo>
                  <a:pt x="718593" y="-473"/>
                  <a:pt x="738645" y="-551"/>
                  <a:pt x="758269" y="13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89">
            <a:extLst>
              <a:ext uri="{FF2B5EF4-FFF2-40B4-BE49-F238E27FC236}">
                <a16:creationId xmlns:a16="http://schemas.microsoft.com/office/drawing/2014/main" id="{8CF5FD4B-7BA4-8244-8210-E6C1C47A1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274" y="7643510"/>
            <a:ext cx="1087623" cy="1087623"/>
          </a:xfrm>
          <a:custGeom>
            <a:avLst/>
            <a:gdLst>
              <a:gd name="T0" fmla="*/ 601 w 871"/>
              <a:gd name="T1" fmla="*/ 585 h 872"/>
              <a:gd name="T2" fmla="*/ 648 w 871"/>
              <a:gd name="T3" fmla="*/ 542 h 872"/>
              <a:gd name="T4" fmla="*/ 635 w 871"/>
              <a:gd name="T5" fmla="*/ 469 h 872"/>
              <a:gd name="T6" fmla="*/ 538 w 871"/>
              <a:gd name="T7" fmla="*/ 478 h 872"/>
              <a:gd name="T8" fmla="*/ 529 w 871"/>
              <a:gd name="T9" fmla="*/ 359 h 872"/>
              <a:gd name="T10" fmla="*/ 533 w 871"/>
              <a:gd name="T11" fmla="*/ 349 h 872"/>
              <a:gd name="T12" fmla="*/ 491 w 871"/>
              <a:gd name="T13" fmla="*/ 314 h 872"/>
              <a:gd name="T14" fmla="*/ 486 w 871"/>
              <a:gd name="T15" fmla="*/ 253 h 872"/>
              <a:gd name="T16" fmla="*/ 532 w 871"/>
              <a:gd name="T17" fmla="*/ 245 h 872"/>
              <a:gd name="T18" fmla="*/ 573 w 871"/>
              <a:gd name="T19" fmla="*/ 295 h 872"/>
              <a:gd name="T20" fmla="*/ 592 w 871"/>
              <a:gd name="T21" fmla="*/ 296 h 872"/>
              <a:gd name="T22" fmla="*/ 830 w 871"/>
              <a:gd name="T23" fmla="*/ 396 h 872"/>
              <a:gd name="T24" fmla="*/ 830 w 871"/>
              <a:gd name="T25" fmla="*/ 475 h 872"/>
              <a:gd name="T26" fmla="*/ 435 w 871"/>
              <a:gd name="T27" fmla="*/ 847 h 872"/>
              <a:gd name="T28" fmla="*/ 227 w 871"/>
              <a:gd name="T29" fmla="*/ 661 h 872"/>
              <a:gd name="T30" fmla="*/ 304 w 871"/>
              <a:gd name="T31" fmla="*/ 627 h 872"/>
              <a:gd name="T32" fmla="*/ 402 w 871"/>
              <a:gd name="T33" fmla="*/ 635 h 872"/>
              <a:gd name="T34" fmla="*/ 414 w 871"/>
              <a:gd name="T35" fmla="*/ 563 h 872"/>
              <a:gd name="T36" fmla="*/ 435 w 871"/>
              <a:gd name="T37" fmla="*/ 453 h 872"/>
              <a:gd name="T38" fmla="*/ 522 w 871"/>
              <a:gd name="T39" fmla="*/ 533 h 872"/>
              <a:gd name="T40" fmla="*/ 557 w 871"/>
              <a:gd name="T41" fmla="*/ 492 h 872"/>
              <a:gd name="T42" fmla="*/ 572 w 871"/>
              <a:gd name="T43" fmla="*/ 478 h 872"/>
              <a:gd name="T44" fmla="*/ 626 w 871"/>
              <a:gd name="T45" fmla="*/ 532 h 872"/>
              <a:gd name="T46" fmla="*/ 576 w 871"/>
              <a:gd name="T47" fmla="*/ 574 h 872"/>
              <a:gd name="T48" fmla="*/ 571 w 871"/>
              <a:gd name="T49" fmla="*/ 582 h 872"/>
              <a:gd name="T50" fmla="*/ 475 w 871"/>
              <a:gd name="T51" fmla="*/ 830 h 872"/>
              <a:gd name="T52" fmla="*/ 41 w 871"/>
              <a:gd name="T53" fmla="*/ 396 h 872"/>
              <a:gd name="T54" fmla="*/ 244 w 871"/>
              <a:gd name="T55" fmla="*/ 305 h 872"/>
              <a:gd name="T56" fmla="*/ 223 w 871"/>
              <a:gd name="T57" fmla="*/ 329 h 872"/>
              <a:gd name="T58" fmla="*/ 308 w 871"/>
              <a:gd name="T59" fmla="*/ 415 h 872"/>
              <a:gd name="T60" fmla="*/ 351 w 871"/>
              <a:gd name="T61" fmla="*/ 368 h 872"/>
              <a:gd name="T62" fmla="*/ 341 w 871"/>
              <a:gd name="T63" fmla="*/ 513 h 872"/>
              <a:gd name="T64" fmla="*/ 343 w 871"/>
              <a:gd name="T65" fmla="*/ 531 h 872"/>
              <a:gd name="T66" fmla="*/ 393 w 871"/>
              <a:gd name="T67" fmla="*/ 573 h 872"/>
              <a:gd name="T68" fmla="*/ 384 w 871"/>
              <a:gd name="T69" fmla="*/ 619 h 872"/>
              <a:gd name="T70" fmla="*/ 324 w 871"/>
              <a:gd name="T71" fmla="*/ 613 h 872"/>
              <a:gd name="T72" fmla="*/ 288 w 871"/>
              <a:gd name="T73" fmla="*/ 572 h 872"/>
              <a:gd name="T74" fmla="*/ 209 w 871"/>
              <a:gd name="T75" fmla="*/ 644 h 872"/>
              <a:gd name="T76" fmla="*/ 24 w 871"/>
              <a:gd name="T77" fmla="*/ 436 h 872"/>
              <a:gd name="T78" fmla="*/ 435 w 871"/>
              <a:gd name="T79" fmla="*/ 25 h 872"/>
              <a:gd name="T80" fmla="*/ 644 w 871"/>
              <a:gd name="T81" fmla="*/ 210 h 872"/>
              <a:gd name="T82" fmla="*/ 566 w 871"/>
              <a:gd name="T83" fmla="*/ 244 h 872"/>
              <a:gd name="T84" fmla="*/ 469 w 871"/>
              <a:gd name="T85" fmla="*/ 236 h 872"/>
              <a:gd name="T86" fmla="*/ 456 w 871"/>
              <a:gd name="T87" fmla="*/ 308 h 872"/>
              <a:gd name="T88" fmla="*/ 435 w 871"/>
              <a:gd name="T89" fmla="*/ 418 h 872"/>
              <a:gd name="T90" fmla="*/ 349 w 871"/>
              <a:gd name="T91" fmla="*/ 338 h 872"/>
              <a:gd name="T92" fmla="*/ 313 w 871"/>
              <a:gd name="T93" fmla="*/ 380 h 872"/>
              <a:gd name="T94" fmla="*/ 298 w 871"/>
              <a:gd name="T95" fmla="*/ 393 h 872"/>
              <a:gd name="T96" fmla="*/ 244 w 871"/>
              <a:gd name="T97" fmla="*/ 339 h 872"/>
              <a:gd name="T98" fmla="*/ 295 w 871"/>
              <a:gd name="T99" fmla="*/ 297 h 872"/>
              <a:gd name="T100" fmla="*/ 299 w 871"/>
              <a:gd name="T101" fmla="*/ 289 h 872"/>
              <a:gd name="T102" fmla="*/ 396 w 871"/>
              <a:gd name="T103" fmla="*/ 41 h 872"/>
              <a:gd name="T104" fmla="*/ 492 w 871"/>
              <a:gd name="T105" fmla="*/ 24 h 872"/>
              <a:gd name="T106" fmla="*/ 379 w 871"/>
              <a:gd name="T107" fmla="*/ 24 h 872"/>
              <a:gd name="T108" fmla="*/ 0 w 871"/>
              <a:gd name="T109" fmla="*/ 436 h 872"/>
              <a:gd name="T110" fmla="*/ 379 w 871"/>
              <a:gd name="T111" fmla="*/ 847 h 872"/>
              <a:gd name="T112" fmla="*/ 435 w 871"/>
              <a:gd name="T113" fmla="*/ 871 h 872"/>
              <a:gd name="T114" fmla="*/ 847 w 871"/>
              <a:gd name="T115" fmla="*/ 492 h 872"/>
              <a:gd name="T116" fmla="*/ 847 w 871"/>
              <a:gd name="T117" fmla="*/ 37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1" h="872">
                <a:moveTo>
                  <a:pt x="830" y="475"/>
                </a:moveTo>
                <a:lnTo>
                  <a:pt x="661" y="644"/>
                </a:lnTo>
                <a:lnTo>
                  <a:pt x="601" y="585"/>
                </a:lnTo>
                <a:lnTo>
                  <a:pt x="627" y="567"/>
                </a:lnTo>
                <a:lnTo>
                  <a:pt x="627" y="567"/>
                </a:lnTo>
                <a:cubicBezTo>
                  <a:pt x="636" y="560"/>
                  <a:pt x="644" y="552"/>
                  <a:pt x="648" y="542"/>
                </a:cubicBezTo>
                <a:lnTo>
                  <a:pt x="648" y="542"/>
                </a:lnTo>
                <a:cubicBezTo>
                  <a:pt x="659" y="517"/>
                  <a:pt x="654" y="488"/>
                  <a:pt x="635" y="469"/>
                </a:cubicBezTo>
                <a:lnTo>
                  <a:pt x="635" y="469"/>
                </a:lnTo>
                <a:cubicBezTo>
                  <a:pt x="616" y="450"/>
                  <a:pt x="587" y="446"/>
                  <a:pt x="562" y="457"/>
                </a:cubicBezTo>
                <a:lnTo>
                  <a:pt x="562" y="457"/>
                </a:lnTo>
                <a:cubicBezTo>
                  <a:pt x="553" y="461"/>
                  <a:pt x="545" y="468"/>
                  <a:pt x="538" y="478"/>
                </a:cubicBezTo>
                <a:lnTo>
                  <a:pt x="519" y="503"/>
                </a:lnTo>
                <a:lnTo>
                  <a:pt x="452" y="436"/>
                </a:lnTo>
                <a:lnTo>
                  <a:pt x="529" y="359"/>
                </a:lnTo>
                <a:lnTo>
                  <a:pt x="529" y="359"/>
                </a:lnTo>
                <a:cubicBezTo>
                  <a:pt x="532" y="356"/>
                  <a:pt x="533" y="352"/>
                  <a:pt x="533" y="349"/>
                </a:cubicBezTo>
                <a:lnTo>
                  <a:pt x="533" y="349"/>
                </a:lnTo>
                <a:cubicBezTo>
                  <a:pt x="532" y="346"/>
                  <a:pt x="531" y="342"/>
                  <a:pt x="528" y="340"/>
                </a:cubicBezTo>
                <a:lnTo>
                  <a:pt x="491" y="314"/>
                </a:lnTo>
                <a:lnTo>
                  <a:pt x="491" y="314"/>
                </a:lnTo>
                <a:cubicBezTo>
                  <a:pt x="485" y="310"/>
                  <a:pt x="480" y="304"/>
                  <a:pt x="478" y="299"/>
                </a:cubicBezTo>
                <a:lnTo>
                  <a:pt x="478" y="299"/>
                </a:lnTo>
                <a:cubicBezTo>
                  <a:pt x="471" y="283"/>
                  <a:pt x="474" y="265"/>
                  <a:pt x="486" y="253"/>
                </a:cubicBezTo>
                <a:lnTo>
                  <a:pt x="486" y="253"/>
                </a:lnTo>
                <a:cubicBezTo>
                  <a:pt x="498" y="241"/>
                  <a:pt x="516" y="238"/>
                  <a:pt x="532" y="245"/>
                </a:cubicBezTo>
                <a:lnTo>
                  <a:pt x="532" y="245"/>
                </a:lnTo>
                <a:cubicBezTo>
                  <a:pt x="537" y="247"/>
                  <a:pt x="543" y="252"/>
                  <a:pt x="547" y="258"/>
                </a:cubicBezTo>
                <a:lnTo>
                  <a:pt x="573" y="295"/>
                </a:lnTo>
                <a:lnTo>
                  <a:pt x="573" y="295"/>
                </a:lnTo>
                <a:cubicBezTo>
                  <a:pt x="576" y="297"/>
                  <a:pt x="579" y="299"/>
                  <a:pt x="582" y="300"/>
                </a:cubicBezTo>
                <a:lnTo>
                  <a:pt x="582" y="300"/>
                </a:lnTo>
                <a:cubicBezTo>
                  <a:pt x="586" y="300"/>
                  <a:pt x="589" y="299"/>
                  <a:pt x="592" y="296"/>
                </a:cubicBezTo>
                <a:lnTo>
                  <a:pt x="661" y="227"/>
                </a:lnTo>
                <a:lnTo>
                  <a:pt x="830" y="396"/>
                </a:lnTo>
                <a:lnTo>
                  <a:pt x="830" y="396"/>
                </a:lnTo>
                <a:cubicBezTo>
                  <a:pt x="841" y="407"/>
                  <a:pt x="847" y="421"/>
                  <a:pt x="847" y="436"/>
                </a:cubicBezTo>
                <a:lnTo>
                  <a:pt x="847" y="436"/>
                </a:lnTo>
                <a:cubicBezTo>
                  <a:pt x="847" y="450"/>
                  <a:pt x="841" y="464"/>
                  <a:pt x="830" y="475"/>
                </a:cubicBezTo>
                <a:close/>
                <a:moveTo>
                  <a:pt x="475" y="830"/>
                </a:moveTo>
                <a:lnTo>
                  <a:pt x="475" y="830"/>
                </a:lnTo>
                <a:cubicBezTo>
                  <a:pt x="464" y="841"/>
                  <a:pt x="450" y="847"/>
                  <a:pt x="435" y="847"/>
                </a:cubicBezTo>
                <a:lnTo>
                  <a:pt x="435" y="847"/>
                </a:lnTo>
                <a:cubicBezTo>
                  <a:pt x="421" y="847"/>
                  <a:pt x="406" y="841"/>
                  <a:pt x="396" y="830"/>
                </a:cubicBezTo>
                <a:lnTo>
                  <a:pt x="227" y="661"/>
                </a:lnTo>
                <a:lnTo>
                  <a:pt x="286" y="602"/>
                </a:lnTo>
                <a:lnTo>
                  <a:pt x="304" y="627"/>
                </a:lnTo>
                <a:lnTo>
                  <a:pt x="304" y="627"/>
                </a:lnTo>
                <a:cubicBezTo>
                  <a:pt x="311" y="637"/>
                  <a:pt x="319" y="644"/>
                  <a:pt x="329" y="648"/>
                </a:cubicBezTo>
                <a:lnTo>
                  <a:pt x="329" y="648"/>
                </a:lnTo>
                <a:cubicBezTo>
                  <a:pt x="353" y="659"/>
                  <a:pt x="382" y="654"/>
                  <a:pt x="402" y="635"/>
                </a:cubicBezTo>
                <a:lnTo>
                  <a:pt x="402" y="635"/>
                </a:lnTo>
                <a:cubicBezTo>
                  <a:pt x="421" y="616"/>
                  <a:pt x="426" y="587"/>
                  <a:pt x="414" y="563"/>
                </a:cubicBezTo>
                <a:lnTo>
                  <a:pt x="414" y="563"/>
                </a:lnTo>
                <a:cubicBezTo>
                  <a:pt x="410" y="553"/>
                  <a:pt x="403" y="545"/>
                  <a:pt x="393" y="538"/>
                </a:cubicBezTo>
                <a:lnTo>
                  <a:pt x="369" y="520"/>
                </a:lnTo>
                <a:lnTo>
                  <a:pt x="435" y="453"/>
                </a:lnTo>
                <a:lnTo>
                  <a:pt x="512" y="530"/>
                </a:lnTo>
                <a:lnTo>
                  <a:pt x="512" y="530"/>
                </a:lnTo>
                <a:cubicBezTo>
                  <a:pt x="515" y="532"/>
                  <a:pt x="518" y="533"/>
                  <a:pt x="522" y="533"/>
                </a:cubicBezTo>
                <a:lnTo>
                  <a:pt x="522" y="533"/>
                </a:lnTo>
                <a:cubicBezTo>
                  <a:pt x="526" y="533"/>
                  <a:pt x="529" y="531"/>
                  <a:pt x="531" y="528"/>
                </a:cubicBezTo>
                <a:lnTo>
                  <a:pt x="557" y="492"/>
                </a:lnTo>
                <a:lnTo>
                  <a:pt x="557" y="492"/>
                </a:lnTo>
                <a:cubicBezTo>
                  <a:pt x="562" y="485"/>
                  <a:pt x="566" y="481"/>
                  <a:pt x="572" y="478"/>
                </a:cubicBezTo>
                <a:lnTo>
                  <a:pt x="572" y="478"/>
                </a:lnTo>
                <a:cubicBezTo>
                  <a:pt x="587" y="471"/>
                  <a:pt x="606" y="475"/>
                  <a:pt x="618" y="486"/>
                </a:cubicBezTo>
                <a:lnTo>
                  <a:pt x="618" y="486"/>
                </a:lnTo>
                <a:cubicBezTo>
                  <a:pt x="629" y="499"/>
                  <a:pt x="633" y="517"/>
                  <a:pt x="626" y="532"/>
                </a:cubicBezTo>
                <a:lnTo>
                  <a:pt x="626" y="532"/>
                </a:lnTo>
                <a:cubicBezTo>
                  <a:pt x="623" y="538"/>
                  <a:pt x="619" y="543"/>
                  <a:pt x="613" y="548"/>
                </a:cubicBezTo>
                <a:lnTo>
                  <a:pt x="576" y="574"/>
                </a:lnTo>
                <a:lnTo>
                  <a:pt x="576" y="574"/>
                </a:lnTo>
                <a:cubicBezTo>
                  <a:pt x="573" y="576"/>
                  <a:pt x="571" y="579"/>
                  <a:pt x="571" y="582"/>
                </a:cubicBezTo>
                <a:lnTo>
                  <a:pt x="571" y="582"/>
                </a:lnTo>
                <a:cubicBezTo>
                  <a:pt x="571" y="586"/>
                  <a:pt x="572" y="590"/>
                  <a:pt x="575" y="592"/>
                </a:cubicBezTo>
                <a:lnTo>
                  <a:pt x="644" y="661"/>
                </a:lnTo>
                <a:lnTo>
                  <a:pt x="475" y="830"/>
                </a:lnTo>
                <a:close/>
                <a:moveTo>
                  <a:pt x="24" y="436"/>
                </a:moveTo>
                <a:lnTo>
                  <a:pt x="24" y="436"/>
                </a:lnTo>
                <a:cubicBezTo>
                  <a:pt x="24" y="421"/>
                  <a:pt x="30" y="407"/>
                  <a:pt x="41" y="396"/>
                </a:cubicBezTo>
                <a:lnTo>
                  <a:pt x="209" y="227"/>
                </a:lnTo>
                <a:lnTo>
                  <a:pt x="269" y="286"/>
                </a:lnTo>
                <a:lnTo>
                  <a:pt x="244" y="305"/>
                </a:lnTo>
                <a:lnTo>
                  <a:pt x="244" y="305"/>
                </a:lnTo>
                <a:cubicBezTo>
                  <a:pt x="234" y="311"/>
                  <a:pt x="227" y="320"/>
                  <a:pt x="223" y="329"/>
                </a:cubicBezTo>
                <a:lnTo>
                  <a:pt x="223" y="329"/>
                </a:lnTo>
                <a:cubicBezTo>
                  <a:pt x="211" y="354"/>
                  <a:pt x="217" y="383"/>
                  <a:pt x="236" y="402"/>
                </a:cubicBezTo>
                <a:lnTo>
                  <a:pt x="236" y="402"/>
                </a:lnTo>
                <a:cubicBezTo>
                  <a:pt x="255" y="421"/>
                  <a:pt x="284" y="426"/>
                  <a:pt x="308" y="415"/>
                </a:cubicBezTo>
                <a:lnTo>
                  <a:pt x="308" y="415"/>
                </a:lnTo>
                <a:cubicBezTo>
                  <a:pt x="318" y="411"/>
                  <a:pt x="326" y="403"/>
                  <a:pt x="333" y="394"/>
                </a:cubicBezTo>
                <a:lnTo>
                  <a:pt x="351" y="368"/>
                </a:lnTo>
                <a:lnTo>
                  <a:pt x="419" y="436"/>
                </a:lnTo>
                <a:lnTo>
                  <a:pt x="341" y="513"/>
                </a:lnTo>
                <a:lnTo>
                  <a:pt x="341" y="513"/>
                </a:lnTo>
                <a:cubicBezTo>
                  <a:pt x="339" y="515"/>
                  <a:pt x="337" y="519"/>
                  <a:pt x="338" y="522"/>
                </a:cubicBezTo>
                <a:lnTo>
                  <a:pt x="338" y="522"/>
                </a:lnTo>
                <a:cubicBezTo>
                  <a:pt x="338" y="526"/>
                  <a:pt x="340" y="529"/>
                  <a:pt x="343" y="531"/>
                </a:cubicBezTo>
                <a:lnTo>
                  <a:pt x="380" y="557"/>
                </a:lnTo>
                <a:lnTo>
                  <a:pt x="380" y="557"/>
                </a:lnTo>
                <a:cubicBezTo>
                  <a:pt x="386" y="562"/>
                  <a:pt x="390" y="567"/>
                  <a:pt x="393" y="573"/>
                </a:cubicBezTo>
                <a:lnTo>
                  <a:pt x="393" y="573"/>
                </a:lnTo>
                <a:cubicBezTo>
                  <a:pt x="400" y="588"/>
                  <a:pt x="397" y="606"/>
                  <a:pt x="384" y="619"/>
                </a:cubicBezTo>
                <a:lnTo>
                  <a:pt x="384" y="619"/>
                </a:lnTo>
                <a:cubicBezTo>
                  <a:pt x="373" y="630"/>
                  <a:pt x="354" y="633"/>
                  <a:pt x="339" y="626"/>
                </a:cubicBezTo>
                <a:lnTo>
                  <a:pt x="339" y="626"/>
                </a:lnTo>
                <a:cubicBezTo>
                  <a:pt x="334" y="624"/>
                  <a:pt x="328" y="619"/>
                  <a:pt x="324" y="613"/>
                </a:cubicBezTo>
                <a:lnTo>
                  <a:pt x="297" y="576"/>
                </a:lnTo>
                <a:lnTo>
                  <a:pt x="297" y="576"/>
                </a:lnTo>
                <a:cubicBezTo>
                  <a:pt x="295" y="574"/>
                  <a:pt x="292" y="572"/>
                  <a:pt x="288" y="572"/>
                </a:cubicBezTo>
                <a:lnTo>
                  <a:pt x="288" y="572"/>
                </a:lnTo>
                <a:cubicBezTo>
                  <a:pt x="285" y="572"/>
                  <a:pt x="282" y="573"/>
                  <a:pt x="279" y="575"/>
                </a:cubicBezTo>
                <a:lnTo>
                  <a:pt x="209" y="644"/>
                </a:lnTo>
                <a:lnTo>
                  <a:pt x="41" y="475"/>
                </a:lnTo>
                <a:lnTo>
                  <a:pt x="41" y="475"/>
                </a:lnTo>
                <a:cubicBezTo>
                  <a:pt x="30" y="464"/>
                  <a:pt x="24" y="450"/>
                  <a:pt x="24" y="436"/>
                </a:cubicBezTo>
                <a:close/>
                <a:moveTo>
                  <a:pt x="396" y="41"/>
                </a:moveTo>
                <a:lnTo>
                  <a:pt x="396" y="41"/>
                </a:lnTo>
                <a:cubicBezTo>
                  <a:pt x="406" y="30"/>
                  <a:pt x="421" y="25"/>
                  <a:pt x="435" y="25"/>
                </a:cubicBezTo>
                <a:lnTo>
                  <a:pt x="435" y="25"/>
                </a:lnTo>
                <a:cubicBezTo>
                  <a:pt x="450" y="25"/>
                  <a:pt x="464" y="30"/>
                  <a:pt x="475" y="41"/>
                </a:cubicBezTo>
                <a:lnTo>
                  <a:pt x="644" y="210"/>
                </a:lnTo>
                <a:lnTo>
                  <a:pt x="585" y="269"/>
                </a:lnTo>
                <a:lnTo>
                  <a:pt x="566" y="244"/>
                </a:lnTo>
                <a:lnTo>
                  <a:pt x="566" y="244"/>
                </a:lnTo>
                <a:cubicBezTo>
                  <a:pt x="559" y="234"/>
                  <a:pt x="551" y="227"/>
                  <a:pt x="542" y="223"/>
                </a:cubicBezTo>
                <a:lnTo>
                  <a:pt x="542" y="223"/>
                </a:lnTo>
                <a:cubicBezTo>
                  <a:pt x="517" y="212"/>
                  <a:pt x="488" y="217"/>
                  <a:pt x="469" y="236"/>
                </a:cubicBezTo>
                <a:lnTo>
                  <a:pt x="469" y="236"/>
                </a:lnTo>
                <a:cubicBezTo>
                  <a:pt x="450" y="255"/>
                  <a:pt x="445" y="284"/>
                  <a:pt x="456" y="308"/>
                </a:cubicBezTo>
                <a:lnTo>
                  <a:pt x="456" y="308"/>
                </a:lnTo>
                <a:cubicBezTo>
                  <a:pt x="460" y="318"/>
                  <a:pt x="468" y="326"/>
                  <a:pt x="477" y="333"/>
                </a:cubicBezTo>
                <a:lnTo>
                  <a:pt x="502" y="352"/>
                </a:lnTo>
                <a:lnTo>
                  <a:pt x="435" y="418"/>
                </a:lnTo>
                <a:lnTo>
                  <a:pt x="358" y="342"/>
                </a:lnTo>
                <a:lnTo>
                  <a:pt x="358" y="342"/>
                </a:lnTo>
                <a:cubicBezTo>
                  <a:pt x="356" y="339"/>
                  <a:pt x="352" y="338"/>
                  <a:pt x="349" y="338"/>
                </a:cubicBezTo>
                <a:lnTo>
                  <a:pt x="349" y="338"/>
                </a:lnTo>
                <a:cubicBezTo>
                  <a:pt x="345" y="338"/>
                  <a:pt x="342" y="340"/>
                  <a:pt x="340" y="343"/>
                </a:cubicBezTo>
                <a:lnTo>
                  <a:pt x="313" y="380"/>
                </a:lnTo>
                <a:lnTo>
                  <a:pt x="313" y="380"/>
                </a:lnTo>
                <a:cubicBezTo>
                  <a:pt x="309" y="386"/>
                  <a:pt x="304" y="390"/>
                  <a:pt x="298" y="393"/>
                </a:cubicBezTo>
                <a:lnTo>
                  <a:pt x="298" y="393"/>
                </a:lnTo>
                <a:cubicBezTo>
                  <a:pt x="283" y="400"/>
                  <a:pt x="265" y="396"/>
                  <a:pt x="253" y="385"/>
                </a:cubicBezTo>
                <a:lnTo>
                  <a:pt x="253" y="385"/>
                </a:lnTo>
                <a:cubicBezTo>
                  <a:pt x="241" y="373"/>
                  <a:pt x="238" y="354"/>
                  <a:pt x="244" y="339"/>
                </a:cubicBezTo>
                <a:lnTo>
                  <a:pt x="244" y="339"/>
                </a:lnTo>
                <a:cubicBezTo>
                  <a:pt x="247" y="333"/>
                  <a:pt x="252" y="329"/>
                  <a:pt x="258" y="324"/>
                </a:cubicBezTo>
                <a:lnTo>
                  <a:pt x="295" y="297"/>
                </a:lnTo>
                <a:lnTo>
                  <a:pt x="295" y="297"/>
                </a:lnTo>
                <a:cubicBezTo>
                  <a:pt x="297" y="296"/>
                  <a:pt x="299" y="292"/>
                  <a:pt x="299" y="289"/>
                </a:cubicBezTo>
                <a:lnTo>
                  <a:pt x="299" y="289"/>
                </a:lnTo>
                <a:cubicBezTo>
                  <a:pt x="300" y="285"/>
                  <a:pt x="299" y="281"/>
                  <a:pt x="296" y="279"/>
                </a:cubicBezTo>
                <a:lnTo>
                  <a:pt x="227" y="210"/>
                </a:lnTo>
                <a:lnTo>
                  <a:pt x="396" y="41"/>
                </a:lnTo>
                <a:close/>
                <a:moveTo>
                  <a:pt x="847" y="379"/>
                </a:moveTo>
                <a:lnTo>
                  <a:pt x="492" y="24"/>
                </a:lnTo>
                <a:lnTo>
                  <a:pt x="492" y="24"/>
                </a:lnTo>
                <a:cubicBezTo>
                  <a:pt x="477" y="9"/>
                  <a:pt x="456" y="0"/>
                  <a:pt x="435" y="0"/>
                </a:cubicBezTo>
                <a:lnTo>
                  <a:pt x="435" y="0"/>
                </a:lnTo>
                <a:cubicBezTo>
                  <a:pt x="414" y="0"/>
                  <a:pt x="394" y="9"/>
                  <a:pt x="379" y="24"/>
                </a:cubicBezTo>
                <a:lnTo>
                  <a:pt x="24" y="379"/>
                </a:lnTo>
                <a:lnTo>
                  <a:pt x="24" y="379"/>
                </a:lnTo>
                <a:cubicBezTo>
                  <a:pt x="8" y="394"/>
                  <a:pt x="0" y="414"/>
                  <a:pt x="0" y="436"/>
                </a:cubicBezTo>
                <a:lnTo>
                  <a:pt x="0" y="436"/>
                </a:lnTo>
                <a:cubicBezTo>
                  <a:pt x="0" y="457"/>
                  <a:pt x="8" y="477"/>
                  <a:pt x="24" y="492"/>
                </a:cubicBezTo>
                <a:lnTo>
                  <a:pt x="379" y="847"/>
                </a:lnTo>
                <a:lnTo>
                  <a:pt x="379" y="847"/>
                </a:lnTo>
                <a:cubicBezTo>
                  <a:pt x="394" y="862"/>
                  <a:pt x="414" y="871"/>
                  <a:pt x="435" y="871"/>
                </a:cubicBezTo>
                <a:lnTo>
                  <a:pt x="435" y="871"/>
                </a:lnTo>
                <a:cubicBezTo>
                  <a:pt x="456" y="871"/>
                  <a:pt x="477" y="862"/>
                  <a:pt x="492" y="847"/>
                </a:cubicBezTo>
                <a:lnTo>
                  <a:pt x="847" y="492"/>
                </a:lnTo>
                <a:lnTo>
                  <a:pt x="847" y="492"/>
                </a:lnTo>
                <a:cubicBezTo>
                  <a:pt x="862" y="477"/>
                  <a:pt x="870" y="457"/>
                  <a:pt x="870" y="436"/>
                </a:cubicBezTo>
                <a:lnTo>
                  <a:pt x="870" y="436"/>
                </a:lnTo>
                <a:cubicBezTo>
                  <a:pt x="870" y="414"/>
                  <a:pt x="862" y="394"/>
                  <a:pt x="847" y="3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144EA6FC-E290-7D40-A6CF-D18EBEBD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195" y="10560317"/>
            <a:ext cx="910598" cy="938065"/>
          </a:xfrm>
          <a:custGeom>
            <a:avLst/>
            <a:gdLst>
              <a:gd name="connsiteX0" fmla="*/ 743447 w 910598"/>
              <a:gd name="connsiteY0" fmla="*/ 306222 h 938065"/>
              <a:gd name="connsiteX1" fmla="*/ 694798 w 910598"/>
              <a:gd name="connsiteY1" fmla="*/ 339870 h 938065"/>
              <a:gd name="connsiteX2" fmla="*/ 672345 w 910598"/>
              <a:gd name="connsiteY2" fmla="*/ 333639 h 938065"/>
              <a:gd name="connsiteX3" fmla="*/ 672345 w 910598"/>
              <a:gd name="connsiteY3" fmla="*/ 463248 h 938065"/>
              <a:gd name="connsiteX4" fmla="*/ 649892 w 910598"/>
              <a:gd name="connsiteY4" fmla="*/ 514343 h 938065"/>
              <a:gd name="connsiteX5" fmla="*/ 583780 w 910598"/>
              <a:gd name="connsiteY5" fmla="*/ 579148 h 938065"/>
              <a:gd name="connsiteX6" fmla="*/ 583780 w 910598"/>
              <a:gd name="connsiteY6" fmla="*/ 607811 h 938065"/>
              <a:gd name="connsiteX7" fmla="*/ 585028 w 910598"/>
              <a:gd name="connsiteY7" fmla="*/ 607811 h 938065"/>
              <a:gd name="connsiteX8" fmla="*/ 793343 w 910598"/>
              <a:gd name="connsiteY8" fmla="*/ 607811 h 938065"/>
              <a:gd name="connsiteX9" fmla="*/ 825775 w 910598"/>
              <a:gd name="connsiteY9" fmla="*/ 389720 h 938065"/>
              <a:gd name="connsiteX10" fmla="*/ 843238 w 910598"/>
              <a:gd name="connsiteY10" fmla="*/ 377257 h 938065"/>
              <a:gd name="connsiteX11" fmla="*/ 855712 w 910598"/>
              <a:gd name="connsiteY11" fmla="*/ 394705 h 938065"/>
              <a:gd name="connsiteX12" fmla="*/ 828270 w 910598"/>
              <a:gd name="connsiteY12" fmla="*/ 581640 h 938065"/>
              <a:gd name="connsiteX13" fmla="*/ 868186 w 910598"/>
              <a:gd name="connsiteY13" fmla="*/ 543007 h 938065"/>
              <a:gd name="connsiteX14" fmla="*/ 880660 w 910598"/>
              <a:gd name="connsiteY14" fmla="*/ 514343 h 938065"/>
              <a:gd name="connsiteX15" fmla="*/ 880660 w 910598"/>
              <a:gd name="connsiteY15" fmla="*/ 361056 h 938065"/>
              <a:gd name="connsiteX16" fmla="*/ 856960 w 910598"/>
              <a:gd name="connsiteY16" fmla="*/ 326161 h 938065"/>
              <a:gd name="connsiteX17" fmla="*/ 823280 w 910598"/>
              <a:gd name="connsiteY17" fmla="*/ 316191 h 938065"/>
              <a:gd name="connsiteX18" fmla="*/ 744694 w 910598"/>
              <a:gd name="connsiteY18" fmla="*/ 306222 h 938065"/>
              <a:gd name="connsiteX19" fmla="*/ 165903 w 910598"/>
              <a:gd name="connsiteY19" fmla="*/ 306222 h 938065"/>
              <a:gd name="connsiteX20" fmla="*/ 87318 w 910598"/>
              <a:gd name="connsiteY20" fmla="*/ 316191 h 938065"/>
              <a:gd name="connsiteX21" fmla="*/ 53638 w 910598"/>
              <a:gd name="connsiteY21" fmla="*/ 326161 h 938065"/>
              <a:gd name="connsiteX22" fmla="*/ 29937 w 910598"/>
              <a:gd name="connsiteY22" fmla="*/ 361056 h 938065"/>
              <a:gd name="connsiteX23" fmla="*/ 29937 w 910598"/>
              <a:gd name="connsiteY23" fmla="*/ 514343 h 938065"/>
              <a:gd name="connsiteX24" fmla="*/ 42411 w 910598"/>
              <a:gd name="connsiteY24" fmla="*/ 543007 h 938065"/>
              <a:gd name="connsiteX25" fmla="*/ 82328 w 910598"/>
              <a:gd name="connsiteY25" fmla="*/ 581640 h 938065"/>
              <a:gd name="connsiteX26" fmla="*/ 54885 w 910598"/>
              <a:gd name="connsiteY26" fmla="*/ 394705 h 938065"/>
              <a:gd name="connsiteX27" fmla="*/ 67359 w 910598"/>
              <a:gd name="connsiteY27" fmla="*/ 377257 h 938065"/>
              <a:gd name="connsiteX28" fmla="*/ 84823 w 910598"/>
              <a:gd name="connsiteY28" fmla="*/ 389720 h 938065"/>
              <a:gd name="connsiteX29" fmla="*/ 117255 w 910598"/>
              <a:gd name="connsiteY29" fmla="*/ 607811 h 938065"/>
              <a:gd name="connsiteX30" fmla="*/ 326817 w 910598"/>
              <a:gd name="connsiteY30" fmla="*/ 607811 h 938065"/>
              <a:gd name="connsiteX31" fmla="*/ 330559 w 910598"/>
              <a:gd name="connsiteY31" fmla="*/ 609058 h 938065"/>
              <a:gd name="connsiteX32" fmla="*/ 330559 w 910598"/>
              <a:gd name="connsiteY32" fmla="*/ 579148 h 938065"/>
              <a:gd name="connsiteX33" fmla="*/ 263200 w 910598"/>
              <a:gd name="connsiteY33" fmla="*/ 514343 h 938065"/>
              <a:gd name="connsiteX34" fmla="*/ 241994 w 910598"/>
              <a:gd name="connsiteY34" fmla="*/ 463248 h 938065"/>
              <a:gd name="connsiteX35" fmla="*/ 241994 w 910598"/>
              <a:gd name="connsiteY35" fmla="*/ 332393 h 938065"/>
              <a:gd name="connsiteX36" fmla="*/ 215799 w 910598"/>
              <a:gd name="connsiteY36" fmla="*/ 339870 h 938065"/>
              <a:gd name="connsiteX37" fmla="*/ 167151 w 910598"/>
              <a:gd name="connsiteY37" fmla="*/ 306222 h 938065"/>
              <a:gd name="connsiteX38" fmla="*/ 407898 w 910598"/>
              <a:gd name="connsiteY38" fmla="*/ 255126 h 938065"/>
              <a:gd name="connsiteX39" fmla="*/ 329312 w 910598"/>
              <a:gd name="connsiteY39" fmla="*/ 266342 h 938065"/>
              <a:gd name="connsiteX40" fmla="*/ 296880 w 910598"/>
              <a:gd name="connsiteY40" fmla="*/ 275066 h 938065"/>
              <a:gd name="connsiteX41" fmla="*/ 271932 w 910598"/>
              <a:gd name="connsiteY41" fmla="*/ 309960 h 938065"/>
              <a:gd name="connsiteX42" fmla="*/ 271932 w 910598"/>
              <a:gd name="connsiteY42" fmla="*/ 463248 h 938065"/>
              <a:gd name="connsiteX43" fmla="*/ 284406 w 910598"/>
              <a:gd name="connsiteY43" fmla="*/ 493157 h 938065"/>
              <a:gd name="connsiteX44" fmla="*/ 324322 w 910598"/>
              <a:gd name="connsiteY44" fmla="*/ 531791 h 938065"/>
              <a:gd name="connsiteX45" fmla="*/ 296880 w 910598"/>
              <a:gd name="connsiteY45" fmla="*/ 344855 h 938065"/>
              <a:gd name="connsiteX46" fmla="*/ 309354 w 910598"/>
              <a:gd name="connsiteY46" fmla="*/ 327408 h 938065"/>
              <a:gd name="connsiteX47" fmla="*/ 326817 w 910598"/>
              <a:gd name="connsiteY47" fmla="*/ 339870 h 938065"/>
              <a:gd name="connsiteX48" fmla="*/ 359249 w 910598"/>
              <a:gd name="connsiteY48" fmla="*/ 557962 h 938065"/>
              <a:gd name="connsiteX49" fmla="*/ 555090 w 910598"/>
              <a:gd name="connsiteY49" fmla="*/ 557962 h 938065"/>
              <a:gd name="connsiteX50" fmla="*/ 587523 w 910598"/>
              <a:gd name="connsiteY50" fmla="*/ 337378 h 938065"/>
              <a:gd name="connsiteX51" fmla="*/ 604986 w 910598"/>
              <a:gd name="connsiteY51" fmla="*/ 323669 h 938065"/>
              <a:gd name="connsiteX52" fmla="*/ 616213 w 910598"/>
              <a:gd name="connsiteY52" fmla="*/ 341116 h 938065"/>
              <a:gd name="connsiteX53" fmla="*/ 588770 w 910598"/>
              <a:gd name="connsiteY53" fmla="*/ 531791 h 938065"/>
              <a:gd name="connsiteX54" fmla="*/ 628687 w 910598"/>
              <a:gd name="connsiteY54" fmla="*/ 493157 h 938065"/>
              <a:gd name="connsiteX55" fmla="*/ 642408 w 910598"/>
              <a:gd name="connsiteY55" fmla="*/ 463248 h 938065"/>
              <a:gd name="connsiteX56" fmla="*/ 642408 w 910598"/>
              <a:gd name="connsiteY56" fmla="*/ 309960 h 938065"/>
              <a:gd name="connsiteX57" fmla="*/ 617460 w 910598"/>
              <a:gd name="connsiteY57" fmla="*/ 275066 h 938065"/>
              <a:gd name="connsiteX58" fmla="*/ 583780 w 910598"/>
              <a:gd name="connsiteY58" fmla="*/ 266342 h 938065"/>
              <a:gd name="connsiteX59" fmla="*/ 506442 w 910598"/>
              <a:gd name="connsiteY59" fmla="*/ 255126 h 938065"/>
              <a:gd name="connsiteX60" fmla="*/ 505195 w 910598"/>
              <a:gd name="connsiteY60" fmla="*/ 255126 h 938065"/>
              <a:gd name="connsiteX61" fmla="*/ 480247 w 910598"/>
              <a:gd name="connsiteY61" fmla="*/ 283789 h 938065"/>
              <a:gd name="connsiteX62" fmla="*/ 500205 w 910598"/>
              <a:gd name="connsiteY62" fmla="*/ 449539 h 938065"/>
              <a:gd name="connsiteX63" fmla="*/ 491473 w 910598"/>
              <a:gd name="connsiteY63" fmla="*/ 474464 h 938065"/>
              <a:gd name="connsiteX64" fmla="*/ 466525 w 910598"/>
              <a:gd name="connsiteY64" fmla="*/ 499389 h 938065"/>
              <a:gd name="connsiteX65" fmla="*/ 446567 w 910598"/>
              <a:gd name="connsiteY65" fmla="*/ 499389 h 938065"/>
              <a:gd name="connsiteX66" fmla="*/ 421619 w 910598"/>
              <a:gd name="connsiteY66" fmla="*/ 474464 h 938065"/>
              <a:gd name="connsiteX67" fmla="*/ 412887 w 910598"/>
              <a:gd name="connsiteY67" fmla="*/ 449539 h 938065"/>
              <a:gd name="connsiteX68" fmla="*/ 434093 w 910598"/>
              <a:gd name="connsiteY68" fmla="*/ 283789 h 938065"/>
              <a:gd name="connsiteX69" fmla="*/ 409145 w 910598"/>
              <a:gd name="connsiteY69" fmla="*/ 255126 h 938065"/>
              <a:gd name="connsiteX70" fmla="*/ 407898 w 910598"/>
              <a:gd name="connsiteY70" fmla="*/ 225216 h 938065"/>
              <a:gd name="connsiteX71" fmla="*/ 506442 w 910598"/>
              <a:gd name="connsiteY71" fmla="*/ 225216 h 938065"/>
              <a:gd name="connsiteX72" fmla="*/ 592512 w 910598"/>
              <a:gd name="connsiteY72" fmla="*/ 237678 h 938065"/>
              <a:gd name="connsiteX73" fmla="*/ 626192 w 910598"/>
              <a:gd name="connsiteY73" fmla="*/ 247648 h 938065"/>
              <a:gd name="connsiteX74" fmla="*/ 627439 w 910598"/>
              <a:gd name="connsiteY74" fmla="*/ 247648 h 938065"/>
              <a:gd name="connsiteX75" fmla="*/ 662366 w 910598"/>
              <a:gd name="connsiteY75" fmla="*/ 275066 h 938065"/>
              <a:gd name="connsiteX76" fmla="*/ 744694 w 910598"/>
              <a:gd name="connsiteY76" fmla="*/ 275066 h 938065"/>
              <a:gd name="connsiteX77" fmla="*/ 830764 w 910598"/>
              <a:gd name="connsiteY77" fmla="*/ 287528 h 938065"/>
              <a:gd name="connsiteX78" fmla="*/ 865691 w 910598"/>
              <a:gd name="connsiteY78" fmla="*/ 296252 h 938065"/>
              <a:gd name="connsiteX79" fmla="*/ 865691 w 910598"/>
              <a:gd name="connsiteY79" fmla="*/ 297498 h 938065"/>
              <a:gd name="connsiteX80" fmla="*/ 910598 w 910598"/>
              <a:gd name="connsiteY80" fmla="*/ 361056 h 938065"/>
              <a:gd name="connsiteX81" fmla="*/ 910598 w 910598"/>
              <a:gd name="connsiteY81" fmla="*/ 514343 h 938065"/>
              <a:gd name="connsiteX82" fmla="*/ 889392 w 910598"/>
              <a:gd name="connsiteY82" fmla="*/ 564193 h 938065"/>
              <a:gd name="connsiteX83" fmla="*/ 822033 w 910598"/>
              <a:gd name="connsiteY83" fmla="*/ 628997 h 938065"/>
              <a:gd name="connsiteX84" fmla="*/ 822033 w 910598"/>
              <a:gd name="connsiteY84" fmla="*/ 843351 h 938065"/>
              <a:gd name="connsiteX85" fmla="*/ 807064 w 910598"/>
              <a:gd name="connsiteY85" fmla="*/ 858305 h 938065"/>
              <a:gd name="connsiteX86" fmla="*/ 792095 w 910598"/>
              <a:gd name="connsiteY86" fmla="*/ 843351 h 938065"/>
              <a:gd name="connsiteX87" fmla="*/ 792095 w 910598"/>
              <a:gd name="connsiteY87" fmla="*/ 637721 h 938065"/>
              <a:gd name="connsiteX88" fmla="*/ 708520 w 910598"/>
              <a:gd name="connsiteY88" fmla="*/ 637721 h 938065"/>
              <a:gd name="connsiteX89" fmla="*/ 708520 w 910598"/>
              <a:gd name="connsiteY89" fmla="*/ 893200 h 938065"/>
              <a:gd name="connsiteX90" fmla="*/ 694798 w 910598"/>
              <a:gd name="connsiteY90" fmla="*/ 908155 h 938065"/>
              <a:gd name="connsiteX91" fmla="*/ 679830 w 910598"/>
              <a:gd name="connsiteY91" fmla="*/ 893200 h 938065"/>
              <a:gd name="connsiteX92" fmla="*/ 679830 w 910598"/>
              <a:gd name="connsiteY92" fmla="*/ 637721 h 938065"/>
              <a:gd name="connsiteX93" fmla="*/ 585028 w 910598"/>
              <a:gd name="connsiteY93" fmla="*/ 637721 h 938065"/>
              <a:gd name="connsiteX94" fmla="*/ 583780 w 910598"/>
              <a:gd name="connsiteY94" fmla="*/ 637721 h 938065"/>
              <a:gd name="connsiteX95" fmla="*/ 583780 w 910598"/>
              <a:gd name="connsiteY95" fmla="*/ 923110 h 938065"/>
              <a:gd name="connsiteX96" fmla="*/ 567564 w 910598"/>
              <a:gd name="connsiteY96" fmla="*/ 938065 h 938065"/>
              <a:gd name="connsiteX97" fmla="*/ 552596 w 910598"/>
              <a:gd name="connsiteY97" fmla="*/ 923110 h 938065"/>
              <a:gd name="connsiteX98" fmla="*/ 552596 w 910598"/>
              <a:gd name="connsiteY98" fmla="*/ 589118 h 938065"/>
              <a:gd name="connsiteX99" fmla="*/ 472762 w 910598"/>
              <a:gd name="connsiteY99" fmla="*/ 589118 h 938065"/>
              <a:gd name="connsiteX100" fmla="*/ 472762 w 910598"/>
              <a:gd name="connsiteY100" fmla="*/ 923110 h 938065"/>
              <a:gd name="connsiteX101" fmla="*/ 457794 w 910598"/>
              <a:gd name="connsiteY101" fmla="*/ 938065 h 938065"/>
              <a:gd name="connsiteX102" fmla="*/ 444072 w 910598"/>
              <a:gd name="connsiteY102" fmla="*/ 923110 h 938065"/>
              <a:gd name="connsiteX103" fmla="*/ 444072 w 910598"/>
              <a:gd name="connsiteY103" fmla="*/ 589118 h 938065"/>
              <a:gd name="connsiteX104" fmla="*/ 360497 w 910598"/>
              <a:gd name="connsiteY104" fmla="*/ 589118 h 938065"/>
              <a:gd name="connsiteX105" fmla="*/ 360497 w 910598"/>
              <a:gd name="connsiteY105" fmla="*/ 923110 h 938065"/>
              <a:gd name="connsiteX106" fmla="*/ 345528 w 910598"/>
              <a:gd name="connsiteY106" fmla="*/ 938065 h 938065"/>
              <a:gd name="connsiteX107" fmla="*/ 330559 w 910598"/>
              <a:gd name="connsiteY107" fmla="*/ 923110 h 938065"/>
              <a:gd name="connsiteX108" fmla="*/ 330559 w 910598"/>
              <a:gd name="connsiteY108" fmla="*/ 637721 h 938065"/>
              <a:gd name="connsiteX109" fmla="*/ 326817 w 910598"/>
              <a:gd name="connsiteY109" fmla="*/ 637721 h 938065"/>
              <a:gd name="connsiteX110" fmla="*/ 232015 w 910598"/>
              <a:gd name="connsiteY110" fmla="*/ 637721 h 938065"/>
              <a:gd name="connsiteX111" fmla="*/ 232015 w 910598"/>
              <a:gd name="connsiteY111" fmla="*/ 893200 h 938065"/>
              <a:gd name="connsiteX112" fmla="*/ 215799 w 910598"/>
              <a:gd name="connsiteY112" fmla="*/ 908155 h 938065"/>
              <a:gd name="connsiteX113" fmla="*/ 202078 w 910598"/>
              <a:gd name="connsiteY113" fmla="*/ 893200 h 938065"/>
              <a:gd name="connsiteX114" fmla="*/ 202078 w 910598"/>
              <a:gd name="connsiteY114" fmla="*/ 637721 h 938065"/>
              <a:gd name="connsiteX115" fmla="*/ 118502 w 910598"/>
              <a:gd name="connsiteY115" fmla="*/ 637721 h 938065"/>
              <a:gd name="connsiteX116" fmla="*/ 118502 w 910598"/>
              <a:gd name="connsiteY116" fmla="*/ 843351 h 938065"/>
              <a:gd name="connsiteX117" fmla="*/ 104781 w 910598"/>
              <a:gd name="connsiteY117" fmla="*/ 858305 h 938065"/>
              <a:gd name="connsiteX118" fmla="*/ 88565 w 910598"/>
              <a:gd name="connsiteY118" fmla="*/ 843351 h 938065"/>
              <a:gd name="connsiteX119" fmla="*/ 88565 w 910598"/>
              <a:gd name="connsiteY119" fmla="*/ 628997 h 938065"/>
              <a:gd name="connsiteX120" fmla="*/ 21206 w 910598"/>
              <a:gd name="connsiteY120" fmla="*/ 564193 h 938065"/>
              <a:gd name="connsiteX121" fmla="*/ 0 w 910598"/>
              <a:gd name="connsiteY121" fmla="*/ 514343 h 938065"/>
              <a:gd name="connsiteX122" fmla="*/ 0 w 910598"/>
              <a:gd name="connsiteY122" fmla="*/ 361056 h 938065"/>
              <a:gd name="connsiteX123" fmla="*/ 44906 w 910598"/>
              <a:gd name="connsiteY123" fmla="*/ 297498 h 938065"/>
              <a:gd name="connsiteX124" fmla="*/ 44906 w 910598"/>
              <a:gd name="connsiteY124" fmla="*/ 296252 h 938065"/>
              <a:gd name="connsiteX125" fmla="*/ 79833 w 910598"/>
              <a:gd name="connsiteY125" fmla="*/ 287528 h 938065"/>
              <a:gd name="connsiteX126" fmla="*/ 165903 w 910598"/>
              <a:gd name="connsiteY126" fmla="*/ 275066 h 938065"/>
              <a:gd name="connsiteX127" fmla="*/ 251974 w 910598"/>
              <a:gd name="connsiteY127" fmla="*/ 275066 h 938065"/>
              <a:gd name="connsiteX128" fmla="*/ 286901 w 910598"/>
              <a:gd name="connsiteY128" fmla="*/ 247648 h 938065"/>
              <a:gd name="connsiteX129" fmla="*/ 321828 w 910598"/>
              <a:gd name="connsiteY129" fmla="*/ 237678 h 938065"/>
              <a:gd name="connsiteX130" fmla="*/ 407898 w 910598"/>
              <a:gd name="connsiteY130" fmla="*/ 225216 h 938065"/>
              <a:gd name="connsiteX131" fmla="*/ 697618 w 910598"/>
              <a:gd name="connsiteY131" fmla="*/ 79521 h 938065"/>
              <a:gd name="connsiteX132" fmla="*/ 635364 w 910598"/>
              <a:gd name="connsiteY132" fmla="*/ 142193 h 938065"/>
              <a:gd name="connsiteX133" fmla="*/ 697618 w 910598"/>
              <a:gd name="connsiteY133" fmla="*/ 204865 h 938065"/>
              <a:gd name="connsiteX134" fmla="*/ 759873 w 910598"/>
              <a:gd name="connsiteY134" fmla="*/ 142193 h 938065"/>
              <a:gd name="connsiteX135" fmla="*/ 697618 w 910598"/>
              <a:gd name="connsiteY135" fmla="*/ 79521 h 938065"/>
              <a:gd name="connsiteX136" fmla="*/ 219095 w 910598"/>
              <a:gd name="connsiteY136" fmla="*/ 79521 h 938065"/>
              <a:gd name="connsiteX137" fmla="*/ 156423 w 910598"/>
              <a:gd name="connsiteY137" fmla="*/ 142193 h 938065"/>
              <a:gd name="connsiteX138" fmla="*/ 219095 w 910598"/>
              <a:gd name="connsiteY138" fmla="*/ 204865 h 938065"/>
              <a:gd name="connsiteX139" fmla="*/ 281767 w 910598"/>
              <a:gd name="connsiteY139" fmla="*/ 142193 h 938065"/>
              <a:gd name="connsiteX140" fmla="*/ 219095 w 910598"/>
              <a:gd name="connsiteY140" fmla="*/ 79521 h 938065"/>
              <a:gd name="connsiteX141" fmla="*/ 697618 w 910598"/>
              <a:gd name="connsiteY141" fmla="*/ 49438 h 938065"/>
              <a:gd name="connsiteX142" fmla="*/ 789755 w 910598"/>
              <a:gd name="connsiteY142" fmla="*/ 142193 h 938065"/>
              <a:gd name="connsiteX143" fmla="*/ 697618 w 910598"/>
              <a:gd name="connsiteY143" fmla="*/ 234948 h 938065"/>
              <a:gd name="connsiteX144" fmla="*/ 604237 w 910598"/>
              <a:gd name="connsiteY144" fmla="*/ 142193 h 938065"/>
              <a:gd name="connsiteX145" fmla="*/ 697618 w 910598"/>
              <a:gd name="connsiteY145" fmla="*/ 49438 h 938065"/>
              <a:gd name="connsiteX146" fmla="*/ 219095 w 910598"/>
              <a:gd name="connsiteY146" fmla="*/ 49438 h 938065"/>
              <a:gd name="connsiteX147" fmla="*/ 311850 w 910598"/>
              <a:gd name="connsiteY147" fmla="*/ 142193 h 938065"/>
              <a:gd name="connsiteX148" fmla="*/ 219095 w 910598"/>
              <a:gd name="connsiteY148" fmla="*/ 234948 h 938065"/>
              <a:gd name="connsiteX149" fmla="*/ 126340 w 910598"/>
              <a:gd name="connsiteY149" fmla="*/ 142193 h 938065"/>
              <a:gd name="connsiteX150" fmla="*/ 219095 w 910598"/>
              <a:gd name="connsiteY150" fmla="*/ 49438 h 938065"/>
              <a:gd name="connsiteX151" fmla="*/ 460170 w 910598"/>
              <a:gd name="connsiteY151" fmla="*/ 29882 h 938065"/>
              <a:gd name="connsiteX152" fmla="*/ 397916 w 910598"/>
              <a:gd name="connsiteY152" fmla="*/ 92136 h 938065"/>
              <a:gd name="connsiteX153" fmla="*/ 460170 w 910598"/>
              <a:gd name="connsiteY153" fmla="*/ 155636 h 938065"/>
              <a:gd name="connsiteX154" fmla="*/ 522425 w 910598"/>
              <a:gd name="connsiteY154" fmla="*/ 92136 h 938065"/>
              <a:gd name="connsiteX155" fmla="*/ 460170 w 910598"/>
              <a:gd name="connsiteY155" fmla="*/ 29882 h 938065"/>
              <a:gd name="connsiteX156" fmla="*/ 460170 w 910598"/>
              <a:gd name="connsiteY156" fmla="*/ 0 h 938065"/>
              <a:gd name="connsiteX157" fmla="*/ 553552 w 910598"/>
              <a:gd name="connsiteY157" fmla="*/ 92136 h 938065"/>
              <a:gd name="connsiteX158" fmla="*/ 460170 w 910598"/>
              <a:gd name="connsiteY158" fmla="*/ 185518 h 938065"/>
              <a:gd name="connsiteX159" fmla="*/ 368034 w 910598"/>
              <a:gd name="connsiteY159" fmla="*/ 92136 h 938065"/>
              <a:gd name="connsiteX160" fmla="*/ 460170 w 910598"/>
              <a:gd name="connsiteY160" fmla="*/ 0 h 9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910598" h="938065">
                <a:moveTo>
                  <a:pt x="743447" y="306222"/>
                </a:moveTo>
                <a:cubicBezTo>
                  <a:pt x="735962" y="324915"/>
                  <a:pt x="717252" y="339870"/>
                  <a:pt x="694798" y="339870"/>
                </a:cubicBezTo>
                <a:cubicBezTo>
                  <a:pt x="687314" y="339870"/>
                  <a:pt x="679830" y="337378"/>
                  <a:pt x="672345" y="333639"/>
                </a:cubicBezTo>
                <a:lnTo>
                  <a:pt x="672345" y="463248"/>
                </a:lnTo>
                <a:cubicBezTo>
                  <a:pt x="672345" y="483187"/>
                  <a:pt x="663614" y="501881"/>
                  <a:pt x="649892" y="514343"/>
                </a:cubicBezTo>
                <a:lnTo>
                  <a:pt x="583780" y="579148"/>
                </a:lnTo>
                <a:lnTo>
                  <a:pt x="583780" y="607811"/>
                </a:lnTo>
                <a:cubicBezTo>
                  <a:pt x="583780" y="607811"/>
                  <a:pt x="583780" y="607811"/>
                  <a:pt x="585028" y="607811"/>
                </a:cubicBezTo>
                <a:lnTo>
                  <a:pt x="793343" y="607811"/>
                </a:lnTo>
                <a:lnTo>
                  <a:pt x="825775" y="389720"/>
                </a:lnTo>
                <a:cubicBezTo>
                  <a:pt x="827022" y="382242"/>
                  <a:pt x="834507" y="376011"/>
                  <a:pt x="843238" y="377257"/>
                </a:cubicBezTo>
                <a:cubicBezTo>
                  <a:pt x="850723" y="378503"/>
                  <a:pt x="856960" y="385981"/>
                  <a:pt x="855712" y="394705"/>
                </a:cubicBezTo>
                <a:lnTo>
                  <a:pt x="828270" y="581640"/>
                </a:lnTo>
                <a:lnTo>
                  <a:pt x="868186" y="543007"/>
                </a:lnTo>
                <a:cubicBezTo>
                  <a:pt x="875671" y="535530"/>
                  <a:pt x="880660" y="524313"/>
                  <a:pt x="880660" y="514343"/>
                </a:cubicBezTo>
                <a:lnTo>
                  <a:pt x="880660" y="361056"/>
                </a:lnTo>
                <a:cubicBezTo>
                  <a:pt x="880660" y="344855"/>
                  <a:pt x="870681" y="331146"/>
                  <a:pt x="856960" y="326161"/>
                </a:cubicBezTo>
                <a:lnTo>
                  <a:pt x="823280" y="316191"/>
                </a:lnTo>
                <a:cubicBezTo>
                  <a:pt x="797085" y="308714"/>
                  <a:pt x="772137" y="306222"/>
                  <a:pt x="744694" y="306222"/>
                </a:cubicBezTo>
                <a:close/>
                <a:moveTo>
                  <a:pt x="165903" y="306222"/>
                </a:moveTo>
                <a:cubicBezTo>
                  <a:pt x="139708" y="306222"/>
                  <a:pt x="113513" y="308714"/>
                  <a:pt x="87318" y="316191"/>
                </a:cubicBezTo>
                <a:lnTo>
                  <a:pt x="53638" y="326161"/>
                </a:lnTo>
                <a:cubicBezTo>
                  <a:pt x="39917" y="331146"/>
                  <a:pt x="29937" y="344855"/>
                  <a:pt x="29937" y="361056"/>
                </a:cubicBezTo>
                <a:lnTo>
                  <a:pt x="29937" y="514343"/>
                </a:lnTo>
                <a:cubicBezTo>
                  <a:pt x="29937" y="524313"/>
                  <a:pt x="34927" y="535530"/>
                  <a:pt x="42411" y="543007"/>
                </a:cubicBezTo>
                <a:lnTo>
                  <a:pt x="82328" y="581640"/>
                </a:lnTo>
                <a:lnTo>
                  <a:pt x="54885" y="394705"/>
                </a:lnTo>
                <a:cubicBezTo>
                  <a:pt x="53638" y="385981"/>
                  <a:pt x="59875" y="378503"/>
                  <a:pt x="67359" y="377257"/>
                </a:cubicBezTo>
                <a:cubicBezTo>
                  <a:pt x="76091" y="376011"/>
                  <a:pt x="83575" y="382242"/>
                  <a:pt x="84823" y="389720"/>
                </a:cubicBezTo>
                <a:lnTo>
                  <a:pt x="117255" y="607811"/>
                </a:lnTo>
                <a:lnTo>
                  <a:pt x="326817" y="607811"/>
                </a:lnTo>
                <a:cubicBezTo>
                  <a:pt x="328065" y="607811"/>
                  <a:pt x="329312" y="607811"/>
                  <a:pt x="330559" y="609058"/>
                </a:cubicBezTo>
                <a:lnTo>
                  <a:pt x="330559" y="579148"/>
                </a:lnTo>
                <a:lnTo>
                  <a:pt x="263200" y="514343"/>
                </a:lnTo>
                <a:cubicBezTo>
                  <a:pt x="249479" y="501881"/>
                  <a:pt x="241994" y="483187"/>
                  <a:pt x="241994" y="463248"/>
                </a:cubicBezTo>
                <a:lnTo>
                  <a:pt x="241994" y="332393"/>
                </a:lnTo>
                <a:cubicBezTo>
                  <a:pt x="234510" y="336131"/>
                  <a:pt x="224531" y="339870"/>
                  <a:pt x="215799" y="339870"/>
                </a:cubicBezTo>
                <a:cubicBezTo>
                  <a:pt x="193346" y="339870"/>
                  <a:pt x="174635" y="324915"/>
                  <a:pt x="167151" y="306222"/>
                </a:cubicBezTo>
                <a:close/>
                <a:moveTo>
                  <a:pt x="407898" y="255126"/>
                </a:moveTo>
                <a:cubicBezTo>
                  <a:pt x="380455" y="255126"/>
                  <a:pt x="355507" y="258864"/>
                  <a:pt x="329312" y="266342"/>
                </a:cubicBezTo>
                <a:lnTo>
                  <a:pt x="296880" y="275066"/>
                </a:lnTo>
                <a:cubicBezTo>
                  <a:pt x="281911" y="280051"/>
                  <a:pt x="271932" y="295005"/>
                  <a:pt x="271932" y="309960"/>
                </a:cubicBezTo>
                <a:lnTo>
                  <a:pt x="271932" y="463248"/>
                </a:lnTo>
                <a:cubicBezTo>
                  <a:pt x="271932" y="475710"/>
                  <a:pt x="276921" y="485680"/>
                  <a:pt x="284406" y="493157"/>
                </a:cubicBezTo>
                <a:lnTo>
                  <a:pt x="324322" y="531791"/>
                </a:lnTo>
                <a:lnTo>
                  <a:pt x="296880" y="344855"/>
                </a:lnTo>
                <a:cubicBezTo>
                  <a:pt x="295632" y="336131"/>
                  <a:pt x="301869" y="328654"/>
                  <a:pt x="309354" y="327408"/>
                </a:cubicBezTo>
                <a:cubicBezTo>
                  <a:pt x="318085" y="326161"/>
                  <a:pt x="325570" y="332393"/>
                  <a:pt x="326817" y="339870"/>
                </a:cubicBezTo>
                <a:lnTo>
                  <a:pt x="359249" y="557962"/>
                </a:lnTo>
                <a:lnTo>
                  <a:pt x="555090" y="557962"/>
                </a:lnTo>
                <a:lnTo>
                  <a:pt x="587523" y="337378"/>
                </a:lnTo>
                <a:cubicBezTo>
                  <a:pt x="588770" y="328654"/>
                  <a:pt x="596254" y="323669"/>
                  <a:pt x="604986" y="323669"/>
                </a:cubicBezTo>
                <a:cubicBezTo>
                  <a:pt x="613718" y="326161"/>
                  <a:pt x="618707" y="333639"/>
                  <a:pt x="616213" y="341116"/>
                </a:cubicBezTo>
                <a:lnTo>
                  <a:pt x="588770" y="531791"/>
                </a:lnTo>
                <a:lnTo>
                  <a:pt x="628687" y="493157"/>
                </a:lnTo>
                <a:cubicBezTo>
                  <a:pt x="637418" y="485680"/>
                  <a:pt x="642408" y="475710"/>
                  <a:pt x="642408" y="463248"/>
                </a:cubicBezTo>
                <a:lnTo>
                  <a:pt x="642408" y="309960"/>
                </a:lnTo>
                <a:cubicBezTo>
                  <a:pt x="642408" y="295005"/>
                  <a:pt x="632429" y="280051"/>
                  <a:pt x="617460" y="275066"/>
                </a:cubicBezTo>
                <a:lnTo>
                  <a:pt x="583780" y="266342"/>
                </a:lnTo>
                <a:cubicBezTo>
                  <a:pt x="558832" y="258864"/>
                  <a:pt x="531390" y="255126"/>
                  <a:pt x="506442" y="255126"/>
                </a:cubicBezTo>
                <a:lnTo>
                  <a:pt x="505195" y="255126"/>
                </a:lnTo>
                <a:cubicBezTo>
                  <a:pt x="500205" y="267588"/>
                  <a:pt x="491473" y="277558"/>
                  <a:pt x="480247" y="283789"/>
                </a:cubicBezTo>
                <a:lnTo>
                  <a:pt x="500205" y="449539"/>
                </a:lnTo>
                <a:cubicBezTo>
                  <a:pt x="501452" y="458263"/>
                  <a:pt x="498958" y="466986"/>
                  <a:pt x="491473" y="474464"/>
                </a:cubicBezTo>
                <a:lnTo>
                  <a:pt x="466525" y="499389"/>
                </a:lnTo>
                <a:cubicBezTo>
                  <a:pt x="461536" y="504374"/>
                  <a:pt x="452804" y="504374"/>
                  <a:pt x="446567" y="499389"/>
                </a:cubicBezTo>
                <a:lnTo>
                  <a:pt x="421619" y="474464"/>
                </a:lnTo>
                <a:cubicBezTo>
                  <a:pt x="415382" y="466986"/>
                  <a:pt x="412887" y="458263"/>
                  <a:pt x="412887" y="449539"/>
                </a:cubicBezTo>
                <a:lnTo>
                  <a:pt x="434093" y="283789"/>
                </a:lnTo>
                <a:cubicBezTo>
                  <a:pt x="421619" y="277558"/>
                  <a:pt x="414135" y="267588"/>
                  <a:pt x="409145" y="255126"/>
                </a:cubicBezTo>
                <a:close/>
                <a:moveTo>
                  <a:pt x="407898" y="225216"/>
                </a:moveTo>
                <a:lnTo>
                  <a:pt x="506442" y="225216"/>
                </a:lnTo>
                <a:cubicBezTo>
                  <a:pt x="535132" y="225216"/>
                  <a:pt x="563822" y="228955"/>
                  <a:pt x="592512" y="237678"/>
                </a:cubicBezTo>
                <a:lnTo>
                  <a:pt x="626192" y="247648"/>
                </a:lnTo>
                <a:lnTo>
                  <a:pt x="627439" y="247648"/>
                </a:lnTo>
                <a:cubicBezTo>
                  <a:pt x="642408" y="252633"/>
                  <a:pt x="653634" y="262603"/>
                  <a:pt x="662366" y="275066"/>
                </a:cubicBezTo>
                <a:lnTo>
                  <a:pt x="744694" y="275066"/>
                </a:lnTo>
                <a:cubicBezTo>
                  <a:pt x="773384" y="275066"/>
                  <a:pt x="803322" y="278804"/>
                  <a:pt x="830764" y="287528"/>
                </a:cubicBezTo>
                <a:lnTo>
                  <a:pt x="865691" y="296252"/>
                </a:lnTo>
                <a:cubicBezTo>
                  <a:pt x="865691" y="296252"/>
                  <a:pt x="865691" y="296252"/>
                  <a:pt x="865691" y="297498"/>
                </a:cubicBezTo>
                <a:cubicBezTo>
                  <a:pt x="893134" y="306222"/>
                  <a:pt x="910598" y="332393"/>
                  <a:pt x="910598" y="361056"/>
                </a:cubicBezTo>
                <a:lnTo>
                  <a:pt x="910598" y="514343"/>
                </a:lnTo>
                <a:cubicBezTo>
                  <a:pt x="910598" y="533037"/>
                  <a:pt x="903113" y="550484"/>
                  <a:pt x="889392" y="564193"/>
                </a:cubicBezTo>
                <a:lnTo>
                  <a:pt x="822033" y="628997"/>
                </a:lnTo>
                <a:lnTo>
                  <a:pt x="822033" y="843351"/>
                </a:lnTo>
                <a:cubicBezTo>
                  <a:pt x="822033" y="850828"/>
                  <a:pt x="814548" y="858305"/>
                  <a:pt x="807064" y="858305"/>
                </a:cubicBezTo>
                <a:cubicBezTo>
                  <a:pt x="798332" y="858305"/>
                  <a:pt x="792095" y="850828"/>
                  <a:pt x="792095" y="843351"/>
                </a:cubicBezTo>
                <a:lnTo>
                  <a:pt x="792095" y="637721"/>
                </a:lnTo>
                <a:lnTo>
                  <a:pt x="708520" y="637721"/>
                </a:lnTo>
                <a:lnTo>
                  <a:pt x="708520" y="893200"/>
                </a:lnTo>
                <a:cubicBezTo>
                  <a:pt x="708520" y="901924"/>
                  <a:pt x="702283" y="908155"/>
                  <a:pt x="694798" y="908155"/>
                </a:cubicBezTo>
                <a:cubicBezTo>
                  <a:pt x="686067" y="908155"/>
                  <a:pt x="679830" y="901924"/>
                  <a:pt x="679830" y="893200"/>
                </a:cubicBezTo>
                <a:lnTo>
                  <a:pt x="679830" y="637721"/>
                </a:lnTo>
                <a:lnTo>
                  <a:pt x="585028" y="637721"/>
                </a:lnTo>
                <a:cubicBezTo>
                  <a:pt x="583780" y="637721"/>
                  <a:pt x="583780" y="637721"/>
                  <a:pt x="583780" y="637721"/>
                </a:cubicBezTo>
                <a:lnTo>
                  <a:pt x="583780" y="923110"/>
                </a:lnTo>
                <a:cubicBezTo>
                  <a:pt x="583780" y="931834"/>
                  <a:pt x="576296" y="938065"/>
                  <a:pt x="567564" y="938065"/>
                </a:cubicBezTo>
                <a:cubicBezTo>
                  <a:pt x="558832" y="938065"/>
                  <a:pt x="552596" y="931834"/>
                  <a:pt x="552596" y="923110"/>
                </a:cubicBezTo>
                <a:lnTo>
                  <a:pt x="552596" y="589118"/>
                </a:lnTo>
                <a:lnTo>
                  <a:pt x="472762" y="589118"/>
                </a:lnTo>
                <a:lnTo>
                  <a:pt x="472762" y="923110"/>
                </a:lnTo>
                <a:cubicBezTo>
                  <a:pt x="472762" y="931834"/>
                  <a:pt x="466525" y="938065"/>
                  <a:pt x="457794" y="938065"/>
                </a:cubicBezTo>
                <a:cubicBezTo>
                  <a:pt x="450309" y="938065"/>
                  <a:pt x="444072" y="931834"/>
                  <a:pt x="444072" y="923110"/>
                </a:cubicBezTo>
                <a:lnTo>
                  <a:pt x="444072" y="589118"/>
                </a:lnTo>
                <a:lnTo>
                  <a:pt x="360497" y="589118"/>
                </a:lnTo>
                <a:lnTo>
                  <a:pt x="360497" y="923110"/>
                </a:lnTo>
                <a:cubicBezTo>
                  <a:pt x="360497" y="931834"/>
                  <a:pt x="354260" y="938065"/>
                  <a:pt x="345528" y="938065"/>
                </a:cubicBezTo>
                <a:cubicBezTo>
                  <a:pt x="336796" y="938065"/>
                  <a:pt x="330559" y="931834"/>
                  <a:pt x="330559" y="923110"/>
                </a:cubicBezTo>
                <a:lnTo>
                  <a:pt x="330559" y="637721"/>
                </a:lnTo>
                <a:cubicBezTo>
                  <a:pt x="329312" y="637721"/>
                  <a:pt x="328065" y="637721"/>
                  <a:pt x="326817" y="637721"/>
                </a:cubicBezTo>
                <a:lnTo>
                  <a:pt x="232015" y="637721"/>
                </a:lnTo>
                <a:lnTo>
                  <a:pt x="232015" y="893200"/>
                </a:lnTo>
                <a:cubicBezTo>
                  <a:pt x="232015" y="901924"/>
                  <a:pt x="224531" y="908155"/>
                  <a:pt x="215799" y="908155"/>
                </a:cubicBezTo>
                <a:cubicBezTo>
                  <a:pt x="208315" y="908155"/>
                  <a:pt x="202078" y="901924"/>
                  <a:pt x="202078" y="893200"/>
                </a:cubicBezTo>
                <a:lnTo>
                  <a:pt x="202078" y="637721"/>
                </a:lnTo>
                <a:lnTo>
                  <a:pt x="118502" y="637721"/>
                </a:lnTo>
                <a:lnTo>
                  <a:pt x="118502" y="843351"/>
                </a:lnTo>
                <a:cubicBezTo>
                  <a:pt x="118502" y="850828"/>
                  <a:pt x="112265" y="858305"/>
                  <a:pt x="104781" y="858305"/>
                </a:cubicBezTo>
                <a:cubicBezTo>
                  <a:pt x="96049" y="858305"/>
                  <a:pt x="88565" y="850828"/>
                  <a:pt x="88565" y="843351"/>
                </a:cubicBezTo>
                <a:lnTo>
                  <a:pt x="88565" y="628997"/>
                </a:lnTo>
                <a:lnTo>
                  <a:pt x="21206" y="564193"/>
                </a:lnTo>
                <a:cubicBezTo>
                  <a:pt x="7484" y="550484"/>
                  <a:pt x="0" y="533037"/>
                  <a:pt x="0" y="514343"/>
                </a:cubicBezTo>
                <a:lnTo>
                  <a:pt x="0" y="361056"/>
                </a:lnTo>
                <a:cubicBezTo>
                  <a:pt x="0" y="332393"/>
                  <a:pt x="17464" y="306222"/>
                  <a:pt x="44906" y="297498"/>
                </a:cubicBezTo>
                <a:cubicBezTo>
                  <a:pt x="44906" y="296252"/>
                  <a:pt x="44906" y="296252"/>
                  <a:pt x="44906" y="296252"/>
                </a:cubicBezTo>
                <a:lnTo>
                  <a:pt x="79833" y="287528"/>
                </a:lnTo>
                <a:cubicBezTo>
                  <a:pt x="107276" y="278804"/>
                  <a:pt x="137213" y="275066"/>
                  <a:pt x="165903" y="275066"/>
                </a:cubicBezTo>
                <a:lnTo>
                  <a:pt x="251974" y="275066"/>
                </a:lnTo>
                <a:cubicBezTo>
                  <a:pt x="259458" y="262603"/>
                  <a:pt x="271932" y="252633"/>
                  <a:pt x="286901" y="247648"/>
                </a:cubicBezTo>
                <a:lnTo>
                  <a:pt x="321828" y="237678"/>
                </a:lnTo>
                <a:cubicBezTo>
                  <a:pt x="349270" y="228955"/>
                  <a:pt x="379208" y="225216"/>
                  <a:pt x="407898" y="225216"/>
                </a:cubicBezTo>
                <a:close/>
                <a:moveTo>
                  <a:pt x="697618" y="79521"/>
                </a:moveTo>
                <a:cubicBezTo>
                  <a:pt x="662756" y="79521"/>
                  <a:pt x="635364" y="107096"/>
                  <a:pt x="635364" y="142193"/>
                </a:cubicBezTo>
                <a:cubicBezTo>
                  <a:pt x="635364" y="176036"/>
                  <a:pt x="662756" y="204865"/>
                  <a:pt x="697618" y="204865"/>
                </a:cubicBezTo>
                <a:cubicBezTo>
                  <a:pt x="732481" y="204865"/>
                  <a:pt x="759873" y="176036"/>
                  <a:pt x="759873" y="142193"/>
                </a:cubicBezTo>
                <a:cubicBezTo>
                  <a:pt x="759873" y="107096"/>
                  <a:pt x="732481" y="79521"/>
                  <a:pt x="697618" y="79521"/>
                </a:cubicBezTo>
                <a:close/>
                <a:moveTo>
                  <a:pt x="219095" y="79521"/>
                </a:moveTo>
                <a:cubicBezTo>
                  <a:pt x="183998" y="79521"/>
                  <a:pt x="156423" y="107096"/>
                  <a:pt x="156423" y="142193"/>
                </a:cubicBezTo>
                <a:cubicBezTo>
                  <a:pt x="156423" y="176036"/>
                  <a:pt x="183998" y="204865"/>
                  <a:pt x="219095" y="204865"/>
                </a:cubicBezTo>
                <a:cubicBezTo>
                  <a:pt x="254191" y="204865"/>
                  <a:pt x="281767" y="176036"/>
                  <a:pt x="281767" y="142193"/>
                </a:cubicBezTo>
                <a:cubicBezTo>
                  <a:pt x="281767" y="107096"/>
                  <a:pt x="254191" y="79521"/>
                  <a:pt x="219095" y="79521"/>
                </a:cubicBezTo>
                <a:close/>
                <a:moveTo>
                  <a:pt x="697618" y="49438"/>
                </a:moveTo>
                <a:cubicBezTo>
                  <a:pt x="748667" y="49438"/>
                  <a:pt x="789755" y="90802"/>
                  <a:pt x="789755" y="142193"/>
                </a:cubicBezTo>
                <a:cubicBezTo>
                  <a:pt x="789755" y="193584"/>
                  <a:pt x="748667" y="234948"/>
                  <a:pt x="697618" y="234948"/>
                </a:cubicBezTo>
                <a:cubicBezTo>
                  <a:pt x="646570" y="234948"/>
                  <a:pt x="604237" y="193584"/>
                  <a:pt x="604237" y="142193"/>
                </a:cubicBezTo>
                <a:cubicBezTo>
                  <a:pt x="604237" y="90802"/>
                  <a:pt x="646570" y="49438"/>
                  <a:pt x="697618" y="49438"/>
                </a:cubicBezTo>
                <a:close/>
                <a:moveTo>
                  <a:pt x="219095" y="49438"/>
                </a:moveTo>
                <a:cubicBezTo>
                  <a:pt x="270486" y="49438"/>
                  <a:pt x="311850" y="90802"/>
                  <a:pt x="311850" y="142193"/>
                </a:cubicBezTo>
                <a:cubicBezTo>
                  <a:pt x="311850" y="193584"/>
                  <a:pt x="270486" y="234948"/>
                  <a:pt x="219095" y="234948"/>
                </a:cubicBezTo>
                <a:cubicBezTo>
                  <a:pt x="167704" y="234948"/>
                  <a:pt x="126340" y="193584"/>
                  <a:pt x="126340" y="142193"/>
                </a:cubicBezTo>
                <a:cubicBezTo>
                  <a:pt x="126340" y="90802"/>
                  <a:pt x="167704" y="49438"/>
                  <a:pt x="219095" y="49438"/>
                </a:cubicBezTo>
                <a:close/>
                <a:moveTo>
                  <a:pt x="460170" y="29882"/>
                </a:moveTo>
                <a:cubicBezTo>
                  <a:pt x="425308" y="29882"/>
                  <a:pt x="397916" y="58519"/>
                  <a:pt x="397916" y="92136"/>
                </a:cubicBezTo>
                <a:cubicBezTo>
                  <a:pt x="397916" y="126999"/>
                  <a:pt x="425308" y="155636"/>
                  <a:pt x="460170" y="155636"/>
                </a:cubicBezTo>
                <a:cubicBezTo>
                  <a:pt x="495033" y="155636"/>
                  <a:pt x="522425" y="126999"/>
                  <a:pt x="522425" y="92136"/>
                </a:cubicBezTo>
                <a:cubicBezTo>
                  <a:pt x="522425" y="58519"/>
                  <a:pt x="495033" y="29882"/>
                  <a:pt x="460170" y="29882"/>
                </a:cubicBezTo>
                <a:close/>
                <a:moveTo>
                  <a:pt x="460170" y="0"/>
                </a:moveTo>
                <a:cubicBezTo>
                  <a:pt x="511219" y="0"/>
                  <a:pt x="553552" y="41088"/>
                  <a:pt x="553552" y="92136"/>
                </a:cubicBezTo>
                <a:cubicBezTo>
                  <a:pt x="553552" y="143185"/>
                  <a:pt x="511219" y="185518"/>
                  <a:pt x="460170" y="185518"/>
                </a:cubicBezTo>
                <a:cubicBezTo>
                  <a:pt x="409122" y="185518"/>
                  <a:pt x="368034" y="143185"/>
                  <a:pt x="368034" y="92136"/>
                </a:cubicBezTo>
                <a:cubicBezTo>
                  <a:pt x="368034" y="41088"/>
                  <a:pt x="409122" y="0"/>
                  <a:pt x="4601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6F724D4-D33D-8147-BFA8-DCB76BEEE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816" y="7667471"/>
            <a:ext cx="1212720" cy="1034950"/>
          </a:xfrm>
          <a:custGeom>
            <a:avLst/>
            <a:gdLst>
              <a:gd name="connsiteX0" fmla="*/ 522230 w 1212720"/>
              <a:gd name="connsiteY0" fmla="*/ 955376 h 1034950"/>
              <a:gd name="connsiteX1" fmla="*/ 518491 w 1212720"/>
              <a:gd name="connsiteY1" fmla="*/ 960350 h 1034950"/>
              <a:gd name="connsiteX2" fmla="*/ 515998 w 1212720"/>
              <a:gd name="connsiteY2" fmla="*/ 981486 h 1034950"/>
              <a:gd name="connsiteX3" fmla="*/ 520983 w 1212720"/>
              <a:gd name="connsiteY3" fmla="*/ 987703 h 1034950"/>
              <a:gd name="connsiteX4" fmla="*/ 542172 w 1212720"/>
              <a:gd name="connsiteY4" fmla="*/ 991433 h 1034950"/>
              <a:gd name="connsiteX5" fmla="*/ 552143 w 1212720"/>
              <a:gd name="connsiteY5" fmla="*/ 985216 h 1034950"/>
              <a:gd name="connsiteX6" fmla="*/ 525969 w 1212720"/>
              <a:gd name="connsiteY6" fmla="*/ 960350 h 1034950"/>
              <a:gd name="connsiteX7" fmla="*/ 473621 w 1212720"/>
              <a:gd name="connsiteY7" fmla="*/ 906886 h 1034950"/>
              <a:gd name="connsiteX8" fmla="*/ 459911 w 1212720"/>
              <a:gd name="connsiteY8" fmla="*/ 915590 h 1034950"/>
              <a:gd name="connsiteX9" fmla="*/ 454926 w 1212720"/>
              <a:gd name="connsiteY9" fmla="*/ 924293 h 1034950"/>
              <a:gd name="connsiteX10" fmla="*/ 459911 w 1212720"/>
              <a:gd name="connsiteY10" fmla="*/ 937970 h 1034950"/>
              <a:gd name="connsiteX11" fmla="*/ 462404 w 1212720"/>
              <a:gd name="connsiteY11" fmla="*/ 941700 h 1034950"/>
              <a:gd name="connsiteX12" fmla="*/ 474868 w 1212720"/>
              <a:gd name="connsiteY12" fmla="*/ 950403 h 1034950"/>
              <a:gd name="connsiteX13" fmla="*/ 484839 w 1212720"/>
              <a:gd name="connsiteY13" fmla="*/ 947916 h 1034950"/>
              <a:gd name="connsiteX14" fmla="*/ 499795 w 1212720"/>
              <a:gd name="connsiteY14" fmla="*/ 936726 h 1034950"/>
              <a:gd name="connsiteX15" fmla="*/ 501041 w 1212720"/>
              <a:gd name="connsiteY15" fmla="*/ 934240 h 1034950"/>
              <a:gd name="connsiteX16" fmla="*/ 422520 w 1212720"/>
              <a:gd name="connsiteY16" fmla="*/ 855910 h 1034950"/>
              <a:gd name="connsiteX17" fmla="*/ 407564 w 1212720"/>
              <a:gd name="connsiteY17" fmla="*/ 868343 h 1034950"/>
              <a:gd name="connsiteX18" fmla="*/ 401332 w 1212720"/>
              <a:gd name="connsiteY18" fmla="*/ 879533 h 1034950"/>
              <a:gd name="connsiteX19" fmla="*/ 405071 w 1212720"/>
              <a:gd name="connsiteY19" fmla="*/ 893210 h 1034950"/>
              <a:gd name="connsiteX20" fmla="*/ 407564 w 1212720"/>
              <a:gd name="connsiteY20" fmla="*/ 895696 h 1034950"/>
              <a:gd name="connsiteX21" fmla="*/ 420027 w 1212720"/>
              <a:gd name="connsiteY21" fmla="*/ 903156 h 1034950"/>
              <a:gd name="connsiteX22" fmla="*/ 431245 w 1212720"/>
              <a:gd name="connsiteY22" fmla="*/ 899426 h 1034950"/>
              <a:gd name="connsiteX23" fmla="*/ 452433 w 1212720"/>
              <a:gd name="connsiteY23" fmla="*/ 885750 h 1034950"/>
              <a:gd name="connsiteX24" fmla="*/ 385129 w 1212720"/>
              <a:gd name="connsiteY24" fmla="*/ 818610 h 1034950"/>
              <a:gd name="connsiteX25" fmla="*/ 385129 w 1212720"/>
              <a:gd name="connsiteY25" fmla="*/ 819853 h 1034950"/>
              <a:gd name="connsiteX26" fmla="*/ 387622 w 1212720"/>
              <a:gd name="connsiteY26" fmla="*/ 823583 h 1034950"/>
              <a:gd name="connsiteX27" fmla="*/ 395100 w 1212720"/>
              <a:gd name="connsiteY27" fmla="*/ 828556 h 1034950"/>
              <a:gd name="connsiteX28" fmla="*/ 458042 w 1212720"/>
              <a:gd name="connsiteY28" fmla="*/ 496742 h 1034950"/>
              <a:gd name="connsiteX29" fmla="*/ 431245 w 1212720"/>
              <a:gd name="connsiteY29" fmla="*/ 504047 h 1034950"/>
              <a:gd name="connsiteX30" fmla="*/ 309100 w 1212720"/>
              <a:gd name="connsiteY30" fmla="*/ 624650 h 1034950"/>
              <a:gd name="connsiteX31" fmla="*/ 316578 w 1212720"/>
              <a:gd name="connsiteY31" fmla="*/ 707953 h 1034950"/>
              <a:gd name="connsiteX32" fmla="*/ 489824 w 1212720"/>
              <a:gd name="connsiteY32" fmla="*/ 882020 h 1034950"/>
              <a:gd name="connsiteX33" fmla="*/ 547157 w 1212720"/>
              <a:gd name="connsiteY33" fmla="*/ 937970 h 1034950"/>
              <a:gd name="connsiteX34" fmla="*/ 606983 w 1212720"/>
              <a:gd name="connsiteY34" fmla="*/ 998893 h 1034950"/>
              <a:gd name="connsiteX35" fmla="*/ 638142 w 1212720"/>
              <a:gd name="connsiteY35" fmla="*/ 998893 h 1034950"/>
              <a:gd name="connsiteX36" fmla="*/ 644374 w 1212720"/>
              <a:gd name="connsiteY36" fmla="*/ 993920 h 1034950"/>
              <a:gd name="connsiteX37" fmla="*/ 649360 w 1212720"/>
              <a:gd name="connsiteY37" fmla="*/ 977756 h 1034950"/>
              <a:gd name="connsiteX38" fmla="*/ 644374 w 1212720"/>
              <a:gd name="connsiteY38" fmla="*/ 961593 h 1034950"/>
              <a:gd name="connsiteX39" fmla="*/ 525969 w 1212720"/>
              <a:gd name="connsiteY39" fmla="*/ 844720 h 1034950"/>
              <a:gd name="connsiteX40" fmla="*/ 525969 w 1212720"/>
              <a:gd name="connsiteY40" fmla="*/ 823583 h 1034950"/>
              <a:gd name="connsiteX41" fmla="*/ 547157 w 1212720"/>
              <a:gd name="connsiteY41" fmla="*/ 823583 h 1034950"/>
              <a:gd name="connsiteX42" fmla="*/ 692983 w 1212720"/>
              <a:gd name="connsiteY42" fmla="*/ 969053 h 1034950"/>
              <a:gd name="connsiteX43" fmla="*/ 725388 w 1212720"/>
              <a:gd name="connsiteY43" fmla="*/ 969053 h 1034950"/>
              <a:gd name="connsiteX44" fmla="*/ 727881 w 1212720"/>
              <a:gd name="connsiteY44" fmla="*/ 965323 h 1034950"/>
              <a:gd name="connsiteX45" fmla="*/ 735359 w 1212720"/>
              <a:gd name="connsiteY45" fmla="*/ 949160 h 1034950"/>
              <a:gd name="connsiteX46" fmla="*/ 727881 w 1212720"/>
              <a:gd name="connsiteY46" fmla="*/ 931753 h 1034950"/>
              <a:gd name="connsiteX47" fmla="*/ 583302 w 1212720"/>
              <a:gd name="connsiteY47" fmla="*/ 787526 h 1034950"/>
              <a:gd name="connsiteX48" fmla="*/ 583302 w 1212720"/>
              <a:gd name="connsiteY48" fmla="*/ 766390 h 1034950"/>
              <a:gd name="connsiteX49" fmla="*/ 604490 w 1212720"/>
              <a:gd name="connsiteY49" fmla="*/ 766390 h 1034950"/>
              <a:gd name="connsiteX50" fmla="*/ 750316 w 1212720"/>
              <a:gd name="connsiteY50" fmla="*/ 910616 h 1034950"/>
              <a:gd name="connsiteX51" fmla="*/ 773997 w 1212720"/>
              <a:gd name="connsiteY51" fmla="*/ 935483 h 1034950"/>
              <a:gd name="connsiteX52" fmla="*/ 811388 w 1212720"/>
              <a:gd name="connsiteY52" fmla="*/ 940456 h 1034950"/>
              <a:gd name="connsiteX53" fmla="*/ 815127 w 1212720"/>
              <a:gd name="connsiteY53" fmla="*/ 936726 h 1034950"/>
              <a:gd name="connsiteX54" fmla="*/ 810142 w 1212720"/>
              <a:gd name="connsiteY54" fmla="*/ 899426 h 1034950"/>
              <a:gd name="connsiteX55" fmla="*/ 640635 w 1212720"/>
              <a:gd name="connsiteY55" fmla="*/ 730333 h 1034950"/>
              <a:gd name="connsiteX56" fmla="*/ 640635 w 1212720"/>
              <a:gd name="connsiteY56" fmla="*/ 709197 h 1034950"/>
              <a:gd name="connsiteX57" fmla="*/ 661823 w 1212720"/>
              <a:gd name="connsiteY57" fmla="*/ 709197 h 1034950"/>
              <a:gd name="connsiteX58" fmla="*/ 806402 w 1212720"/>
              <a:gd name="connsiteY58" fmla="*/ 853423 h 1034950"/>
              <a:gd name="connsiteX59" fmla="*/ 840055 w 1212720"/>
              <a:gd name="connsiteY59" fmla="*/ 853423 h 1034950"/>
              <a:gd name="connsiteX60" fmla="*/ 843794 w 1212720"/>
              <a:gd name="connsiteY60" fmla="*/ 850936 h 1034950"/>
              <a:gd name="connsiteX61" fmla="*/ 850025 w 1212720"/>
              <a:gd name="connsiteY61" fmla="*/ 834773 h 1034950"/>
              <a:gd name="connsiteX62" fmla="*/ 843794 w 1212720"/>
              <a:gd name="connsiteY62" fmla="*/ 817366 h 1034950"/>
              <a:gd name="connsiteX63" fmla="*/ 755301 w 1212720"/>
              <a:gd name="connsiteY63" fmla="*/ 730333 h 1034950"/>
              <a:gd name="connsiteX64" fmla="*/ 740345 w 1212720"/>
              <a:gd name="connsiteY64" fmla="*/ 715413 h 1034950"/>
              <a:gd name="connsiteX65" fmla="*/ 730374 w 1212720"/>
              <a:gd name="connsiteY65" fmla="*/ 704223 h 1034950"/>
              <a:gd name="connsiteX66" fmla="*/ 590780 w 1212720"/>
              <a:gd name="connsiteY66" fmla="*/ 645787 h 1034950"/>
              <a:gd name="connsiteX67" fmla="*/ 588287 w 1212720"/>
              <a:gd name="connsiteY67" fmla="*/ 645787 h 1034950"/>
              <a:gd name="connsiteX68" fmla="*/ 547157 w 1212720"/>
              <a:gd name="connsiteY68" fmla="*/ 694277 h 1034950"/>
              <a:gd name="connsiteX69" fmla="*/ 487331 w 1212720"/>
              <a:gd name="connsiteY69" fmla="*/ 736550 h 1034950"/>
              <a:gd name="connsiteX70" fmla="*/ 466143 w 1212720"/>
              <a:gd name="connsiteY70" fmla="*/ 732820 h 1034950"/>
              <a:gd name="connsiteX71" fmla="*/ 434984 w 1212720"/>
              <a:gd name="connsiteY71" fmla="*/ 710440 h 1034950"/>
              <a:gd name="connsiteX72" fmla="*/ 426259 w 1212720"/>
              <a:gd name="connsiteY72" fmla="*/ 650760 h 1034950"/>
              <a:gd name="connsiteX73" fmla="*/ 514751 w 1212720"/>
              <a:gd name="connsiteY73" fmla="*/ 527670 h 1034950"/>
              <a:gd name="connsiteX74" fmla="*/ 484839 w 1212720"/>
              <a:gd name="connsiteY74" fmla="*/ 505290 h 1034950"/>
              <a:gd name="connsiteX75" fmla="*/ 458042 w 1212720"/>
              <a:gd name="connsiteY75" fmla="*/ 496742 h 1034950"/>
              <a:gd name="connsiteX76" fmla="*/ 695631 w 1212720"/>
              <a:gd name="connsiteY76" fmla="*/ 474828 h 1034950"/>
              <a:gd name="connsiteX77" fmla="*/ 585795 w 1212720"/>
              <a:gd name="connsiteY77" fmla="*/ 504047 h 1034950"/>
              <a:gd name="connsiteX78" fmla="*/ 584548 w 1212720"/>
              <a:gd name="connsiteY78" fmla="*/ 505290 h 1034950"/>
              <a:gd name="connsiteX79" fmla="*/ 583302 w 1212720"/>
              <a:gd name="connsiteY79" fmla="*/ 506533 h 1034950"/>
              <a:gd name="connsiteX80" fmla="*/ 453679 w 1212720"/>
              <a:gd name="connsiteY80" fmla="*/ 660707 h 1034950"/>
              <a:gd name="connsiteX81" fmla="*/ 459911 w 1212720"/>
              <a:gd name="connsiteY81" fmla="*/ 693033 h 1034950"/>
              <a:gd name="connsiteX82" fmla="*/ 474868 w 1212720"/>
              <a:gd name="connsiteY82" fmla="*/ 705467 h 1034950"/>
              <a:gd name="connsiteX83" fmla="*/ 519737 w 1212720"/>
              <a:gd name="connsiteY83" fmla="*/ 683087 h 1034950"/>
              <a:gd name="connsiteX84" fmla="*/ 570838 w 1212720"/>
              <a:gd name="connsiteY84" fmla="*/ 622163 h 1034950"/>
              <a:gd name="connsiteX85" fmla="*/ 613215 w 1212720"/>
              <a:gd name="connsiteY85" fmla="*/ 625893 h 1034950"/>
              <a:gd name="connsiteX86" fmla="*/ 813881 w 1212720"/>
              <a:gd name="connsiteY86" fmla="*/ 644543 h 1034950"/>
              <a:gd name="connsiteX87" fmla="*/ 835069 w 1212720"/>
              <a:gd name="connsiteY87" fmla="*/ 645787 h 1034950"/>
              <a:gd name="connsiteX88" fmla="*/ 832576 w 1212720"/>
              <a:gd name="connsiteY88" fmla="*/ 668167 h 1034950"/>
              <a:gd name="connsiteX89" fmla="*/ 766519 w 1212720"/>
              <a:gd name="connsiteY89" fmla="*/ 699250 h 1034950"/>
              <a:gd name="connsiteX90" fmla="*/ 836315 w 1212720"/>
              <a:gd name="connsiteY90" fmla="*/ 767633 h 1034950"/>
              <a:gd name="connsiteX91" fmla="*/ 903619 w 1212720"/>
              <a:gd name="connsiteY91" fmla="*/ 715413 h 1034950"/>
              <a:gd name="connsiteX92" fmla="*/ 913590 w 1212720"/>
              <a:gd name="connsiteY92" fmla="*/ 699250 h 1034950"/>
              <a:gd name="connsiteX93" fmla="*/ 908605 w 1212720"/>
              <a:gd name="connsiteY93" fmla="*/ 680600 h 1034950"/>
              <a:gd name="connsiteX94" fmla="*/ 803910 w 1212720"/>
              <a:gd name="connsiteY94" fmla="*/ 543833 h 1034950"/>
              <a:gd name="connsiteX95" fmla="*/ 800171 w 1212720"/>
              <a:gd name="connsiteY95" fmla="*/ 538860 h 1034950"/>
              <a:gd name="connsiteX96" fmla="*/ 795185 w 1212720"/>
              <a:gd name="connsiteY96" fmla="*/ 532643 h 1034950"/>
              <a:gd name="connsiteX97" fmla="*/ 795185 w 1212720"/>
              <a:gd name="connsiteY97" fmla="*/ 531400 h 1034950"/>
              <a:gd name="connsiteX98" fmla="*/ 695631 w 1212720"/>
              <a:gd name="connsiteY98" fmla="*/ 474828 h 1034950"/>
              <a:gd name="connsiteX99" fmla="*/ 883613 w 1212720"/>
              <a:gd name="connsiteY99" fmla="*/ 474072 h 1034950"/>
              <a:gd name="connsiteX100" fmla="*/ 894489 w 1212720"/>
              <a:gd name="connsiteY100" fmla="*/ 475293 h 1034950"/>
              <a:gd name="connsiteX101" fmla="*/ 924701 w 1212720"/>
              <a:gd name="connsiteY101" fmla="*/ 511914 h 1034950"/>
              <a:gd name="connsiteX102" fmla="*/ 923493 w 1212720"/>
              <a:gd name="connsiteY102" fmla="*/ 522900 h 1034950"/>
              <a:gd name="connsiteX103" fmla="*/ 911408 w 1212720"/>
              <a:gd name="connsiteY103" fmla="*/ 532665 h 1034950"/>
              <a:gd name="connsiteX104" fmla="*/ 900531 w 1212720"/>
              <a:gd name="connsiteY104" fmla="*/ 531445 h 1034950"/>
              <a:gd name="connsiteX105" fmla="*/ 870319 w 1212720"/>
              <a:gd name="connsiteY105" fmla="*/ 494824 h 1034950"/>
              <a:gd name="connsiteX106" fmla="*/ 871527 w 1212720"/>
              <a:gd name="connsiteY106" fmla="*/ 483838 h 1034950"/>
              <a:gd name="connsiteX107" fmla="*/ 378597 w 1212720"/>
              <a:gd name="connsiteY107" fmla="*/ 429002 h 1034950"/>
              <a:gd name="connsiteX108" fmla="*/ 388738 w 1212720"/>
              <a:gd name="connsiteY108" fmla="*/ 429002 h 1034950"/>
              <a:gd name="connsiteX109" fmla="*/ 401414 w 1212720"/>
              <a:gd name="connsiteY109" fmla="*/ 441678 h 1034950"/>
              <a:gd name="connsiteX110" fmla="*/ 401414 w 1212720"/>
              <a:gd name="connsiteY110" fmla="*/ 453087 h 1034950"/>
              <a:gd name="connsiteX111" fmla="*/ 365921 w 1212720"/>
              <a:gd name="connsiteY111" fmla="*/ 487314 h 1034950"/>
              <a:gd name="connsiteX112" fmla="*/ 354512 w 1212720"/>
              <a:gd name="connsiteY112" fmla="*/ 487314 h 1034950"/>
              <a:gd name="connsiteX113" fmla="*/ 343103 w 1212720"/>
              <a:gd name="connsiteY113" fmla="*/ 474637 h 1034950"/>
              <a:gd name="connsiteX114" fmla="*/ 343103 w 1212720"/>
              <a:gd name="connsiteY114" fmla="*/ 464496 h 1034950"/>
              <a:gd name="connsiteX115" fmla="*/ 842789 w 1212720"/>
              <a:gd name="connsiteY115" fmla="*/ 422264 h 1034950"/>
              <a:gd name="connsiteX116" fmla="*/ 850322 w 1212720"/>
              <a:gd name="connsiteY116" fmla="*/ 423557 h 1034950"/>
              <a:gd name="connsiteX117" fmla="*/ 864133 w 1212720"/>
              <a:gd name="connsiteY117" fmla="*/ 440359 h 1034950"/>
              <a:gd name="connsiteX118" fmla="*/ 864133 w 1212720"/>
              <a:gd name="connsiteY118" fmla="*/ 448114 h 1034950"/>
              <a:gd name="connsiteX119" fmla="*/ 846556 w 1212720"/>
              <a:gd name="connsiteY119" fmla="*/ 462331 h 1034950"/>
              <a:gd name="connsiteX120" fmla="*/ 839023 w 1212720"/>
              <a:gd name="connsiteY120" fmla="*/ 462331 h 1034950"/>
              <a:gd name="connsiteX121" fmla="*/ 826467 w 1212720"/>
              <a:gd name="connsiteY121" fmla="*/ 444236 h 1034950"/>
              <a:gd name="connsiteX122" fmla="*/ 826467 w 1212720"/>
              <a:gd name="connsiteY122" fmla="*/ 436481 h 1034950"/>
              <a:gd name="connsiteX123" fmla="*/ 380143 w 1212720"/>
              <a:gd name="connsiteY123" fmla="*/ 374740 h 1034950"/>
              <a:gd name="connsiteX124" fmla="*/ 153304 w 1212720"/>
              <a:gd name="connsiteY124" fmla="*/ 601027 h 1034950"/>
              <a:gd name="connsiteX125" fmla="*/ 195680 w 1212720"/>
              <a:gd name="connsiteY125" fmla="*/ 644543 h 1034950"/>
              <a:gd name="connsiteX126" fmla="*/ 246782 w 1212720"/>
              <a:gd name="connsiteY126" fmla="*/ 644543 h 1034950"/>
              <a:gd name="connsiteX127" fmla="*/ 286665 w 1212720"/>
              <a:gd name="connsiteY127" fmla="*/ 604757 h 1034950"/>
              <a:gd name="connsiteX128" fmla="*/ 295390 w 1212720"/>
              <a:gd name="connsiteY128" fmla="*/ 596053 h 1034950"/>
              <a:gd name="connsiteX129" fmla="*/ 402578 w 1212720"/>
              <a:gd name="connsiteY129" fmla="*/ 489127 h 1034950"/>
              <a:gd name="connsiteX130" fmla="*/ 411303 w 1212720"/>
              <a:gd name="connsiteY130" fmla="*/ 480423 h 1034950"/>
              <a:gd name="connsiteX131" fmla="*/ 443708 w 1212720"/>
              <a:gd name="connsiteY131" fmla="*/ 449340 h 1034950"/>
              <a:gd name="connsiteX132" fmla="*/ 443708 w 1212720"/>
              <a:gd name="connsiteY132" fmla="*/ 436906 h 1034950"/>
              <a:gd name="connsiteX133" fmla="*/ 851272 w 1212720"/>
              <a:gd name="connsiteY133" fmla="*/ 371010 h 1034950"/>
              <a:gd name="connsiteX134" fmla="*/ 781475 w 1212720"/>
              <a:gd name="connsiteY134" fmla="*/ 428203 h 1034950"/>
              <a:gd name="connsiteX135" fmla="*/ 780229 w 1212720"/>
              <a:gd name="connsiteY135" fmla="*/ 433176 h 1034950"/>
              <a:gd name="connsiteX136" fmla="*/ 781475 w 1212720"/>
              <a:gd name="connsiteY136" fmla="*/ 439393 h 1034950"/>
              <a:gd name="connsiteX137" fmla="*/ 958460 w 1212720"/>
              <a:gd name="connsiteY137" fmla="*/ 653247 h 1034950"/>
              <a:gd name="connsiteX138" fmla="*/ 982141 w 1212720"/>
              <a:gd name="connsiteY138" fmla="*/ 666923 h 1034950"/>
              <a:gd name="connsiteX139" fmla="*/ 1008315 w 1212720"/>
              <a:gd name="connsiteY139" fmla="*/ 658220 h 1034950"/>
              <a:gd name="connsiteX140" fmla="*/ 1055677 w 1212720"/>
              <a:gd name="connsiteY140" fmla="*/ 618433 h 1034950"/>
              <a:gd name="connsiteX141" fmla="*/ 1182807 w 1212720"/>
              <a:gd name="connsiteY141" fmla="*/ 34066 h 1034950"/>
              <a:gd name="connsiteX142" fmla="*/ 861243 w 1212720"/>
              <a:gd name="connsiteY142" fmla="*/ 322520 h 1034950"/>
              <a:gd name="connsiteX143" fmla="*/ 859996 w 1212720"/>
              <a:gd name="connsiteY143" fmla="*/ 333710 h 1034950"/>
              <a:gd name="connsiteX144" fmla="*/ 977155 w 1212720"/>
              <a:gd name="connsiteY144" fmla="*/ 475450 h 1034950"/>
              <a:gd name="connsiteX145" fmla="*/ 1094314 w 1212720"/>
              <a:gd name="connsiteY145" fmla="*/ 618433 h 1034950"/>
              <a:gd name="connsiteX146" fmla="*/ 1099300 w 1212720"/>
              <a:gd name="connsiteY146" fmla="*/ 620920 h 1034950"/>
              <a:gd name="connsiteX147" fmla="*/ 1104285 w 1212720"/>
              <a:gd name="connsiteY147" fmla="*/ 619677 h 1034950"/>
              <a:gd name="connsiteX148" fmla="*/ 1157879 w 1212720"/>
              <a:gd name="connsiteY148" fmla="*/ 558753 h 1034950"/>
              <a:gd name="connsiteX149" fmla="*/ 1182807 w 1212720"/>
              <a:gd name="connsiteY149" fmla="*/ 505290 h 1034950"/>
              <a:gd name="connsiteX150" fmla="*/ 29913 w 1212720"/>
              <a:gd name="connsiteY150" fmla="*/ 30336 h 1034950"/>
              <a:gd name="connsiteX151" fmla="*/ 29913 w 1212720"/>
              <a:gd name="connsiteY151" fmla="*/ 475450 h 1034950"/>
              <a:gd name="connsiteX152" fmla="*/ 49855 w 1212720"/>
              <a:gd name="connsiteY152" fmla="*/ 530157 h 1034950"/>
              <a:gd name="connsiteX153" fmla="*/ 103449 w 1212720"/>
              <a:gd name="connsiteY153" fmla="*/ 597297 h 1034950"/>
              <a:gd name="connsiteX154" fmla="*/ 114666 w 1212720"/>
              <a:gd name="connsiteY154" fmla="*/ 596053 h 1034950"/>
              <a:gd name="connsiteX155" fmla="*/ 375158 w 1212720"/>
              <a:gd name="connsiteY155" fmla="*/ 336196 h 1034950"/>
              <a:gd name="connsiteX156" fmla="*/ 377651 w 1212720"/>
              <a:gd name="connsiteY156" fmla="*/ 329980 h 1034950"/>
              <a:gd name="connsiteX157" fmla="*/ 376404 w 1212720"/>
              <a:gd name="connsiteY157" fmla="*/ 325006 h 1034950"/>
              <a:gd name="connsiteX158" fmla="*/ 33964 w 1212720"/>
              <a:gd name="connsiteY158" fmla="*/ 186 h 1034950"/>
              <a:gd name="connsiteX159" fmla="*/ 48608 w 1212720"/>
              <a:gd name="connsiteY159" fmla="*/ 6713 h 1034950"/>
              <a:gd name="connsiteX160" fmla="*/ 396346 w 1212720"/>
              <a:gd name="connsiteY160" fmla="*/ 303870 h 1034950"/>
              <a:gd name="connsiteX161" fmla="*/ 408810 w 1212720"/>
              <a:gd name="connsiteY161" fmla="*/ 329980 h 1034950"/>
              <a:gd name="connsiteX162" fmla="*/ 401332 w 1212720"/>
              <a:gd name="connsiteY162" fmla="*/ 352360 h 1034950"/>
              <a:gd name="connsiteX163" fmla="*/ 464897 w 1212720"/>
              <a:gd name="connsiteY163" fmla="*/ 415770 h 1034950"/>
              <a:gd name="connsiteX164" fmla="*/ 467389 w 1212720"/>
              <a:gd name="connsiteY164" fmla="*/ 466746 h 1034950"/>
              <a:gd name="connsiteX165" fmla="*/ 502288 w 1212720"/>
              <a:gd name="connsiteY165" fmla="*/ 481667 h 1034950"/>
              <a:gd name="connsiteX166" fmla="*/ 537186 w 1212720"/>
              <a:gd name="connsiteY166" fmla="*/ 506533 h 1034950"/>
              <a:gd name="connsiteX167" fmla="*/ 563360 w 1212720"/>
              <a:gd name="connsiteY167" fmla="*/ 482910 h 1034950"/>
              <a:gd name="connsiteX168" fmla="*/ 565853 w 1212720"/>
              <a:gd name="connsiteY168" fmla="*/ 481667 h 1034950"/>
              <a:gd name="connsiteX169" fmla="*/ 567099 w 1212720"/>
              <a:gd name="connsiteY169" fmla="*/ 480423 h 1034950"/>
              <a:gd name="connsiteX170" fmla="*/ 764026 w 1212720"/>
              <a:gd name="connsiteY170" fmla="*/ 466746 h 1034950"/>
              <a:gd name="connsiteX171" fmla="*/ 757794 w 1212720"/>
              <a:gd name="connsiteY171" fmla="*/ 459286 h 1034950"/>
              <a:gd name="connsiteX172" fmla="*/ 749069 w 1212720"/>
              <a:gd name="connsiteY172" fmla="*/ 430690 h 1034950"/>
              <a:gd name="connsiteX173" fmla="*/ 762779 w 1212720"/>
              <a:gd name="connsiteY173" fmla="*/ 405823 h 1034950"/>
              <a:gd name="connsiteX174" fmla="*/ 832576 w 1212720"/>
              <a:gd name="connsiteY174" fmla="*/ 347386 h 1034950"/>
              <a:gd name="connsiteX175" fmla="*/ 841301 w 1212720"/>
              <a:gd name="connsiteY175" fmla="*/ 300140 h 1034950"/>
              <a:gd name="connsiteX176" fmla="*/ 1166604 w 1212720"/>
              <a:gd name="connsiteY176" fmla="*/ 9200 h 1034950"/>
              <a:gd name="connsiteX177" fmla="*/ 1197763 w 1212720"/>
              <a:gd name="connsiteY177" fmla="*/ 6713 h 1034950"/>
              <a:gd name="connsiteX178" fmla="*/ 1212720 w 1212720"/>
              <a:gd name="connsiteY178" fmla="*/ 35310 h 1034950"/>
              <a:gd name="connsiteX179" fmla="*/ 1212720 w 1212720"/>
              <a:gd name="connsiteY179" fmla="*/ 507777 h 1034950"/>
              <a:gd name="connsiteX180" fmla="*/ 1180314 w 1212720"/>
              <a:gd name="connsiteY180" fmla="*/ 578647 h 1034950"/>
              <a:gd name="connsiteX181" fmla="*/ 1124227 w 1212720"/>
              <a:gd name="connsiteY181" fmla="*/ 642057 h 1034950"/>
              <a:gd name="connsiteX182" fmla="*/ 1100546 w 1212720"/>
              <a:gd name="connsiteY182" fmla="*/ 650760 h 1034950"/>
              <a:gd name="connsiteX183" fmla="*/ 1096807 w 1212720"/>
              <a:gd name="connsiteY183" fmla="*/ 650760 h 1034950"/>
              <a:gd name="connsiteX184" fmla="*/ 1075619 w 1212720"/>
              <a:gd name="connsiteY184" fmla="*/ 640813 h 1034950"/>
              <a:gd name="connsiteX185" fmla="*/ 1027010 w 1212720"/>
              <a:gd name="connsiteY185" fmla="*/ 680600 h 1034950"/>
              <a:gd name="connsiteX186" fmla="*/ 984634 w 1212720"/>
              <a:gd name="connsiteY186" fmla="*/ 695520 h 1034950"/>
              <a:gd name="connsiteX187" fmla="*/ 979648 w 1212720"/>
              <a:gd name="connsiteY187" fmla="*/ 695520 h 1034950"/>
              <a:gd name="connsiteX188" fmla="*/ 941011 w 1212720"/>
              <a:gd name="connsiteY188" fmla="*/ 678113 h 1034950"/>
              <a:gd name="connsiteX189" fmla="*/ 943503 w 1212720"/>
              <a:gd name="connsiteY189" fmla="*/ 702980 h 1034950"/>
              <a:gd name="connsiteX190" fmla="*/ 922315 w 1212720"/>
              <a:gd name="connsiteY190" fmla="*/ 739036 h 1034950"/>
              <a:gd name="connsiteX191" fmla="*/ 857504 w 1212720"/>
              <a:gd name="connsiteY191" fmla="*/ 788770 h 1034950"/>
              <a:gd name="connsiteX192" fmla="*/ 864982 w 1212720"/>
              <a:gd name="connsiteY192" fmla="*/ 796230 h 1034950"/>
              <a:gd name="connsiteX193" fmla="*/ 864982 w 1212720"/>
              <a:gd name="connsiteY193" fmla="*/ 872073 h 1034950"/>
              <a:gd name="connsiteX194" fmla="*/ 861243 w 1212720"/>
              <a:gd name="connsiteY194" fmla="*/ 875803 h 1034950"/>
              <a:gd name="connsiteX195" fmla="*/ 840055 w 1212720"/>
              <a:gd name="connsiteY195" fmla="*/ 888236 h 1034950"/>
              <a:gd name="connsiteX196" fmla="*/ 850025 w 1212720"/>
              <a:gd name="connsiteY196" fmla="*/ 918076 h 1034950"/>
              <a:gd name="connsiteX197" fmla="*/ 836315 w 1212720"/>
              <a:gd name="connsiteY197" fmla="*/ 957863 h 1034950"/>
              <a:gd name="connsiteX198" fmla="*/ 832576 w 1212720"/>
              <a:gd name="connsiteY198" fmla="*/ 961593 h 1034950"/>
              <a:gd name="connsiteX199" fmla="*/ 796431 w 1212720"/>
              <a:gd name="connsiteY199" fmla="*/ 975270 h 1034950"/>
              <a:gd name="connsiteX200" fmla="*/ 792692 w 1212720"/>
              <a:gd name="connsiteY200" fmla="*/ 975270 h 1034950"/>
              <a:gd name="connsiteX201" fmla="*/ 762779 w 1212720"/>
              <a:gd name="connsiteY201" fmla="*/ 964080 h 1034950"/>
              <a:gd name="connsiteX202" fmla="*/ 750316 w 1212720"/>
              <a:gd name="connsiteY202" fmla="*/ 986460 h 1034950"/>
              <a:gd name="connsiteX203" fmla="*/ 746577 w 1212720"/>
              <a:gd name="connsiteY203" fmla="*/ 988946 h 1034950"/>
              <a:gd name="connsiteX204" fmla="*/ 709185 w 1212720"/>
              <a:gd name="connsiteY204" fmla="*/ 1005110 h 1034950"/>
              <a:gd name="connsiteX205" fmla="*/ 676780 w 1212720"/>
              <a:gd name="connsiteY205" fmla="*/ 995163 h 1034950"/>
              <a:gd name="connsiteX206" fmla="*/ 665562 w 1212720"/>
              <a:gd name="connsiteY206" fmla="*/ 1015056 h 1034950"/>
              <a:gd name="connsiteX207" fmla="*/ 659331 w 1212720"/>
              <a:gd name="connsiteY207" fmla="*/ 1020030 h 1034950"/>
              <a:gd name="connsiteX208" fmla="*/ 623186 w 1212720"/>
              <a:gd name="connsiteY208" fmla="*/ 1034950 h 1034950"/>
              <a:gd name="connsiteX209" fmla="*/ 585795 w 1212720"/>
              <a:gd name="connsiteY209" fmla="*/ 1020030 h 1034950"/>
              <a:gd name="connsiteX210" fmla="*/ 573331 w 1212720"/>
              <a:gd name="connsiteY210" fmla="*/ 1006353 h 1034950"/>
              <a:gd name="connsiteX211" fmla="*/ 560867 w 1212720"/>
              <a:gd name="connsiteY211" fmla="*/ 1015056 h 1034950"/>
              <a:gd name="connsiteX212" fmla="*/ 534693 w 1212720"/>
              <a:gd name="connsiteY212" fmla="*/ 1023760 h 1034950"/>
              <a:gd name="connsiteX213" fmla="*/ 496056 w 1212720"/>
              <a:gd name="connsiteY213" fmla="*/ 1005110 h 1034950"/>
              <a:gd name="connsiteX214" fmla="*/ 493563 w 1212720"/>
              <a:gd name="connsiteY214" fmla="*/ 1000136 h 1034950"/>
              <a:gd name="connsiteX215" fmla="*/ 483592 w 1212720"/>
              <a:gd name="connsiteY215" fmla="*/ 980243 h 1034950"/>
              <a:gd name="connsiteX216" fmla="*/ 477360 w 1212720"/>
              <a:gd name="connsiteY216" fmla="*/ 980243 h 1034950"/>
              <a:gd name="connsiteX217" fmla="*/ 468636 w 1212720"/>
              <a:gd name="connsiteY217" fmla="*/ 979000 h 1034950"/>
              <a:gd name="connsiteX218" fmla="*/ 438723 w 1212720"/>
              <a:gd name="connsiteY218" fmla="*/ 960350 h 1034950"/>
              <a:gd name="connsiteX219" fmla="*/ 436230 w 1212720"/>
              <a:gd name="connsiteY219" fmla="*/ 956620 h 1034950"/>
              <a:gd name="connsiteX220" fmla="*/ 426259 w 1212720"/>
              <a:gd name="connsiteY220" fmla="*/ 932996 h 1034950"/>
              <a:gd name="connsiteX221" fmla="*/ 422520 w 1212720"/>
              <a:gd name="connsiteY221" fmla="*/ 932996 h 1034950"/>
              <a:gd name="connsiteX222" fmla="*/ 415042 w 1212720"/>
              <a:gd name="connsiteY222" fmla="*/ 931753 h 1034950"/>
              <a:gd name="connsiteX223" fmla="*/ 383882 w 1212720"/>
              <a:gd name="connsiteY223" fmla="*/ 914346 h 1034950"/>
              <a:gd name="connsiteX224" fmla="*/ 381390 w 1212720"/>
              <a:gd name="connsiteY224" fmla="*/ 910616 h 1034950"/>
              <a:gd name="connsiteX225" fmla="*/ 371419 w 1212720"/>
              <a:gd name="connsiteY225" fmla="*/ 875803 h 1034950"/>
              <a:gd name="connsiteX226" fmla="*/ 380143 w 1212720"/>
              <a:gd name="connsiteY226" fmla="*/ 854666 h 1034950"/>
              <a:gd name="connsiteX227" fmla="*/ 363941 w 1212720"/>
              <a:gd name="connsiteY227" fmla="*/ 840990 h 1034950"/>
              <a:gd name="connsiteX228" fmla="*/ 361448 w 1212720"/>
              <a:gd name="connsiteY228" fmla="*/ 838503 h 1034950"/>
              <a:gd name="connsiteX229" fmla="*/ 351477 w 1212720"/>
              <a:gd name="connsiteY229" fmla="*/ 804933 h 1034950"/>
              <a:gd name="connsiteX230" fmla="*/ 355216 w 1212720"/>
              <a:gd name="connsiteY230" fmla="*/ 788770 h 1034950"/>
              <a:gd name="connsiteX231" fmla="*/ 295390 w 1212720"/>
              <a:gd name="connsiteY231" fmla="*/ 729090 h 1034950"/>
              <a:gd name="connsiteX232" fmla="*/ 267970 w 1212720"/>
              <a:gd name="connsiteY232" fmla="*/ 666923 h 1034950"/>
              <a:gd name="connsiteX233" fmla="*/ 221854 w 1212720"/>
              <a:gd name="connsiteY233" fmla="*/ 685573 h 1034950"/>
              <a:gd name="connsiteX234" fmla="*/ 174492 w 1212720"/>
              <a:gd name="connsiteY234" fmla="*/ 665680 h 1034950"/>
              <a:gd name="connsiteX235" fmla="*/ 130869 w 1212720"/>
              <a:gd name="connsiteY235" fmla="*/ 620920 h 1034950"/>
              <a:gd name="connsiteX236" fmla="*/ 108434 w 1212720"/>
              <a:gd name="connsiteY236" fmla="*/ 629623 h 1034950"/>
              <a:gd name="connsiteX237" fmla="*/ 82261 w 1212720"/>
              <a:gd name="connsiteY237" fmla="*/ 617190 h 1034950"/>
              <a:gd name="connsiteX238" fmla="*/ 81014 w 1212720"/>
              <a:gd name="connsiteY238" fmla="*/ 615947 h 1034950"/>
              <a:gd name="connsiteX239" fmla="*/ 24927 w 1212720"/>
              <a:gd name="connsiteY239" fmla="*/ 547563 h 1034950"/>
              <a:gd name="connsiteX240" fmla="*/ 0 w 1212720"/>
              <a:gd name="connsiteY240" fmla="*/ 475450 h 1034950"/>
              <a:gd name="connsiteX241" fmla="*/ 0 w 1212720"/>
              <a:gd name="connsiteY241" fmla="*/ 29093 h 1034950"/>
              <a:gd name="connsiteX242" fmla="*/ 17449 w 1212720"/>
              <a:gd name="connsiteY242" fmla="*/ 2983 h 1034950"/>
              <a:gd name="connsiteX243" fmla="*/ 33964 w 1212720"/>
              <a:gd name="connsiteY243" fmla="*/ 186 h 10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1212720" h="1034950">
                <a:moveTo>
                  <a:pt x="522230" y="955376"/>
                </a:moveTo>
                <a:lnTo>
                  <a:pt x="518491" y="960350"/>
                </a:lnTo>
                <a:cubicBezTo>
                  <a:pt x="512259" y="965323"/>
                  <a:pt x="511012" y="974026"/>
                  <a:pt x="515998" y="981486"/>
                </a:cubicBezTo>
                <a:lnTo>
                  <a:pt x="520983" y="987703"/>
                </a:lnTo>
                <a:cubicBezTo>
                  <a:pt x="525969" y="993920"/>
                  <a:pt x="535940" y="996406"/>
                  <a:pt x="542172" y="991433"/>
                </a:cubicBezTo>
                <a:lnTo>
                  <a:pt x="552143" y="985216"/>
                </a:lnTo>
                <a:lnTo>
                  <a:pt x="525969" y="960350"/>
                </a:lnTo>
                <a:close/>
                <a:moveTo>
                  <a:pt x="473621" y="906886"/>
                </a:moveTo>
                <a:lnTo>
                  <a:pt x="459911" y="915590"/>
                </a:lnTo>
                <a:cubicBezTo>
                  <a:pt x="457418" y="918076"/>
                  <a:pt x="456172" y="923050"/>
                  <a:pt x="454926" y="924293"/>
                </a:cubicBezTo>
                <a:cubicBezTo>
                  <a:pt x="454926" y="929266"/>
                  <a:pt x="457418" y="934240"/>
                  <a:pt x="459911" y="937970"/>
                </a:cubicBezTo>
                <a:lnTo>
                  <a:pt x="462404" y="941700"/>
                </a:lnTo>
                <a:cubicBezTo>
                  <a:pt x="466143" y="945430"/>
                  <a:pt x="469882" y="947916"/>
                  <a:pt x="474868" y="950403"/>
                </a:cubicBezTo>
                <a:cubicBezTo>
                  <a:pt x="477360" y="950403"/>
                  <a:pt x="481099" y="950403"/>
                  <a:pt x="484839" y="947916"/>
                </a:cubicBezTo>
                <a:lnTo>
                  <a:pt x="499795" y="936726"/>
                </a:lnTo>
                <a:lnTo>
                  <a:pt x="501041" y="934240"/>
                </a:lnTo>
                <a:close/>
                <a:moveTo>
                  <a:pt x="422520" y="855910"/>
                </a:moveTo>
                <a:lnTo>
                  <a:pt x="407564" y="868343"/>
                </a:lnTo>
                <a:cubicBezTo>
                  <a:pt x="403824" y="870830"/>
                  <a:pt x="402578" y="874560"/>
                  <a:pt x="401332" y="879533"/>
                </a:cubicBezTo>
                <a:cubicBezTo>
                  <a:pt x="401332" y="884506"/>
                  <a:pt x="402578" y="889480"/>
                  <a:pt x="405071" y="893210"/>
                </a:cubicBezTo>
                <a:lnTo>
                  <a:pt x="407564" y="895696"/>
                </a:lnTo>
                <a:cubicBezTo>
                  <a:pt x="410056" y="899426"/>
                  <a:pt x="415042" y="903156"/>
                  <a:pt x="420027" y="903156"/>
                </a:cubicBezTo>
                <a:cubicBezTo>
                  <a:pt x="423766" y="903156"/>
                  <a:pt x="428752" y="903156"/>
                  <a:pt x="431245" y="899426"/>
                </a:cubicBezTo>
                <a:lnTo>
                  <a:pt x="452433" y="885750"/>
                </a:lnTo>
                <a:close/>
                <a:moveTo>
                  <a:pt x="385129" y="818610"/>
                </a:moveTo>
                <a:lnTo>
                  <a:pt x="385129" y="819853"/>
                </a:lnTo>
                <a:lnTo>
                  <a:pt x="387622" y="823583"/>
                </a:lnTo>
                <a:cubicBezTo>
                  <a:pt x="390114" y="826070"/>
                  <a:pt x="392607" y="827313"/>
                  <a:pt x="395100" y="828556"/>
                </a:cubicBezTo>
                <a:close/>
                <a:moveTo>
                  <a:pt x="458042" y="496742"/>
                </a:moveTo>
                <a:cubicBezTo>
                  <a:pt x="448694" y="496587"/>
                  <a:pt x="439346" y="499074"/>
                  <a:pt x="431245" y="504047"/>
                </a:cubicBezTo>
                <a:lnTo>
                  <a:pt x="309100" y="624650"/>
                </a:lnTo>
                <a:cubicBezTo>
                  <a:pt x="291651" y="650760"/>
                  <a:pt x="294144" y="686817"/>
                  <a:pt x="316578" y="707953"/>
                </a:cubicBezTo>
                <a:lnTo>
                  <a:pt x="489824" y="882020"/>
                </a:lnTo>
                <a:lnTo>
                  <a:pt x="547157" y="937970"/>
                </a:lnTo>
                <a:lnTo>
                  <a:pt x="606983" y="998893"/>
                </a:lnTo>
                <a:cubicBezTo>
                  <a:pt x="615708" y="1007596"/>
                  <a:pt x="629418" y="1007596"/>
                  <a:pt x="638142" y="998893"/>
                </a:cubicBezTo>
                <a:lnTo>
                  <a:pt x="644374" y="993920"/>
                </a:lnTo>
                <a:cubicBezTo>
                  <a:pt x="646867" y="988946"/>
                  <a:pt x="649360" y="982730"/>
                  <a:pt x="649360" y="977756"/>
                </a:cubicBezTo>
                <a:cubicBezTo>
                  <a:pt x="649360" y="971540"/>
                  <a:pt x="646867" y="966566"/>
                  <a:pt x="644374" y="961593"/>
                </a:cubicBezTo>
                <a:lnTo>
                  <a:pt x="525969" y="844720"/>
                </a:lnTo>
                <a:cubicBezTo>
                  <a:pt x="519737" y="838503"/>
                  <a:pt x="519737" y="829800"/>
                  <a:pt x="525969" y="823583"/>
                </a:cubicBezTo>
                <a:cubicBezTo>
                  <a:pt x="532201" y="818610"/>
                  <a:pt x="542172" y="818610"/>
                  <a:pt x="547157" y="823583"/>
                </a:cubicBezTo>
                <a:lnTo>
                  <a:pt x="692983" y="969053"/>
                </a:lnTo>
                <a:cubicBezTo>
                  <a:pt x="701707" y="977756"/>
                  <a:pt x="716664" y="977756"/>
                  <a:pt x="725388" y="969053"/>
                </a:cubicBezTo>
                <a:lnTo>
                  <a:pt x="727881" y="965323"/>
                </a:lnTo>
                <a:cubicBezTo>
                  <a:pt x="732867" y="961593"/>
                  <a:pt x="735359" y="955376"/>
                  <a:pt x="735359" y="949160"/>
                </a:cubicBezTo>
                <a:cubicBezTo>
                  <a:pt x="735359" y="942943"/>
                  <a:pt x="732867" y="936726"/>
                  <a:pt x="727881" y="931753"/>
                </a:cubicBezTo>
                <a:lnTo>
                  <a:pt x="583302" y="787526"/>
                </a:lnTo>
                <a:cubicBezTo>
                  <a:pt x="577070" y="781310"/>
                  <a:pt x="577070" y="772606"/>
                  <a:pt x="583302" y="766390"/>
                </a:cubicBezTo>
                <a:cubicBezTo>
                  <a:pt x="589534" y="760173"/>
                  <a:pt x="598258" y="760173"/>
                  <a:pt x="604490" y="766390"/>
                </a:cubicBezTo>
                <a:lnTo>
                  <a:pt x="750316" y="910616"/>
                </a:lnTo>
                <a:lnTo>
                  <a:pt x="773997" y="935483"/>
                </a:lnTo>
                <a:cubicBezTo>
                  <a:pt x="785214" y="946673"/>
                  <a:pt x="802663" y="949160"/>
                  <a:pt x="811388" y="940456"/>
                </a:cubicBezTo>
                <a:lnTo>
                  <a:pt x="815127" y="936726"/>
                </a:lnTo>
                <a:cubicBezTo>
                  <a:pt x="823852" y="928023"/>
                  <a:pt x="822605" y="910616"/>
                  <a:pt x="810142" y="899426"/>
                </a:cubicBezTo>
                <a:lnTo>
                  <a:pt x="640635" y="730333"/>
                </a:lnTo>
                <a:cubicBezTo>
                  <a:pt x="634403" y="724116"/>
                  <a:pt x="634403" y="715413"/>
                  <a:pt x="640635" y="709197"/>
                </a:cubicBezTo>
                <a:cubicBezTo>
                  <a:pt x="646867" y="702980"/>
                  <a:pt x="655591" y="702980"/>
                  <a:pt x="661823" y="709197"/>
                </a:cubicBezTo>
                <a:lnTo>
                  <a:pt x="806402" y="853423"/>
                </a:lnTo>
                <a:cubicBezTo>
                  <a:pt x="816373" y="863370"/>
                  <a:pt x="831330" y="863370"/>
                  <a:pt x="840055" y="853423"/>
                </a:cubicBezTo>
                <a:lnTo>
                  <a:pt x="843794" y="850936"/>
                </a:lnTo>
                <a:cubicBezTo>
                  <a:pt x="847533" y="845963"/>
                  <a:pt x="850025" y="839746"/>
                  <a:pt x="850025" y="834773"/>
                </a:cubicBezTo>
                <a:cubicBezTo>
                  <a:pt x="850025" y="828556"/>
                  <a:pt x="847533" y="822340"/>
                  <a:pt x="843794" y="817366"/>
                </a:cubicBezTo>
                <a:lnTo>
                  <a:pt x="755301" y="730333"/>
                </a:lnTo>
                <a:lnTo>
                  <a:pt x="740345" y="715413"/>
                </a:lnTo>
                <a:lnTo>
                  <a:pt x="730374" y="704223"/>
                </a:lnTo>
                <a:cubicBezTo>
                  <a:pt x="679273" y="706710"/>
                  <a:pt x="628171" y="686817"/>
                  <a:pt x="590780" y="645787"/>
                </a:cubicBezTo>
                <a:cubicBezTo>
                  <a:pt x="590780" y="645787"/>
                  <a:pt x="589534" y="645787"/>
                  <a:pt x="588287" y="645787"/>
                </a:cubicBezTo>
                <a:cubicBezTo>
                  <a:pt x="577070" y="654490"/>
                  <a:pt x="555882" y="671897"/>
                  <a:pt x="547157" y="694277"/>
                </a:cubicBezTo>
                <a:cubicBezTo>
                  <a:pt x="538433" y="720387"/>
                  <a:pt x="513505" y="736550"/>
                  <a:pt x="487331" y="736550"/>
                </a:cubicBezTo>
                <a:cubicBezTo>
                  <a:pt x="479853" y="736550"/>
                  <a:pt x="472375" y="735306"/>
                  <a:pt x="466143" y="732820"/>
                </a:cubicBezTo>
                <a:cubicBezTo>
                  <a:pt x="453679" y="729090"/>
                  <a:pt x="442462" y="721630"/>
                  <a:pt x="434984" y="710440"/>
                </a:cubicBezTo>
                <a:cubicBezTo>
                  <a:pt x="422520" y="694277"/>
                  <a:pt x="417535" y="670653"/>
                  <a:pt x="426259" y="650760"/>
                </a:cubicBezTo>
                <a:cubicBezTo>
                  <a:pt x="441216" y="607243"/>
                  <a:pt x="481099" y="559997"/>
                  <a:pt x="514751" y="527670"/>
                </a:cubicBezTo>
                <a:lnTo>
                  <a:pt x="484839" y="505290"/>
                </a:lnTo>
                <a:cubicBezTo>
                  <a:pt x="476738" y="499695"/>
                  <a:pt x="467390" y="496898"/>
                  <a:pt x="458042" y="496742"/>
                </a:cubicBezTo>
                <a:close/>
                <a:moveTo>
                  <a:pt x="695631" y="474828"/>
                </a:moveTo>
                <a:cubicBezTo>
                  <a:pt x="657773" y="469855"/>
                  <a:pt x="618201" y="479180"/>
                  <a:pt x="585795" y="504047"/>
                </a:cubicBezTo>
                <a:cubicBezTo>
                  <a:pt x="584548" y="504047"/>
                  <a:pt x="584548" y="505290"/>
                  <a:pt x="584548" y="505290"/>
                </a:cubicBezTo>
                <a:cubicBezTo>
                  <a:pt x="583302" y="505290"/>
                  <a:pt x="583302" y="505290"/>
                  <a:pt x="583302" y="506533"/>
                </a:cubicBezTo>
                <a:cubicBezTo>
                  <a:pt x="565853" y="521453"/>
                  <a:pt x="476114" y="596053"/>
                  <a:pt x="453679" y="660707"/>
                </a:cubicBezTo>
                <a:cubicBezTo>
                  <a:pt x="449940" y="671897"/>
                  <a:pt x="452433" y="683087"/>
                  <a:pt x="459911" y="693033"/>
                </a:cubicBezTo>
                <a:cubicBezTo>
                  <a:pt x="463650" y="698007"/>
                  <a:pt x="468636" y="702980"/>
                  <a:pt x="474868" y="705467"/>
                </a:cubicBezTo>
                <a:cubicBezTo>
                  <a:pt x="493563" y="710440"/>
                  <a:pt x="513505" y="701737"/>
                  <a:pt x="519737" y="683087"/>
                </a:cubicBezTo>
                <a:cubicBezTo>
                  <a:pt x="530954" y="654490"/>
                  <a:pt x="553389" y="634597"/>
                  <a:pt x="570838" y="622163"/>
                </a:cubicBezTo>
                <a:cubicBezTo>
                  <a:pt x="584548" y="612217"/>
                  <a:pt x="603244" y="614703"/>
                  <a:pt x="613215" y="625893"/>
                </a:cubicBezTo>
                <a:cubicBezTo>
                  <a:pt x="665562" y="681843"/>
                  <a:pt x="752809" y="690547"/>
                  <a:pt x="813881" y="644543"/>
                </a:cubicBezTo>
                <a:cubicBezTo>
                  <a:pt x="820113" y="638327"/>
                  <a:pt x="830083" y="640813"/>
                  <a:pt x="835069" y="645787"/>
                </a:cubicBezTo>
                <a:cubicBezTo>
                  <a:pt x="840055" y="653247"/>
                  <a:pt x="838808" y="661950"/>
                  <a:pt x="832576" y="668167"/>
                </a:cubicBezTo>
                <a:cubicBezTo>
                  <a:pt x="812634" y="683087"/>
                  <a:pt x="790200" y="693033"/>
                  <a:pt x="766519" y="699250"/>
                </a:cubicBezTo>
                <a:lnTo>
                  <a:pt x="836315" y="767633"/>
                </a:lnTo>
                <a:lnTo>
                  <a:pt x="903619" y="715413"/>
                </a:lnTo>
                <a:cubicBezTo>
                  <a:pt x="908605" y="711683"/>
                  <a:pt x="912344" y="705467"/>
                  <a:pt x="913590" y="699250"/>
                </a:cubicBezTo>
                <a:cubicBezTo>
                  <a:pt x="914837" y="691790"/>
                  <a:pt x="912344" y="685573"/>
                  <a:pt x="908605" y="680600"/>
                </a:cubicBezTo>
                <a:lnTo>
                  <a:pt x="803910" y="543833"/>
                </a:lnTo>
                <a:cubicBezTo>
                  <a:pt x="802663" y="541347"/>
                  <a:pt x="801417" y="540103"/>
                  <a:pt x="800171" y="538860"/>
                </a:cubicBezTo>
                <a:cubicBezTo>
                  <a:pt x="798924" y="537617"/>
                  <a:pt x="796431" y="535130"/>
                  <a:pt x="795185" y="532643"/>
                </a:cubicBezTo>
                <a:lnTo>
                  <a:pt x="795185" y="531400"/>
                </a:lnTo>
                <a:cubicBezTo>
                  <a:pt x="769635" y="499074"/>
                  <a:pt x="733490" y="479802"/>
                  <a:pt x="695631" y="474828"/>
                </a:cubicBezTo>
                <a:close/>
                <a:moveTo>
                  <a:pt x="883613" y="474072"/>
                </a:moveTo>
                <a:cubicBezTo>
                  <a:pt x="887238" y="470410"/>
                  <a:pt x="892072" y="471631"/>
                  <a:pt x="894489" y="475293"/>
                </a:cubicBezTo>
                <a:lnTo>
                  <a:pt x="924701" y="511914"/>
                </a:lnTo>
                <a:cubicBezTo>
                  <a:pt x="927119" y="515576"/>
                  <a:pt x="927119" y="519238"/>
                  <a:pt x="923493" y="522900"/>
                </a:cubicBezTo>
                <a:lnTo>
                  <a:pt x="911408" y="532665"/>
                </a:lnTo>
                <a:cubicBezTo>
                  <a:pt x="907783" y="535107"/>
                  <a:pt x="902949" y="535107"/>
                  <a:pt x="900531" y="531445"/>
                </a:cubicBezTo>
                <a:lnTo>
                  <a:pt x="870319" y="494824"/>
                </a:lnTo>
                <a:cubicBezTo>
                  <a:pt x="867902" y="491162"/>
                  <a:pt x="869111" y="486279"/>
                  <a:pt x="871527" y="483838"/>
                </a:cubicBezTo>
                <a:close/>
                <a:moveTo>
                  <a:pt x="378597" y="429002"/>
                </a:moveTo>
                <a:cubicBezTo>
                  <a:pt x="381132" y="426467"/>
                  <a:pt x="386203" y="426467"/>
                  <a:pt x="388738" y="429002"/>
                </a:cubicBezTo>
                <a:lnTo>
                  <a:pt x="401414" y="441678"/>
                </a:lnTo>
                <a:cubicBezTo>
                  <a:pt x="405217" y="444214"/>
                  <a:pt x="405217" y="449284"/>
                  <a:pt x="401414" y="453087"/>
                </a:cubicBezTo>
                <a:lnTo>
                  <a:pt x="365921" y="487314"/>
                </a:lnTo>
                <a:cubicBezTo>
                  <a:pt x="363385" y="491117"/>
                  <a:pt x="358315" y="491117"/>
                  <a:pt x="354512" y="487314"/>
                </a:cubicBezTo>
                <a:lnTo>
                  <a:pt x="343103" y="474637"/>
                </a:lnTo>
                <a:cubicBezTo>
                  <a:pt x="340568" y="472102"/>
                  <a:pt x="340568" y="467031"/>
                  <a:pt x="343103" y="464496"/>
                </a:cubicBezTo>
                <a:close/>
                <a:moveTo>
                  <a:pt x="842789" y="422264"/>
                </a:moveTo>
                <a:cubicBezTo>
                  <a:pt x="845300" y="420972"/>
                  <a:pt x="847811" y="420972"/>
                  <a:pt x="850322" y="423557"/>
                </a:cubicBezTo>
                <a:lnTo>
                  <a:pt x="864133" y="440359"/>
                </a:lnTo>
                <a:cubicBezTo>
                  <a:pt x="866644" y="442944"/>
                  <a:pt x="866644" y="445529"/>
                  <a:pt x="864133" y="448114"/>
                </a:cubicBezTo>
                <a:lnTo>
                  <a:pt x="846556" y="462331"/>
                </a:lnTo>
                <a:cubicBezTo>
                  <a:pt x="845300" y="463623"/>
                  <a:pt x="841534" y="463623"/>
                  <a:pt x="839023" y="462331"/>
                </a:cubicBezTo>
                <a:lnTo>
                  <a:pt x="826467" y="444236"/>
                </a:lnTo>
                <a:cubicBezTo>
                  <a:pt x="823956" y="441651"/>
                  <a:pt x="823956" y="439066"/>
                  <a:pt x="826467" y="436481"/>
                </a:cubicBezTo>
                <a:close/>
                <a:moveTo>
                  <a:pt x="380143" y="374740"/>
                </a:moveTo>
                <a:lnTo>
                  <a:pt x="153304" y="601027"/>
                </a:lnTo>
                <a:lnTo>
                  <a:pt x="195680" y="644543"/>
                </a:lnTo>
                <a:cubicBezTo>
                  <a:pt x="210637" y="658220"/>
                  <a:pt x="233071" y="658220"/>
                  <a:pt x="246782" y="644543"/>
                </a:cubicBezTo>
                <a:lnTo>
                  <a:pt x="286665" y="604757"/>
                </a:lnTo>
                <a:cubicBezTo>
                  <a:pt x="289158" y="602270"/>
                  <a:pt x="292897" y="598540"/>
                  <a:pt x="295390" y="596053"/>
                </a:cubicBezTo>
                <a:lnTo>
                  <a:pt x="402578" y="489127"/>
                </a:lnTo>
                <a:cubicBezTo>
                  <a:pt x="405071" y="486640"/>
                  <a:pt x="408810" y="482910"/>
                  <a:pt x="411303" y="480423"/>
                </a:cubicBezTo>
                <a:lnTo>
                  <a:pt x="443708" y="449340"/>
                </a:lnTo>
                <a:cubicBezTo>
                  <a:pt x="447447" y="445610"/>
                  <a:pt x="447447" y="440636"/>
                  <a:pt x="443708" y="436906"/>
                </a:cubicBezTo>
                <a:close/>
                <a:moveTo>
                  <a:pt x="851272" y="371010"/>
                </a:moveTo>
                <a:lnTo>
                  <a:pt x="781475" y="428203"/>
                </a:lnTo>
                <a:cubicBezTo>
                  <a:pt x="780229" y="429446"/>
                  <a:pt x="780229" y="430690"/>
                  <a:pt x="780229" y="433176"/>
                </a:cubicBezTo>
                <a:cubicBezTo>
                  <a:pt x="778982" y="435663"/>
                  <a:pt x="780229" y="438150"/>
                  <a:pt x="781475" y="439393"/>
                </a:cubicBezTo>
                <a:lnTo>
                  <a:pt x="958460" y="653247"/>
                </a:lnTo>
                <a:cubicBezTo>
                  <a:pt x="963445" y="660707"/>
                  <a:pt x="972170" y="664437"/>
                  <a:pt x="982141" y="666923"/>
                </a:cubicBezTo>
                <a:cubicBezTo>
                  <a:pt x="990865" y="666923"/>
                  <a:pt x="1002083" y="664437"/>
                  <a:pt x="1008315" y="658220"/>
                </a:cubicBezTo>
                <a:lnTo>
                  <a:pt x="1055677" y="618433"/>
                </a:lnTo>
                <a:close/>
                <a:moveTo>
                  <a:pt x="1182807" y="34066"/>
                </a:moveTo>
                <a:lnTo>
                  <a:pt x="861243" y="322520"/>
                </a:lnTo>
                <a:cubicBezTo>
                  <a:pt x="857504" y="325006"/>
                  <a:pt x="856257" y="329980"/>
                  <a:pt x="859996" y="333710"/>
                </a:cubicBezTo>
                <a:lnTo>
                  <a:pt x="977155" y="475450"/>
                </a:lnTo>
                <a:lnTo>
                  <a:pt x="1094314" y="618433"/>
                </a:lnTo>
                <a:cubicBezTo>
                  <a:pt x="1095561" y="619677"/>
                  <a:pt x="1096807" y="620920"/>
                  <a:pt x="1099300" y="620920"/>
                </a:cubicBezTo>
                <a:cubicBezTo>
                  <a:pt x="1101793" y="620920"/>
                  <a:pt x="1103039" y="620920"/>
                  <a:pt x="1104285" y="619677"/>
                </a:cubicBezTo>
                <a:lnTo>
                  <a:pt x="1157879" y="558753"/>
                </a:lnTo>
                <a:cubicBezTo>
                  <a:pt x="1171589" y="543833"/>
                  <a:pt x="1180314" y="525183"/>
                  <a:pt x="1182807" y="505290"/>
                </a:cubicBezTo>
                <a:close/>
                <a:moveTo>
                  <a:pt x="29913" y="30336"/>
                </a:moveTo>
                <a:lnTo>
                  <a:pt x="29913" y="475450"/>
                </a:lnTo>
                <a:cubicBezTo>
                  <a:pt x="29913" y="494100"/>
                  <a:pt x="37391" y="513993"/>
                  <a:pt x="49855" y="530157"/>
                </a:cubicBezTo>
                <a:lnTo>
                  <a:pt x="103449" y="597297"/>
                </a:lnTo>
                <a:cubicBezTo>
                  <a:pt x="105942" y="599783"/>
                  <a:pt x="112173" y="599783"/>
                  <a:pt x="114666" y="596053"/>
                </a:cubicBezTo>
                <a:lnTo>
                  <a:pt x="375158" y="336196"/>
                </a:lnTo>
                <a:cubicBezTo>
                  <a:pt x="376404" y="334953"/>
                  <a:pt x="377651" y="332466"/>
                  <a:pt x="377651" y="329980"/>
                </a:cubicBezTo>
                <a:cubicBezTo>
                  <a:pt x="377651" y="327493"/>
                  <a:pt x="377651" y="326250"/>
                  <a:pt x="376404" y="325006"/>
                </a:cubicBezTo>
                <a:close/>
                <a:moveTo>
                  <a:pt x="33964" y="186"/>
                </a:moveTo>
                <a:cubicBezTo>
                  <a:pt x="39261" y="807"/>
                  <a:pt x="44246" y="2983"/>
                  <a:pt x="48608" y="6713"/>
                </a:cubicBezTo>
                <a:lnTo>
                  <a:pt x="396346" y="303870"/>
                </a:lnTo>
                <a:cubicBezTo>
                  <a:pt x="403824" y="310086"/>
                  <a:pt x="408810" y="320033"/>
                  <a:pt x="408810" y="329980"/>
                </a:cubicBezTo>
                <a:cubicBezTo>
                  <a:pt x="408810" y="338683"/>
                  <a:pt x="405071" y="346143"/>
                  <a:pt x="401332" y="352360"/>
                </a:cubicBezTo>
                <a:lnTo>
                  <a:pt x="464897" y="415770"/>
                </a:lnTo>
                <a:cubicBezTo>
                  <a:pt x="478607" y="430690"/>
                  <a:pt x="479853" y="451826"/>
                  <a:pt x="467389" y="466746"/>
                </a:cubicBezTo>
                <a:cubicBezTo>
                  <a:pt x="479853" y="467990"/>
                  <a:pt x="491070" y="472963"/>
                  <a:pt x="502288" y="481667"/>
                </a:cubicBezTo>
                <a:lnTo>
                  <a:pt x="537186" y="506533"/>
                </a:lnTo>
                <a:cubicBezTo>
                  <a:pt x="549650" y="495343"/>
                  <a:pt x="559621" y="486640"/>
                  <a:pt x="563360" y="482910"/>
                </a:cubicBezTo>
                <a:cubicBezTo>
                  <a:pt x="564606" y="481667"/>
                  <a:pt x="565853" y="481667"/>
                  <a:pt x="565853" y="481667"/>
                </a:cubicBezTo>
                <a:cubicBezTo>
                  <a:pt x="567099" y="481667"/>
                  <a:pt x="567099" y="480423"/>
                  <a:pt x="567099" y="480423"/>
                </a:cubicBezTo>
                <a:cubicBezTo>
                  <a:pt x="625679" y="435663"/>
                  <a:pt x="704200" y="433176"/>
                  <a:pt x="764026" y="466746"/>
                </a:cubicBezTo>
                <a:lnTo>
                  <a:pt x="757794" y="459286"/>
                </a:lnTo>
                <a:cubicBezTo>
                  <a:pt x="751562" y="450583"/>
                  <a:pt x="747823" y="440636"/>
                  <a:pt x="749069" y="430690"/>
                </a:cubicBezTo>
                <a:cubicBezTo>
                  <a:pt x="750316" y="420743"/>
                  <a:pt x="755301" y="410796"/>
                  <a:pt x="762779" y="405823"/>
                </a:cubicBezTo>
                <a:lnTo>
                  <a:pt x="832576" y="347386"/>
                </a:lnTo>
                <a:cubicBezTo>
                  <a:pt x="823852" y="331223"/>
                  <a:pt x="826344" y="311330"/>
                  <a:pt x="841301" y="300140"/>
                </a:cubicBezTo>
                <a:lnTo>
                  <a:pt x="1166604" y="9200"/>
                </a:lnTo>
                <a:cubicBezTo>
                  <a:pt x="1175329" y="1740"/>
                  <a:pt x="1187792" y="1740"/>
                  <a:pt x="1197763" y="6713"/>
                </a:cubicBezTo>
                <a:cubicBezTo>
                  <a:pt x="1207734" y="12930"/>
                  <a:pt x="1212720" y="24120"/>
                  <a:pt x="1212720" y="35310"/>
                </a:cubicBezTo>
                <a:lnTo>
                  <a:pt x="1212720" y="507777"/>
                </a:lnTo>
                <a:cubicBezTo>
                  <a:pt x="1210227" y="535130"/>
                  <a:pt x="1199009" y="558753"/>
                  <a:pt x="1180314" y="578647"/>
                </a:cubicBezTo>
                <a:lnTo>
                  <a:pt x="1124227" y="642057"/>
                </a:lnTo>
                <a:cubicBezTo>
                  <a:pt x="1117995" y="648273"/>
                  <a:pt x="1109271" y="650760"/>
                  <a:pt x="1100546" y="650760"/>
                </a:cubicBezTo>
                <a:cubicBezTo>
                  <a:pt x="1099300" y="650760"/>
                  <a:pt x="1098053" y="650760"/>
                  <a:pt x="1096807" y="650760"/>
                </a:cubicBezTo>
                <a:cubicBezTo>
                  <a:pt x="1089329" y="649517"/>
                  <a:pt x="1081851" y="645787"/>
                  <a:pt x="1075619" y="640813"/>
                </a:cubicBezTo>
                <a:lnTo>
                  <a:pt x="1027010" y="680600"/>
                </a:lnTo>
                <a:cubicBezTo>
                  <a:pt x="1015793" y="690547"/>
                  <a:pt x="1000836" y="695520"/>
                  <a:pt x="984634" y="695520"/>
                </a:cubicBezTo>
                <a:cubicBezTo>
                  <a:pt x="983387" y="695520"/>
                  <a:pt x="982141" y="695520"/>
                  <a:pt x="979648" y="695520"/>
                </a:cubicBezTo>
                <a:cubicBezTo>
                  <a:pt x="964692" y="694277"/>
                  <a:pt x="952228" y="688060"/>
                  <a:pt x="941011" y="678113"/>
                </a:cubicBezTo>
                <a:cubicBezTo>
                  <a:pt x="943503" y="686817"/>
                  <a:pt x="944750" y="694277"/>
                  <a:pt x="943503" y="702980"/>
                </a:cubicBezTo>
                <a:cubicBezTo>
                  <a:pt x="941011" y="716657"/>
                  <a:pt x="933532" y="730333"/>
                  <a:pt x="922315" y="739036"/>
                </a:cubicBezTo>
                <a:lnTo>
                  <a:pt x="857504" y="788770"/>
                </a:lnTo>
                <a:lnTo>
                  <a:pt x="864982" y="796230"/>
                </a:lnTo>
                <a:cubicBezTo>
                  <a:pt x="884924" y="817366"/>
                  <a:pt x="884924" y="850936"/>
                  <a:pt x="864982" y="872073"/>
                </a:cubicBezTo>
                <a:lnTo>
                  <a:pt x="861243" y="875803"/>
                </a:lnTo>
                <a:cubicBezTo>
                  <a:pt x="855011" y="882020"/>
                  <a:pt x="847533" y="885750"/>
                  <a:pt x="840055" y="888236"/>
                </a:cubicBezTo>
                <a:cubicBezTo>
                  <a:pt x="846286" y="896940"/>
                  <a:pt x="850025" y="906886"/>
                  <a:pt x="850025" y="918076"/>
                </a:cubicBezTo>
                <a:cubicBezTo>
                  <a:pt x="851272" y="932996"/>
                  <a:pt x="846286" y="947916"/>
                  <a:pt x="836315" y="957863"/>
                </a:cubicBezTo>
                <a:lnTo>
                  <a:pt x="832576" y="961593"/>
                </a:lnTo>
                <a:cubicBezTo>
                  <a:pt x="823852" y="970296"/>
                  <a:pt x="810142" y="975270"/>
                  <a:pt x="796431" y="975270"/>
                </a:cubicBezTo>
                <a:cubicBezTo>
                  <a:pt x="795185" y="975270"/>
                  <a:pt x="793939" y="975270"/>
                  <a:pt x="792692" y="975270"/>
                </a:cubicBezTo>
                <a:cubicBezTo>
                  <a:pt x="781475" y="974026"/>
                  <a:pt x="771504" y="970296"/>
                  <a:pt x="762779" y="964080"/>
                </a:cubicBezTo>
                <a:cubicBezTo>
                  <a:pt x="760287" y="972783"/>
                  <a:pt x="755301" y="980243"/>
                  <a:pt x="750316" y="986460"/>
                </a:cubicBezTo>
                <a:lnTo>
                  <a:pt x="746577" y="988946"/>
                </a:lnTo>
                <a:cubicBezTo>
                  <a:pt x="736606" y="1000136"/>
                  <a:pt x="722896" y="1005110"/>
                  <a:pt x="709185" y="1005110"/>
                </a:cubicBezTo>
                <a:cubicBezTo>
                  <a:pt x="697968" y="1005110"/>
                  <a:pt x="686751" y="1001380"/>
                  <a:pt x="676780" y="995163"/>
                </a:cubicBezTo>
                <a:cubicBezTo>
                  <a:pt x="674287" y="1001380"/>
                  <a:pt x="670548" y="1008840"/>
                  <a:pt x="665562" y="1015056"/>
                </a:cubicBezTo>
                <a:lnTo>
                  <a:pt x="659331" y="1020030"/>
                </a:lnTo>
                <a:cubicBezTo>
                  <a:pt x="649360" y="1029976"/>
                  <a:pt x="636896" y="1034950"/>
                  <a:pt x="623186" y="1034950"/>
                </a:cubicBezTo>
                <a:cubicBezTo>
                  <a:pt x="609476" y="1034950"/>
                  <a:pt x="597012" y="1029976"/>
                  <a:pt x="585795" y="1020030"/>
                </a:cubicBezTo>
                <a:lnTo>
                  <a:pt x="573331" y="1006353"/>
                </a:lnTo>
                <a:lnTo>
                  <a:pt x="560867" y="1015056"/>
                </a:lnTo>
                <a:cubicBezTo>
                  <a:pt x="553389" y="1021273"/>
                  <a:pt x="544664" y="1023760"/>
                  <a:pt x="534693" y="1023760"/>
                </a:cubicBezTo>
                <a:cubicBezTo>
                  <a:pt x="520983" y="1023760"/>
                  <a:pt x="507273" y="1017543"/>
                  <a:pt x="496056" y="1005110"/>
                </a:cubicBezTo>
                <a:lnTo>
                  <a:pt x="493563" y="1000136"/>
                </a:lnTo>
                <a:cubicBezTo>
                  <a:pt x="488578" y="993920"/>
                  <a:pt x="484839" y="986460"/>
                  <a:pt x="483592" y="980243"/>
                </a:cubicBezTo>
                <a:cubicBezTo>
                  <a:pt x="482346" y="980243"/>
                  <a:pt x="479853" y="980243"/>
                  <a:pt x="477360" y="980243"/>
                </a:cubicBezTo>
                <a:cubicBezTo>
                  <a:pt x="474868" y="980243"/>
                  <a:pt x="471129" y="980243"/>
                  <a:pt x="468636" y="979000"/>
                </a:cubicBezTo>
                <a:cubicBezTo>
                  <a:pt x="457418" y="976513"/>
                  <a:pt x="446201" y="969053"/>
                  <a:pt x="438723" y="960350"/>
                </a:cubicBezTo>
                <a:lnTo>
                  <a:pt x="436230" y="956620"/>
                </a:lnTo>
                <a:cubicBezTo>
                  <a:pt x="431245" y="950403"/>
                  <a:pt x="427505" y="941700"/>
                  <a:pt x="426259" y="932996"/>
                </a:cubicBezTo>
                <a:cubicBezTo>
                  <a:pt x="425013" y="932996"/>
                  <a:pt x="423766" y="932996"/>
                  <a:pt x="422520" y="932996"/>
                </a:cubicBezTo>
                <a:cubicBezTo>
                  <a:pt x="420027" y="932996"/>
                  <a:pt x="417535" y="932996"/>
                  <a:pt x="415042" y="931753"/>
                </a:cubicBezTo>
                <a:cubicBezTo>
                  <a:pt x="402578" y="930510"/>
                  <a:pt x="391361" y="924293"/>
                  <a:pt x="383882" y="914346"/>
                </a:cubicBezTo>
                <a:lnTo>
                  <a:pt x="381390" y="910616"/>
                </a:lnTo>
                <a:cubicBezTo>
                  <a:pt x="373911" y="901913"/>
                  <a:pt x="370172" y="888236"/>
                  <a:pt x="371419" y="875803"/>
                </a:cubicBezTo>
                <a:cubicBezTo>
                  <a:pt x="372665" y="868343"/>
                  <a:pt x="375158" y="860883"/>
                  <a:pt x="380143" y="854666"/>
                </a:cubicBezTo>
                <a:cubicBezTo>
                  <a:pt x="373911" y="850936"/>
                  <a:pt x="368926" y="845963"/>
                  <a:pt x="363941" y="840990"/>
                </a:cubicBezTo>
                <a:lnTo>
                  <a:pt x="361448" y="838503"/>
                </a:lnTo>
                <a:cubicBezTo>
                  <a:pt x="353970" y="828556"/>
                  <a:pt x="350230" y="817366"/>
                  <a:pt x="351477" y="804933"/>
                </a:cubicBezTo>
                <a:cubicBezTo>
                  <a:pt x="351477" y="799960"/>
                  <a:pt x="352723" y="793743"/>
                  <a:pt x="355216" y="788770"/>
                </a:cubicBezTo>
                <a:lnTo>
                  <a:pt x="295390" y="729090"/>
                </a:lnTo>
                <a:cubicBezTo>
                  <a:pt x="277941" y="711683"/>
                  <a:pt x="269216" y="689303"/>
                  <a:pt x="267970" y="666923"/>
                </a:cubicBezTo>
                <a:cubicBezTo>
                  <a:pt x="255506" y="678113"/>
                  <a:pt x="239303" y="685573"/>
                  <a:pt x="221854" y="685573"/>
                </a:cubicBezTo>
                <a:cubicBezTo>
                  <a:pt x="204405" y="685573"/>
                  <a:pt x="188202" y="678113"/>
                  <a:pt x="174492" y="665680"/>
                </a:cubicBezTo>
                <a:lnTo>
                  <a:pt x="130869" y="620920"/>
                </a:lnTo>
                <a:cubicBezTo>
                  <a:pt x="123391" y="625893"/>
                  <a:pt x="115913" y="629623"/>
                  <a:pt x="108434" y="629623"/>
                </a:cubicBezTo>
                <a:cubicBezTo>
                  <a:pt x="98463" y="629623"/>
                  <a:pt x="89739" y="624650"/>
                  <a:pt x="82261" y="617190"/>
                </a:cubicBezTo>
                <a:lnTo>
                  <a:pt x="81014" y="615947"/>
                </a:lnTo>
                <a:lnTo>
                  <a:pt x="24927" y="547563"/>
                </a:lnTo>
                <a:cubicBezTo>
                  <a:pt x="8725" y="527670"/>
                  <a:pt x="0" y="501560"/>
                  <a:pt x="0" y="475450"/>
                </a:cubicBezTo>
                <a:lnTo>
                  <a:pt x="0" y="29093"/>
                </a:lnTo>
                <a:cubicBezTo>
                  <a:pt x="0" y="17903"/>
                  <a:pt x="6232" y="7956"/>
                  <a:pt x="17449" y="2983"/>
                </a:cubicBezTo>
                <a:cubicBezTo>
                  <a:pt x="23058" y="497"/>
                  <a:pt x="28667" y="-436"/>
                  <a:pt x="33964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11E87DD-4D36-5A49-81AA-05E12868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5747" y="4594867"/>
            <a:ext cx="1152293" cy="877638"/>
          </a:xfrm>
          <a:custGeom>
            <a:avLst/>
            <a:gdLst>
              <a:gd name="connsiteX0" fmla="*/ 917589 w 1152293"/>
              <a:gd name="connsiteY0" fmla="*/ 508106 h 877638"/>
              <a:gd name="connsiteX1" fmla="*/ 895118 w 1152293"/>
              <a:gd name="connsiteY1" fmla="*/ 515596 h 877638"/>
              <a:gd name="connsiteX2" fmla="*/ 895118 w 1152293"/>
              <a:gd name="connsiteY2" fmla="*/ 813968 h 877638"/>
              <a:gd name="connsiteX3" fmla="*/ 1089871 w 1152293"/>
              <a:gd name="connsiteY3" fmla="*/ 813968 h 877638"/>
              <a:gd name="connsiteX4" fmla="*/ 1088623 w 1152293"/>
              <a:gd name="connsiteY4" fmla="*/ 515596 h 877638"/>
              <a:gd name="connsiteX5" fmla="*/ 1067400 w 1152293"/>
              <a:gd name="connsiteY5" fmla="*/ 508106 h 877638"/>
              <a:gd name="connsiteX6" fmla="*/ 340819 w 1152293"/>
              <a:gd name="connsiteY6" fmla="*/ 475647 h 877638"/>
              <a:gd name="connsiteX7" fmla="*/ 318347 w 1152293"/>
              <a:gd name="connsiteY7" fmla="*/ 501864 h 877638"/>
              <a:gd name="connsiteX8" fmla="*/ 318347 w 1152293"/>
              <a:gd name="connsiteY8" fmla="*/ 813968 h 877638"/>
              <a:gd name="connsiteX9" fmla="*/ 513101 w 1152293"/>
              <a:gd name="connsiteY9" fmla="*/ 813968 h 877638"/>
              <a:gd name="connsiteX10" fmla="*/ 513101 w 1152293"/>
              <a:gd name="connsiteY10" fmla="*/ 501864 h 877638"/>
              <a:gd name="connsiteX11" fmla="*/ 490629 w 1152293"/>
              <a:gd name="connsiteY11" fmla="*/ 475647 h 877638"/>
              <a:gd name="connsiteX12" fmla="*/ 995202 w 1152293"/>
              <a:gd name="connsiteY12" fmla="*/ 339723 h 877638"/>
              <a:gd name="connsiteX13" fmla="*/ 963975 w 1152293"/>
              <a:gd name="connsiteY13" fmla="*/ 370720 h 877638"/>
              <a:gd name="connsiteX14" fmla="*/ 995202 w 1152293"/>
              <a:gd name="connsiteY14" fmla="*/ 402957 h 877638"/>
              <a:gd name="connsiteX15" fmla="*/ 1028926 w 1152293"/>
              <a:gd name="connsiteY15" fmla="*/ 370720 h 877638"/>
              <a:gd name="connsiteX16" fmla="*/ 995202 w 1152293"/>
              <a:gd name="connsiteY16" fmla="*/ 339723 h 877638"/>
              <a:gd name="connsiteX17" fmla="*/ 627956 w 1152293"/>
              <a:gd name="connsiteY17" fmla="*/ 317098 h 877638"/>
              <a:gd name="connsiteX18" fmla="*/ 606733 w 1152293"/>
              <a:gd name="connsiteY18" fmla="*/ 335824 h 877638"/>
              <a:gd name="connsiteX19" fmla="*/ 606733 w 1152293"/>
              <a:gd name="connsiteY19" fmla="*/ 813968 h 877638"/>
              <a:gd name="connsiteX20" fmla="*/ 801486 w 1152293"/>
              <a:gd name="connsiteY20" fmla="*/ 813968 h 877638"/>
              <a:gd name="connsiteX21" fmla="*/ 801486 w 1152293"/>
              <a:gd name="connsiteY21" fmla="*/ 335824 h 877638"/>
              <a:gd name="connsiteX22" fmla="*/ 779015 w 1152293"/>
              <a:gd name="connsiteY22" fmla="*/ 317098 h 877638"/>
              <a:gd name="connsiteX23" fmla="*/ 419383 w 1152293"/>
              <a:gd name="connsiteY23" fmla="*/ 283929 h 877638"/>
              <a:gd name="connsiteX24" fmla="*/ 385658 w 1152293"/>
              <a:gd name="connsiteY24" fmla="*/ 316166 h 877638"/>
              <a:gd name="connsiteX25" fmla="*/ 419383 w 1152293"/>
              <a:gd name="connsiteY25" fmla="*/ 347163 h 877638"/>
              <a:gd name="connsiteX26" fmla="*/ 450609 w 1152293"/>
              <a:gd name="connsiteY26" fmla="*/ 316166 h 877638"/>
              <a:gd name="connsiteX27" fmla="*/ 419383 w 1152293"/>
              <a:gd name="connsiteY27" fmla="*/ 283929 h 877638"/>
              <a:gd name="connsiteX28" fmla="*/ 81147 w 1152293"/>
              <a:gd name="connsiteY28" fmla="*/ 250932 h 877638"/>
              <a:gd name="connsiteX29" fmla="*/ 62421 w 1152293"/>
              <a:gd name="connsiteY29" fmla="*/ 272155 h 877638"/>
              <a:gd name="connsiteX30" fmla="*/ 62421 w 1152293"/>
              <a:gd name="connsiteY30" fmla="*/ 813968 h 877638"/>
              <a:gd name="connsiteX31" fmla="*/ 243442 w 1152293"/>
              <a:gd name="connsiteY31" fmla="*/ 813968 h 877638"/>
              <a:gd name="connsiteX32" fmla="*/ 243442 w 1152293"/>
              <a:gd name="connsiteY32" fmla="*/ 272155 h 877638"/>
              <a:gd name="connsiteX33" fmla="*/ 223467 w 1152293"/>
              <a:gd name="connsiteY33" fmla="*/ 250932 h 877638"/>
              <a:gd name="connsiteX34" fmla="*/ 81147 w 1152293"/>
              <a:gd name="connsiteY34" fmla="*/ 219721 h 877638"/>
              <a:gd name="connsiteX35" fmla="*/ 223467 w 1152293"/>
              <a:gd name="connsiteY35" fmla="*/ 219721 h 877638"/>
              <a:gd name="connsiteX36" fmla="*/ 273404 w 1152293"/>
              <a:gd name="connsiteY36" fmla="*/ 272155 h 877638"/>
              <a:gd name="connsiteX37" fmla="*/ 273404 w 1152293"/>
              <a:gd name="connsiteY37" fmla="*/ 813968 h 877638"/>
              <a:gd name="connsiteX38" fmla="*/ 288385 w 1152293"/>
              <a:gd name="connsiteY38" fmla="*/ 813968 h 877638"/>
              <a:gd name="connsiteX39" fmla="*/ 288385 w 1152293"/>
              <a:gd name="connsiteY39" fmla="*/ 501864 h 877638"/>
              <a:gd name="connsiteX40" fmla="*/ 340819 w 1152293"/>
              <a:gd name="connsiteY40" fmla="*/ 446933 h 877638"/>
              <a:gd name="connsiteX41" fmla="*/ 490629 w 1152293"/>
              <a:gd name="connsiteY41" fmla="*/ 446933 h 877638"/>
              <a:gd name="connsiteX42" fmla="*/ 543063 w 1152293"/>
              <a:gd name="connsiteY42" fmla="*/ 501864 h 877638"/>
              <a:gd name="connsiteX43" fmla="*/ 543063 w 1152293"/>
              <a:gd name="connsiteY43" fmla="*/ 813968 h 877638"/>
              <a:gd name="connsiteX44" fmla="*/ 576771 w 1152293"/>
              <a:gd name="connsiteY44" fmla="*/ 813968 h 877638"/>
              <a:gd name="connsiteX45" fmla="*/ 576771 w 1152293"/>
              <a:gd name="connsiteY45" fmla="*/ 335824 h 877638"/>
              <a:gd name="connsiteX46" fmla="*/ 627956 w 1152293"/>
              <a:gd name="connsiteY46" fmla="*/ 285887 h 877638"/>
              <a:gd name="connsiteX47" fmla="*/ 779015 w 1152293"/>
              <a:gd name="connsiteY47" fmla="*/ 285887 h 877638"/>
              <a:gd name="connsiteX48" fmla="*/ 831448 w 1152293"/>
              <a:gd name="connsiteY48" fmla="*/ 335824 h 877638"/>
              <a:gd name="connsiteX49" fmla="*/ 831448 w 1152293"/>
              <a:gd name="connsiteY49" fmla="*/ 813968 h 877638"/>
              <a:gd name="connsiteX50" fmla="*/ 865156 w 1152293"/>
              <a:gd name="connsiteY50" fmla="*/ 813968 h 877638"/>
              <a:gd name="connsiteX51" fmla="*/ 865156 w 1152293"/>
              <a:gd name="connsiteY51" fmla="*/ 515596 h 877638"/>
              <a:gd name="connsiteX52" fmla="*/ 917589 w 1152293"/>
              <a:gd name="connsiteY52" fmla="*/ 478144 h 877638"/>
              <a:gd name="connsiteX53" fmla="*/ 1067400 w 1152293"/>
              <a:gd name="connsiteY53" fmla="*/ 478144 h 877638"/>
              <a:gd name="connsiteX54" fmla="*/ 1119834 w 1152293"/>
              <a:gd name="connsiteY54" fmla="*/ 515596 h 877638"/>
              <a:gd name="connsiteX55" fmla="*/ 1119834 w 1152293"/>
              <a:gd name="connsiteY55" fmla="*/ 813968 h 877638"/>
              <a:gd name="connsiteX56" fmla="*/ 1123579 w 1152293"/>
              <a:gd name="connsiteY56" fmla="*/ 813968 h 877638"/>
              <a:gd name="connsiteX57" fmla="*/ 1152293 w 1152293"/>
              <a:gd name="connsiteY57" fmla="*/ 842682 h 877638"/>
              <a:gd name="connsiteX58" fmla="*/ 1152293 w 1152293"/>
              <a:gd name="connsiteY58" fmla="*/ 847676 h 877638"/>
              <a:gd name="connsiteX59" fmla="*/ 1123579 w 1152293"/>
              <a:gd name="connsiteY59" fmla="*/ 877638 h 877638"/>
              <a:gd name="connsiteX60" fmla="*/ 28714 w 1152293"/>
              <a:gd name="connsiteY60" fmla="*/ 877638 h 877638"/>
              <a:gd name="connsiteX61" fmla="*/ 0 w 1152293"/>
              <a:gd name="connsiteY61" fmla="*/ 847676 h 877638"/>
              <a:gd name="connsiteX62" fmla="*/ 0 w 1152293"/>
              <a:gd name="connsiteY62" fmla="*/ 842682 h 877638"/>
              <a:gd name="connsiteX63" fmla="*/ 28714 w 1152293"/>
              <a:gd name="connsiteY63" fmla="*/ 813968 h 877638"/>
              <a:gd name="connsiteX64" fmla="*/ 32459 w 1152293"/>
              <a:gd name="connsiteY64" fmla="*/ 813968 h 877638"/>
              <a:gd name="connsiteX65" fmla="*/ 32459 w 1152293"/>
              <a:gd name="connsiteY65" fmla="*/ 272155 h 877638"/>
              <a:gd name="connsiteX66" fmla="*/ 81147 w 1152293"/>
              <a:gd name="connsiteY66" fmla="*/ 219721 h 877638"/>
              <a:gd name="connsiteX67" fmla="*/ 707917 w 1152293"/>
              <a:gd name="connsiteY67" fmla="*/ 61994 h 877638"/>
              <a:gd name="connsiteX68" fmla="*/ 675441 w 1152293"/>
              <a:gd name="connsiteY68" fmla="*/ 92990 h 877638"/>
              <a:gd name="connsiteX69" fmla="*/ 707917 w 1152293"/>
              <a:gd name="connsiteY69" fmla="*/ 126467 h 877638"/>
              <a:gd name="connsiteX70" fmla="*/ 740392 w 1152293"/>
              <a:gd name="connsiteY70" fmla="*/ 92990 h 877638"/>
              <a:gd name="connsiteX71" fmla="*/ 707917 w 1152293"/>
              <a:gd name="connsiteY71" fmla="*/ 61994 h 877638"/>
              <a:gd name="connsiteX72" fmla="*/ 155830 w 1152293"/>
              <a:gd name="connsiteY72" fmla="*/ 29757 h 877638"/>
              <a:gd name="connsiteX73" fmla="*/ 124604 w 1152293"/>
              <a:gd name="connsiteY73" fmla="*/ 61994 h 877638"/>
              <a:gd name="connsiteX74" fmla="*/ 155830 w 1152293"/>
              <a:gd name="connsiteY74" fmla="*/ 94230 h 877638"/>
              <a:gd name="connsiteX75" fmla="*/ 188306 w 1152293"/>
              <a:gd name="connsiteY75" fmla="*/ 61994 h 877638"/>
              <a:gd name="connsiteX76" fmla="*/ 155830 w 1152293"/>
              <a:gd name="connsiteY76" fmla="*/ 29757 h 877638"/>
              <a:gd name="connsiteX77" fmla="*/ 155830 w 1152293"/>
              <a:gd name="connsiteY77" fmla="*/ 0 h 877638"/>
              <a:gd name="connsiteX78" fmla="*/ 219533 w 1152293"/>
              <a:gd name="connsiteY78" fmla="*/ 61994 h 877638"/>
              <a:gd name="connsiteX79" fmla="*/ 209540 w 1152293"/>
              <a:gd name="connsiteY79" fmla="*/ 92990 h 877638"/>
              <a:gd name="connsiteX80" fmla="*/ 385658 w 1152293"/>
              <a:gd name="connsiteY80" fmla="*/ 264092 h 877638"/>
              <a:gd name="connsiteX81" fmla="*/ 419383 w 1152293"/>
              <a:gd name="connsiteY81" fmla="*/ 252933 h 877638"/>
              <a:gd name="connsiteX82" fmla="*/ 458104 w 1152293"/>
              <a:gd name="connsiteY82" fmla="*/ 267811 h 877638"/>
              <a:gd name="connsiteX83" fmla="*/ 650460 w 1152293"/>
              <a:gd name="connsiteY83" fmla="*/ 119027 h 877638"/>
              <a:gd name="connsiteX84" fmla="*/ 645464 w 1152293"/>
              <a:gd name="connsiteY84" fmla="*/ 92990 h 877638"/>
              <a:gd name="connsiteX85" fmla="*/ 707917 w 1152293"/>
              <a:gd name="connsiteY85" fmla="*/ 32237 h 877638"/>
              <a:gd name="connsiteX86" fmla="*/ 770370 w 1152293"/>
              <a:gd name="connsiteY86" fmla="*/ 92990 h 877638"/>
              <a:gd name="connsiteX87" fmla="*/ 764125 w 1152293"/>
              <a:gd name="connsiteY87" fmla="*/ 120267 h 877638"/>
              <a:gd name="connsiteX88" fmla="*/ 958979 w 1152293"/>
              <a:gd name="connsiteY88" fmla="*/ 322365 h 877638"/>
              <a:gd name="connsiteX89" fmla="*/ 995202 w 1152293"/>
              <a:gd name="connsiteY89" fmla="*/ 308727 h 877638"/>
              <a:gd name="connsiteX90" fmla="*/ 1058904 w 1152293"/>
              <a:gd name="connsiteY90" fmla="*/ 370720 h 877638"/>
              <a:gd name="connsiteX91" fmla="*/ 995202 w 1152293"/>
              <a:gd name="connsiteY91" fmla="*/ 432713 h 877638"/>
              <a:gd name="connsiteX92" fmla="*/ 933997 w 1152293"/>
              <a:gd name="connsiteY92" fmla="*/ 370720 h 877638"/>
              <a:gd name="connsiteX93" fmla="*/ 940243 w 1152293"/>
              <a:gd name="connsiteY93" fmla="*/ 344683 h 877638"/>
              <a:gd name="connsiteX94" fmla="*/ 745389 w 1152293"/>
              <a:gd name="connsiteY94" fmla="*/ 142585 h 877638"/>
              <a:gd name="connsiteX95" fmla="*/ 707917 w 1152293"/>
              <a:gd name="connsiteY95" fmla="*/ 156223 h 877638"/>
              <a:gd name="connsiteX96" fmla="*/ 669196 w 1152293"/>
              <a:gd name="connsiteY96" fmla="*/ 142585 h 877638"/>
              <a:gd name="connsiteX97" fmla="*/ 476840 w 1152293"/>
              <a:gd name="connsiteY97" fmla="*/ 291369 h 877638"/>
              <a:gd name="connsiteX98" fmla="*/ 480587 w 1152293"/>
              <a:gd name="connsiteY98" fmla="*/ 316166 h 877638"/>
              <a:gd name="connsiteX99" fmla="*/ 419383 w 1152293"/>
              <a:gd name="connsiteY99" fmla="*/ 376919 h 877638"/>
              <a:gd name="connsiteX100" fmla="*/ 356930 w 1152293"/>
              <a:gd name="connsiteY100" fmla="*/ 316166 h 877638"/>
              <a:gd name="connsiteX101" fmla="*/ 364424 w 1152293"/>
              <a:gd name="connsiteY101" fmla="*/ 285169 h 877638"/>
              <a:gd name="connsiteX102" fmla="*/ 189555 w 1152293"/>
              <a:gd name="connsiteY102" fmla="*/ 115308 h 877638"/>
              <a:gd name="connsiteX103" fmla="*/ 155830 w 1152293"/>
              <a:gd name="connsiteY103" fmla="*/ 123987 h 877638"/>
              <a:gd name="connsiteX104" fmla="*/ 93377 w 1152293"/>
              <a:gd name="connsiteY104" fmla="*/ 61994 h 877638"/>
              <a:gd name="connsiteX105" fmla="*/ 155830 w 1152293"/>
              <a:gd name="connsiteY105" fmla="*/ 0 h 87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152293" h="877638">
                <a:moveTo>
                  <a:pt x="917589" y="508106"/>
                </a:moveTo>
                <a:cubicBezTo>
                  <a:pt x="903857" y="508106"/>
                  <a:pt x="896366" y="514348"/>
                  <a:pt x="895118" y="515596"/>
                </a:cubicBezTo>
                <a:lnTo>
                  <a:pt x="895118" y="813968"/>
                </a:lnTo>
                <a:lnTo>
                  <a:pt x="1089871" y="813968"/>
                </a:lnTo>
                <a:lnTo>
                  <a:pt x="1088623" y="515596"/>
                </a:lnTo>
                <a:cubicBezTo>
                  <a:pt x="1088623" y="514348"/>
                  <a:pt x="1081133" y="508106"/>
                  <a:pt x="1067400" y="508106"/>
                </a:cubicBezTo>
                <a:close/>
                <a:moveTo>
                  <a:pt x="340819" y="475647"/>
                </a:moveTo>
                <a:cubicBezTo>
                  <a:pt x="328335" y="475647"/>
                  <a:pt x="318347" y="488131"/>
                  <a:pt x="318347" y="501864"/>
                </a:cubicBezTo>
                <a:lnTo>
                  <a:pt x="318347" y="813968"/>
                </a:lnTo>
                <a:lnTo>
                  <a:pt x="513101" y="813968"/>
                </a:lnTo>
                <a:lnTo>
                  <a:pt x="513101" y="501864"/>
                </a:lnTo>
                <a:cubicBezTo>
                  <a:pt x="513101" y="488131"/>
                  <a:pt x="503114" y="475647"/>
                  <a:pt x="490629" y="475647"/>
                </a:cubicBezTo>
                <a:close/>
                <a:moveTo>
                  <a:pt x="995202" y="339723"/>
                </a:moveTo>
                <a:cubicBezTo>
                  <a:pt x="978964" y="339723"/>
                  <a:pt x="963975" y="353362"/>
                  <a:pt x="963975" y="370720"/>
                </a:cubicBezTo>
                <a:cubicBezTo>
                  <a:pt x="963975" y="388078"/>
                  <a:pt x="978964" y="402957"/>
                  <a:pt x="995202" y="402957"/>
                </a:cubicBezTo>
                <a:cubicBezTo>
                  <a:pt x="1013938" y="402957"/>
                  <a:pt x="1028926" y="388078"/>
                  <a:pt x="1028926" y="370720"/>
                </a:cubicBezTo>
                <a:cubicBezTo>
                  <a:pt x="1028926" y="353362"/>
                  <a:pt x="1013938" y="339723"/>
                  <a:pt x="995202" y="339723"/>
                </a:cubicBezTo>
                <a:close/>
                <a:moveTo>
                  <a:pt x="627956" y="317098"/>
                </a:moveTo>
                <a:cubicBezTo>
                  <a:pt x="616720" y="317098"/>
                  <a:pt x="606733" y="324588"/>
                  <a:pt x="606733" y="335824"/>
                </a:cubicBezTo>
                <a:lnTo>
                  <a:pt x="606733" y="813968"/>
                </a:lnTo>
                <a:lnTo>
                  <a:pt x="801486" y="813968"/>
                </a:lnTo>
                <a:lnTo>
                  <a:pt x="801486" y="335824"/>
                </a:lnTo>
                <a:cubicBezTo>
                  <a:pt x="801486" y="324588"/>
                  <a:pt x="791499" y="317098"/>
                  <a:pt x="779015" y="317098"/>
                </a:cubicBezTo>
                <a:close/>
                <a:moveTo>
                  <a:pt x="419383" y="283929"/>
                </a:moveTo>
                <a:cubicBezTo>
                  <a:pt x="400647" y="283929"/>
                  <a:pt x="385658" y="298808"/>
                  <a:pt x="385658" y="316166"/>
                </a:cubicBezTo>
                <a:cubicBezTo>
                  <a:pt x="385658" y="333524"/>
                  <a:pt x="400647" y="347163"/>
                  <a:pt x="419383" y="347163"/>
                </a:cubicBezTo>
                <a:cubicBezTo>
                  <a:pt x="436870" y="347163"/>
                  <a:pt x="450609" y="333524"/>
                  <a:pt x="450609" y="316166"/>
                </a:cubicBezTo>
                <a:cubicBezTo>
                  <a:pt x="450609" y="298808"/>
                  <a:pt x="436870" y="283929"/>
                  <a:pt x="419383" y="283929"/>
                </a:cubicBezTo>
                <a:close/>
                <a:moveTo>
                  <a:pt x="81147" y="250932"/>
                </a:moveTo>
                <a:cubicBezTo>
                  <a:pt x="71160" y="250932"/>
                  <a:pt x="62421" y="259671"/>
                  <a:pt x="62421" y="272155"/>
                </a:cubicBezTo>
                <a:lnTo>
                  <a:pt x="62421" y="813968"/>
                </a:lnTo>
                <a:lnTo>
                  <a:pt x="243442" y="813968"/>
                </a:lnTo>
                <a:lnTo>
                  <a:pt x="243442" y="272155"/>
                </a:lnTo>
                <a:cubicBezTo>
                  <a:pt x="243442" y="259671"/>
                  <a:pt x="234703" y="250932"/>
                  <a:pt x="223467" y="250932"/>
                </a:cubicBezTo>
                <a:close/>
                <a:moveTo>
                  <a:pt x="81147" y="219721"/>
                </a:moveTo>
                <a:lnTo>
                  <a:pt x="223467" y="219721"/>
                </a:lnTo>
                <a:cubicBezTo>
                  <a:pt x="250933" y="219721"/>
                  <a:pt x="273404" y="243441"/>
                  <a:pt x="273404" y="272155"/>
                </a:cubicBezTo>
                <a:lnTo>
                  <a:pt x="273404" y="813968"/>
                </a:lnTo>
                <a:lnTo>
                  <a:pt x="288385" y="813968"/>
                </a:lnTo>
                <a:lnTo>
                  <a:pt x="288385" y="501864"/>
                </a:lnTo>
                <a:cubicBezTo>
                  <a:pt x="288385" y="471902"/>
                  <a:pt x="312105" y="446933"/>
                  <a:pt x="340819" y="446933"/>
                </a:cubicBezTo>
                <a:lnTo>
                  <a:pt x="490629" y="446933"/>
                </a:lnTo>
                <a:cubicBezTo>
                  <a:pt x="519343" y="446933"/>
                  <a:pt x="543063" y="471902"/>
                  <a:pt x="543063" y="501864"/>
                </a:cubicBezTo>
                <a:lnTo>
                  <a:pt x="543063" y="813968"/>
                </a:lnTo>
                <a:lnTo>
                  <a:pt x="576771" y="813968"/>
                </a:lnTo>
                <a:lnTo>
                  <a:pt x="576771" y="335824"/>
                </a:lnTo>
                <a:cubicBezTo>
                  <a:pt x="576771" y="308359"/>
                  <a:pt x="600491" y="285887"/>
                  <a:pt x="627956" y="285887"/>
                </a:cubicBezTo>
                <a:lnTo>
                  <a:pt x="779015" y="285887"/>
                </a:lnTo>
                <a:cubicBezTo>
                  <a:pt x="807728" y="285887"/>
                  <a:pt x="831448" y="308359"/>
                  <a:pt x="831448" y="335824"/>
                </a:cubicBezTo>
                <a:lnTo>
                  <a:pt x="831448" y="813968"/>
                </a:lnTo>
                <a:lnTo>
                  <a:pt x="865156" y="813968"/>
                </a:lnTo>
                <a:lnTo>
                  <a:pt x="865156" y="515596"/>
                </a:lnTo>
                <a:cubicBezTo>
                  <a:pt x="865156" y="494373"/>
                  <a:pt x="887627" y="478144"/>
                  <a:pt x="917589" y="478144"/>
                </a:cubicBezTo>
                <a:lnTo>
                  <a:pt x="1067400" y="478144"/>
                </a:lnTo>
                <a:cubicBezTo>
                  <a:pt x="1096114" y="478144"/>
                  <a:pt x="1119834" y="494373"/>
                  <a:pt x="1119834" y="515596"/>
                </a:cubicBezTo>
                <a:lnTo>
                  <a:pt x="1119834" y="813968"/>
                </a:lnTo>
                <a:lnTo>
                  <a:pt x="1123579" y="813968"/>
                </a:lnTo>
                <a:cubicBezTo>
                  <a:pt x="1139808" y="813968"/>
                  <a:pt x="1152293" y="826453"/>
                  <a:pt x="1152293" y="842682"/>
                </a:cubicBezTo>
                <a:lnTo>
                  <a:pt x="1152293" y="847676"/>
                </a:lnTo>
                <a:cubicBezTo>
                  <a:pt x="1152293" y="865154"/>
                  <a:pt x="1139808" y="877638"/>
                  <a:pt x="1123579" y="877638"/>
                </a:cubicBezTo>
                <a:lnTo>
                  <a:pt x="28714" y="877638"/>
                </a:lnTo>
                <a:cubicBezTo>
                  <a:pt x="12484" y="877638"/>
                  <a:pt x="0" y="865154"/>
                  <a:pt x="0" y="847676"/>
                </a:cubicBezTo>
                <a:lnTo>
                  <a:pt x="0" y="842682"/>
                </a:lnTo>
                <a:cubicBezTo>
                  <a:pt x="0" y="826453"/>
                  <a:pt x="12484" y="813968"/>
                  <a:pt x="28714" y="813968"/>
                </a:cubicBezTo>
                <a:lnTo>
                  <a:pt x="32459" y="813968"/>
                </a:lnTo>
                <a:lnTo>
                  <a:pt x="32459" y="272155"/>
                </a:lnTo>
                <a:cubicBezTo>
                  <a:pt x="32459" y="243441"/>
                  <a:pt x="54931" y="219721"/>
                  <a:pt x="81147" y="219721"/>
                </a:cubicBezTo>
                <a:close/>
                <a:moveTo>
                  <a:pt x="707917" y="61994"/>
                </a:moveTo>
                <a:cubicBezTo>
                  <a:pt x="690430" y="61994"/>
                  <a:pt x="675441" y="75632"/>
                  <a:pt x="675441" y="92990"/>
                </a:cubicBezTo>
                <a:cubicBezTo>
                  <a:pt x="675441" y="111588"/>
                  <a:pt x="690430" y="126467"/>
                  <a:pt x="707917" y="126467"/>
                </a:cubicBezTo>
                <a:cubicBezTo>
                  <a:pt x="725404" y="126467"/>
                  <a:pt x="740392" y="111588"/>
                  <a:pt x="740392" y="92990"/>
                </a:cubicBezTo>
                <a:cubicBezTo>
                  <a:pt x="740392" y="75632"/>
                  <a:pt x="725404" y="61994"/>
                  <a:pt x="707917" y="61994"/>
                </a:cubicBezTo>
                <a:close/>
                <a:moveTo>
                  <a:pt x="155830" y="29757"/>
                </a:moveTo>
                <a:cubicBezTo>
                  <a:pt x="138343" y="29757"/>
                  <a:pt x="124604" y="44635"/>
                  <a:pt x="124604" y="61994"/>
                </a:cubicBezTo>
                <a:cubicBezTo>
                  <a:pt x="124604" y="79352"/>
                  <a:pt x="138343" y="94230"/>
                  <a:pt x="155830" y="94230"/>
                </a:cubicBezTo>
                <a:cubicBezTo>
                  <a:pt x="173317" y="94230"/>
                  <a:pt x="188306" y="79352"/>
                  <a:pt x="188306" y="61994"/>
                </a:cubicBezTo>
                <a:cubicBezTo>
                  <a:pt x="188306" y="44635"/>
                  <a:pt x="173317" y="29757"/>
                  <a:pt x="155830" y="29757"/>
                </a:cubicBezTo>
                <a:close/>
                <a:moveTo>
                  <a:pt x="155830" y="0"/>
                </a:moveTo>
                <a:cubicBezTo>
                  <a:pt x="190804" y="0"/>
                  <a:pt x="219533" y="27277"/>
                  <a:pt x="219533" y="61994"/>
                </a:cubicBezTo>
                <a:cubicBezTo>
                  <a:pt x="219533" y="73152"/>
                  <a:pt x="214536" y="84311"/>
                  <a:pt x="209540" y="92990"/>
                </a:cubicBezTo>
                <a:lnTo>
                  <a:pt x="385658" y="264092"/>
                </a:lnTo>
                <a:cubicBezTo>
                  <a:pt x="395651" y="257892"/>
                  <a:pt x="406892" y="252933"/>
                  <a:pt x="419383" y="252933"/>
                </a:cubicBezTo>
                <a:cubicBezTo>
                  <a:pt x="433123" y="252933"/>
                  <a:pt x="446862" y="259132"/>
                  <a:pt x="458104" y="267811"/>
                </a:cubicBezTo>
                <a:lnTo>
                  <a:pt x="650460" y="119027"/>
                </a:lnTo>
                <a:cubicBezTo>
                  <a:pt x="647962" y="111588"/>
                  <a:pt x="645464" y="102909"/>
                  <a:pt x="645464" y="92990"/>
                </a:cubicBezTo>
                <a:cubicBezTo>
                  <a:pt x="645464" y="59514"/>
                  <a:pt x="672943" y="32237"/>
                  <a:pt x="707917" y="32237"/>
                </a:cubicBezTo>
                <a:cubicBezTo>
                  <a:pt x="742891" y="32237"/>
                  <a:pt x="770370" y="59514"/>
                  <a:pt x="770370" y="92990"/>
                </a:cubicBezTo>
                <a:cubicBezTo>
                  <a:pt x="770370" y="102909"/>
                  <a:pt x="767872" y="111588"/>
                  <a:pt x="764125" y="120267"/>
                </a:cubicBezTo>
                <a:lnTo>
                  <a:pt x="958979" y="322365"/>
                </a:lnTo>
                <a:cubicBezTo>
                  <a:pt x="968971" y="313686"/>
                  <a:pt x="981462" y="308727"/>
                  <a:pt x="995202" y="308727"/>
                </a:cubicBezTo>
                <a:cubicBezTo>
                  <a:pt x="1030175" y="308727"/>
                  <a:pt x="1058904" y="337244"/>
                  <a:pt x="1058904" y="370720"/>
                </a:cubicBezTo>
                <a:cubicBezTo>
                  <a:pt x="1058904" y="405436"/>
                  <a:pt x="1030175" y="432713"/>
                  <a:pt x="995202" y="432713"/>
                </a:cubicBezTo>
                <a:cubicBezTo>
                  <a:pt x="961477" y="432713"/>
                  <a:pt x="933997" y="405436"/>
                  <a:pt x="933997" y="370720"/>
                </a:cubicBezTo>
                <a:cubicBezTo>
                  <a:pt x="933997" y="362041"/>
                  <a:pt x="936496" y="353362"/>
                  <a:pt x="940243" y="344683"/>
                </a:cubicBezTo>
                <a:lnTo>
                  <a:pt x="745389" y="142585"/>
                </a:lnTo>
                <a:cubicBezTo>
                  <a:pt x="734147" y="151264"/>
                  <a:pt x="721657" y="156223"/>
                  <a:pt x="707917" y="156223"/>
                </a:cubicBezTo>
                <a:cubicBezTo>
                  <a:pt x="692928" y="156223"/>
                  <a:pt x="680437" y="150024"/>
                  <a:pt x="669196" y="142585"/>
                </a:cubicBezTo>
                <a:lnTo>
                  <a:pt x="476840" y="291369"/>
                </a:lnTo>
                <a:cubicBezTo>
                  <a:pt x="479338" y="298808"/>
                  <a:pt x="480587" y="307487"/>
                  <a:pt x="480587" y="316166"/>
                </a:cubicBezTo>
                <a:cubicBezTo>
                  <a:pt x="480587" y="349642"/>
                  <a:pt x="453108" y="376919"/>
                  <a:pt x="419383" y="376919"/>
                </a:cubicBezTo>
                <a:cubicBezTo>
                  <a:pt x="384409" y="376919"/>
                  <a:pt x="356930" y="349642"/>
                  <a:pt x="356930" y="316166"/>
                </a:cubicBezTo>
                <a:cubicBezTo>
                  <a:pt x="356930" y="305007"/>
                  <a:pt x="359428" y="293848"/>
                  <a:pt x="364424" y="285169"/>
                </a:cubicBezTo>
                <a:lnTo>
                  <a:pt x="189555" y="115308"/>
                </a:lnTo>
                <a:cubicBezTo>
                  <a:pt x="179562" y="120267"/>
                  <a:pt x="168321" y="123987"/>
                  <a:pt x="155830" y="123987"/>
                </a:cubicBezTo>
                <a:cubicBezTo>
                  <a:pt x="122105" y="123987"/>
                  <a:pt x="93377" y="95470"/>
                  <a:pt x="93377" y="61994"/>
                </a:cubicBezTo>
                <a:cubicBezTo>
                  <a:pt x="93377" y="27277"/>
                  <a:pt x="122105" y="0"/>
                  <a:pt x="1558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4C7B0-B4ED-864F-8F94-81C88D752277}"/>
              </a:ext>
            </a:extLst>
          </p:cNvPr>
          <p:cNvSpPr txBox="1"/>
          <p:nvPr/>
        </p:nvSpPr>
        <p:spPr>
          <a:xfrm>
            <a:off x="1998607" y="4997715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0D038-3E70-984C-B099-E5FA965AC0F5}"/>
              </a:ext>
            </a:extLst>
          </p:cNvPr>
          <p:cNvSpPr txBox="1"/>
          <p:nvPr/>
        </p:nvSpPr>
        <p:spPr>
          <a:xfrm>
            <a:off x="1998607" y="5512925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DB135-4424-BD45-87AC-EEABBF8B444C}"/>
              </a:ext>
            </a:extLst>
          </p:cNvPr>
          <p:cNvSpPr txBox="1"/>
          <p:nvPr/>
        </p:nvSpPr>
        <p:spPr>
          <a:xfrm>
            <a:off x="1998607" y="7357643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BE19F-0DD9-554D-86D1-C1093BF73CBC}"/>
              </a:ext>
            </a:extLst>
          </p:cNvPr>
          <p:cNvSpPr txBox="1"/>
          <p:nvPr/>
        </p:nvSpPr>
        <p:spPr>
          <a:xfrm>
            <a:off x="1998607" y="7872853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CFCF2-F9AB-7941-A215-94EAFC15F6EE}"/>
              </a:ext>
            </a:extLst>
          </p:cNvPr>
          <p:cNvSpPr txBox="1"/>
          <p:nvPr/>
        </p:nvSpPr>
        <p:spPr>
          <a:xfrm>
            <a:off x="1998607" y="9717816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774BE-6BCF-344B-A139-3012D72F48B1}"/>
              </a:ext>
            </a:extLst>
          </p:cNvPr>
          <p:cNvSpPr txBox="1"/>
          <p:nvPr/>
        </p:nvSpPr>
        <p:spPr>
          <a:xfrm>
            <a:off x="1998607" y="10233026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58ABC-AAE7-5541-BDA1-22652126ACC2}"/>
              </a:ext>
            </a:extLst>
          </p:cNvPr>
          <p:cNvSpPr txBox="1"/>
          <p:nvPr/>
        </p:nvSpPr>
        <p:spPr>
          <a:xfrm>
            <a:off x="17640829" y="3840495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CCA44-24C5-024B-8502-BD7F6C8F7598}"/>
              </a:ext>
            </a:extLst>
          </p:cNvPr>
          <p:cNvSpPr txBox="1"/>
          <p:nvPr/>
        </p:nvSpPr>
        <p:spPr>
          <a:xfrm>
            <a:off x="17640829" y="4355705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0A984-7518-6146-B4B1-141767006EF5}"/>
              </a:ext>
            </a:extLst>
          </p:cNvPr>
          <p:cNvSpPr txBox="1"/>
          <p:nvPr/>
        </p:nvSpPr>
        <p:spPr>
          <a:xfrm>
            <a:off x="17640829" y="6204547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ADF8B-89EA-8749-A3A0-57738F624A8C}"/>
              </a:ext>
            </a:extLst>
          </p:cNvPr>
          <p:cNvSpPr txBox="1"/>
          <p:nvPr/>
        </p:nvSpPr>
        <p:spPr>
          <a:xfrm>
            <a:off x="17640829" y="6719757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96DF9-A9F2-944B-A2E5-5D367A0B255B}"/>
              </a:ext>
            </a:extLst>
          </p:cNvPr>
          <p:cNvSpPr txBox="1"/>
          <p:nvPr/>
        </p:nvSpPr>
        <p:spPr>
          <a:xfrm>
            <a:off x="17640829" y="8570326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0B090A-43F8-8F45-A792-8FC45095046F}"/>
              </a:ext>
            </a:extLst>
          </p:cNvPr>
          <p:cNvSpPr txBox="1"/>
          <p:nvPr/>
        </p:nvSpPr>
        <p:spPr>
          <a:xfrm>
            <a:off x="17640829" y="9085536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74CA2-7BBC-F14A-8C80-3474C8A0724F}"/>
              </a:ext>
            </a:extLst>
          </p:cNvPr>
          <p:cNvSpPr txBox="1"/>
          <p:nvPr/>
        </p:nvSpPr>
        <p:spPr>
          <a:xfrm>
            <a:off x="17640829" y="10932916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03B71-FDEB-D04F-8C55-EAC31ADAB73B}"/>
              </a:ext>
            </a:extLst>
          </p:cNvPr>
          <p:cNvSpPr txBox="1"/>
          <p:nvPr/>
        </p:nvSpPr>
        <p:spPr>
          <a:xfrm>
            <a:off x="17640829" y="11448126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B042C-E315-4E41-BA50-96147A0CB1D7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D3B055-CC93-624A-A22D-7E41C67D89E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D33A39-A63B-894E-9705-385A2495B3BB}"/>
              </a:ext>
            </a:extLst>
          </p:cNvPr>
          <p:cNvSpPr txBox="1"/>
          <p:nvPr/>
        </p:nvSpPr>
        <p:spPr>
          <a:xfrm>
            <a:off x="10979701" y="7569512"/>
            <a:ext cx="241824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259445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DB8D881C-D1C8-CA4A-9652-F7ECFEB32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231" y="4523460"/>
            <a:ext cx="6952928" cy="7194622"/>
          </a:xfrm>
          <a:custGeom>
            <a:avLst/>
            <a:gdLst>
              <a:gd name="connsiteX0" fmla="*/ 3470331 w 6952928"/>
              <a:gd name="connsiteY0" fmla="*/ 7097016 h 7194622"/>
              <a:gd name="connsiteX1" fmla="*/ 3483865 w 6952928"/>
              <a:gd name="connsiteY1" fmla="*/ 7097016 h 7194622"/>
              <a:gd name="connsiteX2" fmla="*/ 3483865 w 6952928"/>
              <a:gd name="connsiteY2" fmla="*/ 7157862 h 7194622"/>
              <a:gd name="connsiteX3" fmla="*/ 3513396 w 6952928"/>
              <a:gd name="connsiteY3" fmla="*/ 7105889 h 7194622"/>
              <a:gd name="connsiteX4" fmla="*/ 3525700 w 6952928"/>
              <a:gd name="connsiteY4" fmla="*/ 7113495 h 7194622"/>
              <a:gd name="connsiteX5" fmla="*/ 3493709 w 6952928"/>
              <a:gd name="connsiteY5" fmla="*/ 7168002 h 7194622"/>
              <a:gd name="connsiteX6" fmla="*/ 3546617 w 6952928"/>
              <a:gd name="connsiteY6" fmla="*/ 7138847 h 7194622"/>
              <a:gd name="connsiteX7" fmla="*/ 3552770 w 6952928"/>
              <a:gd name="connsiteY7" fmla="*/ 7151523 h 7194622"/>
              <a:gd name="connsiteX8" fmla="*/ 3478944 w 6952928"/>
              <a:gd name="connsiteY8" fmla="*/ 7192087 h 7194622"/>
              <a:gd name="connsiteX9" fmla="*/ 3476483 w 6952928"/>
              <a:gd name="connsiteY9" fmla="*/ 7194622 h 7194622"/>
              <a:gd name="connsiteX10" fmla="*/ 3474022 w 6952928"/>
              <a:gd name="connsiteY10" fmla="*/ 7190820 h 7194622"/>
              <a:gd name="connsiteX11" fmla="*/ 3400196 w 6952928"/>
              <a:gd name="connsiteY11" fmla="*/ 7151523 h 7194622"/>
              <a:gd name="connsiteX12" fmla="*/ 3406348 w 6952928"/>
              <a:gd name="connsiteY12" fmla="*/ 7138847 h 7194622"/>
              <a:gd name="connsiteX13" fmla="*/ 3459257 w 6952928"/>
              <a:gd name="connsiteY13" fmla="*/ 7166735 h 7194622"/>
              <a:gd name="connsiteX14" fmla="*/ 3426035 w 6952928"/>
              <a:gd name="connsiteY14" fmla="*/ 7113495 h 7194622"/>
              <a:gd name="connsiteX15" fmla="*/ 3437109 w 6952928"/>
              <a:gd name="connsiteY15" fmla="*/ 7105889 h 7194622"/>
              <a:gd name="connsiteX16" fmla="*/ 3470331 w 6952928"/>
              <a:gd name="connsiteY16" fmla="*/ 7157862 h 7194622"/>
              <a:gd name="connsiteX17" fmla="*/ 3837565 w 6952928"/>
              <a:gd name="connsiteY17" fmla="*/ 6987153 h 7194622"/>
              <a:gd name="connsiteX18" fmla="*/ 3843868 w 6952928"/>
              <a:gd name="connsiteY18" fmla="*/ 6999532 h 7194622"/>
              <a:gd name="connsiteX19" fmla="*/ 3698889 w 6952928"/>
              <a:gd name="connsiteY19" fmla="*/ 7073804 h 7194622"/>
              <a:gd name="connsiteX20" fmla="*/ 3691325 w 6952928"/>
              <a:gd name="connsiteY20" fmla="*/ 7061425 h 7194622"/>
              <a:gd name="connsiteX21" fmla="*/ 3115366 w 6952928"/>
              <a:gd name="connsiteY21" fmla="*/ 6987153 h 7194622"/>
              <a:gd name="connsiteX22" fmla="*/ 3261606 w 6952928"/>
              <a:gd name="connsiteY22" fmla="*/ 7061425 h 7194622"/>
              <a:gd name="connsiteX23" fmla="*/ 3254042 w 6952928"/>
              <a:gd name="connsiteY23" fmla="*/ 7073804 h 7194622"/>
              <a:gd name="connsiteX24" fmla="*/ 3109063 w 6952928"/>
              <a:gd name="connsiteY24" fmla="*/ 6999532 h 7194622"/>
              <a:gd name="connsiteX25" fmla="*/ 4123204 w 6952928"/>
              <a:gd name="connsiteY25" fmla="*/ 6838839 h 7194622"/>
              <a:gd name="connsiteX26" fmla="*/ 4129507 w 6952928"/>
              <a:gd name="connsiteY26" fmla="*/ 6851218 h 7194622"/>
              <a:gd name="connsiteX27" fmla="*/ 3984528 w 6952928"/>
              <a:gd name="connsiteY27" fmla="*/ 6925490 h 7194622"/>
              <a:gd name="connsiteX28" fmla="*/ 3976964 w 6952928"/>
              <a:gd name="connsiteY28" fmla="*/ 6913111 h 7194622"/>
              <a:gd name="connsiteX29" fmla="*/ 2829727 w 6952928"/>
              <a:gd name="connsiteY29" fmla="*/ 6838839 h 7194622"/>
              <a:gd name="connsiteX30" fmla="*/ 2975967 w 6952928"/>
              <a:gd name="connsiteY30" fmla="*/ 6913111 h 7194622"/>
              <a:gd name="connsiteX31" fmla="*/ 2969664 w 6952928"/>
              <a:gd name="connsiteY31" fmla="*/ 6925490 h 7194622"/>
              <a:gd name="connsiteX32" fmla="*/ 2823424 w 6952928"/>
              <a:gd name="connsiteY32" fmla="*/ 6851218 h 7194622"/>
              <a:gd name="connsiteX33" fmla="*/ 3695233 w 6952928"/>
              <a:gd name="connsiteY33" fmla="*/ 6827854 h 7194622"/>
              <a:gd name="connsiteX34" fmla="*/ 3706551 w 6952928"/>
              <a:gd name="connsiteY34" fmla="*/ 6835270 h 7194622"/>
              <a:gd name="connsiteX35" fmla="*/ 3614755 w 6952928"/>
              <a:gd name="connsiteY35" fmla="*/ 6974932 h 7194622"/>
              <a:gd name="connsiteX36" fmla="*/ 3603438 w 6952928"/>
              <a:gd name="connsiteY36" fmla="*/ 6967516 h 7194622"/>
              <a:gd name="connsiteX37" fmla="*/ 3253322 w 6952928"/>
              <a:gd name="connsiteY37" fmla="*/ 6827854 h 7194622"/>
              <a:gd name="connsiteX38" fmla="*/ 3344024 w 6952928"/>
              <a:gd name="connsiteY38" fmla="*/ 6967516 h 7194622"/>
              <a:gd name="connsiteX39" fmla="*/ 3332842 w 6952928"/>
              <a:gd name="connsiteY39" fmla="*/ 6974932 h 7194622"/>
              <a:gd name="connsiteX40" fmla="*/ 3240897 w 6952928"/>
              <a:gd name="connsiteY40" fmla="*/ 6835270 h 7194622"/>
              <a:gd name="connsiteX41" fmla="*/ 3471606 w 6952928"/>
              <a:gd name="connsiteY41" fmla="*/ 6756444 h 7194622"/>
              <a:gd name="connsiteX42" fmla="*/ 3486714 w 6952928"/>
              <a:gd name="connsiteY42" fmla="*/ 6756444 h 7194622"/>
              <a:gd name="connsiteX43" fmla="*/ 3486714 w 6952928"/>
              <a:gd name="connsiteY43" fmla="*/ 6930957 h 7194622"/>
              <a:gd name="connsiteX44" fmla="*/ 3471606 w 6952928"/>
              <a:gd name="connsiteY44" fmla="*/ 6930957 h 7194622"/>
              <a:gd name="connsiteX45" fmla="*/ 4413077 w 6952928"/>
              <a:gd name="connsiteY45" fmla="*/ 6690529 h 7194622"/>
              <a:gd name="connsiteX46" fmla="*/ 4420641 w 6952928"/>
              <a:gd name="connsiteY46" fmla="*/ 6702908 h 7194622"/>
              <a:gd name="connsiteX47" fmla="*/ 4274401 w 6952928"/>
              <a:gd name="connsiteY47" fmla="*/ 6777180 h 7194622"/>
              <a:gd name="connsiteX48" fmla="*/ 4268098 w 6952928"/>
              <a:gd name="connsiteY48" fmla="*/ 6766039 h 7194622"/>
              <a:gd name="connsiteX49" fmla="*/ 2539858 w 6952928"/>
              <a:gd name="connsiteY49" fmla="*/ 6690529 h 7194622"/>
              <a:gd name="connsiteX50" fmla="*/ 2684837 w 6952928"/>
              <a:gd name="connsiteY50" fmla="*/ 6766039 h 7194622"/>
              <a:gd name="connsiteX51" fmla="*/ 2678534 w 6952928"/>
              <a:gd name="connsiteY51" fmla="*/ 6777180 h 7194622"/>
              <a:gd name="connsiteX52" fmla="*/ 2532294 w 6952928"/>
              <a:gd name="connsiteY52" fmla="*/ 6702908 h 7194622"/>
              <a:gd name="connsiteX53" fmla="*/ 3881996 w 6952928"/>
              <a:gd name="connsiteY53" fmla="*/ 6542215 h 7194622"/>
              <a:gd name="connsiteX54" fmla="*/ 3893314 w 6952928"/>
              <a:gd name="connsiteY54" fmla="*/ 6549631 h 7194622"/>
              <a:gd name="connsiteX55" fmla="*/ 3802776 w 6952928"/>
              <a:gd name="connsiteY55" fmla="*/ 6689293 h 7194622"/>
              <a:gd name="connsiteX56" fmla="*/ 3790201 w 6952928"/>
              <a:gd name="connsiteY56" fmla="*/ 6681877 h 7194622"/>
              <a:gd name="connsiteX57" fmla="*/ 3070809 w 6952928"/>
              <a:gd name="connsiteY57" fmla="*/ 6542215 h 7194622"/>
              <a:gd name="connsiteX58" fmla="*/ 3162751 w 6952928"/>
              <a:gd name="connsiteY58" fmla="*/ 6681877 h 7194622"/>
              <a:gd name="connsiteX59" fmla="*/ 3151568 w 6952928"/>
              <a:gd name="connsiteY59" fmla="*/ 6689293 h 7194622"/>
              <a:gd name="connsiteX60" fmla="*/ 3059627 w 6952928"/>
              <a:gd name="connsiteY60" fmla="*/ 6549631 h 7194622"/>
              <a:gd name="connsiteX61" fmla="*/ 4700189 w 6952928"/>
              <a:gd name="connsiteY61" fmla="*/ 6542213 h 7194622"/>
              <a:gd name="connsiteX62" fmla="*/ 4706317 w 6952928"/>
              <a:gd name="connsiteY62" fmla="*/ 6554769 h 7194622"/>
              <a:gd name="connsiteX63" fmla="*/ 4564132 w 6952928"/>
              <a:gd name="connsiteY63" fmla="*/ 6628846 h 7194622"/>
              <a:gd name="connsiteX64" fmla="*/ 4559229 w 6952928"/>
              <a:gd name="connsiteY64" fmla="*/ 6617546 h 7194622"/>
              <a:gd name="connsiteX65" fmla="*/ 2252784 w 6952928"/>
              <a:gd name="connsiteY65" fmla="*/ 6542213 h 7194622"/>
              <a:gd name="connsiteX66" fmla="*/ 2393739 w 6952928"/>
              <a:gd name="connsiteY66" fmla="*/ 6617546 h 7194622"/>
              <a:gd name="connsiteX67" fmla="*/ 2387611 w 6952928"/>
              <a:gd name="connsiteY67" fmla="*/ 6628846 h 7194622"/>
              <a:gd name="connsiteX68" fmla="*/ 2246655 w 6952928"/>
              <a:gd name="connsiteY68" fmla="*/ 6554769 h 7194622"/>
              <a:gd name="connsiteX69" fmla="*/ 3471606 w 6952928"/>
              <a:gd name="connsiteY69" fmla="*/ 6415877 h 7194622"/>
              <a:gd name="connsiteX70" fmla="*/ 3486714 w 6952928"/>
              <a:gd name="connsiteY70" fmla="*/ 6415877 h 7194622"/>
              <a:gd name="connsiteX71" fmla="*/ 3486714 w 6952928"/>
              <a:gd name="connsiteY71" fmla="*/ 6584916 h 7194622"/>
              <a:gd name="connsiteX72" fmla="*/ 3471606 w 6952928"/>
              <a:gd name="connsiteY72" fmla="*/ 6584916 h 7194622"/>
              <a:gd name="connsiteX73" fmla="*/ 4991106 w 6952928"/>
              <a:gd name="connsiteY73" fmla="*/ 6393903 h 7194622"/>
              <a:gd name="connsiteX74" fmla="*/ 4997409 w 6952928"/>
              <a:gd name="connsiteY74" fmla="*/ 6406282 h 7194622"/>
              <a:gd name="connsiteX75" fmla="*/ 4851169 w 6952928"/>
              <a:gd name="connsiteY75" fmla="*/ 6480554 h 7194622"/>
              <a:gd name="connsiteX76" fmla="*/ 4844866 w 6952928"/>
              <a:gd name="connsiteY76" fmla="*/ 6468175 h 7194622"/>
              <a:gd name="connsiteX77" fmla="*/ 1961827 w 6952928"/>
              <a:gd name="connsiteY77" fmla="*/ 6393903 h 7194622"/>
              <a:gd name="connsiteX78" fmla="*/ 2108067 w 6952928"/>
              <a:gd name="connsiteY78" fmla="*/ 6468175 h 7194622"/>
              <a:gd name="connsiteX79" fmla="*/ 2101764 w 6952928"/>
              <a:gd name="connsiteY79" fmla="*/ 6480554 h 7194622"/>
              <a:gd name="connsiteX80" fmla="*/ 1955524 w 6952928"/>
              <a:gd name="connsiteY80" fmla="*/ 6406282 h 7194622"/>
              <a:gd name="connsiteX81" fmla="*/ 4062006 w 6952928"/>
              <a:gd name="connsiteY81" fmla="*/ 6256578 h 7194622"/>
              <a:gd name="connsiteX82" fmla="*/ 4074581 w 6952928"/>
              <a:gd name="connsiteY82" fmla="*/ 6263932 h 7194622"/>
              <a:gd name="connsiteX83" fmla="*/ 3982789 w 6952928"/>
              <a:gd name="connsiteY83" fmla="*/ 6403666 h 7194622"/>
              <a:gd name="connsiteX84" fmla="*/ 3971472 w 6952928"/>
              <a:gd name="connsiteY84" fmla="*/ 6396312 h 7194622"/>
              <a:gd name="connsiteX85" fmla="*/ 2889538 w 6952928"/>
              <a:gd name="connsiteY85" fmla="*/ 6256578 h 7194622"/>
              <a:gd name="connsiteX86" fmla="*/ 2981484 w 6952928"/>
              <a:gd name="connsiteY86" fmla="*/ 6396312 h 7194622"/>
              <a:gd name="connsiteX87" fmla="*/ 2969058 w 6952928"/>
              <a:gd name="connsiteY87" fmla="*/ 6403666 h 7194622"/>
              <a:gd name="connsiteX88" fmla="*/ 2878356 w 6952928"/>
              <a:gd name="connsiteY88" fmla="*/ 6263932 h 7194622"/>
              <a:gd name="connsiteX89" fmla="*/ 5282240 w 6952928"/>
              <a:gd name="connsiteY89" fmla="*/ 6245590 h 7194622"/>
              <a:gd name="connsiteX90" fmla="*/ 5288543 w 6952928"/>
              <a:gd name="connsiteY90" fmla="*/ 6257969 h 7194622"/>
              <a:gd name="connsiteX91" fmla="*/ 5142303 w 6952928"/>
              <a:gd name="connsiteY91" fmla="*/ 6332241 h 7194622"/>
              <a:gd name="connsiteX92" fmla="*/ 5136000 w 6952928"/>
              <a:gd name="connsiteY92" fmla="*/ 6319862 h 7194622"/>
              <a:gd name="connsiteX93" fmla="*/ 1676188 w 6952928"/>
              <a:gd name="connsiteY93" fmla="*/ 6245590 h 7194622"/>
              <a:gd name="connsiteX94" fmla="*/ 1822428 w 6952928"/>
              <a:gd name="connsiteY94" fmla="*/ 6319862 h 7194622"/>
              <a:gd name="connsiteX95" fmla="*/ 1816125 w 6952928"/>
              <a:gd name="connsiteY95" fmla="*/ 6332241 h 7194622"/>
              <a:gd name="connsiteX96" fmla="*/ 1669885 w 6952928"/>
              <a:gd name="connsiteY96" fmla="*/ 6257969 h 7194622"/>
              <a:gd name="connsiteX97" fmla="*/ 5567877 w 6952928"/>
              <a:gd name="connsiteY97" fmla="*/ 6097280 h 7194622"/>
              <a:gd name="connsiteX98" fmla="*/ 5574180 w 6952928"/>
              <a:gd name="connsiteY98" fmla="*/ 6109836 h 7194622"/>
              <a:gd name="connsiteX99" fmla="*/ 5427940 w 6952928"/>
              <a:gd name="connsiteY99" fmla="*/ 6183913 h 7194622"/>
              <a:gd name="connsiteX100" fmla="*/ 5421637 w 6952928"/>
              <a:gd name="connsiteY100" fmla="*/ 6172613 h 7194622"/>
              <a:gd name="connsiteX101" fmla="*/ 1385058 w 6952928"/>
              <a:gd name="connsiteY101" fmla="*/ 6097280 h 7194622"/>
              <a:gd name="connsiteX102" fmla="*/ 1531298 w 6952928"/>
              <a:gd name="connsiteY102" fmla="*/ 6172613 h 7194622"/>
              <a:gd name="connsiteX103" fmla="*/ 1524995 w 6952928"/>
              <a:gd name="connsiteY103" fmla="*/ 6183913 h 7194622"/>
              <a:gd name="connsiteX104" fmla="*/ 1378755 w 6952928"/>
              <a:gd name="connsiteY104" fmla="*/ 6109836 h 7194622"/>
              <a:gd name="connsiteX105" fmla="*/ 3471606 w 6952928"/>
              <a:gd name="connsiteY105" fmla="*/ 6075308 h 7194622"/>
              <a:gd name="connsiteX106" fmla="*/ 3486714 w 6952928"/>
              <a:gd name="connsiteY106" fmla="*/ 6075308 h 7194622"/>
              <a:gd name="connsiteX107" fmla="*/ 3486714 w 6952928"/>
              <a:gd name="connsiteY107" fmla="*/ 6249821 h 7194622"/>
              <a:gd name="connsiteX108" fmla="*/ 3471606 w 6952928"/>
              <a:gd name="connsiteY108" fmla="*/ 6249821 h 7194622"/>
              <a:gd name="connsiteX109" fmla="*/ 4244537 w 6952928"/>
              <a:gd name="connsiteY109" fmla="*/ 5976432 h 7194622"/>
              <a:gd name="connsiteX110" fmla="*/ 4255855 w 6952928"/>
              <a:gd name="connsiteY110" fmla="*/ 5983786 h 7194622"/>
              <a:gd name="connsiteX111" fmla="*/ 4164059 w 6952928"/>
              <a:gd name="connsiteY111" fmla="*/ 6123516 h 7194622"/>
              <a:gd name="connsiteX112" fmla="*/ 4152742 w 6952928"/>
              <a:gd name="connsiteY112" fmla="*/ 6116162 h 7194622"/>
              <a:gd name="connsiteX113" fmla="*/ 2709510 w 6952928"/>
              <a:gd name="connsiteY113" fmla="*/ 5976432 h 7194622"/>
              <a:gd name="connsiteX114" fmla="*/ 2800209 w 6952928"/>
              <a:gd name="connsiteY114" fmla="*/ 6116162 h 7194622"/>
              <a:gd name="connsiteX115" fmla="*/ 2789026 w 6952928"/>
              <a:gd name="connsiteY115" fmla="*/ 6123516 h 7194622"/>
              <a:gd name="connsiteX116" fmla="*/ 2697085 w 6952928"/>
              <a:gd name="connsiteY116" fmla="*/ 5983786 h 7194622"/>
              <a:gd name="connsiteX117" fmla="*/ 5859006 w 6952928"/>
              <a:gd name="connsiteY117" fmla="*/ 5943473 h 7194622"/>
              <a:gd name="connsiteX118" fmla="*/ 5865309 w 6952928"/>
              <a:gd name="connsiteY118" fmla="*/ 5955852 h 7194622"/>
              <a:gd name="connsiteX119" fmla="*/ 5719069 w 6952928"/>
              <a:gd name="connsiteY119" fmla="*/ 6030124 h 7194622"/>
              <a:gd name="connsiteX120" fmla="*/ 5712766 w 6952928"/>
              <a:gd name="connsiteY120" fmla="*/ 6017745 h 7194622"/>
              <a:gd name="connsiteX121" fmla="*/ 1099419 w 6952928"/>
              <a:gd name="connsiteY121" fmla="*/ 5943473 h 7194622"/>
              <a:gd name="connsiteX122" fmla="*/ 1245659 w 6952928"/>
              <a:gd name="connsiteY122" fmla="*/ 6017745 h 7194622"/>
              <a:gd name="connsiteX123" fmla="*/ 1239356 w 6952928"/>
              <a:gd name="connsiteY123" fmla="*/ 6030124 h 7194622"/>
              <a:gd name="connsiteX124" fmla="*/ 1093116 w 6952928"/>
              <a:gd name="connsiteY124" fmla="*/ 5955852 h 7194622"/>
              <a:gd name="connsiteX125" fmla="*/ 6139367 w 6952928"/>
              <a:gd name="connsiteY125" fmla="*/ 5795159 h 7194622"/>
              <a:gd name="connsiteX126" fmla="*/ 6145495 w 6952928"/>
              <a:gd name="connsiteY126" fmla="*/ 5807538 h 7194622"/>
              <a:gd name="connsiteX127" fmla="*/ 6004536 w 6952928"/>
              <a:gd name="connsiteY127" fmla="*/ 5881810 h 7194622"/>
              <a:gd name="connsiteX128" fmla="*/ 5998407 w 6952928"/>
              <a:gd name="connsiteY128" fmla="*/ 5869431 h 7194622"/>
              <a:gd name="connsiteX129" fmla="*/ 806888 w 6952928"/>
              <a:gd name="connsiteY129" fmla="*/ 5795159 h 7194622"/>
              <a:gd name="connsiteX130" fmla="*/ 949073 w 6952928"/>
              <a:gd name="connsiteY130" fmla="*/ 5869431 h 7194622"/>
              <a:gd name="connsiteX131" fmla="*/ 942945 w 6952928"/>
              <a:gd name="connsiteY131" fmla="*/ 5881810 h 7194622"/>
              <a:gd name="connsiteX132" fmla="*/ 801985 w 6952928"/>
              <a:gd name="connsiteY132" fmla="*/ 5807538 h 7194622"/>
              <a:gd name="connsiteX133" fmla="*/ 3471606 w 6952928"/>
              <a:gd name="connsiteY133" fmla="*/ 5729246 h 7194622"/>
              <a:gd name="connsiteX134" fmla="*/ 3486714 w 6952928"/>
              <a:gd name="connsiteY134" fmla="*/ 5729246 h 7194622"/>
              <a:gd name="connsiteX135" fmla="*/ 3486714 w 6952928"/>
              <a:gd name="connsiteY135" fmla="*/ 5898298 h 7194622"/>
              <a:gd name="connsiteX136" fmla="*/ 3471606 w 6952928"/>
              <a:gd name="connsiteY136" fmla="*/ 5898298 h 7194622"/>
              <a:gd name="connsiteX137" fmla="*/ 4424712 w 6952928"/>
              <a:gd name="connsiteY137" fmla="*/ 5696287 h 7194622"/>
              <a:gd name="connsiteX138" fmla="*/ 4437137 w 6952928"/>
              <a:gd name="connsiteY138" fmla="*/ 5703703 h 7194622"/>
              <a:gd name="connsiteX139" fmla="*/ 4346438 w 6952928"/>
              <a:gd name="connsiteY139" fmla="*/ 5843365 h 7194622"/>
              <a:gd name="connsiteX140" fmla="*/ 4334013 w 6952928"/>
              <a:gd name="connsiteY140" fmla="*/ 5834713 h 7194622"/>
              <a:gd name="connsiteX141" fmla="*/ 2528240 w 6952928"/>
              <a:gd name="connsiteY141" fmla="*/ 5696287 h 7194622"/>
              <a:gd name="connsiteX142" fmla="*/ 2618942 w 6952928"/>
              <a:gd name="connsiteY142" fmla="*/ 5834713 h 7194622"/>
              <a:gd name="connsiteX143" fmla="*/ 2606518 w 6952928"/>
              <a:gd name="connsiteY143" fmla="*/ 5843365 h 7194622"/>
              <a:gd name="connsiteX144" fmla="*/ 2515815 w 6952928"/>
              <a:gd name="connsiteY144" fmla="*/ 5703703 h 7194622"/>
              <a:gd name="connsiteX145" fmla="*/ 6435778 w 6952928"/>
              <a:gd name="connsiteY145" fmla="*/ 5646849 h 7194622"/>
              <a:gd name="connsiteX146" fmla="*/ 6442081 w 6952928"/>
              <a:gd name="connsiteY146" fmla="*/ 5659228 h 7194622"/>
              <a:gd name="connsiteX147" fmla="*/ 6297102 w 6952928"/>
              <a:gd name="connsiteY147" fmla="*/ 5733500 h 7194622"/>
              <a:gd name="connsiteX148" fmla="*/ 6289538 w 6952928"/>
              <a:gd name="connsiteY148" fmla="*/ 5721121 h 7194622"/>
              <a:gd name="connsiteX149" fmla="*/ 522647 w 6952928"/>
              <a:gd name="connsiteY149" fmla="*/ 5646849 h 7194622"/>
              <a:gd name="connsiteX150" fmla="*/ 668887 w 6952928"/>
              <a:gd name="connsiteY150" fmla="*/ 5721121 h 7194622"/>
              <a:gd name="connsiteX151" fmla="*/ 661323 w 6952928"/>
              <a:gd name="connsiteY151" fmla="*/ 5733500 h 7194622"/>
              <a:gd name="connsiteX152" fmla="*/ 516344 w 6952928"/>
              <a:gd name="connsiteY152" fmla="*/ 5659228 h 7194622"/>
              <a:gd name="connsiteX153" fmla="*/ 6721417 w 6952928"/>
              <a:gd name="connsiteY153" fmla="*/ 5498536 h 7194622"/>
              <a:gd name="connsiteX154" fmla="*/ 6727720 w 6952928"/>
              <a:gd name="connsiteY154" fmla="*/ 5510915 h 7194622"/>
              <a:gd name="connsiteX155" fmla="*/ 6582741 w 6952928"/>
              <a:gd name="connsiteY155" fmla="*/ 5585187 h 7194622"/>
              <a:gd name="connsiteX156" fmla="*/ 6575177 w 6952928"/>
              <a:gd name="connsiteY156" fmla="*/ 5572808 h 7194622"/>
              <a:gd name="connsiteX157" fmla="*/ 231518 w 6952928"/>
              <a:gd name="connsiteY157" fmla="*/ 5498536 h 7194622"/>
              <a:gd name="connsiteX158" fmla="*/ 377758 w 6952928"/>
              <a:gd name="connsiteY158" fmla="*/ 5572808 h 7194622"/>
              <a:gd name="connsiteX159" fmla="*/ 371455 w 6952928"/>
              <a:gd name="connsiteY159" fmla="*/ 5585187 h 7194622"/>
              <a:gd name="connsiteX160" fmla="*/ 225215 w 6952928"/>
              <a:gd name="connsiteY160" fmla="*/ 5510915 h 7194622"/>
              <a:gd name="connsiteX161" fmla="*/ 4607229 w 6952928"/>
              <a:gd name="connsiteY161" fmla="*/ 5410648 h 7194622"/>
              <a:gd name="connsiteX162" fmla="*/ 4618412 w 6952928"/>
              <a:gd name="connsiteY162" fmla="*/ 5418002 h 7194622"/>
              <a:gd name="connsiteX163" fmla="*/ 4527709 w 6952928"/>
              <a:gd name="connsiteY163" fmla="*/ 5557736 h 7194622"/>
              <a:gd name="connsiteX164" fmla="*/ 4515284 w 6952928"/>
              <a:gd name="connsiteY164" fmla="*/ 5550382 h 7194622"/>
              <a:gd name="connsiteX165" fmla="*/ 2340369 w 6952928"/>
              <a:gd name="connsiteY165" fmla="*/ 5410648 h 7194622"/>
              <a:gd name="connsiteX166" fmla="*/ 2432165 w 6952928"/>
              <a:gd name="connsiteY166" fmla="*/ 5550382 h 7194622"/>
              <a:gd name="connsiteX167" fmla="*/ 2422105 w 6952928"/>
              <a:gd name="connsiteY167" fmla="*/ 5557736 h 7194622"/>
              <a:gd name="connsiteX168" fmla="*/ 2329052 w 6952928"/>
              <a:gd name="connsiteY168" fmla="*/ 5418002 h 7194622"/>
              <a:gd name="connsiteX169" fmla="*/ 3471606 w 6952928"/>
              <a:gd name="connsiteY169" fmla="*/ 5388677 h 7194622"/>
              <a:gd name="connsiteX170" fmla="*/ 3486714 w 6952928"/>
              <a:gd name="connsiteY170" fmla="*/ 5388677 h 7194622"/>
              <a:gd name="connsiteX171" fmla="*/ 3486714 w 6952928"/>
              <a:gd name="connsiteY171" fmla="*/ 5557729 h 7194622"/>
              <a:gd name="connsiteX172" fmla="*/ 3471606 w 6952928"/>
              <a:gd name="connsiteY172" fmla="*/ 5557729 h 7194622"/>
              <a:gd name="connsiteX173" fmla="*/ 6525739 w 6952928"/>
              <a:gd name="connsiteY173" fmla="*/ 5377690 h 7194622"/>
              <a:gd name="connsiteX174" fmla="*/ 6689300 w 6952928"/>
              <a:gd name="connsiteY174" fmla="*/ 5377690 h 7194622"/>
              <a:gd name="connsiteX175" fmla="*/ 6689300 w 6952928"/>
              <a:gd name="connsiteY175" fmla="*/ 5392798 h 7194622"/>
              <a:gd name="connsiteX176" fmla="*/ 6525739 w 6952928"/>
              <a:gd name="connsiteY176" fmla="*/ 5392798 h 7194622"/>
              <a:gd name="connsiteX177" fmla="*/ 6196157 w 6952928"/>
              <a:gd name="connsiteY177" fmla="*/ 5377690 h 7194622"/>
              <a:gd name="connsiteX178" fmla="*/ 6359718 w 6952928"/>
              <a:gd name="connsiteY178" fmla="*/ 5377690 h 7194622"/>
              <a:gd name="connsiteX179" fmla="*/ 6359718 w 6952928"/>
              <a:gd name="connsiteY179" fmla="*/ 5392798 h 7194622"/>
              <a:gd name="connsiteX180" fmla="*/ 6196157 w 6952928"/>
              <a:gd name="connsiteY180" fmla="*/ 5392798 h 7194622"/>
              <a:gd name="connsiteX181" fmla="*/ 5866574 w 6952928"/>
              <a:gd name="connsiteY181" fmla="*/ 5377690 h 7194622"/>
              <a:gd name="connsiteX182" fmla="*/ 6030126 w 6952928"/>
              <a:gd name="connsiteY182" fmla="*/ 5377690 h 7194622"/>
              <a:gd name="connsiteX183" fmla="*/ 6030126 w 6952928"/>
              <a:gd name="connsiteY183" fmla="*/ 5392798 h 7194622"/>
              <a:gd name="connsiteX184" fmla="*/ 5866574 w 6952928"/>
              <a:gd name="connsiteY184" fmla="*/ 5392798 h 7194622"/>
              <a:gd name="connsiteX185" fmla="*/ 5536992 w 6952928"/>
              <a:gd name="connsiteY185" fmla="*/ 5377690 h 7194622"/>
              <a:gd name="connsiteX186" fmla="*/ 5700553 w 6952928"/>
              <a:gd name="connsiteY186" fmla="*/ 5377690 h 7194622"/>
              <a:gd name="connsiteX187" fmla="*/ 5700553 w 6952928"/>
              <a:gd name="connsiteY187" fmla="*/ 5392798 h 7194622"/>
              <a:gd name="connsiteX188" fmla="*/ 5536992 w 6952928"/>
              <a:gd name="connsiteY188" fmla="*/ 5392798 h 7194622"/>
              <a:gd name="connsiteX189" fmla="*/ 5207407 w 6952928"/>
              <a:gd name="connsiteY189" fmla="*/ 5377690 h 7194622"/>
              <a:gd name="connsiteX190" fmla="*/ 5370959 w 6952928"/>
              <a:gd name="connsiteY190" fmla="*/ 5377690 h 7194622"/>
              <a:gd name="connsiteX191" fmla="*/ 5370959 w 6952928"/>
              <a:gd name="connsiteY191" fmla="*/ 5392798 h 7194622"/>
              <a:gd name="connsiteX192" fmla="*/ 5207407 w 6952928"/>
              <a:gd name="connsiteY192" fmla="*/ 5392798 h 7194622"/>
              <a:gd name="connsiteX193" fmla="*/ 4877825 w 6952928"/>
              <a:gd name="connsiteY193" fmla="*/ 5377690 h 7194622"/>
              <a:gd name="connsiteX194" fmla="*/ 5041377 w 6952928"/>
              <a:gd name="connsiteY194" fmla="*/ 5377690 h 7194622"/>
              <a:gd name="connsiteX195" fmla="*/ 5041377 w 6952928"/>
              <a:gd name="connsiteY195" fmla="*/ 5392798 h 7194622"/>
              <a:gd name="connsiteX196" fmla="*/ 4877825 w 6952928"/>
              <a:gd name="connsiteY196" fmla="*/ 5392798 h 7194622"/>
              <a:gd name="connsiteX197" fmla="*/ 4548242 w 6952928"/>
              <a:gd name="connsiteY197" fmla="*/ 5377690 h 7194622"/>
              <a:gd name="connsiteX198" fmla="*/ 4711803 w 6952928"/>
              <a:gd name="connsiteY198" fmla="*/ 5377690 h 7194622"/>
              <a:gd name="connsiteX199" fmla="*/ 4711803 w 6952928"/>
              <a:gd name="connsiteY199" fmla="*/ 5392798 h 7194622"/>
              <a:gd name="connsiteX200" fmla="*/ 4548242 w 6952928"/>
              <a:gd name="connsiteY200" fmla="*/ 5392798 h 7194622"/>
              <a:gd name="connsiteX201" fmla="*/ 4218660 w 6952928"/>
              <a:gd name="connsiteY201" fmla="*/ 5377690 h 7194622"/>
              <a:gd name="connsiteX202" fmla="*/ 4382212 w 6952928"/>
              <a:gd name="connsiteY202" fmla="*/ 5377690 h 7194622"/>
              <a:gd name="connsiteX203" fmla="*/ 4382212 w 6952928"/>
              <a:gd name="connsiteY203" fmla="*/ 5392798 h 7194622"/>
              <a:gd name="connsiteX204" fmla="*/ 4218660 w 6952928"/>
              <a:gd name="connsiteY204" fmla="*/ 5392798 h 7194622"/>
              <a:gd name="connsiteX205" fmla="*/ 3889077 w 6952928"/>
              <a:gd name="connsiteY205" fmla="*/ 5377690 h 7194622"/>
              <a:gd name="connsiteX206" fmla="*/ 4052638 w 6952928"/>
              <a:gd name="connsiteY206" fmla="*/ 5377690 h 7194622"/>
              <a:gd name="connsiteX207" fmla="*/ 4052638 w 6952928"/>
              <a:gd name="connsiteY207" fmla="*/ 5392798 h 7194622"/>
              <a:gd name="connsiteX208" fmla="*/ 3889077 w 6952928"/>
              <a:gd name="connsiteY208" fmla="*/ 5392798 h 7194622"/>
              <a:gd name="connsiteX209" fmla="*/ 3559495 w 6952928"/>
              <a:gd name="connsiteY209" fmla="*/ 5377690 h 7194622"/>
              <a:gd name="connsiteX210" fmla="*/ 3723056 w 6952928"/>
              <a:gd name="connsiteY210" fmla="*/ 5377690 h 7194622"/>
              <a:gd name="connsiteX211" fmla="*/ 3723056 w 6952928"/>
              <a:gd name="connsiteY211" fmla="*/ 5392798 h 7194622"/>
              <a:gd name="connsiteX212" fmla="*/ 3559495 w 6952928"/>
              <a:gd name="connsiteY212" fmla="*/ 5392798 h 7194622"/>
              <a:gd name="connsiteX213" fmla="*/ 3229910 w 6952928"/>
              <a:gd name="connsiteY213" fmla="*/ 5377690 h 7194622"/>
              <a:gd name="connsiteX214" fmla="*/ 3393462 w 6952928"/>
              <a:gd name="connsiteY214" fmla="*/ 5377690 h 7194622"/>
              <a:gd name="connsiteX215" fmla="*/ 3393462 w 6952928"/>
              <a:gd name="connsiteY215" fmla="*/ 5392798 h 7194622"/>
              <a:gd name="connsiteX216" fmla="*/ 3229910 w 6952928"/>
              <a:gd name="connsiteY216" fmla="*/ 5392798 h 7194622"/>
              <a:gd name="connsiteX217" fmla="*/ 2900328 w 6952928"/>
              <a:gd name="connsiteY217" fmla="*/ 5377690 h 7194622"/>
              <a:gd name="connsiteX218" fmla="*/ 3063880 w 6952928"/>
              <a:gd name="connsiteY218" fmla="*/ 5377690 h 7194622"/>
              <a:gd name="connsiteX219" fmla="*/ 3063880 w 6952928"/>
              <a:gd name="connsiteY219" fmla="*/ 5392798 h 7194622"/>
              <a:gd name="connsiteX220" fmla="*/ 2900328 w 6952928"/>
              <a:gd name="connsiteY220" fmla="*/ 5392798 h 7194622"/>
              <a:gd name="connsiteX221" fmla="*/ 2570745 w 6952928"/>
              <a:gd name="connsiteY221" fmla="*/ 5377690 h 7194622"/>
              <a:gd name="connsiteX222" fmla="*/ 2734306 w 6952928"/>
              <a:gd name="connsiteY222" fmla="*/ 5377690 h 7194622"/>
              <a:gd name="connsiteX223" fmla="*/ 2734306 w 6952928"/>
              <a:gd name="connsiteY223" fmla="*/ 5392798 h 7194622"/>
              <a:gd name="connsiteX224" fmla="*/ 2570745 w 6952928"/>
              <a:gd name="connsiteY224" fmla="*/ 5392798 h 7194622"/>
              <a:gd name="connsiteX225" fmla="*/ 2241163 w 6952928"/>
              <a:gd name="connsiteY225" fmla="*/ 5377690 h 7194622"/>
              <a:gd name="connsiteX226" fmla="*/ 2404724 w 6952928"/>
              <a:gd name="connsiteY226" fmla="*/ 5377690 h 7194622"/>
              <a:gd name="connsiteX227" fmla="*/ 2404724 w 6952928"/>
              <a:gd name="connsiteY227" fmla="*/ 5392798 h 7194622"/>
              <a:gd name="connsiteX228" fmla="*/ 2241163 w 6952928"/>
              <a:gd name="connsiteY228" fmla="*/ 5392798 h 7194622"/>
              <a:gd name="connsiteX229" fmla="*/ 1911580 w 6952928"/>
              <a:gd name="connsiteY229" fmla="*/ 5377690 h 7194622"/>
              <a:gd name="connsiteX230" fmla="*/ 2075132 w 6952928"/>
              <a:gd name="connsiteY230" fmla="*/ 5377690 h 7194622"/>
              <a:gd name="connsiteX231" fmla="*/ 2075132 w 6952928"/>
              <a:gd name="connsiteY231" fmla="*/ 5392798 h 7194622"/>
              <a:gd name="connsiteX232" fmla="*/ 1911580 w 6952928"/>
              <a:gd name="connsiteY232" fmla="*/ 5392798 h 7194622"/>
              <a:gd name="connsiteX233" fmla="*/ 1581998 w 6952928"/>
              <a:gd name="connsiteY233" fmla="*/ 5377690 h 7194622"/>
              <a:gd name="connsiteX234" fmla="*/ 1745550 w 6952928"/>
              <a:gd name="connsiteY234" fmla="*/ 5377690 h 7194622"/>
              <a:gd name="connsiteX235" fmla="*/ 1745550 w 6952928"/>
              <a:gd name="connsiteY235" fmla="*/ 5392798 h 7194622"/>
              <a:gd name="connsiteX236" fmla="*/ 1581998 w 6952928"/>
              <a:gd name="connsiteY236" fmla="*/ 5392798 h 7194622"/>
              <a:gd name="connsiteX237" fmla="*/ 1252415 w 6952928"/>
              <a:gd name="connsiteY237" fmla="*/ 5377690 h 7194622"/>
              <a:gd name="connsiteX238" fmla="*/ 1415967 w 6952928"/>
              <a:gd name="connsiteY238" fmla="*/ 5377690 h 7194622"/>
              <a:gd name="connsiteX239" fmla="*/ 1415967 w 6952928"/>
              <a:gd name="connsiteY239" fmla="*/ 5392798 h 7194622"/>
              <a:gd name="connsiteX240" fmla="*/ 1252415 w 6952928"/>
              <a:gd name="connsiteY240" fmla="*/ 5392798 h 7194622"/>
              <a:gd name="connsiteX241" fmla="*/ 922831 w 6952928"/>
              <a:gd name="connsiteY241" fmla="*/ 5377690 h 7194622"/>
              <a:gd name="connsiteX242" fmla="*/ 1086383 w 6952928"/>
              <a:gd name="connsiteY242" fmla="*/ 5377690 h 7194622"/>
              <a:gd name="connsiteX243" fmla="*/ 1086383 w 6952928"/>
              <a:gd name="connsiteY243" fmla="*/ 5392798 h 7194622"/>
              <a:gd name="connsiteX244" fmla="*/ 922831 w 6952928"/>
              <a:gd name="connsiteY244" fmla="*/ 5392798 h 7194622"/>
              <a:gd name="connsiteX245" fmla="*/ 593248 w 6952928"/>
              <a:gd name="connsiteY245" fmla="*/ 5377690 h 7194622"/>
              <a:gd name="connsiteX246" fmla="*/ 756800 w 6952928"/>
              <a:gd name="connsiteY246" fmla="*/ 5377690 h 7194622"/>
              <a:gd name="connsiteX247" fmla="*/ 756800 w 6952928"/>
              <a:gd name="connsiteY247" fmla="*/ 5392798 h 7194622"/>
              <a:gd name="connsiteX248" fmla="*/ 593248 w 6952928"/>
              <a:gd name="connsiteY248" fmla="*/ 5392798 h 7194622"/>
              <a:gd name="connsiteX249" fmla="*/ 263666 w 6952928"/>
              <a:gd name="connsiteY249" fmla="*/ 5377690 h 7194622"/>
              <a:gd name="connsiteX250" fmla="*/ 427218 w 6952928"/>
              <a:gd name="connsiteY250" fmla="*/ 5377690 h 7194622"/>
              <a:gd name="connsiteX251" fmla="*/ 427218 w 6952928"/>
              <a:gd name="connsiteY251" fmla="*/ 5392798 h 7194622"/>
              <a:gd name="connsiteX252" fmla="*/ 263666 w 6952928"/>
              <a:gd name="connsiteY252" fmla="*/ 5392798 h 7194622"/>
              <a:gd name="connsiteX253" fmla="*/ 6936449 w 6952928"/>
              <a:gd name="connsiteY253" fmla="*/ 5306282 h 7194622"/>
              <a:gd name="connsiteX254" fmla="*/ 6950393 w 6952928"/>
              <a:gd name="connsiteY254" fmla="*/ 5306282 h 7194622"/>
              <a:gd name="connsiteX255" fmla="*/ 6950393 w 6952928"/>
              <a:gd name="connsiteY255" fmla="*/ 5387410 h 7194622"/>
              <a:gd name="connsiteX256" fmla="*/ 6952928 w 6952928"/>
              <a:gd name="connsiteY256" fmla="*/ 5392480 h 7194622"/>
              <a:gd name="connsiteX257" fmla="*/ 6950393 w 6952928"/>
              <a:gd name="connsiteY257" fmla="*/ 5392480 h 7194622"/>
              <a:gd name="connsiteX258" fmla="*/ 6950393 w 6952928"/>
              <a:gd name="connsiteY258" fmla="*/ 5396283 h 7194622"/>
              <a:gd name="connsiteX259" fmla="*/ 6870533 w 6952928"/>
              <a:gd name="connsiteY259" fmla="*/ 5436847 h 7194622"/>
              <a:gd name="connsiteX260" fmla="*/ 6864195 w 6952928"/>
              <a:gd name="connsiteY260" fmla="*/ 5424171 h 7194622"/>
              <a:gd name="connsiteX261" fmla="*/ 6926308 w 6952928"/>
              <a:gd name="connsiteY261" fmla="*/ 5392480 h 7194622"/>
              <a:gd name="connsiteX262" fmla="*/ 6855322 w 6952928"/>
              <a:gd name="connsiteY262" fmla="*/ 5392480 h 7194622"/>
              <a:gd name="connsiteX263" fmla="*/ 6855322 w 6952928"/>
              <a:gd name="connsiteY263" fmla="*/ 5378537 h 7194622"/>
              <a:gd name="connsiteX264" fmla="*/ 6911097 w 6952928"/>
              <a:gd name="connsiteY264" fmla="*/ 5378537 h 7194622"/>
              <a:gd name="connsiteX265" fmla="*/ 6861660 w 6952928"/>
              <a:gd name="connsiteY265" fmla="*/ 5353184 h 7194622"/>
              <a:gd name="connsiteX266" fmla="*/ 6867998 w 6952928"/>
              <a:gd name="connsiteY266" fmla="*/ 5340508 h 7194622"/>
              <a:gd name="connsiteX267" fmla="*/ 6919970 w 6952928"/>
              <a:gd name="connsiteY267" fmla="*/ 5367128 h 7194622"/>
              <a:gd name="connsiteX268" fmla="*/ 6888280 w 6952928"/>
              <a:gd name="connsiteY268" fmla="*/ 5317691 h 7194622"/>
              <a:gd name="connsiteX269" fmla="*/ 6899689 w 6952928"/>
              <a:gd name="connsiteY269" fmla="*/ 5310085 h 7194622"/>
              <a:gd name="connsiteX270" fmla="*/ 6936449 w 6952928"/>
              <a:gd name="connsiteY270" fmla="*/ 5364593 h 7194622"/>
              <a:gd name="connsiteX271" fmla="*/ 0 w 6952928"/>
              <a:gd name="connsiteY271" fmla="*/ 5306282 h 7194622"/>
              <a:gd name="connsiteX272" fmla="*/ 14831 w 6952928"/>
              <a:gd name="connsiteY272" fmla="*/ 5306282 h 7194622"/>
              <a:gd name="connsiteX273" fmla="*/ 14831 w 6952928"/>
              <a:gd name="connsiteY273" fmla="*/ 5372198 h 7194622"/>
              <a:gd name="connsiteX274" fmla="*/ 53145 w 6952928"/>
              <a:gd name="connsiteY274" fmla="*/ 5310085 h 7194622"/>
              <a:gd name="connsiteX275" fmla="*/ 64268 w 6952928"/>
              <a:gd name="connsiteY275" fmla="*/ 5317691 h 7194622"/>
              <a:gd name="connsiteX276" fmla="*/ 33370 w 6952928"/>
              <a:gd name="connsiteY276" fmla="*/ 5367128 h 7194622"/>
              <a:gd name="connsiteX277" fmla="*/ 84043 w 6952928"/>
              <a:gd name="connsiteY277" fmla="*/ 5340508 h 7194622"/>
              <a:gd name="connsiteX278" fmla="*/ 91458 w 6952928"/>
              <a:gd name="connsiteY278" fmla="*/ 5351916 h 7194622"/>
              <a:gd name="connsiteX279" fmla="*/ 43257 w 6952928"/>
              <a:gd name="connsiteY279" fmla="*/ 5378537 h 7194622"/>
              <a:gd name="connsiteX280" fmla="*/ 97638 w 6952928"/>
              <a:gd name="connsiteY280" fmla="*/ 5378537 h 7194622"/>
              <a:gd name="connsiteX281" fmla="*/ 97638 w 6952928"/>
              <a:gd name="connsiteY281" fmla="*/ 5392480 h 7194622"/>
              <a:gd name="connsiteX282" fmla="*/ 24718 w 6952928"/>
              <a:gd name="connsiteY282" fmla="*/ 5392480 h 7194622"/>
              <a:gd name="connsiteX283" fmla="*/ 84043 w 6952928"/>
              <a:gd name="connsiteY283" fmla="*/ 5424171 h 7194622"/>
              <a:gd name="connsiteX284" fmla="*/ 77863 w 6952928"/>
              <a:gd name="connsiteY284" fmla="*/ 5436847 h 7194622"/>
              <a:gd name="connsiteX285" fmla="*/ 0 w 6952928"/>
              <a:gd name="connsiteY285" fmla="*/ 5396283 h 7194622"/>
              <a:gd name="connsiteX286" fmla="*/ 6570464 w 6952928"/>
              <a:gd name="connsiteY286" fmla="*/ 5185436 h 7194622"/>
              <a:gd name="connsiteX287" fmla="*/ 6722235 w 6952928"/>
              <a:gd name="connsiteY287" fmla="*/ 5264745 h 7194622"/>
              <a:gd name="connsiteX288" fmla="*/ 6715963 w 6952928"/>
              <a:gd name="connsiteY288" fmla="*/ 5277537 h 7194622"/>
              <a:gd name="connsiteX289" fmla="*/ 6564192 w 6952928"/>
              <a:gd name="connsiteY289" fmla="*/ 5198228 h 7194622"/>
              <a:gd name="connsiteX290" fmla="*/ 387972 w 6952928"/>
              <a:gd name="connsiteY290" fmla="*/ 5185436 h 7194622"/>
              <a:gd name="connsiteX291" fmla="*/ 394244 w 6952928"/>
              <a:gd name="connsiteY291" fmla="*/ 5198228 h 7194622"/>
              <a:gd name="connsiteX292" fmla="*/ 242473 w 6952928"/>
              <a:gd name="connsiteY292" fmla="*/ 5277537 h 7194622"/>
              <a:gd name="connsiteX293" fmla="*/ 236201 w 6952928"/>
              <a:gd name="connsiteY293" fmla="*/ 5264745 h 7194622"/>
              <a:gd name="connsiteX294" fmla="*/ 4792750 w 6952928"/>
              <a:gd name="connsiteY294" fmla="*/ 5125010 h 7194622"/>
              <a:gd name="connsiteX295" fmla="*/ 4805174 w 6952928"/>
              <a:gd name="connsiteY295" fmla="*/ 5132364 h 7194622"/>
              <a:gd name="connsiteX296" fmla="*/ 4713230 w 6952928"/>
              <a:gd name="connsiteY296" fmla="*/ 5272098 h 7194622"/>
              <a:gd name="connsiteX297" fmla="*/ 4702047 w 6952928"/>
              <a:gd name="connsiteY297" fmla="*/ 5264744 h 7194622"/>
              <a:gd name="connsiteX298" fmla="*/ 2159098 w 6952928"/>
              <a:gd name="connsiteY298" fmla="*/ 5125010 h 7194622"/>
              <a:gd name="connsiteX299" fmla="*/ 2250890 w 6952928"/>
              <a:gd name="connsiteY299" fmla="*/ 5264744 h 7194622"/>
              <a:gd name="connsiteX300" fmla="*/ 2239573 w 6952928"/>
              <a:gd name="connsiteY300" fmla="*/ 5272098 h 7194622"/>
              <a:gd name="connsiteX301" fmla="*/ 2147781 w 6952928"/>
              <a:gd name="connsiteY301" fmla="*/ 5132364 h 7194622"/>
              <a:gd name="connsiteX302" fmla="*/ 3471606 w 6952928"/>
              <a:gd name="connsiteY302" fmla="*/ 5048107 h 7194622"/>
              <a:gd name="connsiteX303" fmla="*/ 3486714 w 6952928"/>
              <a:gd name="connsiteY303" fmla="*/ 5048107 h 7194622"/>
              <a:gd name="connsiteX304" fmla="*/ 3486714 w 6952928"/>
              <a:gd name="connsiteY304" fmla="*/ 5217159 h 7194622"/>
              <a:gd name="connsiteX305" fmla="*/ 3471606 w 6952928"/>
              <a:gd name="connsiteY305" fmla="*/ 5217159 h 7194622"/>
              <a:gd name="connsiteX306" fmla="*/ 6268342 w 6952928"/>
              <a:gd name="connsiteY306" fmla="*/ 5031630 h 7194622"/>
              <a:gd name="connsiteX307" fmla="*/ 6420117 w 6952928"/>
              <a:gd name="connsiteY307" fmla="*/ 5112218 h 7194622"/>
              <a:gd name="connsiteX308" fmla="*/ 6413845 w 6952928"/>
              <a:gd name="connsiteY308" fmla="*/ 5123731 h 7194622"/>
              <a:gd name="connsiteX309" fmla="*/ 6262070 w 6952928"/>
              <a:gd name="connsiteY309" fmla="*/ 5044422 h 7194622"/>
              <a:gd name="connsiteX310" fmla="*/ 690091 w 6952928"/>
              <a:gd name="connsiteY310" fmla="*/ 5031630 h 7194622"/>
              <a:gd name="connsiteX311" fmla="*/ 696363 w 6952928"/>
              <a:gd name="connsiteY311" fmla="*/ 5044422 h 7194622"/>
              <a:gd name="connsiteX312" fmla="*/ 544588 w 6952928"/>
              <a:gd name="connsiteY312" fmla="*/ 5123731 h 7194622"/>
              <a:gd name="connsiteX313" fmla="*/ 538316 w 6952928"/>
              <a:gd name="connsiteY313" fmla="*/ 5112218 h 7194622"/>
              <a:gd name="connsiteX314" fmla="*/ 6719435 w 6952928"/>
              <a:gd name="connsiteY314" fmla="*/ 5026136 h 7194622"/>
              <a:gd name="connsiteX315" fmla="*/ 6810134 w 6952928"/>
              <a:gd name="connsiteY315" fmla="*/ 5165870 h 7194622"/>
              <a:gd name="connsiteX316" fmla="*/ 6798951 w 6952928"/>
              <a:gd name="connsiteY316" fmla="*/ 5173224 h 7194622"/>
              <a:gd name="connsiteX317" fmla="*/ 6707010 w 6952928"/>
              <a:gd name="connsiteY317" fmla="*/ 5033490 h 7194622"/>
              <a:gd name="connsiteX318" fmla="*/ 239011 w 6952928"/>
              <a:gd name="connsiteY318" fmla="*/ 5026136 h 7194622"/>
              <a:gd name="connsiteX319" fmla="*/ 251436 w 6952928"/>
              <a:gd name="connsiteY319" fmla="*/ 5033490 h 7194622"/>
              <a:gd name="connsiteX320" fmla="*/ 160737 w 6952928"/>
              <a:gd name="connsiteY320" fmla="*/ 5173224 h 7194622"/>
              <a:gd name="connsiteX321" fmla="*/ 148312 w 6952928"/>
              <a:gd name="connsiteY321" fmla="*/ 5165870 h 7194622"/>
              <a:gd name="connsiteX322" fmla="*/ 6937718 w 6952928"/>
              <a:gd name="connsiteY322" fmla="*/ 4982192 h 7194622"/>
              <a:gd name="connsiteX323" fmla="*/ 6952822 w 6952928"/>
              <a:gd name="connsiteY323" fmla="*/ 4982192 h 7194622"/>
              <a:gd name="connsiteX324" fmla="*/ 6952822 w 6952928"/>
              <a:gd name="connsiteY324" fmla="*/ 5145725 h 7194622"/>
              <a:gd name="connsiteX325" fmla="*/ 6937718 w 6952928"/>
              <a:gd name="connsiteY325" fmla="*/ 5145725 h 7194622"/>
              <a:gd name="connsiteX326" fmla="*/ 0 w 6952928"/>
              <a:gd name="connsiteY326" fmla="*/ 4982192 h 7194622"/>
              <a:gd name="connsiteX327" fmla="*/ 15213 w 6952928"/>
              <a:gd name="connsiteY327" fmla="*/ 4982192 h 7194622"/>
              <a:gd name="connsiteX328" fmla="*/ 15213 w 6952928"/>
              <a:gd name="connsiteY328" fmla="*/ 5145725 h 7194622"/>
              <a:gd name="connsiteX329" fmla="*/ 0 w 6952928"/>
              <a:gd name="connsiteY329" fmla="*/ 5145725 h 7194622"/>
              <a:gd name="connsiteX330" fmla="*/ 5966230 w 6952928"/>
              <a:gd name="connsiteY330" fmla="*/ 4872329 h 7194622"/>
              <a:gd name="connsiteX331" fmla="*/ 6118001 w 6952928"/>
              <a:gd name="connsiteY331" fmla="*/ 4951831 h 7194622"/>
              <a:gd name="connsiteX332" fmla="*/ 6111729 w 6952928"/>
              <a:gd name="connsiteY332" fmla="*/ 4964450 h 7194622"/>
              <a:gd name="connsiteX333" fmla="*/ 5959958 w 6952928"/>
              <a:gd name="connsiteY333" fmla="*/ 4884948 h 7194622"/>
              <a:gd name="connsiteX334" fmla="*/ 993414 w 6952928"/>
              <a:gd name="connsiteY334" fmla="*/ 4872329 h 7194622"/>
              <a:gd name="connsiteX335" fmla="*/ 998471 w 6952928"/>
              <a:gd name="connsiteY335" fmla="*/ 4884948 h 7194622"/>
              <a:gd name="connsiteX336" fmla="*/ 846759 w 6952928"/>
              <a:gd name="connsiteY336" fmla="*/ 4964450 h 7194622"/>
              <a:gd name="connsiteX337" fmla="*/ 840438 w 6952928"/>
              <a:gd name="connsiteY337" fmla="*/ 4951831 h 7194622"/>
              <a:gd name="connsiteX338" fmla="*/ 4975258 w 6952928"/>
              <a:gd name="connsiteY338" fmla="*/ 4844865 h 7194622"/>
              <a:gd name="connsiteX339" fmla="*/ 4986441 w 6952928"/>
              <a:gd name="connsiteY339" fmla="*/ 4852219 h 7194622"/>
              <a:gd name="connsiteX340" fmla="*/ 4894499 w 6952928"/>
              <a:gd name="connsiteY340" fmla="*/ 4991949 h 7194622"/>
              <a:gd name="connsiteX341" fmla="*/ 4883317 w 6952928"/>
              <a:gd name="connsiteY341" fmla="*/ 4984595 h 7194622"/>
              <a:gd name="connsiteX342" fmla="*/ 1978936 w 6952928"/>
              <a:gd name="connsiteY342" fmla="*/ 4844865 h 7194622"/>
              <a:gd name="connsiteX343" fmla="*/ 2069638 w 6952928"/>
              <a:gd name="connsiteY343" fmla="*/ 4984595 h 7194622"/>
              <a:gd name="connsiteX344" fmla="*/ 2058456 w 6952928"/>
              <a:gd name="connsiteY344" fmla="*/ 4991949 h 7194622"/>
              <a:gd name="connsiteX345" fmla="*/ 1966511 w 6952928"/>
              <a:gd name="connsiteY345" fmla="*/ 4852219 h 7194622"/>
              <a:gd name="connsiteX346" fmla="*/ 6536922 w 6952928"/>
              <a:gd name="connsiteY346" fmla="*/ 4745991 h 7194622"/>
              <a:gd name="connsiteX347" fmla="*/ 6628866 w 6952928"/>
              <a:gd name="connsiteY347" fmla="*/ 4885721 h 7194622"/>
              <a:gd name="connsiteX348" fmla="*/ 6617684 w 6952928"/>
              <a:gd name="connsiteY348" fmla="*/ 4893075 h 7194622"/>
              <a:gd name="connsiteX349" fmla="*/ 6525739 w 6952928"/>
              <a:gd name="connsiteY349" fmla="*/ 4753345 h 7194622"/>
              <a:gd name="connsiteX350" fmla="*/ 421378 w 6952928"/>
              <a:gd name="connsiteY350" fmla="*/ 4745991 h 7194622"/>
              <a:gd name="connsiteX351" fmla="*/ 432696 w 6952928"/>
              <a:gd name="connsiteY351" fmla="*/ 4753345 h 7194622"/>
              <a:gd name="connsiteX352" fmla="*/ 340900 w 6952928"/>
              <a:gd name="connsiteY352" fmla="*/ 4893075 h 7194622"/>
              <a:gd name="connsiteX353" fmla="*/ 329583 w 6952928"/>
              <a:gd name="connsiteY353" fmla="*/ 4885721 h 7194622"/>
              <a:gd name="connsiteX354" fmla="*/ 5664108 w 6952928"/>
              <a:gd name="connsiteY354" fmla="*/ 4718523 h 7194622"/>
              <a:gd name="connsiteX355" fmla="*/ 5815883 w 6952928"/>
              <a:gd name="connsiteY355" fmla="*/ 4797835 h 7194622"/>
              <a:gd name="connsiteX356" fmla="*/ 5809611 w 6952928"/>
              <a:gd name="connsiteY356" fmla="*/ 4810627 h 7194622"/>
              <a:gd name="connsiteX357" fmla="*/ 5657836 w 6952928"/>
              <a:gd name="connsiteY357" fmla="*/ 4730036 h 7194622"/>
              <a:gd name="connsiteX358" fmla="*/ 1294325 w 6952928"/>
              <a:gd name="connsiteY358" fmla="*/ 4718523 h 7194622"/>
              <a:gd name="connsiteX359" fmla="*/ 1300597 w 6952928"/>
              <a:gd name="connsiteY359" fmla="*/ 4730036 h 7194622"/>
              <a:gd name="connsiteX360" fmla="*/ 1150076 w 6952928"/>
              <a:gd name="connsiteY360" fmla="*/ 4810627 h 7194622"/>
              <a:gd name="connsiteX361" fmla="*/ 1142550 w 6952928"/>
              <a:gd name="connsiteY361" fmla="*/ 4797835 h 7194622"/>
              <a:gd name="connsiteX362" fmla="*/ 3471606 w 6952928"/>
              <a:gd name="connsiteY362" fmla="*/ 4707536 h 7194622"/>
              <a:gd name="connsiteX363" fmla="*/ 3486714 w 6952928"/>
              <a:gd name="connsiteY363" fmla="*/ 4707536 h 7194622"/>
              <a:gd name="connsiteX364" fmla="*/ 3486714 w 6952928"/>
              <a:gd name="connsiteY364" fmla="*/ 4882049 h 7194622"/>
              <a:gd name="connsiteX365" fmla="*/ 3471606 w 6952928"/>
              <a:gd name="connsiteY365" fmla="*/ 4882049 h 7194622"/>
              <a:gd name="connsiteX366" fmla="*/ 6937718 w 6952928"/>
              <a:gd name="connsiteY366" fmla="*/ 4658104 h 7194622"/>
              <a:gd name="connsiteX367" fmla="*/ 6952822 w 6952928"/>
              <a:gd name="connsiteY367" fmla="*/ 4658104 h 7194622"/>
              <a:gd name="connsiteX368" fmla="*/ 6952822 w 6952928"/>
              <a:gd name="connsiteY368" fmla="*/ 4821637 h 7194622"/>
              <a:gd name="connsiteX369" fmla="*/ 6937718 w 6952928"/>
              <a:gd name="connsiteY369" fmla="*/ 4821637 h 7194622"/>
              <a:gd name="connsiteX370" fmla="*/ 0 w 6952928"/>
              <a:gd name="connsiteY370" fmla="*/ 4658104 h 7194622"/>
              <a:gd name="connsiteX371" fmla="*/ 15213 w 6952928"/>
              <a:gd name="connsiteY371" fmla="*/ 4658104 h 7194622"/>
              <a:gd name="connsiteX372" fmla="*/ 15213 w 6952928"/>
              <a:gd name="connsiteY372" fmla="*/ 4821637 h 7194622"/>
              <a:gd name="connsiteX373" fmla="*/ 0 w 6952928"/>
              <a:gd name="connsiteY373" fmla="*/ 4821637 h 7194622"/>
              <a:gd name="connsiteX374" fmla="*/ 5363247 w 6952928"/>
              <a:gd name="connsiteY374" fmla="*/ 4559228 h 7194622"/>
              <a:gd name="connsiteX375" fmla="*/ 5513764 w 6952928"/>
              <a:gd name="connsiteY375" fmla="*/ 4638727 h 7194622"/>
              <a:gd name="connsiteX376" fmla="*/ 5507492 w 6952928"/>
              <a:gd name="connsiteY376" fmla="*/ 4651346 h 7194622"/>
              <a:gd name="connsiteX377" fmla="*/ 5355721 w 6952928"/>
              <a:gd name="connsiteY377" fmla="*/ 4573109 h 7194622"/>
              <a:gd name="connsiteX378" fmla="*/ 1596444 w 6952928"/>
              <a:gd name="connsiteY378" fmla="*/ 4559228 h 7194622"/>
              <a:gd name="connsiteX379" fmla="*/ 1602716 w 6952928"/>
              <a:gd name="connsiteY379" fmla="*/ 4573109 h 7194622"/>
              <a:gd name="connsiteX380" fmla="*/ 1450945 w 6952928"/>
              <a:gd name="connsiteY380" fmla="*/ 4651346 h 7194622"/>
              <a:gd name="connsiteX381" fmla="*/ 1444673 w 6952928"/>
              <a:gd name="connsiteY381" fmla="*/ 4638727 h 7194622"/>
              <a:gd name="connsiteX382" fmla="*/ 5156533 w 6952928"/>
              <a:gd name="connsiteY382" fmla="*/ 4559226 h 7194622"/>
              <a:gd name="connsiteX383" fmla="*/ 5167716 w 6952928"/>
              <a:gd name="connsiteY383" fmla="*/ 4566642 h 7194622"/>
              <a:gd name="connsiteX384" fmla="*/ 5077013 w 6952928"/>
              <a:gd name="connsiteY384" fmla="*/ 4706300 h 7194622"/>
              <a:gd name="connsiteX385" fmla="*/ 5064588 w 6952928"/>
              <a:gd name="connsiteY385" fmla="*/ 4698885 h 7194622"/>
              <a:gd name="connsiteX386" fmla="*/ 1796422 w 6952928"/>
              <a:gd name="connsiteY386" fmla="*/ 4559226 h 7194622"/>
              <a:gd name="connsiteX387" fmla="*/ 1888364 w 6952928"/>
              <a:gd name="connsiteY387" fmla="*/ 4698885 h 7194622"/>
              <a:gd name="connsiteX388" fmla="*/ 1875939 w 6952928"/>
              <a:gd name="connsiteY388" fmla="*/ 4706300 h 7194622"/>
              <a:gd name="connsiteX389" fmla="*/ 1785240 w 6952928"/>
              <a:gd name="connsiteY389" fmla="*/ 4566642 h 7194622"/>
              <a:gd name="connsiteX390" fmla="*/ 6355651 w 6952928"/>
              <a:gd name="connsiteY390" fmla="*/ 4460352 h 7194622"/>
              <a:gd name="connsiteX391" fmla="*/ 6447593 w 6952928"/>
              <a:gd name="connsiteY391" fmla="*/ 4600011 h 7194622"/>
              <a:gd name="connsiteX392" fmla="*/ 6435168 w 6952928"/>
              <a:gd name="connsiteY392" fmla="*/ 4607426 h 7194622"/>
              <a:gd name="connsiteX393" fmla="*/ 6344469 w 6952928"/>
              <a:gd name="connsiteY393" fmla="*/ 4467768 h 7194622"/>
              <a:gd name="connsiteX394" fmla="*/ 601552 w 6952928"/>
              <a:gd name="connsiteY394" fmla="*/ 4460352 h 7194622"/>
              <a:gd name="connsiteX395" fmla="*/ 613977 w 6952928"/>
              <a:gd name="connsiteY395" fmla="*/ 4467768 h 7194622"/>
              <a:gd name="connsiteX396" fmla="*/ 522035 w 6952928"/>
              <a:gd name="connsiteY396" fmla="*/ 4607426 h 7194622"/>
              <a:gd name="connsiteX397" fmla="*/ 510853 w 6952928"/>
              <a:gd name="connsiteY397" fmla="*/ 4600011 h 7194622"/>
              <a:gd name="connsiteX398" fmla="*/ 5059873 w 6952928"/>
              <a:gd name="connsiteY398" fmla="*/ 4405424 h 7194622"/>
              <a:gd name="connsiteX399" fmla="*/ 5211648 w 6952928"/>
              <a:gd name="connsiteY399" fmla="*/ 4484733 h 7194622"/>
              <a:gd name="connsiteX400" fmla="*/ 5205376 w 6952928"/>
              <a:gd name="connsiteY400" fmla="*/ 4497525 h 7194622"/>
              <a:gd name="connsiteX401" fmla="*/ 5053601 w 6952928"/>
              <a:gd name="connsiteY401" fmla="*/ 4418216 h 7194622"/>
              <a:gd name="connsiteX402" fmla="*/ 1893067 w 6952928"/>
              <a:gd name="connsiteY402" fmla="*/ 4405424 h 7194622"/>
              <a:gd name="connsiteX403" fmla="*/ 1899339 w 6952928"/>
              <a:gd name="connsiteY403" fmla="*/ 4418216 h 7194622"/>
              <a:gd name="connsiteX404" fmla="*/ 1747568 w 6952928"/>
              <a:gd name="connsiteY404" fmla="*/ 4497525 h 7194622"/>
              <a:gd name="connsiteX405" fmla="*/ 1741296 w 6952928"/>
              <a:gd name="connsiteY405" fmla="*/ 4484733 h 7194622"/>
              <a:gd name="connsiteX406" fmla="*/ 3471606 w 6952928"/>
              <a:gd name="connsiteY406" fmla="*/ 4366971 h 7194622"/>
              <a:gd name="connsiteX407" fmla="*/ 3486714 w 6952928"/>
              <a:gd name="connsiteY407" fmla="*/ 4366971 h 7194622"/>
              <a:gd name="connsiteX408" fmla="*/ 3486714 w 6952928"/>
              <a:gd name="connsiteY408" fmla="*/ 4536023 h 7194622"/>
              <a:gd name="connsiteX409" fmla="*/ 3471606 w 6952928"/>
              <a:gd name="connsiteY409" fmla="*/ 4536023 h 7194622"/>
              <a:gd name="connsiteX410" fmla="*/ 6937718 w 6952928"/>
              <a:gd name="connsiteY410" fmla="*/ 4328521 h 7194622"/>
              <a:gd name="connsiteX411" fmla="*/ 6952822 w 6952928"/>
              <a:gd name="connsiteY411" fmla="*/ 4328521 h 7194622"/>
              <a:gd name="connsiteX412" fmla="*/ 6952822 w 6952928"/>
              <a:gd name="connsiteY412" fmla="*/ 4492064 h 7194622"/>
              <a:gd name="connsiteX413" fmla="*/ 6937718 w 6952928"/>
              <a:gd name="connsiteY413" fmla="*/ 4492064 h 7194622"/>
              <a:gd name="connsiteX414" fmla="*/ 0 w 6952928"/>
              <a:gd name="connsiteY414" fmla="*/ 4328521 h 7194622"/>
              <a:gd name="connsiteX415" fmla="*/ 15213 w 6952928"/>
              <a:gd name="connsiteY415" fmla="*/ 4328521 h 7194622"/>
              <a:gd name="connsiteX416" fmla="*/ 15213 w 6952928"/>
              <a:gd name="connsiteY416" fmla="*/ 4492064 h 7194622"/>
              <a:gd name="connsiteX417" fmla="*/ 0 w 6952928"/>
              <a:gd name="connsiteY417" fmla="*/ 4492064 h 7194622"/>
              <a:gd name="connsiteX418" fmla="*/ 5336557 w 6952928"/>
              <a:gd name="connsiteY418" fmla="*/ 4279082 h 7194622"/>
              <a:gd name="connsiteX419" fmla="*/ 5348982 w 6952928"/>
              <a:gd name="connsiteY419" fmla="*/ 4286436 h 7194622"/>
              <a:gd name="connsiteX420" fmla="*/ 5257040 w 6952928"/>
              <a:gd name="connsiteY420" fmla="*/ 4426170 h 7194622"/>
              <a:gd name="connsiteX421" fmla="*/ 5245858 w 6952928"/>
              <a:gd name="connsiteY421" fmla="*/ 4418816 h 7194622"/>
              <a:gd name="connsiteX422" fmla="*/ 1615286 w 6952928"/>
              <a:gd name="connsiteY422" fmla="*/ 4279082 h 7194622"/>
              <a:gd name="connsiteX423" fmla="*/ 1707082 w 6952928"/>
              <a:gd name="connsiteY423" fmla="*/ 4418816 h 7194622"/>
              <a:gd name="connsiteX424" fmla="*/ 1695764 w 6952928"/>
              <a:gd name="connsiteY424" fmla="*/ 4426170 h 7194622"/>
              <a:gd name="connsiteX425" fmla="*/ 1603969 w 6952928"/>
              <a:gd name="connsiteY425" fmla="*/ 4286436 h 7194622"/>
              <a:gd name="connsiteX426" fmla="*/ 4758954 w 6952928"/>
              <a:gd name="connsiteY426" fmla="*/ 4251617 h 7194622"/>
              <a:gd name="connsiteX427" fmla="*/ 4909540 w 6952928"/>
              <a:gd name="connsiteY427" fmla="*/ 4330926 h 7194622"/>
              <a:gd name="connsiteX428" fmla="*/ 4903317 w 6952928"/>
              <a:gd name="connsiteY428" fmla="*/ 4343718 h 7194622"/>
              <a:gd name="connsiteX429" fmla="*/ 4751487 w 6952928"/>
              <a:gd name="connsiteY429" fmla="*/ 4264409 h 7194622"/>
              <a:gd name="connsiteX430" fmla="*/ 2195186 w 6952928"/>
              <a:gd name="connsiteY430" fmla="*/ 4251617 h 7194622"/>
              <a:gd name="connsiteX431" fmla="*/ 2201458 w 6952928"/>
              <a:gd name="connsiteY431" fmla="*/ 4264409 h 7194622"/>
              <a:gd name="connsiteX432" fmla="*/ 2048428 w 6952928"/>
              <a:gd name="connsiteY432" fmla="*/ 4343718 h 7194622"/>
              <a:gd name="connsiteX433" fmla="*/ 2043411 w 6952928"/>
              <a:gd name="connsiteY433" fmla="*/ 4330926 h 7194622"/>
              <a:gd name="connsiteX434" fmla="*/ 6170131 w 6952928"/>
              <a:gd name="connsiteY434" fmla="*/ 4180206 h 7194622"/>
              <a:gd name="connsiteX435" fmla="*/ 6260830 w 6952928"/>
              <a:gd name="connsiteY435" fmla="*/ 4318714 h 7194622"/>
              <a:gd name="connsiteX436" fmla="*/ 6249647 w 6952928"/>
              <a:gd name="connsiteY436" fmla="*/ 4327294 h 7194622"/>
              <a:gd name="connsiteX437" fmla="*/ 6157706 w 6952928"/>
              <a:gd name="connsiteY437" fmla="*/ 4187560 h 7194622"/>
              <a:gd name="connsiteX438" fmla="*/ 784069 w 6952928"/>
              <a:gd name="connsiteY438" fmla="*/ 4180206 h 7194622"/>
              <a:gd name="connsiteX439" fmla="*/ 795252 w 6952928"/>
              <a:gd name="connsiteY439" fmla="*/ 4187560 h 7194622"/>
              <a:gd name="connsiteX440" fmla="*/ 703306 w 6952928"/>
              <a:gd name="connsiteY440" fmla="*/ 4327294 h 7194622"/>
              <a:gd name="connsiteX441" fmla="*/ 692124 w 6952928"/>
              <a:gd name="connsiteY441" fmla="*/ 4318714 h 7194622"/>
              <a:gd name="connsiteX442" fmla="*/ 4461135 w 6952928"/>
              <a:gd name="connsiteY442" fmla="*/ 4097813 h 7194622"/>
              <a:gd name="connsiteX443" fmla="*/ 4612906 w 6952928"/>
              <a:gd name="connsiteY443" fmla="*/ 4177122 h 7194622"/>
              <a:gd name="connsiteX444" fmla="*/ 4605380 w 6952928"/>
              <a:gd name="connsiteY444" fmla="*/ 4189914 h 7194622"/>
              <a:gd name="connsiteX445" fmla="*/ 4454863 w 6952928"/>
              <a:gd name="connsiteY445" fmla="*/ 4110605 h 7194622"/>
              <a:gd name="connsiteX446" fmla="*/ 2497304 w 6952928"/>
              <a:gd name="connsiteY446" fmla="*/ 4097813 h 7194622"/>
              <a:gd name="connsiteX447" fmla="*/ 2503576 w 6952928"/>
              <a:gd name="connsiteY447" fmla="*/ 4110605 h 7194622"/>
              <a:gd name="connsiteX448" fmla="*/ 2353059 w 6952928"/>
              <a:gd name="connsiteY448" fmla="*/ 4189914 h 7194622"/>
              <a:gd name="connsiteX449" fmla="*/ 2345533 w 6952928"/>
              <a:gd name="connsiteY449" fmla="*/ 4177122 h 7194622"/>
              <a:gd name="connsiteX450" fmla="*/ 3471606 w 6952928"/>
              <a:gd name="connsiteY450" fmla="*/ 4026401 h 7194622"/>
              <a:gd name="connsiteX451" fmla="*/ 3486714 w 6952928"/>
              <a:gd name="connsiteY451" fmla="*/ 4026401 h 7194622"/>
              <a:gd name="connsiteX452" fmla="*/ 3486714 w 6952928"/>
              <a:gd name="connsiteY452" fmla="*/ 4195453 h 7194622"/>
              <a:gd name="connsiteX453" fmla="*/ 3471606 w 6952928"/>
              <a:gd name="connsiteY453" fmla="*/ 4195453 h 7194622"/>
              <a:gd name="connsiteX454" fmla="*/ 6937718 w 6952928"/>
              <a:gd name="connsiteY454" fmla="*/ 4004429 h 7194622"/>
              <a:gd name="connsiteX455" fmla="*/ 6952822 w 6952928"/>
              <a:gd name="connsiteY455" fmla="*/ 4004429 h 7194622"/>
              <a:gd name="connsiteX456" fmla="*/ 6952822 w 6952928"/>
              <a:gd name="connsiteY456" fmla="*/ 4167962 h 7194622"/>
              <a:gd name="connsiteX457" fmla="*/ 6937718 w 6952928"/>
              <a:gd name="connsiteY457" fmla="*/ 4167962 h 7194622"/>
              <a:gd name="connsiteX458" fmla="*/ 0 w 6952928"/>
              <a:gd name="connsiteY458" fmla="*/ 4004429 h 7194622"/>
              <a:gd name="connsiteX459" fmla="*/ 15213 w 6952928"/>
              <a:gd name="connsiteY459" fmla="*/ 4004429 h 7194622"/>
              <a:gd name="connsiteX460" fmla="*/ 15213 w 6952928"/>
              <a:gd name="connsiteY460" fmla="*/ 4167962 h 7194622"/>
              <a:gd name="connsiteX461" fmla="*/ 0 w 6952928"/>
              <a:gd name="connsiteY461" fmla="*/ 4167962 h 7194622"/>
              <a:gd name="connsiteX462" fmla="*/ 5517832 w 6952928"/>
              <a:gd name="connsiteY462" fmla="*/ 3998937 h 7194622"/>
              <a:gd name="connsiteX463" fmla="*/ 5530256 w 6952928"/>
              <a:gd name="connsiteY463" fmla="*/ 4006291 h 7194622"/>
              <a:gd name="connsiteX464" fmla="*/ 5439554 w 6952928"/>
              <a:gd name="connsiteY464" fmla="*/ 4146021 h 7194622"/>
              <a:gd name="connsiteX465" fmla="*/ 5427129 w 6952928"/>
              <a:gd name="connsiteY465" fmla="*/ 4138667 h 7194622"/>
              <a:gd name="connsiteX466" fmla="*/ 1434016 w 6952928"/>
              <a:gd name="connsiteY466" fmla="*/ 3998937 h 7194622"/>
              <a:gd name="connsiteX467" fmla="*/ 1525808 w 6952928"/>
              <a:gd name="connsiteY467" fmla="*/ 4138667 h 7194622"/>
              <a:gd name="connsiteX468" fmla="*/ 1513233 w 6952928"/>
              <a:gd name="connsiteY468" fmla="*/ 4146021 h 7194622"/>
              <a:gd name="connsiteX469" fmla="*/ 1422699 w 6952928"/>
              <a:gd name="connsiteY469" fmla="*/ 4006291 h 7194622"/>
              <a:gd name="connsiteX470" fmla="*/ 4159013 w 6952928"/>
              <a:gd name="connsiteY470" fmla="*/ 3938510 h 7194622"/>
              <a:gd name="connsiteX471" fmla="*/ 4310788 w 6952928"/>
              <a:gd name="connsiteY471" fmla="*/ 4019101 h 7194622"/>
              <a:gd name="connsiteX472" fmla="*/ 4304516 w 6952928"/>
              <a:gd name="connsiteY472" fmla="*/ 4030614 h 7194622"/>
              <a:gd name="connsiteX473" fmla="*/ 4152741 w 6952928"/>
              <a:gd name="connsiteY473" fmla="*/ 3951302 h 7194622"/>
              <a:gd name="connsiteX474" fmla="*/ 2799421 w 6952928"/>
              <a:gd name="connsiteY474" fmla="*/ 3938510 h 7194622"/>
              <a:gd name="connsiteX475" fmla="*/ 2805693 w 6952928"/>
              <a:gd name="connsiteY475" fmla="*/ 3951302 h 7194622"/>
              <a:gd name="connsiteX476" fmla="*/ 2653918 w 6952928"/>
              <a:gd name="connsiteY476" fmla="*/ 4030614 h 7194622"/>
              <a:gd name="connsiteX477" fmla="*/ 2647646 w 6952928"/>
              <a:gd name="connsiteY477" fmla="*/ 4019101 h 7194622"/>
              <a:gd name="connsiteX478" fmla="*/ 5988858 w 6952928"/>
              <a:gd name="connsiteY478" fmla="*/ 3894569 h 7194622"/>
              <a:gd name="connsiteX479" fmla="*/ 6079560 w 6952928"/>
              <a:gd name="connsiteY479" fmla="*/ 4033077 h 7194622"/>
              <a:gd name="connsiteX480" fmla="*/ 6068378 w 6952928"/>
              <a:gd name="connsiteY480" fmla="*/ 4041657 h 7194622"/>
              <a:gd name="connsiteX481" fmla="*/ 5976433 w 6952928"/>
              <a:gd name="connsiteY481" fmla="*/ 3901923 h 7194622"/>
              <a:gd name="connsiteX482" fmla="*/ 965336 w 6952928"/>
              <a:gd name="connsiteY482" fmla="*/ 3894569 h 7194622"/>
              <a:gd name="connsiteX483" fmla="*/ 976519 w 6952928"/>
              <a:gd name="connsiteY483" fmla="*/ 3901923 h 7194622"/>
              <a:gd name="connsiteX484" fmla="*/ 885820 w 6952928"/>
              <a:gd name="connsiteY484" fmla="*/ 4041657 h 7194622"/>
              <a:gd name="connsiteX485" fmla="*/ 873395 w 6952928"/>
              <a:gd name="connsiteY485" fmla="*/ 4033077 h 7194622"/>
              <a:gd name="connsiteX486" fmla="*/ 3856898 w 6952928"/>
              <a:gd name="connsiteY486" fmla="*/ 3784706 h 7194622"/>
              <a:gd name="connsiteX487" fmla="*/ 4008669 w 6952928"/>
              <a:gd name="connsiteY487" fmla="*/ 3864207 h 7194622"/>
              <a:gd name="connsiteX488" fmla="*/ 4002397 w 6952928"/>
              <a:gd name="connsiteY488" fmla="*/ 3876827 h 7194622"/>
              <a:gd name="connsiteX489" fmla="*/ 3850626 w 6952928"/>
              <a:gd name="connsiteY489" fmla="*/ 3797325 h 7194622"/>
              <a:gd name="connsiteX490" fmla="*/ 3100285 w 6952928"/>
              <a:gd name="connsiteY490" fmla="*/ 3784706 h 7194622"/>
              <a:gd name="connsiteX491" fmla="*/ 3107811 w 6952928"/>
              <a:gd name="connsiteY491" fmla="*/ 3797325 h 7194622"/>
              <a:gd name="connsiteX492" fmla="*/ 2956040 w 6952928"/>
              <a:gd name="connsiteY492" fmla="*/ 3876827 h 7194622"/>
              <a:gd name="connsiteX493" fmla="*/ 2949768 w 6952928"/>
              <a:gd name="connsiteY493" fmla="*/ 3864207 h 7194622"/>
              <a:gd name="connsiteX494" fmla="*/ 5705689 w 6952928"/>
              <a:gd name="connsiteY494" fmla="*/ 3713298 h 7194622"/>
              <a:gd name="connsiteX495" fmla="*/ 5717007 w 6952928"/>
              <a:gd name="connsiteY495" fmla="*/ 3720713 h 7194622"/>
              <a:gd name="connsiteX496" fmla="*/ 5623954 w 6952928"/>
              <a:gd name="connsiteY496" fmla="*/ 3860372 h 7194622"/>
              <a:gd name="connsiteX497" fmla="*/ 5613894 w 6952928"/>
              <a:gd name="connsiteY497" fmla="*/ 3854192 h 7194622"/>
              <a:gd name="connsiteX498" fmla="*/ 1248510 w 6952928"/>
              <a:gd name="connsiteY498" fmla="*/ 3713298 h 7194622"/>
              <a:gd name="connsiteX499" fmla="*/ 1339045 w 6952928"/>
              <a:gd name="connsiteY499" fmla="*/ 3854192 h 7194622"/>
              <a:gd name="connsiteX500" fmla="*/ 1327728 w 6952928"/>
              <a:gd name="connsiteY500" fmla="*/ 3860372 h 7194622"/>
              <a:gd name="connsiteX501" fmla="*/ 1235936 w 6952928"/>
              <a:gd name="connsiteY501" fmla="*/ 3720713 h 7194622"/>
              <a:gd name="connsiteX502" fmla="*/ 6937718 w 6952928"/>
              <a:gd name="connsiteY502" fmla="*/ 3680341 h 7194622"/>
              <a:gd name="connsiteX503" fmla="*/ 6952822 w 6952928"/>
              <a:gd name="connsiteY503" fmla="*/ 3680341 h 7194622"/>
              <a:gd name="connsiteX504" fmla="*/ 6952822 w 6952928"/>
              <a:gd name="connsiteY504" fmla="*/ 3843883 h 7194622"/>
              <a:gd name="connsiteX505" fmla="*/ 6937718 w 6952928"/>
              <a:gd name="connsiteY505" fmla="*/ 3843883 h 7194622"/>
              <a:gd name="connsiteX506" fmla="*/ 0 w 6952928"/>
              <a:gd name="connsiteY506" fmla="*/ 3680341 h 7194622"/>
              <a:gd name="connsiteX507" fmla="*/ 15213 w 6952928"/>
              <a:gd name="connsiteY507" fmla="*/ 3680341 h 7194622"/>
              <a:gd name="connsiteX508" fmla="*/ 15213 w 6952928"/>
              <a:gd name="connsiteY508" fmla="*/ 3843883 h 7194622"/>
              <a:gd name="connsiteX509" fmla="*/ 0 w 6952928"/>
              <a:gd name="connsiteY509" fmla="*/ 3843883 h 7194622"/>
              <a:gd name="connsiteX510" fmla="*/ 3471606 w 6952928"/>
              <a:gd name="connsiteY510" fmla="*/ 3680339 h 7194622"/>
              <a:gd name="connsiteX511" fmla="*/ 3486819 w 6952928"/>
              <a:gd name="connsiteY511" fmla="*/ 3680339 h 7194622"/>
              <a:gd name="connsiteX512" fmla="*/ 3486819 w 6952928"/>
              <a:gd name="connsiteY512" fmla="*/ 3849387 h 7194622"/>
              <a:gd name="connsiteX513" fmla="*/ 3471606 w 6952928"/>
              <a:gd name="connsiteY513" fmla="*/ 3849387 h 7194622"/>
              <a:gd name="connsiteX514" fmla="*/ 3554778 w 6952928"/>
              <a:gd name="connsiteY514" fmla="*/ 3630900 h 7194622"/>
              <a:gd name="connsiteX515" fmla="*/ 3706553 w 6952928"/>
              <a:gd name="connsiteY515" fmla="*/ 3710401 h 7194622"/>
              <a:gd name="connsiteX516" fmla="*/ 3700281 w 6952928"/>
              <a:gd name="connsiteY516" fmla="*/ 3723021 h 7194622"/>
              <a:gd name="connsiteX517" fmla="*/ 3548506 w 6952928"/>
              <a:gd name="connsiteY517" fmla="*/ 3643519 h 7194622"/>
              <a:gd name="connsiteX518" fmla="*/ 3398162 w 6952928"/>
              <a:gd name="connsiteY518" fmla="*/ 3630900 h 7194622"/>
              <a:gd name="connsiteX519" fmla="*/ 3404434 w 6952928"/>
              <a:gd name="connsiteY519" fmla="*/ 3643519 h 7194622"/>
              <a:gd name="connsiteX520" fmla="*/ 3252663 w 6952928"/>
              <a:gd name="connsiteY520" fmla="*/ 3723021 h 7194622"/>
              <a:gd name="connsiteX521" fmla="*/ 3246391 w 6952928"/>
              <a:gd name="connsiteY521" fmla="*/ 3710401 h 7194622"/>
              <a:gd name="connsiteX522" fmla="*/ 5806347 w 6952928"/>
              <a:gd name="connsiteY522" fmla="*/ 3614422 h 7194622"/>
              <a:gd name="connsiteX523" fmla="*/ 5898289 w 6952928"/>
              <a:gd name="connsiteY523" fmla="*/ 3755316 h 7194622"/>
              <a:gd name="connsiteX524" fmla="*/ 5885864 w 6952928"/>
              <a:gd name="connsiteY524" fmla="*/ 3761496 h 7194622"/>
              <a:gd name="connsiteX525" fmla="*/ 5795165 w 6952928"/>
              <a:gd name="connsiteY525" fmla="*/ 3621837 h 7194622"/>
              <a:gd name="connsiteX526" fmla="*/ 1150857 w 6952928"/>
              <a:gd name="connsiteY526" fmla="*/ 3614422 h 7194622"/>
              <a:gd name="connsiteX527" fmla="*/ 1163282 w 6952928"/>
              <a:gd name="connsiteY527" fmla="*/ 3621837 h 7194622"/>
              <a:gd name="connsiteX528" fmla="*/ 1071340 w 6952928"/>
              <a:gd name="connsiteY528" fmla="*/ 3761496 h 7194622"/>
              <a:gd name="connsiteX529" fmla="*/ 1060158 w 6952928"/>
              <a:gd name="connsiteY529" fmla="*/ 3755316 h 7194622"/>
              <a:gd name="connsiteX530" fmla="*/ 3700281 w 6952928"/>
              <a:gd name="connsiteY530" fmla="*/ 3471605 h 7194622"/>
              <a:gd name="connsiteX531" fmla="*/ 3706553 w 6952928"/>
              <a:gd name="connsiteY531" fmla="*/ 3485486 h 7194622"/>
              <a:gd name="connsiteX532" fmla="*/ 3554778 w 6952928"/>
              <a:gd name="connsiteY532" fmla="*/ 3563723 h 7194622"/>
              <a:gd name="connsiteX533" fmla="*/ 3548506 w 6952928"/>
              <a:gd name="connsiteY533" fmla="*/ 3551104 h 7194622"/>
              <a:gd name="connsiteX534" fmla="*/ 3252663 w 6952928"/>
              <a:gd name="connsiteY534" fmla="*/ 3471605 h 7194622"/>
              <a:gd name="connsiteX535" fmla="*/ 3404434 w 6952928"/>
              <a:gd name="connsiteY535" fmla="*/ 3551104 h 7194622"/>
              <a:gd name="connsiteX536" fmla="*/ 3398162 w 6952928"/>
              <a:gd name="connsiteY536" fmla="*/ 3563723 h 7194622"/>
              <a:gd name="connsiteX537" fmla="*/ 3246391 w 6952928"/>
              <a:gd name="connsiteY537" fmla="*/ 3485486 h 7194622"/>
              <a:gd name="connsiteX538" fmla="*/ 5886957 w 6952928"/>
              <a:gd name="connsiteY538" fmla="*/ 3433152 h 7194622"/>
              <a:gd name="connsiteX539" fmla="*/ 5898274 w 6952928"/>
              <a:gd name="connsiteY539" fmla="*/ 3440567 h 7194622"/>
              <a:gd name="connsiteX540" fmla="*/ 5806482 w 6952928"/>
              <a:gd name="connsiteY540" fmla="*/ 3580230 h 7194622"/>
              <a:gd name="connsiteX541" fmla="*/ 5795165 w 6952928"/>
              <a:gd name="connsiteY541" fmla="*/ 3572814 h 7194622"/>
              <a:gd name="connsiteX542" fmla="*/ 1065982 w 6952928"/>
              <a:gd name="connsiteY542" fmla="*/ 3433152 h 7194622"/>
              <a:gd name="connsiteX543" fmla="*/ 1157778 w 6952928"/>
              <a:gd name="connsiteY543" fmla="*/ 3572814 h 7194622"/>
              <a:gd name="connsiteX544" fmla="*/ 1146460 w 6952928"/>
              <a:gd name="connsiteY544" fmla="*/ 3580230 h 7194622"/>
              <a:gd name="connsiteX545" fmla="*/ 1054665 w 6952928"/>
              <a:gd name="connsiteY545" fmla="*/ 3440567 h 7194622"/>
              <a:gd name="connsiteX546" fmla="*/ 6937718 w 6952928"/>
              <a:gd name="connsiteY546" fmla="*/ 3350759 h 7194622"/>
              <a:gd name="connsiteX547" fmla="*/ 6952822 w 6952928"/>
              <a:gd name="connsiteY547" fmla="*/ 3350759 h 7194622"/>
              <a:gd name="connsiteX548" fmla="*/ 6952822 w 6952928"/>
              <a:gd name="connsiteY548" fmla="*/ 3514301 h 7194622"/>
              <a:gd name="connsiteX549" fmla="*/ 6937718 w 6952928"/>
              <a:gd name="connsiteY549" fmla="*/ 3514301 h 7194622"/>
              <a:gd name="connsiteX550" fmla="*/ 0 w 6952928"/>
              <a:gd name="connsiteY550" fmla="*/ 3350759 h 7194622"/>
              <a:gd name="connsiteX551" fmla="*/ 15213 w 6952928"/>
              <a:gd name="connsiteY551" fmla="*/ 3350759 h 7194622"/>
              <a:gd name="connsiteX552" fmla="*/ 15213 w 6952928"/>
              <a:gd name="connsiteY552" fmla="*/ 3514301 h 7194622"/>
              <a:gd name="connsiteX553" fmla="*/ 0 w 6952928"/>
              <a:gd name="connsiteY553" fmla="*/ 3514301 h 7194622"/>
              <a:gd name="connsiteX554" fmla="*/ 3471606 w 6952928"/>
              <a:gd name="connsiteY554" fmla="*/ 3339770 h 7194622"/>
              <a:gd name="connsiteX555" fmla="*/ 3486819 w 6952928"/>
              <a:gd name="connsiteY555" fmla="*/ 3339770 h 7194622"/>
              <a:gd name="connsiteX556" fmla="*/ 3486819 w 6952928"/>
              <a:gd name="connsiteY556" fmla="*/ 3508818 h 7194622"/>
              <a:gd name="connsiteX557" fmla="*/ 3471606 w 6952928"/>
              <a:gd name="connsiteY557" fmla="*/ 3508818 h 7194622"/>
              <a:gd name="connsiteX558" fmla="*/ 5625211 w 6952928"/>
              <a:gd name="connsiteY558" fmla="*/ 3328785 h 7194622"/>
              <a:gd name="connsiteX559" fmla="*/ 5717007 w 6952928"/>
              <a:gd name="connsiteY559" fmla="*/ 3468443 h 7194622"/>
              <a:gd name="connsiteX560" fmla="*/ 5705689 w 6952928"/>
              <a:gd name="connsiteY560" fmla="*/ 3475859 h 7194622"/>
              <a:gd name="connsiteX561" fmla="*/ 5613894 w 6952928"/>
              <a:gd name="connsiteY561" fmla="*/ 3336200 h 7194622"/>
              <a:gd name="connsiteX562" fmla="*/ 1333373 w 6952928"/>
              <a:gd name="connsiteY562" fmla="*/ 3328785 h 7194622"/>
              <a:gd name="connsiteX563" fmla="*/ 1344556 w 6952928"/>
              <a:gd name="connsiteY563" fmla="*/ 3336200 h 7194622"/>
              <a:gd name="connsiteX564" fmla="*/ 1252610 w 6952928"/>
              <a:gd name="connsiteY564" fmla="*/ 3475859 h 7194622"/>
              <a:gd name="connsiteX565" fmla="*/ 1241428 w 6952928"/>
              <a:gd name="connsiteY565" fmla="*/ 3468443 h 7194622"/>
              <a:gd name="connsiteX566" fmla="*/ 4003651 w 6952928"/>
              <a:gd name="connsiteY566" fmla="*/ 3317800 h 7194622"/>
              <a:gd name="connsiteX567" fmla="*/ 4008669 w 6952928"/>
              <a:gd name="connsiteY567" fmla="*/ 3329312 h 7194622"/>
              <a:gd name="connsiteX568" fmla="*/ 3858152 w 6952928"/>
              <a:gd name="connsiteY568" fmla="*/ 3409901 h 7194622"/>
              <a:gd name="connsiteX569" fmla="*/ 3850626 w 6952928"/>
              <a:gd name="connsiteY569" fmla="*/ 3397109 h 7194622"/>
              <a:gd name="connsiteX570" fmla="*/ 2951797 w 6952928"/>
              <a:gd name="connsiteY570" fmla="*/ 3317800 h 7194622"/>
              <a:gd name="connsiteX571" fmla="*/ 3102318 w 6952928"/>
              <a:gd name="connsiteY571" fmla="*/ 3397109 h 7194622"/>
              <a:gd name="connsiteX572" fmla="*/ 3096046 w 6952928"/>
              <a:gd name="connsiteY572" fmla="*/ 3409901 h 7194622"/>
              <a:gd name="connsiteX573" fmla="*/ 2944271 w 6952928"/>
              <a:gd name="connsiteY573" fmla="*/ 3329312 h 7194622"/>
              <a:gd name="connsiteX574" fmla="*/ 4303262 w 6952928"/>
              <a:gd name="connsiteY574" fmla="*/ 3163994 h 7194622"/>
              <a:gd name="connsiteX575" fmla="*/ 4310788 w 6952928"/>
              <a:gd name="connsiteY575" fmla="*/ 3176786 h 7194622"/>
              <a:gd name="connsiteX576" fmla="*/ 4159013 w 6952928"/>
              <a:gd name="connsiteY576" fmla="*/ 3256095 h 7194622"/>
              <a:gd name="connsiteX577" fmla="*/ 4152741 w 6952928"/>
              <a:gd name="connsiteY577" fmla="*/ 3243303 h 7194622"/>
              <a:gd name="connsiteX578" fmla="*/ 2653918 w 6952928"/>
              <a:gd name="connsiteY578" fmla="*/ 3163994 h 7194622"/>
              <a:gd name="connsiteX579" fmla="*/ 2805693 w 6952928"/>
              <a:gd name="connsiteY579" fmla="*/ 3243303 h 7194622"/>
              <a:gd name="connsiteX580" fmla="*/ 2798167 w 6952928"/>
              <a:gd name="connsiteY580" fmla="*/ 3256095 h 7194622"/>
              <a:gd name="connsiteX581" fmla="*/ 2647646 w 6952928"/>
              <a:gd name="connsiteY581" fmla="*/ 3176786 h 7194622"/>
              <a:gd name="connsiteX582" fmla="*/ 6066971 w 6952928"/>
              <a:gd name="connsiteY582" fmla="*/ 3147515 h 7194622"/>
              <a:gd name="connsiteX583" fmla="*/ 6079546 w 6952928"/>
              <a:gd name="connsiteY583" fmla="*/ 3154869 h 7194622"/>
              <a:gd name="connsiteX584" fmla="*/ 5986493 w 6952928"/>
              <a:gd name="connsiteY584" fmla="*/ 3294603 h 7194622"/>
              <a:gd name="connsiteX585" fmla="*/ 5976433 w 6952928"/>
              <a:gd name="connsiteY585" fmla="*/ 3286023 h 7194622"/>
              <a:gd name="connsiteX586" fmla="*/ 885820 w 6952928"/>
              <a:gd name="connsiteY586" fmla="*/ 3147515 h 7194622"/>
              <a:gd name="connsiteX587" fmla="*/ 976519 w 6952928"/>
              <a:gd name="connsiteY587" fmla="*/ 3286023 h 7194622"/>
              <a:gd name="connsiteX588" fmla="*/ 964094 w 6952928"/>
              <a:gd name="connsiteY588" fmla="*/ 3294603 h 7194622"/>
              <a:gd name="connsiteX589" fmla="*/ 873395 w 6952928"/>
              <a:gd name="connsiteY589" fmla="*/ 3154869 h 7194622"/>
              <a:gd name="connsiteX590" fmla="*/ 5445048 w 6952928"/>
              <a:gd name="connsiteY590" fmla="*/ 3048639 h 7194622"/>
              <a:gd name="connsiteX591" fmla="*/ 5535747 w 6952928"/>
              <a:gd name="connsiteY591" fmla="*/ 3188373 h 7194622"/>
              <a:gd name="connsiteX592" fmla="*/ 5523322 w 6952928"/>
              <a:gd name="connsiteY592" fmla="*/ 3195727 h 7194622"/>
              <a:gd name="connsiteX593" fmla="*/ 5432623 w 6952928"/>
              <a:gd name="connsiteY593" fmla="*/ 3057219 h 7194622"/>
              <a:gd name="connsiteX594" fmla="*/ 1514640 w 6952928"/>
              <a:gd name="connsiteY594" fmla="*/ 3048639 h 7194622"/>
              <a:gd name="connsiteX595" fmla="*/ 1525823 w 6952928"/>
              <a:gd name="connsiteY595" fmla="*/ 3057219 h 7194622"/>
              <a:gd name="connsiteX596" fmla="*/ 1435124 w 6952928"/>
              <a:gd name="connsiteY596" fmla="*/ 3195727 h 7194622"/>
              <a:gd name="connsiteX597" fmla="*/ 1422699 w 6952928"/>
              <a:gd name="connsiteY597" fmla="*/ 3188373 h 7194622"/>
              <a:gd name="connsiteX598" fmla="*/ 6937718 w 6952928"/>
              <a:gd name="connsiteY598" fmla="*/ 3026667 h 7194622"/>
              <a:gd name="connsiteX599" fmla="*/ 6952822 w 6952928"/>
              <a:gd name="connsiteY599" fmla="*/ 3026667 h 7194622"/>
              <a:gd name="connsiteX600" fmla="*/ 6952822 w 6952928"/>
              <a:gd name="connsiteY600" fmla="*/ 3190209 h 7194622"/>
              <a:gd name="connsiteX601" fmla="*/ 6937718 w 6952928"/>
              <a:gd name="connsiteY601" fmla="*/ 3190209 h 7194622"/>
              <a:gd name="connsiteX602" fmla="*/ 0 w 6952928"/>
              <a:gd name="connsiteY602" fmla="*/ 3026667 h 7194622"/>
              <a:gd name="connsiteX603" fmla="*/ 15213 w 6952928"/>
              <a:gd name="connsiteY603" fmla="*/ 3026667 h 7194622"/>
              <a:gd name="connsiteX604" fmla="*/ 15213 w 6952928"/>
              <a:gd name="connsiteY604" fmla="*/ 3190209 h 7194622"/>
              <a:gd name="connsiteX605" fmla="*/ 0 w 6952928"/>
              <a:gd name="connsiteY605" fmla="*/ 3190209 h 7194622"/>
              <a:gd name="connsiteX606" fmla="*/ 4601141 w 6952928"/>
              <a:gd name="connsiteY606" fmla="*/ 3004693 h 7194622"/>
              <a:gd name="connsiteX607" fmla="*/ 4607413 w 6952928"/>
              <a:gd name="connsiteY607" fmla="*/ 3017485 h 7194622"/>
              <a:gd name="connsiteX608" fmla="*/ 4455638 w 6952928"/>
              <a:gd name="connsiteY608" fmla="*/ 3096797 h 7194622"/>
              <a:gd name="connsiteX609" fmla="*/ 4449366 w 6952928"/>
              <a:gd name="connsiteY609" fmla="*/ 3084004 h 7194622"/>
              <a:gd name="connsiteX610" fmla="*/ 2350550 w 6952928"/>
              <a:gd name="connsiteY610" fmla="*/ 3004693 h 7194622"/>
              <a:gd name="connsiteX611" fmla="*/ 2503576 w 6952928"/>
              <a:gd name="connsiteY611" fmla="*/ 3084004 h 7194622"/>
              <a:gd name="connsiteX612" fmla="*/ 2497304 w 6952928"/>
              <a:gd name="connsiteY612" fmla="*/ 3096797 h 7194622"/>
              <a:gd name="connsiteX613" fmla="*/ 2345533 w 6952928"/>
              <a:gd name="connsiteY613" fmla="*/ 3017485 h 7194622"/>
              <a:gd name="connsiteX614" fmla="*/ 3471606 w 6952928"/>
              <a:gd name="connsiteY614" fmla="*/ 2999203 h 7194622"/>
              <a:gd name="connsiteX615" fmla="*/ 3486714 w 6952928"/>
              <a:gd name="connsiteY615" fmla="*/ 2999203 h 7194622"/>
              <a:gd name="connsiteX616" fmla="*/ 3486714 w 6952928"/>
              <a:gd name="connsiteY616" fmla="*/ 3168251 h 7194622"/>
              <a:gd name="connsiteX617" fmla="*/ 3471606 w 6952928"/>
              <a:gd name="connsiteY617" fmla="*/ 3168251 h 7194622"/>
              <a:gd name="connsiteX618" fmla="*/ 6249647 w 6952928"/>
              <a:gd name="connsiteY618" fmla="*/ 2867368 h 7194622"/>
              <a:gd name="connsiteX619" fmla="*/ 6260830 w 6952928"/>
              <a:gd name="connsiteY619" fmla="*/ 2874783 h 7194622"/>
              <a:gd name="connsiteX620" fmla="*/ 6170131 w 6952928"/>
              <a:gd name="connsiteY620" fmla="*/ 3014442 h 7194622"/>
              <a:gd name="connsiteX621" fmla="*/ 6157706 w 6952928"/>
              <a:gd name="connsiteY621" fmla="*/ 3007026 h 7194622"/>
              <a:gd name="connsiteX622" fmla="*/ 703306 w 6952928"/>
              <a:gd name="connsiteY622" fmla="*/ 2867368 h 7194622"/>
              <a:gd name="connsiteX623" fmla="*/ 795252 w 6952928"/>
              <a:gd name="connsiteY623" fmla="*/ 3007026 h 7194622"/>
              <a:gd name="connsiteX624" fmla="*/ 782826 w 6952928"/>
              <a:gd name="connsiteY624" fmla="*/ 3014442 h 7194622"/>
              <a:gd name="connsiteX625" fmla="*/ 692124 w 6952928"/>
              <a:gd name="connsiteY625" fmla="*/ 2874783 h 7194622"/>
              <a:gd name="connsiteX626" fmla="*/ 4903258 w 6952928"/>
              <a:gd name="connsiteY626" fmla="*/ 2850887 h 7194622"/>
              <a:gd name="connsiteX627" fmla="*/ 4909530 w 6952928"/>
              <a:gd name="connsiteY627" fmla="*/ 2863679 h 7194622"/>
              <a:gd name="connsiteX628" fmla="*/ 4757759 w 6952928"/>
              <a:gd name="connsiteY628" fmla="*/ 2942991 h 7194622"/>
              <a:gd name="connsiteX629" fmla="*/ 4751487 w 6952928"/>
              <a:gd name="connsiteY629" fmla="*/ 2931478 h 7194622"/>
              <a:gd name="connsiteX630" fmla="*/ 2049683 w 6952928"/>
              <a:gd name="connsiteY630" fmla="*/ 2850887 h 7194622"/>
              <a:gd name="connsiteX631" fmla="*/ 2201458 w 6952928"/>
              <a:gd name="connsiteY631" fmla="*/ 2931478 h 7194622"/>
              <a:gd name="connsiteX632" fmla="*/ 2193932 w 6952928"/>
              <a:gd name="connsiteY632" fmla="*/ 2942991 h 7194622"/>
              <a:gd name="connsiteX633" fmla="*/ 2043411 w 6952928"/>
              <a:gd name="connsiteY633" fmla="*/ 2863679 h 7194622"/>
              <a:gd name="connsiteX634" fmla="*/ 5262670 w 6952928"/>
              <a:gd name="connsiteY634" fmla="*/ 2763000 h 7194622"/>
              <a:gd name="connsiteX635" fmla="*/ 5354466 w 6952928"/>
              <a:gd name="connsiteY635" fmla="*/ 2902662 h 7194622"/>
              <a:gd name="connsiteX636" fmla="*/ 5343148 w 6952928"/>
              <a:gd name="connsiteY636" fmla="*/ 2910078 h 7194622"/>
              <a:gd name="connsiteX637" fmla="*/ 5251353 w 6952928"/>
              <a:gd name="connsiteY637" fmla="*/ 2770415 h 7194622"/>
              <a:gd name="connsiteX638" fmla="*/ 1695914 w 6952928"/>
              <a:gd name="connsiteY638" fmla="*/ 2763000 h 7194622"/>
              <a:gd name="connsiteX639" fmla="*/ 1707096 w 6952928"/>
              <a:gd name="connsiteY639" fmla="*/ 2770415 h 7194622"/>
              <a:gd name="connsiteX640" fmla="*/ 1616394 w 6952928"/>
              <a:gd name="connsiteY640" fmla="*/ 2910078 h 7194622"/>
              <a:gd name="connsiteX641" fmla="*/ 1603969 w 6952928"/>
              <a:gd name="connsiteY641" fmla="*/ 2902662 h 7194622"/>
              <a:gd name="connsiteX642" fmla="*/ 6937718 w 6952928"/>
              <a:gd name="connsiteY642" fmla="*/ 2702579 h 7194622"/>
              <a:gd name="connsiteX643" fmla="*/ 6952822 w 6952928"/>
              <a:gd name="connsiteY643" fmla="*/ 2702579 h 7194622"/>
              <a:gd name="connsiteX644" fmla="*/ 6952822 w 6952928"/>
              <a:gd name="connsiteY644" fmla="*/ 2866112 h 7194622"/>
              <a:gd name="connsiteX645" fmla="*/ 6937718 w 6952928"/>
              <a:gd name="connsiteY645" fmla="*/ 2866112 h 7194622"/>
              <a:gd name="connsiteX646" fmla="*/ 0 w 6952928"/>
              <a:gd name="connsiteY646" fmla="*/ 2702579 h 7194622"/>
              <a:gd name="connsiteX647" fmla="*/ 15213 w 6952928"/>
              <a:gd name="connsiteY647" fmla="*/ 2702579 h 7194622"/>
              <a:gd name="connsiteX648" fmla="*/ 15213 w 6952928"/>
              <a:gd name="connsiteY648" fmla="*/ 2866112 h 7194622"/>
              <a:gd name="connsiteX649" fmla="*/ 0 w 6952928"/>
              <a:gd name="connsiteY649" fmla="*/ 2866112 h 7194622"/>
              <a:gd name="connsiteX650" fmla="*/ 5206630 w 6952928"/>
              <a:gd name="connsiteY650" fmla="*/ 2697083 h 7194622"/>
              <a:gd name="connsiteX651" fmla="*/ 5211648 w 6952928"/>
              <a:gd name="connsiteY651" fmla="*/ 2709702 h 7194622"/>
              <a:gd name="connsiteX652" fmla="*/ 5061127 w 6952928"/>
              <a:gd name="connsiteY652" fmla="*/ 2789204 h 7194622"/>
              <a:gd name="connsiteX653" fmla="*/ 5053601 w 6952928"/>
              <a:gd name="connsiteY653" fmla="*/ 2776584 h 7194622"/>
              <a:gd name="connsiteX654" fmla="*/ 1746313 w 6952928"/>
              <a:gd name="connsiteY654" fmla="*/ 2697083 h 7194622"/>
              <a:gd name="connsiteX655" fmla="*/ 1899339 w 6952928"/>
              <a:gd name="connsiteY655" fmla="*/ 2776584 h 7194622"/>
              <a:gd name="connsiteX656" fmla="*/ 1893067 w 6952928"/>
              <a:gd name="connsiteY656" fmla="*/ 2789204 h 7194622"/>
              <a:gd name="connsiteX657" fmla="*/ 1741296 w 6952928"/>
              <a:gd name="connsiteY657" fmla="*/ 2709702 h 7194622"/>
              <a:gd name="connsiteX658" fmla="*/ 3471606 w 6952928"/>
              <a:gd name="connsiteY658" fmla="*/ 2658633 h 7194622"/>
              <a:gd name="connsiteX659" fmla="*/ 3486714 w 6952928"/>
              <a:gd name="connsiteY659" fmla="*/ 2658633 h 7194622"/>
              <a:gd name="connsiteX660" fmla="*/ 3486714 w 6952928"/>
              <a:gd name="connsiteY660" fmla="*/ 2827681 h 7194622"/>
              <a:gd name="connsiteX661" fmla="*/ 3471606 w 6952928"/>
              <a:gd name="connsiteY661" fmla="*/ 2827681 h 7194622"/>
              <a:gd name="connsiteX662" fmla="*/ 6430769 w 6952928"/>
              <a:gd name="connsiteY662" fmla="*/ 2581731 h 7194622"/>
              <a:gd name="connsiteX663" fmla="*/ 6442087 w 6952928"/>
              <a:gd name="connsiteY663" fmla="*/ 2589146 h 7194622"/>
              <a:gd name="connsiteX664" fmla="*/ 6350291 w 6952928"/>
              <a:gd name="connsiteY664" fmla="*/ 2728805 h 7194622"/>
              <a:gd name="connsiteX665" fmla="*/ 6338974 w 6952928"/>
              <a:gd name="connsiteY665" fmla="*/ 2721389 h 7194622"/>
              <a:gd name="connsiteX666" fmla="*/ 522170 w 6952928"/>
              <a:gd name="connsiteY666" fmla="*/ 2581731 h 7194622"/>
              <a:gd name="connsiteX667" fmla="*/ 613962 w 6952928"/>
              <a:gd name="connsiteY667" fmla="*/ 2721389 h 7194622"/>
              <a:gd name="connsiteX668" fmla="*/ 602645 w 6952928"/>
              <a:gd name="connsiteY668" fmla="*/ 2728805 h 7194622"/>
              <a:gd name="connsiteX669" fmla="*/ 510853 w 6952928"/>
              <a:gd name="connsiteY669" fmla="*/ 2589146 h 7194622"/>
              <a:gd name="connsiteX670" fmla="*/ 5507492 w 6952928"/>
              <a:gd name="connsiteY670" fmla="*/ 2537788 h 7194622"/>
              <a:gd name="connsiteX671" fmla="*/ 5513764 w 6952928"/>
              <a:gd name="connsiteY671" fmla="*/ 2551669 h 7194622"/>
              <a:gd name="connsiteX672" fmla="*/ 5363247 w 6952928"/>
              <a:gd name="connsiteY672" fmla="*/ 2629906 h 7194622"/>
              <a:gd name="connsiteX673" fmla="*/ 5355721 w 6952928"/>
              <a:gd name="connsiteY673" fmla="*/ 2617287 h 7194622"/>
              <a:gd name="connsiteX674" fmla="*/ 1446643 w 6952928"/>
              <a:gd name="connsiteY674" fmla="*/ 2537788 h 7194622"/>
              <a:gd name="connsiteX675" fmla="*/ 1597232 w 6952928"/>
              <a:gd name="connsiteY675" fmla="*/ 2617287 h 7194622"/>
              <a:gd name="connsiteX676" fmla="*/ 1591010 w 6952928"/>
              <a:gd name="connsiteY676" fmla="*/ 2629906 h 7194622"/>
              <a:gd name="connsiteX677" fmla="*/ 1439176 w 6952928"/>
              <a:gd name="connsiteY677" fmla="*/ 2551669 h 7194622"/>
              <a:gd name="connsiteX678" fmla="*/ 5075905 w 6952928"/>
              <a:gd name="connsiteY678" fmla="*/ 2482855 h 7194622"/>
              <a:gd name="connsiteX679" fmla="*/ 5167701 w 6952928"/>
              <a:gd name="connsiteY679" fmla="*/ 2622513 h 7194622"/>
              <a:gd name="connsiteX680" fmla="*/ 5155126 w 6952928"/>
              <a:gd name="connsiteY680" fmla="*/ 2629929 h 7194622"/>
              <a:gd name="connsiteX681" fmla="*/ 5064588 w 6952928"/>
              <a:gd name="connsiteY681" fmla="*/ 2490270 h 7194622"/>
              <a:gd name="connsiteX682" fmla="*/ 1875939 w 6952928"/>
              <a:gd name="connsiteY682" fmla="*/ 2482855 h 7194622"/>
              <a:gd name="connsiteX683" fmla="*/ 1888364 w 6952928"/>
              <a:gd name="connsiteY683" fmla="*/ 2490270 h 7194622"/>
              <a:gd name="connsiteX684" fmla="*/ 1797665 w 6952928"/>
              <a:gd name="connsiteY684" fmla="*/ 2629929 h 7194622"/>
              <a:gd name="connsiteX685" fmla="*/ 1785240 w 6952928"/>
              <a:gd name="connsiteY685" fmla="*/ 2622513 h 7194622"/>
              <a:gd name="connsiteX686" fmla="*/ 5809611 w 6952928"/>
              <a:gd name="connsiteY686" fmla="*/ 2383983 h 7194622"/>
              <a:gd name="connsiteX687" fmla="*/ 5815883 w 6952928"/>
              <a:gd name="connsiteY687" fmla="*/ 2396602 h 7194622"/>
              <a:gd name="connsiteX688" fmla="*/ 5664108 w 6952928"/>
              <a:gd name="connsiteY688" fmla="*/ 2476101 h 7194622"/>
              <a:gd name="connsiteX689" fmla="*/ 5657836 w 6952928"/>
              <a:gd name="connsiteY689" fmla="*/ 2463482 h 7194622"/>
              <a:gd name="connsiteX690" fmla="*/ 1143334 w 6952928"/>
              <a:gd name="connsiteY690" fmla="*/ 2383983 h 7194622"/>
              <a:gd name="connsiteX691" fmla="*/ 1295105 w 6952928"/>
              <a:gd name="connsiteY691" fmla="*/ 2463482 h 7194622"/>
              <a:gd name="connsiteX692" fmla="*/ 1288833 w 6952928"/>
              <a:gd name="connsiteY692" fmla="*/ 2476101 h 7194622"/>
              <a:gd name="connsiteX693" fmla="*/ 1137062 w 6952928"/>
              <a:gd name="connsiteY693" fmla="*/ 2396602 h 7194622"/>
              <a:gd name="connsiteX694" fmla="*/ 6937718 w 6952928"/>
              <a:gd name="connsiteY694" fmla="*/ 2378487 h 7194622"/>
              <a:gd name="connsiteX695" fmla="*/ 6952822 w 6952928"/>
              <a:gd name="connsiteY695" fmla="*/ 2378487 h 7194622"/>
              <a:gd name="connsiteX696" fmla="*/ 6952822 w 6952928"/>
              <a:gd name="connsiteY696" fmla="*/ 2542029 h 7194622"/>
              <a:gd name="connsiteX697" fmla="*/ 6937718 w 6952928"/>
              <a:gd name="connsiteY697" fmla="*/ 2542029 h 7194622"/>
              <a:gd name="connsiteX698" fmla="*/ 0 w 6952928"/>
              <a:gd name="connsiteY698" fmla="*/ 2378487 h 7194622"/>
              <a:gd name="connsiteX699" fmla="*/ 15213 w 6952928"/>
              <a:gd name="connsiteY699" fmla="*/ 2378487 h 7194622"/>
              <a:gd name="connsiteX700" fmla="*/ 15213 w 6952928"/>
              <a:gd name="connsiteY700" fmla="*/ 2542029 h 7194622"/>
              <a:gd name="connsiteX701" fmla="*/ 0 w 6952928"/>
              <a:gd name="connsiteY701" fmla="*/ 2542029 h 7194622"/>
              <a:gd name="connsiteX702" fmla="*/ 3471606 w 6952928"/>
              <a:gd name="connsiteY702" fmla="*/ 2318064 h 7194622"/>
              <a:gd name="connsiteX703" fmla="*/ 3486714 w 6952928"/>
              <a:gd name="connsiteY703" fmla="*/ 2318064 h 7194622"/>
              <a:gd name="connsiteX704" fmla="*/ 3486714 w 6952928"/>
              <a:gd name="connsiteY704" fmla="*/ 2487103 h 7194622"/>
              <a:gd name="connsiteX705" fmla="*/ 3471606 w 6952928"/>
              <a:gd name="connsiteY705" fmla="*/ 2487103 h 7194622"/>
              <a:gd name="connsiteX706" fmla="*/ 6612039 w 6952928"/>
              <a:gd name="connsiteY706" fmla="*/ 2301585 h 7194622"/>
              <a:gd name="connsiteX707" fmla="*/ 6623356 w 6952928"/>
              <a:gd name="connsiteY707" fmla="*/ 2307816 h 7194622"/>
              <a:gd name="connsiteX708" fmla="*/ 6532821 w 6952928"/>
              <a:gd name="connsiteY708" fmla="*/ 2448652 h 7194622"/>
              <a:gd name="connsiteX709" fmla="*/ 6520247 w 6952928"/>
              <a:gd name="connsiteY709" fmla="*/ 2441174 h 7194622"/>
              <a:gd name="connsiteX710" fmla="*/ 335271 w 6952928"/>
              <a:gd name="connsiteY710" fmla="*/ 2301585 h 7194622"/>
              <a:gd name="connsiteX711" fmla="*/ 427213 w 6952928"/>
              <a:gd name="connsiteY711" fmla="*/ 2441174 h 7194622"/>
              <a:gd name="connsiteX712" fmla="*/ 416030 w 6952928"/>
              <a:gd name="connsiteY712" fmla="*/ 2448652 h 7194622"/>
              <a:gd name="connsiteX713" fmla="*/ 324089 w 6952928"/>
              <a:gd name="connsiteY713" fmla="*/ 2307816 h 7194622"/>
              <a:gd name="connsiteX714" fmla="*/ 6110475 w 6952928"/>
              <a:gd name="connsiteY714" fmla="*/ 2230177 h 7194622"/>
              <a:gd name="connsiteX715" fmla="*/ 6118001 w 6952928"/>
              <a:gd name="connsiteY715" fmla="*/ 2241689 h 7194622"/>
              <a:gd name="connsiteX716" fmla="*/ 5966230 w 6952928"/>
              <a:gd name="connsiteY716" fmla="*/ 2322278 h 7194622"/>
              <a:gd name="connsiteX717" fmla="*/ 5959958 w 6952928"/>
              <a:gd name="connsiteY717" fmla="*/ 2309486 h 7194622"/>
              <a:gd name="connsiteX718" fmla="*/ 846710 w 6952928"/>
              <a:gd name="connsiteY718" fmla="*/ 2230177 h 7194622"/>
              <a:gd name="connsiteX719" fmla="*/ 998481 w 6952928"/>
              <a:gd name="connsiteY719" fmla="*/ 2309486 h 7194622"/>
              <a:gd name="connsiteX720" fmla="*/ 992209 w 6952928"/>
              <a:gd name="connsiteY720" fmla="*/ 2322278 h 7194622"/>
              <a:gd name="connsiteX721" fmla="*/ 840438 w 6952928"/>
              <a:gd name="connsiteY721" fmla="*/ 2241689 h 7194622"/>
              <a:gd name="connsiteX722" fmla="*/ 4894634 w 6952928"/>
              <a:gd name="connsiteY722" fmla="*/ 2202711 h 7194622"/>
              <a:gd name="connsiteX723" fmla="*/ 4986426 w 6952928"/>
              <a:gd name="connsiteY723" fmla="*/ 2342300 h 7194622"/>
              <a:gd name="connsiteX724" fmla="*/ 4973851 w 6952928"/>
              <a:gd name="connsiteY724" fmla="*/ 2349778 h 7194622"/>
              <a:gd name="connsiteX725" fmla="*/ 4883317 w 6952928"/>
              <a:gd name="connsiteY725" fmla="*/ 2208942 h 7194622"/>
              <a:gd name="connsiteX726" fmla="*/ 2058456 w 6952928"/>
              <a:gd name="connsiteY726" fmla="*/ 2202711 h 7194622"/>
              <a:gd name="connsiteX727" fmla="*/ 2069638 w 6952928"/>
              <a:gd name="connsiteY727" fmla="*/ 2208942 h 7194622"/>
              <a:gd name="connsiteX728" fmla="*/ 1978936 w 6952928"/>
              <a:gd name="connsiteY728" fmla="*/ 2349778 h 7194622"/>
              <a:gd name="connsiteX729" fmla="*/ 1966511 w 6952928"/>
              <a:gd name="connsiteY729" fmla="*/ 2342300 h 7194622"/>
              <a:gd name="connsiteX730" fmla="*/ 6408353 w 6952928"/>
              <a:gd name="connsiteY730" fmla="*/ 2076373 h 7194622"/>
              <a:gd name="connsiteX731" fmla="*/ 6414625 w 6952928"/>
              <a:gd name="connsiteY731" fmla="*/ 2089165 h 7194622"/>
              <a:gd name="connsiteX732" fmla="*/ 6262854 w 6952928"/>
              <a:gd name="connsiteY732" fmla="*/ 2168474 h 7194622"/>
              <a:gd name="connsiteX733" fmla="*/ 6256582 w 6952928"/>
              <a:gd name="connsiteY733" fmla="*/ 2155682 h 7194622"/>
              <a:gd name="connsiteX734" fmla="*/ 544588 w 6952928"/>
              <a:gd name="connsiteY734" fmla="*/ 2076373 h 7194622"/>
              <a:gd name="connsiteX735" fmla="*/ 696363 w 6952928"/>
              <a:gd name="connsiteY735" fmla="*/ 2155682 h 7194622"/>
              <a:gd name="connsiteX736" fmla="*/ 690091 w 6952928"/>
              <a:gd name="connsiteY736" fmla="*/ 2168474 h 7194622"/>
              <a:gd name="connsiteX737" fmla="*/ 538316 w 6952928"/>
              <a:gd name="connsiteY737" fmla="*/ 2089165 h 7194622"/>
              <a:gd name="connsiteX738" fmla="*/ 6937718 w 6952928"/>
              <a:gd name="connsiteY738" fmla="*/ 2054399 h 7194622"/>
              <a:gd name="connsiteX739" fmla="*/ 6952822 w 6952928"/>
              <a:gd name="connsiteY739" fmla="*/ 2054399 h 7194622"/>
              <a:gd name="connsiteX740" fmla="*/ 6952822 w 6952928"/>
              <a:gd name="connsiteY740" fmla="*/ 2217932 h 7194622"/>
              <a:gd name="connsiteX741" fmla="*/ 6937718 w 6952928"/>
              <a:gd name="connsiteY741" fmla="*/ 2217932 h 7194622"/>
              <a:gd name="connsiteX742" fmla="*/ 0 w 6952928"/>
              <a:gd name="connsiteY742" fmla="*/ 2054399 h 7194622"/>
              <a:gd name="connsiteX743" fmla="*/ 15213 w 6952928"/>
              <a:gd name="connsiteY743" fmla="*/ 2054399 h 7194622"/>
              <a:gd name="connsiteX744" fmla="*/ 15213 w 6952928"/>
              <a:gd name="connsiteY744" fmla="*/ 2217932 h 7194622"/>
              <a:gd name="connsiteX745" fmla="*/ 0 w 6952928"/>
              <a:gd name="connsiteY745" fmla="*/ 2217932 h 7194622"/>
              <a:gd name="connsiteX746" fmla="*/ 6797544 w 6952928"/>
              <a:gd name="connsiteY746" fmla="*/ 2015946 h 7194622"/>
              <a:gd name="connsiteX747" fmla="*/ 6810119 w 6952928"/>
              <a:gd name="connsiteY747" fmla="*/ 2024526 h 7194622"/>
              <a:gd name="connsiteX748" fmla="*/ 6718327 w 6952928"/>
              <a:gd name="connsiteY748" fmla="*/ 2163034 h 7194622"/>
              <a:gd name="connsiteX749" fmla="*/ 6707010 w 6952928"/>
              <a:gd name="connsiteY749" fmla="*/ 2155680 h 7194622"/>
              <a:gd name="connsiteX750" fmla="*/ 155243 w 6952928"/>
              <a:gd name="connsiteY750" fmla="*/ 2015946 h 7194622"/>
              <a:gd name="connsiteX751" fmla="*/ 245946 w 6952928"/>
              <a:gd name="connsiteY751" fmla="*/ 2155680 h 7194622"/>
              <a:gd name="connsiteX752" fmla="*/ 233520 w 6952928"/>
              <a:gd name="connsiteY752" fmla="*/ 2163034 h 7194622"/>
              <a:gd name="connsiteX753" fmla="*/ 142818 w 6952928"/>
              <a:gd name="connsiteY753" fmla="*/ 2024526 h 7194622"/>
              <a:gd name="connsiteX754" fmla="*/ 3471606 w 6952928"/>
              <a:gd name="connsiteY754" fmla="*/ 1977495 h 7194622"/>
              <a:gd name="connsiteX755" fmla="*/ 3486714 w 6952928"/>
              <a:gd name="connsiteY755" fmla="*/ 1977495 h 7194622"/>
              <a:gd name="connsiteX756" fmla="*/ 3486714 w 6952928"/>
              <a:gd name="connsiteY756" fmla="*/ 2146543 h 7194622"/>
              <a:gd name="connsiteX757" fmla="*/ 3471606 w 6952928"/>
              <a:gd name="connsiteY757" fmla="*/ 2146543 h 7194622"/>
              <a:gd name="connsiteX758" fmla="*/ 4714622 w 6952928"/>
              <a:gd name="connsiteY758" fmla="*/ 1917072 h 7194622"/>
              <a:gd name="connsiteX759" fmla="*/ 4805160 w 6952928"/>
              <a:gd name="connsiteY759" fmla="*/ 2056806 h 7194622"/>
              <a:gd name="connsiteX760" fmla="*/ 4793842 w 6952928"/>
              <a:gd name="connsiteY760" fmla="*/ 2064160 h 7194622"/>
              <a:gd name="connsiteX761" fmla="*/ 4702047 w 6952928"/>
              <a:gd name="connsiteY761" fmla="*/ 1924426 h 7194622"/>
              <a:gd name="connsiteX762" fmla="*/ 2245069 w 6952928"/>
              <a:gd name="connsiteY762" fmla="*/ 1917072 h 7194622"/>
              <a:gd name="connsiteX763" fmla="*/ 2256387 w 6952928"/>
              <a:gd name="connsiteY763" fmla="*/ 1924426 h 7194622"/>
              <a:gd name="connsiteX764" fmla="*/ 2165849 w 6952928"/>
              <a:gd name="connsiteY764" fmla="*/ 2064160 h 7194622"/>
              <a:gd name="connsiteX765" fmla="*/ 2153274 w 6952928"/>
              <a:gd name="connsiteY765" fmla="*/ 2056806 h 7194622"/>
              <a:gd name="connsiteX766" fmla="*/ 6710471 w 6952928"/>
              <a:gd name="connsiteY766" fmla="*/ 1917070 h 7194622"/>
              <a:gd name="connsiteX767" fmla="*/ 6716743 w 6952928"/>
              <a:gd name="connsiteY767" fmla="*/ 1929862 h 7194622"/>
              <a:gd name="connsiteX768" fmla="*/ 6564968 w 6952928"/>
              <a:gd name="connsiteY768" fmla="*/ 2009174 h 7194622"/>
              <a:gd name="connsiteX769" fmla="*/ 6558696 w 6952928"/>
              <a:gd name="connsiteY769" fmla="*/ 1996381 h 7194622"/>
              <a:gd name="connsiteX770" fmla="*/ 243668 w 6952928"/>
              <a:gd name="connsiteY770" fmla="*/ 1917070 h 7194622"/>
              <a:gd name="connsiteX771" fmla="*/ 394254 w 6952928"/>
              <a:gd name="connsiteY771" fmla="*/ 1996381 h 7194622"/>
              <a:gd name="connsiteX772" fmla="*/ 386786 w 6952928"/>
              <a:gd name="connsiteY772" fmla="*/ 2009174 h 7194622"/>
              <a:gd name="connsiteX773" fmla="*/ 236201 w 6952928"/>
              <a:gd name="connsiteY773" fmla="*/ 1929862 h 7194622"/>
              <a:gd name="connsiteX774" fmla="*/ 6525739 w 6952928"/>
              <a:gd name="connsiteY774" fmla="*/ 1801717 h 7194622"/>
              <a:gd name="connsiteX775" fmla="*/ 6689291 w 6952928"/>
              <a:gd name="connsiteY775" fmla="*/ 1801717 h 7194622"/>
              <a:gd name="connsiteX776" fmla="*/ 6689291 w 6952928"/>
              <a:gd name="connsiteY776" fmla="*/ 1816821 h 7194622"/>
              <a:gd name="connsiteX777" fmla="*/ 6525739 w 6952928"/>
              <a:gd name="connsiteY777" fmla="*/ 1816821 h 7194622"/>
              <a:gd name="connsiteX778" fmla="*/ 6196157 w 6952928"/>
              <a:gd name="connsiteY778" fmla="*/ 1801717 h 7194622"/>
              <a:gd name="connsiteX779" fmla="*/ 6359718 w 6952928"/>
              <a:gd name="connsiteY779" fmla="*/ 1801717 h 7194622"/>
              <a:gd name="connsiteX780" fmla="*/ 6359718 w 6952928"/>
              <a:gd name="connsiteY780" fmla="*/ 1816821 h 7194622"/>
              <a:gd name="connsiteX781" fmla="*/ 6196157 w 6952928"/>
              <a:gd name="connsiteY781" fmla="*/ 1816821 h 7194622"/>
              <a:gd name="connsiteX782" fmla="*/ 5866574 w 6952928"/>
              <a:gd name="connsiteY782" fmla="*/ 1801717 h 7194622"/>
              <a:gd name="connsiteX783" fmla="*/ 6030126 w 6952928"/>
              <a:gd name="connsiteY783" fmla="*/ 1801717 h 7194622"/>
              <a:gd name="connsiteX784" fmla="*/ 6030126 w 6952928"/>
              <a:gd name="connsiteY784" fmla="*/ 1816821 h 7194622"/>
              <a:gd name="connsiteX785" fmla="*/ 5866574 w 6952928"/>
              <a:gd name="connsiteY785" fmla="*/ 1816821 h 7194622"/>
              <a:gd name="connsiteX786" fmla="*/ 5536992 w 6952928"/>
              <a:gd name="connsiteY786" fmla="*/ 1801717 h 7194622"/>
              <a:gd name="connsiteX787" fmla="*/ 5700544 w 6952928"/>
              <a:gd name="connsiteY787" fmla="*/ 1801717 h 7194622"/>
              <a:gd name="connsiteX788" fmla="*/ 5700544 w 6952928"/>
              <a:gd name="connsiteY788" fmla="*/ 1816821 h 7194622"/>
              <a:gd name="connsiteX789" fmla="*/ 5536992 w 6952928"/>
              <a:gd name="connsiteY789" fmla="*/ 1816821 h 7194622"/>
              <a:gd name="connsiteX790" fmla="*/ 5207407 w 6952928"/>
              <a:gd name="connsiteY790" fmla="*/ 1801717 h 7194622"/>
              <a:gd name="connsiteX791" fmla="*/ 5370959 w 6952928"/>
              <a:gd name="connsiteY791" fmla="*/ 1801717 h 7194622"/>
              <a:gd name="connsiteX792" fmla="*/ 5370959 w 6952928"/>
              <a:gd name="connsiteY792" fmla="*/ 1816821 h 7194622"/>
              <a:gd name="connsiteX793" fmla="*/ 5207407 w 6952928"/>
              <a:gd name="connsiteY793" fmla="*/ 1816821 h 7194622"/>
              <a:gd name="connsiteX794" fmla="*/ 4877825 w 6952928"/>
              <a:gd name="connsiteY794" fmla="*/ 1801717 h 7194622"/>
              <a:gd name="connsiteX795" fmla="*/ 5041377 w 6952928"/>
              <a:gd name="connsiteY795" fmla="*/ 1801717 h 7194622"/>
              <a:gd name="connsiteX796" fmla="*/ 5041377 w 6952928"/>
              <a:gd name="connsiteY796" fmla="*/ 1816821 h 7194622"/>
              <a:gd name="connsiteX797" fmla="*/ 4877825 w 6952928"/>
              <a:gd name="connsiteY797" fmla="*/ 1816821 h 7194622"/>
              <a:gd name="connsiteX798" fmla="*/ 4548242 w 6952928"/>
              <a:gd name="connsiteY798" fmla="*/ 1801717 h 7194622"/>
              <a:gd name="connsiteX799" fmla="*/ 4711794 w 6952928"/>
              <a:gd name="connsiteY799" fmla="*/ 1801717 h 7194622"/>
              <a:gd name="connsiteX800" fmla="*/ 4711794 w 6952928"/>
              <a:gd name="connsiteY800" fmla="*/ 1816821 h 7194622"/>
              <a:gd name="connsiteX801" fmla="*/ 4548242 w 6952928"/>
              <a:gd name="connsiteY801" fmla="*/ 1816821 h 7194622"/>
              <a:gd name="connsiteX802" fmla="*/ 4218660 w 6952928"/>
              <a:gd name="connsiteY802" fmla="*/ 1801717 h 7194622"/>
              <a:gd name="connsiteX803" fmla="*/ 4382221 w 6952928"/>
              <a:gd name="connsiteY803" fmla="*/ 1801717 h 7194622"/>
              <a:gd name="connsiteX804" fmla="*/ 4382221 w 6952928"/>
              <a:gd name="connsiteY804" fmla="*/ 1816821 h 7194622"/>
              <a:gd name="connsiteX805" fmla="*/ 4218660 w 6952928"/>
              <a:gd name="connsiteY805" fmla="*/ 1816821 h 7194622"/>
              <a:gd name="connsiteX806" fmla="*/ 3889077 w 6952928"/>
              <a:gd name="connsiteY806" fmla="*/ 1801717 h 7194622"/>
              <a:gd name="connsiteX807" fmla="*/ 4052629 w 6952928"/>
              <a:gd name="connsiteY807" fmla="*/ 1801717 h 7194622"/>
              <a:gd name="connsiteX808" fmla="*/ 4052629 w 6952928"/>
              <a:gd name="connsiteY808" fmla="*/ 1816821 h 7194622"/>
              <a:gd name="connsiteX809" fmla="*/ 3889077 w 6952928"/>
              <a:gd name="connsiteY809" fmla="*/ 1816821 h 7194622"/>
              <a:gd name="connsiteX810" fmla="*/ 3559495 w 6952928"/>
              <a:gd name="connsiteY810" fmla="*/ 1801717 h 7194622"/>
              <a:gd name="connsiteX811" fmla="*/ 3723047 w 6952928"/>
              <a:gd name="connsiteY811" fmla="*/ 1801717 h 7194622"/>
              <a:gd name="connsiteX812" fmla="*/ 3723047 w 6952928"/>
              <a:gd name="connsiteY812" fmla="*/ 1816821 h 7194622"/>
              <a:gd name="connsiteX813" fmla="*/ 3559495 w 6952928"/>
              <a:gd name="connsiteY813" fmla="*/ 1816821 h 7194622"/>
              <a:gd name="connsiteX814" fmla="*/ 3229910 w 6952928"/>
              <a:gd name="connsiteY814" fmla="*/ 1801717 h 7194622"/>
              <a:gd name="connsiteX815" fmla="*/ 3393471 w 6952928"/>
              <a:gd name="connsiteY815" fmla="*/ 1801717 h 7194622"/>
              <a:gd name="connsiteX816" fmla="*/ 3393471 w 6952928"/>
              <a:gd name="connsiteY816" fmla="*/ 1816821 h 7194622"/>
              <a:gd name="connsiteX817" fmla="*/ 3229910 w 6952928"/>
              <a:gd name="connsiteY817" fmla="*/ 1816821 h 7194622"/>
              <a:gd name="connsiteX818" fmla="*/ 2900328 w 6952928"/>
              <a:gd name="connsiteY818" fmla="*/ 1801717 h 7194622"/>
              <a:gd name="connsiteX819" fmla="*/ 3063880 w 6952928"/>
              <a:gd name="connsiteY819" fmla="*/ 1801717 h 7194622"/>
              <a:gd name="connsiteX820" fmla="*/ 3063880 w 6952928"/>
              <a:gd name="connsiteY820" fmla="*/ 1816821 h 7194622"/>
              <a:gd name="connsiteX821" fmla="*/ 2900328 w 6952928"/>
              <a:gd name="connsiteY821" fmla="*/ 1816821 h 7194622"/>
              <a:gd name="connsiteX822" fmla="*/ 2570745 w 6952928"/>
              <a:gd name="connsiteY822" fmla="*/ 1801717 h 7194622"/>
              <a:gd name="connsiteX823" fmla="*/ 2734297 w 6952928"/>
              <a:gd name="connsiteY823" fmla="*/ 1801717 h 7194622"/>
              <a:gd name="connsiteX824" fmla="*/ 2734297 w 6952928"/>
              <a:gd name="connsiteY824" fmla="*/ 1816821 h 7194622"/>
              <a:gd name="connsiteX825" fmla="*/ 2570745 w 6952928"/>
              <a:gd name="connsiteY825" fmla="*/ 1816821 h 7194622"/>
              <a:gd name="connsiteX826" fmla="*/ 2241163 w 6952928"/>
              <a:gd name="connsiteY826" fmla="*/ 1801717 h 7194622"/>
              <a:gd name="connsiteX827" fmla="*/ 2404715 w 6952928"/>
              <a:gd name="connsiteY827" fmla="*/ 1801717 h 7194622"/>
              <a:gd name="connsiteX828" fmla="*/ 2404715 w 6952928"/>
              <a:gd name="connsiteY828" fmla="*/ 1816821 h 7194622"/>
              <a:gd name="connsiteX829" fmla="*/ 2241163 w 6952928"/>
              <a:gd name="connsiteY829" fmla="*/ 1816821 h 7194622"/>
              <a:gd name="connsiteX830" fmla="*/ 1911580 w 6952928"/>
              <a:gd name="connsiteY830" fmla="*/ 1801717 h 7194622"/>
              <a:gd name="connsiteX831" fmla="*/ 2075132 w 6952928"/>
              <a:gd name="connsiteY831" fmla="*/ 1801717 h 7194622"/>
              <a:gd name="connsiteX832" fmla="*/ 2075132 w 6952928"/>
              <a:gd name="connsiteY832" fmla="*/ 1816821 h 7194622"/>
              <a:gd name="connsiteX833" fmla="*/ 1911580 w 6952928"/>
              <a:gd name="connsiteY833" fmla="*/ 1816821 h 7194622"/>
              <a:gd name="connsiteX834" fmla="*/ 1581998 w 6952928"/>
              <a:gd name="connsiteY834" fmla="*/ 1801717 h 7194622"/>
              <a:gd name="connsiteX835" fmla="*/ 1745559 w 6952928"/>
              <a:gd name="connsiteY835" fmla="*/ 1801717 h 7194622"/>
              <a:gd name="connsiteX836" fmla="*/ 1745559 w 6952928"/>
              <a:gd name="connsiteY836" fmla="*/ 1816821 h 7194622"/>
              <a:gd name="connsiteX837" fmla="*/ 1581998 w 6952928"/>
              <a:gd name="connsiteY837" fmla="*/ 1816821 h 7194622"/>
              <a:gd name="connsiteX838" fmla="*/ 1252415 w 6952928"/>
              <a:gd name="connsiteY838" fmla="*/ 1801717 h 7194622"/>
              <a:gd name="connsiteX839" fmla="*/ 1415967 w 6952928"/>
              <a:gd name="connsiteY839" fmla="*/ 1801717 h 7194622"/>
              <a:gd name="connsiteX840" fmla="*/ 1415967 w 6952928"/>
              <a:gd name="connsiteY840" fmla="*/ 1816821 h 7194622"/>
              <a:gd name="connsiteX841" fmla="*/ 1252415 w 6952928"/>
              <a:gd name="connsiteY841" fmla="*/ 1816821 h 7194622"/>
              <a:gd name="connsiteX842" fmla="*/ 922831 w 6952928"/>
              <a:gd name="connsiteY842" fmla="*/ 1801717 h 7194622"/>
              <a:gd name="connsiteX843" fmla="*/ 1086383 w 6952928"/>
              <a:gd name="connsiteY843" fmla="*/ 1801717 h 7194622"/>
              <a:gd name="connsiteX844" fmla="*/ 1086383 w 6952928"/>
              <a:gd name="connsiteY844" fmla="*/ 1816821 h 7194622"/>
              <a:gd name="connsiteX845" fmla="*/ 922831 w 6952928"/>
              <a:gd name="connsiteY845" fmla="*/ 1816821 h 7194622"/>
              <a:gd name="connsiteX846" fmla="*/ 593248 w 6952928"/>
              <a:gd name="connsiteY846" fmla="*/ 1801717 h 7194622"/>
              <a:gd name="connsiteX847" fmla="*/ 756809 w 6952928"/>
              <a:gd name="connsiteY847" fmla="*/ 1801717 h 7194622"/>
              <a:gd name="connsiteX848" fmla="*/ 756809 w 6952928"/>
              <a:gd name="connsiteY848" fmla="*/ 1816821 h 7194622"/>
              <a:gd name="connsiteX849" fmla="*/ 593248 w 6952928"/>
              <a:gd name="connsiteY849" fmla="*/ 1816821 h 7194622"/>
              <a:gd name="connsiteX850" fmla="*/ 263666 w 6952928"/>
              <a:gd name="connsiteY850" fmla="*/ 1801717 h 7194622"/>
              <a:gd name="connsiteX851" fmla="*/ 427227 w 6952928"/>
              <a:gd name="connsiteY851" fmla="*/ 1801717 h 7194622"/>
              <a:gd name="connsiteX852" fmla="*/ 427227 w 6952928"/>
              <a:gd name="connsiteY852" fmla="*/ 1816821 h 7194622"/>
              <a:gd name="connsiteX853" fmla="*/ 263666 w 6952928"/>
              <a:gd name="connsiteY853" fmla="*/ 1816821 h 7194622"/>
              <a:gd name="connsiteX854" fmla="*/ 6873069 w 6952928"/>
              <a:gd name="connsiteY854" fmla="*/ 1763266 h 7194622"/>
              <a:gd name="connsiteX855" fmla="*/ 6952928 w 6952928"/>
              <a:gd name="connsiteY855" fmla="*/ 1803830 h 7194622"/>
              <a:gd name="connsiteX856" fmla="*/ 6952928 w 6952928"/>
              <a:gd name="connsiteY856" fmla="*/ 1805097 h 7194622"/>
              <a:gd name="connsiteX857" fmla="*/ 6952928 w 6952928"/>
              <a:gd name="connsiteY857" fmla="*/ 1806365 h 7194622"/>
              <a:gd name="connsiteX858" fmla="*/ 6952928 w 6952928"/>
              <a:gd name="connsiteY858" fmla="*/ 1893831 h 7194622"/>
              <a:gd name="connsiteX859" fmla="*/ 6938985 w 6952928"/>
              <a:gd name="connsiteY859" fmla="*/ 1893831 h 7194622"/>
              <a:gd name="connsiteX860" fmla="*/ 6938985 w 6952928"/>
              <a:gd name="connsiteY860" fmla="*/ 1827915 h 7194622"/>
              <a:gd name="connsiteX861" fmla="*/ 6899689 w 6952928"/>
              <a:gd name="connsiteY861" fmla="*/ 1887493 h 7194622"/>
              <a:gd name="connsiteX862" fmla="*/ 6888280 w 6952928"/>
              <a:gd name="connsiteY862" fmla="*/ 1879887 h 7194622"/>
              <a:gd name="connsiteX863" fmla="*/ 6919970 w 6952928"/>
              <a:gd name="connsiteY863" fmla="*/ 1830450 h 7194622"/>
              <a:gd name="connsiteX864" fmla="*/ 6867998 w 6952928"/>
              <a:gd name="connsiteY864" fmla="*/ 1857070 h 7194622"/>
              <a:gd name="connsiteX865" fmla="*/ 6860392 w 6952928"/>
              <a:gd name="connsiteY865" fmla="*/ 1845661 h 7194622"/>
              <a:gd name="connsiteX866" fmla="*/ 6909829 w 6952928"/>
              <a:gd name="connsiteY866" fmla="*/ 1819041 h 7194622"/>
              <a:gd name="connsiteX867" fmla="*/ 6855322 w 6952928"/>
              <a:gd name="connsiteY867" fmla="*/ 1819041 h 7194622"/>
              <a:gd name="connsiteX868" fmla="*/ 6855322 w 6952928"/>
              <a:gd name="connsiteY868" fmla="*/ 1805097 h 7194622"/>
              <a:gd name="connsiteX869" fmla="*/ 6923773 w 6952928"/>
              <a:gd name="connsiteY869" fmla="*/ 1805097 h 7194622"/>
              <a:gd name="connsiteX870" fmla="*/ 6866731 w 6952928"/>
              <a:gd name="connsiteY870" fmla="*/ 1775942 h 7194622"/>
              <a:gd name="connsiteX871" fmla="*/ 81127 w 6952928"/>
              <a:gd name="connsiteY871" fmla="*/ 1763266 h 7194622"/>
              <a:gd name="connsiteX872" fmla="*/ 87465 w 6952928"/>
              <a:gd name="connsiteY872" fmla="*/ 1775942 h 7194622"/>
              <a:gd name="connsiteX873" fmla="*/ 30423 w 6952928"/>
              <a:gd name="connsiteY873" fmla="*/ 1805097 h 7194622"/>
              <a:gd name="connsiteX874" fmla="*/ 97606 w 6952928"/>
              <a:gd name="connsiteY874" fmla="*/ 1805097 h 7194622"/>
              <a:gd name="connsiteX875" fmla="*/ 97606 w 6952928"/>
              <a:gd name="connsiteY875" fmla="*/ 1819041 h 7194622"/>
              <a:gd name="connsiteX876" fmla="*/ 41831 w 6952928"/>
              <a:gd name="connsiteY876" fmla="*/ 1819041 h 7194622"/>
              <a:gd name="connsiteX877" fmla="*/ 92536 w 6952928"/>
              <a:gd name="connsiteY877" fmla="*/ 1845661 h 7194622"/>
              <a:gd name="connsiteX878" fmla="*/ 86198 w 6952928"/>
              <a:gd name="connsiteY878" fmla="*/ 1857070 h 7194622"/>
              <a:gd name="connsiteX879" fmla="*/ 34226 w 6952928"/>
              <a:gd name="connsiteY879" fmla="*/ 1830450 h 7194622"/>
              <a:gd name="connsiteX880" fmla="*/ 64648 w 6952928"/>
              <a:gd name="connsiteY880" fmla="*/ 1879887 h 7194622"/>
              <a:gd name="connsiteX881" fmla="*/ 53240 w 6952928"/>
              <a:gd name="connsiteY881" fmla="*/ 1887493 h 7194622"/>
              <a:gd name="connsiteX882" fmla="*/ 16479 w 6952928"/>
              <a:gd name="connsiteY882" fmla="*/ 1830450 h 7194622"/>
              <a:gd name="connsiteX883" fmla="*/ 16479 w 6952928"/>
              <a:gd name="connsiteY883" fmla="*/ 1893831 h 7194622"/>
              <a:gd name="connsiteX884" fmla="*/ 1268 w 6952928"/>
              <a:gd name="connsiteY884" fmla="*/ 1893831 h 7194622"/>
              <a:gd name="connsiteX885" fmla="*/ 1268 w 6952928"/>
              <a:gd name="connsiteY885" fmla="*/ 1807633 h 7194622"/>
              <a:gd name="connsiteX886" fmla="*/ 0 w 6952928"/>
              <a:gd name="connsiteY886" fmla="*/ 1805097 h 7194622"/>
              <a:gd name="connsiteX887" fmla="*/ 1268 w 6952928"/>
              <a:gd name="connsiteY887" fmla="*/ 1805097 h 7194622"/>
              <a:gd name="connsiteX888" fmla="*/ 1268 w 6952928"/>
              <a:gd name="connsiteY888" fmla="*/ 1803830 h 7194622"/>
              <a:gd name="connsiteX889" fmla="*/ 4532093 w 6952928"/>
              <a:gd name="connsiteY889" fmla="*/ 1636927 h 7194622"/>
              <a:gd name="connsiteX890" fmla="*/ 4623885 w 6952928"/>
              <a:gd name="connsiteY890" fmla="*/ 1776657 h 7194622"/>
              <a:gd name="connsiteX891" fmla="*/ 4612568 w 6952928"/>
              <a:gd name="connsiteY891" fmla="*/ 1784011 h 7194622"/>
              <a:gd name="connsiteX892" fmla="*/ 4520776 w 6952928"/>
              <a:gd name="connsiteY892" fmla="*/ 1645507 h 7194622"/>
              <a:gd name="connsiteX893" fmla="*/ 2425243 w 6952928"/>
              <a:gd name="connsiteY893" fmla="*/ 1636927 h 7194622"/>
              <a:gd name="connsiteX894" fmla="*/ 2437668 w 6952928"/>
              <a:gd name="connsiteY894" fmla="*/ 1645507 h 7194622"/>
              <a:gd name="connsiteX895" fmla="*/ 2346969 w 6952928"/>
              <a:gd name="connsiteY895" fmla="*/ 1784011 h 7194622"/>
              <a:gd name="connsiteX896" fmla="*/ 2334544 w 6952928"/>
              <a:gd name="connsiteY896" fmla="*/ 1776657 h 7194622"/>
              <a:gd name="connsiteX897" fmla="*/ 3471606 w 6952928"/>
              <a:gd name="connsiteY897" fmla="*/ 1631433 h 7194622"/>
              <a:gd name="connsiteX898" fmla="*/ 3486714 w 6952928"/>
              <a:gd name="connsiteY898" fmla="*/ 1631433 h 7194622"/>
              <a:gd name="connsiteX899" fmla="*/ 3486714 w 6952928"/>
              <a:gd name="connsiteY899" fmla="*/ 1800485 h 7194622"/>
              <a:gd name="connsiteX900" fmla="*/ 3471606 w 6952928"/>
              <a:gd name="connsiteY900" fmla="*/ 1800485 h 7194622"/>
              <a:gd name="connsiteX901" fmla="*/ 6582741 w 6952928"/>
              <a:gd name="connsiteY901" fmla="*/ 1609459 h 7194622"/>
              <a:gd name="connsiteX902" fmla="*/ 6727720 w 6952928"/>
              <a:gd name="connsiteY902" fmla="*/ 1683731 h 7194622"/>
              <a:gd name="connsiteX903" fmla="*/ 6721417 w 6952928"/>
              <a:gd name="connsiteY903" fmla="*/ 1696110 h 7194622"/>
              <a:gd name="connsiteX904" fmla="*/ 6575177 w 6952928"/>
              <a:gd name="connsiteY904" fmla="*/ 1621837 h 7194622"/>
              <a:gd name="connsiteX905" fmla="*/ 371455 w 6952928"/>
              <a:gd name="connsiteY905" fmla="*/ 1609459 h 7194622"/>
              <a:gd name="connsiteX906" fmla="*/ 377758 w 6952928"/>
              <a:gd name="connsiteY906" fmla="*/ 1621837 h 7194622"/>
              <a:gd name="connsiteX907" fmla="*/ 231518 w 6952928"/>
              <a:gd name="connsiteY907" fmla="*/ 1696110 h 7194622"/>
              <a:gd name="connsiteX908" fmla="*/ 225215 w 6952928"/>
              <a:gd name="connsiteY908" fmla="*/ 1683731 h 7194622"/>
              <a:gd name="connsiteX909" fmla="*/ 6297102 w 6952928"/>
              <a:gd name="connsiteY909" fmla="*/ 1461149 h 7194622"/>
              <a:gd name="connsiteX910" fmla="*/ 6442081 w 6952928"/>
              <a:gd name="connsiteY910" fmla="*/ 1535421 h 7194622"/>
              <a:gd name="connsiteX911" fmla="*/ 6435778 w 6952928"/>
              <a:gd name="connsiteY911" fmla="*/ 1547800 h 7194622"/>
              <a:gd name="connsiteX912" fmla="*/ 6289538 w 6952928"/>
              <a:gd name="connsiteY912" fmla="*/ 1473527 h 7194622"/>
              <a:gd name="connsiteX913" fmla="*/ 661323 w 6952928"/>
              <a:gd name="connsiteY913" fmla="*/ 1461149 h 7194622"/>
              <a:gd name="connsiteX914" fmla="*/ 668887 w 6952928"/>
              <a:gd name="connsiteY914" fmla="*/ 1473527 h 7194622"/>
              <a:gd name="connsiteX915" fmla="*/ 522647 w 6952928"/>
              <a:gd name="connsiteY915" fmla="*/ 1547800 h 7194622"/>
              <a:gd name="connsiteX916" fmla="*/ 516344 w 6952928"/>
              <a:gd name="connsiteY916" fmla="*/ 1535421 h 7194622"/>
              <a:gd name="connsiteX917" fmla="*/ 4350823 w 6952928"/>
              <a:gd name="connsiteY917" fmla="*/ 1351288 h 7194622"/>
              <a:gd name="connsiteX918" fmla="*/ 4442619 w 6952928"/>
              <a:gd name="connsiteY918" fmla="*/ 1490946 h 7194622"/>
              <a:gd name="connsiteX919" fmla="*/ 4430044 w 6952928"/>
              <a:gd name="connsiteY919" fmla="*/ 1498362 h 7194622"/>
              <a:gd name="connsiteX920" fmla="*/ 4339506 w 6952928"/>
              <a:gd name="connsiteY920" fmla="*/ 1358703 h 7194622"/>
              <a:gd name="connsiteX921" fmla="*/ 2606353 w 6952928"/>
              <a:gd name="connsiteY921" fmla="*/ 1351288 h 7194622"/>
              <a:gd name="connsiteX922" fmla="*/ 2618928 w 6952928"/>
              <a:gd name="connsiteY922" fmla="*/ 1358703 h 7194622"/>
              <a:gd name="connsiteX923" fmla="*/ 2527132 w 6952928"/>
              <a:gd name="connsiteY923" fmla="*/ 1498362 h 7194622"/>
              <a:gd name="connsiteX924" fmla="*/ 2515815 w 6952928"/>
              <a:gd name="connsiteY924" fmla="*/ 1490946 h 7194622"/>
              <a:gd name="connsiteX925" fmla="*/ 6004536 w 6952928"/>
              <a:gd name="connsiteY925" fmla="*/ 1312835 h 7194622"/>
              <a:gd name="connsiteX926" fmla="*/ 6145495 w 6952928"/>
              <a:gd name="connsiteY926" fmla="*/ 1387107 h 7194622"/>
              <a:gd name="connsiteX927" fmla="*/ 6139367 w 6952928"/>
              <a:gd name="connsiteY927" fmla="*/ 1399486 h 7194622"/>
              <a:gd name="connsiteX928" fmla="*/ 5998407 w 6952928"/>
              <a:gd name="connsiteY928" fmla="*/ 1325213 h 7194622"/>
              <a:gd name="connsiteX929" fmla="*/ 942945 w 6952928"/>
              <a:gd name="connsiteY929" fmla="*/ 1312835 h 7194622"/>
              <a:gd name="connsiteX930" fmla="*/ 949073 w 6952928"/>
              <a:gd name="connsiteY930" fmla="*/ 1325213 h 7194622"/>
              <a:gd name="connsiteX931" fmla="*/ 806888 w 6952928"/>
              <a:gd name="connsiteY931" fmla="*/ 1399486 h 7194622"/>
              <a:gd name="connsiteX932" fmla="*/ 801985 w 6952928"/>
              <a:gd name="connsiteY932" fmla="*/ 1387107 h 7194622"/>
              <a:gd name="connsiteX933" fmla="*/ 3471606 w 6952928"/>
              <a:gd name="connsiteY933" fmla="*/ 1290864 h 7194622"/>
              <a:gd name="connsiteX934" fmla="*/ 3486714 w 6952928"/>
              <a:gd name="connsiteY934" fmla="*/ 1290864 h 7194622"/>
              <a:gd name="connsiteX935" fmla="*/ 3486714 w 6952928"/>
              <a:gd name="connsiteY935" fmla="*/ 1459916 h 7194622"/>
              <a:gd name="connsiteX936" fmla="*/ 3471606 w 6952928"/>
              <a:gd name="connsiteY936" fmla="*/ 1459916 h 7194622"/>
              <a:gd name="connsiteX937" fmla="*/ 5719069 w 6952928"/>
              <a:gd name="connsiteY937" fmla="*/ 1164523 h 7194622"/>
              <a:gd name="connsiteX938" fmla="*/ 5865309 w 6952928"/>
              <a:gd name="connsiteY938" fmla="*/ 1238601 h 7194622"/>
              <a:gd name="connsiteX939" fmla="*/ 5859006 w 6952928"/>
              <a:gd name="connsiteY939" fmla="*/ 1251156 h 7194622"/>
              <a:gd name="connsiteX940" fmla="*/ 5712766 w 6952928"/>
              <a:gd name="connsiteY940" fmla="*/ 1175823 h 7194622"/>
              <a:gd name="connsiteX941" fmla="*/ 1239356 w 6952928"/>
              <a:gd name="connsiteY941" fmla="*/ 1164523 h 7194622"/>
              <a:gd name="connsiteX942" fmla="*/ 1245659 w 6952928"/>
              <a:gd name="connsiteY942" fmla="*/ 1175823 h 7194622"/>
              <a:gd name="connsiteX943" fmla="*/ 1099419 w 6952928"/>
              <a:gd name="connsiteY943" fmla="*/ 1251156 h 7194622"/>
              <a:gd name="connsiteX944" fmla="*/ 1093116 w 6952928"/>
              <a:gd name="connsiteY944" fmla="*/ 1238601 h 7194622"/>
              <a:gd name="connsiteX945" fmla="*/ 4165317 w 6952928"/>
              <a:gd name="connsiteY945" fmla="*/ 1071142 h 7194622"/>
              <a:gd name="connsiteX946" fmla="*/ 4255855 w 6952928"/>
              <a:gd name="connsiteY946" fmla="*/ 1210876 h 7194622"/>
              <a:gd name="connsiteX947" fmla="*/ 4244537 w 6952928"/>
              <a:gd name="connsiteY947" fmla="*/ 1218230 h 7194622"/>
              <a:gd name="connsiteX948" fmla="*/ 4152742 w 6952928"/>
              <a:gd name="connsiteY948" fmla="*/ 1078496 h 7194622"/>
              <a:gd name="connsiteX949" fmla="*/ 2787784 w 6952928"/>
              <a:gd name="connsiteY949" fmla="*/ 1071142 h 7194622"/>
              <a:gd name="connsiteX950" fmla="*/ 2800209 w 6952928"/>
              <a:gd name="connsiteY950" fmla="*/ 1078496 h 7194622"/>
              <a:gd name="connsiteX951" fmla="*/ 2708267 w 6952928"/>
              <a:gd name="connsiteY951" fmla="*/ 1218230 h 7194622"/>
              <a:gd name="connsiteX952" fmla="*/ 2697085 w 6952928"/>
              <a:gd name="connsiteY952" fmla="*/ 1210876 h 7194622"/>
              <a:gd name="connsiteX953" fmla="*/ 5427940 w 6952928"/>
              <a:gd name="connsiteY953" fmla="*/ 1016210 h 7194622"/>
              <a:gd name="connsiteX954" fmla="*/ 5574180 w 6952928"/>
              <a:gd name="connsiteY954" fmla="*/ 1089244 h 7194622"/>
              <a:gd name="connsiteX955" fmla="*/ 5567877 w 6952928"/>
              <a:gd name="connsiteY955" fmla="*/ 1102861 h 7194622"/>
              <a:gd name="connsiteX956" fmla="*/ 5421637 w 6952928"/>
              <a:gd name="connsiteY956" fmla="*/ 1028588 h 7194622"/>
              <a:gd name="connsiteX957" fmla="*/ 1524995 w 6952928"/>
              <a:gd name="connsiteY957" fmla="*/ 1016210 h 7194622"/>
              <a:gd name="connsiteX958" fmla="*/ 1531298 w 6952928"/>
              <a:gd name="connsiteY958" fmla="*/ 1028588 h 7194622"/>
              <a:gd name="connsiteX959" fmla="*/ 1385058 w 6952928"/>
              <a:gd name="connsiteY959" fmla="*/ 1102861 h 7194622"/>
              <a:gd name="connsiteX960" fmla="*/ 1378755 w 6952928"/>
              <a:gd name="connsiteY960" fmla="*/ 1089244 h 7194622"/>
              <a:gd name="connsiteX961" fmla="*/ 3471606 w 6952928"/>
              <a:gd name="connsiteY961" fmla="*/ 950296 h 7194622"/>
              <a:gd name="connsiteX962" fmla="*/ 3481594 w 6952928"/>
              <a:gd name="connsiteY962" fmla="*/ 950296 h 7194622"/>
              <a:gd name="connsiteX963" fmla="*/ 3481594 w 6952928"/>
              <a:gd name="connsiteY963" fmla="*/ 1119348 h 7194622"/>
              <a:gd name="connsiteX964" fmla="*/ 3471606 w 6952928"/>
              <a:gd name="connsiteY964" fmla="*/ 1119348 h 7194622"/>
              <a:gd name="connsiteX965" fmla="*/ 5142303 w 6952928"/>
              <a:gd name="connsiteY965" fmla="*/ 867900 h 7194622"/>
              <a:gd name="connsiteX966" fmla="*/ 5288543 w 6952928"/>
              <a:gd name="connsiteY966" fmla="*/ 942172 h 7194622"/>
              <a:gd name="connsiteX967" fmla="*/ 5282240 w 6952928"/>
              <a:gd name="connsiteY967" fmla="*/ 954551 h 7194622"/>
              <a:gd name="connsiteX968" fmla="*/ 5136000 w 6952928"/>
              <a:gd name="connsiteY968" fmla="*/ 880278 h 7194622"/>
              <a:gd name="connsiteX969" fmla="*/ 1816125 w 6952928"/>
              <a:gd name="connsiteY969" fmla="*/ 867900 h 7194622"/>
              <a:gd name="connsiteX970" fmla="*/ 1822428 w 6952928"/>
              <a:gd name="connsiteY970" fmla="*/ 880278 h 7194622"/>
              <a:gd name="connsiteX971" fmla="*/ 1676188 w 6952928"/>
              <a:gd name="connsiteY971" fmla="*/ 954551 h 7194622"/>
              <a:gd name="connsiteX972" fmla="*/ 1669885 w 6952928"/>
              <a:gd name="connsiteY972" fmla="*/ 942172 h 7194622"/>
              <a:gd name="connsiteX973" fmla="*/ 3982789 w 6952928"/>
              <a:gd name="connsiteY973" fmla="*/ 785505 h 7194622"/>
              <a:gd name="connsiteX974" fmla="*/ 4074581 w 6952928"/>
              <a:gd name="connsiteY974" fmla="*/ 925239 h 7194622"/>
              <a:gd name="connsiteX975" fmla="*/ 4063264 w 6952928"/>
              <a:gd name="connsiteY975" fmla="*/ 932593 h 7194622"/>
              <a:gd name="connsiteX976" fmla="*/ 3971472 w 6952928"/>
              <a:gd name="connsiteY976" fmla="*/ 792859 h 7194622"/>
              <a:gd name="connsiteX977" fmla="*/ 2970151 w 6952928"/>
              <a:gd name="connsiteY977" fmla="*/ 785505 h 7194622"/>
              <a:gd name="connsiteX978" fmla="*/ 2981469 w 6952928"/>
              <a:gd name="connsiteY978" fmla="*/ 792859 h 7194622"/>
              <a:gd name="connsiteX979" fmla="*/ 2890931 w 6952928"/>
              <a:gd name="connsiteY979" fmla="*/ 932593 h 7194622"/>
              <a:gd name="connsiteX980" fmla="*/ 2878356 w 6952928"/>
              <a:gd name="connsiteY980" fmla="*/ 925239 h 7194622"/>
              <a:gd name="connsiteX981" fmla="*/ 4851169 w 6952928"/>
              <a:gd name="connsiteY981" fmla="*/ 714095 h 7194622"/>
              <a:gd name="connsiteX982" fmla="*/ 4997409 w 6952928"/>
              <a:gd name="connsiteY982" fmla="*/ 788367 h 7194622"/>
              <a:gd name="connsiteX983" fmla="*/ 4991106 w 6952928"/>
              <a:gd name="connsiteY983" fmla="*/ 800746 h 7194622"/>
              <a:gd name="connsiteX984" fmla="*/ 4844866 w 6952928"/>
              <a:gd name="connsiteY984" fmla="*/ 726473 h 7194622"/>
              <a:gd name="connsiteX985" fmla="*/ 2101764 w 6952928"/>
              <a:gd name="connsiteY985" fmla="*/ 714095 h 7194622"/>
              <a:gd name="connsiteX986" fmla="*/ 2108067 w 6952928"/>
              <a:gd name="connsiteY986" fmla="*/ 726473 h 7194622"/>
              <a:gd name="connsiteX987" fmla="*/ 1961827 w 6952928"/>
              <a:gd name="connsiteY987" fmla="*/ 800746 h 7194622"/>
              <a:gd name="connsiteX988" fmla="*/ 1955524 w 6952928"/>
              <a:gd name="connsiteY988" fmla="*/ 788367 h 7194622"/>
              <a:gd name="connsiteX989" fmla="*/ 3471606 w 6952928"/>
              <a:gd name="connsiteY989" fmla="*/ 609727 h 7194622"/>
              <a:gd name="connsiteX990" fmla="*/ 3481594 w 6952928"/>
              <a:gd name="connsiteY990" fmla="*/ 609727 h 7194622"/>
              <a:gd name="connsiteX991" fmla="*/ 3481594 w 6952928"/>
              <a:gd name="connsiteY991" fmla="*/ 778779 h 7194622"/>
              <a:gd name="connsiteX992" fmla="*/ 3471606 w 6952928"/>
              <a:gd name="connsiteY992" fmla="*/ 778779 h 7194622"/>
              <a:gd name="connsiteX993" fmla="*/ 4564132 w 6952928"/>
              <a:gd name="connsiteY993" fmla="*/ 565779 h 7194622"/>
              <a:gd name="connsiteX994" fmla="*/ 4706317 w 6952928"/>
              <a:gd name="connsiteY994" fmla="*/ 641112 h 7194622"/>
              <a:gd name="connsiteX995" fmla="*/ 4700189 w 6952928"/>
              <a:gd name="connsiteY995" fmla="*/ 652412 h 7194622"/>
              <a:gd name="connsiteX996" fmla="*/ 4559229 w 6952928"/>
              <a:gd name="connsiteY996" fmla="*/ 577079 h 7194622"/>
              <a:gd name="connsiteX997" fmla="*/ 2387611 w 6952928"/>
              <a:gd name="connsiteY997" fmla="*/ 565779 h 7194622"/>
              <a:gd name="connsiteX998" fmla="*/ 2393739 w 6952928"/>
              <a:gd name="connsiteY998" fmla="*/ 577079 h 7194622"/>
              <a:gd name="connsiteX999" fmla="*/ 2252784 w 6952928"/>
              <a:gd name="connsiteY999" fmla="*/ 652412 h 7194622"/>
              <a:gd name="connsiteX1000" fmla="*/ 2246655 w 6952928"/>
              <a:gd name="connsiteY1000" fmla="*/ 641112 h 7194622"/>
              <a:gd name="connsiteX1001" fmla="*/ 3802626 w 6952928"/>
              <a:gd name="connsiteY1001" fmla="*/ 505358 h 7194622"/>
              <a:gd name="connsiteX1002" fmla="*/ 3893328 w 6952928"/>
              <a:gd name="connsiteY1002" fmla="*/ 646252 h 7194622"/>
              <a:gd name="connsiteX1003" fmla="*/ 3882146 w 6952928"/>
              <a:gd name="connsiteY1003" fmla="*/ 652432 h 7194622"/>
              <a:gd name="connsiteX1004" fmla="*/ 3790201 w 6952928"/>
              <a:gd name="connsiteY1004" fmla="*/ 512773 h 7194622"/>
              <a:gd name="connsiteX1005" fmla="*/ 3155657 w 6952928"/>
              <a:gd name="connsiteY1005" fmla="*/ 505358 h 7194622"/>
              <a:gd name="connsiteX1006" fmla="*/ 3168232 w 6952928"/>
              <a:gd name="connsiteY1006" fmla="*/ 512773 h 7194622"/>
              <a:gd name="connsiteX1007" fmla="*/ 3076436 w 6952928"/>
              <a:gd name="connsiteY1007" fmla="*/ 652432 h 7194622"/>
              <a:gd name="connsiteX1008" fmla="*/ 3065119 w 6952928"/>
              <a:gd name="connsiteY1008" fmla="*/ 646252 h 7194622"/>
              <a:gd name="connsiteX1009" fmla="*/ 4274401 w 6952928"/>
              <a:gd name="connsiteY1009" fmla="*/ 417469 h 7194622"/>
              <a:gd name="connsiteX1010" fmla="*/ 4420641 w 6952928"/>
              <a:gd name="connsiteY1010" fmla="*/ 491741 h 7194622"/>
              <a:gd name="connsiteX1011" fmla="*/ 4413077 w 6952928"/>
              <a:gd name="connsiteY1011" fmla="*/ 504120 h 7194622"/>
              <a:gd name="connsiteX1012" fmla="*/ 4268098 w 6952928"/>
              <a:gd name="connsiteY1012" fmla="*/ 428610 h 7194622"/>
              <a:gd name="connsiteX1013" fmla="*/ 2678534 w 6952928"/>
              <a:gd name="connsiteY1013" fmla="*/ 417469 h 7194622"/>
              <a:gd name="connsiteX1014" fmla="*/ 2684837 w 6952928"/>
              <a:gd name="connsiteY1014" fmla="*/ 428610 h 7194622"/>
              <a:gd name="connsiteX1015" fmla="*/ 2539858 w 6952928"/>
              <a:gd name="connsiteY1015" fmla="*/ 504120 h 7194622"/>
              <a:gd name="connsiteX1016" fmla="*/ 2532294 w 6952928"/>
              <a:gd name="connsiteY1016" fmla="*/ 491741 h 7194622"/>
              <a:gd name="connsiteX1017" fmla="*/ 3471606 w 6952928"/>
              <a:gd name="connsiteY1017" fmla="*/ 269158 h 7194622"/>
              <a:gd name="connsiteX1018" fmla="*/ 3481594 w 6952928"/>
              <a:gd name="connsiteY1018" fmla="*/ 269158 h 7194622"/>
              <a:gd name="connsiteX1019" fmla="*/ 3481594 w 6952928"/>
              <a:gd name="connsiteY1019" fmla="*/ 438210 h 7194622"/>
              <a:gd name="connsiteX1020" fmla="*/ 3471606 w 6952928"/>
              <a:gd name="connsiteY1020" fmla="*/ 438210 h 7194622"/>
              <a:gd name="connsiteX1021" fmla="*/ 3984528 w 6952928"/>
              <a:gd name="connsiteY1021" fmla="*/ 269156 h 7194622"/>
              <a:gd name="connsiteX1022" fmla="*/ 4129507 w 6952928"/>
              <a:gd name="connsiteY1022" fmla="*/ 343428 h 7194622"/>
              <a:gd name="connsiteX1023" fmla="*/ 4123204 w 6952928"/>
              <a:gd name="connsiteY1023" fmla="*/ 355807 h 7194622"/>
              <a:gd name="connsiteX1024" fmla="*/ 3976964 w 6952928"/>
              <a:gd name="connsiteY1024" fmla="*/ 281534 h 7194622"/>
              <a:gd name="connsiteX1025" fmla="*/ 2969664 w 6952928"/>
              <a:gd name="connsiteY1025" fmla="*/ 269156 h 7194622"/>
              <a:gd name="connsiteX1026" fmla="*/ 2975967 w 6952928"/>
              <a:gd name="connsiteY1026" fmla="*/ 281534 h 7194622"/>
              <a:gd name="connsiteX1027" fmla="*/ 2829727 w 6952928"/>
              <a:gd name="connsiteY1027" fmla="*/ 355807 h 7194622"/>
              <a:gd name="connsiteX1028" fmla="*/ 2823424 w 6952928"/>
              <a:gd name="connsiteY1028" fmla="*/ 343428 h 7194622"/>
              <a:gd name="connsiteX1029" fmla="*/ 3620113 w 6952928"/>
              <a:gd name="connsiteY1029" fmla="*/ 219721 h 7194622"/>
              <a:gd name="connsiteX1030" fmla="*/ 3712055 w 6952928"/>
              <a:gd name="connsiteY1030" fmla="*/ 359451 h 7194622"/>
              <a:gd name="connsiteX1031" fmla="*/ 3699630 w 6952928"/>
              <a:gd name="connsiteY1031" fmla="*/ 366805 h 7194622"/>
              <a:gd name="connsiteX1032" fmla="*/ 3608931 w 6952928"/>
              <a:gd name="connsiteY1032" fmla="*/ 227075 h 7194622"/>
              <a:gd name="connsiteX1033" fmla="*/ 3338182 w 6952928"/>
              <a:gd name="connsiteY1033" fmla="*/ 219721 h 7194622"/>
              <a:gd name="connsiteX1034" fmla="*/ 3349499 w 6952928"/>
              <a:gd name="connsiteY1034" fmla="*/ 227075 h 7194622"/>
              <a:gd name="connsiteX1035" fmla="*/ 3257707 w 6952928"/>
              <a:gd name="connsiteY1035" fmla="*/ 366805 h 7194622"/>
              <a:gd name="connsiteX1036" fmla="*/ 3246390 w 6952928"/>
              <a:gd name="connsiteY1036" fmla="*/ 359451 h 7194622"/>
              <a:gd name="connsiteX1037" fmla="*/ 3698889 w 6952928"/>
              <a:gd name="connsiteY1037" fmla="*/ 120846 h 7194622"/>
              <a:gd name="connsiteX1038" fmla="*/ 3843868 w 6952928"/>
              <a:gd name="connsiteY1038" fmla="*/ 195118 h 7194622"/>
              <a:gd name="connsiteX1039" fmla="*/ 3837565 w 6952928"/>
              <a:gd name="connsiteY1039" fmla="*/ 207497 h 7194622"/>
              <a:gd name="connsiteX1040" fmla="*/ 3691325 w 6952928"/>
              <a:gd name="connsiteY1040" fmla="*/ 133224 h 7194622"/>
              <a:gd name="connsiteX1041" fmla="*/ 3254042 w 6952928"/>
              <a:gd name="connsiteY1041" fmla="*/ 120846 h 7194622"/>
              <a:gd name="connsiteX1042" fmla="*/ 3261606 w 6952928"/>
              <a:gd name="connsiteY1042" fmla="*/ 133224 h 7194622"/>
              <a:gd name="connsiteX1043" fmla="*/ 3115366 w 6952928"/>
              <a:gd name="connsiteY1043" fmla="*/ 207497 h 7194622"/>
              <a:gd name="connsiteX1044" fmla="*/ 3109063 w 6952928"/>
              <a:gd name="connsiteY1044" fmla="*/ 195118 h 7194622"/>
              <a:gd name="connsiteX1045" fmla="*/ 3478944 w 6952928"/>
              <a:gd name="connsiteY1045" fmla="*/ 0 h 7194622"/>
              <a:gd name="connsiteX1046" fmla="*/ 3485096 w 6952928"/>
              <a:gd name="connsiteY1046" fmla="*/ 8873 h 7194622"/>
              <a:gd name="connsiteX1047" fmla="*/ 3552770 w 6952928"/>
              <a:gd name="connsiteY1047" fmla="*/ 45634 h 7194622"/>
              <a:gd name="connsiteX1048" fmla="*/ 3546617 w 6952928"/>
              <a:gd name="connsiteY1048" fmla="*/ 58310 h 7194622"/>
              <a:gd name="connsiteX1049" fmla="*/ 3498631 w 6952928"/>
              <a:gd name="connsiteY1049" fmla="*/ 32958 h 7194622"/>
              <a:gd name="connsiteX1050" fmla="*/ 3528161 w 6952928"/>
              <a:gd name="connsiteY1050" fmla="*/ 81127 h 7194622"/>
              <a:gd name="connsiteX1051" fmla="*/ 3517087 w 6952928"/>
              <a:gd name="connsiteY1051" fmla="*/ 88733 h 7194622"/>
              <a:gd name="connsiteX1052" fmla="*/ 3485096 w 6952928"/>
              <a:gd name="connsiteY1052" fmla="*/ 36761 h 7194622"/>
              <a:gd name="connsiteX1053" fmla="*/ 3485096 w 6952928"/>
              <a:gd name="connsiteY1053" fmla="*/ 97606 h 7194622"/>
              <a:gd name="connsiteX1054" fmla="*/ 3472791 w 6952928"/>
              <a:gd name="connsiteY1054" fmla="*/ 97606 h 7194622"/>
              <a:gd name="connsiteX1055" fmla="*/ 3472791 w 6952928"/>
              <a:gd name="connsiteY1055" fmla="*/ 36761 h 7194622"/>
              <a:gd name="connsiteX1056" fmla="*/ 3439570 w 6952928"/>
              <a:gd name="connsiteY1056" fmla="*/ 88733 h 7194622"/>
              <a:gd name="connsiteX1057" fmla="*/ 3428496 w 6952928"/>
              <a:gd name="connsiteY1057" fmla="*/ 81127 h 7194622"/>
              <a:gd name="connsiteX1058" fmla="*/ 3460487 w 6952928"/>
              <a:gd name="connsiteY1058" fmla="*/ 29155 h 7194622"/>
              <a:gd name="connsiteX1059" fmla="*/ 3406348 w 6952928"/>
              <a:gd name="connsiteY1059" fmla="*/ 58310 h 7194622"/>
              <a:gd name="connsiteX1060" fmla="*/ 3400196 w 6952928"/>
              <a:gd name="connsiteY1060" fmla="*/ 45634 h 7194622"/>
              <a:gd name="connsiteX1061" fmla="*/ 3475252 w 6952928"/>
              <a:gd name="connsiteY1061" fmla="*/ 6338 h 719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</a:cxnLst>
            <a:rect l="l" t="t" r="r" b="b"/>
            <a:pathLst>
              <a:path w="6952928" h="7194622">
                <a:moveTo>
                  <a:pt x="3470331" y="7097016"/>
                </a:moveTo>
                <a:lnTo>
                  <a:pt x="3483865" y="7097016"/>
                </a:lnTo>
                <a:lnTo>
                  <a:pt x="3483865" y="7157862"/>
                </a:lnTo>
                <a:lnTo>
                  <a:pt x="3513396" y="7105889"/>
                </a:lnTo>
                <a:lnTo>
                  <a:pt x="3525700" y="7113495"/>
                </a:lnTo>
                <a:lnTo>
                  <a:pt x="3493709" y="7168002"/>
                </a:lnTo>
                <a:lnTo>
                  <a:pt x="3546617" y="7138847"/>
                </a:lnTo>
                <a:lnTo>
                  <a:pt x="3552770" y="7151523"/>
                </a:lnTo>
                <a:lnTo>
                  <a:pt x="3478944" y="7192087"/>
                </a:lnTo>
                <a:lnTo>
                  <a:pt x="3476483" y="7194622"/>
                </a:lnTo>
                <a:lnTo>
                  <a:pt x="3474022" y="7190820"/>
                </a:lnTo>
                <a:lnTo>
                  <a:pt x="3400196" y="7151523"/>
                </a:lnTo>
                <a:lnTo>
                  <a:pt x="3406348" y="7138847"/>
                </a:lnTo>
                <a:lnTo>
                  <a:pt x="3459257" y="7166735"/>
                </a:lnTo>
                <a:lnTo>
                  <a:pt x="3426035" y="7113495"/>
                </a:lnTo>
                <a:lnTo>
                  <a:pt x="3437109" y="7105889"/>
                </a:lnTo>
                <a:lnTo>
                  <a:pt x="3470331" y="7157862"/>
                </a:lnTo>
                <a:close/>
                <a:moveTo>
                  <a:pt x="3837565" y="6987153"/>
                </a:moveTo>
                <a:lnTo>
                  <a:pt x="3843868" y="6999532"/>
                </a:lnTo>
                <a:lnTo>
                  <a:pt x="3698889" y="7073804"/>
                </a:lnTo>
                <a:lnTo>
                  <a:pt x="3691325" y="7061425"/>
                </a:lnTo>
                <a:close/>
                <a:moveTo>
                  <a:pt x="3115366" y="6987153"/>
                </a:moveTo>
                <a:lnTo>
                  <a:pt x="3261606" y="7061425"/>
                </a:lnTo>
                <a:lnTo>
                  <a:pt x="3254042" y="7073804"/>
                </a:lnTo>
                <a:lnTo>
                  <a:pt x="3109063" y="6999532"/>
                </a:lnTo>
                <a:close/>
                <a:moveTo>
                  <a:pt x="4123204" y="6838839"/>
                </a:moveTo>
                <a:lnTo>
                  <a:pt x="4129507" y="6851218"/>
                </a:lnTo>
                <a:lnTo>
                  <a:pt x="3984528" y="6925490"/>
                </a:lnTo>
                <a:lnTo>
                  <a:pt x="3976964" y="6913111"/>
                </a:lnTo>
                <a:close/>
                <a:moveTo>
                  <a:pt x="2829727" y="6838839"/>
                </a:moveTo>
                <a:lnTo>
                  <a:pt x="2975967" y="6913111"/>
                </a:lnTo>
                <a:lnTo>
                  <a:pt x="2969664" y="6925490"/>
                </a:lnTo>
                <a:lnTo>
                  <a:pt x="2823424" y="6851218"/>
                </a:lnTo>
                <a:close/>
                <a:moveTo>
                  <a:pt x="3695233" y="6827854"/>
                </a:moveTo>
                <a:lnTo>
                  <a:pt x="3706551" y="6835270"/>
                </a:lnTo>
                <a:lnTo>
                  <a:pt x="3614755" y="6974932"/>
                </a:lnTo>
                <a:lnTo>
                  <a:pt x="3603438" y="6967516"/>
                </a:lnTo>
                <a:close/>
                <a:moveTo>
                  <a:pt x="3253322" y="6827854"/>
                </a:moveTo>
                <a:lnTo>
                  <a:pt x="3344024" y="6967516"/>
                </a:lnTo>
                <a:lnTo>
                  <a:pt x="3332842" y="6974932"/>
                </a:lnTo>
                <a:lnTo>
                  <a:pt x="3240897" y="6835270"/>
                </a:lnTo>
                <a:close/>
                <a:moveTo>
                  <a:pt x="3471606" y="6756444"/>
                </a:moveTo>
                <a:lnTo>
                  <a:pt x="3486714" y="6756444"/>
                </a:lnTo>
                <a:lnTo>
                  <a:pt x="3486714" y="6930957"/>
                </a:lnTo>
                <a:lnTo>
                  <a:pt x="3471606" y="6930957"/>
                </a:lnTo>
                <a:close/>
                <a:moveTo>
                  <a:pt x="4413077" y="6690529"/>
                </a:moveTo>
                <a:lnTo>
                  <a:pt x="4420641" y="6702908"/>
                </a:lnTo>
                <a:lnTo>
                  <a:pt x="4274401" y="6777180"/>
                </a:lnTo>
                <a:lnTo>
                  <a:pt x="4268098" y="6766039"/>
                </a:lnTo>
                <a:close/>
                <a:moveTo>
                  <a:pt x="2539858" y="6690529"/>
                </a:moveTo>
                <a:lnTo>
                  <a:pt x="2684837" y="6766039"/>
                </a:lnTo>
                <a:lnTo>
                  <a:pt x="2678534" y="6777180"/>
                </a:lnTo>
                <a:lnTo>
                  <a:pt x="2532294" y="6702908"/>
                </a:lnTo>
                <a:close/>
                <a:moveTo>
                  <a:pt x="3881996" y="6542215"/>
                </a:moveTo>
                <a:lnTo>
                  <a:pt x="3893314" y="6549631"/>
                </a:lnTo>
                <a:lnTo>
                  <a:pt x="3802776" y="6689293"/>
                </a:lnTo>
                <a:lnTo>
                  <a:pt x="3790201" y="6681877"/>
                </a:lnTo>
                <a:close/>
                <a:moveTo>
                  <a:pt x="3070809" y="6542215"/>
                </a:moveTo>
                <a:lnTo>
                  <a:pt x="3162751" y="6681877"/>
                </a:lnTo>
                <a:lnTo>
                  <a:pt x="3151568" y="6689293"/>
                </a:lnTo>
                <a:lnTo>
                  <a:pt x="3059627" y="6549631"/>
                </a:lnTo>
                <a:close/>
                <a:moveTo>
                  <a:pt x="4700189" y="6542213"/>
                </a:moveTo>
                <a:lnTo>
                  <a:pt x="4706317" y="6554769"/>
                </a:lnTo>
                <a:lnTo>
                  <a:pt x="4564132" y="6628846"/>
                </a:lnTo>
                <a:lnTo>
                  <a:pt x="4559229" y="6617546"/>
                </a:lnTo>
                <a:close/>
                <a:moveTo>
                  <a:pt x="2252784" y="6542213"/>
                </a:moveTo>
                <a:lnTo>
                  <a:pt x="2393739" y="6617546"/>
                </a:lnTo>
                <a:lnTo>
                  <a:pt x="2387611" y="6628846"/>
                </a:lnTo>
                <a:lnTo>
                  <a:pt x="2246655" y="6554769"/>
                </a:lnTo>
                <a:close/>
                <a:moveTo>
                  <a:pt x="3471606" y="6415877"/>
                </a:moveTo>
                <a:lnTo>
                  <a:pt x="3486714" y="6415877"/>
                </a:lnTo>
                <a:lnTo>
                  <a:pt x="3486714" y="6584916"/>
                </a:lnTo>
                <a:lnTo>
                  <a:pt x="3471606" y="6584916"/>
                </a:lnTo>
                <a:close/>
                <a:moveTo>
                  <a:pt x="4991106" y="6393903"/>
                </a:moveTo>
                <a:lnTo>
                  <a:pt x="4997409" y="6406282"/>
                </a:lnTo>
                <a:lnTo>
                  <a:pt x="4851169" y="6480554"/>
                </a:lnTo>
                <a:lnTo>
                  <a:pt x="4844866" y="6468175"/>
                </a:lnTo>
                <a:close/>
                <a:moveTo>
                  <a:pt x="1961827" y="6393903"/>
                </a:moveTo>
                <a:lnTo>
                  <a:pt x="2108067" y="6468175"/>
                </a:lnTo>
                <a:lnTo>
                  <a:pt x="2101764" y="6480554"/>
                </a:lnTo>
                <a:lnTo>
                  <a:pt x="1955524" y="6406282"/>
                </a:lnTo>
                <a:close/>
                <a:moveTo>
                  <a:pt x="4062006" y="6256578"/>
                </a:moveTo>
                <a:lnTo>
                  <a:pt x="4074581" y="6263932"/>
                </a:lnTo>
                <a:lnTo>
                  <a:pt x="3982789" y="6403666"/>
                </a:lnTo>
                <a:lnTo>
                  <a:pt x="3971472" y="6396312"/>
                </a:lnTo>
                <a:close/>
                <a:moveTo>
                  <a:pt x="2889538" y="6256578"/>
                </a:moveTo>
                <a:lnTo>
                  <a:pt x="2981484" y="6396312"/>
                </a:lnTo>
                <a:lnTo>
                  <a:pt x="2969058" y="6403666"/>
                </a:lnTo>
                <a:lnTo>
                  <a:pt x="2878356" y="6263932"/>
                </a:lnTo>
                <a:close/>
                <a:moveTo>
                  <a:pt x="5282240" y="6245590"/>
                </a:moveTo>
                <a:lnTo>
                  <a:pt x="5288543" y="6257969"/>
                </a:lnTo>
                <a:lnTo>
                  <a:pt x="5142303" y="6332241"/>
                </a:lnTo>
                <a:lnTo>
                  <a:pt x="5136000" y="6319862"/>
                </a:lnTo>
                <a:close/>
                <a:moveTo>
                  <a:pt x="1676188" y="6245590"/>
                </a:moveTo>
                <a:lnTo>
                  <a:pt x="1822428" y="6319862"/>
                </a:lnTo>
                <a:lnTo>
                  <a:pt x="1816125" y="6332241"/>
                </a:lnTo>
                <a:lnTo>
                  <a:pt x="1669885" y="6257969"/>
                </a:lnTo>
                <a:close/>
                <a:moveTo>
                  <a:pt x="5567877" y="6097280"/>
                </a:moveTo>
                <a:lnTo>
                  <a:pt x="5574180" y="6109836"/>
                </a:lnTo>
                <a:lnTo>
                  <a:pt x="5427940" y="6183913"/>
                </a:lnTo>
                <a:lnTo>
                  <a:pt x="5421637" y="6172613"/>
                </a:lnTo>
                <a:close/>
                <a:moveTo>
                  <a:pt x="1385058" y="6097280"/>
                </a:moveTo>
                <a:lnTo>
                  <a:pt x="1531298" y="6172613"/>
                </a:lnTo>
                <a:lnTo>
                  <a:pt x="1524995" y="6183913"/>
                </a:lnTo>
                <a:lnTo>
                  <a:pt x="1378755" y="6109836"/>
                </a:lnTo>
                <a:close/>
                <a:moveTo>
                  <a:pt x="3471606" y="6075308"/>
                </a:moveTo>
                <a:lnTo>
                  <a:pt x="3486714" y="6075308"/>
                </a:lnTo>
                <a:lnTo>
                  <a:pt x="3486714" y="6249821"/>
                </a:lnTo>
                <a:lnTo>
                  <a:pt x="3471606" y="6249821"/>
                </a:lnTo>
                <a:close/>
                <a:moveTo>
                  <a:pt x="4244537" y="5976432"/>
                </a:moveTo>
                <a:lnTo>
                  <a:pt x="4255855" y="5983786"/>
                </a:lnTo>
                <a:lnTo>
                  <a:pt x="4164059" y="6123516"/>
                </a:lnTo>
                <a:lnTo>
                  <a:pt x="4152742" y="6116162"/>
                </a:lnTo>
                <a:close/>
                <a:moveTo>
                  <a:pt x="2709510" y="5976432"/>
                </a:moveTo>
                <a:lnTo>
                  <a:pt x="2800209" y="6116162"/>
                </a:lnTo>
                <a:lnTo>
                  <a:pt x="2789026" y="6123516"/>
                </a:lnTo>
                <a:lnTo>
                  <a:pt x="2697085" y="5983786"/>
                </a:lnTo>
                <a:close/>
                <a:moveTo>
                  <a:pt x="5859006" y="5943473"/>
                </a:moveTo>
                <a:lnTo>
                  <a:pt x="5865309" y="5955852"/>
                </a:lnTo>
                <a:lnTo>
                  <a:pt x="5719069" y="6030124"/>
                </a:lnTo>
                <a:lnTo>
                  <a:pt x="5712766" y="6017745"/>
                </a:lnTo>
                <a:close/>
                <a:moveTo>
                  <a:pt x="1099419" y="5943473"/>
                </a:moveTo>
                <a:lnTo>
                  <a:pt x="1245659" y="6017745"/>
                </a:lnTo>
                <a:lnTo>
                  <a:pt x="1239356" y="6030124"/>
                </a:lnTo>
                <a:lnTo>
                  <a:pt x="1093116" y="5955852"/>
                </a:lnTo>
                <a:close/>
                <a:moveTo>
                  <a:pt x="6139367" y="5795159"/>
                </a:moveTo>
                <a:lnTo>
                  <a:pt x="6145495" y="5807538"/>
                </a:lnTo>
                <a:lnTo>
                  <a:pt x="6004536" y="5881810"/>
                </a:lnTo>
                <a:lnTo>
                  <a:pt x="5998407" y="5869431"/>
                </a:lnTo>
                <a:close/>
                <a:moveTo>
                  <a:pt x="806888" y="5795159"/>
                </a:moveTo>
                <a:lnTo>
                  <a:pt x="949073" y="5869431"/>
                </a:lnTo>
                <a:lnTo>
                  <a:pt x="942945" y="5881810"/>
                </a:lnTo>
                <a:lnTo>
                  <a:pt x="801985" y="5807538"/>
                </a:lnTo>
                <a:close/>
                <a:moveTo>
                  <a:pt x="3471606" y="5729246"/>
                </a:moveTo>
                <a:lnTo>
                  <a:pt x="3486714" y="5729246"/>
                </a:lnTo>
                <a:lnTo>
                  <a:pt x="3486714" y="5898298"/>
                </a:lnTo>
                <a:lnTo>
                  <a:pt x="3471606" y="5898298"/>
                </a:lnTo>
                <a:close/>
                <a:moveTo>
                  <a:pt x="4424712" y="5696287"/>
                </a:moveTo>
                <a:lnTo>
                  <a:pt x="4437137" y="5703703"/>
                </a:lnTo>
                <a:lnTo>
                  <a:pt x="4346438" y="5843365"/>
                </a:lnTo>
                <a:lnTo>
                  <a:pt x="4334013" y="5834713"/>
                </a:lnTo>
                <a:close/>
                <a:moveTo>
                  <a:pt x="2528240" y="5696287"/>
                </a:moveTo>
                <a:lnTo>
                  <a:pt x="2618942" y="5834713"/>
                </a:lnTo>
                <a:lnTo>
                  <a:pt x="2606518" y="5843365"/>
                </a:lnTo>
                <a:lnTo>
                  <a:pt x="2515815" y="5703703"/>
                </a:lnTo>
                <a:close/>
                <a:moveTo>
                  <a:pt x="6435778" y="5646849"/>
                </a:moveTo>
                <a:lnTo>
                  <a:pt x="6442081" y="5659228"/>
                </a:lnTo>
                <a:lnTo>
                  <a:pt x="6297102" y="5733500"/>
                </a:lnTo>
                <a:lnTo>
                  <a:pt x="6289538" y="5721121"/>
                </a:lnTo>
                <a:close/>
                <a:moveTo>
                  <a:pt x="522647" y="5646849"/>
                </a:moveTo>
                <a:lnTo>
                  <a:pt x="668887" y="5721121"/>
                </a:lnTo>
                <a:lnTo>
                  <a:pt x="661323" y="5733500"/>
                </a:lnTo>
                <a:lnTo>
                  <a:pt x="516344" y="5659228"/>
                </a:lnTo>
                <a:close/>
                <a:moveTo>
                  <a:pt x="6721417" y="5498536"/>
                </a:moveTo>
                <a:lnTo>
                  <a:pt x="6727720" y="5510915"/>
                </a:lnTo>
                <a:lnTo>
                  <a:pt x="6582741" y="5585187"/>
                </a:lnTo>
                <a:lnTo>
                  <a:pt x="6575177" y="5572808"/>
                </a:lnTo>
                <a:close/>
                <a:moveTo>
                  <a:pt x="231518" y="5498536"/>
                </a:moveTo>
                <a:lnTo>
                  <a:pt x="377758" y="5572808"/>
                </a:lnTo>
                <a:lnTo>
                  <a:pt x="371455" y="5585187"/>
                </a:lnTo>
                <a:lnTo>
                  <a:pt x="225215" y="5510915"/>
                </a:lnTo>
                <a:close/>
                <a:moveTo>
                  <a:pt x="4607229" y="5410648"/>
                </a:moveTo>
                <a:lnTo>
                  <a:pt x="4618412" y="5418002"/>
                </a:lnTo>
                <a:lnTo>
                  <a:pt x="4527709" y="5557736"/>
                </a:lnTo>
                <a:lnTo>
                  <a:pt x="4515284" y="5550382"/>
                </a:lnTo>
                <a:close/>
                <a:moveTo>
                  <a:pt x="2340369" y="5410648"/>
                </a:moveTo>
                <a:lnTo>
                  <a:pt x="2432165" y="5550382"/>
                </a:lnTo>
                <a:lnTo>
                  <a:pt x="2422105" y="5557736"/>
                </a:lnTo>
                <a:lnTo>
                  <a:pt x="2329052" y="5418002"/>
                </a:lnTo>
                <a:close/>
                <a:moveTo>
                  <a:pt x="3471606" y="5388677"/>
                </a:moveTo>
                <a:lnTo>
                  <a:pt x="3486714" y="5388677"/>
                </a:lnTo>
                <a:lnTo>
                  <a:pt x="3486714" y="5557729"/>
                </a:lnTo>
                <a:lnTo>
                  <a:pt x="3471606" y="5557729"/>
                </a:lnTo>
                <a:close/>
                <a:moveTo>
                  <a:pt x="6525739" y="5377690"/>
                </a:moveTo>
                <a:lnTo>
                  <a:pt x="6689300" y="5377690"/>
                </a:lnTo>
                <a:lnTo>
                  <a:pt x="6689300" y="5392798"/>
                </a:lnTo>
                <a:lnTo>
                  <a:pt x="6525739" y="5392798"/>
                </a:lnTo>
                <a:close/>
                <a:moveTo>
                  <a:pt x="6196157" y="5377690"/>
                </a:moveTo>
                <a:lnTo>
                  <a:pt x="6359718" y="5377690"/>
                </a:lnTo>
                <a:lnTo>
                  <a:pt x="6359718" y="5392798"/>
                </a:lnTo>
                <a:lnTo>
                  <a:pt x="6196157" y="5392798"/>
                </a:lnTo>
                <a:close/>
                <a:moveTo>
                  <a:pt x="5866574" y="5377690"/>
                </a:moveTo>
                <a:lnTo>
                  <a:pt x="6030126" y="5377690"/>
                </a:lnTo>
                <a:lnTo>
                  <a:pt x="6030126" y="5392798"/>
                </a:lnTo>
                <a:lnTo>
                  <a:pt x="5866574" y="5392798"/>
                </a:lnTo>
                <a:close/>
                <a:moveTo>
                  <a:pt x="5536992" y="5377690"/>
                </a:moveTo>
                <a:lnTo>
                  <a:pt x="5700553" y="5377690"/>
                </a:lnTo>
                <a:lnTo>
                  <a:pt x="5700553" y="5392798"/>
                </a:lnTo>
                <a:lnTo>
                  <a:pt x="5536992" y="5392798"/>
                </a:lnTo>
                <a:close/>
                <a:moveTo>
                  <a:pt x="5207407" y="5377690"/>
                </a:moveTo>
                <a:lnTo>
                  <a:pt x="5370959" y="5377690"/>
                </a:lnTo>
                <a:lnTo>
                  <a:pt x="5370959" y="5392798"/>
                </a:lnTo>
                <a:lnTo>
                  <a:pt x="5207407" y="5392798"/>
                </a:lnTo>
                <a:close/>
                <a:moveTo>
                  <a:pt x="4877825" y="5377690"/>
                </a:moveTo>
                <a:lnTo>
                  <a:pt x="5041377" y="5377690"/>
                </a:lnTo>
                <a:lnTo>
                  <a:pt x="5041377" y="5392798"/>
                </a:lnTo>
                <a:lnTo>
                  <a:pt x="4877825" y="5392798"/>
                </a:lnTo>
                <a:close/>
                <a:moveTo>
                  <a:pt x="4548242" y="5377690"/>
                </a:moveTo>
                <a:lnTo>
                  <a:pt x="4711803" y="5377690"/>
                </a:lnTo>
                <a:lnTo>
                  <a:pt x="4711803" y="5392798"/>
                </a:lnTo>
                <a:lnTo>
                  <a:pt x="4548242" y="5392798"/>
                </a:lnTo>
                <a:close/>
                <a:moveTo>
                  <a:pt x="4218660" y="5377690"/>
                </a:moveTo>
                <a:lnTo>
                  <a:pt x="4382212" y="5377690"/>
                </a:lnTo>
                <a:lnTo>
                  <a:pt x="4382212" y="5392798"/>
                </a:lnTo>
                <a:lnTo>
                  <a:pt x="4218660" y="5392798"/>
                </a:lnTo>
                <a:close/>
                <a:moveTo>
                  <a:pt x="3889077" y="5377690"/>
                </a:moveTo>
                <a:lnTo>
                  <a:pt x="4052638" y="5377690"/>
                </a:lnTo>
                <a:lnTo>
                  <a:pt x="4052638" y="5392798"/>
                </a:lnTo>
                <a:lnTo>
                  <a:pt x="3889077" y="5392798"/>
                </a:lnTo>
                <a:close/>
                <a:moveTo>
                  <a:pt x="3559495" y="5377690"/>
                </a:moveTo>
                <a:lnTo>
                  <a:pt x="3723056" y="5377690"/>
                </a:lnTo>
                <a:lnTo>
                  <a:pt x="3723056" y="5392798"/>
                </a:lnTo>
                <a:lnTo>
                  <a:pt x="3559495" y="5392798"/>
                </a:lnTo>
                <a:close/>
                <a:moveTo>
                  <a:pt x="3229910" y="5377690"/>
                </a:moveTo>
                <a:lnTo>
                  <a:pt x="3393462" y="5377690"/>
                </a:lnTo>
                <a:lnTo>
                  <a:pt x="3393462" y="5392798"/>
                </a:lnTo>
                <a:lnTo>
                  <a:pt x="3229910" y="5392798"/>
                </a:lnTo>
                <a:close/>
                <a:moveTo>
                  <a:pt x="2900328" y="5377690"/>
                </a:moveTo>
                <a:lnTo>
                  <a:pt x="3063880" y="5377690"/>
                </a:lnTo>
                <a:lnTo>
                  <a:pt x="3063880" y="5392798"/>
                </a:lnTo>
                <a:lnTo>
                  <a:pt x="2900328" y="5392798"/>
                </a:lnTo>
                <a:close/>
                <a:moveTo>
                  <a:pt x="2570745" y="5377690"/>
                </a:moveTo>
                <a:lnTo>
                  <a:pt x="2734306" y="5377690"/>
                </a:lnTo>
                <a:lnTo>
                  <a:pt x="2734306" y="5392798"/>
                </a:lnTo>
                <a:lnTo>
                  <a:pt x="2570745" y="5392798"/>
                </a:lnTo>
                <a:close/>
                <a:moveTo>
                  <a:pt x="2241163" y="5377690"/>
                </a:moveTo>
                <a:lnTo>
                  <a:pt x="2404724" y="5377690"/>
                </a:lnTo>
                <a:lnTo>
                  <a:pt x="2404724" y="5392798"/>
                </a:lnTo>
                <a:lnTo>
                  <a:pt x="2241163" y="5392798"/>
                </a:lnTo>
                <a:close/>
                <a:moveTo>
                  <a:pt x="1911580" y="5377690"/>
                </a:moveTo>
                <a:lnTo>
                  <a:pt x="2075132" y="5377690"/>
                </a:lnTo>
                <a:lnTo>
                  <a:pt x="2075132" y="5392798"/>
                </a:lnTo>
                <a:lnTo>
                  <a:pt x="1911580" y="5392798"/>
                </a:lnTo>
                <a:close/>
                <a:moveTo>
                  <a:pt x="1581998" y="5377690"/>
                </a:moveTo>
                <a:lnTo>
                  <a:pt x="1745550" y="5377690"/>
                </a:lnTo>
                <a:lnTo>
                  <a:pt x="1745550" y="5392798"/>
                </a:lnTo>
                <a:lnTo>
                  <a:pt x="1581998" y="5392798"/>
                </a:lnTo>
                <a:close/>
                <a:moveTo>
                  <a:pt x="1252415" y="5377690"/>
                </a:moveTo>
                <a:lnTo>
                  <a:pt x="1415967" y="5377690"/>
                </a:lnTo>
                <a:lnTo>
                  <a:pt x="1415967" y="5392798"/>
                </a:lnTo>
                <a:lnTo>
                  <a:pt x="1252415" y="5392798"/>
                </a:lnTo>
                <a:close/>
                <a:moveTo>
                  <a:pt x="922831" y="5377690"/>
                </a:moveTo>
                <a:lnTo>
                  <a:pt x="1086383" y="5377690"/>
                </a:lnTo>
                <a:lnTo>
                  <a:pt x="1086383" y="5392798"/>
                </a:lnTo>
                <a:lnTo>
                  <a:pt x="922831" y="5392798"/>
                </a:lnTo>
                <a:close/>
                <a:moveTo>
                  <a:pt x="593248" y="5377690"/>
                </a:moveTo>
                <a:lnTo>
                  <a:pt x="756800" y="5377690"/>
                </a:lnTo>
                <a:lnTo>
                  <a:pt x="756800" y="5392798"/>
                </a:lnTo>
                <a:lnTo>
                  <a:pt x="593248" y="5392798"/>
                </a:lnTo>
                <a:close/>
                <a:moveTo>
                  <a:pt x="263666" y="5377690"/>
                </a:moveTo>
                <a:lnTo>
                  <a:pt x="427218" y="5377690"/>
                </a:lnTo>
                <a:lnTo>
                  <a:pt x="427218" y="5392798"/>
                </a:lnTo>
                <a:lnTo>
                  <a:pt x="263666" y="5392798"/>
                </a:lnTo>
                <a:close/>
                <a:moveTo>
                  <a:pt x="6936449" y="5306282"/>
                </a:moveTo>
                <a:lnTo>
                  <a:pt x="6950393" y="5306282"/>
                </a:lnTo>
                <a:lnTo>
                  <a:pt x="6950393" y="5387410"/>
                </a:lnTo>
                <a:lnTo>
                  <a:pt x="6952928" y="5392480"/>
                </a:lnTo>
                <a:lnTo>
                  <a:pt x="6950393" y="5392480"/>
                </a:lnTo>
                <a:lnTo>
                  <a:pt x="6950393" y="5396283"/>
                </a:lnTo>
                <a:lnTo>
                  <a:pt x="6870533" y="5436847"/>
                </a:lnTo>
                <a:lnTo>
                  <a:pt x="6864195" y="5424171"/>
                </a:lnTo>
                <a:lnTo>
                  <a:pt x="6926308" y="5392480"/>
                </a:lnTo>
                <a:lnTo>
                  <a:pt x="6855322" y="5392480"/>
                </a:lnTo>
                <a:lnTo>
                  <a:pt x="6855322" y="5378537"/>
                </a:lnTo>
                <a:lnTo>
                  <a:pt x="6911097" y="5378537"/>
                </a:lnTo>
                <a:lnTo>
                  <a:pt x="6861660" y="5353184"/>
                </a:lnTo>
                <a:lnTo>
                  <a:pt x="6867998" y="5340508"/>
                </a:lnTo>
                <a:lnTo>
                  <a:pt x="6919970" y="5367128"/>
                </a:lnTo>
                <a:lnTo>
                  <a:pt x="6888280" y="5317691"/>
                </a:lnTo>
                <a:lnTo>
                  <a:pt x="6899689" y="5310085"/>
                </a:lnTo>
                <a:lnTo>
                  <a:pt x="6936449" y="5364593"/>
                </a:lnTo>
                <a:close/>
                <a:moveTo>
                  <a:pt x="0" y="5306282"/>
                </a:moveTo>
                <a:lnTo>
                  <a:pt x="14831" y="5306282"/>
                </a:lnTo>
                <a:lnTo>
                  <a:pt x="14831" y="5372198"/>
                </a:lnTo>
                <a:lnTo>
                  <a:pt x="53145" y="5310085"/>
                </a:lnTo>
                <a:lnTo>
                  <a:pt x="64268" y="5317691"/>
                </a:lnTo>
                <a:lnTo>
                  <a:pt x="33370" y="5367128"/>
                </a:lnTo>
                <a:lnTo>
                  <a:pt x="84043" y="5340508"/>
                </a:lnTo>
                <a:lnTo>
                  <a:pt x="91458" y="5351916"/>
                </a:lnTo>
                <a:lnTo>
                  <a:pt x="43257" y="5378537"/>
                </a:lnTo>
                <a:lnTo>
                  <a:pt x="97638" y="5378537"/>
                </a:lnTo>
                <a:lnTo>
                  <a:pt x="97638" y="5392480"/>
                </a:lnTo>
                <a:lnTo>
                  <a:pt x="24718" y="5392480"/>
                </a:lnTo>
                <a:lnTo>
                  <a:pt x="84043" y="5424171"/>
                </a:lnTo>
                <a:lnTo>
                  <a:pt x="77863" y="5436847"/>
                </a:lnTo>
                <a:lnTo>
                  <a:pt x="0" y="5396283"/>
                </a:lnTo>
                <a:close/>
                <a:moveTo>
                  <a:pt x="6570464" y="5185436"/>
                </a:moveTo>
                <a:lnTo>
                  <a:pt x="6722235" y="5264745"/>
                </a:lnTo>
                <a:lnTo>
                  <a:pt x="6715963" y="5277537"/>
                </a:lnTo>
                <a:lnTo>
                  <a:pt x="6564192" y="5198228"/>
                </a:lnTo>
                <a:close/>
                <a:moveTo>
                  <a:pt x="387972" y="5185436"/>
                </a:moveTo>
                <a:lnTo>
                  <a:pt x="394244" y="5198228"/>
                </a:lnTo>
                <a:lnTo>
                  <a:pt x="242473" y="5277537"/>
                </a:lnTo>
                <a:lnTo>
                  <a:pt x="236201" y="5264745"/>
                </a:lnTo>
                <a:close/>
                <a:moveTo>
                  <a:pt x="4792750" y="5125010"/>
                </a:moveTo>
                <a:lnTo>
                  <a:pt x="4805174" y="5132364"/>
                </a:lnTo>
                <a:lnTo>
                  <a:pt x="4713230" y="5272098"/>
                </a:lnTo>
                <a:lnTo>
                  <a:pt x="4702047" y="5264744"/>
                </a:lnTo>
                <a:close/>
                <a:moveTo>
                  <a:pt x="2159098" y="5125010"/>
                </a:moveTo>
                <a:lnTo>
                  <a:pt x="2250890" y="5264744"/>
                </a:lnTo>
                <a:lnTo>
                  <a:pt x="2239573" y="5272098"/>
                </a:lnTo>
                <a:lnTo>
                  <a:pt x="2147781" y="5132364"/>
                </a:lnTo>
                <a:close/>
                <a:moveTo>
                  <a:pt x="3471606" y="5048107"/>
                </a:moveTo>
                <a:lnTo>
                  <a:pt x="3486714" y="5048107"/>
                </a:lnTo>
                <a:lnTo>
                  <a:pt x="3486714" y="5217159"/>
                </a:lnTo>
                <a:lnTo>
                  <a:pt x="3471606" y="5217159"/>
                </a:lnTo>
                <a:close/>
                <a:moveTo>
                  <a:pt x="6268342" y="5031630"/>
                </a:moveTo>
                <a:lnTo>
                  <a:pt x="6420117" y="5112218"/>
                </a:lnTo>
                <a:lnTo>
                  <a:pt x="6413845" y="5123731"/>
                </a:lnTo>
                <a:lnTo>
                  <a:pt x="6262070" y="5044422"/>
                </a:lnTo>
                <a:close/>
                <a:moveTo>
                  <a:pt x="690091" y="5031630"/>
                </a:moveTo>
                <a:lnTo>
                  <a:pt x="696363" y="5044422"/>
                </a:lnTo>
                <a:lnTo>
                  <a:pt x="544588" y="5123731"/>
                </a:lnTo>
                <a:lnTo>
                  <a:pt x="538316" y="5112218"/>
                </a:lnTo>
                <a:close/>
                <a:moveTo>
                  <a:pt x="6719435" y="5026136"/>
                </a:moveTo>
                <a:lnTo>
                  <a:pt x="6810134" y="5165870"/>
                </a:lnTo>
                <a:lnTo>
                  <a:pt x="6798951" y="5173224"/>
                </a:lnTo>
                <a:lnTo>
                  <a:pt x="6707010" y="5033490"/>
                </a:lnTo>
                <a:close/>
                <a:moveTo>
                  <a:pt x="239011" y="5026136"/>
                </a:moveTo>
                <a:lnTo>
                  <a:pt x="251436" y="5033490"/>
                </a:lnTo>
                <a:lnTo>
                  <a:pt x="160737" y="5173224"/>
                </a:lnTo>
                <a:lnTo>
                  <a:pt x="148312" y="5165870"/>
                </a:lnTo>
                <a:close/>
                <a:moveTo>
                  <a:pt x="6937718" y="4982192"/>
                </a:moveTo>
                <a:lnTo>
                  <a:pt x="6952822" y="4982192"/>
                </a:lnTo>
                <a:lnTo>
                  <a:pt x="6952822" y="5145725"/>
                </a:lnTo>
                <a:lnTo>
                  <a:pt x="6937718" y="5145725"/>
                </a:lnTo>
                <a:close/>
                <a:moveTo>
                  <a:pt x="0" y="4982192"/>
                </a:moveTo>
                <a:lnTo>
                  <a:pt x="15213" y="4982192"/>
                </a:lnTo>
                <a:lnTo>
                  <a:pt x="15213" y="5145725"/>
                </a:lnTo>
                <a:lnTo>
                  <a:pt x="0" y="5145725"/>
                </a:lnTo>
                <a:close/>
                <a:moveTo>
                  <a:pt x="5966230" y="4872329"/>
                </a:moveTo>
                <a:lnTo>
                  <a:pt x="6118001" y="4951831"/>
                </a:lnTo>
                <a:lnTo>
                  <a:pt x="6111729" y="4964450"/>
                </a:lnTo>
                <a:lnTo>
                  <a:pt x="5959958" y="4884948"/>
                </a:lnTo>
                <a:close/>
                <a:moveTo>
                  <a:pt x="993414" y="4872329"/>
                </a:moveTo>
                <a:lnTo>
                  <a:pt x="998471" y="4884948"/>
                </a:lnTo>
                <a:lnTo>
                  <a:pt x="846759" y="4964450"/>
                </a:lnTo>
                <a:lnTo>
                  <a:pt x="840438" y="4951831"/>
                </a:lnTo>
                <a:close/>
                <a:moveTo>
                  <a:pt x="4975258" y="4844865"/>
                </a:moveTo>
                <a:lnTo>
                  <a:pt x="4986441" y="4852219"/>
                </a:lnTo>
                <a:lnTo>
                  <a:pt x="4894499" y="4991949"/>
                </a:lnTo>
                <a:lnTo>
                  <a:pt x="4883317" y="4984595"/>
                </a:lnTo>
                <a:close/>
                <a:moveTo>
                  <a:pt x="1978936" y="4844865"/>
                </a:moveTo>
                <a:lnTo>
                  <a:pt x="2069638" y="4984595"/>
                </a:lnTo>
                <a:lnTo>
                  <a:pt x="2058456" y="4991949"/>
                </a:lnTo>
                <a:lnTo>
                  <a:pt x="1966511" y="4852219"/>
                </a:lnTo>
                <a:close/>
                <a:moveTo>
                  <a:pt x="6536922" y="4745991"/>
                </a:moveTo>
                <a:lnTo>
                  <a:pt x="6628866" y="4885721"/>
                </a:lnTo>
                <a:lnTo>
                  <a:pt x="6617684" y="4893075"/>
                </a:lnTo>
                <a:lnTo>
                  <a:pt x="6525739" y="4753345"/>
                </a:lnTo>
                <a:close/>
                <a:moveTo>
                  <a:pt x="421378" y="4745991"/>
                </a:moveTo>
                <a:lnTo>
                  <a:pt x="432696" y="4753345"/>
                </a:lnTo>
                <a:lnTo>
                  <a:pt x="340900" y="4893075"/>
                </a:lnTo>
                <a:lnTo>
                  <a:pt x="329583" y="4885721"/>
                </a:lnTo>
                <a:close/>
                <a:moveTo>
                  <a:pt x="5664108" y="4718523"/>
                </a:moveTo>
                <a:lnTo>
                  <a:pt x="5815883" y="4797835"/>
                </a:lnTo>
                <a:lnTo>
                  <a:pt x="5809611" y="4810627"/>
                </a:lnTo>
                <a:lnTo>
                  <a:pt x="5657836" y="4730036"/>
                </a:lnTo>
                <a:close/>
                <a:moveTo>
                  <a:pt x="1294325" y="4718523"/>
                </a:moveTo>
                <a:lnTo>
                  <a:pt x="1300597" y="4730036"/>
                </a:lnTo>
                <a:lnTo>
                  <a:pt x="1150076" y="4810627"/>
                </a:lnTo>
                <a:lnTo>
                  <a:pt x="1142550" y="4797835"/>
                </a:lnTo>
                <a:close/>
                <a:moveTo>
                  <a:pt x="3471606" y="4707536"/>
                </a:moveTo>
                <a:lnTo>
                  <a:pt x="3486714" y="4707536"/>
                </a:lnTo>
                <a:lnTo>
                  <a:pt x="3486714" y="4882049"/>
                </a:lnTo>
                <a:lnTo>
                  <a:pt x="3471606" y="4882049"/>
                </a:lnTo>
                <a:close/>
                <a:moveTo>
                  <a:pt x="6937718" y="4658104"/>
                </a:moveTo>
                <a:lnTo>
                  <a:pt x="6952822" y="4658104"/>
                </a:lnTo>
                <a:lnTo>
                  <a:pt x="6952822" y="4821637"/>
                </a:lnTo>
                <a:lnTo>
                  <a:pt x="6937718" y="4821637"/>
                </a:lnTo>
                <a:close/>
                <a:moveTo>
                  <a:pt x="0" y="4658104"/>
                </a:moveTo>
                <a:lnTo>
                  <a:pt x="15213" y="4658104"/>
                </a:lnTo>
                <a:lnTo>
                  <a:pt x="15213" y="4821637"/>
                </a:lnTo>
                <a:lnTo>
                  <a:pt x="0" y="4821637"/>
                </a:lnTo>
                <a:close/>
                <a:moveTo>
                  <a:pt x="5363247" y="4559228"/>
                </a:moveTo>
                <a:lnTo>
                  <a:pt x="5513764" y="4638727"/>
                </a:lnTo>
                <a:lnTo>
                  <a:pt x="5507492" y="4651346"/>
                </a:lnTo>
                <a:lnTo>
                  <a:pt x="5355721" y="4573109"/>
                </a:lnTo>
                <a:close/>
                <a:moveTo>
                  <a:pt x="1596444" y="4559228"/>
                </a:moveTo>
                <a:lnTo>
                  <a:pt x="1602716" y="4573109"/>
                </a:lnTo>
                <a:lnTo>
                  <a:pt x="1450945" y="4651346"/>
                </a:lnTo>
                <a:lnTo>
                  <a:pt x="1444673" y="4638727"/>
                </a:lnTo>
                <a:close/>
                <a:moveTo>
                  <a:pt x="5156533" y="4559226"/>
                </a:moveTo>
                <a:lnTo>
                  <a:pt x="5167716" y="4566642"/>
                </a:lnTo>
                <a:lnTo>
                  <a:pt x="5077013" y="4706300"/>
                </a:lnTo>
                <a:lnTo>
                  <a:pt x="5064588" y="4698885"/>
                </a:lnTo>
                <a:close/>
                <a:moveTo>
                  <a:pt x="1796422" y="4559226"/>
                </a:moveTo>
                <a:lnTo>
                  <a:pt x="1888364" y="4698885"/>
                </a:lnTo>
                <a:lnTo>
                  <a:pt x="1875939" y="4706300"/>
                </a:lnTo>
                <a:lnTo>
                  <a:pt x="1785240" y="4566642"/>
                </a:lnTo>
                <a:close/>
                <a:moveTo>
                  <a:pt x="6355651" y="4460352"/>
                </a:moveTo>
                <a:lnTo>
                  <a:pt x="6447593" y="4600011"/>
                </a:lnTo>
                <a:lnTo>
                  <a:pt x="6435168" y="4607426"/>
                </a:lnTo>
                <a:lnTo>
                  <a:pt x="6344469" y="4467768"/>
                </a:lnTo>
                <a:close/>
                <a:moveTo>
                  <a:pt x="601552" y="4460352"/>
                </a:moveTo>
                <a:lnTo>
                  <a:pt x="613977" y="4467768"/>
                </a:lnTo>
                <a:lnTo>
                  <a:pt x="522035" y="4607426"/>
                </a:lnTo>
                <a:lnTo>
                  <a:pt x="510853" y="4600011"/>
                </a:lnTo>
                <a:close/>
                <a:moveTo>
                  <a:pt x="5059873" y="4405424"/>
                </a:moveTo>
                <a:lnTo>
                  <a:pt x="5211648" y="4484733"/>
                </a:lnTo>
                <a:lnTo>
                  <a:pt x="5205376" y="4497525"/>
                </a:lnTo>
                <a:lnTo>
                  <a:pt x="5053601" y="4418216"/>
                </a:lnTo>
                <a:close/>
                <a:moveTo>
                  <a:pt x="1893067" y="4405424"/>
                </a:moveTo>
                <a:lnTo>
                  <a:pt x="1899339" y="4418216"/>
                </a:lnTo>
                <a:lnTo>
                  <a:pt x="1747568" y="4497525"/>
                </a:lnTo>
                <a:lnTo>
                  <a:pt x="1741296" y="4484733"/>
                </a:lnTo>
                <a:close/>
                <a:moveTo>
                  <a:pt x="3471606" y="4366971"/>
                </a:moveTo>
                <a:lnTo>
                  <a:pt x="3486714" y="4366971"/>
                </a:lnTo>
                <a:lnTo>
                  <a:pt x="3486714" y="4536023"/>
                </a:lnTo>
                <a:lnTo>
                  <a:pt x="3471606" y="4536023"/>
                </a:lnTo>
                <a:close/>
                <a:moveTo>
                  <a:pt x="6937718" y="4328521"/>
                </a:moveTo>
                <a:lnTo>
                  <a:pt x="6952822" y="4328521"/>
                </a:lnTo>
                <a:lnTo>
                  <a:pt x="6952822" y="4492064"/>
                </a:lnTo>
                <a:lnTo>
                  <a:pt x="6937718" y="4492064"/>
                </a:lnTo>
                <a:close/>
                <a:moveTo>
                  <a:pt x="0" y="4328521"/>
                </a:moveTo>
                <a:lnTo>
                  <a:pt x="15213" y="4328521"/>
                </a:lnTo>
                <a:lnTo>
                  <a:pt x="15213" y="4492064"/>
                </a:lnTo>
                <a:lnTo>
                  <a:pt x="0" y="4492064"/>
                </a:lnTo>
                <a:close/>
                <a:moveTo>
                  <a:pt x="5336557" y="4279082"/>
                </a:moveTo>
                <a:lnTo>
                  <a:pt x="5348982" y="4286436"/>
                </a:lnTo>
                <a:lnTo>
                  <a:pt x="5257040" y="4426170"/>
                </a:lnTo>
                <a:lnTo>
                  <a:pt x="5245858" y="4418816"/>
                </a:lnTo>
                <a:close/>
                <a:moveTo>
                  <a:pt x="1615286" y="4279082"/>
                </a:moveTo>
                <a:lnTo>
                  <a:pt x="1707082" y="4418816"/>
                </a:lnTo>
                <a:lnTo>
                  <a:pt x="1695764" y="4426170"/>
                </a:lnTo>
                <a:lnTo>
                  <a:pt x="1603969" y="4286436"/>
                </a:lnTo>
                <a:close/>
                <a:moveTo>
                  <a:pt x="4758954" y="4251617"/>
                </a:moveTo>
                <a:lnTo>
                  <a:pt x="4909540" y="4330926"/>
                </a:lnTo>
                <a:lnTo>
                  <a:pt x="4903317" y="4343718"/>
                </a:lnTo>
                <a:lnTo>
                  <a:pt x="4751487" y="4264409"/>
                </a:lnTo>
                <a:close/>
                <a:moveTo>
                  <a:pt x="2195186" y="4251617"/>
                </a:moveTo>
                <a:lnTo>
                  <a:pt x="2201458" y="4264409"/>
                </a:lnTo>
                <a:lnTo>
                  <a:pt x="2048428" y="4343718"/>
                </a:lnTo>
                <a:lnTo>
                  <a:pt x="2043411" y="4330926"/>
                </a:lnTo>
                <a:close/>
                <a:moveTo>
                  <a:pt x="6170131" y="4180206"/>
                </a:moveTo>
                <a:lnTo>
                  <a:pt x="6260830" y="4318714"/>
                </a:lnTo>
                <a:lnTo>
                  <a:pt x="6249647" y="4327294"/>
                </a:lnTo>
                <a:lnTo>
                  <a:pt x="6157706" y="4187560"/>
                </a:lnTo>
                <a:close/>
                <a:moveTo>
                  <a:pt x="784069" y="4180206"/>
                </a:moveTo>
                <a:lnTo>
                  <a:pt x="795252" y="4187560"/>
                </a:lnTo>
                <a:lnTo>
                  <a:pt x="703306" y="4327294"/>
                </a:lnTo>
                <a:lnTo>
                  <a:pt x="692124" y="4318714"/>
                </a:lnTo>
                <a:close/>
                <a:moveTo>
                  <a:pt x="4461135" y="4097813"/>
                </a:moveTo>
                <a:lnTo>
                  <a:pt x="4612906" y="4177122"/>
                </a:lnTo>
                <a:lnTo>
                  <a:pt x="4605380" y="4189914"/>
                </a:lnTo>
                <a:lnTo>
                  <a:pt x="4454863" y="4110605"/>
                </a:lnTo>
                <a:close/>
                <a:moveTo>
                  <a:pt x="2497304" y="4097813"/>
                </a:moveTo>
                <a:lnTo>
                  <a:pt x="2503576" y="4110605"/>
                </a:lnTo>
                <a:lnTo>
                  <a:pt x="2353059" y="4189914"/>
                </a:lnTo>
                <a:lnTo>
                  <a:pt x="2345533" y="4177122"/>
                </a:lnTo>
                <a:close/>
                <a:moveTo>
                  <a:pt x="3471606" y="4026401"/>
                </a:moveTo>
                <a:lnTo>
                  <a:pt x="3486714" y="4026401"/>
                </a:lnTo>
                <a:lnTo>
                  <a:pt x="3486714" y="4195453"/>
                </a:lnTo>
                <a:lnTo>
                  <a:pt x="3471606" y="4195453"/>
                </a:lnTo>
                <a:close/>
                <a:moveTo>
                  <a:pt x="6937718" y="4004429"/>
                </a:moveTo>
                <a:lnTo>
                  <a:pt x="6952822" y="4004429"/>
                </a:lnTo>
                <a:lnTo>
                  <a:pt x="6952822" y="4167962"/>
                </a:lnTo>
                <a:lnTo>
                  <a:pt x="6937718" y="4167962"/>
                </a:lnTo>
                <a:close/>
                <a:moveTo>
                  <a:pt x="0" y="4004429"/>
                </a:moveTo>
                <a:lnTo>
                  <a:pt x="15213" y="4004429"/>
                </a:lnTo>
                <a:lnTo>
                  <a:pt x="15213" y="4167962"/>
                </a:lnTo>
                <a:lnTo>
                  <a:pt x="0" y="4167962"/>
                </a:lnTo>
                <a:close/>
                <a:moveTo>
                  <a:pt x="5517832" y="3998937"/>
                </a:moveTo>
                <a:lnTo>
                  <a:pt x="5530256" y="4006291"/>
                </a:lnTo>
                <a:lnTo>
                  <a:pt x="5439554" y="4146021"/>
                </a:lnTo>
                <a:lnTo>
                  <a:pt x="5427129" y="4138667"/>
                </a:lnTo>
                <a:close/>
                <a:moveTo>
                  <a:pt x="1434016" y="3998937"/>
                </a:moveTo>
                <a:lnTo>
                  <a:pt x="1525808" y="4138667"/>
                </a:lnTo>
                <a:lnTo>
                  <a:pt x="1513233" y="4146021"/>
                </a:lnTo>
                <a:lnTo>
                  <a:pt x="1422699" y="4006291"/>
                </a:lnTo>
                <a:close/>
                <a:moveTo>
                  <a:pt x="4159013" y="3938510"/>
                </a:moveTo>
                <a:lnTo>
                  <a:pt x="4310788" y="4019101"/>
                </a:lnTo>
                <a:lnTo>
                  <a:pt x="4304516" y="4030614"/>
                </a:lnTo>
                <a:lnTo>
                  <a:pt x="4152741" y="3951302"/>
                </a:lnTo>
                <a:close/>
                <a:moveTo>
                  <a:pt x="2799421" y="3938510"/>
                </a:moveTo>
                <a:lnTo>
                  <a:pt x="2805693" y="3951302"/>
                </a:lnTo>
                <a:lnTo>
                  <a:pt x="2653918" y="4030614"/>
                </a:lnTo>
                <a:lnTo>
                  <a:pt x="2647646" y="4019101"/>
                </a:lnTo>
                <a:close/>
                <a:moveTo>
                  <a:pt x="5988858" y="3894569"/>
                </a:moveTo>
                <a:lnTo>
                  <a:pt x="6079560" y="4033077"/>
                </a:lnTo>
                <a:lnTo>
                  <a:pt x="6068378" y="4041657"/>
                </a:lnTo>
                <a:lnTo>
                  <a:pt x="5976433" y="3901923"/>
                </a:lnTo>
                <a:close/>
                <a:moveTo>
                  <a:pt x="965336" y="3894569"/>
                </a:moveTo>
                <a:lnTo>
                  <a:pt x="976519" y="3901923"/>
                </a:lnTo>
                <a:lnTo>
                  <a:pt x="885820" y="4041657"/>
                </a:lnTo>
                <a:lnTo>
                  <a:pt x="873395" y="4033077"/>
                </a:lnTo>
                <a:close/>
                <a:moveTo>
                  <a:pt x="3856898" y="3784706"/>
                </a:moveTo>
                <a:lnTo>
                  <a:pt x="4008669" y="3864207"/>
                </a:lnTo>
                <a:lnTo>
                  <a:pt x="4002397" y="3876827"/>
                </a:lnTo>
                <a:lnTo>
                  <a:pt x="3850626" y="3797325"/>
                </a:lnTo>
                <a:close/>
                <a:moveTo>
                  <a:pt x="3100285" y="3784706"/>
                </a:moveTo>
                <a:lnTo>
                  <a:pt x="3107811" y="3797325"/>
                </a:lnTo>
                <a:lnTo>
                  <a:pt x="2956040" y="3876827"/>
                </a:lnTo>
                <a:lnTo>
                  <a:pt x="2949768" y="3864207"/>
                </a:lnTo>
                <a:close/>
                <a:moveTo>
                  <a:pt x="5705689" y="3713298"/>
                </a:moveTo>
                <a:lnTo>
                  <a:pt x="5717007" y="3720713"/>
                </a:lnTo>
                <a:lnTo>
                  <a:pt x="5623954" y="3860372"/>
                </a:lnTo>
                <a:lnTo>
                  <a:pt x="5613894" y="3854192"/>
                </a:lnTo>
                <a:close/>
                <a:moveTo>
                  <a:pt x="1248510" y="3713298"/>
                </a:moveTo>
                <a:lnTo>
                  <a:pt x="1339045" y="3854192"/>
                </a:lnTo>
                <a:lnTo>
                  <a:pt x="1327728" y="3860372"/>
                </a:lnTo>
                <a:lnTo>
                  <a:pt x="1235936" y="3720713"/>
                </a:lnTo>
                <a:close/>
                <a:moveTo>
                  <a:pt x="6937718" y="3680341"/>
                </a:moveTo>
                <a:lnTo>
                  <a:pt x="6952822" y="3680341"/>
                </a:lnTo>
                <a:lnTo>
                  <a:pt x="6952822" y="3843883"/>
                </a:lnTo>
                <a:lnTo>
                  <a:pt x="6937718" y="3843883"/>
                </a:lnTo>
                <a:close/>
                <a:moveTo>
                  <a:pt x="0" y="3680341"/>
                </a:moveTo>
                <a:lnTo>
                  <a:pt x="15213" y="3680341"/>
                </a:lnTo>
                <a:lnTo>
                  <a:pt x="15213" y="3843883"/>
                </a:lnTo>
                <a:lnTo>
                  <a:pt x="0" y="3843883"/>
                </a:lnTo>
                <a:close/>
                <a:moveTo>
                  <a:pt x="3471606" y="3680339"/>
                </a:moveTo>
                <a:lnTo>
                  <a:pt x="3486819" y="3680339"/>
                </a:lnTo>
                <a:lnTo>
                  <a:pt x="3486819" y="3849387"/>
                </a:lnTo>
                <a:lnTo>
                  <a:pt x="3471606" y="3849387"/>
                </a:lnTo>
                <a:close/>
                <a:moveTo>
                  <a:pt x="3554778" y="3630900"/>
                </a:moveTo>
                <a:lnTo>
                  <a:pt x="3706553" y="3710401"/>
                </a:lnTo>
                <a:lnTo>
                  <a:pt x="3700281" y="3723021"/>
                </a:lnTo>
                <a:lnTo>
                  <a:pt x="3548506" y="3643519"/>
                </a:lnTo>
                <a:close/>
                <a:moveTo>
                  <a:pt x="3398162" y="3630900"/>
                </a:moveTo>
                <a:lnTo>
                  <a:pt x="3404434" y="3643519"/>
                </a:lnTo>
                <a:lnTo>
                  <a:pt x="3252663" y="3723021"/>
                </a:lnTo>
                <a:lnTo>
                  <a:pt x="3246391" y="3710401"/>
                </a:lnTo>
                <a:close/>
                <a:moveTo>
                  <a:pt x="5806347" y="3614422"/>
                </a:moveTo>
                <a:lnTo>
                  <a:pt x="5898289" y="3755316"/>
                </a:lnTo>
                <a:lnTo>
                  <a:pt x="5885864" y="3761496"/>
                </a:lnTo>
                <a:lnTo>
                  <a:pt x="5795165" y="3621837"/>
                </a:lnTo>
                <a:close/>
                <a:moveTo>
                  <a:pt x="1150857" y="3614422"/>
                </a:moveTo>
                <a:lnTo>
                  <a:pt x="1163282" y="3621837"/>
                </a:lnTo>
                <a:lnTo>
                  <a:pt x="1071340" y="3761496"/>
                </a:lnTo>
                <a:lnTo>
                  <a:pt x="1060158" y="3755316"/>
                </a:lnTo>
                <a:close/>
                <a:moveTo>
                  <a:pt x="3700281" y="3471605"/>
                </a:moveTo>
                <a:lnTo>
                  <a:pt x="3706553" y="3485486"/>
                </a:lnTo>
                <a:lnTo>
                  <a:pt x="3554778" y="3563723"/>
                </a:lnTo>
                <a:lnTo>
                  <a:pt x="3548506" y="3551104"/>
                </a:lnTo>
                <a:close/>
                <a:moveTo>
                  <a:pt x="3252663" y="3471605"/>
                </a:moveTo>
                <a:lnTo>
                  <a:pt x="3404434" y="3551104"/>
                </a:lnTo>
                <a:lnTo>
                  <a:pt x="3398162" y="3563723"/>
                </a:lnTo>
                <a:lnTo>
                  <a:pt x="3246391" y="3485486"/>
                </a:lnTo>
                <a:close/>
                <a:moveTo>
                  <a:pt x="5886957" y="3433152"/>
                </a:moveTo>
                <a:lnTo>
                  <a:pt x="5898274" y="3440567"/>
                </a:lnTo>
                <a:lnTo>
                  <a:pt x="5806482" y="3580230"/>
                </a:lnTo>
                <a:lnTo>
                  <a:pt x="5795165" y="3572814"/>
                </a:lnTo>
                <a:close/>
                <a:moveTo>
                  <a:pt x="1065982" y="3433152"/>
                </a:moveTo>
                <a:lnTo>
                  <a:pt x="1157778" y="3572814"/>
                </a:lnTo>
                <a:lnTo>
                  <a:pt x="1146460" y="3580230"/>
                </a:lnTo>
                <a:lnTo>
                  <a:pt x="1054665" y="3440567"/>
                </a:lnTo>
                <a:close/>
                <a:moveTo>
                  <a:pt x="6937718" y="3350759"/>
                </a:moveTo>
                <a:lnTo>
                  <a:pt x="6952822" y="3350759"/>
                </a:lnTo>
                <a:lnTo>
                  <a:pt x="6952822" y="3514301"/>
                </a:lnTo>
                <a:lnTo>
                  <a:pt x="6937718" y="3514301"/>
                </a:lnTo>
                <a:close/>
                <a:moveTo>
                  <a:pt x="0" y="3350759"/>
                </a:moveTo>
                <a:lnTo>
                  <a:pt x="15213" y="3350759"/>
                </a:lnTo>
                <a:lnTo>
                  <a:pt x="15213" y="3514301"/>
                </a:lnTo>
                <a:lnTo>
                  <a:pt x="0" y="3514301"/>
                </a:lnTo>
                <a:close/>
                <a:moveTo>
                  <a:pt x="3471606" y="3339770"/>
                </a:moveTo>
                <a:lnTo>
                  <a:pt x="3486819" y="3339770"/>
                </a:lnTo>
                <a:lnTo>
                  <a:pt x="3486819" y="3508818"/>
                </a:lnTo>
                <a:lnTo>
                  <a:pt x="3471606" y="3508818"/>
                </a:lnTo>
                <a:close/>
                <a:moveTo>
                  <a:pt x="5625211" y="3328785"/>
                </a:moveTo>
                <a:lnTo>
                  <a:pt x="5717007" y="3468443"/>
                </a:lnTo>
                <a:lnTo>
                  <a:pt x="5705689" y="3475859"/>
                </a:lnTo>
                <a:lnTo>
                  <a:pt x="5613894" y="3336200"/>
                </a:lnTo>
                <a:close/>
                <a:moveTo>
                  <a:pt x="1333373" y="3328785"/>
                </a:moveTo>
                <a:lnTo>
                  <a:pt x="1344556" y="3336200"/>
                </a:lnTo>
                <a:lnTo>
                  <a:pt x="1252610" y="3475859"/>
                </a:lnTo>
                <a:lnTo>
                  <a:pt x="1241428" y="3468443"/>
                </a:lnTo>
                <a:close/>
                <a:moveTo>
                  <a:pt x="4003651" y="3317800"/>
                </a:moveTo>
                <a:lnTo>
                  <a:pt x="4008669" y="3329312"/>
                </a:lnTo>
                <a:lnTo>
                  <a:pt x="3858152" y="3409901"/>
                </a:lnTo>
                <a:lnTo>
                  <a:pt x="3850626" y="3397109"/>
                </a:lnTo>
                <a:close/>
                <a:moveTo>
                  <a:pt x="2951797" y="3317800"/>
                </a:moveTo>
                <a:lnTo>
                  <a:pt x="3102318" y="3397109"/>
                </a:lnTo>
                <a:lnTo>
                  <a:pt x="3096046" y="3409901"/>
                </a:lnTo>
                <a:lnTo>
                  <a:pt x="2944271" y="3329312"/>
                </a:lnTo>
                <a:close/>
                <a:moveTo>
                  <a:pt x="4303262" y="3163994"/>
                </a:moveTo>
                <a:lnTo>
                  <a:pt x="4310788" y="3176786"/>
                </a:lnTo>
                <a:lnTo>
                  <a:pt x="4159013" y="3256095"/>
                </a:lnTo>
                <a:lnTo>
                  <a:pt x="4152741" y="3243303"/>
                </a:lnTo>
                <a:close/>
                <a:moveTo>
                  <a:pt x="2653918" y="3163994"/>
                </a:moveTo>
                <a:lnTo>
                  <a:pt x="2805693" y="3243303"/>
                </a:lnTo>
                <a:lnTo>
                  <a:pt x="2798167" y="3256095"/>
                </a:lnTo>
                <a:lnTo>
                  <a:pt x="2647646" y="3176786"/>
                </a:lnTo>
                <a:close/>
                <a:moveTo>
                  <a:pt x="6066971" y="3147515"/>
                </a:moveTo>
                <a:lnTo>
                  <a:pt x="6079546" y="3154869"/>
                </a:lnTo>
                <a:lnTo>
                  <a:pt x="5986493" y="3294603"/>
                </a:lnTo>
                <a:lnTo>
                  <a:pt x="5976433" y="3286023"/>
                </a:lnTo>
                <a:close/>
                <a:moveTo>
                  <a:pt x="885820" y="3147515"/>
                </a:moveTo>
                <a:lnTo>
                  <a:pt x="976519" y="3286023"/>
                </a:lnTo>
                <a:lnTo>
                  <a:pt x="964094" y="3294603"/>
                </a:lnTo>
                <a:lnTo>
                  <a:pt x="873395" y="3154869"/>
                </a:lnTo>
                <a:close/>
                <a:moveTo>
                  <a:pt x="5445048" y="3048639"/>
                </a:moveTo>
                <a:lnTo>
                  <a:pt x="5535747" y="3188373"/>
                </a:lnTo>
                <a:lnTo>
                  <a:pt x="5523322" y="3195727"/>
                </a:lnTo>
                <a:lnTo>
                  <a:pt x="5432623" y="3057219"/>
                </a:lnTo>
                <a:close/>
                <a:moveTo>
                  <a:pt x="1514640" y="3048639"/>
                </a:moveTo>
                <a:lnTo>
                  <a:pt x="1525823" y="3057219"/>
                </a:lnTo>
                <a:lnTo>
                  <a:pt x="1435124" y="3195727"/>
                </a:lnTo>
                <a:lnTo>
                  <a:pt x="1422699" y="3188373"/>
                </a:lnTo>
                <a:close/>
                <a:moveTo>
                  <a:pt x="6937718" y="3026667"/>
                </a:moveTo>
                <a:lnTo>
                  <a:pt x="6952822" y="3026667"/>
                </a:lnTo>
                <a:lnTo>
                  <a:pt x="6952822" y="3190209"/>
                </a:lnTo>
                <a:lnTo>
                  <a:pt x="6937718" y="3190209"/>
                </a:lnTo>
                <a:close/>
                <a:moveTo>
                  <a:pt x="0" y="3026667"/>
                </a:moveTo>
                <a:lnTo>
                  <a:pt x="15213" y="3026667"/>
                </a:lnTo>
                <a:lnTo>
                  <a:pt x="15213" y="3190209"/>
                </a:lnTo>
                <a:lnTo>
                  <a:pt x="0" y="3190209"/>
                </a:lnTo>
                <a:close/>
                <a:moveTo>
                  <a:pt x="4601141" y="3004693"/>
                </a:moveTo>
                <a:lnTo>
                  <a:pt x="4607413" y="3017485"/>
                </a:lnTo>
                <a:lnTo>
                  <a:pt x="4455638" y="3096797"/>
                </a:lnTo>
                <a:lnTo>
                  <a:pt x="4449366" y="3084004"/>
                </a:lnTo>
                <a:close/>
                <a:moveTo>
                  <a:pt x="2350550" y="3004693"/>
                </a:moveTo>
                <a:lnTo>
                  <a:pt x="2503576" y="3084004"/>
                </a:lnTo>
                <a:lnTo>
                  <a:pt x="2497304" y="3096797"/>
                </a:lnTo>
                <a:lnTo>
                  <a:pt x="2345533" y="3017485"/>
                </a:lnTo>
                <a:close/>
                <a:moveTo>
                  <a:pt x="3471606" y="2999203"/>
                </a:moveTo>
                <a:lnTo>
                  <a:pt x="3486714" y="2999203"/>
                </a:lnTo>
                <a:lnTo>
                  <a:pt x="3486714" y="3168251"/>
                </a:lnTo>
                <a:lnTo>
                  <a:pt x="3471606" y="3168251"/>
                </a:lnTo>
                <a:close/>
                <a:moveTo>
                  <a:pt x="6249647" y="2867368"/>
                </a:moveTo>
                <a:lnTo>
                  <a:pt x="6260830" y="2874783"/>
                </a:lnTo>
                <a:lnTo>
                  <a:pt x="6170131" y="3014442"/>
                </a:lnTo>
                <a:lnTo>
                  <a:pt x="6157706" y="3007026"/>
                </a:lnTo>
                <a:close/>
                <a:moveTo>
                  <a:pt x="703306" y="2867368"/>
                </a:moveTo>
                <a:lnTo>
                  <a:pt x="795252" y="3007026"/>
                </a:lnTo>
                <a:lnTo>
                  <a:pt x="782826" y="3014442"/>
                </a:lnTo>
                <a:lnTo>
                  <a:pt x="692124" y="2874783"/>
                </a:lnTo>
                <a:close/>
                <a:moveTo>
                  <a:pt x="4903258" y="2850887"/>
                </a:moveTo>
                <a:lnTo>
                  <a:pt x="4909530" y="2863679"/>
                </a:lnTo>
                <a:lnTo>
                  <a:pt x="4757759" y="2942991"/>
                </a:lnTo>
                <a:lnTo>
                  <a:pt x="4751487" y="2931478"/>
                </a:lnTo>
                <a:close/>
                <a:moveTo>
                  <a:pt x="2049683" y="2850887"/>
                </a:moveTo>
                <a:lnTo>
                  <a:pt x="2201458" y="2931478"/>
                </a:lnTo>
                <a:lnTo>
                  <a:pt x="2193932" y="2942991"/>
                </a:lnTo>
                <a:lnTo>
                  <a:pt x="2043411" y="2863679"/>
                </a:lnTo>
                <a:close/>
                <a:moveTo>
                  <a:pt x="5262670" y="2763000"/>
                </a:moveTo>
                <a:lnTo>
                  <a:pt x="5354466" y="2902662"/>
                </a:lnTo>
                <a:lnTo>
                  <a:pt x="5343148" y="2910078"/>
                </a:lnTo>
                <a:lnTo>
                  <a:pt x="5251353" y="2770415"/>
                </a:lnTo>
                <a:close/>
                <a:moveTo>
                  <a:pt x="1695914" y="2763000"/>
                </a:moveTo>
                <a:lnTo>
                  <a:pt x="1707096" y="2770415"/>
                </a:lnTo>
                <a:lnTo>
                  <a:pt x="1616394" y="2910078"/>
                </a:lnTo>
                <a:lnTo>
                  <a:pt x="1603969" y="2902662"/>
                </a:lnTo>
                <a:close/>
                <a:moveTo>
                  <a:pt x="6937718" y="2702579"/>
                </a:moveTo>
                <a:lnTo>
                  <a:pt x="6952822" y="2702579"/>
                </a:lnTo>
                <a:lnTo>
                  <a:pt x="6952822" y="2866112"/>
                </a:lnTo>
                <a:lnTo>
                  <a:pt x="6937718" y="2866112"/>
                </a:lnTo>
                <a:close/>
                <a:moveTo>
                  <a:pt x="0" y="2702579"/>
                </a:moveTo>
                <a:lnTo>
                  <a:pt x="15213" y="2702579"/>
                </a:lnTo>
                <a:lnTo>
                  <a:pt x="15213" y="2866112"/>
                </a:lnTo>
                <a:lnTo>
                  <a:pt x="0" y="2866112"/>
                </a:lnTo>
                <a:close/>
                <a:moveTo>
                  <a:pt x="5206630" y="2697083"/>
                </a:moveTo>
                <a:lnTo>
                  <a:pt x="5211648" y="2709702"/>
                </a:lnTo>
                <a:lnTo>
                  <a:pt x="5061127" y="2789204"/>
                </a:lnTo>
                <a:lnTo>
                  <a:pt x="5053601" y="2776584"/>
                </a:lnTo>
                <a:close/>
                <a:moveTo>
                  <a:pt x="1746313" y="2697083"/>
                </a:moveTo>
                <a:lnTo>
                  <a:pt x="1899339" y="2776584"/>
                </a:lnTo>
                <a:lnTo>
                  <a:pt x="1893067" y="2789204"/>
                </a:lnTo>
                <a:lnTo>
                  <a:pt x="1741296" y="2709702"/>
                </a:lnTo>
                <a:close/>
                <a:moveTo>
                  <a:pt x="3471606" y="2658633"/>
                </a:moveTo>
                <a:lnTo>
                  <a:pt x="3486714" y="2658633"/>
                </a:lnTo>
                <a:lnTo>
                  <a:pt x="3486714" y="2827681"/>
                </a:lnTo>
                <a:lnTo>
                  <a:pt x="3471606" y="2827681"/>
                </a:lnTo>
                <a:close/>
                <a:moveTo>
                  <a:pt x="6430769" y="2581731"/>
                </a:moveTo>
                <a:lnTo>
                  <a:pt x="6442087" y="2589146"/>
                </a:lnTo>
                <a:lnTo>
                  <a:pt x="6350291" y="2728805"/>
                </a:lnTo>
                <a:lnTo>
                  <a:pt x="6338974" y="2721389"/>
                </a:lnTo>
                <a:close/>
                <a:moveTo>
                  <a:pt x="522170" y="2581731"/>
                </a:moveTo>
                <a:lnTo>
                  <a:pt x="613962" y="2721389"/>
                </a:lnTo>
                <a:lnTo>
                  <a:pt x="602645" y="2728805"/>
                </a:lnTo>
                <a:lnTo>
                  <a:pt x="510853" y="2589146"/>
                </a:lnTo>
                <a:close/>
                <a:moveTo>
                  <a:pt x="5507492" y="2537788"/>
                </a:moveTo>
                <a:lnTo>
                  <a:pt x="5513764" y="2551669"/>
                </a:lnTo>
                <a:lnTo>
                  <a:pt x="5363247" y="2629906"/>
                </a:lnTo>
                <a:lnTo>
                  <a:pt x="5355721" y="2617287"/>
                </a:lnTo>
                <a:close/>
                <a:moveTo>
                  <a:pt x="1446643" y="2537788"/>
                </a:moveTo>
                <a:lnTo>
                  <a:pt x="1597232" y="2617287"/>
                </a:lnTo>
                <a:lnTo>
                  <a:pt x="1591010" y="2629906"/>
                </a:lnTo>
                <a:lnTo>
                  <a:pt x="1439176" y="2551669"/>
                </a:lnTo>
                <a:close/>
                <a:moveTo>
                  <a:pt x="5075905" y="2482855"/>
                </a:moveTo>
                <a:lnTo>
                  <a:pt x="5167701" y="2622513"/>
                </a:lnTo>
                <a:lnTo>
                  <a:pt x="5155126" y="2629929"/>
                </a:lnTo>
                <a:lnTo>
                  <a:pt x="5064588" y="2490270"/>
                </a:lnTo>
                <a:close/>
                <a:moveTo>
                  <a:pt x="1875939" y="2482855"/>
                </a:moveTo>
                <a:lnTo>
                  <a:pt x="1888364" y="2490270"/>
                </a:lnTo>
                <a:lnTo>
                  <a:pt x="1797665" y="2629929"/>
                </a:lnTo>
                <a:lnTo>
                  <a:pt x="1785240" y="2622513"/>
                </a:lnTo>
                <a:close/>
                <a:moveTo>
                  <a:pt x="5809611" y="2383983"/>
                </a:moveTo>
                <a:lnTo>
                  <a:pt x="5815883" y="2396602"/>
                </a:lnTo>
                <a:lnTo>
                  <a:pt x="5664108" y="2476101"/>
                </a:lnTo>
                <a:lnTo>
                  <a:pt x="5657836" y="2463482"/>
                </a:lnTo>
                <a:close/>
                <a:moveTo>
                  <a:pt x="1143334" y="2383983"/>
                </a:moveTo>
                <a:lnTo>
                  <a:pt x="1295105" y="2463482"/>
                </a:lnTo>
                <a:lnTo>
                  <a:pt x="1288833" y="2476101"/>
                </a:lnTo>
                <a:lnTo>
                  <a:pt x="1137062" y="2396602"/>
                </a:lnTo>
                <a:close/>
                <a:moveTo>
                  <a:pt x="6937718" y="2378487"/>
                </a:moveTo>
                <a:lnTo>
                  <a:pt x="6952822" y="2378487"/>
                </a:lnTo>
                <a:lnTo>
                  <a:pt x="6952822" y="2542029"/>
                </a:lnTo>
                <a:lnTo>
                  <a:pt x="6937718" y="2542029"/>
                </a:lnTo>
                <a:close/>
                <a:moveTo>
                  <a:pt x="0" y="2378487"/>
                </a:moveTo>
                <a:lnTo>
                  <a:pt x="15213" y="2378487"/>
                </a:lnTo>
                <a:lnTo>
                  <a:pt x="15213" y="2542029"/>
                </a:lnTo>
                <a:lnTo>
                  <a:pt x="0" y="2542029"/>
                </a:lnTo>
                <a:close/>
                <a:moveTo>
                  <a:pt x="3471606" y="2318064"/>
                </a:moveTo>
                <a:lnTo>
                  <a:pt x="3486714" y="2318064"/>
                </a:lnTo>
                <a:lnTo>
                  <a:pt x="3486714" y="2487103"/>
                </a:lnTo>
                <a:lnTo>
                  <a:pt x="3471606" y="2487103"/>
                </a:lnTo>
                <a:close/>
                <a:moveTo>
                  <a:pt x="6612039" y="2301585"/>
                </a:moveTo>
                <a:lnTo>
                  <a:pt x="6623356" y="2307816"/>
                </a:lnTo>
                <a:lnTo>
                  <a:pt x="6532821" y="2448652"/>
                </a:lnTo>
                <a:lnTo>
                  <a:pt x="6520247" y="2441174"/>
                </a:lnTo>
                <a:close/>
                <a:moveTo>
                  <a:pt x="335271" y="2301585"/>
                </a:moveTo>
                <a:lnTo>
                  <a:pt x="427213" y="2441174"/>
                </a:lnTo>
                <a:lnTo>
                  <a:pt x="416030" y="2448652"/>
                </a:lnTo>
                <a:lnTo>
                  <a:pt x="324089" y="2307816"/>
                </a:lnTo>
                <a:close/>
                <a:moveTo>
                  <a:pt x="6110475" y="2230177"/>
                </a:moveTo>
                <a:lnTo>
                  <a:pt x="6118001" y="2241689"/>
                </a:lnTo>
                <a:lnTo>
                  <a:pt x="5966230" y="2322278"/>
                </a:lnTo>
                <a:lnTo>
                  <a:pt x="5959958" y="2309486"/>
                </a:lnTo>
                <a:close/>
                <a:moveTo>
                  <a:pt x="846710" y="2230177"/>
                </a:moveTo>
                <a:lnTo>
                  <a:pt x="998481" y="2309486"/>
                </a:lnTo>
                <a:lnTo>
                  <a:pt x="992209" y="2322278"/>
                </a:lnTo>
                <a:lnTo>
                  <a:pt x="840438" y="2241689"/>
                </a:lnTo>
                <a:close/>
                <a:moveTo>
                  <a:pt x="4894634" y="2202711"/>
                </a:moveTo>
                <a:lnTo>
                  <a:pt x="4986426" y="2342300"/>
                </a:lnTo>
                <a:lnTo>
                  <a:pt x="4973851" y="2349778"/>
                </a:lnTo>
                <a:lnTo>
                  <a:pt x="4883317" y="2208942"/>
                </a:lnTo>
                <a:close/>
                <a:moveTo>
                  <a:pt x="2058456" y="2202711"/>
                </a:moveTo>
                <a:lnTo>
                  <a:pt x="2069638" y="2208942"/>
                </a:lnTo>
                <a:lnTo>
                  <a:pt x="1978936" y="2349778"/>
                </a:lnTo>
                <a:lnTo>
                  <a:pt x="1966511" y="2342300"/>
                </a:lnTo>
                <a:close/>
                <a:moveTo>
                  <a:pt x="6408353" y="2076373"/>
                </a:moveTo>
                <a:lnTo>
                  <a:pt x="6414625" y="2089165"/>
                </a:lnTo>
                <a:lnTo>
                  <a:pt x="6262854" y="2168474"/>
                </a:lnTo>
                <a:lnTo>
                  <a:pt x="6256582" y="2155682"/>
                </a:lnTo>
                <a:close/>
                <a:moveTo>
                  <a:pt x="544588" y="2076373"/>
                </a:moveTo>
                <a:lnTo>
                  <a:pt x="696363" y="2155682"/>
                </a:lnTo>
                <a:lnTo>
                  <a:pt x="690091" y="2168474"/>
                </a:lnTo>
                <a:lnTo>
                  <a:pt x="538316" y="2089165"/>
                </a:lnTo>
                <a:close/>
                <a:moveTo>
                  <a:pt x="6937718" y="2054399"/>
                </a:moveTo>
                <a:lnTo>
                  <a:pt x="6952822" y="2054399"/>
                </a:lnTo>
                <a:lnTo>
                  <a:pt x="6952822" y="2217932"/>
                </a:lnTo>
                <a:lnTo>
                  <a:pt x="6937718" y="2217932"/>
                </a:lnTo>
                <a:close/>
                <a:moveTo>
                  <a:pt x="0" y="2054399"/>
                </a:moveTo>
                <a:lnTo>
                  <a:pt x="15213" y="2054399"/>
                </a:lnTo>
                <a:lnTo>
                  <a:pt x="15213" y="2217932"/>
                </a:lnTo>
                <a:lnTo>
                  <a:pt x="0" y="2217932"/>
                </a:lnTo>
                <a:close/>
                <a:moveTo>
                  <a:pt x="6797544" y="2015946"/>
                </a:moveTo>
                <a:lnTo>
                  <a:pt x="6810119" y="2024526"/>
                </a:lnTo>
                <a:lnTo>
                  <a:pt x="6718327" y="2163034"/>
                </a:lnTo>
                <a:lnTo>
                  <a:pt x="6707010" y="2155680"/>
                </a:lnTo>
                <a:close/>
                <a:moveTo>
                  <a:pt x="155243" y="2015946"/>
                </a:moveTo>
                <a:lnTo>
                  <a:pt x="245946" y="2155680"/>
                </a:lnTo>
                <a:lnTo>
                  <a:pt x="233520" y="2163034"/>
                </a:lnTo>
                <a:lnTo>
                  <a:pt x="142818" y="2024526"/>
                </a:lnTo>
                <a:close/>
                <a:moveTo>
                  <a:pt x="3471606" y="1977495"/>
                </a:moveTo>
                <a:lnTo>
                  <a:pt x="3486714" y="1977495"/>
                </a:lnTo>
                <a:lnTo>
                  <a:pt x="3486714" y="2146543"/>
                </a:lnTo>
                <a:lnTo>
                  <a:pt x="3471606" y="2146543"/>
                </a:lnTo>
                <a:close/>
                <a:moveTo>
                  <a:pt x="4714622" y="1917072"/>
                </a:moveTo>
                <a:lnTo>
                  <a:pt x="4805160" y="2056806"/>
                </a:lnTo>
                <a:lnTo>
                  <a:pt x="4793842" y="2064160"/>
                </a:lnTo>
                <a:lnTo>
                  <a:pt x="4702047" y="1924426"/>
                </a:lnTo>
                <a:close/>
                <a:moveTo>
                  <a:pt x="2245069" y="1917072"/>
                </a:moveTo>
                <a:lnTo>
                  <a:pt x="2256387" y="1924426"/>
                </a:lnTo>
                <a:lnTo>
                  <a:pt x="2165849" y="2064160"/>
                </a:lnTo>
                <a:lnTo>
                  <a:pt x="2153274" y="2056806"/>
                </a:lnTo>
                <a:close/>
                <a:moveTo>
                  <a:pt x="6710471" y="1917070"/>
                </a:moveTo>
                <a:lnTo>
                  <a:pt x="6716743" y="1929862"/>
                </a:lnTo>
                <a:lnTo>
                  <a:pt x="6564968" y="2009174"/>
                </a:lnTo>
                <a:lnTo>
                  <a:pt x="6558696" y="1996381"/>
                </a:lnTo>
                <a:close/>
                <a:moveTo>
                  <a:pt x="243668" y="1917070"/>
                </a:moveTo>
                <a:lnTo>
                  <a:pt x="394254" y="1996381"/>
                </a:lnTo>
                <a:lnTo>
                  <a:pt x="386786" y="2009174"/>
                </a:lnTo>
                <a:lnTo>
                  <a:pt x="236201" y="1929862"/>
                </a:lnTo>
                <a:close/>
                <a:moveTo>
                  <a:pt x="6525739" y="1801717"/>
                </a:moveTo>
                <a:lnTo>
                  <a:pt x="6689291" y="1801717"/>
                </a:lnTo>
                <a:lnTo>
                  <a:pt x="6689291" y="1816821"/>
                </a:lnTo>
                <a:lnTo>
                  <a:pt x="6525739" y="1816821"/>
                </a:lnTo>
                <a:close/>
                <a:moveTo>
                  <a:pt x="6196157" y="1801717"/>
                </a:moveTo>
                <a:lnTo>
                  <a:pt x="6359718" y="1801717"/>
                </a:lnTo>
                <a:lnTo>
                  <a:pt x="6359718" y="1816821"/>
                </a:lnTo>
                <a:lnTo>
                  <a:pt x="6196157" y="1816821"/>
                </a:lnTo>
                <a:close/>
                <a:moveTo>
                  <a:pt x="5866574" y="1801717"/>
                </a:moveTo>
                <a:lnTo>
                  <a:pt x="6030126" y="1801717"/>
                </a:lnTo>
                <a:lnTo>
                  <a:pt x="6030126" y="1816821"/>
                </a:lnTo>
                <a:lnTo>
                  <a:pt x="5866574" y="1816821"/>
                </a:lnTo>
                <a:close/>
                <a:moveTo>
                  <a:pt x="5536992" y="1801717"/>
                </a:moveTo>
                <a:lnTo>
                  <a:pt x="5700544" y="1801717"/>
                </a:lnTo>
                <a:lnTo>
                  <a:pt x="5700544" y="1816821"/>
                </a:lnTo>
                <a:lnTo>
                  <a:pt x="5536992" y="1816821"/>
                </a:lnTo>
                <a:close/>
                <a:moveTo>
                  <a:pt x="5207407" y="1801717"/>
                </a:moveTo>
                <a:lnTo>
                  <a:pt x="5370959" y="1801717"/>
                </a:lnTo>
                <a:lnTo>
                  <a:pt x="5370959" y="1816821"/>
                </a:lnTo>
                <a:lnTo>
                  <a:pt x="5207407" y="1816821"/>
                </a:lnTo>
                <a:close/>
                <a:moveTo>
                  <a:pt x="4877825" y="1801717"/>
                </a:moveTo>
                <a:lnTo>
                  <a:pt x="5041377" y="1801717"/>
                </a:lnTo>
                <a:lnTo>
                  <a:pt x="5041377" y="1816821"/>
                </a:lnTo>
                <a:lnTo>
                  <a:pt x="4877825" y="1816821"/>
                </a:lnTo>
                <a:close/>
                <a:moveTo>
                  <a:pt x="4548242" y="1801717"/>
                </a:moveTo>
                <a:lnTo>
                  <a:pt x="4711794" y="1801717"/>
                </a:lnTo>
                <a:lnTo>
                  <a:pt x="4711794" y="1816821"/>
                </a:lnTo>
                <a:lnTo>
                  <a:pt x="4548242" y="1816821"/>
                </a:lnTo>
                <a:close/>
                <a:moveTo>
                  <a:pt x="4218660" y="1801717"/>
                </a:moveTo>
                <a:lnTo>
                  <a:pt x="4382221" y="1801717"/>
                </a:lnTo>
                <a:lnTo>
                  <a:pt x="4382221" y="1816821"/>
                </a:lnTo>
                <a:lnTo>
                  <a:pt x="4218660" y="1816821"/>
                </a:lnTo>
                <a:close/>
                <a:moveTo>
                  <a:pt x="3889077" y="1801717"/>
                </a:moveTo>
                <a:lnTo>
                  <a:pt x="4052629" y="1801717"/>
                </a:lnTo>
                <a:lnTo>
                  <a:pt x="4052629" y="1816821"/>
                </a:lnTo>
                <a:lnTo>
                  <a:pt x="3889077" y="1816821"/>
                </a:lnTo>
                <a:close/>
                <a:moveTo>
                  <a:pt x="3559495" y="1801717"/>
                </a:moveTo>
                <a:lnTo>
                  <a:pt x="3723047" y="1801717"/>
                </a:lnTo>
                <a:lnTo>
                  <a:pt x="3723047" y="1816821"/>
                </a:lnTo>
                <a:lnTo>
                  <a:pt x="3559495" y="1816821"/>
                </a:lnTo>
                <a:close/>
                <a:moveTo>
                  <a:pt x="3229910" y="1801717"/>
                </a:moveTo>
                <a:lnTo>
                  <a:pt x="3393471" y="1801717"/>
                </a:lnTo>
                <a:lnTo>
                  <a:pt x="3393471" y="1816821"/>
                </a:lnTo>
                <a:lnTo>
                  <a:pt x="3229910" y="1816821"/>
                </a:lnTo>
                <a:close/>
                <a:moveTo>
                  <a:pt x="2900328" y="1801717"/>
                </a:moveTo>
                <a:lnTo>
                  <a:pt x="3063880" y="1801717"/>
                </a:lnTo>
                <a:lnTo>
                  <a:pt x="3063880" y="1816821"/>
                </a:lnTo>
                <a:lnTo>
                  <a:pt x="2900328" y="1816821"/>
                </a:lnTo>
                <a:close/>
                <a:moveTo>
                  <a:pt x="2570745" y="1801717"/>
                </a:moveTo>
                <a:lnTo>
                  <a:pt x="2734297" y="1801717"/>
                </a:lnTo>
                <a:lnTo>
                  <a:pt x="2734297" y="1816821"/>
                </a:lnTo>
                <a:lnTo>
                  <a:pt x="2570745" y="1816821"/>
                </a:lnTo>
                <a:close/>
                <a:moveTo>
                  <a:pt x="2241163" y="1801717"/>
                </a:moveTo>
                <a:lnTo>
                  <a:pt x="2404715" y="1801717"/>
                </a:lnTo>
                <a:lnTo>
                  <a:pt x="2404715" y="1816821"/>
                </a:lnTo>
                <a:lnTo>
                  <a:pt x="2241163" y="1816821"/>
                </a:lnTo>
                <a:close/>
                <a:moveTo>
                  <a:pt x="1911580" y="1801717"/>
                </a:moveTo>
                <a:lnTo>
                  <a:pt x="2075132" y="1801717"/>
                </a:lnTo>
                <a:lnTo>
                  <a:pt x="2075132" y="1816821"/>
                </a:lnTo>
                <a:lnTo>
                  <a:pt x="1911580" y="1816821"/>
                </a:lnTo>
                <a:close/>
                <a:moveTo>
                  <a:pt x="1581998" y="1801717"/>
                </a:moveTo>
                <a:lnTo>
                  <a:pt x="1745559" y="1801717"/>
                </a:lnTo>
                <a:lnTo>
                  <a:pt x="1745559" y="1816821"/>
                </a:lnTo>
                <a:lnTo>
                  <a:pt x="1581998" y="1816821"/>
                </a:lnTo>
                <a:close/>
                <a:moveTo>
                  <a:pt x="1252415" y="1801717"/>
                </a:moveTo>
                <a:lnTo>
                  <a:pt x="1415967" y="1801717"/>
                </a:lnTo>
                <a:lnTo>
                  <a:pt x="1415967" y="1816821"/>
                </a:lnTo>
                <a:lnTo>
                  <a:pt x="1252415" y="1816821"/>
                </a:lnTo>
                <a:close/>
                <a:moveTo>
                  <a:pt x="922831" y="1801717"/>
                </a:moveTo>
                <a:lnTo>
                  <a:pt x="1086383" y="1801717"/>
                </a:lnTo>
                <a:lnTo>
                  <a:pt x="1086383" y="1816821"/>
                </a:lnTo>
                <a:lnTo>
                  <a:pt x="922831" y="1816821"/>
                </a:lnTo>
                <a:close/>
                <a:moveTo>
                  <a:pt x="593248" y="1801717"/>
                </a:moveTo>
                <a:lnTo>
                  <a:pt x="756809" y="1801717"/>
                </a:lnTo>
                <a:lnTo>
                  <a:pt x="756809" y="1816821"/>
                </a:lnTo>
                <a:lnTo>
                  <a:pt x="593248" y="1816821"/>
                </a:lnTo>
                <a:close/>
                <a:moveTo>
                  <a:pt x="263666" y="1801717"/>
                </a:moveTo>
                <a:lnTo>
                  <a:pt x="427227" y="1801717"/>
                </a:lnTo>
                <a:lnTo>
                  <a:pt x="427227" y="1816821"/>
                </a:lnTo>
                <a:lnTo>
                  <a:pt x="263666" y="1816821"/>
                </a:lnTo>
                <a:close/>
                <a:moveTo>
                  <a:pt x="6873069" y="1763266"/>
                </a:moveTo>
                <a:lnTo>
                  <a:pt x="6952928" y="1803830"/>
                </a:lnTo>
                <a:lnTo>
                  <a:pt x="6952928" y="1805097"/>
                </a:lnTo>
                <a:lnTo>
                  <a:pt x="6952928" y="1806365"/>
                </a:lnTo>
                <a:lnTo>
                  <a:pt x="6952928" y="1893831"/>
                </a:lnTo>
                <a:lnTo>
                  <a:pt x="6938985" y="1893831"/>
                </a:lnTo>
                <a:lnTo>
                  <a:pt x="6938985" y="1827915"/>
                </a:lnTo>
                <a:lnTo>
                  <a:pt x="6899689" y="1887493"/>
                </a:lnTo>
                <a:lnTo>
                  <a:pt x="6888280" y="1879887"/>
                </a:lnTo>
                <a:lnTo>
                  <a:pt x="6919970" y="1830450"/>
                </a:lnTo>
                <a:lnTo>
                  <a:pt x="6867998" y="1857070"/>
                </a:lnTo>
                <a:lnTo>
                  <a:pt x="6860392" y="1845661"/>
                </a:lnTo>
                <a:lnTo>
                  <a:pt x="6909829" y="1819041"/>
                </a:lnTo>
                <a:lnTo>
                  <a:pt x="6855322" y="1819041"/>
                </a:lnTo>
                <a:lnTo>
                  <a:pt x="6855322" y="1805097"/>
                </a:lnTo>
                <a:lnTo>
                  <a:pt x="6923773" y="1805097"/>
                </a:lnTo>
                <a:lnTo>
                  <a:pt x="6866731" y="1775942"/>
                </a:lnTo>
                <a:close/>
                <a:moveTo>
                  <a:pt x="81127" y="1763266"/>
                </a:moveTo>
                <a:lnTo>
                  <a:pt x="87465" y="1775942"/>
                </a:lnTo>
                <a:lnTo>
                  <a:pt x="30423" y="1805097"/>
                </a:lnTo>
                <a:lnTo>
                  <a:pt x="97606" y="1805097"/>
                </a:lnTo>
                <a:lnTo>
                  <a:pt x="97606" y="1819041"/>
                </a:lnTo>
                <a:lnTo>
                  <a:pt x="41831" y="1819041"/>
                </a:lnTo>
                <a:lnTo>
                  <a:pt x="92536" y="1845661"/>
                </a:lnTo>
                <a:lnTo>
                  <a:pt x="86198" y="1857070"/>
                </a:lnTo>
                <a:lnTo>
                  <a:pt x="34226" y="1830450"/>
                </a:lnTo>
                <a:lnTo>
                  <a:pt x="64648" y="1879887"/>
                </a:lnTo>
                <a:lnTo>
                  <a:pt x="53240" y="1887493"/>
                </a:lnTo>
                <a:lnTo>
                  <a:pt x="16479" y="1830450"/>
                </a:lnTo>
                <a:lnTo>
                  <a:pt x="16479" y="1893831"/>
                </a:lnTo>
                <a:lnTo>
                  <a:pt x="1268" y="1893831"/>
                </a:lnTo>
                <a:lnTo>
                  <a:pt x="1268" y="1807633"/>
                </a:lnTo>
                <a:lnTo>
                  <a:pt x="0" y="1805097"/>
                </a:lnTo>
                <a:lnTo>
                  <a:pt x="1268" y="1805097"/>
                </a:lnTo>
                <a:lnTo>
                  <a:pt x="1268" y="1803830"/>
                </a:lnTo>
                <a:close/>
                <a:moveTo>
                  <a:pt x="4532093" y="1636927"/>
                </a:moveTo>
                <a:lnTo>
                  <a:pt x="4623885" y="1776657"/>
                </a:lnTo>
                <a:lnTo>
                  <a:pt x="4612568" y="1784011"/>
                </a:lnTo>
                <a:lnTo>
                  <a:pt x="4520776" y="1645507"/>
                </a:lnTo>
                <a:close/>
                <a:moveTo>
                  <a:pt x="2425243" y="1636927"/>
                </a:moveTo>
                <a:lnTo>
                  <a:pt x="2437668" y="1645507"/>
                </a:lnTo>
                <a:lnTo>
                  <a:pt x="2346969" y="1784011"/>
                </a:lnTo>
                <a:lnTo>
                  <a:pt x="2334544" y="1776657"/>
                </a:lnTo>
                <a:close/>
                <a:moveTo>
                  <a:pt x="3471606" y="1631433"/>
                </a:moveTo>
                <a:lnTo>
                  <a:pt x="3486714" y="1631433"/>
                </a:lnTo>
                <a:lnTo>
                  <a:pt x="3486714" y="1800485"/>
                </a:lnTo>
                <a:lnTo>
                  <a:pt x="3471606" y="1800485"/>
                </a:lnTo>
                <a:close/>
                <a:moveTo>
                  <a:pt x="6582741" y="1609459"/>
                </a:moveTo>
                <a:lnTo>
                  <a:pt x="6727720" y="1683731"/>
                </a:lnTo>
                <a:lnTo>
                  <a:pt x="6721417" y="1696110"/>
                </a:lnTo>
                <a:lnTo>
                  <a:pt x="6575177" y="1621837"/>
                </a:lnTo>
                <a:close/>
                <a:moveTo>
                  <a:pt x="371455" y="1609459"/>
                </a:moveTo>
                <a:lnTo>
                  <a:pt x="377758" y="1621837"/>
                </a:lnTo>
                <a:lnTo>
                  <a:pt x="231518" y="1696110"/>
                </a:lnTo>
                <a:lnTo>
                  <a:pt x="225215" y="1683731"/>
                </a:lnTo>
                <a:close/>
                <a:moveTo>
                  <a:pt x="6297102" y="1461149"/>
                </a:moveTo>
                <a:lnTo>
                  <a:pt x="6442081" y="1535421"/>
                </a:lnTo>
                <a:lnTo>
                  <a:pt x="6435778" y="1547800"/>
                </a:lnTo>
                <a:lnTo>
                  <a:pt x="6289538" y="1473527"/>
                </a:lnTo>
                <a:close/>
                <a:moveTo>
                  <a:pt x="661323" y="1461149"/>
                </a:moveTo>
                <a:lnTo>
                  <a:pt x="668887" y="1473527"/>
                </a:lnTo>
                <a:lnTo>
                  <a:pt x="522647" y="1547800"/>
                </a:lnTo>
                <a:lnTo>
                  <a:pt x="516344" y="1535421"/>
                </a:lnTo>
                <a:close/>
                <a:moveTo>
                  <a:pt x="4350823" y="1351288"/>
                </a:moveTo>
                <a:lnTo>
                  <a:pt x="4442619" y="1490946"/>
                </a:lnTo>
                <a:lnTo>
                  <a:pt x="4430044" y="1498362"/>
                </a:lnTo>
                <a:lnTo>
                  <a:pt x="4339506" y="1358703"/>
                </a:lnTo>
                <a:close/>
                <a:moveTo>
                  <a:pt x="2606353" y="1351288"/>
                </a:moveTo>
                <a:lnTo>
                  <a:pt x="2618928" y="1358703"/>
                </a:lnTo>
                <a:lnTo>
                  <a:pt x="2527132" y="1498362"/>
                </a:lnTo>
                <a:lnTo>
                  <a:pt x="2515815" y="1490946"/>
                </a:lnTo>
                <a:close/>
                <a:moveTo>
                  <a:pt x="6004536" y="1312835"/>
                </a:moveTo>
                <a:lnTo>
                  <a:pt x="6145495" y="1387107"/>
                </a:lnTo>
                <a:lnTo>
                  <a:pt x="6139367" y="1399486"/>
                </a:lnTo>
                <a:lnTo>
                  <a:pt x="5998407" y="1325213"/>
                </a:lnTo>
                <a:close/>
                <a:moveTo>
                  <a:pt x="942945" y="1312835"/>
                </a:moveTo>
                <a:lnTo>
                  <a:pt x="949073" y="1325213"/>
                </a:lnTo>
                <a:lnTo>
                  <a:pt x="806888" y="1399486"/>
                </a:lnTo>
                <a:lnTo>
                  <a:pt x="801985" y="1387107"/>
                </a:lnTo>
                <a:close/>
                <a:moveTo>
                  <a:pt x="3471606" y="1290864"/>
                </a:moveTo>
                <a:lnTo>
                  <a:pt x="3486714" y="1290864"/>
                </a:lnTo>
                <a:lnTo>
                  <a:pt x="3486714" y="1459916"/>
                </a:lnTo>
                <a:lnTo>
                  <a:pt x="3471606" y="1459916"/>
                </a:lnTo>
                <a:close/>
                <a:moveTo>
                  <a:pt x="5719069" y="1164523"/>
                </a:moveTo>
                <a:lnTo>
                  <a:pt x="5865309" y="1238601"/>
                </a:lnTo>
                <a:lnTo>
                  <a:pt x="5859006" y="1251156"/>
                </a:lnTo>
                <a:lnTo>
                  <a:pt x="5712766" y="1175823"/>
                </a:lnTo>
                <a:close/>
                <a:moveTo>
                  <a:pt x="1239356" y="1164523"/>
                </a:moveTo>
                <a:lnTo>
                  <a:pt x="1245659" y="1175823"/>
                </a:lnTo>
                <a:lnTo>
                  <a:pt x="1099419" y="1251156"/>
                </a:lnTo>
                <a:lnTo>
                  <a:pt x="1093116" y="1238601"/>
                </a:lnTo>
                <a:close/>
                <a:moveTo>
                  <a:pt x="4165317" y="1071142"/>
                </a:moveTo>
                <a:lnTo>
                  <a:pt x="4255855" y="1210876"/>
                </a:lnTo>
                <a:lnTo>
                  <a:pt x="4244537" y="1218230"/>
                </a:lnTo>
                <a:lnTo>
                  <a:pt x="4152742" y="1078496"/>
                </a:lnTo>
                <a:close/>
                <a:moveTo>
                  <a:pt x="2787784" y="1071142"/>
                </a:moveTo>
                <a:lnTo>
                  <a:pt x="2800209" y="1078496"/>
                </a:lnTo>
                <a:lnTo>
                  <a:pt x="2708267" y="1218230"/>
                </a:lnTo>
                <a:lnTo>
                  <a:pt x="2697085" y="1210876"/>
                </a:lnTo>
                <a:close/>
                <a:moveTo>
                  <a:pt x="5427940" y="1016210"/>
                </a:moveTo>
                <a:lnTo>
                  <a:pt x="5574180" y="1089244"/>
                </a:lnTo>
                <a:lnTo>
                  <a:pt x="5567877" y="1102861"/>
                </a:lnTo>
                <a:lnTo>
                  <a:pt x="5421637" y="1028588"/>
                </a:lnTo>
                <a:close/>
                <a:moveTo>
                  <a:pt x="1524995" y="1016210"/>
                </a:moveTo>
                <a:lnTo>
                  <a:pt x="1531298" y="1028588"/>
                </a:lnTo>
                <a:lnTo>
                  <a:pt x="1385058" y="1102861"/>
                </a:lnTo>
                <a:lnTo>
                  <a:pt x="1378755" y="1089244"/>
                </a:lnTo>
                <a:close/>
                <a:moveTo>
                  <a:pt x="3471606" y="950296"/>
                </a:moveTo>
                <a:lnTo>
                  <a:pt x="3481594" y="950296"/>
                </a:lnTo>
                <a:lnTo>
                  <a:pt x="3481594" y="1119348"/>
                </a:lnTo>
                <a:lnTo>
                  <a:pt x="3471606" y="1119348"/>
                </a:lnTo>
                <a:close/>
                <a:moveTo>
                  <a:pt x="5142303" y="867900"/>
                </a:moveTo>
                <a:lnTo>
                  <a:pt x="5288543" y="942172"/>
                </a:lnTo>
                <a:lnTo>
                  <a:pt x="5282240" y="954551"/>
                </a:lnTo>
                <a:lnTo>
                  <a:pt x="5136000" y="880278"/>
                </a:lnTo>
                <a:close/>
                <a:moveTo>
                  <a:pt x="1816125" y="867900"/>
                </a:moveTo>
                <a:lnTo>
                  <a:pt x="1822428" y="880278"/>
                </a:lnTo>
                <a:lnTo>
                  <a:pt x="1676188" y="954551"/>
                </a:lnTo>
                <a:lnTo>
                  <a:pt x="1669885" y="942172"/>
                </a:lnTo>
                <a:close/>
                <a:moveTo>
                  <a:pt x="3982789" y="785505"/>
                </a:moveTo>
                <a:lnTo>
                  <a:pt x="4074581" y="925239"/>
                </a:lnTo>
                <a:lnTo>
                  <a:pt x="4063264" y="932593"/>
                </a:lnTo>
                <a:lnTo>
                  <a:pt x="3971472" y="792859"/>
                </a:lnTo>
                <a:close/>
                <a:moveTo>
                  <a:pt x="2970151" y="785505"/>
                </a:moveTo>
                <a:lnTo>
                  <a:pt x="2981469" y="792859"/>
                </a:lnTo>
                <a:lnTo>
                  <a:pt x="2890931" y="932593"/>
                </a:lnTo>
                <a:lnTo>
                  <a:pt x="2878356" y="925239"/>
                </a:lnTo>
                <a:close/>
                <a:moveTo>
                  <a:pt x="4851169" y="714095"/>
                </a:moveTo>
                <a:lnTo>
                  <a:pt x="4997409" y="788367"/>
                </a:lnTo>
                <a:lnTo>
                  <a:pt x="4991106" y="800746"/>
                </a:lnTo>
                <a:lnTo>
                  <a:pt x="4844866" y="726473"/>
                </a:lnTo>
                <a:close/>
                <a:moveTo>
                  <a:pt x="2101764" y="714095"/>
                </a:moveTo>
                <a:lnTo>
                  <a:pt x="2108067" y="726473"/>
                </a:lnTo>
                <a:lnTo>
                  <a:pt x="1961827" y="800746"/>
                </a:lnTo>
                <a:lnTo>
                  <a:pt x="1955524" y="788367"/>
                </a:lnTo>
                <a:close/>
                <a:moveTo>
                  <a:pt x="3471606" y="609727"/>
                </a:moveTo>
                <a:lnTo>
                  <a:pt x="3481594" y="609727"/>
                </a:lnTo>
                <a:lnTo>
                  <a:pt x="3481594" y="778779"/>
                </a:lnTo>
                <a:lnTo>
                  <a:pt x="3471606" y="778779"/>
                </a:lnTo>
                <a:close/>
                <a:moveTo>
                  <a:pt x="4564132" y="565779"/>
                </a:moveTo>
                <a:lnTo>
                  <a:pt x="4706317" y="641112"/>
                </a:lnTo>
                <a:lnTo>
                  <a:pt x="4700189" y="652412"/>
                </a:lnTo>
                <a:lnTo>
                  <a:pt x="4559229" y="577079"/>
                </a:lnTo>
                <a:close/>
                <a:moveTo>
                  <a:pt x="2387611" y="565779"/>
                </a:moveTo>
                <a:lnTo>
                  <a:pt x="2393739" y="577079"/>
                </a:lnTo>
                <a:lnTo>
                  <a:pt x="2252784" y="652412"/>
                </a:lnTo>
                <a:lnTo>
                  <a:pt x="2246655" y="641112"/>
                </a:lnTo>
                <a:close/>
                <a:moveTo>
                  <a:pt x="3802626" y="505358"/>
                </a:moveTo>
                <a:lnTo>
                  <a:pt x="3893328" y="646252"/>
                </a:lnTo>
                <a:lnTo>
                  <a:pt x="3882146" y="652432"/>
                </a:lnTo>
                <a:lnTo>
                  <a:pt x="3790201" y="512773"/>
                </a:lnTo>
                <a:close/>
                <a:moveTo>
                  <a:pt x="3155657" y="505358"/>
                </a:moveTo>
                <a:lnTo>
                  <a:pt x="3168232" y="512773"/>
                </a:lnTo>
                <a:lnTo>
                  <a:pt x="3076436" y="652432"/>
                </a:lnTo>
                <a:lnTo>
                  <a:pt x="3065119" y="646252"/>
                </a:lnTo>
                <a:close/>
                <a:moveTo>
                  <a:pt x="4274401" y="417469"/>
                </a:moveTo>
                <a:lnTo>
                  <a:pt x="4420641" y="491741"/>
                </a:lnTo>
                <a:lnTo>
                  <a:pt x="4413077" y="504120"/>
                </a:lnTo>
                <a:lnTo>
                  <a:pt x="4268098" y="428610"/>
                </a:lnTo>
                <a:close/>
                <a:moveTo>
                  <a:pt x="2678534" y="417469"/>
                </a:moveTo>
                <a:lnTo>
                  <a:pt x="2684837" y="428610"/>
                </a:lnTo>
                <a:lnTo>
                  <a:pt x="2539858" y="504120"/>
                </a:lnTo>
                <a:lnTo>
                  <a:pt x="2532294" y="491741"/>
                </a:lnTo>
                <a:close/>
                <a:moveTo>
                  <a:pt x="3471606" y="269158"/>
                </a:moveTo>
                <a:lnTo>
                  <a:pt x="3481594" y="269158"/>
                </a:lnTo>
                <a:lnTo>
                  <a:pt x="3481594" y="438210"/>
                </a:lnTo>
                <a:lnTo>
                  <a:pt x="3471606" y="438210"/>
                </a:lnTo>
                <a:close/>
                <a:moveTo>
                  <a:pt x="3984528" y="269156"/>
                </a:moveTo>
                <a:lnTo>
                  <a:pt x="4129507" y="343428"/>
                </a:lnTo>
                <a:lnTo>
                  <a:pt x="4123204" y="355807"/>
                </a:lnTo>
                <a:lnTo>
                  <a:pt x="3976964" y="281534"/>
                </a:lnTo>
                <a:close/>
                <a:moveTo>
                  <a:pt x="2969664" y="269156"/>
                </a:moveTo>
                <a:lnTo>
                  <a:pt x="2975967" y="281534"/>
                </a:lnTo>
                <a:lnTo>
                  <a:pt x="2829727" y="355807"/>
                </a:lnTo>
                <a:lnTo>
                  <a:pt x="2823424" y="343428"/>
                </a:lnTo>
                <a:close/>
                <a:moveTo>
                  <a:pt x="3620113" y="219721"/>
                </a:moveTo>
                <a:lnTo>
                  <a:pt x="3712055" y="359451"/>
                </a:lnTo>
                <a:lnTo>
                  <a:pt x="3699630" y="366805"/>
                </a:lnTo>
                <a:lnTo>
                  <a:pt x="3608931" y="227075"/>
                </a:lnTo>
                <a:close/>
                <a:moveTo>
                  <a:pt x="3338182" y="219721"/>
                </a:moveTo>
                <a:lnTo>
                  <a:pt x="3349499" y="227075"/>
                </a:lnTo>
                <a:lnTo>
                  <a:pt x="3257707" y="366805"/>
                </a:lnTo>
                <a:lnTo>
                  <a:pt x="3246390" y="359451"/>
                </a:lnTo>
                <a:close/>
                <a:moveTo>
                  <a:pt x="3698889" y="120846"/>
                </a:moveTo>
                <a:lnTo>
                  <a:pt x="3843868" y="195118"/>
                </a:lnTo>
                <a:lnTo>
                  <a:pt x="3837565" y="207497"/>
                </a:lnTo>
                <a:lnTo>
                  <a:pt x="3691325" y="133224"/>
                </a:lnTo>
                <a:close/>
                <a:moveTo>
                  <a:pt x="3254042" y="120846"/>
                </a:moveTo>
                <a:lnTo>
                  <a:pt x="3261606" y="133224"/>
                </a:lnTo>
                <a:lnTo>
                  <a:pt x="3115366" y="207497"/>
                </a:lnTo>
                <a:lnTo>
                  <a:pt x="3109063" y="195118"/>
                </a:lnTo>
                <a:close/>
                <a:moveTo>
                  <a:pt x="3478944" y="0"/>
                </a:moveTo>
                <a:lnTo>
                  <a:pt x="3485096" y="8873"/>
                </a:lnTo>
                <a:lnTo>
                  <a:pt x="3552770" y="45634"/>
                </a:lnTo>
                <a:lnTo>
                  <a:pt x="3546617" y="58310"/>
                </a:lnTo>
                <a:lnTo>
                  <a:pt x="3498631" y="32958"/>
                </a:lnTo>
                <a:lnTo>
                  <a:pt x="3528161" y="81127"/>
                </a:lnTo>
                <a:lnTo>
                  <a:pt x="3517087" y="88733"/>
                </a:lnTo>
                <a:lnTo>
                  <a:pt x="3485096" y="36761"/>
                </a:lnTo>
                <a:lnTo>
                  <a:pt x="3485096" y="97606"/>
                </a:lnTo>
                <a:lnTo>
                  <a:pt x="3472791" y="97606"/>
                </a:lnTo>
                <a:lnTo>
                  <a:pt x="3472791" y="36761"/>
                </a:lnTo>
                <a:lnTo>
                  <a:pt x="3439570" y="88733"/>
                </a:lnTo>
                <a:lnTo>
                  <a:pt x="3428496" y="81127"/>
                </a:lnTo>
                <a:lnTo>
                  <a:pt x="3460487" y="29155"/>
                </a:lnTo>
                <a:lnTo>
                  <a:pt x="3406348" y="58310"/>
                </a:lnTo>
                <a:lnTo>
                  <a:pt x="3400196" y="45634"/>
                </a:lnTo>
                <a:lnTo>
                  <a:pt x="3475252" y="63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11">
            <a:extLst>
              <a:ext uri="{FF2B5EF4-FFF2-40B4-BE49-F238E27FC236}">
                <a16:creationId xmlns:a16="http://schemas.microsoft.com/office/drawing/2014/main" id="{182F5387-95FC-6A42-9884-B09228AC2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544" y="3644573"/>
            <a:ext cx="3477098" cy="1856649"/>
          </a:xfrm>
          <a:custGeom>
            <a:avLst/>
            <a:gdLst>
              <a:gd name="T0" fmla="*/ 2792 w 2793"/>
              <a:gd name="T1" fmla="*/ 744 h 1489"/>
              <a:gd name="T2" fmla="*/ 2792 w 2793"/>
              <a:gd name="T3" fmla="*/ 744 h 1489"/>
              <a:gd name="T4" fmla="*/ 1397 w 2793"/>
              <a:gd name="T5" fmla="*/ 1488 h 1489"/>
              <a:gd name="T6" fmla="*/ 1397 w 2793"/>
              <a:gd name="T7" fmla="*/ 1488 h 1489"/>
              <a:gd name="T8" fmla="*/ 0 w 2793"/>
              <a:gd name="T9" fmla="*/ 744 h 1489"/>
              <a:gd name="T10" fmla="*/ 0 w 2793"/>
              <a:gd name="T11" fmla="*/ 744 h 1489"/>
              <a:gd name="T12" fmla="*/ 1397 w 2793"/>
              <a:gd name="T13" fmla="*/ 0 h 1489"/>
              <a:gd name="T14" fmla="*/ 1397 w 2793"/>
              <a:gd name="T15" fmla="*/ 0 h 1489"/>
              <a:gd name="T16" fmla="*/ 2792 w 2793"/>
              <a:gd name="T17" fmla="*/ 744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3" h="1489">
                <a:moveTo>
                  <a:pt x="2792" y="744"/>
                </a:moveTo>
                <a:lnTo>
                  <a:pt x="2792" y="744"/>
                </a:lnTo>
                <a:cubicBezTo>
                  <a:pt x="2792" y="1155"/>
                  <a:pt x="2167" y="1488"/>
                  <a:pt x="1397" y="1488"/>
                </a:cubicBezTo>
                <a:lnTo>
                  <a:pt x="1397" y="1488"/>
                </a:lnTo>
                <a:cubicBezTo>
                  <a:pt x="625" y="1488"/>
                  <a:pt x="0" y="1155"/>
                  <a:pt x="0" y="744"/>
                </a:cubicBezTo>
                <a:lnTo>
                  <a:pt x="0" y="744"/>
                </a:lnTo>
                <a:cubicBezTo>
                  <a:pt x="0" y="333"/>
                  <a:pt x="625" y="0"/>
                  <a:pt x="1397" y="0"/>
                </a:cubicBezTo>
                <a:lnTo>
                  <a:pt x="1397" y="0"/>
                </a:lnTo>
                <a:cubicBezTo>
                  <a:pt x="2167" y="0"/>
                  <a:pt x="2792" y="333"/>
                  <a:pt x="2792" y="7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12">
            <a:extLst>
              <a:ext uri="{FF2B5EF4-FFF2-40B4-BE49-F238E27FC236}">
                <a16:creationId xmlns:a16="http://schemas.microsoft.com/office/drawing/2014/main" id="{86914492-61E3-C540-A714-32E42688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3021" y="10741589"/>
            <a:ext cx="3482592" cy="1856649"/>
          </a:xfrm>
          <a:custGeom>
            <a:avLst/>
            <a:gdLst>
              <a:gd name="T0" fmla="*/ 2793 w 2794"/>
              <a:gd name="T1" fmla="*/ 745 h 1490"/>
              <a:gd name="T2" fmla="*/ 2793 w 2794"/>
              <a:gd name="T3" fmla="*/ 745 h 1490"/>
              <a:gd name="T4" fmla="*/ 1396 w 2794"/>
              <a:gd name="T5" fmla="*/ 1489 h 1490"/>
              <a:gd name="T6" fmla="*/ 1396 w 2794"/>
              <a:gd name="T7" fmla="*/ 1489 h 1490"/>
              <a:gd name="T8" fmla="*/ 0 w 2794"/>
              <a:gd name="T9" fmla="*/ 745 h 1490"/>
              <a:gd name="T10" fmla="*/ 0 w 2794"/>
              <a:gd name="T11" fmla="*/ 745 h 1490"/>
              <a:gd name="T12" fmla="*/ 1396 w 2794"/>
              <a:gd name="T13" fmla="*/ 0 h 1490"/>
              <a:gd name="T14" fmla="*/ 1396 w 2794"/>
              <a:gd name="T15" fmla="*/ 0 h 1490"/>
              <a:gd name="T16" fmla="*/ 2793 w 2794"/>
              <a:gd name="T17" fmla="*/ 745 h 1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4" h="1490">
                <a:moveTo>
                  <a:pt x="2793" y="745"/>
                </a:moveTo>
                <a:lnTo>
                  <a:pt x="2793" y="745"/>
                </a:lnTo>
                <a:cubicBezTo>
                  <a:pt x="2793" y="1156"/>
                  <a:pt x="2167" y="1489"/>
                  <a:pt x="1396" y="1489"/>
                </a:cubicBezTo>
                <a:lnTo>
                  <a:pt x="1396" y="1489"/>
                </a:lnTo>
                <a:cubicBezTo>
                  <a:pt x="625" y="1489"/>
                  <a:pt x="0" y="1156"/>
                  <a:pt x="0" y="745"/>
                </a:cubicBezTo>
                <a:lnTo>
                  <a:pt x="0" y="745"/>
                </a:lnTo>
                <a:cubicBezTo>
                  <a:pt x="0" y="334"/>
                  <a:pt x="625" y="0"/>
                  <a:pt x="1396" y="0"/>
                </a:cubicBezTo>
                <a:lnTo>
                  <a:pt x="1396" y="0"/>
                </a:lnTo>
                <a:cubicBezTo>
                  <a:pt x="2167" y="0"/>
                  <a:pt x="2793" y="334"/>
                  <a:pt x="2793" y="7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13">
            <a:extLst>
              <a:ext uri="{FF2B5EF4-FFF2-40B4-BE49-F238E27FC236}">
                <a16:creationId xmlns:a16="http://schemas.microsoft.com/office/drawing/2014/main" id="{31BCE042-A474-9047-93A6-20B0ADCC3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9696" y="5418826"/>
            <a:ext cx="3482592" cy="1856649"/>
          </a:xfrm>
          <a:custGeom>
            <a:avLst/>
            <a:gdLst>
              <a:gd name="T0" fmla="*/ 2793 w 2794"/>
              <a:gd name="T1" fmla="*/ 745 h 1489"/>
              <a:gd name="T2" fmla="*/ 2793 w 2794"/>
              <a:gd name="T3" fmla="*/ 745 h 1489"/>
              <a:gd name="T4" fmla="*/ 1397 w 2794"/>
              <a:gd name="T5" fmla="*/ 1488 h 1489"/>
              <a:gd name="T6" fmla="*/ 1397 w 2794"/>
              <a:gd name="T7" fmla="*/ 1488 h 1489"/>
              <a:gd name="T8" fmla="*/ 0 w 2794"/>
              <a:gd name="T9" fmla="*/ 745 h 1489"/>
              <a:gd name="T10" fmla="*/ 0 w 2794"/>
              <a:gd name="T11" fmla="*/ 745 h 1489"/>
              <a:gd name="T12" fmla="*/ 1397 w 2794"/>
              <a:gd name="T13" fmla="*/ 0 h 1489"/>
              <a:gd name="T14" fmla="*/ 1397 w 2794"/>
              <a:gd name="T15" fmla="*/ 0 h 1489"/>
              <a:gd name="T16" fmla="*/ 2793 w 2794"/>
              <a:gd name="T17" fmla="*/ 745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4" h="1489">
                <a:moveTo>
                  <a:pt x="2793" y="745"/>
                </a:moveTo>
                <a:lnTo>
                  <a:pt x="2793" y="745"/>
                </a:lnTo>
                <a:cubicBezTo>
                  <a:pt x="2793" y="1156"/>
                  <a:pt x="2168" y="1488"/>
                  <a:pt x="1397" y="1488"/>
                </a:cubicBezTo>
                <a:lnTo>
                  <a:pt x="1397" y="1488"/>
                </a:lnTo>
                <a:cubicBezTo>
                  <a:pt x="625" y="1488"/>
                  <a:pt x="0" y="1156"/>
                  <a:pt x="0" y="745"/>
                </a:cubicBezTo>
                <a:lnTo>
                  <a:pt x="0" y="745"/>
                </a:lnTo>
                <a:cubicBezTo>
                  <a:pt x="0" y="334"/>
                  <a:pt x="625" y="0"/>
                  <a:pt x="1397" y="0"/>
                </a:cubicBezTo>
                <a:lnTo>
                  <a:pt x="1397" y="0"/>
                </a:lnTo>
                <a:cubicBezTo>
                  <a:pt x="2168" y="0"/>
                  <a:pt x="2793" y="334"/>
                  <a:pt x="2793" y="7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14">
            <a:extLst>
              <a:ext uri="{FF2B5EF4-FFF2-40B4-BE49-F238E27FC236}">
                <a16:creationId xmlns:a16="http://schemas.microsoft.com/office/drawing/2014/main" id="{9F7B3E2A-43DB-AB4D-A4C5-940584BC9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0487" y="3699504"/>
            <a:ext cx="3394703" cy="1746788"/>
          </a:xfrm>
          <a:custGeom>
            <a:avLst/>
            <a:gdLst>
              <a:gd name="T0" fmla="*/ 2307 w 2727"/>
              <a:gd name="T1" fmla="*/ 1188 h 1401"/>
              <a:gd name="T2" fmla="*/ 2307 w 2727"/>
              <a:gd name="T3" fmla="*/ 1188 h 1401"/>
              <a:gd name="T4" fmla="*/ 1364 w 2727"/>
              <a:gd name="T5" fmla="*/ 1383 h 1401"/>
              <a:gd name="T6" fmla="*/ 1364 w 2727"/>
              <a:gd name="T7" fmla="*/ 1383 h 1401"/>
              <a:gd name="T8" fmla="*/ 419 w 2727"/>
              <a:gd name="T9" fmla="*/ 1188 h 1401"/>
              <a:gd name="T10" fmla="*/ 419 w 2727"/>
              <a:gd name="T11" fmla="*/ 1188 h 1401"/>
              <a:gd name="T12" fmla="*/ 17 w 2727"/>
              <a:gd name="T13" fmla="*/ 700 h 1401"/>
              <a:gd name="T14" fmla="*/ 17 w 2727"/>
              <a:gd name="T15" fmla="*/ 700 h 1401"/>
              <a:gd name="T16" fmla="*/ 419 w 2727"/>
              <a:gd name="T17" fmla="*/ 212 h 1401"/>
              <a:gd name="T18" fmla="*/ 419 w 2727"/>
              <a:gd name="T19" fmla="*/ 212 h 1401"/>
              <a:gd name="T20" fmla="*/ 1364 w 2727"/>
              <a:gd name="T21" fmla="*/ 17 h 1401"/>
              <a:gd name="T22" fmla="*/ 1364 w 2727"/>
              <a:gd name="T23" fmla="*/ 17 h 1401"/>
              <a:gd name="T24" fmla="*/ 2307 w 2727"/>
              <a:gd name="T25" fmla="*/ 212 h 1401"/>
              <a:gd name="T26" fmla="*/ 2307 w 2727"/>
              <a:gd name="T27" fmla="*/ 212 h 1401"/>
              <a:gd name="T28" fmla="*/ 2709 w 2727"/>
              <a:gd name="T29" fmla="*/ 700 h 1401"/>
              <a:gd name="T30" fmla="*/ 2709 w 2727"/>
              <a:gd name="T31" fmla="*/ 700 h 1401"/>
              <a:gd name="T32" fmla="*/ 2307 w 2727"/>
              <a:gd name="T33" fmla="*/ 1188 h 1401"/>
              <a:gd name="T34" fmla="*/ 2315 w 2727"/>
              <a:gd name="T35" fmla="*/ 196 h 1401"/>
              <a:gd name="T36" fmla="*/ 2315 w 2727"/>
              <a:gd name="T37" fmla="*/ 196 h 1401"/>
              <a:gd name="T38" fmla="*/ 1364 w 2727"/>
              <a:gd name="T39" fmla="*/ 0 h 1401"/>
              <a:gd name="T40" fmla="*/ 1364 w 2727"/>
              <a:gd name="T41" fmla="*/ 0 h 1401"/>
              <a:gd name="T42" fmla="*/ 411 w 2727"/>
              <a:gd name="T43" fmla="*/ 196 h 1401"/>
              <a:gd name="T44" fmla="*/ 411 w 2727"/>
              <a:gd name="T45" fmla="*/ 196 h 1401"/>
              <a:gd name="T46" fmla="*/ 0 w 2727"/>
              <a:gd name="T47" fmla="*/ 700 h 1401"/>
              <a:gd name="T48" fmla="*/ 0 w 2727"/>
              <a:gd name="T49" fmla="*/ 700 h 1401"/>
              <a:gd name="T50" fmla="*/ 411 w 2727"/>
              <a:gd name="T51" fmla="*/ 1203 h 1401"/>
              <a:gd name="T52" fmla="*/ 411 w 2727"/>
              <a:gd name="T53" fmla="*/ 1203 h 1401"/>
              <a:gd name="T54" fmla="*/ 1364 w 2727"/>
              <a:gd name="T55" fmla="*/ 1400 h 1401"/>
              <a:gd name="T56" fmla="*/ 1364 w 2727"/>
              <a:gd name="T57" fmla="*/ 1400 h 1401"/>
              <a:gd name="T58" fmla="*/ 2315 w 2727"/>
              <a:gd name="T59" fmla="*/ 1203 h 1401"/>
              <a:gd name="T60" fmla="*/ 2315 w 2727"/>
              <a:gd name="T61" fmla="*/ 1203 h 1401"/>
              <a:gd name="T62" fmla="*/ 2726 w 2727"/>
              <a:gd name="T63" fmla="*/ 700 h 1401"/>
              <a:gd name="T64" fmla="*/ 2726 w 2727"/>
              <a:gd name="T65" fmla="*/ 700 h 1401"/>
              <a:gd name="T66" fmla="*/ 2315 w 2727"/>
              <a:gd name="T67" fmla="*/ 196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27" h="1401">
                <a:moveTo>
                  <a:pt x="2307" y="1188"/>
                </a:moveTo>
                <a:lnTo>
                  <a:pt x="2307" y="1188"/>
                </a:lnTo>
                <a:cubicBezTo>
                  <a:pt x="2055" y="1314"/>
                  <a:pt x="1719" y="1383"/>
                  <a:pt x="1364" y="1383"/>
                </a:cubicBezTo>
                <a:lnTo>
                  <a:pt x="1364" y="1383"/>
                </a:lnTo>
                <a:cubicBezTo>
                  <a:pt x="1007" y="1383"/>
                  <a:pt x="671" y="1314"/>
                  <a:pt x="419" y="1188"/>
                </a:cubicBezTo>
                <a:lnTo>
                  <a:pt x="419" y="1188"/>
                </a:lnTo>
                <a:cubicBezTo>
                  <a:pt x="160" y="1060"/>
                  <a:pt x="17" y="887"/>
                  <a:pt x="17" y="700"/>
                </a:cubicBezTo>
                <a:lnTo>
                  <a:pt x="17" y="700"/>
                </a:lnTo>
                <a:cubicBezTo>
                  <a:pt x="17" y="514"/>
                  <a:pt x="160" y="340"/>
                  <a:pt x="419" y="212"/>
                </a:cubicBezTo>
                <a:lnTo>
                  <a:pt x="419" y="212"/>
                </a:lnTo>
                <a:cubicBezTo>
                  <a:pt x="671" y="86"/>
                  <a:pt x="1007" y="17"/>
                  <a:pt x="1364" y="17"/>
                </a:cubicBezTo>
                <a:lnTo>
                  <a:pt x="1364" y="17"/>
                </a:lnTo>
                <a:cubicBezTo>
                  <a:pt x="1719" y="17"/>
                  <a:pt x="2055" y="86"/>
                  <a:pt x="2307" y="212"/>
                </a:cubicBezTo>
                <a:lnTo>
                  <a:pt x="2307" y="212"/>
                </a:lnTo>
                <a:cubicBezTo>
                  <a:pt x="2566" y="340"/>
                  <a:pt x="2709" y="514"/>
                  <a:pt x="2709" y="700"/>
                </a:cubicBezTo>
                <a:lnTo>
                  <a:pt x="2709" y="700"/>
                </a:lnTo>
                <a:cubicBezTo>
                  <a:pt x="2709" y="887"/>
                  <a:pt x="2566" y="1060"/>
                  <a:pt x="2307" y="1188"/>
                </a:cubicBezTo>
                <a:close/>
                <a:moveTo>
                  <a:pt x="2315" y="196"/>
                </a:moveTo>
                <a:lnTo>
                  <a:pt x="2315" y="196"/>
                </a:lnTo>
                <a:cubicBezTo>
                  <a:pt x="2060" y="70"/>
                  <a:pt x="1722" y="0"/>
                  <a:pt x="1364" y="0"/>
                </a:cubicBezTo>
                <a:lnTo>
                  <a:pt x="1364" y="0"/>
                </a:lnTo>
                <a:cubicBezTo>
                  <a:pt x="1005" y="0"/>
                  <a:pt x="666" y="70"/>
                  <a:pt x="411" y="196"/>
                </a:cubicBezTo>
                <a:lnTo>
                  <a:pt x="411" y="196"/>
                </a:lnTo>
                <a:cubicBezTo>
                  <a:pt x="147" y="328"/>
                  <a:pt x="0" y="507"/>
                  <a:pt x="0" y="700"/>
                </a:cubicBezTo>
                <a:lnTo>
                  <a:pt x="0" y="700"/>
                </a:lnTo>
                <a:cubicBezTo>
                  <a:pt x="0" y="893"/>
                  <a:pt x="147" y="1072"/>
                  <a:pt x="411" y="1203"/>
                </a:cubicBezTo>
                <a:lnTo>
                  <a:pt x="411" y="1203"/>
                </a:lnTo>
                <a:cubicBezTo>
                  <a:pt x="666" y="1330"/>
                  <a:pt x="1005" y="1400"/>
                  <a:pt x="1364" y="1400"/>
                </a:cubicBezTo>
                <a:lnTo>
                  <a:pt x="1364" y="1400"/>
                </a:lnTo>
                <a:cubicBezTo>
                  <a:pt x="1722" y="1400"/>
                  <a:pt x="2060" y="1330"/>
                  <a:pt x="2315" y="1203"/>
                </a:cubicBezTo>
                <a:lnTo>
                  <a:pt x="2315" y="1203"/>
                </a:lnTo>
                <a:cubicBezTo>
                  <a:pt x="2580" y="1072"/>
                  <a:pt x="2726" y="893"/>
                  <a:pt x="2726" y="700"/>
                </a:cubicBezTo>
                <a:lnTo>
                  <a:pt x="2726" y="700"/>
                </a:lnTo>
                <a:cubicBezTo>
                  <a:pt x="2726" y="507"/>
                  <a:pt x="2580" y="328"/>
                  <a:pt x="2315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15">
            <a:extLst>
              <a:ext uri="{FF2B5EF4-FFF2-40B4-BE49-F238E27FC236}">
                <a16:creationId xmlns:a16="http://schemas.microsoft.com/office/drawing/2014/main" id="{AD136CE7-3CB8-4E44-96D1-D02E1CB4E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2654" y="8967333"/>
            <a:ext cx="3482592" cy="1856649"/>
          </a:xfrm>
          <a:custGeom>
            <a:avLst/>
            <a:gdLst>
              <a:gd name="T0" fmla="*/ 2793 w 2794"/>
              <a:gd name="T1" fmla="*/ 745 h 1490"/>
              <a:gd name="T2" fmla="*/ 2793 w 2794"/>
              <a:gd name="T3" fmla="*/ 745 h 1490"/>
              <a:gd name="T4" fmla="*/ 1397 w 2794"/>
              <a:gd name="T5" fmla="*/ 1489 h 1490"/>
              <a:gd name="T6" fmla="*/ 1397 w 2794"/>
              <a:gd name="T7" fmla="*/ 1489 h 1490"/>
              <a:gd name="T8" fmla="*/ 0 w 2794"/>
              <a:gd name="T9" fmla="*/ 745 h 1490"/>
              <a:gd name="T10" fmla="*/ 0 w 2794"/>
              <a:gd name="T11" fmla="*/ 745 h 1490"/>
              <a:gd name="T12" fmla="*/ 1397 w 2794"/>
              <a:gd name="T13" fmla="*/ 0 h 1490"/>
              <a:gd name="T14" fmla="*/ 1397 w 2794"/>
              <a:gd name="T15" fmla="*/ 0 h 1490"/>
              <a:gd name="T16" fmla="*/ 2793 w 2794"/>
              <a:gd name="T17" fmla="*/ 745 h 1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4" h="1490">
                <a:moveTo>
                  <a:pt x="2793" y="745"/>
                </a:moveTo>
                <a:lnTo>
                  <a:pt x="2793" y="745"/>
                </a:lnTo>
                <a:cubicBezTo>
                  <a:pt x="2793" y="1156"/>
                  <a:pt x="2168" y="1489"/>
                  <a:pt x="1397" y="1489"/>
                </a:cubicBezTo>
                <a:lnTo>
                  <a:pt x="1397" y="1489"/>
                </a:lnTo>
                <a:cubicBezTo>
                  <a:pt x="625" y="1489"/>
                  <a:pt x="0" y="1156"/>
                  <a:pt x="0" y="745"/>
                </a:cubicBezTo>
                <a:lnTo>
                  <a:pt x="0" y="745"/>
                </a:lnTo>
                <a:cubicBezTo>
                  <a:pt x="0" y="334"/>
                  <a:pt x="625" y="0"/>
                  <a:pt x="1397" y="0"/>
                </a:cubicBezTo>
                <a:lnTo>
                  <a:pt x="1397" y="0"/>
                </a:lnTo>
                <a:cubicBezTo>
                  <a:pt x="2168" y="0"/>
                  <a:pt x="2793" y="334"/>
                  <a:pt x="2793" y="74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16">
            <a:extLst>
              <a:ext uri="{FF2B5EF4-FFF2-40B4-BE49-F238E27FC236}">
                <a16:creationId xmlns:a16="http://schemas.microsoft.com/office/drawing/2014/main" id="{01FC245D-D819-A641-B870-5FEA7C2B7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1105" y="9022263"/>
            <a:ext cx="3400194" cy="1746788"/>
          </a:xfrm>
          <a:custGeom>
            <a:avLst/>
            <a:gdLst>
              <a:gd name="T0" fmla="*/ 2309 w 2728"/>
              <a:gd name="T1" fmla="*/ 1188 h 1401"/>
              <a:gd name="T2" fmla="*/ 2309 w 2728"/>
              <a:gd name="T3" fmla="*/ 1188 h 1401"/>
              <a:gd name="T4" fmla="*/ 1364 w 2728"/>
              <a:gd name="T5" fmla="*/ 1383 h 1401"/>
              <a:gd name="T6" fmla="*/ 1364 w 2728"/>
              <a:gd name="T7" fmla="*/ 1383 h 1401"/>
              <a:gd name="T8" fmla="*/ 419 w 2728"/>
              <a:gd name="T9" fmla="*/ 1188 h 1401"/>
              <a:gd name="T10" fmla="*/ 419 w 2728"/>
              <a:gd name="T11" fmla="*/ 1188 h 1401"/>
              <a:gd name="T12" fmla="*/ 18 w 2728"/>
              <a:gd name="T13" fmla="*/ 700 h 1401"/>
              <a:gd name="T14" fmla="*/ 18 w 2728"/>
              <a:gd name="T15" fmla="*/ 700 h 1401"/>
              <a:gd name="T16" fmla="*/ 419 w 2728"/>
              <a:gd name="T17" fmla="*/ 211 h 1401"/>
              <a:gd name="T18" fmla="*/ 419 w 2728"/>
              <a:gd name="T19" fmla="*/ 211 h 1401"/>
              <a:gd name="T20" fmla="*/ 1364 w 2728"/>
              <a:gd name="T21" fmla="*/ 17 h 1401"/>
              <a:gd name="T22" fmla="*/ 1364 w 2728"/>
              <a:gd name="T23" fmla="*/ 17 h 1401"/>
              <a:gd name="T24" fmla="*/ 2309 w 2728"/>
              <a:gd name="T25" fmla="*/ 211 h 1401"/>
              <a:gd name="T26" fmla="*/ 2309 w 2728"/>
              <a:gd name="T27" fmla="*/ 211 h 1401"/>
              <a:gd name="T28" fmla="*/ 2710 w 2728"/>
              <a:gd name="T29" fmla="*/ 700 h 1401"/>
              <a:gd name="T30" fmla="*/ 2710 w 2728"/>
              <a:gd name="T31" fmla="*/ 700 h 1401"/>
              <a:gd name="T32" fmla="*/ 2309 w 2728"/>
              <a:gd name="T33" fmla="*/ 1188 h 1401"/>
              <a:gd name="T34" fmla="*/ 2316 w 2728"/>
              <a:gd name="T35" fmla="*/ 196 h 1401"/>
              <a:gd name="T36" fmla="*/ 2316 w 2728"/>
              <a:gd name="T37" fmla="*/ 196 h 1401"/>
              <a:gd name="T38" fmla="*/ 1364 w 2728"/>
              <a:gd name="T39" fmla="*/ 0 h 1401"/>
              <a:gd name="T40" fmla="*/ 1364 w 2728"/>
              <a:gd name="T41" fmla="*/ 0 h 1401"/>
              <a:gd name="T42" fmla="*/ 411 w 2728"/>
              <a:gd name="T43" fmla="*/ 196 h 1401"/>
              <a:gd name="T44" fmla="*/ 411 w 2728"/>
              <a:gd name="T45" fmla="*/ 196 h 1401"/>
              <a:gd name="T46" fmla="*/ 0 w 2728"/>
              <a:gd name="T47" fmla="*/ 700 h 1401"/>
              <a:gd name="T48" fmla="*/ 0 w 2728"/>
              <a:gd name="T49" fmla="*/ 700 h 1401"/>
              <a:gd name="T50" fmla="*/ 411 w 2728"/>
              <a:gd name="T51" fmla="*/ 1204 h 1401"/>
              <a:gd name="T52" fmla="*/ 411 w 2728"/>
              <a:gd name="T53" fmla="*/ 1204 h 1401"/>
              <a:gd name="T54" fmla="*/ 1364 w 2728"/>
              <a:gd name="T55" fmla="*/ 1400 h 1401"/>
              <a:gd name="T56" fmla="*/ 1364 w 2728"/>
              <a:gd name="T57" fmla="*/ 1400 h 1401"/>
              <a:gd name="T58" fmla="*/ 2316 w 2728"/>
              <a:gd name="T59" fmla="*/ 1204 h 1401"/>
              <a:gd name="T60" fmla="*/ 2316 w 2728"/>
              <a:gd name="T61" fmla="*/ 1204 h 1401"/>
              <a:gd name="T62" fmla="*/ 2727 w 2728"/>
              <a:gd name="T63" fmla="*/ 700 h 1401"/>
              <a:gd name="T64" fmla="*/ 2727 w 2728"/>
              <a:gd name="T65" fmla="*/ 700 h 1401"/>
              <a:gd name="T66" fmla="*/ 2316 w 2728"/>
              <a:gd name="T67" fmla="*/ 196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28" h="1401">
                <a:moveTo>
                  <a:pt x="2309" y="1188"/>
                </a:moveTo>
                <a:lnTo>
                  <a:pt x="2309" y="1188"/>
                </a:lnTo>
                <a:cubicBezTo>
                  <a:pt x="2056" y="1314"/>
                  <a:pt x="1720" y="1383"/>
                  <a:pt x="1364" y="1383"/>
                </a:cubicBezTo>
                <a:lnTo>
                  <a:pt x="1364" y="1383"/>
                </a:lnTo>
                <a:cubicBezTo>
                  <a:pt x="1007" y="1383"/>
                  <a:pt x="671" y="1314"/>
                  <a:pt x="419" y="1188"/>
                </a:cubicBezTo>
                <a:lnTo>
                  <a:pt x="419" y="1188"/>
                </a:lnTo>
                <a:cubicBezTo>
                  <a:pt x="160" y="1060"/>
                  <a:pt x="18" y="886"/>
                  <a:pt x="18" y="700"/>
                </a:cubicBezTo>
                <a:lnTo>
                  <a:pt x="18" y="700"/>
                </a:lnTo>
                <a:cubicBezTo>
                  <a:pt x="18" y="513"/>
                  <a:pt x="160" y="340"/>
                  <a:pt x="419" y="211"/>
                </a:cubicBezTo>
                <a:lnTo>
                  <a:pt x="419" y="211"/>
                </a:lnTo>
                <a:cubicBezTo>
                  <a:pt x="671" y="86"/>
                  <a:pt x="1007" y="17"/>
                  <a:pt x="1364" y="17"/>
                </a:cubicBezTo>
                <a:lnTo>
                  <a:pt x="1364" y="17"/>
                </a:lnTo>
                <a:cubicBezTo>
                  <a:pt x="1720" y="17"/>
                  <a:pt x="2056" y="86"/>
                  <a:pt x="2309" y="211"/>
                </a:cubicBezTo>
                <a:lnTo>
                  <a:pt x="2309" y="211"/>
                </a:lnTo>
                <a:cubicBezTo>
                  <a:pt x="2567" y="340"/>
                  <a:pt x="2710" y="513"/>
                  <a:pt x="2710" y="700"/>
                </a:cubicBezTo>
                <a:lnTo>
                  <a:pt x="2710" y="700"/>
                </a:lnTo>
                <a:cubicBezTo>
                  <a:pt x="2710" y="886"/>
                  <a:pt x="2567" y="1060"/>
                  <a:pt x="2309" y="1188"/>
                </a:cubicBezTo>
                <a:close/>
                <a:moveTo>
                  <a:pt x="2316" y="196"/>
                </a:moveTo>
                <a:lnTo>
                  <a:pt x="2316" y="196"/>
                </a:lnTo>
                <a:cubicBezTo>
                  <a:pt x="2061" y="70"/>
                  <a:pt x="1723" y="0"/>
                  <a:pt x="1364" y="0"/>
                </a:cubicBezTo>
                <a:lnTo>
                  <a:pt x="1364" y="0"/>
                </a:lnTo>
                <a:cubicBezTo>
                  <a:pt x="1005" y="0"/>
                  <a:pt x="666" y="70"/>
                  <a:pt x="411" y="196"/>
                </a:cubicBezTo>
                <a:lnTo>
                  <a:pt x="411" y="196"/>
                </a:lnTo>
                <a:cubicBezTo>
                  <a:pt x="147" y="328"/>
                  <a:pt x="0" y="506"/>
                  <a:pt x="0" y="700"/>
                </a:cubicBezTo>
                <a:lnTo>
                  <a:pt x="0" y="700"/>
                </a:lnTo>
                <a:cubicBezTo>
                  <a:pt x="0" y="893"/>
                  <a:pt x="147" y="1072"/>
                  <a:pt x="411" y="1204"/>
                </a:cubicBezTo>
                <a:lnTo>
                  <a:pt x="411" y="1204"/>
                </a:lnTo>
                <a:cubicBezTo>
                  <a:pt x="666" y="1330"/>
                  <a:pt x="1005" y="1400"/>
                  <a:pt x="1364" y="1400"/>
                </a:cubicBezTo>
                <a:lnTo>
                  <a:pt x="1364" y="1400"/>
                </a:lnTo>
                <a:cubicBezTo>
                  <a:pt x="1723" y="1400"/>
                  <a:pt x="2061" y="1330"/>
                  <a:pt x="2316" y="1204"/>
                </a:cubicBezTo>
                <a:lnTo>
                  <a:pt x="2316" y="1204"/>
                </a:lnTo>
                <a:cubicBezTo>
                  <a:pt x="2581" y="1072"/>
                  <a:pt x="2727" y="893"/>
                  <a:pt x="2727" y="700"/>
                </a:cubicBezTo>
                <a:lnTo>
                  <a:pt x="2727" y="700"/>
                </a:lnTo>
                <a:cubicBezTo>
                  <a:pt x="2727" y="506"/>
                  <a:pt x="2581" y="328"/>
                  <a:pt x="2316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17">
            <a:extLst>
              <a:ext uri="{FF2B5EF4-FFF2-40B4-BE49-F238E27FC236}">
                <a16:creationId xmlns:a16="http://schemas.microsoft.com/office/drawing/2014/main" id="{06A09D0A-9ED2-264D-A0A2-9BEC02C1D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639" y="5473754"/>
            <a:ext cx="3394703" cy="1741298"/>
          </a:xfrm>
          <a:custGeom>
            <a:avLst/>
            <a:gdLst>
              <a:gd name="T0" fmla="*/ 2308 w 2726"/>
              <a:gd name="T1" fmla="*/ 1187 h 1400"/>
              <a:gd name="T2" fmla="*/ 2308 w 2726"/>
              <a:gd name="T3" fmla="*/ 1187 h 1400"/>
              <a:gd name="T4" fmla="*/ 1363 w 2726"/>
              <a:gd name="T5" fmla="*/ 1382 h 1400"/>
              <a:gd name="T6" fmla="*/ 1363 w 2726"/>
              <a:gd name="T7" fmla="*/ 1382 h 1400"/>
              <a:gd name="T8" fmla="*/ 418 w 2726"/>
              <a:gd name="T9" fmla="*/ 1187 h 1400"/>
              <a:gd name="T10" fmla="*/ 418 w 2726"/>
              <a:gd name="T11" fmla="*/ 1187 h 1400"/>
              <a:gd name="T12" fmla="*/ 16 w 2726"/>
              <a:gd name="T13" fmla="*/ 700 h 1400"/>
              <a:gd name="T14" fmla="*/ 16 w 2726"/>
              <a:gd name="T15" fmla="*/ 700 h 1400"/>
              <a:gd name="T16" fmla="*/ 418 w 2726"/>
              <a:gd name="T17" fmla="*/ 211 h 1400"/>
              <a:gd name="T18" fmla="*/ 418 w 2726"/>
              <a:gd name="T19" fmla="*/ 211 h 1400"/>
              <a:gd name="T20" fmla="*/ 1363 w 2726"/>
              <a:gd name="T21" fmla="*/ 17 h 1400"/>
              <a:gd name="T22" fmla="*/ 1363 w 2726"/>
              <a:gd name="T23" fmla="*/ 17 h 1400"/>
              <a:gd name="T24" fmla="*/ 2308 w 2726"/>
              <a:gd name="T25" fmla="*/ 211 h 1400"/>
              <a:gd name="T26" fmla="*/ 2308 w 2726"/>
              <a:gd name="T27" fmla="*/ 211 h 1400"/>
              <a:gd name="T28" fmla="*/ 2709 w 2726"/>
              <a:gd name="T29" fmla="*/ 700 h 1400"/>
              <a:gd name="T30" fmla="*/ 2709 w 2726"/>
              <a:gd name="T31" fmla="*/ 700 h 1400"/>
              <a:gd name="T32" fmla="*/ 2308 w 2726"/>
              <a:gd name="T33" fmla="*/ 1187 h 1400"/>
              <a:gd name="T34" fmla="*/ 2315 w 2726"/>
              <a:gd name="T35" fmla="*/ 196 h 1400"/>
              <a:gd name="T36" fmla="*/ 2315 w 2726"/>
              <a:gd name="T37" fmla="*/ 196 h 1400"/>
              <a:gd name="T38" fmla="*/ 1363 w 2726"/>
              <a:gd name="T39" fmla="*/ 0 h 1400"/>
              <a:gd name="T40" fmla="*/ 1363 w 2726"/>
              <a:gd name="T41" fmla="*/ 0 h 1400"/>
              <a:gd name="T42" fmla="*/ 410 w 2726"/>
              <a:gd name="T43" fmla="*/ 196 h 1400"/>
              <a:gd name="T44" fmla="*/ 410 w 2726"/>
              <a:gd name="T45" fmla="*/ 196 h 1400"/>
              <a:gd name="T46" fmla="*/ 0 w 2726"/>
              <a:gd name="T47" fmla="*/ 700 h 1400"/>
              <a:gd name="T48" fmla="*/ 0 w 2726"/>
              <a:gd name="T49" fmla="*/ 700 h 1400"/>
              <a:gd name="T50" fmla="*/ 410 w 2726"/>
              <a:gd name="T51" fmla="*/ 1202 h 1400"/>
              <a:gd name="T52" fmla="*/ 410 w 2726"/>
              <a:gd name="T53" fmla="*/ 1202 h 1400"/>
              <a:gd name="T54" fmla="*/ 1363 w 2726"/>
              <a:gd name="T55" fmla="*/ 1399 h 1400"/>
              <a:gd name="T56" fmla="*/ 1363 w 2726"/>
              <a:gd name="T57" fmla="*/ 1399 h 1400"/>
              <a:gd name="T58" fmla="*/ 2315 w 2726"/>
              <a:gd name="T59" fmla="*/ 1202 h 1400"/>
              <a:gd name="T60" fmla="*/ 2315 w 2726"/>
              <a:gd name="T61" fmla="*/ 1202 h 1400"/>
              <a:gd name="T62" fmla="*/ 2725 w 2726"/>
              <a:gd name="T63" fmla="*/ 700 h 1400"/>
              <a:gd name="T64" fmla="*/ 2725 w 2726"/>
              <a:gd name="T65" fmla="*/ 700 h 1400"/>
              <a:gd name="T66" fmla="*/ 2315 w 2726"/>
              <a:gd name="T67" fmla="*/ 196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26" h="1400">
                <a:moveTo>
                  <a:pt x="2308" y="1187"/>
                </a:moveTo>
                <a:lnTo>
                  <a:pt x="2308" y="1187"/>
                </a:lnTo>
                <a:cubicBezTo>
                  <a:pt x="2054" y="1313"/>
                  <a:pt x="1719" y="1382"/>
                  <a:pt x="1363" y="1382"/>
                </a:cubicBezTo>
                <a:lnTo>
                  <a:pt x="1363" y="1382"/>
                </a:lnTo>
                <a:cubicBezTo>
                  <a:pt x="1006" y="1382"/>
                  <a:pt x="670" y="1313"/>
                  <a:pt x="418" y="1187"/>
                </a:cubicBezTo>
                <a:lnTo>
                  <a:pt x="418" y="1187"/>
                </a:lnTo>
                <a:cubicBezTo>
                  <a:pt x="159" y="1060"/>
                  <a:pt x="16" y="886"/>
                  <a:pt x="16" y="700"/>
                </a:cubicBezTo>
                <a:lnTo>
                  <a:pt x="16" y="700"/>
                </a:lnTo>
                <a:cubicBezTo>
                  <a:pt x="16" y="513"/>
                  <a:pt x="159" y="340"/>
                  <a:pt x="418" y="211"/>
                </a:cubicBezTo>
                <a:lnTo>
                  <a:pt x="418" y="211"/>
                </a:lnTo>
                <a:cubicBezTo>
                  <a:pt x="670" y="86"/>
                  <a:pt x="1006" y="17"/>
                  <a:pt x="1363" y="17"/>
                </a:cubicBezTo>
                <a:lnTo>
                  <a:pt x="1363" y="17"/>
                </a:lnTo>
                <a:cubicBezTo>
                  <a:pt x="1719" y="17"/>
                  <a:pt x="2054" y="86"/>
                  <a:pt x="2308" y="211"/>
                </a:cubicBezTo>
                <a:lnTo>
                  <a:pt x="2308" y="211"/>
                </a:lnTo>
                <a:cubicBezTo>
                  <a:pt x="2566" y="340"/>
                  <a:pt x="2709" y="513"/>
                  <a:pt x="2709" y="700"/>
                </a:cubicBezTo>
                <a:lnTo>
                  <a:pt x="2709" y="700"/>
                </a:lnTo>
                <a:cubicBezTo>
                  <a:pt x="2709" y="886"/>
                  <a:pt x="2566" y="1060"/>
                  <a:pt x="2308" y="1187"/>
                </a:cubicBezTo>
                <a:close/>
                <a:moveTo>
                  <a:pt x="2315" y="196"/>
                </a:moveTo>
                <a:lnTo>
                  <a:pt x="2315" y="196"/>
                </a:lnTo>
                <a:cubicBezTo>
                  <a:pt x="2060" y="70"/>
                  <a:pt x="1722" y="0"/>
                  <a:pt x="1363" y="0"/>
                </a:cubicBezTo>
                <a:lnTo>
                  <a:pt x="1363" y="0"/>
                </a:lnTo>
                <a:cubicBezTo>
                  <a:pt x="1003" y="0"/>
                  <a:pt x="665" y="70"/>
                  <a:pt x="410" y="196"/>
                </a:cubicBezTo>
                <a:lnTo>
                  <a:pt x="410" y="196"/>
                </a:lnTo>
                <a:cubicBezTo>
                  <a:pt x="145" y="328"/>
                  <a:pt x="0" y="506"/>
                  <a:pt x="0" y="700"/>
                </a:cubicBezTo>
                <a:lnTo>
                  <a:pt x="0" y="700"/>
                </a:lnTo>
                <a:cubicBezTo>
                  <a:pt x="0" y="893"/>
                  <a:pt x="145" y="1072"/>
                  <a:pt x="410" y="1202"/>
                </a:cubicBezTo>
                <a:lnTo>
                  <a:pt x="410" y="1202"/>
                </a:lnTo>
                <a:cubicBezTo>
                  <a:pt x="665" y="1329"/>
                  <a:pt x="1003" y="1399"/>
                  <a:pt x="1363" y="1399"/>
                </a:cubicBezTo>
                <a:lnTo>
                  <a:pt x="1363" y="1399"/>
                </a:lnTo>
                <a:cubicBezTo>
                  <a:pt x="1722" y="1399"/>
                  <a:pt x="2060" y="1329"/>
                  <a:pt x="2315" y="1202"/>
                </a:cubicBezTo>
                <a:lnTo>
                  <a:pt x="2315" y="1202"/>
                </a:lnTo>
                <a:cubicBezTo>
                  <a:pt x="2580" y="1072"/>
                  <a:pt x="2725" y="893"/>
                  <a:pt x="2725" y="700"/>
                </a:cubicBezTo>
                <a:lnTo>
                  <a:pt x="2725" y="700"/>
                </a:lnTo>
                <a:cubicBezTo>
                  <a:pt x="2725" y="506"/>
                  <a:pt x="2580" y="328"/>
                  <a:pt x="2315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18">
            <a:extLst>
              <a:ext uri="{FF2B5EF4-FFF2-40B4-BE49-F238E27FC236}">
                <a16:creationId xmlns:a16="http://schemas.microsoft.com/office/drawing/2014/main" id="{80AA302D-6A48-7845-B8C3-8643F91F3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964" y="10796518"/>
            <a:ext cx="3394703" cy="1741294"/>
          </a:xfrm>
          <a:custGeom>
            <a:avLst/>
            <a:gdLst>
              <a:gd name="T0" fmla="*/ 2306 w 2726"/>
              <a:gd name="T1" fmla="*/ 1188 h 1400"/>
              <a:gd name="T2" fmla="*/ 2306 w 2726"/>
              <a:gd name="T3" fmla="*/ 1188 h 1400"/>
              <a:gd name="T4" fmla="*/ 1362 w 2726"/>
              <a:gd name="T5" fmla="*/ 1383 h 1400"/>
              <a:gd name="T6" fmla="*/ 1362 w 2726"/>
              <a:gd name="T7" fmla="*/ 1383 h 1400"/>
              <a:gd name="T8" fmla="*/ 418 w 2726"/>
              <a:gd name="T9" fmla="*/ 1188 h 1400"/>
              <a:gd name="T10" fmla="*/ 418 w 2726"/>
              <a:gd name="T11" fmla="*/ 1188 h 1400"/>
              <a:gd name="T12" fmla="*/ 17 w 2726"/>
              <a:gd name="T13" fmla="*/ 700 h 1400"/>
              <a:gd name="T14" fmla="*/ 17 w 2726"/>
              <a:gd name="T15" fmla="*/ 700 h 1400"/>
              <a:gd name="T16" fmla="*/ 418 w 2726"/>
              <a:gd name="T17" fmla="*/ 211 h 1400"/>
              <a:gd name="T18" fmla="*/ 418 w 2726"/>
              <a:gd name="T19" fmla="*/ 211 h 1400"/>
              <a:gd name="T20" fmla="*/ 1362 w 2726"/>
              <a:gd name="T21" fmla="*/ 17 h 1400"/>
              <a:gd name="T22" fmla="*/ 1362 w 2726"/>
              <a:gd name="T23" fmla="*/ 17 h 1400"/>
              <a:gd name="T24" fmla="*/ 2306 w 2726"/>
              <a:gd name="T25" fmla="*/ 211 h 1400"/>
              <a:gd name="T26" fmla="*/ 2306 w 2726"/>
              <a:gd name="T27" fmla="*/ 211 h 1400"/>
              <a:gd name="T28" fmla="*/ 2708 w 2726"/>
              <a:gd name="T29" fmla="*/ 700 h 1400"/>
              <a:gd name="T30" fmla="*/ 2708 w 2726"/>
              <a:gd name="T31" fmla="*/ 700 h 1400"/>
              <a:gd name="T32" fmla="*/ 2306 w 2726"/>
              <a:gd name="T33" fmla="*/ 1188 h 1400"/>
              <a:gd name="T34" fmla="*/ 2314 w 2726"/>
              <a:gd name="T35" fmla="*/ 196 h 1400"/>
              <a:gd name="T36" fmla="*/ 2314 w 2726"/>
              <a:gd name="T37" fmla="*/ 196 h 1400"/>
              <a:gd name="T38" fmla="*/ 1362 w 2726"/>
              <a:gd name="T39" fmla="*/ 0 h 1400"/>
              <a:gd name="T40" fmla="*/ 1362 w 2726"/>
              <a:gd name="T41" fmla="*/ 0 h 1400"/>
              <a:gd name="T42" fmla="*/ 410 w 2726"/>
              <a:gd name="T43" fmla="*/ 196 h 1400"/>
              <a:gd name="T44" fmla="*/ 410 w 2726"/>
              <a:gd name="T45" fmla="*/ 196 h 1400"/>
              <a:gd name="T46" fmla="*/ 0 w 2726"/>
              <a:gd name="T47" fmla="*/ 700 h 1400"/>
              <a:gd name="T48" fmla="*/ 0 w 2726"/>
              <a:gd name="T49" fmla="*/ 700 h 1400"/>
              <a:gd name="T50" fmla="*/ 410 w 2726"/>
              <a:gd name="T51" fmla="*/ 1203 h 1400"/>
              <a:gd name="T52" fmla="*/ 410 w 2726"/>
              <a:gd name="T53" fmla="*/ 1203 h 1400"/>
              <a:gd name="T54" fmla="*/ 1362 w 2726"/>
              <a:gd name="T55" fmla="*/ 1399 h 1400"/>
              <a:gd name="T56" fmla="*/ 1362 w 2726"/>
              <a:gd name="T57" fmla="*/ 1399 h 1400"/>
              <a:gd name="T58" fmla="*/ 2314 w 2726"/>
              <a:gd name="T59" fmla="*/ 1203 h 1400"/>
              <a:gd name="T60" fmla="*/ 2314 w 2726"/>
              <a:gd name="T61" fmla="*/ 1203 h 1400"/>
              <a:gd name="T62" fmla="*/ 2725 w 2726"/>
              <a:gd name="T63" fmla="*/ 700 h 1400"/>
              <a:gd name="T64" fmla="*/ 2725 w 2726"/>
              <a:gd name="T65" fmla="*/ 700 h 1400"/>
              <a:gd name="T66" fmla="*/ 2314 w 2726"/>
              <a:gd name="T67" fmla="*/ 196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26" h="1400">
                <a:moveTo>
                  <a:pt x="2306" y="1188"/>
                </a:moveTo>
                <a:lnTo>
                  <a:pt x="2306" y="1188"/>
                </a:lnTo>
                <a:cubicBezTo>
                  <a:pt x="2054" y="1314"/>
                  <a:pt x="1718" y="1383"/>
                  <a:pt x="1362" y="1383"/>
                </a:cubicBezTo>
                <a:lnTo>
                  <a:pt x="1362" y="1383"/>
                </a:lnTo>
                <a:cubicBezTo>
                  <a:pt x="1006" y="1383"/>
                  <a:pt x="671" y="1314"/>
                  <a:pt x="418" y="1188"/>
                </a:cubicBezTo>
                <a:lnTo>
                  <a:pt x="418" y="1188"/>
                </a:lnTo>
                <a:cubicBezTo>
                  <a:pt x="159" y="1060"/>
                  <a:pt x="17" y="886"/>
                  <a:pt x="17" y="700"/>
                </a:cubicBezTo>
                <a:lnTo>
                  <a:pt x="17" y="700"/>
                </a:lnTo>
                <a:cubicBezTo>
                  <a:pt x="17" y="513"/>
                  <a:pt x="159" y="339"/>
                  <a:pt x="418" y="211"/>
                </a:cubicBezTo>
                <a:lnTo>
                  <a:pt x="418" y="211"/>
                </a:lnTo>
                <a:cubicBezTo>
                  <a:pt x="671" y="86"/>
                  <a:pt x="1006" y="17"/>
                  <a:pt x="1362" y="17"/>
                </a:cubicBezTo>
                <a:lnTo>
                  <a:pt x="1362" y="17"/>
                </a:lnTo>
                <a:cubicBezTo>
                  <a:pt x="1718" y="17"/>
                  <a:pt x="2054" y="86"/>
                  <a:pt x="2306" y="211"/>
                </a:cubicBezTo>
                <a:lnTo>
                  <a:pt x="2306" y="211"/>
                </a:lnTo>
                <a:cubicBezTo>
                  <a:pt x="2565" y="339"/>
                  <a:pt x="2708" y="513"/>
                  <a:pt x="2708" y="700"/>
                </a:cubicBezTo>
                <a:lnTo>
                  <a:pt x="2708" y="700"/>
                </a:lnTo>
                <a:cubicBezTo>
                  <a:pt x="2708" y="886"/>
                  <a:pt x="2565" y="1060"/>
                  <a:pt x="2306" y="1188"/>
                </a:cubicBezTo>
                <a:close/>
                <a:moveTo>
                  <a:pt x="2314" y="196"/>
                </a:moveTo>
                <a:lnTo>
                  <a:pt x="2314" y="196"/>
                </a:lnTo>
                <a:cubicBezTo>
                  <a:pt x="2059" y="69"/>
                  <a:pt x="1721" y="0"/>
                  <a:pt x="1362" y="0"/>
                </a:cubicBezTo>
                <a:lnTo>
                  <a:pt x="1362" y="0"/>
                </a:lnTo>
                <a:cubicBezTo>
                  <a:pt x="1004" y="0"/>
                  <a:pt x="665" y="69"/>
                  <a:pt x="410" y="196"/>
                </a:cubicBezTo>
                <a:lnTo>
                  <a:pt x="410" y="196"/>
                </a:lnTo>
                <a:cubicBezTo>
                  <a:pt x="145" y="328"/>
                  <a:pt x="0" y="506"/>
                  <a:pt x="0" y="700"/>
                </a:cubicBezTo>
                <a:lnTo>
                  <a:pt x="0" y="700"/>
                </a:lnTo>
                <a:cubicBezTo>
                  <a:pt x="0" y="893"/>
                  <a:pt x="145" y="1071"/>
                  <a:pt x="410" y="1203"/>
                </a:cubicBezTo>
                <a:lnTo>
                  <a:pt x="410" y="1203"/>
                </a:lnTo>
                <a:cubicBezTo>
                  <a:pt x="665" y="1329"/>
                  <a:pt x="1004" y="1399"/>
                  <a:pt x="1362" y="1399"/>
                </a:cubicBezTo>
                <a:lnTo>
                  <a:pt x="1362" y="1399"/>
                </a:lnTo>
                <a:cubicBezTo>
                  <a:pt x="1721" y="1399"/>
                  <a:pt x="2059" y="1329"/>
                  <a:pt x="2314" y="1203"/>
                </a:cubicBezTo>
                <a:lnTo>
                  <a:pt x="2314" y="1203"/>
                </a:lnTo>
                <a:cubicBezTo>
                  <a:pt x="2579" y="1071"/>
                  <a:pt x="2725" y="893"/>
                  <a:pt x="2725" y="700"/>
                </a:cubicBezTo>
                <a:lnTo>
                  <a:pt x="2725" y="700"/>
                </a:lnTo>
                <a:cubicBezTo>
                  <a:pt x="2725" y="506"/>
                  <a:pt x="2579" y="328"/>
                  <a:pt x="2314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319">
            <a:extLst>
              <a:ext uri="{FF2B5EF4-FFF2-40B4-BE49-F238E27FC236}">
                <a16:creationId xmlns:a16="http://schemas.microsoft.com/office/drawing/2014/main" id="{D4FE7F46-CC49-7449-B6B8-3BC2CB209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923" y="8967333"/>
            <a:ext cx="3482592" cy="1856649"/>
          </a:xfrm>
          <a:custGeom>
            <a:avLst/>
            <a:gdLst>
              <a:gd name="T0" fmla="*/ 2793 w 2794"/>
              <a:gd name="T1" fmla="*/ 745 h 1490"/>
              <a:gd name="T2" fmla="*/ 2793 w 2794"/>
              <a:gd name="T3" fmla="*/ 745 h 1490"/>
              <a:gd name="T4" fmla="*/ 1397 w 2794"/>
              <a:gd name="T5" fmla="*/ 1489 h 1490"/>
              <a:gd name="T6" fmla="*/ 1397 w 2794"/>
              <a:gd name="T7" fmla="*/ 1489 h 1490"/>
              <a:gd name="T8" fmla="*/ 0 w 2794"/>
              <a:gd name="T9" fmla="*/ 745 h 1490"/>
              <a:gd name="T10" fmla="*/ 0 w 2794"/>
              <a:gd name="T11" fmla="*/ 745 h 1490"/>
              <a:gd name="T12" fmla="*/ 1397 w 2794"/>
              <a:gd name="T13" fmla="*/ 0 h 1490"/>
              <a:gd name="T14" fmla="*/ 1397 w 2794"/>
              <a:gd name="T15" fmla="*/ 0 h 1490"/>
              <a:gd name="T16" fmla="*/ 2793 w 2794"/>
              <a:gd name="T17" fmla="*/ 745 h 1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4" h="1490">
                <a:moveTo>
                  <a:pt x="2793" y="745"/>
                </a:moveTo>
                <a:lnTo>
                  <a:pt x="2793" y="745"/>
                </a:lnTo>
                <a:cubicBezTo>
                  <a:pt x="2793" y="1156"/>
                  <a:pt x="2168" y="1489"/>
                  <a:pt x="1397" y="1489"/>
                </a:cubicBezTo>
                <a:lnTo>
                  <a:pt x="1397" y="1489"/>
                </a:lnTo>
                <a:cubicBezTo>
                  <a:pt x="625" y="1489"/>
                  <a:pt x="0" y="1156"/>
                  <a:pt x="0" y="745"/>
                </a:cubicBezTo>
                <a:lnTo>
                  <a:pt x="0" y="745"/>
                </a:lnTo>
                <a:cubicBezTo>
                  <a:pt x="0" y="334"/>
                  <a:pt x="625" y="0"/>
                  <a:pt x="1397" y="0"/>
                </a:cubicBezTo>
                <a:lnTo>
                  <a:pt x="1397" y="0"/>
                </a:lnTo>
                <a:cubicBezTo>
                  <a:pt x="2168" y="0"/>
                  <a:pt x="2793" y="334"/>
                  <a:pt x="2793" y="7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20">
            <a:extLst>
              <a:ext uri="{FF2B5EF4-FFF2-40B4-BE49-F238E27FC236}">
                <a16:creationId xmlns:a16="http://schemas.microsoft.com/office/drawing/2014/main" id="{ADA53535-CC48-DD45-A8A1-810F955E3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923" y="5418826"/>
            <a:ext cx="3482592" cy="1856649"/>
          </a:xfrm>
          <a:custGeom>
            <a:avLst/>
            <a:gdLst>
              <a:gd name="T0" fmla="*/ 2793 w 2794"/>
              <a:gd name="T1" fmla="*/ 745 h 1489"/>
              <a:gd name="T2" fmla="*/ 2793 w 2794"/>
              <a:gd name="T3" fmla="*/ 745 h 1489"/>
              <a:gd name="T4" fmla="*/ 1397 w 2794"/>
              <a:gd name="T5" fmla="*/ 1488 h 1489"/>
              <a:gd name="T6" fmla="*/ 1397 w 2794"/>
              <a:gd name="T7" fmla="*/ 1488 h 1489"/>
              <a:gd name="T8" fmla="*/ 0 w 2794"/>
              <a:gd name="T9" fmla="*/ 745 h 1489"/>
              <a:gd name="T10" fmla="*/ 0 w 2794"/>
              <a:gd name="T11" fmla="*/ 745 h 1489"/>
              <a:gd name="T12" fmla="*/ 1397 w 2794"/>
              <a:gd name="T13" fmla="*/ 0 h 1489"/>
              <a:gd name="T14" fmla="*/ 1397 w 2794"/>
              <a:gd name="T15" fmla="*/ 0 h 1489"/>
              <a:gd name="T16" fmla="*/ 2793 w 2794"/>
              <a:gd name="T17" fmla="*/ 745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4" h="1489">
                <a:moveTo>
                  <a:pt x="2793" y="745"/>
                </a:moveTo>
                <a:lnTo>
                  <a:pt x="2793" y="745"/>
                </a:lnTo>
                <a:cubicBezTo>
                  <a:pt x="2793" y="1156"/>
                  <a:pt x="2168" y="1488"/>
                  <a:pt x="1397" y="1488"/>
                </a:cubicBezTo>
                <a:lnTo>
                  <a:pt x="1397" y="1488"/>
                </a:lnTo>
                <a:cubicBezTo>
                  <a:pt x="625" y="1488"/>
                  <a:pt x="0" y="1156"/>
                  <a:pt x="0" y="745"/>
                </a:cubicBezTo>
                <a:lnTo>
                  <a:pt x="0" y="745"/>
                </a:lnTo>
                <a:cubicBezTo>
                  <a:pt x="0" y="334"/>
                  <a:pt x="625" y="0"/>
                  <a:pt x="1397" y="0"/>
                </a:cubicBezTo>
                <a:lnTo>
                  <a:pt x="1397" y="0"/>
                </a:lnTo>
                <a:cubicBezTo>
                  <a:pt x="2168" y="0"/>
                  <a:pt x="2793" y="334"/>
                  <a:pt x="2793" y="7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21">
            <a:extLst>
              <a:ext uri="{FF2B5EF4-FFF2-40B4-BE49-F238E27FC236}">
                <a16:creationId xmlns:a16="http://schemas.microsoft.com/office/drawing/2014/main" id="{7C732210-AFA0-BB43-8393-165741DA5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69" y="5473754"/>
            <a:ext cx="3394703" cy="1741298"/>
          </a:xfrm>
          <a:custGeom>
            <a:avLst/>
            <a:gdLst>
              <a:gd name="T0" fmla="*/ 2308 w 2727"/>
              <a:gd name="T1" fmla="*/ 1187 h 1400"/>
              <a:gd name="T2" fmla="*/ 2308 w 2727"/>
              <a:gd name="T3" fmla="*/ 1187 h 1400"/>
              <a:gd name="T4" fmla="*/ 1363 w 2727"/>
              <a:gd name="T5" fmla="*/ 1382 h 1400"/>
              <a:gd name="T6" fmla="*/ 1363 w 2727"/>
              <a:gd name="T7" fmla="*/ 1382 h 1400"/>
              <a:gd name="T8" fmla="*/ 418 w 2727"/>
              <a:gd name="T9" fmla="*/ 1187 h 1400"/>
              <a:gd name="T10" fmla="*/ 418 w 2727"/>
              <a:gd name="T11" fmla="*/ 1187 h 1400"/>
              <a:gd name="T12" fmla="*/ 16 w 2727"/>
              <a:gd name="T13" fmla="*/ 700 h 1400"/>
              <a:gd name="T14" fmla="*/ 16 w 2727"/>
              <a:gd name="T15" fmla="*/ 700 h 1400"/>
              <a:gd name="T16" fmla="*/ 418 w 2727"/>
              <a:gd name="T17" fmla="*/ 211 h 1400"/>
              <a:gd name="T18" fmla="*/ 418 w 2727"/>
              <a:gd name="T19" fmla="*/ 211 h 1400"/>
              <a:gd name="T20" fmla="*/ 1363 w 2727"/>
              <a:gd name="T21" fmla="*/ 17 h 1400"/>
              <a:gd name="T22" fmla="*/ 1363 w 2727"/>
              <a:gd name="T23" fmla="*/ 17 h 1400"/>
              <a:gd name="T24" fmla="*/ 2308 w 2727"/>
              <a:gd name="T25" fmla="*/ 211 h 1400"/>
              <a:gd name="T26" fmla="*/ 2308 w 2727"/>
              <a:gd name="T27" fmla="*/ 211 h 1400"/>
              <a:gd name="T28" fmla="*/ 2709 w 2727"/>
              <a:gd name="T29" fmla="*/ 700 h 1400"/>
              <a:gd name="T30" fmla="*/ 2709 w 2727"/>
              <a:gd name="T31" fmla="*/ 700 h 1400"/>
              <a:gd name="T32" fmla="*/ 2308 w 2727"/>
              <a:gd name="T33" fmla="*/ 1187 h 1400"/>
              <a:gd name="T34" fmla="*/ 2315 w 2727"/>
              <a:gd name="T35" fmla="*/ 196 h 1400"/>
              <a:gd name="T36" fmla="*/ 2315 w 2727"/>
              <a:gd name="T37" fmla="*/ 196 h 1400"/>
              <a:gd name="T38" fmla="*/ 1363 w 2727"/>
              <a:gd name="T39" fmla="*/ 0 h 1400"/>
              <a:gd name="T40" fmla="*/ 1363 w 2727"/>
              <a:gd name="T41" fmla="*/ 0 h 1400"/>
              <a:gd name="T42" fmla="*/ 410 w 2727"/>
              <a:gd name="T43" fmla="*/ 196 h 1400"/>
              <a:gd name="T44" fmla="*/ 410 w 2727"/>
              <a:gd name="T45" fmla="*/ 196 h 1400"/>
              <a:gd name="T46" fmla="*/ 0 w 2727"/>
              <a:gd name="T47" fmla="*/ 700 h 1400"/>
              <a:gd name="T48" fmla="*/ 0 w 2727"/>
              <a:gd name="T49" fmla="*/ 700 h 1400"/>
              <a:gd name="T50" fmla="*/ 410 w 2727"/>
              <a:gd name="T51" fmla="*/ 1202 h 1400"/>
              <a:gd name="T52" fmla="*/ 410 w 2727"/>
              <a:gd name="T53" fmla="*/ 1202 h 1400"/>
              <a:gd name="T54" fmla="*/ 1363 w 2727"/>
              <a:gd name="T55" fmla="*/ 1399 h 1400"/>
              <a:gd name="T56" fmla="*/ 1363 w 2727"/>
              <a:gd name="T57" fmla="*/ 1399 h 1400"/>
              <a:gd name="T58" fmla="*/ 2315 w 2727"/>
              <a:gd name="T59" fmla="*/ 1202 h 1400"/>
              <a:gd name="T60" fmla="*/ 2315 w 2727"/>
              <a:gd name="T61" fmla="*/ 1202 h 1400"/>
              <a:gd name="T62" fmla="*/ 2726 w 2727"/>
              <a:gd name="T63" fmla="*/ 700 h 1400"/>
              <a:gd name="T64" fmla="*/ 2726 w 2727"/>
              <a:gd name="T65" fmla="*/ 700 h 1400"/>
              <a:gd name="T66" fmla="*/ 2315 w 2727"/>
              <a:gd name="T67" fmla="*/ 196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27" h="1400">
                <a:moveTo>
                  <a:pt x="2308" y="1187"/>
                </a:moveTo>
                <a:lnTo>
                  <a:pt x="2308" y="1187"/>
                </a:lnTo>
                <a:cubicBezTo>
                  <a:pt x="2055" y="1313"/>
                  <a:pt x="1719" y="1382"/>
                  <a:pt x="1363" y="1382"/>
                </a:cubicBezTo>
                <a:lnTo>
                  <a:pt x="1363" y="1382"/>
                </a:lnTo>
                <a:cubicBezTo>
                  <a:pt x="1006" y="1382"/>
                  <a:pt x="671" y="1313"/>
                  <a:pt x="418" y="1187"/>
                </a:cubicBezTo>
                <a:lnTo>
                  <a:pt x="418" y="1187"/>
                </a:lnTo>
                <a:cubicBezTo>
                  <a:pt x="159" y="1060"/>
                  <a:pt x="16" y="886"/>
                  <a:pt x="16" y="700"/>
                </a:cubicBezTo>
                <a:lnTo>
                  <a:pt x="16" y="700"/>
                </a:lnTo>
                <a:cubicBezTo>
                  <a:pt x="16" y="513"/>
                  <a:pt x="159" y="340"/>
                  <a:pt x="418" y="211"/>
                </a:cubicBezTo>
                <a:lnTo>
                  <a:pt x="418" y="211"/>
                </a:lnTo>
                <a:cubicBezTo>
                  <a:pt x="671" y="86"/>
                  <a:pt x="1006" y="17"/>
                  <a:pt x="1363" y="17"/>
                </a:cubicBezTo>
                <a:lnTo>
                  <a:pt x="1363" y="17"/>
                </a:lnTo>
                <a:cubicBezTo>
                  <a:pt x="1719" y="17"/>
                  <a:pt x="2055" y="86"/>
                  <a:pt x="2308" y="211"/>
                </a:cubicBezTo>
                <a:lnTo>
                  <a:pt x="2308" y="211"/>
                </a:lnTo>
                <a:cubicBezTo>
                  <a:pt x="2567" y="340"/>
                  <a:pt x="2709" y="513"/>
                  <a:pt x="2709" y="700"/>
                </a:cubicBezTo>
                <a:lnTo>
                  <a:pt x="2709" y="700"/>
                </a:lnTo>
                <a:cubicBezTo>
                  <a:pt x="2709" y="886"/>
                  <a:pt x="2567" y="1060"/>
                  <a:pt x="2308" y="1187"/>
                </a:cubicBezTo>
                <a:close/>
                <a:moveTo>
                  <a:pt x="2315" y="196"/>
                </a:moveTo>
                <a:lnTo>
                  <a:pt x="2315" y="196"/>
                </a:lnTo>
                <a:cubicBezTo>
                  <a:pt x="2060" y="70"/>
                  <a:pt x="1722" y="0"/>
                  <a:pt x="1363" y="0"/>
                </a:cubicBezTo>
                <a:lnTo>
                  <a:pt x="1363" y="0"/>
                </a:lnTo>
                <a:cubicBezTo>
                  <a:pt x="1003" y="0"/>
                  <a:pt x="665" y="70"/>
                  <a:pt x="410" y="196"/>
                </a:cubicBezTo>
                <a:lnTo>
                  <a:pt x="410" y="196"/>
                </a:lnTo>
                <a:cubicBezTo>
                  <a:pt x="145" y="328"/>
                  <a:pt x="0" y="506"/>
                  <a:pt x="0" y="700"/>
                </a:cubicBezTo>
                <a:lnTo>
                  <a:pt x="0" y="700"/>
                </a:lnTo>
                <a:cubicBezTo>
                  <a:pt x="0" y="893"/>
                  <a:pt x="145" y="1072"/>
                  <a:pt x="410" y="1202"/>
                </a:cubicBezTo>
                <a:lnTo>
                  <a:pt x="410" y="1202"/>
                </a:lnTo>
                <a:cubicBezTo>
                  <a:pt x="665" y="1329"/>
                  <a:pt x="1003" y="1399"/>
                  <a:pt x="1363" y="1399"/>
                </a:cubicBezTo>
                <a:lnTo>
                  <a:pt x="1363" y="1399"/>
                </a:lnTo>
                <a:cubicBezTo>
                  <a:pt x="1722" y="1399"/>
                  <a:pt x="2060" y="1329"/>
                  <a:pt x="2315" y="1202"/>
                </a:cubicBezTo>
                <a:lnTo>
                  <a:pt x="2315" y="1202"/>
                </a:lnTo>
                <a:cubicBezTo>
                  <a:pt x="2580" y="1072"/>
                  <a:pt x="2726" y="893"/>
                  <a:pt x="2726" y="700"/>
                </a:cubicBezTo>
                <a:lnTo>
                  <a:pt x="2726" y="700"/>
                </a:lnTo>
                <a:cubicBezTo>
                  <a:pt x="2726" y="506"/>
                  <a:pt x="2580" y="328"/>
                  <a:pt x="2315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2">
            <a:extLst>
              <a:ext uri="{FF2B5EF4-FFF2-40B4-BE49-F238E27FC236}">
                <a16:creationId xmlns:a16="http://schemas.microsoft.com/office/drawing/2014/main" id="{54CE1F15-3F84-9D43-A714-148F9DB38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69" y="9027758"/>
            <a:ext cx="3394703" cy="1746788"/>
          </a:xfrm>
          <a:custGeom>
            <a:avLst/>
            <a:gdLst>
              <a:gd name="T0" fmla="*/ 2308 w 2727"/>
              <a:gd name="T1" fmla="*/ 1188 h 1401"/>
              <a:gd name="T2" fmla="*/ 2308 w 2727"/>
              <a:gd name="T3" fmla="*/ 1188 h 1401"/>
              <a:gd name="T4" fmla="*/ 1363 w 2727"/>
              <a:gd name="T5" fmla="*/ 1382 h 1401"/>
              <a:gd name="T6" fmla="*/ 1363 w 2727"/>
              <a:gd name="T7" fmla="*/ 1382 h 1401"/>
              <a:gd name="T8" fmla="*/ 418 w 2727"/>
              <a:gd name="T9" fmla="*/ 1188 h 1401"/>
              <a:gd name="T10" fmla="*/ 418 w 2727"/>
              <a:gd name="T11" fmla="*/ 1188 h 1401"/>
              <a:gd name="T12" fmla="*/ 16 w 2727"/>
              <a:gd name="T13" fmla="*/ 699 h 1401"/>
              <a:gd name="T14" fmla="*/ 16 w 2727"/>
              <a:gd name="T15" fmla="*/ 699 h 1401"/>
              <a:gd name="T16" fmla="*/ 418 w 2727"/>
              <a:gd name="T17" fmla="*/ 211 h 1401"/>
              <a:gd name="T18" fmla="*/ 418 w 2727"/>
              <a:gd name="T19" fmla="*/ 211 h 1401"/>
              <a:gd name="T20" fmla="*/ 1363 w 2727"/>
              <a:gd name="T21" fmla="*/ 16 h 1401"/>
              <a:gd name="T22" fmla="*/ 1363 w 2727"/>
              <a:gd name="T23" fmla="*/ 16 h 1401"/>
              <a:gd name="T24" fmla="*/ 2308 w 2727"/>
              <a:gd name="T25" fmla="*/ 211 h 1401"/>
              <a:gd name="T26" fmla="*/ 2308 w 2727"/>
              <a:gd name="T27" fmla="*/ 211 h 1401"/>
              <a:gd name="T28" fmla="*/ 2709 w 2727"/>
              <a:gd name="T29" fmla="*/ 699 h 1401"/>
              <a:gd name="T30" fmla="*/ 2709 w 2727"/>
              <a:gd name="T31" fmla="*/ 699 h 1401"/>
              <a:gd name="T32" fmla="*/ 2308 w 2727"/>
              <a:gd name="T33" fmla="*/ 1188 h 1401"/>
              <a:gd name="T34" fmla="*/ 2315 w 2727"/>
              <a:gd name="T35" fmla="*/ 196 h 1401"/>
              <a:gd name="T36" fmla="*/ 2315 w 2727"/>
              <a:gd name="T37" fmla="*/ 196 h 1401"/>
              <a:gd name="T38" fmla="*/ 1363 w 2727"/>
              <a:gd name="T39" fmla="*/ 0 h 1401"/>
              <a:gd name="T40" fmla="*/ 1363 w 2727"/>
              <a:gd name="T41" fmla="*/ 0 h 1401"/>
              <a:gd name="T42" fmla="*/ 410 w 2727"/>
              <a:gd name="T43" fmla="*/ 196 h 1401"/>
              <a:gd name="T44" fmla="*/ 410 w 2727"/>
              <a:gd name="T45" fmla="*/ 196 h 1401"/>
              <a:gd name="T46" fmla="*/ 0 w 2727"/>
              <a:gd name="T47" fmla="*/ 699 h 1401"/>
              <a:gd name="T48" fmla="*/ 0 w 2727"/>
              <a:gd name="T49" fmla="*/ 699 h 1401"/>
              <a:gd name="T50" fmla="*/ 410 w 2727"/>
              <a:gd name="T51" fmla="*/ 1203 h 1401"/>
              <a:gd name="T52" fmla="*/ 410 w 2727"/>
              <a:gd name="T53" fmla="*/ 1203 h 1401"/>
              <a:gd name="T54" fmla="*/ 1363 w 2727"/>
              <a:gd name="T55" fmla="*/ 1400 h 1401"/>
              <a:gd name="T56" fmla="*/ 1363 w 2727"/>
              <a:gd name="T57" fmla="*/ 1400 h 1401"/>
              <a:gd name="T58" fmla="*/ 2315 w 2727"/>
              <a:gd name="T59" fmla="*/ 1203 h 1401"/>
              <a:gd name="T60" fmla="*/ 2315 w 2727"/>
              <a:gd name="T61" fmla="*/ 1203 h 1401"/>
              <a:gd name="T62" fmla="*/ 2726 w 2727"/>
              <a:gd name="T63" fmla="*/ 699 h 1401"/>
              <a:gd name="T64" fmla="*/ 2726 w 2727"/>
              <a:gd name="T65" fmla="*/ 699 h 1401"/>
              <a:gd name="T66" fmla="*/ 2315 w 2727"/>
              <a:gd name="T67" fmla="*/ 196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27" h="1401">
                <a:moveTo>
                  <a:pt x="2308" y="1188"/>
                </a:moveTo>
                <a:lnTo>
                  <a:pt x="2308" y="1188"/>
                </a:lnTo>
                <a:cubicBezTo>
                  <a:pt x="2055" y="1313"/>
                  <a:pt x="1719" y="1382"/>
                  <a:pt x="1363" y="1382"/>
                </a:cubicBezTo>
                <a:lnTo>
                  <a:pt x="1363" y="1382"/>
                </a:lnTo>
                <a:cubicBezTo>
                  <a:pt x="1006" y="1382"/>
                  <a:pt x="671" y="1313"/>
                  <a:pt x="418" y="1188"/>
                </a:cubicBezTo>
                <a:lnTo>
                  <a:pt x="418" y="1188"/>
                </a:lnTo>
                <a:cubicBezTo>
                  <a:pt x="159" y="1060"/>
                  <a:pt x="16" y="886"/>
                  <a:pt x="16" y="699"/>
                </a:cubicBezTo>
                <a:lnTo>
                  <a:pt x="16" y="699"/>
                </a:lnTo>
                <a:cubicBezTo>
                  <a:pt x="16" y="513"/>
                  <a:pt x="159" y="339"/>
                  <a:pt x="418" y="211"/>
                </a:cubicBezTo>
                <a:lnTo>
                  <a:pt x="418" y="211"/>
                </a:lnTo>
                <a:cubicBezTo>
                  <a:pt x="671" y="85"/>
                  <a:pt x="1006" y="16"/>
                  <a:pt x="1363" y="16"/>
                </a:cubicBezTo>
                <a:lnTo>
                  <a:pt x="1363" y="16"/>
                </a:lnTo>
                <a:cubicBezTo>
                  <a:pt x="1719" y="16"/>
                  <a:pt x="2055" y="85"/>
                  <a:pt x="2308" y="211"/>
                </a:cubicBezTo>
                <a:lnTo>
                  <a:pt x="2308" y="211"/>
                </a:lnTo>
                <a:cubicBezTo>
                  <a:pt x="2567" y="339"/>
                  <a:pt x="2709" y="513"/>
                  <a:pt x="2709" y="699"/>
                </a:cubicBezTo>
                <a:lnTo>
                  <a:pt x="2709" y="699"/>
                </a:lnTo>
                <a:cubicBezTo>
                  <a:pt x="2709" y="886"/>
                  <a:pt x="2567" y="1060"/>
                  <a:pt x="2308" y="1188"/>
                </a:cubicBezTo>
                <a:close/>
                <a:moveTo>
                  <a:pt x="2315" y="196"/>
                </a:moveTo>
                <a:lnTo>
                  <a:pt x="2315" y="196"/>
                </a:lnTo>
                <a:cubicBezTo>
                  <a:pt x="2060" y="70"/>
                  <a:pt x="1722" y="0"/>
                  <a:pt x="1363" y="0"/>
                </a:cubicBezTo>
                <a:lnTo>
                  <a:pt x="1363" y="0"/>
                </a:lnTo>
                <a:cubicBezTo>
                  <a:pt x="1003" y="0"/>
                  <a:pt x="665" y="70"/>
                  <a:pt x="410" y="196"/>
                </a:cubicBezTo>
                <a:lnTo>
                  <a:pt x="410" y="196"/>
                </a:lnTo>
                <a:cubicBezTo>
                  <a:pt x="145" y="328"/>
                  <a:pt x="0" y="506"/>
                  <a:pt x="0" y="699"/>
                </a:cubicBezTo>
                <a:lnTo>
                  <a:pt x="0" y="699"/>
                </a:lnTo>
                <a:cubicBezTo>
                  <a:pt x="0" y="893"/>
                  <a:pt x="145" y="1071"/>
                  <a:pt x="410" y="1203"/>
                </a:cubicBezTo>
                <a:lnTo>
                  <a:pt x="410" y="1203"/>
                </a:lnTo>
                <a:cubicBezTo>
                  <a:pt x="665" y="1330"/>
                  <a:pt x="1003" y="1400"/>
                  <a:pt x="1363" y="1400"/>
                </a:cubicBezTo>
                <a:lnTo>
                  <a:pt x="1363" y="1400"/>
                </a:lnTo>
                <a:cubicBezTo>
                  <a:pt x="1722" y="1400"/>
                  <a:pt x="2060" y="1330"/>
                  <a:pt x="2315" y="1203"/>
                </a:cubicBezTo>
                <a:lnTo>
                  <a:pt x="2315" y="1203"/>
                </a:lnTo>
                <a:cubicBezTo>
                  <a:pt x="2580" y="1071"/>
                  <a:pt x="2726" y="893"/>
                  <a:pt x="2726" y="699"/>
                </a:cubicBezTo>
                <a:lnTo>
                  <a:pt x="2726" y="699"/>
                </a:lnTo>
                <a:cubicBezTo>
                  <a:pt x="2726" y="506"/>
                  <a:pt x="2580" y="328"/>
                  <a:pt x="2315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53C9EF6-3782-6F4D-A9ED-8A1E020C2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206" y="3957673"/>
            <a:ext cx="829324" cy="1231867"/>
          </a:xfrm>
          <a:custGeom>
            <a:avLst/>
            <a:gdLst>
              <a:gd name="connsiteX0" fmla="*/ 324269 w 829324"/>
              <a:gd name="connsiteY0" fmla="*/ 725082 h 1231867"/>
              <a:gd name="connsiteX1" fmla="*/ 511239 w 829324"/>
              <a:gd name="connsiteY1" fmla="*/ 725082 h 1231867"/>
              <a:gd name="connsiteX2" fmla="*/ 672034 w 829324"/>
              <a:gd name="connsiteY2" fmla="*/ 747620 h 1231867"/>
              <a:gd name="connsiteX3" fmla="*/ 736850 w 829324"/>
              <a:gd name="connsiteY3" fmla="*/ 765149 h 1231867"/>
              <a:gd name="connsiteX4" fmla="*/ 738096 w 829324"/>
              <a:gd name="connsiteY4" fmla="*/ 766401 h 1231867"/>
              <a:gd name="connsiteX5" fmla="*/ 815378 w 829324"/>
              <a:gd name="connsiteY5" fmla="*/ 876586 h 1231867"/>
              <a:gd name="connsiteX6" fmla="*/ 815378 w 829324"/>
              <a:gd name="connsiteY6" fmla="*/ 1060644 h 1231867"/>
              <a:gd name="connsiteX7" fmla="*/ 797927 w 829324"/>
              <a:gd name="connsiteY7" fmla="*/ 1076921 h 1231867"/>
              <a:gd name="connsiteX8" fmla="*/ 781723 w 829324"/>
              <a:gd name="connsiteY8" fmla="*/ 1060644 h 1231867"/>
              <a:gd name="connsiteX9" fmla="*/ 781723 w 829324"/>
              <a:gd name="connsiteY9" fmla="*/ 876586 h 1231867"/>
              <a:gd name="connsiteX10" fmla="*/ 728125 w 829324"/>
              <a:gd name="connsiteY10" fmla="*/ 797704 h 1231867"/>
              <a:gd name="connsiteX11" fmla="*/ 663308 w 829324"/>
              <a:gd name="connsiteY11" fmla="*/ 780174 h 1231867"/>
              <a:gd name="connsiteX12" fmla="*/ 511239 w 829324"/>
              <a:gd name="connsiteY12" fmla="*/ 758889 h 1231867"/>
              <a:gd name="connsiteX13" fmla="*/ 461380 w 829324"/>
              <a:gd name="connsiteY13" fmla="*/ 825250 h 1231867"/>
              <a:gd name="connsiteX14" fmla="*/ 500021 w 829324"/>
              <a:gd name="connsiteY14" fmla="*/ 1128257 h 1231867"/>
              <a:gd name="connsiteX15" fmla="*/ 483817 w 829324"/>
              <a:gd name="connsiteY15" fmla="*/ 1175837 h 1231867"/>
              <a:gd name="connsiteX16" fmla="*/ 436451 w 829324"/>
              <a:gd name="connsiteY16" fmla="*/ 1223416 h 1231867"/>
              <a:gd name="connsiteX17" fmla="*/ 399057 w 829324"/>
              <a:gd name="connsiteY17" fmla="*/ 1223416 h 1231867"/>
              <a:gd name="connsiteX18" fmla="*/ 351691 w 829324"/>
              <a:gd name="connsiteY18" fmla="*/ 1175837 h 1231867"/>
              <a:gd name="connsiteX19" fmla="*/ 335487 w 829324"/>
              <a:gd name="connsiteY19" fmla="*/ 1128257 h 1231867"/>
              <a:gd name="connsiteX20" fmla="*/ 374127 w 829324"/>
              <a:gd name="connsiteY20" fmla="*/ 825250 h 1231867"/>
              <a:gd name="connsiteX21" fmla="*/ 324269 w 829324"/>
              <a:gd name="connsiteY21" fmla="*/ 758889 h 1231867"/>
              <a:gd name="connsiteX22" fmla="*/ 173446 w 829324"/>
              <a:gd name="connsiteY22" fmla="*/ 780174 h 1231867"/>
              <a:gd name="connsiteX23" fmla="*/ 108629 w 829324"/>
              <a:gd name="connsiteY23" fmla="*/ 797704 h 1231867"/>
              <a:gd name="connsiteX24" fmla="*/ 53785 w 829324"/>
              <a:gd name="connsiteY24" fmla="*/ 876586 h 1231867"/>
              <a:gd name="connsiteX25" fmla="*/ 53785 w 829324"/>
              <a:gd name="connsiteY25" fmla="*/ 1060644 h 1231867"/>
              <a:gd name="connsiteX26" fmla="*/ 37581 w 829324"/>
              <a:gd name="connsiteY26" fmla="*/ 1076921 h 1231867"/>
              <a:gd name="connsiteX27" fmla="*/ 20130 w 829324"/>
              <a:gd name="connsiteY27" fmla="*/ 1060644 h 1231867"/>
              <a:gd name="connsiteX28" fmla="*/ 20130 w 829324"/>
              <a:gd name="connsiteY28" fmla="*/ 876586 h 1231867"/>
              <a:gd name="connsiteX29" fmla="*/ 97411 w 829324"/>
              <a:gd name="connsiteY29" fmla="*/ 766401 h 1231867"/>
              <a:gd name="connsiteX30" fmla="*/ 98658 w 829324"/>
              <a:gd name="connsiteY30" fmla="*/ 765149 h 1231867"/>
              <a:gd name="connsiteX31" fmla="*/ 163474 w 829324"/>
              <a:gd name="connsiteY31" fmla="*/ 747620 h 1231867"/>
              <a:gd name="connsiteX32" fmla="*/ 324269 w 829324"/>
              <a:gd name="connsiteY32" fmla="*/ 725082 h 1231867"/>
              <a:gd name="connsiteX33" fmla="*/ 745820 w 829324"/>
              <a:gd name="connsiteY33" fmla="*/ 596087 h 1231867"/>
              <a:gd name="connsiteX34" fmla="*/ 723621 w 829324"/>
              <a:gd name="connsiteY34" fmla="*/ 597643 h 1231867"/>
              <a:gd name="connsiteX35" fmla="*/ 687606 w 829324"/>
              <a:gd name="connsiteY35" fmla="*/ 625035 h 1231867"/>
              <a:gd name="connsiteX36" fmla="*/ 681396 w 829324"/>
              <a:gd name="connsiteY36" fmla="*/ 669859 h 1231867"/>
              <a:gd name="connsiteX37" fmla="*/ 708718 w 829324"/>
              <a:gd name="connsiteY37" fmla="*/ 704721 h 1231867"/>
              <a:gd name="connsiteX38" fmla="*/ 788200 w 829324"/>
              <a:gd name="connsiteY38" fmla="*/ 683555 h 1231867"/>
              <a:gd name="connsiteX39" fmla="*/ 767088 w 829324"/>
              <a:gd name="connsiteY39" fmla="*/ 603869 h 1231867"/>
              <a:gd name="connsiteX40" fmla="*/ 745820 w 829324"/>
              <a:gd name="connsiteY40" fmla="*/ 596087 h 1231867"/>
              <a:gd name="connsiteX41" fmla="*/ 90249 w 829324"/>
              <a:gd name="connsiteY41" fmla="*/ 595153 h 1231867"/>
              <a:gd name="connsiteX42" fmla="*/ 61685 w 829324"/>
              <a:gd name="connsiteY42" fmla="*/ 603869 h 1231867"/>
              <a:gd name="connsiteX43" fmla="*/ 40573 w 829324"/>
              <a:gd name="connsiteY43" fmla="*/ 683555 h 1231867"/>
              <a:gd name="connsiteX44" fmla="*/ 120055 w 829324"/>
              <a:gd name="connsiteY44" fmla="*/ 704721 h 1231867"/>
              <a:gd name="connsiteX45" fmla="*/ 141167 w 829324"/>
              <a:gd name="connsiteY45" fmla="*/ 625035 h 1231867"/>
              <a:gd name="connsiteX46" fmla="*/ 106394 w 829324"/>
              <a:gd name="connsiteY46" fmla="*/ 597643 h 1231867"/>
              <a:gd name="connsiteX47" fmla="*/ 90249 w 829324"/>
              <a:gd name="connsiteY47" fmla="*/ 595153 h 1231867"/>
              <a:gd name="connsiteX48" fmla="*/ 416878 w 829324"/>
              <a:gd name="connsiteY48" fmla="*/ 330205 h 1231867"/>
              <a:gd name="connsiteX49" fmla="*/ 284545 w 829324"/>
              <a:gd name="connsiteY49" fmla="*/ 460794 h 1231867"/>
              <a:gd name="connsiteX50" fmla="*/ 416878 w 829324"/>
              <a:gd name="connsiteY50" fmla="*/ 592627 h 1231867"/>
              <a:gd name="connsiteX51" fmla="*/ 546714 w 829324"/>
              <a:gd name="connsiteY51" fmla="*/ 460794 h 1231867"/>
              <a:gd name="connsiteX52" fmla="*/ 416878 w 829324"/>
              <a:gd name="connsiteY52" fmla="*/ 330205 h 1231867"/>
              <a:gd name="connsiteX53" fmla="*/ 416878 w 829324"/>
              <a:gd name="connsiteY53" fmla="*/ 296625 h 1231867"/>
              <a:gd name="connsiteX54" fmla="*/ 579173 w 829324"/>
              <a:gd name="connsiteY54" fmla="*/ 460794 h 1231867"/>
              <a:gd name="connsiteX55" fmla="*/ 416878 w 829324"/>
              <a:gd name="connsiteY55" fmla="*/ 624964 h 1231867"/>
              <a:gd name="connsiteX56" fmla="*/ 250838 w 829324"/>
              <a:gd name="connsiteY56" fmla="*/ 460794 h 1231867"/>
              <a:gd name="connsiteX57" fmla="*/ 416878 w 829324"/>
              <a:gd name="connsiteY57" fmla="*/ 296625 h 1231867"/>
              <a:gd name="connsiteX58" fmla="*/ 98166 w 829324"/>
              <a:gd name="connsiteY58" fmla="*/ 221315 h 1231867"/>
              <a:gd name="connsiteX59" fmla="*/ 75346 w 829324"/>
              <a:gd name="connsiteY59" fmla="*/ 222871 h 1231867"/>
              <a:gd name="connsiteX60" fmla="*/ 40573 w 829324"/>
              <a:gd name="connsiteY60" fmla="*/ 250263 h 1231867"/>
              <a:gd name="connsiteX61" fmla="*/ 61685 w 829324"/>
              <a:gd name="connsiteY61" fmla="*/ 329949 h 1231867"/>
              <a:gd name="connsiteX62" fmla="*/ 141167 w 829324"/>
              <a:gd name="connsiteY62" fmla="*/ 308783 h 1231867"/>
              <a:gd name="connsiteX63" fmla="*/ 120055 w 829324"/>
              <a:gd name="connsiteY63" fmla="*/ 229097 h 1231867"/>
              <a:gd name="connsiteX64" fmla="*/ 98166 w 829324"/>
              <a:gd name="connsiteY64" fmla="*/ 221315 h 1231867"/>
              <a:gd name="connsiteX65" fmla="*/ 738524 w 829324"/>
              <a:gd name="connsiteY65" fmla="*/ 220381 h 1231867"/>
              <a:gd name="connsiteX66" fmla="*/ 708718 w 829324"/>
              <a:gd name="connsiteY66" fmla="*/ 229097 h 1231867"/>
              <a:gd name="connsiteX67" fmla="*/ 687606 w 829324"/>
              <a:gd name="connsiteY67" fmla="*/ 308783 h 1231867"/>
              <a:gd name="connsiteX68" fmla="*/ 767088 w 829324"/>
              <a:gd name="connsiteY68" fmla="*/ 329949 h 1231867"/>
              <a:gd name="connsiteX69" fmla="*/ 788200 w 829324"/>
              <a:gd name="connsiteY69" fmla="*/ 250263 h 1231867"/>
              <a:gd name="connsiteX70" fmla="*/ 753427 w 829324"/>
              <a:gd name="connsiteY70" fmla="*/ 222871 h 1231867"/>
              <a:gd name="connsiteX71" fmla="*/ 738524 w 829324"/>
              <a:gd name="connsiteY71" fmla="*/ 220381 h 1231867"/>
              <a:gd name="connsiteX72" fmla="*/ 415628 w 829324"/>
              <a:gd name="connsiteY72" fmla="*/ 33618 h 1231867"/>
              <a:gd name="connsiteX73" fmla="*/ 356017 w 829324"/>
              <a:gd name="connsiteY73" fmla="*/ 92137 h 1231867"/>
              <a:gd name="connsiteX74" fmla="*/ 415628 w 829324"/>
              <a:gd name="connsiteY74" fmla="*/ 150656 h 1231867"/>
              <a:gd name="connsiteX75" fmla="*/ 472756 w 829324"/>
              <a:gd name="connsiteY75" fmla="*/ 92137 h 1231867"/>
              <a:gd name="connsiteX76" fmla="*/ 415628 w 829324"/>
              <a:gd name="connsiteY76" fmla="*/ 33618 h 1231867"/>
              <a:gd name="connsiteX77" fmla="*/ 415628 w 829324"/>
              <a:gd name="connsiteY77" fmla="*/ 0 h 1231867"/>
              <a:gd name="connsiteX78" fmla="*/ 503804 w 829324"/>
              <a:gd name="connsiteY78" fmla="*/ 82176 h 1231867"/>
              <a:gd name="connsiteX79" fmla="*/ 701267 w 829324"/>
              <a:gd name="connsiteY79" fmla="*/ 195479 h 1231867"/>
              <a:gd name="connsiteX80" fmla="*/ 762120 w 829324"/>
              <a:gd name="connsiteY80" fmla="*/ 190499 h 1231867"/>
              <a:gd name="connsiteX81" fmla="*/ 816764 w 829324"/>
              <a:gd name="connsiteY81" fmla="*/ 232832 h 1231867"/>
              <a:gd name="connsiteX82" fmla="*/ 783233 w 829324"/>
              <a:gd name="connsiteY82" fmla="*/ 358586 h 1231867"/>
              <a:gd name="connsiteX83" fmla="*/ 753427 w 829324"/>
              <a:gd name="connsiteY83" fmla="*/ 368547 h 1231867"/>
              <a:gd name="connsiteX84" fmla="*/ 753427 w 829324"/>
              <a:gd name="connsiteY84" fmla="*/ 564026 h 1231867"/>
              <a:gd name="connsiteX85" fmla="*/ 783233 w 829324"/>
              <a:gd name="connsiteY85" fmla="*/ 575232 h 1231867"/>
              <a:gd name="connsiteX86" fmla="*/ 816764 w 829324"/>
              <a:gd name="connsiteY86" fmla="*/ 699741 h 1231867"/>
              <a:gd name="connsiteX87" fmla="*/ 737282 w 829324"/>
              <a:gd name="connsiteY87" fmla="*/ 745809 h 1231867"/>
              <a:gd name="connsiteX88" fmla="*/ 692574 w 829324"/>
              <a:gd name="connsiteY88" fmla="*/ 733358 h 1231867"/>
              <a:gd name="connsiteX89" fmla="*/ 649107 w 829324"/>
              <a:gd name="connsiteY89" fmla="*/ 678574 h 1231867"/>
              <a:gd name="connsiteX90" fmla="*/ 650349 w 829324"/>
              <a:gd name="connsiteY90" fmla="*/ 627526 h 1231867"/>
              <a:gd name="connsiteX91" fmla="*/ 613092 w 829324"/>
              <a:gd name="connsiteY91" fmla="*/ 605114 h 1231867"/>
              <a:gd name="connsiteX92" fmla="*/ 606882 w 829324"/>
              <a:gd name="connsiteY92" fmla="*/ 582702 h 1231867"/>
              <a:gd name="connsiteX93" fmla="*/ 629236 w 829324"/>
              <a:gd name="connsiteY93" fmla="*/ 576477 h 1231867"/>
              <a:gd name="connsiteX94" fmla="*/ 666494 w 829324"/>
              <a:gd name="connsiteY94" fmla="*/ 597643 h 1231867"/>
              <a:gd name="connsiteX95" fmla="*/ 714928 w 829324"/>
              <a:gd name="connsiteY95" fmla="*/ 566516 h 1231867"/>
              <a:gd name="connsiteX96" fmla="*/ 721137 w 829324"/>
              <a:gd name="connsiteY96" fmla="*/ 564026 h 1231867"/>
              <a:gd name="connsiteX97" fmla="*/ 721137 w 829324"/>
              <a:gd name="connsiteY97" fmla="*/ 368547 h 1231867"/>
              <a:gd name="connsiteX98" fmla="*/ 664010 w 829324"/>
              <a:gd name="connsiteY98" fmla="*/ 333684 h 1231867"/>
              <a:gd name="connsiteX99" fmla="*/ 632962 w 829324"/>
              <a:gd name="connsiteY99" fmla="*/ 352361 h 1231867"/>
              <a:gd name="connsiteX100" fmla="*/ 625511 w 829324"/>
              <a:gd name="connsiteY100" fmla="*/ 354851 h 1231867"/>
              <a:gd name="connsiteX101" fmla="*/ 610608 w 829324"/>
              <a:gd name="connsiteY101" fmla="*/ 346135 h 1231867"/>
              <a:gd name="connsiteX102" fmla="*/ 616817 w 829324"/>
              <a:gd name="connsiteY102" fmla="*/ 323724 h 1231867"/>
              <a:gd name="connsiteX103" fmla="*/ 650349 w 829324"/>
              <a:gd name="connsiteY103" fmla="*/ 303802 h 1231867"/>
              <a:gd name="connsiteX104" fmla="*/ 671461 w 829324"/>
              <a:gd name="connsiteY104" fmla="*/ 216646 h 1231867"/>
              <a:gd name="connsiteX105" fmla="*/ 501320 w 829324"/>
              <a:gd name="connsiteY105" fmla="*/ 117039 h 1231867"/>
              <a:gd name="connsiteX106" fmla="*/ 431773 w 829324"/>
              <a:gd name="connsiteY106" fmla="*/ 181783 h 1231867"/>
              <a:gd name="connsiteX107" fmla="*/ 431773 w 829324"/>
              <a:gd name="connsiteY107" fmla="*/ 230342 h 1231867"/>
              <a:gd name="connsiteX108" fmla="*/ 415628 w 829324"/>
              <a:gd name="connsiteY108" fmla="*/ 246528 h 1231867"/>
              <a:gd name="connsiteX109" fmla="*/ 398242 w 829324"/>
              <a:gd name="connsiteY109" fmla="*/ 230342 h 1231867"/>
              <a:gd name="connsiteX110" fmla="*/ 398242 w 829324"/>
              <a:gd name="connsiteY110" fmla="*/ 181783 h 1231867"/>
              <a:gd name="connsiteX111" fmla="*/ 327453 w 829324"/>
              <a:gd name="connsiteY111" fmla="*/ 117039 h 1231867"/>
              <a:gd name="connsiteX112" fmla="*/ 157312 w 829324"/>
              <a:gd name="connsiteY112" fmla="*/ 216646 h 1231867"/>
              <a:gd name="connsiteX113" fmla="*/ 178424 w 829324"/>
              <a:gd name="connsiteY113" fmla="*/ 306292 h 1231867"/>
              <a:gd name="connsiteX114" fmla="*/ 206988 w 829324"/>
              <a:gd name="connsiteY114" fmla="*/ 322479 h 1231867"/>
              <a:gd name="connsiteX115" fmla="*/ 211956 w 829324"/>
              <a:gd name="connsiteY115" fmla="*/ 344890 h 1231867"/>
              <a:gd name="connsiteX116" fmla="*/ 198295 w 829324"/>
              <a:gd name="connsiteY116" fmla="*/ 353606 h 1231867"/>
              <a:gd name="connsiteX117" fmla="*/ 189602 w 829324"/>
              <a:gd name="connsiteY117" fmla="*/ 351116 h 1231867"/>
              <a:gd name="connsiteX118" fmla="*/ 162280 w 829324"/>
              <a:gd name="connsiteY118" fmla="*/ 334929 h 1231867"/>
              <a:gd name="connsiteX119" fmla="*/ 107636 w 829324"/>
              <a:gd name="connsiteY119" fmla="*/ 368547 h 1231867"/>
              <a:gd name="connsiteX120" fmla="*/ 107636 w 829324"/>
              <a:gd name="connsiteY120" fmla="*/ 564026 h 1231867"/>
              <a:gd name="connsiteX121" fmla="*/ 113845 w 829324"/>
              <a:gd name="connsiteY121" fmla="*/ 566516 h 1231867"/>
              <a:gd name="connsiteX122" fmla="*/ 164764 w 829324"/>
              <a:gd name="connsiteY122" fmla="*/ 600134 h 1231867"/>
              <a:gd name="connsiteX123" fmla="*/ 202021 w 829324"/>
              <a:gd name="connsiteY123" fmla="*/ 576477 h 1231867"/>
              <a:gd name="connsiteX124" fmla="*/ 225617 w 829324"/>
              <a:gd name="connsiteY124" fmla="*/ 582702 h 1231867"/>
              <a:gd name="connsiteX125" fmla="*/ 219407 w 829324"/>
              <a:gd name="connsiteY125" fmla="*/ 606359 h 1231867"/>
              <a:gd name="connsiteX126" fmla="*/ 178424 w 829324"/>
              <a:gd name="connsiteY126" fmla="*/ 630016 h 1231867"/>
              <a:gd name="connsiteX127" fmla="*/ 136200 w 829324"/>
              <a:gd name="connsiteY127" fmla="*/ 733358 h 1231867"/>
              <a:gd name="connsiteX128" fmla="*/ 90249 w 829324"/>
              <a:gd name="connsiteY128" fmla="*/ 745809 h 1231867"/>
              <a:gd name="connsiteX129" fmla="*/ 12009 w 829324"/>
              <a:gd name="connsiteY129" fmla="*/ 699741 h 1231867"/>
              <a:gd name="connsiteX130" fmla="*/ 45541 w 829324"/>
              <a:gd name="connsiteY130" fmla="*/ 575232 h 1231867"/>
              <a:gd name="connsiteX131" fmla="*/ 74104 w 829324"/>
              <a:gd name="connsiteY131" fmla="*/ 564026 h 1231867"/>
              <a:gd name="connsiteX132" fmla="*/ 74104 w 829324"/>
              <a:gd name="connsiteY132" fmla="*/ 368547 h 1231867"/>
              <a:gd name="connsiteX133" fmla="*/ 45541 w 829324"/>
              <a:gd name="connsiteY133" fmla="*/ 358586 h 1231867"/>
              <a:gd name="connsiteX134" fmla="*/ 12009 w 829324"/>
              <a:gd name="connsiteY134" fmla="*/ 232832 h 1231867"/>
              <a:gd name="connsiteX135" fmla="*/ 67895 w 829324"/>
              <a:gd name="connsiteY135" fmla="*/ 190499 h 1231867"/>
              <a:gd name="connsiteX136" fmla="*/ 127506 w 829324"/>
              <a:gd name="connsiteY136" fmla="*/ 195479 h 1231867"/>
              <a:gd name="connsiteX137" fmla="*/ 323727 w 829324"/>
              <a:gd name="connsiteY137" fmla="*/ 82176 h 1231867"/>
              <a:gd name="connsiteX138" fmla="*/ 415628 w 829324"/>
              <a:gd name="connsiteY138" fmla="*/ 0 h 123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829324" h="1231867">
                <a:moveTo>
                  <a:pt x="324269" y="725082"/>
                </a:moveTo>
                <a:lnTo>
                  <a:pt x="511239" y="725082"/>
                </a:lnTo>
                <a:cubicBezTo>
                  <a:pt x="564837" y="725082"/>
                  <a:pt x="619682" y="732595"/>
                  <a:pt x="672034" y="747620"/>
                </a:cubicBezTo>
                <a:lnTo>
                  <a:pt x="736850" y="765149"/>
                </a:lnTo>
                <a:cubicBezTo>
                  <a:pt x="736850" y="766401"/>
                  <a:pt x="738096" y="766401"/>
                  <a:pt x="738096" y="766401"/>
                </a:cubicBezTo>
                <a:cubicBezTo>
                  <a:pt x="784216" y="782679"/>
                  <a:pt x="815378" y="826502"/>
                  <a:pt x="815378" y="876586"/>
                </a:cubicBezTo>
                <a:lnTo>
                  <a:pt x="815378" y="1060644"/>
                </a:lnTo>
                <a:cubicBezTo>
                  <a:pt x="815378" y="1069409"/>
                  <a:pt x="807899" y="1076921"/>
                  <a:pt x="797927" y="1076921"/>
                </a:cubicBezTo>
                <a:cubicBezTo>
                  <a:pt x="789202" y="1076921"/>
                  <a:pt x="781723" y="1069409"/>
                  <a:pt x="781723" y="1060644"/>
                </a:cubicBezTo>
                <a:lnTo>
                  <a:pt x="781723" y="876586"/>
                </a:lnTo>
                <a:cubicBezTo>
                  <a:pt x="781723" y="840275"/>
                  <a:pt x="760533" y="810225"/>
                  <a:pt x="728125" y="797704"/>
                </a:cubicBezTo>
                <a:lnTo>
                  <a:pt x="663308" y="780174"/>
                </a:lnTo>
                <a:cubicBezTo>
                  <a:pt x="613450" y="766401"/>
                  <a:pt x="562344" y="758889"/>
                  <a:pt x="511239" y="758889"/>
                </a:cubicBezTo>
                <a:cubicBezTo>
                  <a:pt x="506253" y="787687"/>
                  <a:pt x="486310" y="811477"/>
                  <a:pt x="461380" y="825250"/>
                </a:cubicBezTo>
                <a:lnTo>
                  <a:pt x="500021" y="1128257"/>
                </a:lnTo>
                <a:cubicBezTo>
                  <a:pt x="502514" y="1145786"/>
                  <a:pt x="496281" y="1163316"/>
                  <a:pt x="483817" y="1175837"/>
                </a:cubicBezTo>
                <a:lnTo>
                  <a:pt x="436451" y="1223416"/>
                </a:lnTo>
                <a:cubicBezTo>
                  <a:pt x="426479" y="1234685"/>
                  <a:pt x="410275" y="1234685"/>
                  <a:pt x="399057" y="1223416"/>
                </a:cubicBezTo>
                <a:lnTo>
                  <a:pt x="351691" y="1175837"/>
                </a:lnTo>
                <a:cubicBezTo>
                  <a:pt x="339226" y="1163316"/>
                  <a:pt x="332994" y="1145786"/>
                  <a:pt x="335487" y="1128257"/>
                </a:cubicBezTo>
                <a:lnTo>
                  <a:pt x="374127" y="825250"/>
                </a:lnTo>
                <a:cubicBezTo>
                  <a:pt x="349198" y="811477"/>
                  <a:pt x="330501" y="787687"/>
                  <a:pt x="324269" y="758889"/>
                </a:cubicBezTo>
                <a:cubicBezTo>
                  <a:pt x="273163" y="758889"/>
                  <a:pt x="222058" y="766401"/>
                  <a:pt x="173446" y="780174"/>
                </a:cubicBezTo>
                <a:lnTo>
                  <a:pt x="108629" y="797704"/>
                </a:lnTo>
                <a:cubicBezTo>
                  <a:pt x="74975" y="810225"/>
                  <a:pt x="53785" y="840275"/>
                  <a:pt x="53785" y="876586"/>
                </a:cubicBezTo>
                <a:lnTo>
                  <a:pt x="53785" y="1060644"/>
                </a:lnTo>
                <a:cubicBezTo>
                  <a:pt x="53785" y="1069409"/>
                  <a:pt x="46306" y="1076921"/>
                  <a:pt x="37581" y="1076921"/>
                </a:cubicBezTo>
                <a:cubicBezTo>
                  <a:pt x="27609" y="1076921"/>
                  <a:pt x="20130" y="1069409"/>
                  <a:pt x="20130" y="1060644"/>
                </a:cubicBezTo>
                <a:lnTo>
                  <a:pt x="20130" y="876586"/>
                </a:lnTo>
                <a:cubicBezTo>
                  <a:pt x="20130" y="826502"/>
                  <a:pt x="51292" y="782679"/>
                  <a:pt x="97411" y="766401"/>
                </a:cubicBezTo>
                <a:cubicBezTo>
                  <a:pt x="97411" y="766401"/>
                  <a:pt x="98658" y="766401"/>
                  <a:pt x="98658" y="765149"/>
                </a:cubicBezTo>
                <a:lnTo>
                  <a:pt x="163474" y="747620"/>
                </a:lnTo>
                <a:cubicBezTo>
                  <a:pt x="215826" y="732595"/>
                  <a:pt x="270670" y="725082"/>
                  <a:pt x="324269" y="725082"/>
                </a:cubicBezTo>
                <a:close/>
                <a:moveTo>
                  <a:pt x="745820" y="596087"/>
                </a:moveTo>
                <a:cubicBezTo>
                  <a:pt x="738524" y="595153"/>
                  <a:pt x="731072" y="595776"/>
                  <a:pt x="723621" y="597643"/>
                </a:cubicBezTo>
                <a:cubicBezTo>
                  <a:pt x="707476" y="601379"/>
                  <a:pt x="695057" y="611339"/>
                  <a:pt x="687606" y="625035"/>
                </a:cubicBezTo>
                <a:cubicBezTo>
                  <a:pt x="680154" y="638731"/>
                  <a:pt x="677671" y="654918"/>
                  <a:pt x="681396" y="669859"/>
                </a:cubicBezTo>
                <a:cubicBezTo>
                  <a:pt x="686364" y="684800"/>
                  <a:pt x="695057" y="697251"/>
                  <a:pt x="708718" y="704721"/>
                </a:cubicBezTo>
                <a:cubicBezTo>
                  <a:pt x="737282" y="720907"/>
                  <a:pt x="772055" y="710947"/>
                  <a:pt x="788200" y="683555"/>
                </a:cubicBezTo>
                <a:cubicBezTo>
                  <a:pt x="804345" y="656163"/>
                  <a:pt x="795652" y="620055"/>
                  <a:pt x="767088" y="603869"/>
                </a:cubicBezTo>
                <a:cubicBezTo>
                  <a:pt x="760257" y="599511"/>
                  <a:pt x="753117" y="597021"/>
                  <a:pt x="745820" y="596087"/>
                </a:cubicBezTo>
                <a:close/>
                <a:moveTo>
                  <a:pt x="90249" y="595153"/>
                </a:moveTo>
                <a:cubicBezTo>
                  <a:pt x="81556" y="595153"/>
                  <a:pt x="70379" y="598889"/>
                  <a:pt x="61685" y="603869"/>
                </a:cubicBezTo>
                <a:cubicBezTo>
                  <a:pt x="34363" y="620055"/>
                  <a:pt x="24428" y="656163"/>
                  <a:pt x="40573" y="683555"/>
                </a:cubicBezTo>
                <a:cubicBezTo>
                  <a:pt x="56718" y="710947"/>
                  <a:pt x="92733" y="720907"/>
                  <a:pt x="120055" y="704721"/>
                </a:cubicBezTo>
                <a:cubicBezTo>
                  <a:pt x="147377" y="688535"/>
                  <a:pt x="157312" y="652427"/>
                  <a:pt x="141167" y="625035"/>
                </a:cubicBezTo>
                <a:cubicBezTo>
                  <a:pt x="133716" y="611339"/>
                  <a:pt x="121297" y="601379"/>
                  <a:pt x="106394" y="597643"/>
                </a:cubicBezTo>
                <a:cubicBezTo>
                  <a:pt x="100184" y="596398"/>
                  <a:pt x="96459" y="595153"/>
                  <a:pt x="90249" y="595153"/>
                </a:cubicBezTo>
                <a:close/>
                <a:moveTo>
                  <a:pt x="416878" y="330205"/>
                </a:moveTo>
                <a:cubicBezTo>
                  <a:pt x="343221" y="330205"/>
                  <a:pt x="284545" y="388659"/>
                  <a:pt x="284545" y="460794"/>
                </a:cubicBezTo>
                <a:cubicBezTo>
                  <a:pt x="284545" y="532929"/>
                  <a:pt x="343221" y="592627"/>
                  <a:pt x="416878" y="592627"/>
                </a:cubicBezTo>
                <a:cubicBezTo>
                  <a:pt x="488038" y="592627"/>
                  <a:pt x="546714" y="532929"/>
                  <a:pt x="546714" y="460794"/>
                </a:cubicBezTo>
                <a:cubicBezTo>
                  <a:pt x="546714" y="388659"/>
                  <a:pt x="488038" y="330205"/>
                  <a:pt x="416878" y="330205"/>
                </a:cubicBezTo>
                <a:close/>
                <a:moveTo>
                  <a:pt x="416878" y="296625"/>
                </a:moveTo>
                <a:cubicBezTo>
                  <a:pt x="505516" y="296625"/>
                  <a:pt x="579173" y="371248"/>
                  <a:pt x="579173" y="460794"/>
                </a:cubicBezTo>
                <a:cubicBezTo>
                  <a:pt x="579173" y="551585"/>
                  <a:pt x="505516" y="624964"/>
                  <a:pt x="416878" y="624964"/>
                </a:cubicBezTo>
                <a:cubicBezTo>
                  <a:pt x="325743" y="624964"/>
                  <a:pt x="250838" y="551585"/>
                  <a:pt x="250838" y="460794"/>
                </a:cubicBezTo>
                <a:cubicBezTo>
                  <a:pt x="250838" y="371248"/>
                  <a:pt x="325743" y="296625"/>
                  <a:pt x="416878" y="296625"/>
                </a:cubicBezTo>
                <a:close/>
                <a:moveTo>
                  <a:pt x="98166" y="221315"/>
                </a:moveTo>
                <a:cubicBezTo>
                  <a:pt x="90560" y="220381"/>
                  <a:pt x="82798" y="221004"/>
                  <a:pt x="75346" y="222871"/>
                </a:cubicBezTo>
                <a:cubicBezTo>
                  <a:pt x="60443" y="226607"/>
                  <a:pt x="48024" y="236567"/>
                  <a:pt x="40573" y="250263"/>
                </a:cubicBezTo>
                <a:cubicBezTo>
                  <a:pt x="24428" y="277655"/>
                  <a:pt x="34363" y="313763"/>
                  <a:pt x="61685" y="329949"/>
                </a:cubicBezTo>
                <a:cubicBezTo>
                  <a:pt x="89007" y="346135"/>
                  <a:pt x="125023" y="336175"/>
                  <a:pt x="141167" y="308783"/>
                </a:cubicBezTo>
                <a:cubicBezTo>
                  <a:pt x="157312" y="280145"/>
                  <a:pt x="147377" y="244038"/>
                  <a:pt x="120055" y="229097"/>
                </a:cubicBezTo>
                <a:cubicBezTo>
                  <a:pt x="113225" y="224739"/>
                  <a:pt x="105773" y="222249"/>
                  <a:pt x="98166" y="221315"/>
                </a:cubicBezTo>
                <a:close/>
                <a:moveTo>
                  <a:pt x="738524" y="220381"/>
                </a:moveTo>
                <a:cubicBezTo>
                  <a:pt x="727347" y="220381"/>
                  <a:pt x="717412" y="222871"/>
                  <a:pt x="708718" y="229097"/>
                </a:cubicBezTo>
                <a:cubicBezTo>
                  <a:pt x="681396" y="244038"/>
                  <a:pt x="671461" y="280145"/>
                  <a:pt x="687606" y="308783"/>
                </a:cubicBezTo>
                <a:cubicBezTo>
                  <a:pt x="703751" y="336175"/>
                  <a:pt x="738524" y="346135"/>
                  <a:pt x="767088" y="329949"/>
                </a:cubicBezTo>
                <a:cubicBezTo>
                  <a:pt x="795652" y="313763"/>
                  <a:pt x="804345" y="277655"/>
                  <a:pt x="788200" y="250263"/>
                </a:cubicBezTo>
                <a:cubicBezTo>
                  <a:pt x="780749" y="236567"/>
                  <a:pt x="767088" y="226607"/>
                  <a:pt x="753427" y="222871"/>
                </a:cubicBezTo>
                <a:cubicBezTo>
                  <a:pt x="748459" y="221626"/>
                  <a:pt x="742250" y="220381"/>
                  <a:pt x="738524" y="220381"/>
                </a:cubicBezTo>
                <a:close/>
                <a:moveTo>
                  <a:pt x="415628" y="33618"/>
                </a:moveTo>
                <a:cubicBezTo>
                  <a:pt x="383339" y="33618"/>
                  <a:pt x="356017" y="58519"/>
                  <a:pt x="356017" y="92137"/>
                </a:cubicBezTo>
                <a:cubicBezTo>
                  <a:pt x="356017" y="123264"/>
                  <a:pt x="383339" y="150656"/>
                  <a:pt x="415628" y="150656"/>
                </a:cubicBezTo>
                <a:cubicBezTo>
                  <a:pt x="445434" y="150656"/>
                  <a:pt x="472756" y="123264"/>
                  <a:pt x="472756" y="92137"/>
                </a:cubicBezTo>
                <a:cubicBezTo>
                  <a:pt x="472756" y="58519"/>
                  <a:pt x="445434" y="33618"/>
                  <a:pt x="415628" y="33618"/>
                </a:cubicBezTo>
                <a:close/>
                <a:moveTo>
                  <a:pt x="415628" y="0"/>
                </a:moveTo>
                <a:cubicBezTo>
                  <a:pt x="460337" y="0"/>
                  <a:pt x="500078" y="36108"/>
                  <a:pt x="503804" y="82176"/>
                </a:cubicBezTo>
                <a:lnTo>
                  <a:pt x="701267" y="195479"/>
                </a:lnTo>
                <a:cubicBezTo>
                  <a:pt x="719895" y="186764"/>
                  <a:pt x="741008" y="185519"/>
                  <a:pt x="762120" y="190499"/>
                </a:cubicBezTo>
                <a:cubicBezTo>
                  <a:pt x="785716" y="196724"/>
                  <a:pt x="804345" y="211665"/>
                  <a:pt x="816764" y="232832"/>
                </a:cubicBezTo>
                <a:cubicBezTo>
                  <a:pt x="842844" y="276410"/>
                  <a:pt x="826699" y="333684"/>
                  <a:pt x="783233" y="358586"/>
                </a:cubicBezTo>
                <a:cubicBezTo>
                  <a:pt x="774539" y="363567"/>
                  <a:pt x="764604" y="367302"/>
                  <a:pt x="753427" y="368547"/>
                </a:cubicBezTo>
                <a:lnTo>
                  <a:pt x="753427" y="564026"/>
                </a:lnTo>
                <a:cubicBezTo>
                  <a:pt x="764604" y="566516"/>
                  <a:pt x="774539" y="570251"/>
                  <a:pt x="783233" y="575232"/>
                </a:cubicBezTo>
                <a:cubicBezTo>
                  <a:pt x="826699" y="600134"/>
                  <a:pt x="842844" y="656163"/>
                  <a:pt x="816764" y="699741"/>
                </a:cubicBezTo>
                <a:cubicBezTo>
                  <a:pt x="800619" y="729623"/>
                  <a:pt x="769572" y="745809"/>
                  <a:pt x="737282" y="745809"/>
                </a:cubicBezTo>
                <a:cubicBezTo>
                  <a:pt x="722379" y="745809"/>
                  <a:pt x="706234" y="742074"/>
                  <a:pt x="692574" y="733358"/>
                </a:cubicBezTo>
                <a:cubicBezTo>
                  <a:pt x="671461" y="720907"/>
                  <a:pt x="656558" y="700986"/>
                  <a:pt x="649107" y="678574"/>
                </a:cubicBezTo>
                <a:cubicBezTo>
                  <a:pt x="645381" y="661143"/>
                  <a:pt x="645381" y="643712"/>
                  <a:pt x="650349" y="627526"/>
                </a:cubicBezTo>
                <a:lnTo>
                  <a:pt x="613092" y="605114"/>
                </a:lnTo>
                <a:cubicBezTo>
                  <a:pt x="605640" y="600134"/>
                  <a:pt x="601914" y="590173"/>
                  <a:pt x="606882" y="582702"/>
                </a:cubicBezTo>
                <a:cubicBezTo>
                  <a:pt x="610608" y="573987"/>
                  <a:pt x="621785" y="571497"/>
                  <a:pt x="629236" y="576477"/>
                </a:cubicBezTo>
                <a:lnTo>
                  <a:pt x="666494" y="597643"/>
                </a:lnTo>
                <a:cubicBezTo>
                  <a:pt x="677671" y="582702"/>
                  <a:pt x="695057" y="571497"/>
                  <a:pt x="714928" y="566516"/>
                </a:cubicBezTo>
                <a:cubicBezTo>
                  <a:pt x="717412" y="565271"/>
                  <a:pt x="718654" y="564026"/>
                  <a:pt x="721137" y="564026"/>
                </a:cubicBezTo>
                <a:lnTo>
                  <a:pt x="721137" y="368547"/>
                </a:lnTo>
                <a:cubicBezTo>
                  <a:pt x="700025" y="364812"/>
                  <a:pt x="677671" y="352361"/>
                  <a:pt x="664010" y="333684"/>
                </a:cubicBezTo>
                <a:lnTo>
                  <a:pt x="632962" y="352361"/>
                </a:lnTo>
                <a:cubicBezTo>
                  <a:pt x="630478" y="353606"/>
                  <a:pt x="627994" y="354851"/>
                  <a:pt x="625511" y="354851"/>
                </a:cubicBezTo>
                <a:cubicBezTo>
                  <a:pt x="619301" y="354851"/>
                  <a:pt x="614333" y="351116"/>
                  <a:pt x="610608" y="346135"/>
                </a:cubicBezTo>
                <a:cubicBezTo>
                  <a:pt x="605640" y="338665"/>
                  <a:pt x="609366" y="328704"/>
                  <a:pt x="616817" y="323724"/>
                </a:cubicBezTo>
                <a:lnTo>
                  <a:pt x="650349" y="303802"/>
                </a:lnTo>
                <a:cubicBezTo>
                  <a:pt x="641655" y="271430"/>
                  <a:pt x="650349" y="239058"/>
                  <a:pt x="671461" y="216646"/>
                </a:cubicBezTo>
                <a:lnTo>
                  <a:pt x="501320" y="117039"/>
                </a:lnTo>
                <a:cubicBezTo>
                  <a:pt x="491385" y="150656"/>
                  <a:pt x="464063" y="175558"/>
                  <a:pt x="431773" y="181783"/>
                </a:cubicBezTo>
                <a:lnTo>
                  <a:pt x="431773" y="230342"/>
                </a:lnTo>
                <a:cubicBezTo>
                  <a:pt x="431773" y="240303"/>
                  <a:pt x="424322" y="246528"/>
                  <a:pt x="415628" y="246528"/>
                </a:cubicBezTo>
                <a:cubicBezTo>
                  <a:pt x="405693" y="246528"/>
                  <a:pt x="398242" y="240303"/>
                  <a:pt x="398242" y="230342"/>
                </a:cubicBezTo>
                <a:lnTo>
                  <a:pt x="398242" y="181783"/>
                </a:lnTo>
                <a:cubicBezTo>
                  <a:pt x="364710" y="175558"/>
                  <a:pt x="337388" y="150656"/>
                  <a:pt x="327453" y="117039"/>
                </a:cubicBezTo>
                <a:lnTo>
                  <a:pt x="157312" y="216646"/>
                </a:lnTo>
                <a:cubicBezTo>
                  <a:pt x="179666" y="240303"/>
                  <a:pt x="188360" y="273920"/>
                  <a:pt x="178424" y="306292"/>
                </a:cubicBezTo>
                <a:lnTo>
                  <a:pt x="206988" y="322479"/>
                </a:lnTo>
                <a:cubicBezTo>
                  <a:pt x="214440" y="327459"/>
                  <a:pt x="216924" y="337420"/>
                  <a:pt x="211956" y="344890"/>
                </a:cubicBezTo>
                <a:cubicBezTo>
                  <a:pt x="209472" y="349871"/>
                  <a:pt x="204505" y="353606"/>
                  <a:pt x="198295" y="353606"/>
                </a:cubicBezTo>
                <a:cubicBezTo>
                  <a:pt x="195811" y="353606"/>
                  <a:pt x="192085" y="352361"/>
                  <a:pt x="189602" y="351116"/>
                </a:cubicBezTo>
                <a:lnTo>
                  <a:pt x="162280" y="334929"/>
                </a:lnTo>
                <a:cubicBezTo>
                  <a:pt x="148619" y="353606"/>
                  <a:pt x="128748" y="364812"/>
                  <a:pt x="107636" y="368547"/>
                </a:cubicBezTo>
                <a:lnTo>
                  <a:pt x="107636" y="564026"/>
                </a:lnTo>
                <a:cubicBezTo>
                  <a:pt x="110120" y="564026"/>
                  <a:pt x="112603" y="565271"/>
                  <a:pt x="113845" y="566516"/>
                </a:cubicBezTo>
                <a:cubicBezTo>
                  <a:pt x="134958" y="571497"/>
                  <a:pt x="152344" y="583947"/>
                  <a:pt x="164764" y="600134"/>
                </a:cubicBezTo>
                <a:lnTo>
                  <a:pt x="202021" y="576477"/>
                </a:lnTo>
                <a:cubicBezTo>
                  <a:pt x="210714" y="571497"/>
                  <a:pt x="220649" y="573987"/>
                  <a:pt x="225617" y="582702"/>
                </a:cubicBezTo>
                <a:cubicBezTo>
                  <a:pt x="229343" y="590173"/>
                  <a:pt x="226859" y="600134"/>
                  <a:pt x="219407" y="606359"/>
                </a:cubicBezTo>
                <a:lnTo>
                  <a:pt x="178424" y="630016"/>
                </a:lnTo>
                <a:cubicBezTo>
                  <a:pt x="189602" y="669859"/>
                  <a:pt x="173457" y="712192"/>
                  <a:pt x="136200" y="733358"/>
                </a:cubicBezTo>
                <a:cubicBezTo>
                  <a:pt x="121297" y="742074"/>
                  <a:pt x="106394" y="745809"/>
                  <a:pt x="90249" y="745809"/>
                </a:cubicBezTo>
                <a:cubicBezTo>
                  <a:pt x="59202" y="745809"/>
                  <a:pt x="28154" y="729623"/>
                  <a:pt x="12009" y="699741"/>
                </a:cubicBezTo>
                <a:cubicBezTo>
                  <a:pt x="-12829" y="656163"/>
                  <a:pt x="2074" y="600134"/>
                  <a:pt x="45541" y="575232"/>
                </a:cubicBezTo>
                <a:cubicBezTo>
                  <a:pt x="54234" y="570251"/>
                  <a:pt x="64169" y="566516"/>
                  <a:pt x="74104" y="564026"/>
                </a:cubicBezTo>
                <a:lnTo>
                  <a:pt x="74104" y="368547"/>
                </a:lnTo>
                <a:cubicBezTo>
                  <a:pt x="64169" y="367302"/>
                  <a:pt x="54234" y="363567"/>
                  <a:pt x="45541" y="358586"/>
                </a:cubicBezTo>
                <a:cubicBezTo>
                  <a:pt x="2074" y="333684"/>
                  <a:pt x="-12829" y="276410"/>
                  <a:pt x="12009" y="232832"/>
                </a:cubicBezTo>
                <a:cubicBezTo>
                  <a:pt x="24428" y="211665"/>
                  <a:pt x="43057" y="196724"/>
                  <a:pt x="67895" y="190499"/>
                </a:cubicBezTo>
                <a:cubicBezTo>
                  <a:pt x="87765" y="185519"/>
                  <a:pt x="108878" y="186764"/>
                  <a:pt x="127506" y="195479"/>
                </a:cubicBezTo>
                <a:lnTo>
                  <a:pt x="323727" y="82176"/>
                </a:lnTo>
                <a:cubicBezTo>
                  <a:pt x="328695" y="36108"/>
                  <a:pt x="368436" y="0"/>
                  <a:pt x="4156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D098E06-9DA0-A946-9C91-E6168D8C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252" y="9280438"/>
            <a:ext cx="1302879" cy="1234686"/>
          </a:xfrm>
          <a:custGeom>
            <a:avLst/>
            <a:gdLst>
              <a:gd name="connsiteX0" fmla="*/ 685649 w 1302879"/>
              <a:gd name="connsiteY0" fmla="*/ 1073802 h 1234686"/>
              <a:gd name="connsiteX1" fmla="*/ 685649 w 1302879"/>
              <a:gd name="connsiteY1" fmla="*/ 1080038 h 1234686"/>
              <a:gd name="connsiteX2" fmla="*/ 649473 w 1302879"/>
              <a:gd name="connsiteY2" fmla="*/ 1112464 h 1234686"/>
              <a:gd name="connsiteX3" fmla="*/ 615791 w 1302879"/>
              <a:gd name="connsiteY3" fmla="*/ 1090016 h 1234686"/>
              <a:gd name="connsiteX4" fmla="*/ 597079 w 1302879"/>
              <a:gd name="connsiteY4" fmla="*/ 1151126 h 1234686"/>
              <a:gd name="connsiteX5" fmla="*/ 625771 w 1302879"/>
              <a:gd name="connsiteY5" fmla="*/ 1191035 h 1234686"/>
              <a:gd name="connsiteX6" fmla="*/ 674422 w 1302879"/>
              <a:gd name="connsiteY6" fmla="*/ 1191035 h 1234686"/>
              <a:gd name="connsiteX7" fmla="*/ 708104 w 1302879"/>
              <a:gd name="connsiteY7" fmla="*/ 1146138 h 1234686"/>
              <a:gd name="connsiteX8" fmla="*/ 685649 w 1302879"/>
              <a:gd name="connsiteY8" fmla="*/ 1073802 h 1234686"/>
              <a:gd name="connsiteX9" fmla="*/ 907698 w 1302879"/>
              <a:gd name="connsiteY9" fmla="*/ 1017680 h 1234686"/>
              <a:gd name="connsiteX10" fmla="*/ 861542 w 1302879"/>
              <a:gd name="connsiteY10" fmla="*/ 1033894 h 1234686"/>
              <a:gd name="connsiteX11" fmla="*/ 861542 w 1302879"/>
              <a:gd name="connsiteY11" fmla="*/ 1075050 h 1234686"/>
              <a:gd name="connsiteX12" fmla="*/ 907698 w 1302879"/>
              <a:gd name="connsiteY12" fmla="*/ 1017680 h 1234686"/>
              <a:gd name="connsiteX13" fmla="*/ 391247 w 1302879"/>
              <a:gd name="connsiteY13" fmla="*/ 1017680 h 1234686"/>
              <a:gd name="connsiteX14" fmla="*/ 438651 w 1302879"/>
              <a:gd name="connsiteY14" fmla="*/ 1075050 h 1234686"/>
              <a:gd name="connsiteX15" fmla="*/ 438651 w 1302879"/>
              <a:gd name="connsiteY15" fmla="*/ 1033894 h 1234686"/>
              <a:gd name="connsiteX16" fmla="*/ 391247 w 1302879"/>
              <a:gd name="connsiteY16" fmla="*/ 1017680 h 1234686"/>
              <a:gd name="connsiteX17" fmla="*/ 819128 w 1302879"/>
              <a:gd name="connsiteY17" fmla="*/ 917908 h 1234686"/>
              <a:gd name="connsiteX18" fmla="*/ 758002 w 1302879"/>
              <a:gd name="connsiteY18" fmla="*/ 934121 h 1234686"/>
              <a:gd name="connsiteX19" fmla="*/ 741785 w 1302879"/>
              <a:gd name="connsiteY19" fmla="*/ 969041 h 1234686"/>
              <a:gd name="connsiteX20" fmla="*/ 711846 w 1302879"/>
              <a:gd name="connsiteY20" fmla="*/ 1006456 h 1234686"/>
              <a:gd name="connsiteX21" fmla="*/ 730558 w 1302879"/>
              <a:gd name="connsiteY21" fmla="*/ 1112464 h 1234686"/>
              <a:gd name="connsiteX22" fmla="*/ 767982 w 1302879"/>
              <a:gd name="connsiteY22" fmla="*/ 1063825 h 1234686"/>
              <a:gd name="connsiteX23" fmla="*/ 769229 w 1302879"/>
              <a:gd name="connsiteY23" fmla="*/ 1061331 h 1234686"/>
              <a:gd name="connsiteX24" fmla="*/ 827860 w 1302879"/>
              <a:gd name="connsiteY24" fmla="*/ 1013939 h 1234686"/>
              <a:gd name="connsiteX25" fmla="*/ 827860 w 1302879"/>
              <a:gd name="connsiteY25" fmla="*/ 925391 h 1234686"/>
              <a:gd name="connsiteX26" fmla="*/ 825365 w 1302879"/>
              <a:gd name="connsiteY26" fmla="*/ 920402 h 1234686"/>
              <a:gd name="connsiteX27" fmla="*/ 819128 w 1302879"/>
              <a:gd name="connsiteY27" fmla="*/ 917908 h 1234686"/>
              <a:gd name="connsiteX28" fmla="*/ 481065 w 1302879"/>
              <a:gd name="connsiteY28" fmla="*/ 917908 h 1234686"/>
              <a:gd name="connsiteX29" fmla="*/ 473580 w 1302879"/>
              <a:gd name="connsiteY29" fmla="*/ 920402 h 1234686"/>
              <a:gd name="connsiteX30" fmla="*/ 472332 w 1302879"/>
              <a:gd name="connsiteY30" fmla="*/ 925391 h 1234686"/>
              <a:gd name="connsiteX31" fmla="*/ 472332 w 1302879"/>
              <a:gd name="connsiteY31" fmla="*/ 1013939 h 1234686"/>
              <a:gd name="connsiteX32" fmla="*/ 530963 w 1302879"/>
              <a:gd name="connsiteY32" fmla="*/ 1061331 h 1234686"/>
              <a:gd name="connsiteX33" fmla="*/ 530963 w 1302879"/>
              <a:gd name="connsiteY33" fmla="*/ 1063825 h 1234686"/>
              <a:gd name="connsiteX34" fmla="*/ 573377 w 1302879"/>
              <a:gd name="connsiteY34" fmla="*/ 1119947 h 1234686"/>
              <a:gd name="connsiteX35" fmla="*/ 589594 w 1302879"/>
              <a:gd name="connsiteY35" fmla="*/ 1006456 h 1234686"/>
              <a:gd name="connsiteX36" fmla="*/ 558408 w 1302879"/>
              <a:gd name="connsiteY36" fmla="*/ 969041 h 1234686"/>
              <a:gd name="connsiteX37" fmla="*/ 540943 w 1302879"/>
              <a:gd name="connsiteY37" fmla="*/ 934121 h 1234686"/>
              <a:gd name="connsiteX38" fmla="*/ 804158 w 1302879"/>
              <a:gd name="connsiteY38" fmla="*/ 794439 h 1234686"/>
              <a:gd name="connsiteX39" fmla="*/ 772972 w 1302879"/>
              <a:gd name="connsiteY39" fmla="*/ 895459 h 1234686"/>
              <a:gd name="connsiteX40" fmla="*/ 810396 w 1302879"/>
              <a:gd name="connsiteY40" fmla="*/ 885482 h 1234686"/>
              <a:gd name="connsiteX41" fmla="*/ 820376 w 1302879"/>
              <a:gd name="connsiteY41" fmla="*/ 884235 h 1234686"/>
              <a:gd name="connsiteX42" fmla="*/ 845325 w 1302879"/>
              <a:gd name="connsiteY42" fmla="*/ 892965 h 1234686"/>
              <a:gd name="connsiteX43" fmla="*/ 861542 w 1302879"/>
              <a:gd name="connsiteY43" fmla="*/ 925391 h 1234686"/>
              <a:gd name="connsiteX44" fmla="*/ 861542 w 1302879"/>
              <a:gd name="connsiteY44" fmla="*/ 997726 h 1234686"/>
              <a:gd name="connsiteX45" fmla="*/ 923915 w 1302879"/>
              <a:gd name="connsiteY45" fmla="*/ 980266 h 1234686"/>
              <a:gd name="connsiteX46" fmla="*/ 933895 w 1302879"/>
              <a:gd name="connsiteY46" fmla="*/ 919155 h 1234686"/>
              <a:gd name="connsiteX47" fmla="*/ 809148 w 1302879"/>
              <a:gd name="connsiteY47" fmla="*/ 794439 h 1234686"/>
              <a:gd name="connsiteX48" fmla="*/ 715588 w 1302879"/>
              <a:gd name="connsiteY48" fmla="*/ 794439 h 1234686"/>
              <a:gd name="connsiteX49" fmla="*/ 696876 w 1302879"/>
              <a:gd name="connsiteY49" fmla="*/ 974030 h 1234686"/>
              <a:gd name="connsiteX50" fmla="*/ 698124 w 1302879"/>
              <a:gd name="connsiteY50" fmla="*/ 974030 h 1234686"/>
              <a:gd name="connsiteX51" fmla="*/ 711846 w 1302879"/>
              <a:gd name="connsiteY51" fmla="*/ 955323 h 1234686"/>
              <a:gd name="connsiteX52" fmla="*/ 730558 w 1302879"/>
              <a:gd name="connsiteY52" fmla="*/ 911672 h 1234686"/>
              <a:gd name="connsiteX53" fmla="*/ 743033 w 1302879"/>
              <a:gd name="connsiteY53" fmla="*/ 880493 h 1234686"/>
              <a:gd name="connsiteX54" fmla="*/ 744280 w 1302879"/>
              <a:gd name="connsiteY54" fmla="*/ 877999 h 1234686"/>
              <a:gd name="connsiteX55" fmla="*/ 755507 w 1302879"/>
              <a:gd name="connsiteY55" fmla="*/ 846820 h 1234686"/>
              <a:gd name="connsiteX56" fmla="*/ 755507 w 1302879"/>
              <a:gd name="connsiteY56" fmla="*/ 843078 h 1234686"/>
              <a:gd name="connsiteX57" fmla="*/ 770477 w 1302879"/>
              <a:gd name="connsiteY57" fmla="*/ 794439 h 1234686"/>
              <a:gd name="connsiteX58" fmla="*/ 528468 w 1302879"/>
              <a:gd name="connsiteY58" fmla="*/ 794439 h 1234686"/>
              <a:gd name="connsiteX59" fmla="*/ 543438 w 1302879"/>
              <a:gd name="connsiteY59" fmla="*/ 843078 h 1234686"/>
              <a:gd name="connsiteX60" fmla="*/ 544685 w 1302879"/>
              <a:gd name="connsiteY60" fmla="*/ 846820 h 1234686"/>
              <a:gd name="connsiteX61" fmla="*/ 554665 w 1302879"/>
              <a:gd name="connsiteY61" fmla="*/ 877999 h 1234686"/>
              <a:gd name="connsiteX62" fmla="*/ 555913 w 1302879"/>
              <a:gd name="connsiteY62" fmla="*/ 880493 h 1234686"/>
              <a:gd name="connsiteX63" fmla="*/ 568387 w 1302879"/>
              <a:gd name="connsiteY63" fmla="*/ 911672 h 1234686"/>
              <a:gd name="connsiteX64" fmla="*/ 587099 w 1302879"/>
              <a:gd name="connsiteY64" fmla="*/ 955323 h 1234686"/>
              <a:gd name="connsiteX65" fmla="*/ 602069 w 1302879"/>
              <a:gd name="connsiteY65" fmla="*/ 975277 h 1234686"/>
              <a:gd name="connsiteX66" fmla="*/ 583357 w 1302879"/>
              <a:gd name="connsiteY66" fmla="*/ 794439 h 1234686"/>
              <a:gd name="connsiteX67" fmla="*/ 489797 w 1302879"/>
              <a:gd name="connsiteY67" fmla="*/ 794439 h 1234686"/>
              <a:gd name="connsiteX68" fmla="*/ 366298 w 1302879"/>
              <a:gd name="connsiteY68" fmla="*/ 919155 h 1234686"/>
              <a:gd name="connsiteX69" fmla="*/ 375030 w 1302879"/>
              <a:gd name="connsiteY69" fmla="*/ 980266 h 1234686"/>
              <a:gd name="connsiteX70" fmla="*/ 438651 w 1302879"/>
              <a:gd name="connsiteY70" fmla="*/ 997726 h 1234686"/>
              <a:gd name="connsiteX71" fmla="*/ 438651 w 1302879"/>
              <a:gd name="connsiteY71" fmla="*/ 925391 h 1234686"/>
              <a:gd name="connsiteX72" fmla="*/ 454868 w 1302879"/>
              <a:gd name="connsiteY72" fmla="*/ 892965 h 1234686"/>
              <a:gd name="connsiteX73" fmla="*/ 488549 w 1302879"/>
              <a:gd name="connsiteY73" fmla="*/ 885482 h 1234686"/>
              <a:gd name="connsiteX74" fmla="*/ 525973 w 1302879"/>
              <a:gd name="connsiteY74" fmla="*/ 895459 h 1234686"/>
              <a:gd name="connsiteX75" fmla="*/ 494787 w 1302879"/>
              <a:gd name="connsiteY75" fmla="*/ 794439 h 1234686"/>
              <a:gd name="connsiteX76" fmla="*/ 649473 w 1302879"/>
              <a:gd name="connsiteY76" fmla="*/ 723351 h 1234686"/>
              <a:gd name="connsiteX77" fmla="*/ 613296 w 1302879"/>
              <a:gd name="connsiteY77" fmla="*/ 758272 h 1234686"/>
              <a:gd name="connsiteX78" fmla="*/ 646978 w 1302879"/>
              <a:gd name="connsiteY78" fmla="*/ 1077544 h 1234686"/>
              <a:gd name="connsiteX79" fmla="*/ 653215 w 1302879"/>
              <a:gd name="connsiteY79" fmla="*/ 1077544 h 1234686"/>
              <a:gd name="connsiteX80" fmla="*/ 685649 w 1302879"/>
              <a:gd name="connsiteY80" fmla="*/ 758272 h 1234686"/>
              <a:gd name="connsiteX81" fmla="*/ 649473 w 1302879"/>
              <a:gd name="connsiteY81" fmla="*/ 723351 h 1234686"/>
              <a:gd name="connsiteX82" fmla="*/ 648590 w 1302879"/>
              <a:gd name="connsiteY82" fmla="*/ 335988 h 1234686"/>
              <a:gd name="connsiteX83" fmla="*/ 580422 w 1302879"/>
              <a:gd name="connsiteY83" fmla="*/ 402481 h 1234686"/>
              <a:gd name="connsiteX84" fmla="*/ 648590 w 1302879"/>
              <a:gd name="connsiteY84" fmla="*/ 470229 h 1234686"/>
              <a:gd name="connsiteX85" fmla="*/ 716757 w 1302879"/>
              <a:gd name="connsiteY85" fmla="*/ 402481 h 1234686"/>
              <a:gd name="connsiteX86" fmla="*/ 648590 w 1302879"/>
              <a:gd name="connsiteY86" fmla="*/ 335988 h 1234686"/>
              <a:gd name="connsiteX87" fmla="*/ 648590 w 1302879"/>
              <a:gd name="connsiteY87" fmla="*/ 302114 h 1234686"/>
              <a:gd name="connsiteX88" fmla="*/ 749579 w 1302879"/>
              <a:gd name="connsiteY88" fmla="*/ 402481 h 1234686"/>
              <a:gd name="connsiteX89" fmla="*/ 648590 w 1302879"/>
              <a:gd name="connsiteY89" fmla="*/ 504103 h 1234686"/>
              <a:gd name="connsiteX90" fmla="*/ 547601 w 1302879"/>
              <a:gd name="connsiteY90" fmla="*/ 402481 h 1234686"/>
              <a:gd name="connsiteX91" fmla="*/ 648590 w 1302879"/>
              <a:gd name="connsiteY91" fmla="*/ 302114 h 1234686"/>
              <a:gd name="connsiteX92" fmla="*/ 557160 w 1302879"/>
              <a:gd name="connsiteY92" fmla="*/ 210770 h 1234686"/>
              <a:gd name="connsiteX93" fmla="*/ 498529 w 1302879"/>
              <a:gd name="connsiteY93" fmla="*/ 547502 h 1234686"/>
              <a:gd name="connsiteX94" fmla="*/ 520984 w 1302879"/>
              <a:gd name="connsiteY94" fmla="*/ 760766 h 1234686"/>
              <a:gd name="connsiteX95" fmla="*/ 579614 w 1302879"/>
              <a:gd name="connsiteY95" fmla="*/ 760766 h 1234686"/>
              <a:gd name="connsiteX96" fmla="*/ 579614 w 1302879"/>
              <a:gd name="connsiteY96" fmla="*/ 759519 h 1234686"/>
              <a:gd name="connsiteX97" fmla="*/ 583357 w 1302879"/>
              <a:gd name="connsiteY97" fmla="*/ 739564 h 1234686"/>
              <a:gd name="connsiteX98" fmla="*/ 649473 w 1302879"/>
              <a:gd name="connsiteY98" fmla="*/ 689678 h 1234686"/>
              <a:gd name="connsiteX99" fmla="*/ 714341 w 1302879"/>
              <a:gd name="connsiteY99" fmla="*/ 733329 h 1234686"/>
              <a:gd name="connsiteX100" fmla="*/ 719331 w 1302879"/>
              <a:gd name="connsiteY100" fmla="*/ 759519 h 1234686"/>
              <a:gd name="connsiteX101" fmla="*/ 719331 w 1302879"/>
              <a:gd name="connsiteY101" fmla="*/ 760766 h 1234686"/>
              <a:gd name="connsiteX102" fmla="*/ 777962 w 1302879"/>
              <a:gd name="connsiteY102" fmla="*/ 760766 h 1234686"/>
              <a:gd name="connsiteX103" fmla="*/ 801664 w 1302879"/>
              <a:gd name="connsiteY103" fmla="*/ 547502 h 1234686"/>
              <a:gd name="connsiteX104" fmla="*/ 743033 w 1302879"/>
              <a:gd name="connsiteY104" fmla="*/ 210770 h 1234686"/>
              <a:gd name="connsiteX105" fmla="*/ 649473 w 1302879"/>
              <a:gd name="connsiteY105" fmla="*/ 32426 h 1234686"/>
              <a:gd name="connsiteX106" fmla="*/ 645730 w 1302879"/>
              <a:gd name="connsiteY106" fmla="*/ 34920 h 1234686"/>
              <a:gd name="connsiteX107" fmla="*/ 569635 w 1302879"/>
              <a:gd name="connsiteY107" fmla="*/ 177096 h 1234686"/>
              <a:gd name="connsiteX108" fmla="*/ 730558 w 1302879"/>
              <a:gd name="connsiteY108" fmla="*/ 177096 h 1234686"/>
              <a:gd name="connsiteX109" fmla="*/ 654462 w 1302879"/>
              <a:gd name="connsiteY109" fmla="*/ 34920 h 1234686"/>
              <a:gd name="connsiteX110" fmla="*/ 649473 w 1302879"/>
              <a:gd name="connsiteY110" fmla="*/ 32426 h 1234686"/>
              <a:gd name="connsiteX111" fmla="*/ 649473 w 1302879"/>
              <a:gd name="connsiteY111" fmla="*/ 0 h 1234686"/>
              <a:gd name="connsiteX112" fmla="*/ 680659 w 1302879"/>
              <a:gd name="connsiteY112" fmla="*/ 16213 h 1234686"/>
              <a:gd name="connsiteX113" fmla="*/ 834098 w 1302879"/>
              <a:gd name="connsiteY113" fmla="*/ 547502 h 1234686"/>
              <a:gd name="connsiteX114" fmla="*/ 812891 w 1302879"/>
              <a:gd name="connsiteY114" fmla="*/ 760766 h 1234686"/>
              <a:gd name="connsiteX115" fmla="*/ 966329 w 1302879"/>
              <a:gd name="connsiteY115" fmla="*/ 919155 h 1234686"/>
              <a:gd name="connsiteX116" fmla="*/ 958844 w 1302879"/>
              <a:gd name="connsiteY116" fmla="*/ 977771 h 1234686"/>
              <a:gd name="connsiteX117" fmla="*/ 978804 w 1302879"/>
              <a:gd name="connsiteY117" fmla="*/ 977771 h 1234686"/>
              <a:gd name="connsiteX118" fmla="*/ 1162181 w 1302879"/>
              <a:gd name="connsiteY118" fmla="*/ 1068814 h 1234686"/>
              <a:gd name="connsiteX119" fmla="*/ 1275701 w 1302879"/>
              <a:gd name="connsiteY119" fmla="*/ 940357 h 1234686"/>
              <a:gd name="connsiteX120" fmla="*/ 1299403 w 1302879"/>
              <a:gd name="connsiteY120" fmla="*/ 942851 h 1234686"/>
              <a:gd name="connsiteX121" fmla="*/ 1296908 w 1302879"/>
              <a:gd name="connsiteY121" fmla="*/ 965300 h 1234686"/>
              <a:gd name="connsiteX122" fmla="*/ 1175904 w 1302879"/>
              <a:gd name="connsiteY122" fmla="*/ 1106229 h 1234686"/>
              <a:gd name="connsiteX123" fmla="*/ 1162181 w 1302879"/>
              <a:gd name="connsiteY123" fmla="*/ 1112464 h 1234686"/>
              <a:gd name="connsiteX124" fmla="*/ 1149707 w 1302879"/>
              <a:gd name="connsiteY124" fmla="*/ 1106229 h 1234686"/>
              <a:gd name="connsiteX125" fmla="*/ 976309 w 1302879"/>
              <a:gd name="connsiteY125" fmla="*/ 1011445 h 1234686"/>
              <a:gd name="connsiteX126" fmla="*/ 947617 w 1302879"/>
              <a:gd name="connsiteY126" fmla="*/ 1011445 h 1234686"/>
              <a:gd name="connsiteX127" fmla="*/ 871522 w 1302879"/>
              <a:gd name="connsiteY127" fmla="*/ 1107476 h 1234686"/>
              <a:gd name="connsiteX128" fmla="*/ 855305 w 1302879"/>
              <a:gd name="connsiteY128" fmla="*/ 1112464 h 1234686"/>
              <a:gd name="connsiteX129" fmla="*/ 842830 w 1302879"/>
              <a:gd name="connsiteY129" fmla="*/ 1108723 h 1234686"/>
              <a:gd name="connsiteX130" fmla="*/ 827860 w 1302879"/>
              <a:gd name="connsiteY130" fmla="*/ 1085027 h 1234686"/>
              <a:gd name="connsiteX131" fmla="*/ 827860 w 1302879"/>
              <a:gd name="connsiteY131" fmla="*/ 1053848 h 1234686"/>
              <a:gd name="connsiteX132" fmla="*/ 794179 w 1302879"/>
              <a:gd name="connsiteY132" fmla="*/ 1083780 h 1234686"/>
              <a:gd name="connsiteX133" fmla="*/ 699371 w 1302879"/>
              <a:gd name="connsiteY133" fmla="*/ 1212237 h 1234686"/>
              <a:gd name="connsiteX134" fmla="*/ 698124 w 1302879"/>
              <a:gd name="connsiteY134" fmla="*/ 1213484 h 1234686"/>
              <a:gd name="connsiteX135" fmla="*/ 649473 w 1302879"/>
              <a:gd name="connsiteY135" fmla="*/ 1234686 h 1234686"/>
              <a:gd name="connsiteX136" fmla="*/ 600821 w 1302879"/>
              <a:gd name="connsiteY136" fmla="*/ 1213484 h 1234686"/>
              <a:gd name="connsiteX137" fmla="*/ 599574 w 1302879"/>
              <a:gd name="connsiteY137" fmla="*/ 1212237 h 1234686"/>
              <a:gd name="connsiteX138" fmla="*/ 506014 w 1302879"/>
              <a:gd name="connsiteY138" fmla="*/ 1083780 h 1234686"/>
              <a:gd name="connsiteX139" fmla="*/ 472332 w 1302879"/>
              <a:gd name="connsiteY139" fmla="*/ 1053848 h 1234686"/>
              <a:gd name="connsiteX140" fmla="*/ 472332 w 1302879"/>
              <a:gd name="connsiteY140" fmla="*/ 1085027 h 1234686"/>
              <a:gd name="connsiteX141" fmla="*/ 456115 w 1302879"/>
              <a:gd name="connsiteY141" fmla="*/ 1108723 h 1234686"/>
              <a:gd name="connsiteX142" fmla="*/ 443641 w 1302879"/>
              <a:gd name="connsiteY142" fmla="*/ 1112464 h 1234686"/>
              <a:gd name="connsiteX143" fmla="*/ 428671 w 1302879"/>
              <a:gd name="connsiteY143" fmla="*/ 1107476 h 1234686"/>
              <a:gd name="connsiteX144" fmla="*/ 351328 w 1302879"/>
              <a:gd name="connsiteY144" fmla="*/ 1011445 h 1234686"/>
              <a:gd name="connsiteX145" fmla="*/ 322636 w 1302879"/>
              <a:gd name="connsiteY145" fmla="*/ 1011445 h 1234686"/>
              <a:gd name="connsiteX146" fmla="*/ 149238 w 1302879"/>
              <a:gd name="connsiteY146" fmla="*/ 1106229 h 1234686"/>
              <a:gd name="connsiteX147" fmla="*/ 135516 w 1302879"/>
              <a:gd name="connsiteY147" fmla="*/ 1112464 h 1234686"/>
              <a:gd name="connsiteX148" fmla="*/ 123041 w 1302879"/>
              <a:gd name="connsiteY148" fmla="*/ 1104982 h 1234686"/>
              <a:gd name="connsiteX149" fmla="*/ 5780 w 1302879"/>
              <a:gd name="connsiteY149" fmla="*/ 956570 h 1234686"/>
              <a:gd name="connsiteX150" fmla="*/ 4532 w 1302879"/>
              <a:gd name="connsiteY150" fmla="*/ 932874 h 1234686"/>
              <a:gd name="connsiteX151" fmla="*/ 28234 w 1302879"/>
              <a:gd name="connsiteY151" fmla="*/ 931627 h 1234686"/>
              <a:gd name="connsiteX152" fmla="*/ 138011 w 1302879"/>
              <a:gd name="connsiteY152" fmla="*/ 1067567 h 1234686"/>
              <a:gd name="connsiteX153" fmla="*/ 321389 w 1302879"/>
              <a:gd name="connsiteY153" fmla="*/ 977771 h 1234686"/>
              <a:gd name="connsiteX154" fmla="*/ 340101 w 1302879"/>
              <a:gd name="connsiteY154" fmla="*/ 977771 h 1234686"/>
              <a:gd name="connsiteX155" fmla="*/ 332616 w 1302879"/>
              <a:gd name="connsiteY155" fmla="*/ 919155 h 1234686"/>
              <a:gd name="connsiteX156" fmla="*/ 487302 w 1302879"/>
              <a:gd name="connsiteY156" fmla="*/ 760766 h 1234686"/>
              <a:gd name="connsiteX157" fmla="*/ 464848 w 1302879"/>
              <a:gd name="connsiteY157" fmla="*/ 547502 h 1234686"/>
              <a:gd name="connsiteX158" fmla="*/ 618286 w 1302879"/>
              <a:gd name="connsiteY158" fmla="*/ 16213 h 1234686"/>
              <a:gd name="connsiteX159" fmla="*/ 649473 w 1302879"/>
              <a:gd name="connsiteY159" fmla="*/ 0 h 123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302879" h="1234686">
                <a:moveTo>
                  <a:pt x="685649" y="1073802"/>
                </a:moveTo>
                <a:lnTo>
                  <a:pt x="685649" y="1080038"/>
                </a:lnTo>
                <a:cubicBezTo>
                  <a:pt x="684402" y="1098746"/>
                  <a:pt x="668185" y="1112464"/>
                  <a:pt x="649473" y="1112464"/>
                </a:cubicBezTo>
                <a:cubicBezTo>
                  <a:pt x="634503" y="1112464"/>
                  <a:pt x="620781" y="1102487"/>
                  <a:pt x="615791" y="1090016"/>
                </a:cubicBezTo>
                <a:cubicBezTo>
                  <a:pt x="610801" y="1112464"/>
                  <a:pt x="603316" y="1133666"/>
                  <a:pt x="597079" y="1151126"/>
                </a:cubicBezTo>
                <a:lnTo>
                  <a:pt x="625771" y="1191035"/>
                </a:lnTo>
                <a:cubicBezTo>
                  <a:pt x="638245" y="1204754"/>
                  <a:pt x="660700" y="1204754"/>
                  <a:pt x="674422" y="1191035"/>
                </a:cubicBezTo>
                <a:lnTo>
                  <a:pt x="708104" y="1146138"/>
                </a:lnTo>
                <a:cubicBezTo>
                  <a:pt x="699371" y="1123689"/>
                  <a:pt x="691886" y="1098746"/>
                  <a:pt x="685649" y="1073802"/>
                </a:cubicBezTo>
                <a:close/>
                <a:moveTo>
                  <a:pt x="907698" y="1017680"/>
                </a:moveTo>
                <a:cubicBezTo>
                  <a:pt x="892729" y="1021422"/>
                  <a:pt x="876512" y="1026411"/>
                  <a:pt x="861542" y="1033894"/>
                </a:cubicBezTo>
                <a:lnTo>
                  <a:pt x="861542" y="1075050"/>
                </a:lnTo>
                <a:cubicBezTo>
                  <a:pt x="880254" y="1060084"/>
                  <a:pt x="896471" y="1040129"/>
                  <a:pt x="907698" y="1017680"/>
                </a:cubicBezTo>
                <a:close/>
                <a:moveTo>
                  <a:pt x="391247" y="1017680"/>
                </a:moveTo>
                <a:cubicBezTo>
                  <a:pt x="403722" y="1040129"/>
                  <a:pt x="419939" y="1058837"/>
                  <a:pt x="438651" y="1075050"/>
                </a:cubicBezTo>
                <a:lnTo>
                  <a:pt x="438651" y="1033894"/>
                </a:lnTo>
                <a:cubicBezTo>
                  <a:pt x="422434" y="1026411"/>
                  <a:pt x="407464" y="1021422"/>
                  <a:pt x="391247" y="1017680"/>
                </a:cubicBezTo>
                <a:close/>
                <a:moveTo>
                  <a:pt x="819128" y="917908"/>
                </a:moveTo>
                <a:lnTo>
                  <a:pt x="758002" y="934121"/>
                </a:lnTo>
                <a:cubicBezTo>
                  <a:pt x="753012" y="945345"/>
                  <a:pt x="746775" y="956570"/>
                  <a:pt x="741785" y="969041"/>
                </a:cubicBezTo>
                <a:cubicBezTo>
                  <a:pt x="734300" y="984007"/>
                  <a:pt x="723073" y="996479"/>
                  <a:pt x="711846" y="1006456"/>
                </a:cubicBezTo>
                <a:cubicBezTo>
                  <a:pt x="709351" y="1021422"/>
                  <a:pt x="715588" y="1063825"/>
                  <a:pt x="730558" y="1112464"/>
                </a:cubicBezTo>
                <a:lnTo>
                  <a:pt x="767982" y="1063825"/>
                </a:lnTo>
                <a:cubicBezTo>
                  <a:pt x="767982" y="1062578"/>
                  <a:pt x="769229" y="1061331"/>
                  <a:pt x="769229" y="1061331"/>
                </a:cubicBezTo>
                <a:cubicBezTo>
                  <a:pt x="786694" y="1042624"/>
                  <a:pt x="806653" y="1027658"/>
                  <a:pt x="827860" y="1013939"/>
                </a:cubicBezTo>
                <a:lnTo>
                  <a:pt x="827860" y="925391"/>
                </a:lnTo>
                <a:cubicBezTo>
                  <a:pt x="827860" y="921649"/>
                  <a:pt x="825365" y="920402"/>
                  <a:pt x="825365" y="920402"/>
                </a:cubicBezTo>
                <a:cubicBezTo>
                  <a:pt x="822870" y="917908"/>
                  <a:pt x="821623" y="917908"/>
                  <a:pt x="819128" y="917908"/>
                </a:cubicBezTo>
                <a:close/>
                <a:moveTo>
                  <a:pt x="481065" y="917908"/>
                </a:moveTo>
                <a:cubicBezTo>
                  <a:pt x="478570" y="917908"/>
                  <a:pt x="476075" y="917908"/>
                  <a:pt x="473580" y="920402"/>
                </a:cubicBezTo>
                <a:cubicBezTo>
                  <a:pt x="473580" y="920402"/>
                  <a:pt x="472332" y="921649"/>
                  <a:pt x="472332" y="925391"/>
                </a:cubicBezTo>
                <a:lnTo>
                  <a:pt x="472332" y="1013939"/>
                </a:lnTo>
                <a:cubicBezTo>
                  <a:pt x="493539" y="1027658"/>
                  <a:pt x="513499" y="1042624"/>
                  <a:pt x="530963" y="1061331"/>
                </a:cubicBezTo>
                <a:cubicBezTo>
                  <a:pt x="530963" y="1061331"/>
                  <a:pt x="530963" y="1062578"/>
                  <a:pt x="530963" y="1063825"/>
                </a:cubicBezTo>
                <a:lnTo>
                  <a:pt x="573377" y="1119947"/>
                </a:lnTo>
                <a:cubicBezTo>
                  <a:pt x="592089" y="1065072"/>
                  <a:pt x="594584" y="1018928"/>
                  <a:pt x="589594" y="1006456"/>
                </a:cubicBezTo>
                <a:cubicBezTo>
                  <a:pt x="575872" y="997726"/>
                  <a:pt x="564645" y="984007"/>
                  <a:pt x="558408" y="969041"/>
                </a:cubicBezTo>
                <a:cubicBezTo>
                  <a:pt x="552170" y="956570"/>
                  <a:pt x="547180" y="945345"/>
                  <a:pt x="540943" y="934121"/>
                </a:cubicBezTo>
                <a:close/>
                <a:moveTo>
                  <a:pt x="804158" y="794439"/>
                </a:moveTo>
                <a:cubicBezTo>
                  <a:pt x="795426" y="829360"/>
                  <a:pt x="785446" y="863033"/>
                  <a:pt x="772972" y="895459"/>
                </a:cubicBezTo>
                <a:lnTo>
                  <a:pt x="810396" y="885482"/>
                </a:lnTo>
                <a:cubicBezTo>
                  <a:pt x="814138" y="885482"/>
                  <a:pt x="817881" y="884235"/>
                  <a:pt x="820376" y="884235"/>
                </a:cubicBezTo>
                <a:cubicBezTo>
                  <a:pt x="829108" y="884235"/>
                  <a:pt x="837840" y="887976"/>
                  <a:pt x="845325" y="892965"/>
                </a:cubicBezTo>
                <a:cubicBezTo>
                  <a:pt x="855305" y="900448"/>
                  <a:pt x="861542" y="912919"/>
                  <a:pt x="861542" y="925391"/>
                </a:cubicBezTo>
                <a:lnTo>
                  <a:pt x="861542" y="997726"/>
                </a:lnTo>
                <a:cubicBezTo>
                  <a:pt x="880254" y="988996"/>
                  <a:pt x="901461" y="984007"/>
                  <a:pt x="923915" y="980266"/>
                </a:cubicBezTo>
                <a:cubicBezTo>
                  <a:pt x="930153" y="961558"/>
                  <a:pt x="933895" y="940357"/>
                  <a:pt x="933895" y="919155"/>
                </a:cubicBezTo>
                <a:cubicBezTo>
                  <a:pt x="933895" y="850561"/>
                  <a:pt x="877759" y="794439"/>
                  <a:pt x="809148" y="794439"/>
                </a:cubicBezTo>
                <a:close/>
                <a:moveTo>
                  <a:pt x="715588" y="794439"/>
                </a:moveTo>
                <a:lnTo>
                  <a:pt x="696876" y="974030"/>
                </a:lnTo>
                <a:lnTo>
                  <a:pt x="698124" y="974030"/>
                </a:lnTo>
                <a:cubicBezTo>
                  <a:pt x="703114" y="969041"/>
                  <a:pt x="708104" y="962806"/>
                  <a:pt x="711846" y="955323"/>
                </a:cubicBezTo>
                <a:cubicBezTo>
                  <a:pt x="718083" y="941604"/>
                  <a:pt x="724321" y="926638"/>
                  <a:pt x="730558" y="911672"/>
                </a:cubicBezTo>
                <a:cubicBezTo>
                  <a:pt x="735548" y="901695"/>
                  <a:pt x="739290" y="890470"/>
                  <a:pt x="743033" y="880493"/>
                </a:cubicBezTo>
                <a:cubicBezTo>
                  <a:pt x="743033" y="879246"/>
                  <a:pt x="744280" y="877999"/>
                  <a:pt x="744280" y="877999"/>
                </a:cubicBezTo>
                <a:cubicBezTo>
                  <a:pt x="748022" y="866774"/>
                  <a:pt x="750517" y="856797"/>
                  <a:pt x="755507" y="846820"/>
                </a:cubicBezTo>
                <a:cubicBezTo>
                  <a:pt x="755507" y="845573"/>
                  <a:pt x="755507" y="845573"/>
                  <a:pt x="755507" y="843078"/>
                </a:cubicBezTo>
                <a:cubicBezTo>
                  <a:pt x="760497" y="826865"/>
                  <a:pt x="765487" y="810652"/>
                  <a:pt x="770477" y="794439"/>
                </a:cubicBezTo>
                <a:close/>
                <a:moveTo>
                  <a:pt x="528468" y="794439"/>
                </a:moveTo>
                <a:cubicBezTo>
                  <a:pt x="533458" y="810652"/>
                  <a:pt x="538448" y="826865"/>
                  <a:pt x="543438" y="843078"/>
                </a:cubicBezTo>
                <a:cubicBezTo>
                  <a:pt x="543438" y="845573"/>
                  <a:pt x="544685" y="845573"/>
                  <a:pt x="544685" y="846820"/>
                </a:cubicBezTo>
                <a:cubicBezTo>
                  <a:pt x="548428" y="856797"/>
                  <a:pt x="550923" y="866774"/>
                  <a:pt x="554665" y="877999"/>
                </a:cubicBezTo>
                <a:cubicBezTo>
                  <a:pt x="555913" y="877999"/>
                  <a:pt x="555913" y="879246"/>
                  <a:pt x="555913" y="880493"/>
                </a:cubicBezTo>
                <a:cubicBezTo>
                  <a:pt x="560902" y="890470"/>
                  <a:pt x="564645" y="901695"/>
                  <a:pt x="568387" y="911672"/>
                </a:cubicBezTo>
                <a:cubicBezTo>
                  <a:pt x="574625" y="926638"/>
                  <a:pt x="580862" y="941604"/>
                  <a:pt x="587099" y="955323"/>
                </a:cubicBezTo>
                <a:cubicBezTo>
                  <a:pt x="592089" y="962806"/>
                  <a:pt x="597079" y="970288"/>
                  <a:pt x="602069" y="975277"/>
                </a:cubicBezTo>
                <a:lnTo>
                  <a:pt x="583357" y="794439"/>
                </a:lnTo>
                <a:close/>
                <a:moveTo>
                  <a:pt x="489797" y="794439"/>
                </a:moveTo>
                <a:cubicBezTo>
                  <a:pt x="421186" y="794439"/>
                  <a:pt x="366298" y="850561"/>
                  <a:pt x="366298" y="919155"/>
                </a:cubicBezTo>
                <a:cubicBezTo>
                  <a:pt x="366298" y="940357"/>
                  <a:pt x="368793" y="961558"/>
                  <a:pt x="375030" y="980266"/>
                </a:cubicBezTo>
                <a:cubicBezTo>
                  <a:pt x="397484" y="984007"/>
                  <a:pt x="418691" y="988996"/>
                  <a:pt x="438651" y="997726"/>
                </a:cubicBezTo>
                <a:lnTo>
                  <a:pt x="438651" y="925391"/>
                </a:lnTo>
                <a:cubicBezTo>
                  <a:pt x="438651" y="912919"/>
                  <a:pt x="443641" y="900448"/>
                  <a:pt x="454868" y="892965"/>
                </a:cubicBezTo>
                <a:cubicBezTo>
                  <a:pt x="463600" y="885482"/>
                  <a:pt x="476075" y="882987"/>
                  <a:pt x="488549" y="885482"/>
                </a:cubicBezTo>
                <a:lnTo>
                  <a:pt x="525973" y="895459"/>
                </a:lnTo>
                <a:cubicBezTo>
                  <a:pt x="513499" y="863033"/>
                  <a:pt x="503519" y="829360"/>
                  <a:pt x="494787" y="794439"/>
                </a:cubicBezTo>
                <a:close/>
                <a:moveTo>
                  <a:pt x="649473" y="723351"/>
                </a:moveTo>
                <a:cubicBezTo>
                  <a:pt x="629513" y="723351"/>
                  <a:pt x="613296" y="739564"/>
                  <a:pt x="613296" y="758272"/>
                </a:cubicBezTo>
                <a:lnTo>
                  <a:pt x="646978" y="1077544"/>
                </a:lnTo>
                <a:cubicBezTo>
                  <a:pt x="646978" y="1080038"/>
                  <a:pt x="653215" y="1080038"/>
                  <a:pt x="653215" y="1077544"/>
                </a:cubicBezTo>
                <a:lnTo>
                  <a:pt x="685649" y="758272"/>
                </a:lnTo>
                <a:cubicBezTo>
                  <a:pt x="685649" y="739564"/>
                  <a:pt x="669432" y="723351"/>
                  <a:pt x="649473" y="723351"/>
                </a:cubicBezTo>
                <a:close/>
                <a:moveTo>
                  <a:pt x="648590" y="335988"/>
                </a:moveTo>
                <a:cubicBezTo>
                  <a:pt x="611981" y="335988"/>
                  <a:pt x="580422" y="366098"/>
                  <a:pt x="580422" y="402481"/>
                </a:cubicBezTo>
                <a:cubicBezTo>
                  <a:pt x="580422" y="440119"/>
                  <a:pt x="611981" y="470229"/>
                  <a:pt x="648590" y="470229"/>
                </a:cubicBezTo>
                <a:cubicBezTo>
                  <a:pt x="685198" y="470229"/>
                  <a:pt x="716757" y="440119"/>
                  <a:pt x="716757" y="402481"/>
                </a:cubicBezTo>
                <a:cubicBezTo>
                  <a:pt x="716757" y="366098"/>
                  <a:pt x="685198" y="335988"/>
                  <a:pt x="648590" y="335988"/>
                </a:cubicBezTo>
                <a:close/>
                <a:moveTo>
                  <a:pt x="648590" y="302114"/>
                </a:moveTo>
                <a:cubicBezTo>
                  <a:pt x="704134" y="302114"/>
                  <a:pt x="749579" y="347279"/>
                  <a:pt x="749579" y="402481"/>
                </a:cubicBezTo>
                <a:cubicBezTo>
                  <a:pt x="749579" y="458938"/>
                  <a:pt x="704134" y="504103"/>
                  <a:pt x="648590" y="504103"/>
                </a:cubicBezTo>
                <a:cubicBezTo>
                  <a:pt x="593046" y="504103"/>
                  <a:pt x="547601" y="458938"/>
                  <a:pt x="547601" y="402481"/>
                </a:cubicBezTo>
                <a:cubicBezTo>
                  <a:pt x="547601" y="347279"/>
                  <a:pt x="593046" y="302114"/>
                  <a:pt x="648590" y="302114"/>
                </a:cubicBezTo>
                <a:close/>
                <a:moveTo>
                  <a:pt x="557160" y="210770"/>
                </a:moveTo>
                <a:cubicBezTo>
                  <a:pt x="518489" y="314284"/>
                  <a:pt x="498529" y="429022"/>
                  <a:pt x="498529" y="547502"/>
                </a:cubicBezTo>
                <a:cubicBezTo>
                  <a:pt x="498529" y="619837"/>
                  <a:pt x="506014" y="692172"/>
                  <a:pt x="520984" y="760766"/>
                </a:cubicBezTo>
                <a:lnTo>
                  <a:pt x="579614" y="760766"/>
                </a:lnTo>
                <a:lnTo>
                  <a:pt x="579614" y="759519"/>
                </a:lnTo>
                <a:cubicBezTo>
                  <a:pt x="579614" y="753283"/>
                  <a:pt x="580862" y="745800"/>
                  <a:pt x="583357" y="739564"/>
                </a:cubicBezTo>
                <a:cubicBezTo>
                  <a:pt x="592089" y="710880"/>
                  <a:pt x="618286" y="689678"/>
                  <a:pt x="649473" y="689678"/>
                </a:cubicBezTo>
                <a:cubicBezTo>
                  <a:pt x="678164" y="689678"/>
                  <a:pt x="703114" y="707138"/>
                  <a:pt x="714341" y="733329"/>
                </a:cubicBezTo>
                <a:cubicBezTo>
                  <a:pt x="718083" y="740812"/>
                  <a:pt x="719331" y="750789"/>
                  <a:pt x="719331" y="759519"/>
                </a:cubicBezTo>
                <a:lnTo>
                  <a:pt x="719331" y="760766"/>
                </a:lnTo>
                <a:lnTo>
                  <a:pt x="777962" y="760766"/>
                </a:lnTo>
                <a:cubicBezTo>
                  <a:pt x="792931" y="692172"/>
                  <a:pt x="801664" y="619837"/>
                  <a:pt x="801664" y="547502"/>
                </a:cubicBezTo>
                <a:cubicBezTo>
                  <a:pt x="801664" y="429022"/>
                  <a:pt x="780457" y="314284"/>
                  <a:pt x="743033" y="210770"/>
                </a:cubicBezTo>
                <a:close/>
                <a:moveTo>
                  <a:pt x="649473" y="32426"/>
                </a:moveTo>
                <a:cubicBezTo>
                  <a:pt x="649473" y="32426"/>
                  <a:pt x="646978" y="32426"/>
                  <a:pt x="645730" y="34920"/>
                </a:cubicBezTo>
                <a:cubicBezTo>
                  <a:pt x="615791" y="78571"/>
                  <a:pt x="590842" y="125963"/>
                  <a:pt x="569635" y="177096"/>
                </a:cubicBezTo>
                <a:lnTo>
                  <a:pt x="730558" y="177096"/>
                </a:lnTo>
                <a:cubicBezTo>
                  <a:pt x="709351" y="125963"/>
                  <a:pt x="683154" y="78571"/>
                  <a:pt x="654462" y="34920"/>
                </a:cubicBezTo>
                <a:cubicBezTo>
                  <a:pt x="653215" y="32426"/>
                  <a:pt x="650720" y="32426"/>
                  <a:pt x="649473" y="32426"/>
                </a:cubicBezTo>
                <a:close/>
                <a:moveTo>
                  <a:pt x="649473" y="0"/>
                </a:moveTo>
                <a:cubicBezTo>
                  <a:pt x="663195" y="0"/>
                  <a:pt x="674422" y="6236"/>
                  <a:pt x="680659" y="16213"/>
                </a:cubicBezTo>
                <a:cubicBezTo>
                  <a:pt x="780457" y="160883"/>
                  <a:pt x="834098" y="350451"/>
                  <a:pt x="834098" y="547502"/>
                </a:cubicBezTo>
                <a:cubicBezTo>
                  <a:pt x="834098" y="619837"/>
                  <a:pt x="826613" y="692172"/>
                  <a:pt x="812891" y="760766"/>
                </a:cubicBezTo>
                <a:cubicBezTo>
                  <a:pt x="897718" y="763260"/>
                  <a:pt x="966329" y="833101"/>
                  <a:pt x="966329" y="919155"/>
                </a:cubicBezTo>
                <a:cubicBezTo>
                  <a:pt x="966329" y="939110"/>
                  <a:pt x="963834" y="959064"/>
                  <a:pt x="958844" y="977771"/>
                </a:cubicBezTo>
                <a:cubicBezTo>
                  <a:pt x="965082" y="977771"/>
                  <a:pt x="971319" y="977771"/>
                  <a:pt x="978804" y="977771"/>
                </a:cubicBezTo>
                <a:cubicBezTo>
                  <a:pt x="1049909" y="982760"/>
                  <a:pt x="1116025" y="1015186"/>
                  <a:pt x="1162181" y="1068814"/>
                </a:cubicBezTo>
                <a:cubicBezTo>
                  <a:pt x="1187131" y="1036388"/>
                  <a:pt x="1243267" y="966547"/>
                  <a:pt x="1275701" y="940357"/>
                </a:cubicBezTo>
                <a:cubicBezTo>
                  <a:pt x="1283186" y="934121"/>
                  <a:pt x="1293165" y="935368"/>
                  <a:pt x="1299403" y="942851"/>
                </a:cubicBezTo>
                <a:cubicBezTo>
                  <a:pt x="1304392" y="949087"/>
                  <a:pt x="1304392" y="960311"/>
                  <a:pt x="1296908" y="965300"/>
                </a:cubicBezTo>
                <a:cubicBezTo>
                  <a:pt x="1258236" y="998973"/>
                  <a:pt x="1177151" y="1104982"/>
                  <a:pt x="1175904" y="1106229"/>
                </a:cubicBezTo>
                <a:cubicBezTo>
                  <a:pt x="1173408" y="1109970"/>
                  <a:pt x="1167171" y="1112464"/>
                  <a:pt x="1162181" y="1112464"/>
                </a:cubicBezTo>
                <a:cubicBezTo>
                  <a:pt x="1157192" y="1112464"/>
                  <a:pt x="1152202" y="1109970"/>
                  <a:pt x="1149707" y="1106229"/>
                </a:cubicBezTo>
                <a:cubicBezTo>
                  <a:pt x="1108540" y="1050106"/>
                  <a:pt x="1044920" y="1015186"/>
                  <a:pt x="976309" y="1011445"/>
                </a:cubicBezTo>
                <a:cubicBezTo>
                  <a:pt x="966329" y="1010198"/>
                  <a:pt x="957597" y="1010198"/>
                  <a:pt x="947617" y="1011445"/>
                </a:cubicBezTo>
                <a:cubicBezTo>
                  <a:pt x="931400" y="1051354"/>
                  <a:pt x="903956" y="1086274"/>
                  <a:pt x="871522" y="1107476"/>
                </a:cubicBezTo>
                <a:cubicBezTo>
                  <a:pt x="866532" y="1111217"/>
                  <a:pt x="861542" y="1112464"/>
                  <a:pt x="855305" y="1112464"/>
                </a:cubicBezTo>
                <a:cubicBezTo>
                  <a:pt x="851562" y="1112464"/>
                  <a:pt x="846572" y="1111217"/>
                  <a:pt x="842830" y="1108723"/>
                </a:cubicBezTo>
                <a:cubicBezTo>
                  <a:pt x="834098" y="1104982"/>
                  <a:pt x="827860" y="1093757"/>
                  <a:pt x="827860" y="1085027"/>
                </a:cubicBezTo>
                <a:lnTo>
                  <a:pt x="827860" y="1053848"/>
                </a:lnTo>
                <a:cubicBezTo>
                  <a:pt x="815386" y="1062578"/>
                  <a:pt x="804158" y="1072555"/>
                  <a:pt x="794179" y="1083780"/>
                </a:cubicBezTo>
                <a:lnTo>
                  <a:pt x="699371" y="1212237"/>
                </a:lnTo>
                <a:cubicBezTo>
                  <a:pt x="699371" y="1212237"/>
                  <a:pt x="699371" y="1212237"/>
                  <a:pt x="698124" y="1213484"/>
                </a:cubicBezTo>
                <a:cubicBezTo>
                  <a:pt x="685649" y="1227203"/>
                  <a:pt x="668185" y="1234686"/>
                  <a:pt x="649473" y="1234686"/>
                </a:cubicBezTo>
                <a:cubicBezTo>
                  <a:pt x="630761" y="1234686"/>
                  <a:pt x="613296" y="1227203"/>
                  <a:pt x="600821" y="1213484"/>
                </a:cubicBezTo>
                <a:cubicBezTo>
                  <a:pt x="599574" y="1212237"/>
                  <a:pt x="599574" y="1212237"/>
                  <a:pt x="599574" y="1212237"/>
                </a:cubicBezTo>
                <a:lnTo>
                  <a:pt x="506014" y="1083780"/>
                </a:lnTo>
                <a:cubicBezTo>
                  <a:pt x="494787" y="1072555"/>
                  <a:pt x="483560" y="1062578"/>
                  <a:pt x="472332" y="1053848"/>
                </a:cubicBezTo>
                <a:lnTo>
                  <a:pt x="472332" y="1085027"/>
                </a:lnTo>
                <a:cubicBezTo>
                  <a:pt x="472332" y="1093757"/>
                  <a:pt x="466095" y="1104982"/>
                  <a:pt x="456115" y="1108723"/>
                </a:cubicBezTo>
                <a:cubicBezTo>
                  <a:pt x="452373" y="1111217"/>
                  <a:pt x="448630" y="1112464"/>
                  <a:pt x="443641" y="1112464"/>
                </a:cubicBezTo>
                <a:cubicBezTo>
                  <a:pt x="438651" y="1112464"/>
                  <a:pt x="433661" y="1111217"/>
                  <a:pt x="428671" y="1107476"/>
                </a:cubicBezTo>
                <a:cubicBezTo>
                  <a:pt x="394989" y="1086274"/>
                  <a:pt x="368793" y="1051354"/>
                  <a:pt x="351328" y="1011445"/>
                </a:cubicBezTo>
                <a:cubicBezTo>
                  <a:pt x="342596" y="1010198"/>
                  <a:pt x="332616" y="1010198"/>
                  <a:pt x="322636" y="1011445"/>
                </a:cubicBezTo>
                <a:cubicBezTo>
                  <a:pt x="254025" y="1015186"/>
                  <a:pt x="191652" y="1050106"/>
                  <a:pt x="149238" y="1106229"/>
                </a:cubicBezTo>
                <a:cubicBezTo>
                  <a:pt x="146743" y="1109970"/>
                  <a:pt x="141753" y="1112464"/>
                  <a:pt x="135516" y="1112464"/>
                </a:cubicBezTo>
                <a:cubicBezTo>
                  <a:pt x="130526" y="1112464"/>
                  <a:pt x="126784" y="1109970"/>
                  <a:pt x="123041" y="1104982"/>
                </a:cubicBezTo>
                <a:cubicBezTo>
                  <a:pt x="121794" y="1104982"/>
                  <a:pt x="44451" y="990243"/>
                  <a:pt x="5780" y="956570"/>
                </a:cubicBezTo>
                <a:cubicBezTo>
                  <a:pt x="-1705" y="950334"/>
                  <a:pt x="-1705" y="940357"/>
                  <a:pt x="4532" y="932874"/>
                </a:cubicBezTo>
                <a:cubicBezTo>
                  <a:pt x="10769" y="926638"/>
                  <a:pt x="20749" y="925391"/>
                  <a:pt x="28234" y="931627"/>
                </a:cubicBezTo>
                <a:cubicBezTo>
                  <a:pt x="59421" y="959064"/>
                  <a:pt x="113062" y="1033894"/>
                  <a:pt x="138011" y="1067567"/>
                </a:cubicBezTo>
                <a:cubicBezTo>
                  <a:pt x="184167" y="1015186"/>
                  <a:pt x="250283" y="982760"/>
                  <a:pt x="321389" y="977771"/>
                </a:cubicBezTo>
                <a:cubicBezTo>
                  <a:pt x="327626" y="977771"/>
                  <a:pt x="333864" y="977771"/>
                  <a:pt x="340101" y="977771"/>
                </a:cubicBezTo>
                <a:cubicBezTo>
                  <a:pt x="335111" y="959064"/>
                  <a:pt x="332616" y="939110"/>
                  <a:pt x="332616" y="919155"/>
                </a:cubicBezTo>
                <a:cubicBezTo>
                  <a:pt x="332616" y="833101"/>
                  <a:pt x="401227" y="763260"/>
                  <a:pt x="487302" y="760766"/>
                </a:cubicBezTo>
                <a:cubicBezTo>
                  <a:pt x="472332" y="692172"/>
                  <a:pt x="464848" y="619837"/>
                  <a:pt x="464848" y="547502"/>
                </a:cubicBezTo>
                <a:cubicBezTo>
                  <a:pt x="464848" y="350451"/>
                  <a:pt x="519736" y="160883"/>
                  <a:pt x="618286" y="16213"/>
                </a:cubicBezTo>
                <a:cubicBezTo>
                  <a:pt x="625771" y="6236"/>
                  <a:pt x="636998" y="0"/>
                  <a:pt x="64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5D7C0D6-601D-DC43-BCFE-F8A94254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0080" y="11181031"/>
            <a:ext cx="1204341" cy="983153"/>
          </a:xfrm>
          <a:custGeom>
            <a:avLst/>
            <a:gdLst>
              <a:gd name="connsiteX0" fmla="*/ 126004 w 1204341"/>
              <a:gd name="connsiteY0" fmla="*/ 730574 h 983153"/>
              <a:gd name="connsiteX1" fmla="*/ 455022 w 1204341"/>
              <a:gd name="connsiteY1" fmla="*/ 730574 h 983153"/>
              <a:gd name="connsiteX2" fmla="*/ 471162 w 1204341"/>
              <a:gd name="connsiteY2" fmla="*/ 745876 h 983153"/>
              <a:gd name="connsiteX3" fmla="*/ 455022 w 1204341"/>
              <a:gd name="connsiteY3" fmla="*/ 762356 h 983153"/>
              <a:gd name="connsiteX4" fmla="*/ 126004 w 1204341"/>
              <a:gd name="connsiteY4" fmla="*/ 762356 h 983153"/>
              <a:gd name="connsiteX5" fmla="*/ 109863 w 1204341"/>
              <a:gd name="connsiteY5" fmla="*/ 745876 h 983153"/>
              <a:gd name="connsiteX6" fmla="*/ 126004 w 1204341"/>
              <a:gd name="connsiteY6" fmla="*/ 730574 h 983153"/>
              <a:gd name="connsiteX7" fmla="*/ 1078783 w 1204341"/>
              <a:gd name="connsiteY7" fmla="*/ 721120 h 983153"/>
              <a:gd name="connsiteX8" fmla="*/ 1089798 w 1204341"/>
              <a:gd name="connsiteY8" fmla="*/ 725720 h 983153"/>
              <a:gd name="connsiteX9" fmla="*/ 1089798 w 1204341"/>
              <a:gd name="connsiteY9" fmla="*/ 749026 h 983153"/>
              <a:gd name="connsiteX10" fmla="*/ 996644 w 1204341"/>
              <a:gd name="connsiteY10" fmla="*/ 839796 h 983153"/>
              <a:gd name="connsiteX11" fmla="*/ 985315 w 1204341"/>
              <a:gd name="connsiteY11" fmla="*/ 844702 h 983153"/>
              <a:gd name="connsiteX12" fmla="*/ 972727 w 1204341"/>
              <a:gd name="connsiteY12" fmla="*/ 839796 h 983153"/>
              <a:gd name="connsiteX13" fmla="*/ 923632 w 1204341"/>
              <a:gd name="connsiteY13" fmla="*/ 791958 h 983153"/>
              <a:gd name="connsiteX14" fmla="*/ 923632 w 1204341"/>
              <a:gd name="connsiteY14" fmla="*/ 768652 h 983153"/>
              <a:gd name="connsiteX15" fmla="*/ 947550 w 1204341"/>
              <a:gd name="connsiteY15" fmla="*/ 768652 h 983153"/>
              <a:gd name="connsiteX16" fmla="*/ 985315 w 1204341"/>
              <a:gd name="connsiteY16" fmla="*/ 805450 h 983153"/>
              <a:gd name="connsiteX17" fmla="*/ 1065880 w 1204341"/>
              <a:gd name="connsiteY17" fmla="*/ 725720 h 983153"/>
              <a:gd name="connsiteX18" fmla="*/ 1078783 w 1204341"/>
              <a:gd name="connsiteY18" fmla="*/ 721120 h 983153"/>
              <a:gd name="connsiteX19" fmla="*/ 126004 w 1204341"/>
              <a:gd name="connsiteY19" fmla="*/ 659166 h 983153"/>
              <a:gd name="connsiteX20" fmla="*/ 455022 w 1204341"/>
              <a:gd name="connsiteY20" fmla="*/ 659166 h 983153"/>
              <a:gd name="connsiteX21" fmla="*/ 471162 w 1204341"/>
              <a:gd name="connsiteY21" fmla="*/ 675645 h 983153"/>
              <a:gd name="connsiteX22" fmla="*/ 455022 w 1204341"/>
              <a:gd name="connsiteY22" fmla="*/ 690948 h 983153"/>
              <a:gd name="connsiteX23" fmla="*/ 126004 w 1204341"/>
              <a:gd name="connsiteY23" fmla="*/ 690948 h 983153"/>
              <a:gd name="connsiteX24" fmla="*/ 109863 w 1204341"/>
              <a:gd name="connsiteY24" fmla="*/ 675645 h 983153"/>
              <a:gd name="connsiteX25" fmla="*/ 126004 w 1204341"/>
              <a:gd name="connsiteY25" fmla="*/ 659166 h 983153"/>
              <a:gd name="connsiteX26" fmla="*/ 1005607 w 1204341"/>
              <a:gd name="connsiteY26" fmla="*/ 621712 h 983153"/>
              <a:gd name="connsiteX27" fmla="*/ 990672 w 1204341"/>
              <a:gd name="connsiteY27" fmla="*/ 632948 h 983153"/>
              <a:gd name="connsiteX28" fmla="*/ 959558 w 1204341"/>
              <a:gd name="connsiteY28" fmla="*/ 662910 h 983153"/>
              <a:gd name="connsiteX29" fmla="*/ 917243 w 1204341"/>
              <a:gd name="connsiteY29" fmla="*/ 659165 h 983153"/>
              <a:gd name="connsiteX30" fmla="*/ 902308 w 1204341"/>
              <a:gd name="connsiteY30" fmla="*/ 657916 h 983153"/>
              <a:gd name="connsiteX31" fmla="*/ 896086 w 1204341"/>
              <a:gd name="connsiteY31" fmla="*/ 662910 h 983153"/>
              <a:gd name="connsiteX32" fmla="*/ 893596 w 1204341"/>
              <a:gd name="connsiteY32" fmla="*/ 665407 h 983153"/>
              <a:gd name="connsiteX33" fmla="*/ 893596 w 1204341"/>
              <a:gd name="connsiteY33" fmla="*/ 666655 h 983153"/>
              <a:gd name="connsiteX34" fmla="*/ 892352 w 1204341"/>
              <a:gd name="connsiteY34" fmla="*/ 667904 h 983153"/>
              <a:gd name="connsiteX35" fmla="*/ 892352 w 1204341"/>
              <a:gd name="connsiteY35" fmla="*/ 669152 h 983153"/>
              <a:gd name="connsiteX36" fmla="*/ 892352 w 1204341"/>
              <a:gd name="connsiteY36" fmla="*/ 671649 h 983153"/>
              <a:gd name="connsiteX37" fmla="*/ 892352 w 1204341"/>
              <a:gd name="connsiteY37" fmla="*/ 672897 h 983153"/>
              <a:gd name="connsiteX38" fmla="*/ 892352 w 1204341"/>
              <a:gd name="connsiteY38" fmla="*/ 674146 h 983153"/>
              <a:gd name="connsiteX39" fmla="*/ 892352 w 1204341"/>
              <a:gd name="connsiteY39" fmla="*/ 676643 h 983153"/>
              <a:gd name="connsiteX40" fmla="*/ 892352 w 1204341"/>
              <a:gd name="connsiteY40" fmla="*/ 680388 h 983153"/>
              <a:gd name="connsiteX41" fmla="*/ 893596 w 1204341"/>
              <a:gd name="connsiteY41" fmla="*/ 712847 h 983153"/>
              <a:gd name="connsiteX42" fmla="*/ 889863 w 1204341"/>
              <a:gd name="connsiteY42" fmla="*/ 722834 h 983153"/>
              <a:gd name="connsiteX43" fmla="*/ 882395 w 1204341"/>
              <a:gd name="connsiteY43" fmla="*/ 731573 h 983153"/>
              <a:gd name="connsiteX44" fmla="*/ 874928 w 1204341"/>
              <a:gd name="connsiteY44" fmla="*/ 739063 h 983153"/>
              <a:gd name="connsiteX45" fmla="*/ 873683 w 1204341"/>
              <a:gd name="connsiteY45" fmla="*/ 739063 h 983153"/>
              <a:gd name="connsiteX46" fmla="*/ 853770 w 1204341"/>
              <a:gd name="connsiteY46" fmla="*/ 746554 h 983153"/>
              <a:gd name="connsiteX47" fmla="*/ 848792 w 1204341"/>
              <a:gd name="connsiteY47" fmla="*/ 749051 h 983153"/>
              <a:gd name="connsiteX48" fmla="*/ 847548 w 1204341"/>
              <a:gd name="connsiteY48" fmla="*/ 749051 h 983153"/>
              <a:gd name="connsiteX49" fmla="*/ 845058 w 1204341"/>
              <a:gd name="connsiteY49" fmla="*/ 752796 h 983153"/>
              <a:gd name="connsiteX50" fmla="*/ 843814 w 1204341"/>
              <a:gd name="connsiteY50" fmla="*/ 752796 h 983153"/>
              <a:gd name="connsiteX51" fmla="*/ 841325 w 1204341"/>
              <a:gd name="connsiteY51" fmla="*/ 759038 h 983153"/>
              <a:gd name="connsiteX52" fmla="*/ 845058 w 1204341"/>
              <a:gd name="connsiteY52" fmla="*/ 776516 h 983153"/>
              <a:gd name="connsiteX53" fmla="*/ 846303 w 1204341"/>
              <a:gd name="connsiteY53" fmla="*/ 776516 h 983153"/>
              <a:gd name="connsiteX54" fmla="*/ 848792 w 1204341"/>
              <a:gd name="connsiteY54" fmla="*/ 779013 h 983153"/>
              <a:gd name="connsiteX55" fmla="*/ 866216 w 1204341"/>
              <a:gd name="connsiteY55" fmla="*/ 795242 h 983153"/>
              <a:gd name="connsiteX56" fmla="*/ 871194 w 1204341"/>
              <a:gd name="connsiteY56" fmla="*/ 800236 h 983153"/>
              <a:gd name="connsiteX57" fmla="*/ 868705 w 1204341"/>
              <a:gd name="connsiteY57" fmla="*/ 800236 h 983153"/>
              <a:gd name="connsiteX58" fmla="*/ 873683 w 1204341"/>
              <a:gd name="connsiteY58" fmla="*/ 813969 h 983153"/>
              <a:gd name="connsiteX59" fmla="*/ 874928 w 1204341"/>
              <a:gd name="connsiteY59" fmla="*/ 825204 h 983153"/>
              <a:gd name="connsiteX60" fmla="*/ 866216 w 1204341"/>
              <a:gd name="connsiteY60" fmla="*/ 848924 h 983153"/>
              <a:gd name="connsiteX61" fmla="*/ 864972 w 1204341"/>
              <a:gd name="connsiteY61" fmla="*/ 850173 h 983153"/>
              <a:gd name="connsiteX62" fmla="*/ 863727 w 1204341"/>
              <a:gd name="connsiteY62" fmla="*/ 851421 h 983153"/>
              <a:gd name="connsiteX63" fmla="*/ 862482 w 1204341"/>
              <a:gd name="connsiteY63" fmla="*/ 855166 h 983153"/>
              <a:gd name="connsiteX64" fmla="*/ 858749 w 1204341"/>
              <a:gd name="connsiteY64" fmla="*/ 858912 h 983153"/>
              <a:gd name="connsiteX65" fmla="*/ 858749 w 1204341"/>
              <a:gd name="connsiteY65" fmla="*/ 863905 h 983153"/>
              <a:gd name="connsiteX66" fmla="*/ 857504 w 1204341"/>
              <a:gd name="connsiteY66" fmla="*/ 865154 h 983153"/>
              <a:gd name="connsiteX67" fmla="*/ 859993 w 1204341"/>
              <a:gd name="connsiteY67" fmla="*/ 875141 h 983153"/>
              <a:gd name="connsiteX68" fmla="*/ 878662 w 1204341"/>
              <a:gd name="connsiteY68" fmla="*/ 882631 h 983153"/>
              <a:gd name="connsiteX69" fmla="*/ 887374 w 1204341"/>
              <a:gd name="connsiteY69" fmla="*/ 881383 h 983153"/>
              <a:gd name="connsiteX70" fmla="*/ 919732 w 1204341"/>
              <a:gd name="connsiteY70" fmla="*/ 893867 h 983153"/>
              <a:gd name="connsiteX71" fmla="*/ 937156 w 1204341"/>
              <a:gd name="connsiteY71" fmla="*/ 932568 h 983153"/>
              <a:gd name="connsiteX72" fmla="*/ 948357 w 1204341"/>
              <a:gd name="connsiteY72" fmla="*/ 948798 h 983153"/>
              <a:gd name="connsiteX73" fmla="*/ 967026 w 1204341"/>
              <a:gd name="connsiteY73" fmla="*/ 943804 h 983153"/>
              <a:gd name="connsiteX74" fmla="*/ 1005607 w 1204341"/>
              <a:gd name="connsiteY74" fmla="*/ 925078 h 983153"/>
              <a:gd name="connsiteX75" fmla="*/ 1044189 w 1204341"/>
              <a:gd name="connsiteY75" fmla="*/ 943804 h 983153"/>
              <a:gd name="connsiteX76" fmla="*/ 1062857 w 1204341"/>
              <a:gd name="connsiteY76" fmla="*/ 948798 h 983153"/>
              <a:gd name="connsiteX77" fmla="*/ 1074058 w 1204341"/>
              <a:gd name="connsiteY77" fmla="*/ 932568 h 983153"/>
              <a:gd name="connsiteX78" fmla="*/ 1091482 w 1204341"/>
              <a:gd name="connsiteY78" fmla="*/ 893867 h 983153"/>
              <a:gd name="connsiteX79" fmla="*/ 1133797 w 1204341"/>
              <a:gd name="connsiteY79" fmla="*/ 882631 h 983153"/>
              <a:gd name="connsiteX80" fmla="*/ 1151221 w 1204341"/>
              <a:gd name="connsiteY80" fmla="*/ 875141 h 983153"/>
              <a:gd name="connsiteX81" fmla="*/ 1149976 w 1204341"/>
              <a:gd name="connsiteY81" fmla="*/ 855166 h 983153"/>
              <a:gd name="connsiteX82" fmla="*/ 1138776 w 1204341"/>
              <a:gd name="connsiteY82" fmla="*/ 813969 h 983153"/>
              <a:gd name="connsiteX83" fmla="*/ 1162422 w 1204341"/>
              <a:gd name="connsiteY83" fmla="*/ 779013 h 983153"/>
              <a:gd name="connsiteX84" fmla="*/ 1171134 w 1204341"/>
              <a:gd name="connsiteY84" fmla="*/ 760287 h 983153"/>
              <a:gd name="connsiteX85" fmla="*/ 1157444 w 1204341"/>
              <a:gd name="connsiteY85" fmla="*/ 746554 h 983153"/>
              <a:gd name="connsiteX86" fmla="*/ 1122596 w 1204341"/>
              <a:gd name="connsiteY86" fmla="*/ 722834 h 983153"/>
              <a:gd name="connsiteX87" fmla="*/ 1118862 w 1204341"/>
              <a:gd name="connsiteY87" fmla="*/ 680388 h 983153"/>
              <a:gd name="connsiteX88" fmla="*/ 1113884 w 1204341"/>
              <a:gd name="connsiteY88" fmla="*/ 660413 h 983153"/>
              <a:gd name="connsiteX89" fmla="*/ 1093971 w 1204341"/>
              <a:gd name="connsiteY89" fmla="*/ 659165 h 983153"/>
              <a:gd name="connsiteX90" fmla="*/ 1051656 w 1204341"/>
              <a:gd name="connsiteY90" fmla="*/ 662910 h 983153"/>
              <a:gd name="connsiteX91" fmla="*/ 1021786 w 1204341"/>
              <a:gd name="connsiteY91" fmla="*/ 632948 h 983153"/>
              <a:gd name="connsiteX92" fmla="*/ 1005607 w 1204341"/>
              <a:gd name="connsiteY92" fmla="*/ 621712 h 983153"/>
              <a:gd name="connsiteX93" fmla="*/ 126004 w 1204341"/>
              <a:gd name="connsiteY93" fmla="*/ 582264 h 983153"/>
              <a:gd name="connsiteX94" fmla="*/ 455022 w 1204341"/>
              <a:gd name="connsiteY94" fmla="*/ 582264 h 983153"/>
              <a:gd name="connsiteX95" fmla="*/ 471162 w 1204341"/>
              <a:gd name="connsiteY95" fmla="*/ 598743 h 983153"/>
              <a:gd name="connsiteX96" fmla="*/ 455022 w 1204341"/>
              <a:gd name="connsiteY96" fmla="*/ 614046 h 983153"/>
              <a:gd name="connsiteX97" fmla="*/ 126004 w 1204341"/>
              <a:gd name="connsiteY97" fmla="*/ 614046 h 983153"/>
              <a:gd name="connsiteX98" fmla="*/ 109863 w 1204341"/>
              <a:gd name="connsiteY98" fmla="*/ 598743 h 983153"/>
              <a:gd name="connsiteX99" fmla="*/ 126004 w 1204341"/>
              <a:gd name="connsiteY99" fmla="*/ 582264 h 983153"/>
              <a:gd name="connsiteX100" fmla="*/ 608592 w 1204341"/>
              <a:gd name="connsiteY100" fmla="*/ 511851 h 983153"/>
              <a:gd name="connsiteX101" fmla="*/ 583700 w 1204341"/>
              <a:gd name="connsiteY101" fmla="*/ 536820 h 983153"/>
              <a:gd name="connsiteX102" fmla="*/ 583700 w 1204341"/>
              <a:gd name="connsiteY102" fmla="*/ 717840 h 983153"/>
              <a:gd name="connsiteX103" fmla="*/ 637216 w 1204341"/>
              <a:gd name="connsiteY103" fmla="*/ 772771 h 983153"/>
              <a:gd name="connsiteX104" fmla="*/ 807722 w 1204341"/>
              <a:gd name="connsiteY104" fmla="*/ 772771 h 983153"/>
              <a:gd name="connsiteX105" fmla="*/ 807722 w 1204341"/>
              <a:gd name="connsiteY105" fmla="*/ 771522 h 983153"/>
              <a:gd name="connsiteX106" fmla="*/ 807722 w 1204341"/>
              <a:gd name="connsiteY106" fmla="*/ 769025 h 983153"/>
              <a:gd name="connsiteX107" fmla="*/ 806477 w 1204341"/>
              <a:gd name="connsiteY107" fmla="*/ 765280 h 983153"/>
              <a:gd name="connsiteX108" fmla="*/ 807722 w 1204341"/>
              <a:gd name="connsiteY108" fmla="*/ 761535 h 983153"/>
              <a:gd name="connsiteX109" fmla="*/ 807722 w 1204341"/>
              <a:gd name="connsiteY109" fmla="*/ 757790 h 983153"/>
              <a:gd name="connsiteX110" fmla="*/ 807722 w 1204341"/>
              <a:gd name="connsiteY110" fmla="*/ 755293 h 983153"/>
              <a:gd name="connsiteX111" fmla="*/ 807722 w 1204341"/>
              <a:gd name="connsiteY111" fmla="*/ 752796 h 983153"/>
              <a:gd name="connsiteX112" fmla="*/ 808966 w 1204341"/>
              <a:gd name="connsiteY112" fmla="*/ 749051 h 983153"/>
              <a:gd name="connsiteX113" fmla="*/ 811455 w 1204341"/>
              <a:gd name="connsiteY113" fmla="*/ 744057 h 983153"/>
              <a:gd name="connsiteX114" fmla="*/ 811455 w 1204341"/>
              <a:gd name="connsiteY114" fmla="*/ 741560 h 983153"/>
              <a:gd name="connsiteX115" fmla="*/ 813944 w 1204341"/>
              <a:gd name="connsiteY115" fmla="*/ 737815 h 983153"/>
              <a:gd name="connsiteX116" fmla="*/ 815189 w 1204341"/>
              <a:gd name="connsiteY116" fmla="*/ 735318 h 983153"/>
              <a:gd name="connsiteX117" fmla="*/ 817678 w 1204341"/>
              <a:gd name="connsiteY117" fmla="*/ 731573 h 983153"/>
              <a:gd name="connsiteX118" fmla="*/ 820167 w 1204341"/>
              <a:gd name="connsiteY118" fmla="*/ 730325 h 983153"/>
              <a:gd name="connsiteX119" fmla="*/ 822656 w 1204341"/>
              <a:gd name="connsiteY119" fmla="*/ 726579 h 983153"/>
              <a:gd name="connsiteX120" fmla="*/ 825146 w 1204341"/>
              <a:gd name="connsiteY120" fmla="*/ 725331 h 983153"/>
              <a:gd name="connsiteX121" fmla="*/ 828879 w 1204341"/>
              <a:gd name="connsiteY121" fmla="*/ 721586 h 983153"/>
              <a:gd name="connsiteX122" fmla="*/ 831368 w 1204341"/>
              <a:gd name="connsiteY122" fmla="*/ 720337 h 983153"/>
              <a:gd name="connsiteX123" fmla="*/ 835102 w 1204341"/>
              <a:gd name="connsiteY123" fmla="*/ 719089 h 983153"/>
              <a:gd name="connsiteX124" fmla="*/ 838836 w 1204341"/>
              <a:gd name="connsiteY124" fmla="*/ 717840 h 983153"/>
              <a:gd name="connsiteX125" fmla="*/ 841325 w 1204341"/>
              <a:gd name="connsiteY125" fmla="*/ 715343 h 983153"/>
              <a:gd name="connsiteX126" fmla="*/ 848792 w 1204341"/>
              <a:gd name="connsiteY126" fmla="*/ 714095 h 983153"/>
              <a:gd name="connsiteX127" fmla="*/ 861238 w 1204341"/>
              <a:gd name="connsiteY127" fmla="*/ 706605 h 983153"/>
              <a:gd name="connsiteX128" fmla="*/ 862482 w 1204341"/>
              <a:gd name="connsiteY128" fmla="*/ 691624 h 983153"/>
              <a:gd name="connsiteX129" fmla="*/ 859993 w 1204341"/>
              <a:gd name="connsiteY129" fmla="*/ 684133 h 983153"/>
              <a:gd name="connsiteX130" fmla="*/ 858749 w 1204341"/>
              <a:gd name="connsiteY130" fmla="*/ 681636 h 983153"/>
              <a:gd name="connsiteX131" fmla="*/ 858749 w 1204341"/>
              <a:gd name="connsiteY131" fmla="*/ 675394 h 983153"/>
              <a:gd name="connsiteX132" fmla="*/ 858749 w 1204341"/>
              <a:gd name="connsiteY132" fmla="*/ 674146 h 983153"/>
              <a:gd name="connsiteX133" fmla="*/ 861238 w 1204341"/>
              <a:gd name="connsiteY133" fmla="*/ 659165 h 983153"/>
              <a:gd name="connsiteX134" fmla="*/ 863727 w 1204341"/>
              <a:gd name="connsiteY134" fmla="*/ 651674 h 983153"/>
              <a:gd name="connsiteX135" fmla="*/ 867461 w 1204341"/>
              <a:gd name="connsiteY135" fmla="*/ 645432 h 983153"/>
              <a:gd name="connsiteX136" fmla="*/ 868705 w 1204341"/>
              <a:gd name="connsiteY136" fmla="*/ 642935 h 983153"/>
              <a:gd name="connsiteX137" fmla="*/ 872439 w 1204341"/>
              <a:gd name="connsiteY137" fmla="*/ 639190 h 983153"/>
              <a:gd name="connsiteX138" fmla="*/ 874928 w 1204341"/>
              <a:gd name="connsiteY138" fmla="*/ 636693 h 983153"/>
              <a:gd name="connsiteX139" fmla="*/ 876173 w 1204341"/>
              <a:gd name="connsiteY139" fmla="*/ 635445 h 983153"/>
              <a:gd name="connsiteX140" fmla="*/ 878662 w 1204341"/>
              <a:gd name="connsiteY140" fmla="*/ 634196 h 983153"/>
              <a:gd name="connsiteX141" fmla="*/ 879906 w 1204341"/>
              <a:gd name="connsiteY141" fmla="*/ 632948 h 983153"/>
              <a:gd name="connsiteX142" fmla="*/ 879906 w 1204341"/>
              <a:gd name="connsiteY142" fmla="*/ 536820 h 983153"/>
              <a:gd name="connsiteX143" fmla="*/ 853770 w 1204341"/>
              <a:gd name="connsiteY143" fmla="*/ 511851 h 983153"/>
              <a:gd name="connsiteX144" fmla="*/ 126185 w 1204341"/>
              <a:gd name="connsiteY144" fmla="*/ 510853 h 983153"/>
              <a:gd name="connsiteX145" fmla="*/ 310752 w 1204341"/>
              <a:gd name="connsiteY145" fmla="*/ 510853 h 983153"/>
              <a:gd name="connsiteX146" fmla="*/ 328329 w 1204341"/>
              <a:gd name="connsiteY146" fmla="*/ 526155 h 983153"/>
              <a:gd name="connsiteX147" fmla="*/ 310752 w 1204341"/>
              <a:gd name="connsiteY147" fmla="*/ 542635 h 983153"/>
              <a:gd name="connsiteX148" fmla="*/ 126185 w 1204341"/>
              <a:gd name="connsiteY148" fmla="*/ 542635 h 983153"/>
              <a:gd name="connsiteX149" fmla="*/ 109863 w 1204341"/>
              <a:gd name="connsiteY149" fmla="*/ 526155 h 983153"/>
              <a:gd name="connsiteX150" fmla="*/ 126185 w 1204341"/>
              <a:gd name="connsiteY150" fmla="*/ 510853 h 983153"/>
              <a:gd name="connsiteX151" fmla="*/ 143125 w 1204341"/>
              <a:gd name="connsiteY151" fmla="*/ 179772 h 983153"/>
              <a:gd name="connsiteX152" fmla="*/ 143125 w 1204341"/>
              <a:gd name="connsiteY152" fmla="*/ 401991 h 983153"/>
              <a:gd name="connsiteX153" fmla="*/ 145614 w 1204341"/>
              <a:gd name="connsiteY153" fmla="*/ 404487 h 983153"/>
              <a:gd name="connsiteX154" fmla="*/ 877417 w 1204341"/>
              <a:gd name="connsiteY154" fmla="*/ 404487 h 983153"/>
              <a:gd name="connsiteX155" fmla="*/ 879906 w 1204341"/>
              <a:gd name="connsiteY155" fmla="*/ 401991 h 983153"/>
              <a:gd name="connsiteX156" fmla="*/ 879906 w 1204341"/>
              <a:gd name="connsiteY156" fmla="*/ 179772 h 983153"/>
              <a:gd name="connsiteX157" fmla="*/ 33603 w 1204341"/>
              <a:gd name="connsiteY157" fmla="*/ 179772 h 983153"/>
              <a:gd name="connsiteX158" fmla="*/ 33603 w 1204341"/>
              <a:gd name="connsiteY158" fmla="*/ 823956 h 983153"/>
              <a:gd name="connsiteX159" fmla="*/ 54761 w 1204341"/>
              <a:gd name="connsiteY159" fmla="*/ 845179 h 983153"/>
              <a:gd name="connsiteX160" fmla="*/ 828879 w 1204341"/>
              <a:gd name="connsiteY160" fmla="*/ 845179 h 983153"/>
              <a:gd name="connsiteX161" fmla="*/ 831368 w 1204341"/>
              <a:gd name="connsiteY161" fmla="*/ 842682 h 983153"/>
              <a:gd name="connsiteX162" fmla="*/ 832613 w 1204341"/>
              <a:gd name="connsiteY162" fmla="*/ 838937 h 983153"/>
              <a:gd name="connsiteX163" fmla="*/ 836347 w 1204341"/>
              <a:gd name="connsiteY163" fmla="*/ 833943 h 983153"/>
              <a:gd name="connsiteX164" fmla="*/ 841325 w 1204341"/>
              <a:gd name="connsiteY164" fmla="*/ 818962 h 983153"/>
              <a:gd name="connsiteX165" fmla="*/ 832613 w 1204341"/>
              <a:gd name="connsiteY165" fmla="*/ 807726 h 983153"/>
              <a:gd name="connsiteX166" fmla="*/ 828879 w 1204341"/>
              <a:gd name="connsiteY166" fmla="*/ 805230 h 983153"/>
              <a:gd name="connsiteX167" fmla="*/ 825146 w 1204341"/>
              <a:gd name="connsiteY167" fmla="*/ 805230 h 983153"/>
              <a:gd name="connsiteX168" fmla="*/ 637216 w 1204341"/>
              <a:gd name="connsiteY168" fmla="*/ 805230 h 983153"/>
              <a:gd name="connsiteX169" fmla="*/ 550097 w 1204341"/>
              <a:gd name="connsiteY169" fmla="*/ 717840 h 983153"/>
              <a:gd name="connsiteX170" fmla="*/ 550097 w 1204341"/>
              <a:gd name="connsiteY170" fmla="*/ 536820 h 983153"/>
              <a:gd name="connsiteX171" fmla="*/ 608592 w 1204341"/>
              <a:gd name="connsiteY171" fmla="*/ 478144 h 983153"/>
              <a:gd name="connsiteX172" fmla="*/ 853770 w 1204341"/>
              <a:gd name="connsiteY172" fmla="*/ 478144 h 983153"/>
              <a:gd name="connsiteX173" fmla="*/ 912265 w 1204341"/>
              <a:gd name="connsiteY173" fmla="*/ 536820 h 983153"/>
              <a:gd name="connsiteX174" fmla="*/ 912265 w 1204341"/>
              <a:gd name="connsiteY174" fmla="*/ 622961 h 983153"/>
              <a:gd name="connsiteX175" fmla="*/ 934667 w 1204341"/>
              <a:gd name="connsiteY175" fmla="*/ 630451 h 983153"/>
              <a:gd name="connsiteX176" fmla="*/ 948357 w 1204341"/>
              <a:gd name="connsiteY176" fmla="*/ 631699 h 983153"/>
              <a:gd name="connsiteX177" fmla="*/ 958314 w 1204341"/>
              <a:gd name="connsiteY177" fmla="*/ 621712 h 983153"/>
              <a:gd name="connsiteX178" fmla="*/ 963292 w 1204341"/>
              <a:gd name="connsiteY178" fmla="*/ 612973 h 983153"/>
              <a:gd name="connsiteX179" fmla="*/ 964537 w 1204341"/>
              <a:gd name="connsiteY179" fmla="*/ 610476 h 983153"/>
              <a:gd name="connsiteX180" fmla="*/ 970759 w 1204341"/>
              <a:gd name="connsiteY180" fmla="*/ 602986 h 983153"/>
              <a:gd name="connsiteX181" fmla="*/ 970759 w 1204341"/>
              <a:gd name="connsiteY181" fmla="*/ 601737 h 983153"/>
              <a:gd name="connsiteX182" fmla="*/ 978227 w 1204341"/>
              <a:gd name="connsiteY182" fmla="*/ 596744 h 983153"/>
              <a:gd name="connsiteX183" fmla="*/ 980716 w 1204341"/>
              <a:gd name="connsiteY183" fmla="*/ 595495 h 983153"/>
              <a:gd name="connsiteX184" fmla="*/ 988183 w 1204341"/>
              <a:gd name="connsiteY184" fmla="*/ 591750 h 983153"/>
              <a:gd name="connsiteX185" fmla="*/ 989428 w 1204341"/>
              <a:gd name="connsiteY185" fmla="*/ 590502 h 983153"/>
              <a:gd name="connsiteX186" fmla="*/ 989428 w 1204341"/>
              <a:gd name="connsiteY186" fmla="*/ 179772 h 983153"/>
              <a:gd name="connsiteX187" fmla="*/ 912265 w 1204341"/>
              <a:gd name="connsiteY187" fmla="*/ 179772 h 983153"/>
              <a:gd name="connsiteX188" fmla="*/ 912265 w 1204341"/>
              <a:gd name="connsiteY188" fmla="*/ 401991 h 983153"/>
              <a:gd name="connsiteX189" fmla="*/ 877417 w 1204341"/>
              <a:gd name="connsiteY189" fmla="*/ 436946 h 983153"/>
              <a:gd name="connsiteX190" fmla="*/ 145614 w 1204341"/>
              <a:gd name="connsiteY190" fmla="*/ 436946 h 983153"/>
              <a:gd name="connsiteX191" fmla="*/ 110766 w 1204341"/>
              <a:gd name="connsiteY191" fmla="*/ 401991 h 983153"/>
              <a:gd name="connsiteX192" fmla="*/ 110766 w 1204341"/>
              <a:gd name="connsiteY192" fmla="*/ 179772 h 983153"/>
              <a:gd name="connsiteX193" fmla="*/ 896832 w 1204341"/>
              <a:gd name="connsiteY193" fmla="*/ 71409 h 983153"/>
              <a:gd name="connsiteX194" fmla="*/ 916056 w 1204341"/>
              <a:gd name="connsiteY194" fmla="*/ 89354 h 983153"/>
              <a:gd name="connsiteX195" fmla="*/ 896832 w 1204341"/>
              <a:gd name="connsiteY195" fmla="*/ 108580 h 983153"/>
              <a:gd name="connsiteX196" fmla="*/ 878889 w 1204341"/>
              <a:gd name="connsiteY196" fmla="*/ 89354 h 983153"/>
              <a:gd name="connsiteX197" fmla="*/ 896832 w 1204341"/>
              <a:gd name="connsiteY197" fmla="*/ 71409 h 983153"/>
              <a:gd name="connsiteX198" fmla="*/ 819930 w 1204341"/>
              <a:gd name="connsiteY198" fmla="*/ 71409 h 983153"/>
              <a:gd name="connsiteX199" fmla="*/ 839154 w 1204341"/>
              <a:gd name="connsiteY199" fmla="*/ 89354 h 983153"/>
              <a:gd name="connsiteX200" fmla="*/ 819930 w 1204341"/>
              <a:gd name="connsiteY200" fmla="*/ 108580 h 983153"/>
              <a:gd name="connsiteX201" fmla="*/ 801987 w 1204341"/>
              <a:gd name="connsiteY201" fmla="*/ 89354 h 983153"/>
              <a:gd name="connsiteX202" fmla="*/ 819930 w 1204341"/>
              <a:gd name="connsiteY202" fmla="*/ 71409 h 983153"/>
              <a:gd name="connsiteX203" fmla="*/ 749804 w 1204341"/>
              <a:gd name="connsiteY203" fmla="*/ 71409 h 983153"/>
              <a:gd name="connsiteX204" fmla="*/ 767748 w 1204341"/>
              <a:gd name="connsiteY204" fmla="*/ 89354 h 983153"/>
              <a:gd name="connsiteX205" fmla="*/ 749804 w 1204341"/>
              <a:gd name="connsiteY205" fmla="*/ 108580 h 983153"/>
              <a:gd name="connsiteX206" fmla="*/ 730577 w 1204341"/>
              <a:gd name="connsiteY206" fmla="*/ 89354 h 983153"/>
              <a:gd name="connsiteX207" fmla="*/ 749804 w 1204341"/>
              <a:gd name="connsiteY207" fmla="*/ 71409 h 983153"/>
              <a:gd name="connsiteX208" fmla="*/ 125869 w 1204341"/>
              <a:gd name="connsiteY208" fmla="*/ 71409 h 983153"/>
              <a:gd name="connsiteX209" fmla="*/ 234214 w 1204341"/>
              <a:gd name="connsiteY209" fmla="*/ 71409 h 983153"/>
              <a:gd name="connsiteX210" fmla="*/ 251451 w 1204341"/>
              <a:gd name="connsiteY210" fmla="*/ 87889 h 983153"/>
              <a:gd name="connsiteX211" fmla="*/ 234214 w 1204341"/>
              <a:gd name="connsiteY211" fmla="*/ 103191 h 983153"/>
              <a:gd name="connsiteX212" fmla="*/ 125869 w 1204341"/>
              <a:gd name="connsiteY212" fmla="*/ 103191 h 983153"/>
              <a:gd name="connsiteX213" fmla="*/ 109863 w 1204341"/>
              <a:gd name="connsiteY213" fmla="*/ 87889 h 983153"/>
              <a:gd name="connsiteX214" fmla="*/ 125869 w 1204341"/>
              <a:gd name="connsiteY214" fmla="*/ 71409 h 983153"/>
              <a:gd name="connsiteX215" fmla="*/ 54761 w 1204341"/>
              <a:gd name="connsiteY215" fmla="*/ 32459 h 983153"/>
              <a:gd name="connsiteX216" fmla="*/ 33603 w 1204341"/>
              <a:gd name="connsiteY216" fmla="*/ 54930 h 983153"/>
              <a:gd name="connsiteX217" fmla="*/ 33603 w 1204341"/>
              <a:gd name="connsiteY217" fmla="*/ 147313 h 983153"/>
              <a:gd name="connsiteX218" fmla="*/ 110766 w 1204341"/>
              <a:gd name="connsiteY218" fmla="*/ 147313 h 983153"/>
              <a:gd name="connsiteX219" fmla="*/ 912265 w 1204341"/>
              <a:gd name="connsiteY219" fmla="*/ 147313 h 983153"/>
              <a:gd name="connsiteX220" fmla="*/ 989428 w 1204341"/>
              <a:gd name="connsiteY220" fmla="*/ 147313 h 983153"/>
              <a:gd name="connsiteX221" fmla="*/ 989428 w 1204341"/>
              <a:gd name="connsiteY221" fmla="*/ 54930 h 983153"/>
              <a:gd name="connsiteX222" fmla="*/ 968270 w 1204341"/>
              <a:gd name="connsiteY222" fmla="*/ 32459 h 983153"/>
              <a:gd name="connsiteX223" fmla="*/ 54761 w 1204341"/>
              <a:gd name="connsiteY223" fmla="*/ 0 h 983153"/>
              <a:gd name="connsiteX224" fmla="*/ 968270 w 1204341"/>
              <a:gd name="connsiteY224" fmla="*/ 0 h 983153"/>
              <a:gd name="connsiteX225" fmla="*/ 1023031 w 1204341"/>
              <a:gd name="connsiteY225" fmla="*/ 54930 h 983153"/>
              <a:gd name="connsiteX226" fmla="*/ 1023031 w 1204341"/>
              <a:gd name="connsiteY226" fmla="*/ 591750 h 983153"/>
              <a:gd name="connsiteX227" fmla="*/ 1052901 w 1204341"/>
              <a:gd name="connsiteY227" fmla="*/ 621712 h 983153"/>
              <a:gd name="connsiteX228" fmla="*/ 1062857 w 1204341"/>
              <a:gd name="connsiteY228" fmla="*/ 631699 h 983153"/>
              <a:gd name="connsiteX229" fmla="*/ 1077792 w 1204341"/>
              <a:gd name="connsiteY229" fmla="*/ 630451 h 983153"/>
              <a:gd name="connsiteX230" fmla="*/ 1135042 w 1204341"/>
              <a:gd name="connsiteY230" fmla="*/ 635445 h 983153"/>
              <a:gd name="connsiteX231" fmla="*/ 1149976 w 1204341"/>
              <a:gd name="connsiteY231" fmla="*/ 691624 h 983153"/>
              <a:gd name="connsiteX232" fmla="*/ 1149976 w 1204341"/>
              <a:gd name="connsiteY232" fmla="*/ 706605 h 983153"/>
              <a:gd name="connsiteX233" fmla="*/ 1162422 w 1204341"/>
              <a:gd name="connsiteY233" fmla="*/ 714095 h 983153"/>
              <a:gd name="connsiteX234" fmla="*/ 1203493 w 1204341"/>
              <a:gd name="connsiteY234" fmla="*/ 755293 h 983153"/>
              <a:gd name="connsiteX235" fmla="*/ 1179846 w 1204341"/>
              <a:gd name="connsiteY235" fmla="*/ 807726 h 983153"/>
              <a:gd name="connsiteX236" fmla="*/ 1171134 w 1204341"/>
              <a:gd name="connsiteY236" fmla="*/ 818962 h 983153"/>
              <a:gd name="connsiteX237" fmla="*/ 1174868 w 1204341"/>
              <a:gd name="connsiteY237" fmla="*/ 833943 h 983153"/>
              <a:gd name="connsiteX238" fmla="*/ 1179846 w 1204341"/>
              <a:gd name="connsiteY238" fmla="*/ 890122 h 983153"/>
              <a:gd name="connsiteX239" fmla="*/ 1127574 w 1204341"/>
              <a:gd name="connsiteY239" fmla="*/ 915090 h 983153"/>
              <a:gd name="connsiteX240" fmla="*/ 1113884 w 1204341"/>
              <a:gd name="connsiteY240" fmla="*/ 918836 h 983153"/>
              <a:gd name="connsiteX241" fmla="*/ 1107661 w 1204341"/>
              <a:gd name="connsiteY241" fmla="*/ 931320 h 983153"/>
              <a:gd name="connsiteX242" fmla="*/ 1074058 w 1204341"/>
              <a:gd name="connsiteY242" fmla="*/ 980008 h 983153"/>
              <a:gd name="connsiteX243" fmla="*/ 1019297 w 1204341"/>
              <a:gd name="connsiteY243" fmla="*/ 965027 h 983153"/>
              <a:gd name="connsiteX244" fmla="*/ 993162 w 1204341"/>
              <a:gd name="connsiteY244" fmla="*/ 965027 h 983153"/>
              <a:gd name="connsiteX245" fmla="*/ 954580 w 1204341"/>
              <a:gd name="connsiteY245" fmla="*/ 982505 h 983153"/>
              <a:gd name="connsiteX246" fmla="*/ 937156 w 1204341"/>
              <a:gd name="connsiteY246" fmla="*/ 980008 h 983153"/>
              <a:gd name="connsiteX247" fmla="*/ 903553 w 1204341"/>
              <a:gd name="connsiteY247" fmla="*/ 931320 h 983153"/>
              <a:gd name="connsiteX248" fmla="*/ 898575 w 1204341"/>
              <a:gd name="connsiteY248" fmla="*/ 918836 h 983153"/>
              <a:gd name="connsiteX249" fmla="*/ 883640 w 1204341"/>
              <a:gd name="connsiteY249" fmla="*/ 915090 h 983153"/>
              <a:gd name="connsiteX250" fmla="*/ 831368 w 1204341"/>
              <a:gd name="connsiteY250" fmla="*/ 890122 h 983153"/>
              <a:gd name="connsiteX251" fmla="*/ 826390 w 1204341"/>
              <a:gd name="connsiteY251" fmla="*/ 878886 h 983153"/>
              <a:gd name="connsiteX252" fmla="*/ 54761 w 1204341"/>
              <a:gd name="connsiteY252" fmla="*/ 878886 h 983153"/>
              <a:gd name="connsiteX253" fmla="*/ 0 w 1204341"/>
              <a:gd name="connsiteY253" fmla="*/ 823956 h 983153"/>
              <a:gd name="connsiteX254" fmla="*/ 0 w 1204341"/>
              <a:gd name="connsiteY254" fmla="*/ 54930 h 983153"/>
              <a:gd name="connsiteX255" fmla="*/ 54761 w 1204341"/>
              <a:gd name="connsiteY255" fmla="*/ 0 h 98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04341" h="983153">
                <a:moveTo>
                  <a:pt x="126004" y="730574"/>
                </a:moveTo>
                <a:lnTo>
                  <a:pt x="455022" y="730574"/>
                </a:lnTo>
                <a:cubicBezTo>
                  <a:pt x="463713" y="730574"/>
                  <a:pt x="471162" y="737637"/>
                  <a:pt x="471162" y="745876"/>
                </a:cubicBezTo>
                <a:cubicBezTo>
                  <a:pt x="471162" y="754116"/>
                  <a:pt x="463713" y="762356"/>
                  <a:pt x="455022" y="762356"/>
                </a:cubicBezTo>
                <a:lnTo>
                  <a:pt x="126004" y="762356"/>
                </a:lnTo>
                <a:cubicBezTo>
                  <a:pt x="117312" y="762356"/>
                  <a:pt x="109863" y="754116"/>
                  <a:pt x="109863" y="745876"/>
                </a:cubicBezTo>
                <a:cubicBezTo>
                  <a:pt x="109863" y="737637"/>
                  <a:pt x="117312" y="730574"/>
                  <a:pt x="126004" y="730574"/>
                </a:cubicBezTo>
                <a:close/>
                <a:moveTo>
                  <a:pt x="1078783" y="721120"/>
                </a:moveTo>
                <a:cubicBezTo>
                  <a:pt x="1083189" y="721120"/>
                  <a:pt x="1087280" y="722653"/>
                  <a:pt x="1089798" y="725720"/>
                </a:cubicBezTo>
                <a:cubicBezTo>
                  <a:pt x="1097351" y="731853"/>
                  <a:pt x="1097351" y="741666"/>
                  <a:pt x="1089798" y="749026"/>
                </a:cubicBezTo>
                <a:lnTo>
                  <a:pt x="996644" y="839796"/>
                </a:lnTo>
                <a:cubicBezTo>
                  <a:pt x="992868" y="843476"/>
                  <a:pt x="989092" y="844702"/>
                  <a:pt x="985315" y="844702"/>
                </a:cubicBezTo>
                <a:cubicBezTo>
                  <a:pt x="980280" y="844702"/>
                  <a:pt x="976503" y="843476"/>
                  <a:pt x="972727" y="839796"/>
                </a:cubicBezTo>
                <a:lnTo>
                  <a:pt x="923632" y="791958"/>
                </a:lnTo>
                <a:cubicBezTo>
                  <a:pt x="917338" y="785825"/>
                  <a:pt x="917338" y="774785"/>
                  <a:pt x="923632" y="768652"/>
                </a:cubicBezTo>
                <a:cubicBezTo>
                  <a:pt x="929926" y="762519"/>
                  <a:pt x="941256" y="762519"/>
                  <a:pt x="947550" y="768652"/>
                </a:cubicBezTo>
                <a:lnTo>
                  <a:pt x="985315" y="805450"/>
                </a:lnTo>
                <a:lnTo>
                  <a:pt x="1065880" y="725720"/>
                </a:lnTo>
                <a:cubicBezTo>
                  <a:pt x="1069656" y="722653"/>
                  <a:pt x="1074377" y="721120"/>
                  <a:pt x="1078783" y="721120"/>
                </a:cubicBezTo>
                <a:close/>
                <a:moveTo>
                  <a:pt x="126004" y="659166"/>
                </a:moveTo>
                <a:lnTo>
                  <a:pt x="455022" y="659166"/>
                </a:lnTo>
                <a:cubicBezTo>
                  <a:pt x="463713" y="659166"/>
                  <a:pt x="471162" y="666229"/>
                  <a:pt x="471162" y="675645"/>
                </a:cubicBezTo>
                <a:cubicBezTo>
                  <a:pt x="471162" y="683885"/>
                  <a:pt x="463713" y="690948"/>
                  <a:pt x="455022" y="690948"/>
                </a:cubicBezTo>
                <a:lnTo>
                  <a:pt x="126004" y="690948"/>
                </a:lnTo>
                <a:cubicBezTo>
                  <a:pt x="117312" y="690948"/>
                  <a:pt x="109863" y="683885"/>
                  <a:pt x="109863" y="675645"/>
                </a:cubicBezTo>
                <a:cubicBezTo>
                  <a:pt x="109863" y="666229"/>
                  <a:pt x="117312" y="659166"/>
                  <a:pt x="126004" y="659166"/>
                </a:cubicBezTo>
                <a:close/>
                <a:moveTo>
                  <a:pt x="1005607" y="621712"/>
                </a:moveTo>
                <a:cubicBezTo>
                  <a:pt x="1003118" y="621712"/>
                  <a:pt x="993162" y="621712"/>
                  <a:pt x="990672" y="632948"/>
                </a:cubicBezTo>
                <a:cubicBezTo>
                  <a:pt x="984450" y="646681"/>
                  <a:pt x="974493" y="657916"/>
                  <a:pt x="959558" y="662910"/>
                </a:cubicBezTo>
                <a:cubicBezTo>
                  <a:pt x="945868" y="667904"/>
                  <a:pt x="929689" y="666655"/>
                  <a:pt x="917243" y="659165"/>
                </a:cubicBezTo>
                <a:cubicBezTo>
                  <a:pt x="912265" y="655419"/>
                  <a:pt x="906042" y="656668"/>
                  <a:pt x="902308" y="657916"/>
                </a:cubicBezTo>
                <a:cubicBezTo>
                  <a:pt x="899819" y="659165"/>
                  <a:pt x="897330" y="660413"/>
                  <a:pt x="896086" y="662910"/>
                </a:cubicBezTo>
                <a:cubicBezTo>
                  <a:pt x="894841" y="664158"/>
                  <a:pt x="893596" y="665407"/>
                  <a:pt x="893596" y="665407"/>
                </a:cubicBezTo>
                <a:lnTo>
                  <a:pt x="893596" y="666655"/>
                </a:lnTo>
                <a:cubicBezTo>
                  <a:pt x="893596" y="666655"/>
                  <a:pt x="892352" y="666655"/>
                  <a:pt x="892352" y="667904"/>
                </a:cubicBezTo>
                <a:cubicBezTo>
                  <a:pt x="892352" y="667904"/>
                  <a:pt x="892352" y="667904"/>
                  <a:pt x="892352" y="669152"/>
                </a:cubicBezTo>
                <a:cubicBezTo>
                  <a:pt x="892352" y="670400"/>
                  <a:pt x="892352" y="670400"/>
                  <a:pt x="892352" y="671649"/>
                </a:cubicBezTo>
                <a:cubicBezTo>
                  <a:pt x="892352" y="671649"/>
                  <a:pt x="892352" y="671649"/>
                  <a:pt x="892352" y="672897"/>
                </a:cubicBezTo>
                <a:lnTo>
                  <a:pt x="892352" y="674146"/>
                </a:lnTo>
                <a:cubicBezTo>
                  <a:pt x="892352" y="674146"/>
                  <a:pt x="892352" y="675394"/>
                  <a:pt x="892352" y="676643"/>
                </a:cubicBezTo>
                <a:cubicBezTo>
                  <a:pt x="892352" y="676643"/>
                  <a:pt x="892352" y="679139"/>
                  <a:pt x="892352" y="680388"/>
                </a:cubicBezTo>
                <a:cubicBezTo>
                  <a:pt x="897330" y="690375"/>
                  <a:pt x="897330" y="701611"/>
                  <a:pt x="893596" y="712847"/>
                </a:cubicBezTo>
                <a:cubicBezTo>
                  <a:pt x="892352" y="716592"/>
                  <a:pt x="891107" y="720337"/>
                  <a:pt x="889863" y="722834"/>
                </a:cubicBezTo>
                <a:cubicBezTo>
                  <a:pt x="887374" y="725331"/>
                  <a:pt x="884885" y="729076"/>
                  <a:pt x="882395" y="731573"/>
                </a:cubicBezTo>
                <a:cubicBezTo>
                  <a:pt x="879906" y="734070"/>
                  <a:pt x="877417" y="737815"/>
                  <a:pt x="874928" y="739063"/>
                </a:cubicBezTo>
                <a:lnTo>
                  <a:pt x="873683" y="739063"/>
                </a:lnTo>
                <a:cubicBezTo>
                  <a:pt x="867461" y="744057"/>
                  <a:pt x="861238" y="745305"/>
                  <a:pt x="853770" y="746554"/>
                </a:cubicBezTo>
                <a:cubicBezTo>
                  <a:pt x="852526" y="746554"/>
                  <a:pt x="850037" y="747802"/>
                  <a:pt x="848792" y="749051"/>
                </a:cubicBezTo>
                <a:cubicBezTo>
                  <a:pt x="848792" y="749051"/>
                  <a:pt x="848792" y="749051"/>
                  <a:pt x="847548" y="749051"/>
                </a:cubicBezTo>
                <a:cubicBezTo>
                  <a:pt x="847548" y="750299"/>
                  <a:pt x="845058" y="751548"/>
                  <a:pt x="845058" y="752796"/>
                </a:cubicBezTo>
                <a:lnTo>
                  <a:pt x="843814" y="752796"/>
                </a:lnTo>
                <a:cubicBezTo>
                  <a:pt x="842569" y="755293"/>
                  <a:pt x="841325" y="757790"/>
                  <a:pt x="841325" y="759038"/>
                </a:cubicBezTo>
                <a:cubicBezTo>
                  <a:pt x="838836" y="764032"/>
                  <a:pt x="838836" y="771522"/>
                  <a:pt x="845058" y="776516"/>
                </a:cubicBezTo>
                <a:lnTo>
                  <a:pt x="846303" y="776516"/>
                </a:lnTo>
                <a:cubicBezTo>
                  <a:pt x="847548" y="777764"/>
                  <a:pt x="847548" y="777764"/>
                  <a:pt x="848792" y="779013"/>
                </a:cubicBezTo>
                <a:cubicBezTo>
                  <a:pt x="856260" y="782758"/>
                  <a:pt x="862482" y="789000"/>
                  <a:pt x="866216" y="795242"/>
                </a:cubicBezTo>
                <a:lnTo>
                  <a:pt x="871194" y="800236"/>
                </a:lnTo>
                <a:lnTo>
                  <a:pt x="868705" y="800236"/>
                </a:lnTo>
                <a:cubicBezTo>
                  <a:pt x="869950" y="803981"/>
                  <a:pt x="872439" y="808975"/>
                  <a:pt x="873683" y="813969"/>
                </a:cubicBezTo>
                <a:cubicBezTo>
                  <a:pt x="874928" y="817714"/>
                  <a:pt x="874928" y="821459"/>
                  <a:pt x="874928" y="825204"/>
                </a:cubicBezTo>
                <a:cubicBezTo>
                  <a:pt x="873683" y="833943"/>
                  <a:pt x="871194" y="841434"/>
                  <a:pt x="866216" y="848924"/>
                </a:cubicBezTo>
                <a:cubicBezTo>
                  <a:pt x="866216" y="850173"/>
                  <a:pt x="866216" y="850173"/>
                  <a:pt x="864972" y="850173"/>
                </a:cubicBezTo>
                <a:cubicBezTo>
                  <a:pt x="864972" y="851421"/>
                  <a:pt x="864972" y="851421"/>
                  <a:pt x="863727" y="851421"/>
                </a:cubicBezTo>
                <a:cubicBezTo>
                  <a:pt x="863727" y="852669"/>
                  <a:pt x="862482" y="853918"/>
                  <a:pt x="862482" y="855166"/>
                </a:cubicBezTo>
                <a:cubicBezTo>
                  <a:pt x="861238" y="856415"/>
                  <a:pt x="859993" y="857663"/>
                  <a:pt x="858749" y="858912"/>
                </a:cubicBezTo>
                <a:cubicBezTo>
                  <a:pt x="858749" y="861408"/>
                  <a:pt x="858749" y="862657"/>
                  <a:pt x="858749" y="863905"/>
                </a:cubicBezTo>
                <a:lnTo>
                  <a:pt x="857504" y="865154"/>
                </a:lnTo>
                <a:cubicBezTo>
                  <a:pt x="857504" y="868899"/>
                  <a:pt x="858749" y="872644"/>
                  <a:pt x="859993" y="875141"/>
                </a:cubicBezTo>
                <a:cubicBezTo>
                  <a:pt x="861238" y="876389"/>
                  <a:pt x="866216" y="885128"/>
                  <a:pt x="878662" y="882631"/>
                </a:cubicBezTo>
                <a:cubicBezTo>
                  <a:pt x="881151" y="882631"/>
                  <a:pt x="883640" y="881383"/>
                  <a:pt x="887374" y="881383"/>
                </a:cubicBezTo>
                <a:cubicBezTo>
                  <a:pt x="898575" y="881383"/>
                  <a:pt x="909776" y="886377"/>
                  <a:pt x="919732" y="893867"/>
                </a:cubicBezTo>
                <a:cubicBezTo>
                  <a:pt x="930933" y="902606"/>
                  <a:pt x="937156" y="917587"/>
                  <a:pt x="937156" y="932568"/>
                </a:cubicBezTo>
                <a:cubicBezTo>
                  <a:pt x="937156" y="943804"/>
                  <a:pt x="945868" y="947549"/>
                  <a:pt x="948357" y="948798"/>
                </a:cubicBezTo>
                <a:cubicBezTo>
                  <a:pt x="950846" y="950046"/>
                  <a:pt x="960803" y="951294"/>
                  <a:pt x="967026" y="943804"/>
                </a:cubicBezTo>
                <a:cubicBezTo>
                  <a:pt x="976982" y="931320"/>
                  <a:pt x="990672" y="925078"/>
                  <a:pt x="1005607" y="925078"/>
                </a:cubicBezTo>
                <a:cubicBezTo>
                  <a:pt x="1020542" y="925078"/>
                  <a:pt x="1035477" y="931320"/>
                  <a:pt x="1044189" y="943804"/>
                </a:cubicBezTo>
                <a:cubicBezTo>
                  <a:pt x="1051656" y="951294"/>
                  <a:pt x="1060368" y="950046"/>
                  <a:pt x="1062857" y="948798"/>
                </a:cubicBezTo>
                <a:cubicBezTo>
                  <a:pt x="1066591" y="947549"/>
                  <a:pt x="1074058" y="943804"/>
                  <a:pt x="1074058" y="932568"/>
                </a:cubicBezTo>
                <a:cubicBezTo>
                  <a:pt x="1074058" y="917587"/>
                  <a:pt x="1080281" y="902606"/>
                  <a:pt x="1091482" y="893867"/>
                </a:cubicBezTo>
                <a:cubicBezTo>
                  <a:pt x="1103928" y="883880"/>
                  <a:pt x="1118862" y="880135"/>
                  <a:pt x="1133797" y="882631"/>
                </a:cubicBezTo>
                <a:cubicBezTo>
                  <a:pt x="1143754" y="885128"/>
                  <a:pt x="1149976" y="876389"/>
                  <a:pt x="1151221" y="875141"/>
                </a:cubicBezTo>
                <a:cubicBezTo>
                  <a:pt x="1152466" y="872644"/>
                  <a:pt x="1156199" y="863905"/>
                  <a:pt x="1149976" y="855166"/>
                </a:cubicBezTo>
                <a:cubicBezTo>
                  <a:pt x="1140020" y="843931"/>
                  <a:pt x="1135042" y="827701"/>
                  <a:pt x="1138776" y="813969"/>
                </a:cubicBezTo>
                <a:cubicBezTo>
                  <a:pt x="1141265" y="797739"/>
                  <a:pt x="1149976" y="786503"/>
                  <a:pt x="1162422" y="779013"/>
                </a:cubicBezTo>
                <a:cubicBezTo>
                  <a:pt x="1172379" y="772771"/>
                  <a:pt x="1172379" y="764032"/>
                  <a:pt x="1171134" y="760287"/>
                </a:cubicBezTo>
                <a:cubicBezTo>
                  <a:pt x="1171134" y="757790"/>
                  <a:pt x="1168645" y="749051"/>
                  <a:pt x="1157444" y="746554"/>
                </a:cubicBezTo>
                <a:cubicBezTo>
                  <a:pt x="1142509" y="745305"/>
                  <a:pt x="1130064" y="735318"/>
                  <a:pt x="1122596" y="722834"/>
                </a:cubicBezTo>
                <a:cubicBezTo>
                  <a:pt x="1115129" y="709101"/>
                  <a:pt x="1113884" y="694120"/>
                  <a:pt x="1118862" y="680388"/>
                </a:cubicBezTo>
                <a:cubicBezTo>
                  <a:pt x="1122596" y="669152"/>
                  <a:pt x="1116373" y="662910"/>
                  <a:pt x="1113884" y="660413"/>
                </a:cubicBezTo>
                <a:cubicBezTo>
                  <a:pt x="1111395" y="659165"/>
                  <a:pt x="1103928" y="652923"/>
                  <a:pt x="1093971" y="659165"/>
                </a:cubicBezTo>
                <a:cubicBezTo>
                  <a:pt x="1081526" y="666655"/>
                  <a:pt x="1066591" y="667904"/>
                  <a:pt x="1051656" y="662910"/>
                </a:cubicBezTo>
                <a:cubicBezTo>
                  <a:pt x="1037966" y="657916"/>
                  <a:pt x="1026765" y="646681"/>
                  <a:pt x="1021786" y="632948"/>
                </a:cubicBezTo>
                <a:cubicBezTo>
                  <a:pt x="1018053" y="622961"/>
                  <a:pt x="1009341" y="621712"/>
                  <a:pt x="1005607" y="621712"/>
                </a:cubicBezTo>
                <a:close/>
                <a:moveTo>
                  <a:pt x="126004" y="582264"/>
                </a:moveTo>
                <a:lnTo>
                  <a:pt x="455022" y="582264"/>
                </a:lnTo>
                <a:cubicBezTo>
                  <a:pt x="463713" y="582264"/>
                  <a:pt x="471162" y="589327"/>
                  <a:pt x="471162" y="598743"/>
                </a:cubicBezTo>
                <a:cubicBezTo>
                  <a:pt x="471162" y="606983"/>
                  <a:pt x="463713" y="614046"/>
                  <a:pt x="455022" y="614046"/>
                </a:cubicBezTo>
                <a:lnTo>
                  <a:pt x="126004" y="614046"/>
                </a:lnTo>
                <a:cubicBezTo>
                  <a:pt x="117312" y="614046"/>
                  <a:pt x="109863" y="606983"/>
                  <a:pt x="109863" y="598743"/>
                </a:cubicBezTo>
                <a:cubicBezTo>
                  <a:pt x="109863" y="589327"/>
                  <a:pt x="117312" y="582264"/>
                  <a:pt x="126004" y="582264"/>
                </a:cubicBezTo>
                <a:close/>
                <a:moveTo>
                  <a:pt x="608592" y="511851"/>
                </a:moveTo>
                <a:cubicBezTo>
                  <a:pt x="594901" y="511851"/>
                  <a:pt x="583700" y="523087"/>
                  <a:pt x="583700" y="536820"/>
                </a:cubicBezTo>
                <a:lnTo>
                  <a:pt x="583700" y="717840"/>
                </a:lnTo>
                <a:cubicBezTo>
                  <a:pt x="583700" y="746554"/>
                  <a:pt x="608592" y="772771"/>
                  <a:pt x="637216" y="772771"/>
                </a:cubicBezTo>
                <a:lnTo>
                  <a:pt x="807722" y="772771"/>
                </a:lnTo>
                <a:lnTo>
                  <a:pt x="807722" y="771522"/>
                </a:lnTo>
                <a:lnTo>
                  <a:pt x="807722" y="769025"/>
                </a:lnTo>
                <a:cubicBezTo>
                  <a:pt x="807722" y="766529"/>
                  <a:pt x="807722" y="766529"/>
                  <a:pt x="806477" y="765280"/>
                </a:cubicBezTo>
                <a:cubicBezTo>
                  <a:pt x="806477" y="764032"/>
                  <a:pt x="806477" y="762783"/>
                  <a:pt x="807722" y="761535"/>
                </a:cubicBezTo>
                <a:cubicBezTo>
                  <a:pt x="807722" y="760287"/>
                  <a:pt x="807722" y="759038"/>
                  <a:pt x="807722" y="757790"/>
                </a:cubicBezTo>
                <a:cubicBezTo>
                  <a:pt x="807722" y="756541"/>
                  <a:pt x="807722" y="755293"/>
                  <a:pt x="807722" y="755293"/>
                </a:cubicBezTo>
                <a:cubicBezTo>
                  <a:pt x="807722" y="755293"/>
                  <a:pt x="807722" y="754044"/>
                  <a:pt x="807722" y="752796"/>
                </a:cubicBezTo>
                <a:cubicBezTo>
                  <a:pt x="807722" y="751548"/>
                  <a:pt x="808966" y="750299"/>
                  <a:pt x="808966" y="749051"/>
                </a:cubicBezTo>
                <a:cubicBezTo>
                  <a:pt x="808966" y="746554"/>
                  <a:pt x="810211" y="745305"/>
                  <a:pt x="811455" y="744057"/>
                </a:cubicBezTo>
                <a:cubicBezTo>
                  <a:pt x="811455" y="744057"/>
                  <a:pt x="811455" y="742809"/>
                  <a:pt x="811455" y="741560"/>
                </a:cubicBezTo>
                <a:cubicBezTo>
                  <a:pt x="812700" y="740312"/>
                  <a:pt x="813944" y="739063"/>
                  <a:pt x="813944" y="737815"/>
                </a:cubicBezTo>
                <a:cubicBezTo>
                  <a:pt x="815189" y="737815"/>
                  <a:pt x="815189" y="736567"/>
                  <a:pt x="815189" y="735318"/>
                </a:cubicBezTo>
                <a:cubicBezTo>
                  <a:pt x="816434" y="734070"/>
                  <a:pt x="817678" y="732821"/>
                  <a:pt x="817678" y="731573"/>
                </a:cubicBezTo>
                <a:cubicBezTo>
                  <a:pt x="818923" y="731573"/>
                  <a:pt x="820167" y="730325"/>
                  <a:pt x="820167" y="730325"/>
                </a:cubicBezTo>
                <a:cubicBezTo>
                  <a:pt x="821412" y="729076"/>
                  <a:pt x="821412" y="727828"/>
                  <a:pt x="822656" y="726579"/>
                </a:cubicBezTo>
                <a:cubicBezTo>
                  <a:pt x="823901" y="725331"/>
                  <a:pt x="825146" y="725331"/>
                  <a:pt x="825146" y="725331"/>
                </a:cubicBezTo>
                <a:cubicBezTo>
                  <a:pt x="826390" y="724082"/>
                  <a:pt x="827635" y="724082"/>
                  <a:pt x="828879" y="721586"/>
                </a:cubicBezTo>
                <a:cubicBezTo>
                  <a:pt x="828879" y="721586"/>
                  <a:pt x="830124" y="721586"/>
                  <a:pt x="831368" y="720337"/>
                </a:cubicBezTo>
                <a:cubicBezTo>
                  <a:pt x="832613" y="720337"/>
                  <a:pt x="833857" y="720337"/>
                  <a:pt x="835102" y="719089"/>
                </a:cubicBezTo>
                <a:cubicBezTo>
                  <a:pt x="836347" y="717840"/>
                  <a:pt x="836347" y="717840"/>
                  <a:pt x="838836" y="717840"/>
                </a:cubicBezTo>
                <a:cubicBezTo>
                  <a:pt x="838836" y="716592"/>
                  <a:pt x="841325" y="716592"/>
                  <a:pt x="841325" y="715343"/>
                </a:cubicBezTo>
                <a:cubicBezTo>
                  <a:pt x="843814" y="715343"/>
                  <a:pt x="846303" y="714095"/>
                  <a:pt x="848792" y="714095"/>
                </a:cubicBezTo>
                <a:cubicBezTo>
                  <a:pt x="853770" y="714095"/>
                  <a:pt x="858749" y="710350"/>
                  <a:pt x="861238" y="706605"/>
                </a:cubicBezTo>
                <a:cubicBezTo>
                  <a:pt x="862482" y="701611"/>
                  <a:pt x="863727" y="695369"/>
                  <a:pt x="862482" y="691624"/>
                </a:cubicBezTo>
                <a:cubicBezTo>
                  <a:pt x="861238" y="689127"/>
                  <a:pt x="859993" y="686630"/>
                  <a:pt x="859993" y="684133"/>
                </a:cubicBezTo>
                <a:cubicBezTo>
                  <a:pt x="859993" y="682885"/>
                  <a:pt x="859993" y="682885"/>
                  <a:pt x="858749" y="681636"/>
                </a:cubicBezTo>
                <a:cubicBezTo>
                  <a:pt x="858749" y="680388"/>
                  <a:pt x="858749" y="677891"/>
                  <a:pt x="858749" y="675394"/>
                </a:cubicBezTo>
                <a:lnTo>
                  <a:pt x="858749" y="674146"/>
                </a:lnTo>
                <a:cubicBezTo>
                  <a:pt x="858749" y="669152"/>
                  <a:pt x="858749" y="664158"/>
                  <a:pt x="861238" y="659165"/>
                </a:cubicBezTo>
                <a:cubicBezTo>
                  <a:pt x="861238" y="656668"/>
                  <a:pt x="862482" y="654171"/>
                  <a:pt x="863727" y="651674"/>
                </a:cubicBezTo>
                <a:cubicBezTo>
                  <a:pt x="864972" y="649177"/>
                  <a:pt x="866216" y="646681"/>
                  <a:pt x="867461" y="645432"/>
                </a:cubicBezTo>
                <a:cubicBezTo>
                  <a:pt x="868705" y="645432"/>
                  <a:pt x="868705" y="644184"/>
                  <a:pt x="868705" y="642935"/>
                </a:cubicBezTo>
                <a:cubicBezTo>
                  <a:pt x="869950" y="642935"/>
                  <a:pt x="871194" y="641687"/>
                  <a:pt x="872439" y="639190"/>
                </a:cubicBezTo>
                <a:cubicBezTo>
                  <a:pt x="872439" y="639190"/>
                  <a:pt x="873683" y="637942"/>
                  <a:pt x="874928" y="636693"/>
                </a:cubicBezTo>
                <a:lnTo>
                  <a:pt x="876173" y="635445"/>
                </a:lnTo>
                <a:cubicBezTo>
                  <a:pt x="876173" y="635445"/>
                  <a:pt x="877417" y="635445"/>
                  <a:pt x="878662" y="634196"/>
                </a:cubicBezTo>
                <a:cubicBezTo>
                  <a:pt x="878662" y="634196"/>
                  <a:pt x="878662" y="632948"/>
                  <a:pt x="879906" y="632948"/>
                </a:cubicBezTo>
                <a:lnTo>
                  <a:pt x="879906" y="536820"/>
                </a:lnTo>
                <a:cubicBezTo>
                  <a:pt x="879906" y="523087"/>
                  <a:pt x="867461" y="511851"/>
                  <a:pt x="853770" y="511851"/>
                </a:cubicBezTo>
                <a:close/>
                <a:moveTo>
                  <a:pt x="126185" y="510853"/>
                </a:moveTo>
                <a:lnTo>
                  <a:pt x="310752" y="510853"/>
                </a:lnTo>
                <a:cubicBezTo>
                  <a:pt x="320796" y="510853"/>
                  <a:pt x="328329" y="517916"/>
                  <a:pt x="328329" y="526155"/>
                </a:cubicBezTo>
                <a:cubicBezTo>
                  <a:pt x="328329" y="535572"/>
                  <a:pt x="320796" y="542635"/>
                  <a:pt x="310752" y="542635"/>
                </a:cubicBezTo>
                <a:lnTo>
                  <a:pt x="126185" y="542635"/>
                </a:lnTo>
                <a:cubicBezTo>
                  <a:pt x="117396" y="542635"/>
                  <a:pt x="109863" y="535572"/>
                  <a:pt x="109863" y="526155"/>
                </a:cubicBezTo>
                <a:cubicBezTo>
                  <a:pt x="109863" y="517916"/>
                  <a:pt x="117396" y="510853"/>
                  <a:pt x="126185" y="510853"/>
                </a:cubicBezTo>
                <a:close/>
                <a:moveTo>
                  <a:pt x="143125" y="179772"/>
                </a:moveTo>
                <a:lnTo>
                  <a:pt x="143125" y="401991"/>
                </a:lnTo>
                <a:cubicBezTo>
                  <a:pt x="143125" y="403239"/>
                  <a:pt x="144369" y="404487"/>
                  <a:pt x="145614" y="404487"/>
                </a:cubicBezTo>
                <a:lnTo>
                  <a:pt x="877417" y="404487"/>
                </a:lnTo>
                <a:cubicBezTo>
                  <a:pt x="878662" y="404487"/>
                  <a:pt x="879906" y="403239"/>
                  <a:pt x="879906" y="401991"/>
                </a:cubicBezTo>
                <a:lnTo>
                  <a:pt x="879906" y="179772"/>
                </a:lnTo>
                <a:close/>
                <a:moveTo>
                  <a:pt x="33603" y="179772"/>
                </a:moveTo>
                <a:lnTo>
                  <a:pt x="33603" y="823956"/>
                </a:lnTo>
                <a:cubicBezTo>
                  <a:pt x="33603" y="836440"/>
                  <a:pt x="43560" y="845179"/>
                  <a:pt x="54761" y="845179"/>
                </a:cubicBezTo>
                <a:lnTo>
                  <a:pt x="828879" y="845179"/>
                </a:lnTo>
                <a:cubicBezTo>
                  <a:pt x="828879" y="845179"/>
                  <a:pt x="830124" y="843931"/>
                  <a:pt x="831368" y="842682"/>
                </a:cubicBezTo>
                <a:cubicBezTo>
                  <a:pt x="831368" y="841434"/>
                  <a:pt x="831368" y="840185"/>
                  <a:pt x="832613" y="838937"/>
                </a:cubicBezTo>
                <a:cubicBezTo>
                  <a:pt x="833857" y="837688"/>
                  <a:pt x="835102" y="835192"/>
                  <a:pt x="836347" y="833943"/>
                </a:cubicBezTo>
                <a:cubicBezTo>
                  <a:pt x="840080" y="830198"/>
                  <a:pt x="841325" y="823956"/>
                  <a:pt x="841325" y="818962"/>
                </a:cubicBezTo>
                <a:cubicBezTo>
                  <a:pt x="840080" y="813969"/>
                  <a:pt x="836347" y="810223"/>
                  <a:pt x="832613" y="807726"/>
                </a:cubicBezTo>
                <a:cubicBezTo>
                  <a:pt x="831368" y="806478"/>
                  <a:pt x="830124" y="806478"/>
                  <a:pt x="828879" y="805230"/>
                </a:cubicBezTo>
                <a:cubicBezTo>
                  <a:pt x="827635" y="805230"/>
                  <a:pt x="825146" y="805230"/>
                  <a:pt x="825146" y="805230"/>
                </a:cubicBezTo>
                <a:lnTo>
                  <a:pt x="637216" y="805230"/>
                </a:lnTo>
                <a:cubicBezTo>
                  <a:pt x="589923" y="805230"/>
                  <a:pt x="550097" y="765280"/>
                  <a:pt x="550097" y="717840"/>
                </a:cubicBezTo>
                <a:lnTo>
                  <a:pt x="550097" y="536820"/>
                </a:lnTo>
                <a:cubicBezTo>
                  <a:pt x="550097" y="504361"/>
                  <a:pt x="577477" y="478144"/>
                  <a:pt x="608592" y="478144"/>
                </a:cubicBezTo>
                <a:lnTo>
                  <a:pt x="853770" y="478144"/>
                </a:lnTo>
                <a:cubicBezTo>
                  <a:pt x="886129" y="478144"/>
                  <a:pt x="912265" y="504361"/>
                  <a:pt x="912265" y="536820"/>
                </a:cubicBezTo>
                <a:lnTo>
                  <a:pt x="912265" y="622961"/>
                </a:lnTo>
                <a:cubicBezTo>
                  <a:pt x="919732" y="624209"/>
                  <a:pt x="927200" y="626706"/>
                  <a:pt x="934667" y="630451"/>
                </a:cubicBezTo>
                <a:cubicBezTo>
                  <a:pt x="938401" y="632948"/>
                  <a:pt x="943379" y="634196"/>
                  <a:pt x="948357" y="631699"/>
                </a:cubicBezTo>
                <a:cubicBezTo>
                  <a:pt x="953336" y="630451"/>
                  <a:pt x="957069" y="626706"/>
                  <a:pt x="958314" y="621712"/>
                </a:cubicBezTo>
                <a:cubicBezTo>
                  <a:pt x="959558" y="617967"/>
                  <a:pt x="960803" y="615470"/>
                  <a:pt x="963292" y="612973"/>
                </a:cubicBezTo>
                <a:cubicBezTo>
                  <a:pt x="963292" y="611725"/>
                  <a:pt x="964537" y="611725"/>
                  <a:pt x="964537" y="610476"/>
                </a:cubicBezTo>
                <a:cubicBezTo>
                  <a:pt x="965781" y="607980"/>
                  <a:pt x="968270" y="605483"/>
                  <a:pt x="970759" y="602986"/>
                </a:cubicBezTo>
                <a:cubicBezTo>
                  <a:pt x="970759" y="602986"/>
                  <a:pt x="970759" y="602986"/>
                  <a:pt x="970759" y="601737"/>
                </a:cubicBezTo>
                <a:cubicBezTo>
                  <a:pt x="973248" y="600489"/>
                  <a:pt x="975738" y="597992"/>
                  <a:pt x="978227" y="596744"/>
                </a:cubicBezTo>
                <a:cubicBezTo>
                  <a:pt x="979471" y="595495"/>
                  <a:pt x="979471" y="595495"/>
                  <a:pt x="980716" y="595495"/>
                </a:cubicBezTo>
                <a:cubicBezTo>
                  <a:pt x="983205" y="594247"/>
                  <a:pt x="985694" y="592999"/>
                  <a:pt x="988183" y="591750"/>
                </a:cubicBezTo>
                <a:cubicBezTo>
                  <a:pt x="988183" y="591750"/>
                  <a:pt x="989428" y="591750"/>
                  <a:pt x="989428" y="590502"/>
                </a:cubicBezTo>
                <a:lnTo>
                  <a:pt x="989428" y="179772"/>
                </a:lnTo>
                <a:lnTo>
                  <a:pt x="912265" y="179772"/>
                </a:lnTo>
                <a:lnTo>
                  <a:pt x="912265" y="401991"/>
                </a:lnTo>
                <a:cubicBezTo>
                  <a:pt x="912265" y="421965"/>
                  <a:pt x="896086" y="436946"/>
                  <a:pt x="877417" y="436946"/>
                </a:cubicBezTo>
                <a:lnTo>
                  <a:pt x="145614" y="436946"/>
                </a:lnTo>
                <a:cubicBezTo>
                  <a:pt x="126945" y="436946"/>
                  <a:pt x="110766" y="421965"/>
                  <a:pt x="110766" y="401991"/>
                </a:cubicBezTo>
                <a:lnTo>
                  <a:pt x="110766" y="179772"/>
                </a:lnTo>
                <a:close/>
                <a:moveTo>
                  <a:pt x="896832" y="71409"/>
                </a:moveTo>
                <a:cubicBezTo>
                  <a:pt x="907085" y="71409"/>
                  <a:pt x="916056" y="79100"/>
                  <a:pt x="916056" y="89354"/>
                </a:cubicBezTo>
                <a:cubicBezTo>
                  <a:pt x="916056" y="99608"/>
                  <a:pt x="907085" y="108580"/>
                  <a:pt x="896832" y="108580"/>
                </a:cubicBezTo>
                <a:cubicBezTo>
                  <a:pt x="886579" y="108580"/>
                  <a:pt x="878889" y="99608"/>
                  <a:pt x="878889" y="89354"/>
                </a:cubicBezTo>
                <a:cubicBezTo>
                  <a:pt x="878889" y="79100"/>
                  <a:pt x="886579" y="71409"/>
                  <a:pt x="896832" y="71409"/>
                </a:cubicBezTo>
                <a:close/>
                <a:moveTo>
                  <a:pt x="819930" y="71409"/>
                </a:moveTo>
                <a:cubicBezTo>
                  <a:pt x="831465" y="71409"/>
                  <a:pt x="839154" y="79100"/>
                  <a:pt x="839154" y="89354"/>
                </a:cubicBezTo>
                <a:cubicBezTo>
                  <a:pt x="839154" y="99608"/>
                  <a:pt x="831465" y="108580"/>
                  <a:pt x="819930" y="108580"/>
                </a:cubicBezTo>
                <a:cubicBezTo>
                  <a:pt x="810958" y="108580"/>
                  <a:pt x="801987" y="99608"/>
                  <a:pt x="801987" y="89354"/>
                </a:cubicBezTo>
                <a:cubicBezTo>
                  <a:pt x="801987" y="79100"/>
                  <a:pt x="810958" y="71409"/>
                  <a:pt x="819930" y="71409"/>
                </a:cubicBezTo>
                <a:close/>
                <a:moveTo>
                  <a:pt x="749804" y="71409"/>
                </a:moveTo>
                <a:cubicBezTo>
                  <a:pt x="760058" y="71409"/>
                  <a:pt x="767748" y="79100"/>
                  <a:pt x="767748" y="89354"/>
                </a:cubicBezTo>
                <a:cubicBezTo>
                  <a:pt x="767748" y="99608"/>
                  <a:pt x="760058" y="108580"/>
                  <a:pt x="749804" y="108580"/>
                </a:cubicBezTo>
                <a:cubicBezTo>
                  <a:pt x="739549" y="108580"/>
                  <a:pt x="730577" y="99608"/>
                  <a:pt x="730577" y="89354"/>
                </a:cubicBezTo>
                <a:cubicBezTo>
                  <a:pt x="730577" y="79100"/>
                  <a:pt x="739549" y="71409"/>
                  <a:pt x="749804" y="71409"/>
                </a:cubicBezTo>
                <a:close/>
                <a:moveTo>
                  <a:pt x="125869" y="71409"/>
                </a:moveTo>
                <a:lnTo>
                  <a:pt x="234214" y="71409"/>
                </a:lnTo>
                <a:cubicBezTo>
                  <a:pt x="244064" y="71409"/>
                  <a:pt x="251451" y="79649"/>
                  <a:pt x="251451" y="87889"/>
                </a:cubicBezTo>
                <a:cubicBezTo>
                  <a:pt x="251451" y="96128"/>
                  <a:pt x="244064" y="103191"/>
                  <a:pt x="234214" y="103191"/>
                </a:cubicBezTo>
                <a:lnTo>
                  <a:pt x="125869" y="103191"/>
                </a:lnTo>
                <a:cubicBezTo>
                  <a:pt x="117250" y="103191"/>
                  <a:pt x="109863" y="96128"/>
                  <a:pt x="109863" y="87889"/>
                </a:cubicBezTo>
                <a:cubicBezTo>
                  <a:pt x="109863" y="79649"/>
                  <a:pt x="117250" y="71409"/>
                  <a:pt x="125869" y="71409"/>
                </a:cubicBezTo>
                <a:close/>
                <a:moveTo>
                  <a:pt x="54761" y="32459"/>
                </a:moveTo>
                <a:cubicBezTo>
                  <a:pt x="43560" y="32459"/>
                  <a:pt x="33603" y="42446"/>
                  <a:pt x="33603" y="54930"/>
                </a:cubicBezTo>
                <a:lnTo>
                  <a:pt x="33603" y="147313"/>
                </a:lnTo>
                <a:lnTo>
                  <a:pt x="110766" y="147313"/>
                </a:lnTo>
                <a:lnTo>
                  <a:pt x="912265" y="147313"/>
                </a:lnTo>
                <a:lnTo>
                  <a:pt x="989428" y="147313"/>
                </a:lnTo>
                <a:lnTo>
                  <a:pt x="989428" y="54930"/>
                </a:lnTo>
                <a:cubicBezTo>
                  <a:pt x="989428" y="42446"/>
                  <a:pt x="979471" y="32459"/>
                  <a:pt x="968270" y="32459"/>
                </a:cubicBezTo>
                <a:close/>
                <a:moveTo>
                  <a:pt x="54761" y="0"/>
                </a:moveTo>
                <a:lnTo>
                  <a:pt x="968270" y="0"/>
                </a:lnTo>
                <a:cubicBezTo>
                  <a:pt x="998140" y="0"/>
                  <a:pt x="1023031" y="23720"/>
                  <a:pt x="1023031" y="54930"/>
                </a:cubicBezTo>
                <a:lnTo>
                  <a:pt x="1023031" y="591750"/>
                </a:lnTo>
                <a:cubicBezTo>
                  <a:pt x="1036721" y="595495"/>
                  <a:pt x="1047922" y="606731"/>
                  <a:pt x="1052901" y="621712"/>
                </a:cubicBezTo>
                <a:cubicBezTo>
                  <a:pt x="1055390" y="626706"/>
                  <a:pt x="1057879" y="630451"/>
                  <a:pt x="1062857" y="631699"/>
                </a:cubicBezTo>
                <a:cubicBezTo>
                  <a:pt x="1067835" y="634196"/>
                  <a:pt x="1072814" y="632948"/>
                  <a:pt x="1077792" y="630451"/>
                </a:cubicBezTo>
                <a:cubicBezTo>
                  <a:pt x="1095216" y="619215"/>
                  <a:pt x="1118862" y="621712"/>
                  <a:pt x="1135042" y="635445"/>
                </a:cubicBezTo>
                <a:cubicBezTo>
                  <a:pt x="1151221" y="649177"/>
                  <a:pt x="1157444" y="671649"/>
                  <a:pt x="1149976" y="691624"/>
                </a:cubicBezTo>
                <a:cubicBezTo>
                  <a:pt x="1148732" y="695369"/>
                  <a:pt x="1148732" y="701611"/>
                  <a:pt x="1149976" y="706605"/>
                </a:cubicBezTo>
                <a:cubicBezTo>
                  <a:pt x="1153710" y="710350"/>
                  <a:pt x="1157444" y="714095"/>
                  <a:pt x="1162422" y="714095"/>
                </a:cubicBezTo>
                <a:cubicBezTo>
                  <a:pt x="1183580" y="717840"/>
                  <a:pt x="1199759" y="732821"/>
                  <a:pt x="1203493" y="755293"/>
                </a:cubicBezTo>
                <a:cubicBezTo>
                  <a:pt x="1207226" y="776516"/>
                  <a:pt x="1198514" y="796491"/>
                  <a:pt x="1179846" y="807726"/>
                </a:cubicBezTo>
                <a:cubicBezTo>
                  <a:pt x="1174868" y="810223"/>
                  <a:pt x="1172379" y="813969"/>
                  <a:pt x="1171134" y="818962"/>
                </a:cubicBezTo>
                <a:cubicBezTo>
                  <a:pt x="1169890" y="823956"/>
                  <a:pt x="1171134" y="830198"/>
                  <a:pt x="1174868" y="833943"/>
                </a:cubicBezTo>
                <a:cubicBezTo>
                  <a:pt x="1188558" y="850173"/>
                  <a:pt x="1191047" y="872644"/>
                  <a:pt x="1179846" y="890122"/>
                </a:cubicBezTo>
                <a:cubicBezTo>
                  <a:pt x="1169890" y="910097"/>
                  <a:pt x="1148732" y="918836"/>
                  <a:pt x="1127574" y="915090"/>
                </a:cubicBezTo>
                <a:cubicBezTo>
                  <a:pt x="1122596" y="915090"/>
                  <a:pt x="1117618" y="916339"/>
                  <a:pt x="1113884" y="918836"/>
                </a:cubicBezTo>
                <a:cubicBezTo>
                  <a:pt x="1108906" y="922581"/>
                  <a:pt x="1107661" y="927575"/>
                  <a:pt x="1107661" y="931320"/>
                </a:cubicBezTo>
                <a:cubicBezTo>
                  <a:pt x="1107661" y="953791"/>
                  <a:pt x="1095216" y="972518"/>
                  <a:pt x="1074058" y="980008"/>
                </a:cubicBezTo>
                <a:cubicBezTo>
                  <a:pt x="1055390" y="987499"/>
                  <a:pt x="1032988" y="981257"/>
                  <a:pt x="1019297" y="965027"/>
                </a:cubicBezTo>
                <a:cubicBezTo>
                  <a:pt x="1013075" y="956288"/>
                  <a:pt x="999384" y="956288"/>
                  <a:pt x="993162" y="965027"/>
                </a:cubicBezTo>
                <a:cubicBezTo>
                  <a:pt x="983205" y="976263"/>
                  <a:pt x="968270" y="982505"/>
                  <a:pt x="954580" y="982505"/>
                </a:cubicBezTo>
                <a:cubicBezTo>
                  <a:pt x="948357" y="982505"/>
                  <a:pt x="942134" y="982505"/>
                  <a:pt x="937156" y="980008"/>
                </a:cubicBezTo>
                <a:cubicBezTo>
                  <a:pt x="917243" y="972518"/>
                  <a:pt x="903553" y="953791"/>
                  <a:pt x="903553" y="931320"/>
                </a:cubicBezTo>
                <a:cubicBezTo>
                  <a:pt x="903553" y="927575"/>
                  <a:pt x="901064" y="922581"/>
                  <a:pt x="898575" y="918836"/>
                </a:cubicBezTo>
                <a:cubicBezTo>
                  <a:pt x="893596" y="916339"/>
                  <a:pt x="888618" y="915090"/>
                  <a:pt x="883640" y="915090"/>
                </a:cubicBezTo>
                <a:cubicBezTo>
                  <a:pt x="862482" y="918836"/>
                  <a:pt x="842569" y="910097"/>
                  <a:pt x="831368" y="890122"/>
                </a:cubicBezTo>
                <a:cubicBezTo>
                  <a:pt x="828879" y="887625"/>
                  <a:pt x="827635" y="882631"/>
                  <a:pt x="826390" y="878886"/>
                </a:cubicBezTo>
                <a:lnTo>
                  <a:pt x="54761" y="878886"/>
                </a:lnTo>
                <a:cubicBezTo>
                  <a:pt x="24891" y="878886"/>
                  <a:pt x="0" y="853918"/>
                  <a:pt x="0" y="823956"/>
                </a:cubicBezTo>
                <a:lnTo>
                  <a:pt x="0" y="54930"/>
                </a:lnTo>
                <a:cubicBezTo>
                  <a:pt x="0" y="23720"/>
                  <a:pt x="24891" y="0"/>
                  <a:pt x="54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FA659A54-CD5B-6F4F-A78E-C3EFD4DD4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90" y="5951651"/>
            <a:ext cx="1127215" cy="784256"/>
          </a:xfrm>
          <a:custGeom>
            <a:avLst/>
            <a:gdLst>
              <a:gd name="connsiteX0" fmla="*/ 560239 w 1127215"/>
              <a:gd name="connsiteY0" fmla="*/ 203242 h 784256"/>
              <a:gd name="connsiteX1" fmla="*/ 713363 w 1127215"/>
              <a:gd name="connsiteY1" fmla="*/ 256757 h 784256"/>
              <a:gd name="connsiteX2" fmla="*/ 715853 w 1127215"/>
              <a:gd name="connsiteY2" fmla="*/ 281647 h 784256"/>
              <a:gd name="connsiteX3" fmla="*/ 692199 w 1127215"/>
              <a:gd name="connsiteY3" fmla="*/ 282892 h 784256"/>
              <a:gd name="connsiteX4" fmla="*/ 560239 w 1127215"/>
              <a:gd name="connsiteY4" fmla="*/ 235600 h 784256"/>
              <a:gd name="connsiteX5" fmla="*/ 353583 w 1127215"/>
              <a:gd name="connsiteY5" fmla="*/ 442190 h 784256"/>
              <a:gd name="connsiteX6" fmla="*/ 378481 w 1127215"/>
              <a:gd name="connsiteY6" fmla="*/ 538018 h 784256"/>
              <a:gd name="connsiteX7" fmla="*/ 537830 w 1127215"/>
              <a:gd name="connsiteY7" fmla="*/ 416055 h 784256"/>
              <a:gd name="connsiteX8" fmla="*/ 558994 w 1127215"/>
              <a:gd name="connsiteY8" fmla="*/ 416055 h 784256"/>
              <a:gd name="connsiteX9" fmla="*/ 582647 w 1127215"/>
              <a:gd name="connsiteY9" fmla="*/ 439701 h 784256"/>
              <a:gd name="connsiteX10" fmla="*/ 769384 w 1127215"/>
              <a:gd name="connsiteY10" fmla="*/ 286625 h 784256"/>
              <a:gd name="connsiteX11" fmla="*/ 759425 w 1127215"/>
              <a:gd name="connsiteY11" fmla="*/ 270446 h 784256"/>
              <a:gd name="connsiteX12" fmla="*/ 775609 w 1127215"/>
              <a:gd name="connsiteY12" fmla="*/ 255512 h 784256"/>
              <a:gd name="connsiteX13" fmla="*/ 810466 w 1127215"/>
              <a:gd name="connsiteY13" fmla="*/ 255512 h 784256"/>
              <a:gd name="connsiteX14" fmla="*/ 826650 w 1127215"/>
              <a:gd name="connsiteY14" fmla="*/ 270446 h 784256"/>
              <a:gd name="connsiteX15" fmla="*/ 826650 w 1127215"/>
              <a:gd name="connsiteY15" fmla="*/ 309027 h 784256"/>
              <a:gd name="connsiteX16" fmla="*/ 810466 w 1127215"/>
              <a:gd name="connsiteY16" fmla="*/ 325205 h 784256"/>
              <a:gd name="connsiteX17" fmla="*/ 794282 w 1127215"/>
              <a:gd name="connsiteY17" fmla="*/ 309027 h 784256"/>
              <a:gd name="connsiteX18" fmla="*/ 794282 w 1127215"/>
              <a:gd name="connsiteY18" fmla="*/ 307782 h 784256"/>
              <a:gd name="connsiteX19" fmla="*/ 592606 w 1127215"/>
              <a:gd name="connsiteY19" fmla="*/ 475792 h 784256"/>
              <a:gd name="connsiteX20" fmla="*/ 570198 w 1127215"/>
              <a:gd name="connsiteY20" fmla="*/ 474548 h 784256"/>
              <a:gd name="connsiteX21" fmla="*/ 546545 w 1127215"/>
              <a:gd name="connsiteY21" fmla="*/ 450902 h 784256"/>
              <a:gd name="connsiteX22" fmla="*/ 397155 w 1127215"/>
              <a:gd name="connsiteY22" fmla="*/ 565398 h 784256"/>
              <a:gd name="connsiteX23" fmla="*/ 560239 w 1127215"/>
              <a:gd name="connsiteY23" fmla="*/ 647536 h 784256"/>
              <a:gd name="connsiteX24" fmla="*/ 765649 w 1127215"/>
              <a:gd name="connsiteY24" fmla="*/ 442190 h 784256"/>
              <a:gd name="connsiteX25" fmla="*/ 756935 w 1127215"/>
              <a:gd name="connsiteY25" fmla="*/ 378720 h 784256"/>
              <a:gd name="connsiteX26" fmla="*/ 766894 w 1127215"/>
              <a:gd name="connsiteY26" fmla="*/ 357563 h 784256"/>
              <a:gd name="connsiteX27" fmla="*/ 788058 w 1127215"/>
              <a:gd name="connsiteY27" fmla="*/ 367519 h 784256"/>
              <a:gd name="connsiteX28" fmla="*/ 799262 w 1127215"/>
              <a:gd name="connsiteY28" fmla="*/ 442190 h 784256"/>
              <a:gd name="connsiteX29" fmla="*/ 560239 w 1127215"/>
              <a:gd name="connsiteY29" fmla="*/ 679894 h 784256"/>
              <a:gd name="connsiteX30" fmla="*/ 369767 w 1127215"/>
              <a:gd name="connsiteY30" fmla="*/ 586555 h 784256"/>
              <a:gd name="connsiteX31" fmla="*/ 324950 w 1127215"/>
              <a:gd name="connsiteY31" fmla="*/ 621401 h 784256"/>
              <a:gd name="connsiteX32" fmla="*/ 314991 w 1127215"/>
              <a:gd name="connsiteY32" fmla="*/ 625135 h 784256"/>
              <a:gd name="connsiteX33" fmla="*/ 301297 w 1127215"/>
              <a:gd name="connsiteY33" fmla="*/ 618912 h 784256"/>
              <a:gd name="connsiteX34" fmla="*/ 305031 w 1127215"/>
              <a:gd name="connsiteY34" fmla="*/ 595266 h 784256"/>
              <a:gd name="connsiteX35" fmla="*/ 352338 w 1127215"/>
              <a:gd name="connsiteY35" fmla="*/ 559175 h 784256"/>
              <a:gd name="connsiteX36" fmla="*/ 321215 w 1127215"/>
              <a:gd name="connsiteY36" fmla="*/ 442190 h 784256"/>
              <a:gd name="connsiteX37" fmla="*/ 560239 w 1127215"/>
              <a:gd name="connsiteY37" fmla="*/ 203242 h 784256"/>
              <a:gd name="connsiteX38" fmla="*/ 273255 w 1127215"/>
              <a:gd name="connsiteY38" fmla="*/ 199574 h 784256"/>
              <a:gd name="connsiteX39" fmla="*/ 35751 w 1127215"/>
              <a:gd name="connsiteY39" fmla="*/ 430698 h 784256"/>
              <a:gd name="connsiteX40" fmla="*/ 35751 w 1127215"/>
              <a:gd name="connsiteY40" fmla="*/ 445690 h 784256"/>
              <a:gd name="connsiteX41" fmla="*/ 273255 w 1127215"/>
              <a:gd name="connsiteY41" fmla="*/ 678064 h 784256"/>
              <a:gd name="connsiteX42" fmla="*/ 187455 w 1127215"/>
              <a:gd name="connsiteY42" fmla="*/ 439443 h 784256"/>
              <a:gd name="connsiteX43" fmla="*/ 273255 w 1127215"/>
              <a:gd name="connsiteY43" fmla="*/ 199574 h 784256"/>
              <a:gd name="connsiteX44" fmla="*/ 851473 w 1127215"/>
              <a:gd name="connsiteY44" fmla="*/ 198324 h 784256"/>
              <a:gd name="connsiteX45" fmla="*/ 938517 w 1127215"/>
              <a:gd name="connsiteY45" fmla="*/ 439443 h 784256"/>
              <a:gd name="connsiteX46" fmla="*/ 851473 w 1127215"/>
              <a:gd name="connsiteY46" fmla="*/ 679313 h 784256"/>
              <a:gd name="connsiteX47" fmla="*/ 1092709 w 1127215"/>
              <a:gd name="connsiteY47" fmla="*/ 445690 h 784256"/>
              <a:gd name="connsiteX48" fmla="*/ 1092709 w 1127215"/>
              <a:gd name="connsiteY48" fmla="*/ 430698 h 784256"/>
              <a:gd name="connsiteX49" fmla="*/ 851473 w 1127215"/>
              <a:gd name="connsiteY49" fmla="*/ 198324 h 784256"/>
              <a:gd name="connsiteX50" fmla="*/ 562986 w 1127215"/>
              <a:gd name="connsiteY50" fmla="*/ 125864 h 784256"/>
              <a:gd name="connsiteX51" fmla="*/ 361542 w 1127215"/>
              <a:gd name="connsiteY51" fmla="*/ 162094 h 784256"/>
              <a:gd name="connsiteX52" fmla="*/ 221029 w 1127215"/>
              <a:gd name="connsiteY52" fmla="*/ 439443 h 784256"/>
              <a:gd name="connsiteX53" fmla="*/ 360299 w 1127215"/>
              <a:gd name="connsiteY53" fmla="*/ 716793 h 784256"/>
              <a:gd name="connsiteX54" fmla="*/ 562986 w 1127215"/>
              <a:gd name="connsiteY54" fmla="*/ 751774 h 784256"/>
              <a:gd name="connsiteX55" fmla="*/ 764430 w 1127215"/>
              <a:gd name="connsiteY55" fmla="*/ 716793 h 784256"/>
              <a:gd name="connsiteX56" fmla="*/ 904943 w 1127215"/>
              <a:gd name="connsiteY56" fmla="*/ 439443 h 784256"/>
              <a:gd name="connsiteX57" fmla="*/ 764430 w 1127215"/>
              <a:gd name="connsiteY57" fmla="*/ 160845 h 784256"/>
              <a:gd name="connsiteX58" fmla="*/ 562986 w 1127215"/>
              <a:gd name="connsiteY58" fmla="*/ 125864 h 784256"/>
              <a:gd name="connsiteX59" fmla="*/ 562986 w 1127215"/>
              <a:gd name="connsiteY59" fmla="*/ 93381 h 784256"/>
              <a:gd name="connsiteX60" fmla="*/ 1122552 w 1127215"/>
              <a:gd name="connsiteY60" fmla="*/ 416955 h 784256"/>
              <a:gd name="connsiteX61" fmla="*/ 1122552 w 1127215"/>
              <a:gd name="connsiteY61" fmla="*/ 460682 h 784256"/>
              <a:gd name="connsiteX62" fmla="*/ 562986 w 1127215"/>
              <a:gd name="connsiteY62" fmla="*/ 784256 h 784256"/>
              <a:gd name="connsiteX63" fmla="*/ 4664 w 1127215"/>
              <a:gd name="connsiteY63" fmla="*/ 460682 h 784256"/>
              <a:gd name="connsiteX64" fmla="*/ 4664 w 1127215"/>
              <a:gd name="connsiteY64" fmla="*/ 416955 h 784256"/>
              <a:gd name="connsiteX65" fmla="*/ 344134 w 1127215"/>
              <a:gd name="connsiteY65" fmla="*/ 132110 h 784256"/>
              <a:gd name="connsiteX66" fmla="*/ 346620 w 1127215"/>
              <a:gd name="connsiteY66" fmla="*/ 130861 h 784256"/>
              <a:gd name="connsiteX67" fmla="*/ 346620 w 1127215"/>
              <a:gd name="connsiteY67" fmla="*/ 132110 h 784256"/>
              <a:gd name="connsiteX68" fmla="*/ 562986 w 1127215"/>
              <a:gd name="connsiteY68" fmla="*/ 93381 h 784256"/>
              <a:gd name="connsiteX69" fmla="*/ 558370 w 1127215"/>
              <a:gd name="connsiteY69" fmla="*/ 0 h 784256"/>
              <a:gd name="connsiteX70" fmla="*/ 1010194 w 1127215"/>
              <a:gd name="connsiteY70" fmla="*/ 144612 h 784256"/>
              <a:gd name="connsiteX71" fmla="*/ 1013928 w 1127215"/>
              <a:gd name="connsiteY71" fmla="*/ 168298 h 784256"/>
              <a:gd name="connsiteX72" fmla="*/ 1000237 w 1127215"/>
              <a:gd name="connsiteY72" fmla="*/ 174532 h 784256"/>
              <a:gd name="connsiteX73" fmla="*/ 990279 w 1127215"/>
              <a:gd name="connsiteY73" fmla="*/ 173285 h 784256"/>
              <a:gd name="connsiteX74" fmla="*/ 558370 w 1127215"/>
              <a:gd name="connsiteY74" fmla="*/ 33659 h 784256"/>
              <a:gd name="connsiteX75" fmla="*/ 130196 w 1127215"/>
              <a:gd name="connsiteY75" fmla="*/ 168298 h 784256"/>
              <a:gd name="connsiteX76" fmla="*/ 106546 w 1127215"/>
              <a:gd name="connsiteY76" fmla="*/ 163312 h 784256"/>
              <a:gd name="connsiteX77" fmla="*/ 111525 w 1127215"/>
              <a:gd name="connsiteY77" fmla="*/ 140872 h 784256"/>
              <a:gd name="connsiteX78" fmla="*/ 558370 w 1127215"/>
              <a:gd name="connsiteY78" fmla="*/ 0 h 78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127215" h="784256">
                <a:moveTo>
                  <a:pt x="560239" y="203242"/>
                </a:moveTo>
                <a:cubicBezTo>
                  <a:pt x="616260" y="203242"/>
                  <a:pt x="669791" y="221910"/>
                  <a:pt x="713363" y="256757"/>
                </a:cubicBezTo>
                <a:cubicBezTo>
                  <a:pt x="719588" y="262979"/>
                  <a:pt x="720832" y="274180"/>
                  <a:pt x="715853" y="281647"/>
                </a:cubicBezTo>
                <a:cubicBezTo>
                  <a:pt x="709628" y="287870"/>
                  <a:pt x="698424" y="289114"/>
                  <a:pt x="692199" y="282892"/>
                </a:cubicBezTo>
                <a:cubicBezTo>
                  <a:pt x="654852" y="253023"/>
                  <a:pt x="607545" y="235600"/>
                  <a:pt x="560239" y="235600"/>
                </a:cubicBezTo>
                <a:cubicBezTo>
                  <a:pt x="446951" y="235600"/>
                  <a:pt x="353583" y="327694"/>
                  <a:pt x="353583" y="442190"/>
                </a:cubicBezTo>
                <a:cubicBezTo>
                  <a:pt x="353583" y="477037"/>
                  <a:pt x="363542" y="509394"/>
                  <a:pt x="378481" y="538018"/>
                </a:cubicBezTo>
                <a:lnTo>
                  <a:pt x="537830" y="416055"/>
                </a:lnTo>
                <a:cubicBezTo>
                  <a:pt x="544055" y="411077"/>
                  <a:pt x="554014" y="411077"/>
                  <a:pt x="558994" y="416055"/>
                </a:cubicBezTo>
                <a:lnTo>
                  <a:pt x="582647" y="439701"/>
                </a:lnTo>
                <a:lnTo>
                  <a:pt x="769384" y="286625"/>
                </a:lnTo>
                <a:cubicBezTo>
                  <a:pt x="763160" y="282892"/>
                  <a:pt x="759425" y="277913"/>
                  <a:pt x="759425" y="270446"/>
                </a:cubicBezTo>
                <a:cubicBezTo>
                  <a:pt x="759425" y="261735"/>
                  <a:pt x="766894" y="255512"/>
                  <a:pt x="775609" y="255512"/>
                </a:cubicBezTo>
                <a:lnTo>
                  <a:pt x="810466" y="255512"/>
                </a:lnTo>
                <a:cubicBezTo>
                  <a:pt x="819181" y="255512"/>
                  <a:pt x="826650" y="261735"/>
                  <a:pt x="826650" y="270446"/>
                </a:cubicBezTo>
                <a:lnTo>
                  <a:pt x="826650" y="309027"/>
                </a:lnTo>
                <a:cubicBezTo>
                  <a:pt x="826650" y="318983"/>
                  <a:pt x="819181" y="325205"/>
                  <a:pt x="810466" y="325205"/>
                </a:cubicBezTo>
                <a:cubicBezTo>
                  <a:pt x="801752" y="325205"/>
                  <a:pt x="794282" y="318983"/>
                  <a:pt x="794282" y="309027"/>
                </a:cubicBezTo>
                <a:lnTo>
                  <a:pt x="794282" y="307782"/>
                </a:lnTo>
                <a:lnTo>
                  <a:pt x="592606" y="475792"/>
                </a:lnTo>
                <a:cubicBezTo>
                  <a:pt x="586382" y="480770"/>
                  <a:pt x="575178" y="480770"/>
                  <a:pt x="570198" y="474548"/>
                </a:cubicBezTo>
                <a:lnTo>
                  <a:pt x="546545" y="450902"/>
                </a:lnTo>
                <a:lnTo>
                  <a:pt x="397155" y="565398"/>
                </a:lnTo>
                <a:cubicBezTo>
                  <a:pt x="434502" y="615179"/>
                  <a:pt x="494258" y="647536"/>
                  <a:pt x="560239" y="647536"/>
                </a:cubicBezTo>
                <a:cubicBezTo>
                  <a:pt x="673526" y="647536"/>
                  <a:pt x="765649" y="555442"/>
                  <a:pt x="765649" y="442190"/>
                </a:cubicBezTo>
                <a:cubicBezTo>
                  <a:pt x="765649" y="419789"/>
                  <a:pt x="761915" y="398632"/>
                  <a:pt x="756935" y="378720"/>
                </a:cubicBezTo>
                <a:cubicBezTo>
                  <a:pt x="753200" y="368764"/>
                  <a:pt x="758180" y="360052"/>
                  <a:pt x="766894" y="357563"/>
                </a:cubicBezTo>
                <a:cubicBezTo>
                  <a:pt x="775609" y="353829"/>
                  <a:pt x="784323" y="360052"/>
                  <a:pt x="788058" y="367519"/>
                </a:cubicBezTo>
                <a:cubicBezTo>
                  <a:pt x="795527" y="391165"/>
                  <a:pt x="799262" y="416055"/>
                  <a:pt x="799262" y="442190"/>
                </a:cubicBezTo>
                <a:cubicBezTo>
                  <a:pt x="799262" y="572865"/>
                  <a:pt x="692199" y="679894"/>
                  <a:pt x="560239" y="679894"/>
                </a:cubicBezTo>
                <a:cubicBezTo>
                  <a:pt x="483054" y="679894"/>
                  <a:pt x="414584" y="642558"/>
                  <a:pt x="369767" y="586555"/>
                </a:cubicBezTo>
                <a:lnTo>
                  <a:pt x="324950" y="621401"/>
                </a:lnTo>
                <a:cubicBezTo>
                  <a:pt x="321215" y="623890"/>
                  <a:pt x="318725" y="625135"/>
                  <a:pt x="314991" y="625135"/>
                </a:cubicBezTo>
                <a:cubicBezTo>
                  <a:pt x="310011" y="625135"/>
                  <a:pt x="305031" y="622646"/>
                  <a:pt x="301297" y="618912"/>
                </a:cubicBezTo>
                <a:cubicBezTo>
                  <a:pt x="295072" y="611445"/>
                  <a:pt x="297562" y="600244"/>
                  <a:pt x="305031" y="595266"/>
                </a:cubicBezTo>
                <a:lnTo>
                  <a:pt x="352338" y="559175"/>
                </a:lnTo>
                <a:cubicBezTo>
                  <a:pt x="332419" y="524329"/>
                  <a:pt x="321215" y="484504"/>
                  <a:pt x="321215" y="442190"/>
                </a:cubicBezTo>
                <a:cubicBezTo>
                  <a:pt x="321215" y="310271"/>
                  <a:pt x="428278" y="203242"/>
                  <a:pt x="560239" y="203242"/>
                </a:cubicBezTo>
                <a:close/>
                <a:moveTo>
                  <a:pt x="273255" y="199574"/>
                </a:moveTo>
                <a:cubicBezTo>
                  <a:pt x="168803" y="253294"/>
                  <a:pt x="81759" y="335750"/>
                  <a:pt x="35751" y="430698"/>
                </a:cubicBezTo>
                <a:cubicBezTo>
                  <a:pt x="33264" y="435695"/>
                  <a:pt x="33264" y="440693"/>
                  <a:pt x="35751" y="445690"/>
                </a:cubicBezTo>
                <a:cubicBezTo>
                  <a:pt x="81759" y="541888"/>
                  <a:pt x="168803" y="623093"/>
                  <a:pt x="273255" y="678064"/>
                </a:cubicBezTo>
                <a:cubicBezTo>
                  <a:pt x="218542" y="611850"/>
                  <a:pt x="187455" y="526896"/>
                  <a:pt x="187455" y="439443"/>
                </a:cubicBezTo>
                <a:cubicBezTo>
                  <a:pt x="187455" y="350741"/>
                  <a:pt x="218542" y="265788"/>
                  <a:pt x="273255" y="199574"/>
                </a:cubicBezTo>
                <a:close/>
                <a:moveTo>
                  <a:pt x="851473" y="198324"/>
                </a:moveTo>
                <a:cubicBezTo>
                  <a:pt x="907430" y="265788"/>
                  <a:pt x="938517" y="350741"/>
                  <a:pt x="938517" y="439443"/>
                </a:cubicBezTo>
                <a:cubicBezTo>
                  <a:pt x="938517" y="526896"/>
                  <a:pt x="907430" y="611850"/>
                  <a:pt x="851473" y="679313"/>
                </a:cubicBezTo>
                <a:cubicBezTo>
                  <a:pt x="957169" y="624343"/>
                  <a:pt x="1045456" y="541888"/>
                  <a:pt x="1092709" y="445690"/>
                </a:cubicBezTo>
                <a:cubicBezTo>
                  <a:pt x="1093952" y="440693"/>
                  <a:pt x="1093952" y="435695"/>
                  <a:pt x="1092709" y="430698"/>
                </a:cubicBezTo>
                <a:cubicBezTo>
                  <a:pt x="1045456" y="334500"/>
                  <a:pt x="957169" y="253294"/>
                  <a:pt x="851473" y="198324"/>
                </a:cubicBezTo>
                <a:close/>
                <a:moveTo>
                  <a:pt x="562986" y="125864"/>
                </a:moveTo>
                <a:cubicBezTo>
                  <a:pt x="494595" y="125864"/>
                  <a:pt x="426203" y="138357"/>
                  <a:pt x="361542" y="162094"/>
                </a:cubicBezTo>
                <a:cubicBezTo>
                  <a:pt x="273255" y="225809"/>
                  <a:pt x="221029" y="329503"/>
                  <a:pt x="221029" y="439443"/>
                </a:cubicBezTo>
                <a:cubicBezTo>
                  <a:pt x="221029" y="548134"/>
                  <a:pt x="273255" y="651828"/>
                  <a:pt x="360299" y="716793"/>
                </a:cubicBezTo>
                <a:cubicBezTo>
                  <a:pt x="426203" y="738031"/>
                  <a:pt x="494595" y="751774"/>
                  <a:pt x="562986" y="751774"/>
                </a:cubicBezTo>
                <a:cubicBezTo>
                  <a:pt x="631377" y="751774"/>
                  <a:pt x="699769" y="738031"/>
                  <a:pt x="764430" y="716793"/>
                </a:cubicBezTo>
                <a:cubicBezTo>
                  <a:pt x="852717" y="651828"/>
                  <a:pt x="904943" y="548134"/>
                  <a:pt x="904943" y="439443"/>
                </a:cubicBezTo>
                <a:cubicBezTo>
                  <a:pt x="904943" y="329503"/>
                  <a:pt x="852717" y="225809"/>
                  <a:pt x="764430" y="160845"/>
                </a:cubicBezTo>
                <a:cubicBezTo>
                  <a:pt x="699769" y="138357"/>
                  <a:pt x="632621" y="125864"/>
                  <a:pt x="562986" y="125864"/>
                </a:cubicBezTo>
                <a:close/>
                <a:moveTo>
                  <a:pt x="562986" y="93381"/>
                </a:moveTo>
                <a:cubicBezTo>
                  <a:pt x="795517" y="93381"/>
                  <a:pt x="1030535" y="229557"/>
                  <a:pt x="1122552" y="416955"/>
                </a:cubicBezTo>
                <a:cubicBezTo>
                  <a:pt x="1128770" y="430698"/>
                  <a:pt x="1128770" y="446939"/>
                  <a:pt x="1122552" y="460682"/>
                </a:cubicBezTo>
                <a:cubicBezTo>
                  <a:pt x="1030535" y="648080"/>
                  <a:pt x="795517" y="784256"/>
                  <a:pt x="562986" y="784256"/>
                </a:cubicBezTo>
                <a:cubicBezTo>
                  <a:pt x="331699" y="784256"/>
                  <a:pt x="97925" y="648080"/>
                  <a:pt x="4664" y="460682"/>
                </a:cubicBezTo>
                <a:cubicBezTo>
                  <a:pt x="-1554" y="446939"/>
                  <a:pt x="-1554" y="430698"/>
                  <a:pt x="4664" y="416955"/>
                </a:cubicBezTo>
                <a:cubicBezTo>
                  <a:pt x="68081" y="289525"/>
                  <a:pt x="196160" y="185831"/>
                  <a:pt x="344134" y="132110"/>
                </a:cubicBezTo>
                <a:cubicBezTo>
                  <a:pt x="345377" y="132110"/>
                  <a:pt x="346620" y="132110"/>
                  <a:pt x="346620" y="130861"/>
                </a:cubicBezTo>
                <a:lnTo>
                  <a:pt x="346620" y="132110"/>
                </a:lnTo>
                <a:cubicBezTo>
                  <a:pt x="416255" y="107124"/>
                  <a:pt x="489621" y="93381"/>
                  <a:pt x="562986" y="93381"/>
                </a:cubicBezTo>
                <a:close/>
                <a:moveTo>
                  <a:pt x="558370" y="0"/>
                </a:moveTo>
                <a:cubicBezTo>
                  <a:pt x="712712" y="0"/>
                  <a:pt x="878257" y="52359"/>
                  <a:pt x="1010194" y="144612"/>
                </a:cubicBezTo>
                <a:cubicBezTo>
                  <a:pt x="1017663" y="150845"/>
                  <a:pt x="1018907" y="160818"/>
                  <a:pt x="1013928" y="168298"/>
                </a:cubicBezTo>
                <a:cubicBezTo>
                  <a:pt x="1010194" y="173285"/>
                  <a:pt x="1006460" y="174532"/>
                  <a:pt x="1000237" y="174532"/>
                </a:cubicBezTo>
                <a:cubicBezTo>
                  <a:pt x="996503" y="174532"/>
                  <a:pt x="994013" y="174532"/>
                  <a:pt x="990279" y="173285"/>
                </a:cubicBezTo>
                <a:cubicBezTo>
                  <a:pt x="864565" y="84772"/>
                  <a:pt x="706489" y="33659"/>
                  <a:pt x="558370" y="33659"/>
                </a:cubicBezTo>
                <a:cubicBezTo>
                  <a:pt x="412741" y="33659"/>
                  <a:pt x="255909" y="82279"/>
                  <a:pt x="130196" y="168298"/>
                </a:cubicBezTo>
                <a:cubicBezTo>
                  <a:pt x="122727" y="173285"/>
                  <a:pt x="112770" y="170792"/>
                  <a:pt x="106546" y="163312"/>
                </a:cubicBezTo>
                <a:cubicBezTo>
                  <a:pt x="102812" y="155832"/>
                  <a:pt x="104057" y="145859"/>
                  <a:pt x="111525" y="140872"/>
                </a:cubicBezTo>
                <a:cubicBezTo>
                  <a:pt x="243462" y="51113"/>
                  <a:pt x="405273" y="0"/>
                  <a:pt x="558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125B42E5-AA80-6144-9405-5DE2044F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759" y="5814321"/>
            <a:ext cx="1201724" cy="1058920"/>
          </a:xfrm>
          <a:custGeom>
            <a:avLst/>
            <a:gdLst>
              <a:gd name="connsiteX0" fmla="*/ 246527 w 1201724"/>
              <a:gd name="connsiteY0" fmla="*/ 955792 h 1058920"/>
              <a:gd name="connsiteX1" fmla="*/ 262348 w 1201724"/>
              <a:gd name="connsiteY1" fmla="*/ 971613 h 1058920"/>
              <a:gd name="connsiteX2" fmla="*/ 246527 w 1201724"/>
              <a:gd name="connsiteY2" fmla="*/ 987433 h 1058920"/>
              <a:gd name="connsiteX3" fmla="*/ 230707 w 1201724"/>
              <a:gd name="connsiteY3" fmla="*/ 971613 h 1058920"/>
              <a:gd name="connsiteX4" fmla="*/ 246527 w 1201724"/>
              <a:gd name="connsiteY4" fmla="*/ 955792 h 1058920"/>
              <a:gd name="connsiteX5" fmla="*/ 246527 w 1201724"/>
              <a:gd name="connsiteY5" fmla="*/ 900862 h 1058920"/>
              <a:gd name="connsiteX6" fmla="*/ 262348 w 1201724"/>
              <a:gd name="connsiteY6" fmla="*/ 917342 h 1058920"/>
              <a:gd name="connsiteX7" fmla="*/ 246527 w 1201724"/>
              <a:gd name="connsiteY7" fmla="*/ 932554 h 1058920"/>
              <a:gd name="connsiteX8" fmla="*/ 230707 w 1201724"/>
              <a:gd name="connsiteY8" fmla="*/ 917342 h 1058920"/>
              <a:gd name="connsiteX9" fmla="*/ 246527 w 1201724"/>
              <a:gd name="connsiteY9" fmla="*/ 900862 h 1058920"/>
              <a:gd name="connsiteX10" fmla="*/ 364042 w 1201724"/>
              <a:gd name="connsiteY10" fmla="*/ 795806 h 1058920"/>
              <a:gd name="connsiteX11" fmla="*/ 331516 w 1201724"/>
              <a:gd name="connsiteY11" fmla="*/ 828075 h 1058920"/>
              <a:gd name="connsiteX12" fmla="*/ 317755 w 1201724"/>
              <a:gd name="connsiteY12" fmla="*/ 836762 h 1058920"/>
              <a:gd name="connsiteX13" fmla="*/ 317755 w 1201724"/>
              <a:gd name="connsiteY13" fmla="*/ 1027893 h 1058920"/>
              <a:gd name="connsiteX14" fmla="*/ 557948 w 1201724"/>
              <a:gd name="connsiteY14" fmla="*/ 1027893 h 1058920"/>
              <a:gd name="connsiteX15" fmla="*/ 570458 w 1201724"/>
              <a:gd name="connsiteY15" fmla="*/ 1015481 h 1058920"/>
              <a:gd name="connsiteX16" fmla="*/ 570458 w 1201724"/>
              <a:gd name="connsiteY16" fmla="*/ 932327 h 1058920"/>
              <a:gd name="connsiteX17" fmla="*/ 432847 w 1201724"/>
              <a:gd name="connsiteY17" fmla="*/ 795806 h 1058920"/>
              <a:gd name="connsiteX18" fmla="*/ 170137 w 1201724"/>
              <a:gd name="connsiteY18" fmla="*/ 795806 h 1058920"/>
              <a:gd name="connsiteX19" fmla="*/ 32526 w 1201724"/>
              <a:gd name="connsiteY19" fmla="*/ 932327 h 1058920"/>
              <a:gd name="connsiteX20" fmla="*/ 32526 w 1201724"/>
              <a:gd name="connsiteY20" fmla="*/ 1015481 h 1058920"/>
              <a:gd name="connsiteX21" fmla="*/ 45036 w 1201724"/>
              <a:gd name="connsiteY21" fmla="*/ 1027893 h 1058920"/>
              <a:gd name="connsiteX22" fmla="*/ 283978 w 1201724"/>
              <a:gd name="connsiteY22" fmla="*/ 1027893 h 1058920"/>
              <a:gd name="connsiteX23" fmla="*/ 283978 w 1201724"/>
              <a:gd name="connsiteY23" fmla="*/ 835521 h 1058920"/>
              <a:gd name="connsiteX24" fmla="*/ 271468 w 1201724"/>
              <a:gd name="connsiteY24" fmla="*/ 828075 h 1058920"/>
              <a:gd name="connsiteX25" fmla="*/ 237691 w 1201724"/>
              <a:gd name="connsiteY25" fmla="*/ 795806 h 1058920"/>
              <a:gd name="connsiteX26" fmla="*/ 170137 w 1201724"/>
              <a:gd name="connsiteY26" fmla="*/ 763537 h 1058920"/>
              <a:gd name="connsiteX27" fmla="*/ 202663 w 1201724"/>
              <a:gd name="connsiteY27" fmla="*/ 763537 h 1058920"/>
              <a:gd name="connsiteX28" fmla="*/ 400321 w 1201724"/>
              <a:gd name="connsiteY28" fmla="*/ 763537 h 1058920"/>
              <a:gd name="connsiteX29" fmla="*/ 432847 w 1201724"/>
              <a:gd name="connsiteY29" fmla="*/ 763537 h 1058920"/>
              <a:gd name="connsiteX30" fmla="*/ 602984 w 1201724"/>
              <a:gd name="connsiteY30" fmla="*/ 932327 h 1058920"/>
              <a:gd name="connsiteX31" fmla="*/ 602984 w 1201724"/>
              <a:gd name="connsiteY31" fmla="*/ 1015481 h 1058920"/>
              <a:gd name="connsiteX32" fmla="*/ 557948 w 1201724"/>
              <a:gd name="connsiteY32" fmla="*/ 1058920 h 1058920"/>
              <a:gd name="connsiteX33" fmla="*/ 45036 w 1201724"/>
              <a:gd name="connsiteY33" fmla="*/ 1058920 h 1058920"/>
              <a:gd name="connsiteX34" fmla="*/ 0 w 1201724"/>
              <a:gd name="connsiteY34" fmla="*/ 1015481 h 1058920"/>
              <a:gd name="connsiteX35" fmla="*/ 0 w 1201724"/>
              <a:gd name="connsiteY35" fmla="*/ 932327 h 1058920"/>
              <a:gd name="connsiteX36" fmla="*/ 170137 w 1201724"/>
              <a:gd name="connsiteY36" fmla="*/ 763537 h 1058920"/>
              <a:gd name="connsiteX37" fmla="*/ 300147 w 1201724"/>
              <a:gd name="connsiteY37" fmla="*/ 490780 h 1058920"/>
              <a:gd name="connsiteX38" fmla="*/ 202747 w 1201724"/>
              <a:gd name="connsiteY38" fmla="*/ 588187 h 1058920"/>
              <a:gd name="connsiteX39" fmla="*/ 300147 w 1201724"/>
              <a:gd name="connsiteY39" fmla="*/ 685593 h 1058920"/>
              <a:gd name="connsiteX40" fmla="*/ 397547 w 1201724"/>
              <a:gd name="connsiteY40" fmla="*/ 588187 h 1058920"/>
              <a:gd name="connsiteX41" fmla="*/ 300147 w 1201724"/>
              <a:gd name="connsiteY41" fmla="*/ 490780 h 1058920"/>
              <a:gd name="connsiteX42" fmla="*/ 764530 w 1201724"/>
              <a:gd name="connsiteY42" fmla="*/ 455926 h 1058920"/>
              <a:gd name="connsiteX43" fmla="*/ 868148 w 1201724"/>
              <a:gd name="connsiteY43" fmla="*/ 455926 h 1058920"/>
              <a:gd name="connsiteX44" fmla="*/ 883129 w 1201724"/>
              <a:gd name="connsiteY44" fmla="*/ 471229 h 1058920"/>
              <a:gd name="connsiteX45" fmla="*/ 868148 w 1201724"/>
              <a:gd name="connsiteY45" fmla="*/ 487708 h 1058920"/>
              <a:gd name="connsiteX46" fmla="*/ 764530 w 1201724"/>
              <a:gd name="connsiteY46" fmla="*/ 487708 h 1058920"/>
              <a:gd name="connsiteX47" fmla="*/ 747052 w 1201724"/>
              <a:gd name="connsiteY47" fmla="*/ 471229 h 1058920"/>
              <a:gd name="connsiteX48" fmla="*/ 764530 w 1201724"/>
              <a:gd name="connsiteY48" fmla="*/ 455926 h 1058920"/>
              <a:gd name="connsiteX49" fmla="*/ 764404 w 1201724"/>
              <a:gd name="connsiteY49" fmla="*/ 384514 h 1058920"/>
              <a:gd name="connsiteX50" fmla="*/ 1009841 w 1201724"/>
              <a:gd name="connsiteY50" fmla="*/ 384514 h 1058920"/>
              <a:gd name="connsiteX51" fmla="*/ 1025955 w 1201724"/>
              <a:gd name="connsiteY51" fmla="*/ 400383 h 1058920"/>
              <a:gd name="connsiteX52" fmla="*/ 1009841 w 1201724"/>
              <a:gd name="connsiteY52" fmla="*/ 416253 h 1058920"/>
              <a:gd name="connsiteX53" fmla="*/ 764404 w 1201724"/>
              <a:gd name="connsiteY53" fmla="*/ 416253 h 1058920"/>
              <a:gd name="connsiteX54" fmla="*/ 747050 w 1201724"/>
              <a:gd name="connsiteY54" fmla="*/ 400383 h 1058920"/>
              <a:gd name="connsiteX55" fmla="*/ 764404 w 1201724"/>
              <a:gd name="connsiteY55" fmla="*/ 384514 h 1058920"/>
              <a:gd name="connsiteX56" fmla="*/ 637773 w 1201724"/>
              <a:gd name="connsiteY56" fmla="*/ 335078 h 1058920"/>
              <a:gd name="connsiteX57" fmla="*/ 682398 w 1201724"/>
              <a:gd name="connsiteY57" fmla="*/ 335078 h 1058920"/>
              <a:gd name="connsiteX58" fmla="*/ 693554 w 1201724"/>
              <a:gd name="connsiteY58" fmla="*/ 344937 h 1058920"/>
              <a:gd name="connsiteX59" fmla="*/ 693554 w 1201724"/>
              <a:gd name="connsiteY59" fmla="*/ 492826 h 1058920"/>
              <a:gd name="connsiteX60" fmla="*/ 702231 w 1201724"/>
              <a:gd name="connsiteY60" fmla="*/ 492826 h 1058920"/>
              <a:gd name="connsiteX61" fmla="*/ 718345 w 1201724"/>
              <a:gd name="connsiteY61" fmla="*/ 510080 h 1058920"/>
              <a:gd name="connsiteX62" fmla="*/ 702231 w 1201724"/>
              <a:gd name="connsiteY62" fmla="*/ 526101 h 1058920"/>
              <a:gd name="connsiteX63" fmla="*/ 455555 w 1201724"/>
              <a:gd name="connsiteY63" fmla="*/ 526101 h 1058920"/>
              <a:gd name="connsiteX64" fmla="*/ 439440 w 1201724"/>
              <a:gd name="connsiteY64" fmla="*/ 510080 h 1058920"/>
              <a:gd name="connsiteX65" fmla="*/ 455555 w 1201724"/>
              <a:gd name="connsiteY65" fmla="*/ 492826 h 1058920"/>
              <a:gd name="connsiteX66" fmla="*/ 464232 w 1201724"/>
              <a:gd name="connsiteY66" fmla="*/ 492826 h 1058920"/>
              <a:gd name="connsiteX67" fmla="*/ 464232 w 1201724"/>
              <a:gd name="connsiteY67" fmla="*/ 449692 h 1058920"/>
              <a:gd name="connsiteX68" fmla="*/ 475388 w 1201724"/>
              <a:gd name="connsiteY68" fmla="*/ 439833 h 1058920"/>
              <a:gd name="connsiteX69" fmla="*/ 520013 w 1201724"/>
              <a:gd name="connsiteY69" fmla="*/ 439833 h 1058920"/>
              <a:gd name="connsiteX70" fmla="*/ 531169 w 1201724"/>
              <a:gd name="connsiteY70" fmla="*/ 449692 h 1058920"/>
              <a:gd name="connsiteX71" fmla="*/ 531169 w 1201724"/>
              <a:gd name="connsiteY71" fmla="*/ 492826 h 1058920"/>
              <a:gd name="connsiteX72" fmla="*/ 546044 w 1201724"/>
              <a:gd name="connsiteY72" fmla="*/ 492826 h 1058920"/>
              <a:gd name="connsiteX73" fmla="*/ 546044 w 1201724"/>
              <a:gd name="connsiteY73" fmla="*/ 415184 h 1058920"/>
              <a:gd name="connsiteX74" fmla="*/ 555960 w 1201724"/>
              <a:gd name="connsiteY74" fmla="*/ 404093 h 1058920"/>
              <a:gd name="connsiteX75" fmla="*/ 601825 w 1201724"/>
              <a:gd name="connsiteY75" fmla="*/ 404093 h 1058920"/>
              <a:gd name="connsiteX76" fmla="*/ 611742 w 1201724"/>
              <a:gd name="connsiteY76" fmla="*/ 415184 h 1058920"/>
              <a:gd name="connsiteX77" fmla="*/ 611742 w 1201724"/>
              <a:gd name="connsiteY77" fmla="*/ 492826 h 1058920"/>
              <a:gd name="connsiteX78" fmla="*/ 626617 w 1201724"/>
              <a:gd name="connsiteY78" fmla="*/ 492826 h 1058920"/>
              <a:gd name="connsiteX79" fmla="*/ 626617 w 1201724"/>
              <a:gd name="connsiteY79" fmla="*/ 344937 h 1058920"/>
              <a:gd name="connsiteX80" fmla="*/ 637773 w 1201724"/>
              <a:gd name="connsiteY80" fmla="*/ 335078 h 1058920"/>
              <a:gd name="connsiteX81" fmla="*/ 757617 w 1201724"/>
              <a:gd name="connsiteY81" fmla="*/ 318599 h 1058920"/>
              <a:gd name="connsiteX82" fmla="*/ 933003 w 1201724"/>
              <a:gd name="connsiteY82" fmla="*/ 318599 h 1058920"/>
              <a:gd name="connsiteX83" fmla="*/ 949060 w 1201724"/>
              <a:gd name="connsiteY83" fmla="*/ 333902 h 1058920"/>
              <a:gd name="connsiteX84" fmla="*/ 933003 w 1201724"/>
              <a:gd name="connsiteY84" fmla="*/ 350381 h 1058920"/>
              <a:gd name="connsiteX85" fmla="*/ 757617 w 1201724"/>
              <a:gd name="connsiteY85" fmla="*/ 350381 h 1058920"/>
              <a:gd name="connsiteX86" fmla="*/ 741560 w 1201724"/>
              <a:gd name="connsiteY86" fmla="*/ 333902 h 1058920"/>
              <a:gd name="connsiteX87" fmla="*/ 757617 w 1201724"/>
              <a:gd name="connsiteY87" fmla="*/ 318599 h 1058920"/>
              <a:gd name="connsiteX88" fmla="*/ 764404 w 1201724"/>
              <a:gd name="connsiteY88" fmla="*/ 247191 h 1058920"/>
              <a:gd name="connsiteX89" fmla="*/ 1009841 w 1201724"/>
              <a:gd name="connsiteY89" fmla="*/ 247191 h 1058920"/>
              <a:gd name="connsiteX90" fmla="*/ 1025955 w 1201724"/>
              <a:gd name="connsiteY90" fmla="*/ 262494 h 1058920"/>
              <a:gd name="connsiteX91" fmla="*/ 1009841 w 1201724"/>
              <a:gd name="connsiteY91" fmla="*/ 278973 h 1058920"/>
              <a:gd name="connsiteX92" fmla="*/ 764404 w 1201724"/>
              <a:gd name="connsiteY92" fmla="*/ 278973 h 1058920"/>
              <a:gd name="connsiteX93" fmla="*/ 747050 w 1201724"/>
              <a:gd name="connsiteY93" fmla="*/ 262494 h 1058920"/>
              <a:gd name="connsiteX94" fmla="*/ 764404 w 1201724"/>
              <a:gd name="connsiteY94" fmla="*/ 247191 h 1058920"/>
              <a:gd name="connsiteX95" fmla="*/ 646294 w 1201724"/>
              <a:gd name="connsiteY95" fmla="*/ 231940 h 1058920"/>
              <a:gd name="connsiteX96" fmla="*/ 660106 w 1201724"/>
              <a:gd name="connsiteY96" fmla="*/ 240549 h 1058920"/>
              <a:gd name="connsiteX97" fmla="*/ 666383 w 1201724"/>
              <a:gd name="connsiteY97" fmla="*/ 273753 h 1058920"/>
              <a:gd name="connsiteX98" fmla="*/ 657594 w 1201724"/>
              <a:gd name="connsiteY98" fmla="*/ 287280 h 1058920"/>
              <a:gd name="connsiteX99" fmla="*/ 656339 w 1201724"/>
              <a:gd name="connsiteY99" fmla="*/ 287280 h 1058920"/>
              <a:gd name="connsiteX100" fmla="*/ 645039 w 1201724"/>
              <a:gd name="connsiteY100" fmla="*/ 278672 h 1058920"/>
              <a:gd name="connsiteX101" fmla="*/ 643783 w 1201724"/>
              <a:gd name="connsiteY101" fmla="*/ 270063 h 1058920"/>
              <a:gd name="connsiteX102" fmla="*/ 511950 w 1201724"/>
              <a:gd name="connsiteY102" fmla="*/ 393042 h 1058920"/>
              <a:gd name="connsiteX103" fmla="*/ 506928 w 1201724"/>
              <a:gd name="connsiteY103" fmla="*/ 394271 h 1058920"/>
              <a:gd name="connsiteX104" fmla="*/ 496883 w 1201724"/>
              <a:gd name="connsiteY104" fmla="*/ 388123 h 1058920"/>
              <a:gd name="connsiteX105" fmla="*/ 501905 w 1201724"/>
              <a:gd name="connsiteY105" fmla="*/ 373365 h 1058920"/>
              <a:gd name="connsiteX106" fmla="*/ 624950 w 1201724"/>
              <a:gd name="connsiteY106" fmla="*/ 258995 h 1058920"/>
              <a:gd name="connsiteX107" fmla="*/ 616161 w 1201724"/>
              <a:gd name="connsiteY107" fmla="*/ 260225 h 1058920"/>
              <a:gd name="connsiteX108" fmla="*/ 603605 w 1201724"/>
              <a:gd name="connsiteY108" fmla="*/ 251617 h 1058920"/>
              <a:gd name="connsiteX109" fmla="*/ 612394 w 1201724"/>
              <a:gd name="connsiteY109" fmla="*/ 238089 h 1058920"/>
              <a:gd name="connsiteX110" fmla="*/ 316380 w 1201724"/>
              <a:gd name="connsiteY110" fmla="*/ 139866 h 1058920"/>
              <a:gd name="connsiteX111" fmla="*/ 316380 w 1201724"/>
              <a:gd name="connsiteY111" fmla="*/ 458311 h 1058920"/>
              <a:gd name="connsiteX112" fmla="*/ 430014 w 1201724"/>
              <a:gd name="connsiteY112" fmla="*/ 588187 h 1058920"/>
              <a:gd name="connsiteX113" fmla="*/ 420024 w 1201724"/>
              <a:gd name="connsiteY113" fmla="*/ 638139 h 1058920"/>
              <a:gd name="connsiteX114" fmla="*/ 1056873 w 1201724"/>
              <a:gd name="connsiteY114" fmla="*/ 638139 h 1058920"/>
              <a:gd name="connsiteX115" fmla="*/ 1099329 w 1201724"/>
              <a:gd name="connsiteY115" fmla="*/ 595679 h 1058920"/>
              <a:gd name="connsiteX116" fmla="*/ 1099329 w 1201724"/>
              <a:gd name="connsiteY116" fmla="*/ 139866 h 1058920"/>
              <a:gd name="connsiteX117" fmla="*/ 283914 w 1201724"/>
              <a:gd name="connsiteY117" fmla="*/ 32469 h 1058920"/>
              <a:gd name="connsiteX118" fmla="*/ 246452 w 1201724"/>
              <a:gd name="connsiteY118" fmla="*/ 69933 h 1058920"/>
              <a:gd name="connsiteX119" fmla="*/ 283914 w 1201724"/>
              <a:gd name="connsiteY119" fmla="*/ 106148 h 1058920"/>
              <a:gd name="connsiteX120" fmla="*/ 1131796 w 1201724"/>
              <a:gd name="connsiteY120" fmla="*/ 106148 h 1058920"/>
              <a:gd name="connsiteX121" fmla="*/ 1169257 w 1201724"/>
              <a:gd name="connsiteY121" fmla="*/ 69933 h 1058920"/>
              <a:gd name="connsiteX122" fmla="*/ 1131796 w 1201724"/>
              <a:gd name="connsiteY122" fmla="*/ 32469 h 1058920"/>
              <a:gd name="connsiteX123" fmla="*/ 283914 w 1201724"/>
              <a:gd name="connsiteY123" fmla="*/ 0 h 1058920"/>
              <a:gd name="connsiteX124" fmla="*/ 1131796 w 1201724"/>
              <a:gd name="connsiteY124" fmla="*/ 0 h 1058920"/>
              <a:gd name="connsiteX125" fmla="*/ 1201724 w 1201724"/>
              <a:gd name="connsiteY125" fmla="*/ 69933 h 1058920"/>
              <a:gd name="connsiteX126" fmla="*/ 1133045 w 1201724"/>
              <a:gd name="connsiteY126" fmla="*/ 139866 h 1058920"/>
              <a:gd name="connsiteX127" fmla="*/ 1133045 w 1201724"/>
              <a:gd name="connsiteY127" fmla="*/ 595679 h 1058920"/>
              <a:gd name="connsiteX128" fmla="*/ 1056873 w 1201724"/>
              <a:gd name="connsiteY128" fmla="*/ 670608 h 1058920"/>
              <a:gd name="connsiteX129" fmla="*/ 725961 w 1201724"/>
              <a:gd name="connsiteY129" fmla="*/ 670608 h 1058920"/>
              <a:gd name="connsiteX130" fmla="*/ 725961 w 1201724"/>
              <a:gd name="connsiteY130" fmla="*/ 749282 h 1058920"/>
              <a:gd name="connsiteX131" fmla="*/ 742195 w 1201724"/>
              <a:gd name="connsiteY131" fmla="*/ 778005 h 1058920"/>
              <a:gd name="connsiteX132" fmla="*/ 709728 w 1201724"/>
              <a:gd name="connsiteY132" fmla="*/ 811722 h 1058920"/>
              <a:gd name="connsiteX133" fmla="*/ 676012 w 1201724"/>
              <a:gd name="connsiteY133" fmla="*/ 778005 h 1058920"/>
              <a:gd name="connsiteX134" fmla="*/ 692246 w 1201724"/>
              <a:gd name="connsiteY134" fmla="*/ 749282 h 1058920"/>
              <a:gd name="connsiteX135" fmla="*/ 692246 w 1201724"/>
              <a:gd name="connsiteY135" fmla="*/ 670608 h 1058920"/>
              <a:gd name="connsiteX136" fmla="*/ 400045 w 1201724"/>
              <a:gd name="connsiteY136" fmla="*/ 670608 h 1058920"/>
              <a:gd name="connsiteX137" fmla="*/ 300147 w 1201724"/>
              <a:gd name="connsiteY137" fmla="*/ 719311 h 1058920"/>
              <a:gd name="connsiteX138" fmla="*/ 170280 w 1201724"/>
              <a:gd name="connsiteY138" fmla="*/ 588187 h 1058920"/>
              <a:gd name="connsiteX139" fmla="*/ 283914 w 1201724"/>
              <a:gd name="connsiteY139" fmla="*/ 458311 h 1058920"/>
              <a:gd name="connsiteX140" fmla="*/ 283914 w 1201724"/>
              <a:gd name="connsiteY140" fmla="*/ 139866 h 1058920"/>
              <a:gd name="connsiteX141" fmla="*/ 213985 w 1201724"/>
              <a:gd name="connsiteY141" fmla="*/ 69933 h 1058920"/>
              <a:gd name="connsiteX142" fmla="*/ 283914 w 1201724"/>
              <a:gd name="connsiteY142" fmla="*/ 0 h 105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01724" h="1058920">
                <a:moveTo>
                  <a:pt x="246527" y="955792"/>
                </a:moveTo>
                <a:cubicBezTo>
                  <a:pt x="254437" y="955792"/>
                  <a:pt x="262348" y="963702"/>
                  <a:pt x="262348" y="971613"/>
                </a:cubicBezTo>
                <a:cubicBezTo>
                  <a:pt x="262348" y="980841"/>
                  <a:pt x="254437" y="987433"/>
                  <a:pt x="246527" y="987433"/>
                </a:cubicBezTo>
                <a:cubicBezTo>
                  <a:pt x="237299" y="987433"/>
                  <a:pt x="230707" y="980841"/>
                  <a:pt x="230707" y="971613"/>
                </a:cubicBezTo>
                <a:cubicBezTo>
                  <a:pt x="230707" y="963702"/>
                  <a:pt x="237299" y="955792"/>
                  <a:pt x="246527" y="955792"/>
                </a:cubicBezTo>
                <a:close/>
                <a:moveTo>
                  <a:pt x="246527" y="900862"/>
                </a:moveTo>
                <a:cubicBezTo>
                  <a:pt x="254437" y="900862"/>
                  <a:pt x="262348" y="908468"/>
                  <a:pt x="262348" y="917342"/>
                </a:cubicBezTo>
                <a:cubicBezTo>
                  <a:pt x="262348" y="924948"/>
                  <a:pt x="254437" y="932554"/>
                  <a:pt x="246527" y="932554"/>
                </a:cubicBezTo>
                <a:cubicBezTo>
                  <a:pt x="237299" y="932554"/>
                  <a:pt x="230707" y="924948"/>
                  <a:pt x="230707" y="917342"/>
                </a:cubicBezTo>
                <a:cubicBezTo>
                  <a:pt x="230707" y="908468"/>
                  <a:pt x="237299" y="900862"/>
                  <a:pt x="246527" y="900862"/>
                </a:cubicBezTo>
                <a:close/>
                <a:moveTo>
                  <a:pt x="364042" y="795806"/>
                </a:moveTo>
                <a:lnTo>
                  <a:pt x="331516" y="828075"/>
                </a:lnTo>
                <a:cubicBezTo>
                  <a:pt x="326512" y="831798"/>
                  <a:pt x="322759" y="835521"/>
                  <a:pt x="317755" y="836762"/>
                </a:cubicBezTo>
                <a:lnTo>
                  <a:pt x="317755" y="1027893"/>
                </a:lnTo>
                <a:lnTo>
                  <a:pt x="557948" y="1027893"/>
                </a:lnTo>
                <a:cubicBezTo>
                  <a:pt x="565454" y="1027893"/>
                  <a:pt x="570458" y="1021687"/>
                  <a:pt x="570458" y="1015481"/>
                </a:cubicBezTo>
                <a:lnTo>
                  <a:pt x="570458" y="932327"/>
                </a:lnTo>
                <a:cubicBezTo>
                  <a:pt x="570458" y="857861"/>
                  <a:pt x="507908" y="795806"/>
                  <a:pt x="432847" y="795806"/>
                </a:cubicBezTo>
                <a:close/>
                <a:moveTo>
                  <a:pt x="170137" y="795806"/>
                </a:moveTo>
                <a:cubicBezTo>
                  <a:pt x="95076" y="795806"/>
                  <a:pt x="32526" y="857861"/>
                  <a:pt x="32526" y="932327"/>
                </a:cubicBezTo>
                <a:lnTo>
                  <a:pt x="32526" y="1015481"/>
                </a:lnTo>
                <a:cubicBezTo>
                  <a:pt x="32526" y="1021687"/>
                  <a:pt x="37530" y="1027893"/>
                  <a:pt x="45036" y="1027893"/>
                </a:cubicBezTo>
                <a:lnTo>
                  <a:pt x="283978" y="1027893"/>
                </a:lnTo>
                <a:lnTo>
                  <a:pt x="283978" y="835521"/>
                </a:lnTo>
                <a:cubicBezTo>
                  <a:pt x="280225" y="834280"/>
                  <a:pt x="275221" y="830557"/>
                  <a:pt x="271468" y="828075"/>
                </a:cubicBezTo>
                <a:lnTo>
                  <a:pt x="237691" y="795806"/>
                </a:lnTo>
                <a:close/>
                <a:moveTo>
                  <a:pt x="170137" y="763537"/>
                </a:moveTo>
                <a:lnTo>
                  <a:pt x="202663" y="763537"/>
                </a:lnTo>
                <a:lnTo>
                  <a:pt x="400321" y="763537"/>
                </a:lnTo>
                <a:lnTo>
                  <a:pt x="432847" y="763537"/>
                </a:lnTo>
                <a:cubicBezTo>
                  <a:pt x="526673" y="763537"/>
                  <a:pt x="602984" y="839245"/>
                  <a:pt x="602984" y="932327"/>
                </a:cubicBezTo>
                <a:lnTo>
                  <a:pt x="602984" y="1015481"/>
                </a:lnTo>
                <a:cubicBezTo>
                  <a:pt x="602984" y="1040304"/>
                  <a:pt x="584219" y="1058920"/>
                  <a:pt x="557948" y="1058920"/>
                </a:cubicBezTo>
                <a:lnTo>
                  <a:pt x="45036" y="1058920"/>
                </a:lnTo>
                <a:cubicBezTo>
                  <a:pt x="20016" y="1058920"/>
                  <a:pt x="0" y="1040304"/>
                  <a:pt x="0" y="1015481"/>
                </a:cubicBezTo>
                <a:lnTo>
                  <a:pt x="0" y="932327"/>
                </a:lnTo>
                <a:cubicBezTo>
                  <a:pt x="0" y="839245"/>
                  <a:pt x="76311" y="763537"/>
                  <a:pt x="170137" y="763537"/>
                </a:cubicBezTo>
                <a:close/>
                <a:moveTo>
                  <a:pt x="300147" y="490780"/>
                </a:moveTo>
                <a:cubicBezTo>
                  <a:pt x="246452" y="490780"/>
                  <a:pt x="202747" y="534488"/>
                  <a:pt x="202747" y="588187"/>
                </a:cubicBezTo>
                <a:cubicBezTo>
                  <a:pt x="202747" y="641885"/>
                  <a:pt x="246452" y="685593"/>
                  <a:pt x="300147" y="685593"/>
                </a:cubicBezTo>
                <a:cubicBezTo>
                  <a:pt x="353842" y="685593"/>
                  <a:pt x="397547" y="641885"/>
                  <a:pt x="397547" y="588187"/>
                </a:cubicBezTo>
                <a:cubicBezTo>
                  <a:pt x="397547" y="534488"/>
                  <a:pt x="353842" y="490780"/>
                  <a:pt x="300147" y="490780"/>
                </a:cubicBezTo>
                <a:close/>
                <a:moveTo>
                  <a:pt x="764530" y="455926"/>
                </a:moveTo>
                <a:lnTo>
                  <a:pt x="868148" y="455926"/>
                </a:lnTo>
                <a:cubicBezTo>
                  <a:pt x="876887" y="455926"/>
                  <a:pt x="883129" y="462989"/>
                  <a:pt x="883129" y="471229"/>
                </a:cubicBezTo>
                <a:cubicBezTo>
                  <a:pt x="883129" y="480645"/>
                  <a:pt x="876887" y="487708"/>
                  <a:pt x="868148" y="487708"/>
                </a:cubicBezTo>
                <a:lnTo>
                  <a:pt x="764530" y="487708"/>
                </a:lnTo>
                <a:cubicBezTo>
                  <a:pt x="754542" y="487708"/>
                  <a:pt x="747052" y="480645"/>
                  <a:pt x="747052" y="471229"/>
                </a:cubicBezTo>
                <a:cubicBezTo>
                  <a:pt x="747052" y="462989"/>
                  <a:pt x="754542" y="455926"/>
                  <a:pt x="764530" y="455926"/>
                </a:cubicBezTo>
                <a:close/>
                <a:moveTo>
                  <a:pt x="764404" y="384514"/>
                </a:moveTo>
                <a:lnTo>
                  <a:pt x="1009841" y="384514"/>
                </a:lnTo>
                <a:cubicBezTo>
                  <a:pt x="1018518" y="384514"/>
                  <a:pt x="1025955" y="391838"/>
                  <a:pt x="1025955" y="400383"/>
                </a:cubicBezTo>
                <a:cubicBezTo>
                  <a:pt x="1025955" y="408928"/>
                  <a:pt x="1018518" y="416253"/>
                  <a:pt x="1009841" y="416253"/>
                </a:cubicBezTo>
                <a:lnTo>
                  <a:pt x="764404" y="416253"/>
                </a:lnTo>
                <a:cubicBezTo>
                  <a:pt x="754487" y="416253"/>
                  <a:pt x="747050" y="408928"/>
                  <a:pt x="747050" y="400383"/>
                </a:cubicBezTo>
                <a:cubicBezTo>
                  <a:pt x="747050" y="391838"/>
                  <a:pt x="754487" y="384514"/>
                  <a:pt x="764404" y="384514"/>
                </a:cubicBezTo>
                <a:close/>
                <a:moveTo>
                  <a:pt x="637773" y="335078"/>
                </a:moveTo>
                <a:lnTo>
                  <a:pt x="682398" y="335078"/>
                </a:lnTo>
                <a:cubicBezTo>
                  <a:pt x="688596" y="335078"/>
                  <a:pt x="693554" y="338775"/>
                  <a:pt x="693554" y="344937"/>
                </a:cubicBezTo>
                <a:lnTo>
                  <a:pt x="693554" y="492826"/>
                </a:lnTo>
                <a:lnTo>
                  <a:pt x="702231" y="492826"/>
                </a:lnTo>
                <a:cubicBezTo>
                  <a:pt x="710908" y="492826"/>
                  <a:pt x="718345" y="500220"/>
                  <a:pt x="718345" y="510080"/>
                </a:cubicBezTo>
                <a:cubicBezTo>
                  <a:pt x="718345" y="518706"/>
                  <a:pt x="710908" y="526101"/>
                  <a:pt x="702231" y="526101"/>
                </a:cubicBezTo>
                <a:lnTo>
                  <a:pt x="455555" y="526101"/>
                </a:lnTo>
                <a:cubicBezTo>
                  <a:pt x="446877" y="526101"/>
                  <a:pt x="439440" y="518706"/>
                  <a:pt x="439440" y="510080"/>
                </a:cubicBezTo>
                <a:cubicBezTo>
                  <a:pt x="439440" y="500220"/>
                  <a:pt x="446877" y="492826"/>
                  <a:pt x="455555" y="492826"/>
                </a:cubicBezTo>
                <a:lnTo>
                  <a:pt x="464232" y="492826"/>
                </a:lnTo>
                <a:lnTo>
                  <a:pt x="464232" y="449692"/>
                </a:lnTo>
                <a:cubicBezTo>
                  <a:pt x="464232" y="444762"/>
                  <a:pt x="469190" y="439833"/>
                  <a:pt x="475388" y="439833"/>
                </a:cubicBezTo>
                <a:lnTo>
                  <a:pt x="520013" y="439833"/>
                </a:lnTo>
                <a:cubicBezTo>
                  <a:pt x="524971" y="439833"/>
                  <a:pt x="531169" y="444762"/>
                  <a:pt x="531169" y="449692"/>
                </a:cubicBezTo>
                <a:lnTo>
                  <a:pt x="531169" y="492826"/>
                </a:lnTo>
                <a:lnTo>
                  <a:pt x="546044" y="492826"/>
                </a:lnTo>
                <a:lnTo>
                  <a:pt x="546044" y="415184"/>
                </a:lnTo>
                <a:cubicBezTo>
                  <a:pt x="546044" y="409022"/>
                  <a:pt x="551002" y="404093"/>
                  <a:pt x="555960" y="404093"/>
                </a:cubicBezTo>
                <a:lnTo>
                  <a:pt x="601825" y="404093"/>
                </a:lnTo>
                <a:cubicBezTo>
                  <a:pt x="606783" y="404093"/>
                  <a:pt x="611742" y="409022"/>
                  <a:pt x="611742" y="415184"/>
                </a:cubicBezTo>
                <a:lnTo>
                  <a:pt x="611742" y="492826"/>
                </a:lnTo>
                <a:lnTo>
                  <a:pt x="626617" y="492826"/>
                </a:lnTo>
                <a:lnTo>
                  <a:pt x="626617" y="344937"/>
                </a:lnTo>
                <a:cubicBezTo>
                  <a:pt x="626617" y="338775"/>
                  <a:pt x="632814" y="335078"/>
                  <a:pt x="637773" y="335078"/>
                </a:cubicBezTo>
                <a:close/>
                <a:moveTo>
                  <a:pt x="757617" y="318599"/>
                </a:moveTo>
                <a:lnTo>
                  <a:pt x="933003" y="318599"/>
                </a:lnTo>
                <a:cubicBezTo>
                  <a:pt x="941649" y="318599"/>
                  <a:pt x="949060" y="325662"/>
                  <a:pt x="949060" y="333902"/>
                </a:cubicBezTo>
                <a:cubicBezTo>
                  <a:pt x="949060" y="342141"/>
                  <a:pt x="941649" y="350381"/>
                  <a:pt x="933003" y="350381"/>
                </a:cubicBezTo>
                <a:lnTo>
                  <a:pt x="757617" y="350381"/>
                </a:lnTo>
                <a:cubicBezTo>
                  <a:pt x="748971" y="350381"/>
                  <a:pt x="741560" y="342141"/>
                  <a:pt x="741560" y="333902"/>
                </a:cubicBezTo>
                <a:cubicBezTo>
                  <a:pt x="741560" y="325662"/>
                  <a:pt x="748971" y="318599"/>
                  <a:pt x="757617" y="318599"/>
                </a:cubicBezTo>
                <a:close/>
                <a:moveTo>
                  <a:pt x="764404" y="247191"/>
                </a:moveTo>
                <a:lnTo>
                  <a:pt x="1009841" y="247191"/>
                </a:lnTo>
                <a:cubicBezTo>
                  <a:pt x="1018518" y="247191"/>
                  <a:pt x="1025955" y="254254"/>
                  <a:pt x="1025955" y="262494"/>
                </a:cubicBezTo>
                <a:cubicBezTo>
                  <a:pt x="1025955" y="271910"/>
                  <a:pt x="1018518" y="278973"/>
                  <a:pt x="1009841" y="278973"/>
                </a:cubicBezTo>
                <a:lnTo>
                  <a:pt x="764404" y="278973"/>
                </a:lnTo>
                <a:cubicBezTo>
                  <a:pt x="754487" y="278973"/>
                  <a:pt x="747050" y="271910"/>
                  <a:pt x="747050" y="262494"/>
                </a:cubicBezTo>
                <a:cubicBezTo>
                  <a:pt x="747050" y="254254"/>
                  <a:pt x="754487" y="247191"/>
                  <a:pt x="764404" y="247191"/>
                </a:cubicBezTo>
                <a:close/>
                <a:moveTo>
                  <a:pt x="646294" y="231940"/>
                </a:moveTo>
                <a:cubicBezTo>
                  <a:pt x="652572" y="230710"/>
                  <a:pt x="658850" y="234400"/>
                  <a:pt x="660106" y="240549"/>
                </a:cubicBezTo>
                <a:lnTo>
                  <a:pt x="666383" y="273753"/>
                </a:lnTo>
                <a:cubicBezTo>
                  <a:pt x="668894" y="279902"/>
                  <a:pt x="663872" y="286051"/>
                  <a:pt x="657594" y="287280"/>
                </a:cubicBezTo>
                <a:lnTo>
                  <a:pt x="656339" y="287280"/>
                </a:lnTo>
                <a:cubicBezTo>
                  <a:pt x="650061" y="287280"/>
                  <a:pt x="646294" y="283591"/>
                  <a:pt x="645039" y="278672"/>
                </a:cubicBezTo>
                <a:lnTo>
                  <a:pt x="643783" y="270063"/>
                </a:lnTo>
                <a:cubicBezTo>
                  <a:pt x="607372" y="325404"/>
                  <a:pt x="559661" y="370906"/>
                  <a:pt x="511950" y="393042"/>
                </a:cubicBezTo>
                <a:cubicBezTo>
                  <a:pt x="510694" y="393042"/>
                  <a:pt x="508183" y="394271"/>
                  <a:pt x="506928" y="394271"/>
                </a:cubicBezTo>
                <a:cubicBezTo>
                  <a:pt x="503161" y="394271"/>
                  <a:pt x="498139" y="391812"/>
                  <a:pt x="496883" y="388123"/>
                </a:cubicBezTo>
                <a:cubicBezTo>
                  <a:pt x="494372" y="381974"/>
                  <a:pt x="496883" y="375825"/>
                  <a:pt x="501905" y="373365"/>
                </a:cubicBezTo>
                <a:cubicBezTo>
                  <a:pt x="545850" y="352459"/>
                  <a:pt x="591050" y="310646"/>
                  <a:pt x="624950" y="258995"/>
                </a:cubicBezTo>
                <a:lnTo>
                  <a:pt x="616161" y="260225"/>
                </a:lnTo>
                <a:cubicBezTo>
                  <a:pt x="611139" y="260225"/>
                  <a:pt x="604861" y="256536"/>
                  <a:pt x="603605" y="251617"/>
                </a:cubicBezTo>
                <a:cubicBezTo>
                  <a:pt x="602350" y="245468"/>
                  <a:pt x="606117" y="239319"/>
                  <a:pt x="612394" y="238089"/>
                </a:cubicBezTo>
                <a:close/>
                <a:moveTo>
                  <a:pt x="316380" y="139866"/>
                </a:moveTo>
                <a:lnTo>
                  <a:pt x="316380" y="458311"/>
                </a:lnTo>
                <a:cubicBezTo>
                  <a:pt x="381314" y="467053"/>
                  <a:pt x="430014" y="522000"/>
                  <a:pt x="430014" y="588187"/>
                </a:cubicBezTo>
                <a:cubicBezTo>
                  <a:pt x="430014" y="605670"/>
                  <a:pt x="427517" y="623153"/>
                  <a:pt x="420024" y="638139"/>
                </a:cubicBezTo>
                <a:lnTo>
                  <a:pt x="1056873" y="638139"/>
                </a:lnTo>
                <a:cubicBezTo>
                  <a:pt x="1080598" y="638139"/>
                  <a:pt x="1099329" y="619407"/>
                  <a:pt x="1099329" y="595679"/>
                </a:cubicBezTo>
                <a:lnTo>
                  <a:pt x="1099329" y="139866"/>
                </a:lnTo>
                <a:close/>
                <a:moveTo>
                  <a:pt x="283914" y="32469"/>
                </a:moveTo>
                <a:cubicBezTo>
                  <a:pt x="263934" y="32469"/>
                  <a:pt x="246452" y="49952"/>
                  <a:pt x="246452" y="69933"/>
                </a:cubicBezTo>
                <a:cubicBezTo>
                  <a:pt x="246452" y="89914"/>
                  <a:pt x="263934" y="106148"/>
                  <a:pt x="283914" y="106148"/>
                </a:cubicBezTo>
                <a:lnTo>
                  <a:pt x="1131796" y="106148"/>
                </a:lnTo>
                <a:cubicBezTo>
                  <a:pt x="1153024" y="106148"/>
                  <a:pt x="1169257" y="89914"/>
                  <a:pt x="1169257" y="69933"/>
                </a:cubicBezTo>
                <a:cubicBezTo>
                  <a:pt x="1169257" y="49952"/>
                  <a:pt x="1153024" y="32469"/>
                  <a:pt x="1131796" y="32469"/>
                </a:cubicBezTo>
                <a:close/>
                <a:moveTo>
                  <a:pt x="283914" y="0"/>
                </a:moveTo>
                <a:lnTo>
                  <a:pt x="1131796" y="0"/>
                </a:lnTo>
                <a:cubicBezTo>
                  <a:pt x="1171755" y="0"/>
                  <a:pt x="1201724" y="31220"/>
                  <a:pt x="1201724" y="69933"/>
                </a:cubicBezTo>
                <a:cubicBezTo>
                  <a:pt x="1201724" y="108646"/>
                  <a:pt x="1171755" y="139866"/>
                  <a:pt x="1133045" y="139866"/>
                </a:cubicBezTo>
                <a:lnTo>
                  <a:pt x="1133045" y="595679"/>
                </a:lnTo>
                <a:cubicBezTo>
                  <a:pt x="1133045" y="636890"/>
                  <a:pt x="1098080" y="670608"/>
                  <a:pt x="1056873" y="670608"/>
                </a:cubicBezTo>
                <a:lnTo>
                  <a:pt x="725961" y="670608"/>
                </a:lnTo>
                <a:lnTo>
                  <a:pt x="725961" y="749282"/>
                </a:lnTo>
                <a:cubicBezTo>
                  <a:pt x="735951" y="755526"/>
                  <a:pt x="742195" y="766765"/>
                  <a:pt x="742195" y="778005"/>
                </a:cubicBezTo>
                <a:cubicBezTo>
                  <a:pt x="742195" y="796737"/>
                  <a:pt x="727210" y="811722"/>
                  <a:pt x="709728" y="811722"/>
                </a:cubicBezTo>
                <a:cubicBezTo>
                  <a:pt x="690997" y="811722"/>
                  <a:pt x="676012" y="796737"/>
                  <a:pt x="676012" y="778005"/>
                </a:cubicBezTo>
                <a:cubicBezTo>
                  <a:pt x="676012" y="766765"/>
                  <a:pt x="682256" y="755526"/>
                  <a:pt x="692246" y="749282"/>
                </a:cubicBezTo>
                <a:lnTo>
                  <a:pt x="692246" y="670608"/>
                </a:lnTo>
                <a:lnTo>
                  <a:pt x="400045" y="670608"/>
                </a:lnTo>
                <a:cubicBezTo>
                  <a:pt x="376319" y="699330"/>
                  <a:pt x="340106" y="719311"/>
                  <a:pt x="300147" y="719311"/>
                </a:cubicBezTo>
                <a:cubicBezTo>
                  <a:pt x="227721" y="719311"/>
                  <a:pt x="170280" y="660617"/>
                  <a:pt x="170280" y="588187"/>
                </a:cubicBezTo>
                <a:cubicBezTo>
                  <a:pt x="170280" y="522000"/>
                  <a:pt x="218980" y="467053"/>
                  <a:pt x="283914" y="458311"/>
                </a:cubicBezTo>
                <a:lnTo>
                  <a:pt x="283914" y="139866"/>
                </a:lnTo>
                <a:cubicBezTo>
                  <a:pt x="245203" y="139866"/>
                  <a:pt x="213985" y="108646"/>
                  <a:pt x="213985" y="69933"/>
                </a:cubicBezTo>
                <a:cubicBezTo>
                  <a:pt x="213985" y="31220"/>
                  <a:pt x="245203" y="0"/>
                  <a:pt x="2839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38BDC65-C936-6341-BB2F-3C51668B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757" y="9412269"/>
            <a:ext cx="1273140" cy="965535"/>
          </a:xfrm>
          <a:custGeom>
            <a:avLst/>
            <a:gdLst>
              <a:gd name="connsiteX0" fmla="*/ 1012527 w 1273140"/>
              <a:gd name="connsiteY0" fmla="*/ 559539 h 965535"/>
              <a:gd name="connsiteX1" fmla="*/ 988835 w 1273140"/>
              <a:gd name="connsiteY1" fmla="*/ 568230 h 965535"/>
              <a:gd name="connsiteX2" fmla="*/ 988835 w 1273140"/>
              <a:gd name="connsiteY2" fmla="*/ 894765 h 965535"/>
              <a:gd name="connsiteX3" fmla="*/ 1203311 w 1273140"/>
              <a:gd name="connsiteY3" fmla="*/ 894765 h 965535"/>
              <a:gd name="connsiteX4" fmla="*/ 1203311 w 1273140"/>
              <a:gd name="connsiteY4" fmla="*/ 568230 h 965535"/>
              <a:gd name="connsiteX5" fmla="*/ 1179619 w 1273140"/>
              <a:gd name="connsiteY5" fmla="*/ 559539 h 965535"/>
              <a:gd name="connsiteX6" fmla="*/ 376580 w 1273140"/>
              <a:gd name="connsiteY6" fmla="*/ 523533 h 965535"/>
              <a:gd name="connsiteX7" fmla="*/ 351641 w 1273140"/>
              <a:gd name="connsiteY7" fmla="*/ 553331 h 965535"/>
              <a:gd name="connsiteX8" fmla="*/ 351641 w 1273140"/>
              <a:gd name="connsiteY8" fmla="*/ 894765 h 965535"/>
              <a:gd name="connsiteX9" fmla="*/ 567364 w 1273140"/>
              <a:gd name="connsiteY9" fmla="*/ 894765 h 965535"/>
              <a:gd name="connsiteX10" fmla="*/ 567364 w 1273140"/>
              <a:gd name="connsiteY10" fmla="*/ 553331 h 965535"/>
              <a:gd name="connsiteX11" fmla="*/ 542425 w 1273140"/>
              <a:gd name="connsiteY11" fmla="*/ 523533 h 965535"/>
              <a:gd name="connsiteX12" fmla="*/ 1094649 w 1273140"/>
              <a:gd name="connsiteY12" fmla="*/ 377218 h 965535"/>
              <a:gd name="connsiteX13" fmla="*/ 1058462 w 1273140"/>
              <a:gd name="connsiteY13" fmla="*/ 413441 h 965535"/>
              <a:gd name="connsiteX14" fmla="*/ 1094649 w 1273140"/>
              <a:gd name="connsiteY14" fmla="*/ 448415 h 965535"/>
              <a:gd name="connsiteX15" fmla="*/ 1129589 w 1273140"/>
              <a:gd name="connsiteY15" fmla="*/ 413441 h 965535"/>
              <a:gd name="connsiteX16" fmla="*/ 1094649 w 1273140"/>
              <a:gd name="connsiteY16" fmla="*/ 377218 h 965535"/>
              <a:gd name="connsiteX17" fmla="*/ 694553 w 1273140"/>
              <a:gd name="connsiteY17" fmla="*/ 348471 h 965535"/>
              <a:gd name="connsiteX18" fmla="*/ 670861 w 1273140"/>
              <a:gd name="connsiteY18" fmla="*/ 369578 h 965535"/>
              <a:gd name="connsiteX19" fmla="*/ 670861 w 1273140"/>
              <a:gd name="connsiteY19" fmla="*/ 894765 h 965535"/>
              <a:gd name="connsiteX20" fmla="*/ 885337 w 1273140"/>
              <a:gd name="connsiteY20" fmla="*/ 894765 h 965535"/>
              <a:gd name="connsiteX21" fmla="*/ 885337 w 1273140"/>
              <a:gd name="connsiteY21" fmla="*/ 369578 h 965535"/>
              <a:gd name="connsiteX22" fmla="*/ 861645 w 1273140"/>
              <a:gd name="connsiteY22" fmla="*/ 348471 h 965535"/>
              <a:gd name="connsiteX23" fmla="*/ 457005 w 1273140"/>
              <a:gd name="connsiteY23" fmla="*/ 314765 h 965535"/>
              <a:gd name="connsiteX24" fmla="*/ 420818 w 1273140"/>
              <a:gd name="connsiteY24" fmla="*/ 350988 h 965535"/>
              <a:gd name="connsiteX25" fmla="*/ 457005 w 1273140"/>
              <a:gd name="connsiteY25" fmla="*/ 387211 h 965535"/>
              <a:gd name="connsiteX26" fmla="*/ 493192 w 1273140"/>
              <a:gd name="connsiteY26" fmla="*/ 350988 h 965535"/>
              <a:gd name="connsiteX27" fmla="*/ 457005 w 1273140"/>
              <a:gd name="connsiteY27" fmla="*/ 314765 h 965535"/>
              <a:gd name="connsiteX28" fmla="*/ 91028 w 1273140"/>
              <a:gd name="connsiteY28" fmla="*/ 275218 h 965535"/>
              <a:gd name="connsiteX29" fmla="*/ 69829 w 1273140"/>
              <a:gd name="connsiteY29" fmla="*/ 298808 h 965535"/>
              <a:gd name="connsiteX30" fmla="*/ 69829 w 1273140"/>
              <a:gd name="connsiteY30" fmla="*/ 894765 h 965535"/>
              <a:gd name="connsiteX31" fmla="*/ 268095 w 1273140"/>
              <a:gd name="connsiteY31" fmla="*/ 894765 h 965535"/>
              <a:gd name="connsiteX32" fmla="*/ 268095 w 1273140"/>
              <a:gd name="connsiteY32" fmla="*/ 298808 h 965535"/>
              <a:gd name="connsiteX33" fmla="*/ 246897 w 1273140"/>
              <a:gd name="connsiteY33" fmla="*/ 275218 h 965535"/>
              <a:gd name="connsiteX34" fmla="*/ 91028 w 1273140"/>
              <a:gd name="connsiteY34" fmla="*/ 241695 h 965535"/>
              <a:gd name="connsiteX35" fmla="*/ 246897 w 1273140"/>
              <a:gd name="connsiteY35" fmla="*/ 241695 h 965535"/>
              <a:gd name="connsiteX36" fmla="*/ 301763 w 1273140"/>
              <a:gd name="connsiteY36" fmla="*/ 298808 h 965535"/>
              <a:gd name="connsiteX37" fmla="*/ 301763 w 1273140"/>
              <a:gd name="connsiteY37" fmla="*/ 894765 h 965535"/>
              <a:gd name="connsiteX38" fmla="*/ 319220 w 1273140"/>
              <a:gd name="connsiteY38" fmla="*/ 894765 h 965535"/>
              <a:gd name="connsiteX39" fmla="*/ 319220 w 1273140"/>
              <a:gd name="connsiteY39" fmla="*/ 553331 h 965535"/>
              <a:gd name="connsiteX40" fmla="*/ 376580 w 1273140"/>
              <a:gd name="connsiteY40" fmla="*/ 491252 h 965535"/>
              <a:gd name="connsiteX41" fmla="*/ 542425 w 1273140"/>
              <a:gd name="connsiteY41" fmla="*/ 491252 h 965535"/>
              <a:gd name="connsiteX42" fmla="*/ 599785 w 1273140"/>
              <a:gd name="connsiteY42" fmla="*/ 553331 h 965535"/>
              <a:gd name="connsiteX43" fmla="*/ 599785 w 1273140"/>
              <a:gd name="connsiteY43" fmla="*/ 894765 h 965535"/>
              <a:gd name="connsiteX44" fmla="*/ 637193 w 1273140"/>
              <a:gd name="connsiteY44" fmla="*/ 894765 h 965535"/>
              <a:gd name="connsiteX45" fmla="*/ 637193 w 1273140"/>
              <a:gd name="connsiteY45" fmla="*/ 369578 h 965535"/>
              <a:gd name="connsiteX46" fmla="*/ 694553 w 1273140"/>
              <a:gd name="connsiteY46" fmla="*/ 314948 h 965535"/>
              <a:gd name="connsiteX47" fmla="*/ 861645 w 1273140"/>
              <a:gd name="connsiteY47" fmla="*/ 314948 h 965535"/>
              <a:gd name="connsiteX48" fmla="*/ 917758 w 1273140"/>
              <a:gd name="connsiteY48" fmla="*/ 369578 h 965535"/>
              <a:gd name="connsiteX49" fmla="*/ 917758 w 1273140"/>
              <a:gd name="connsiteY49" fmla="*/ 894765 h 965535"/>
              <a:gd name="connsiteX50" fmla="*/ 956414 w 1273140"/>
              <a:gd name="connsiteY50" fmla="*/ 894765 h 965535"/>
              <a:gd name="connsiteX51" fmla="*/ 956414 w 1273140"/>
              <a:gd name="connsiteY51" fmla="*/ 568230 h 965535"/>
              <a:gd name="connsiteX52" fmla="*/ 1012527 w 1273140"/>
              <a:gd name="connsiteY52" fmla="*/ 526017 h 965535"/>
              <a:gd name="connsiteX53" fmla="*/ 1179619 w 1273140"/>
              <a:gd name="connsiteY53" fmla="*/ 526017 h 965535"/>
              <a:gd name="connsiteX54" fmla="*/ 1236978 w 1273140"/>
              <a:gd name="connsiteY54" fmla="*/ 568230 h 965535"/>
              <a:gd name="connsiteX55" fmla="*/ 1236978 w 1273140"/>
              <a:gd name="connsiteY55" fmla="*/ 894765 h 965535"/>
              <a:gd name="connsiteX56" fmla="*/ 1240719 w 1273140"/>
              <a:gd name="connsiteY56" fmla="*/ 894765 h 965535"/>
              <a:gd name="connsiteX57" fmla="*/ 1273140 w 1273140"/>
              <a:gd name="connsiteY57" fmla="*/ 927047 h 965535"/>
              <a:gd name="connsiteX58" fmla="*/ 1273140 w 1273140"/>
              <a:gd name="connsiteY58" fmla="*/ 933254 h 965535"/>
              <a:gd name="connsiteX59" fmla="*/ 1240719 w 1273140"/>
              <a:gd name="connsiteY59" fmla="*/ 965535 h 965535"/>
              <a:gd name="connsiteX60" fmla="*/ 32421 w 1273140"/>
              <a:gd name="connsiteY60" fmla="*/ 965535 h 965535"/>
              <a:gd name="connsiteX61" fmla="*/ 0 w 1273140"/>
              <a:gd name="connsiteY61" fmla="*/ 933254 h 965535"/>
              <a:gd name="connsiteX62" fmla="*/ 0 w 1273140"/>
              <a:gd name="connsiteY62" fmla="*/ 927047 h 965535"/>
              <a:gd name="connsiteX63" fmla="*/ 32421 w 1273140"/>
              <a:gd name="connsiteY63" fmla="*/ 894765 h 965535"/>
              <a:gd name="connsiteX64" fmla="*/ 36162 w 1273140"/>
              <a:gd name="connsiteY64" fmla="*/ 894765 h 965535"/>
              <a:gd name="connsiteX65" fmla="*/ 36162 w 1273140"/>
              <a:gd name="connsiteY65" fmla="*/ 298808 h 965535"/>
              <a:gd name="connsiteX66" fmla="*/ 91028 w 1273140"/>
              <a:gd name="connsiteY66" fmla="*/ 241695 h 965535"/>
              <a:gd name="connsiteX67" fmla="*/ 776451 w 1273140"/>
              <a:gd name="connsiteY67" fmla="*/ 68699 h 965535"/>
              <a:gd name="connsiteX68" fmla="*/ 741512 w 1273140"/>
              <a:gd name="connsiteY68" fmla="*/ 103673 h 965535"/>
              <a:gd name="connsiteX69" fmla="*/ 776451 w 1273140"/>
              <a:gd name="connsiteY69" fmla="*/ 139896 h 965535"/>
              <a:gd name="connsiteX70" fmla="*/ 812638 w 1273140"/>
              <a:gd name="connsiteY70" fmla="*/ 103673 h 965535"/>
              <a:gd name="connsiteX71" fmla="*/ 776451 w 1273140"/>
              <a:gd name="connsiteY71" fmla="*/ 68699 h 965535"/>
              <a:gd name="connsiteX72" fmla="*/ 167507 w 1273140"/>
              <a:gd name="connsiteY72" fmla="*/ 32476 h 965535"/>
              <a:gd name="connsiteX73" fmla="*/ 131320 w 1273140"/>
              <a:gd name="connsiteY73" fmla="*/ 68699 h 965535"/>
              <a:gd name="connsiteX74" fmla="*/ 167507 w 1273140"/>
              <a:gd name="connsiteY74" fmla="*/ 104922 h 965535"/>
              <a:gd name="connsiteX75" fmla="*/ 203694 w 1273140"/>
              <a:gd name="connsiteY75" fmla="*/ 68699 h 965535"/>
              <a:gd name="connsiteX76" fmla="*/ 167507 w 1273140"/>
              <a:gd name="connsiteY76" fmla="*/ 32476 h 965535"/>
              <a:gd name="connsiteX77" fmla="*/ 167507 w 1273140"/>
              <a:gd name="connsiteY77" fmla="*/ 0 h 965535"/>
              <a:gd name="connsiteX78" fmla="*/ 236138 w 1273140"/>
              <a:gd name="connsiteY78" fmla="*/ 68699 h 965535"/>
              <a:gd name="connsiteX79" fmla="*/ 226155 w 1273140"/>
              <a:gd name="connsiteY79" fmla="*/ 102424 h 965535"/>
              <a:gd name="connsiteX80" fmla="*/ 420818 w 1273140"/>
              <a:gd name="connsiteY80" fmla="*/ 292282 h 965535"/>
              <a:gd name="connsiteX81" fmla="*/ 457005 w 1273140"/>
              <a:gd name="connsiteY81" fmla="*/ 282289 h 965535"/>
              <a:gd name="connsiteX82" fmla="*/ 500679 w 1273140"/>
              <a:gd name="connsiteY82" fmla="*/ 297278 h 965535"/>
              <a:gd name="connsiteX83" fmla="*/ 714059 w 1273140"/>
              <a:gd name="connsiteY83" fmla="*/ 132401 h 965535"/>
              <a:gd name="connsiteX84" fmla="*/ 707820 w 1273140"/>
              <a:gd name="connsiteY84" fmla="*/ 103673 h 965535"/>
              <a:gd name="connsiteX85" fmla="*/ 776451 w 1273140"/>
              <a:gd name="connsiteY85" fmla="*/ 34974 h 965535"/>
              <a:gd name="connsiteX86" fmla="*/ 845082 w 1273140"/>
              <a:gd name="connsiteY86" fmla="*/ 103673 h 965535"/>
              <a:gd name="connsiteX87" fmla="*/ 838843 w 1273140"/>
              <a:gd name="connsiteY87" fmla="*/ 132401 h 965535"/>
              <a:gd name="connsiteX88" fmla="*/ 1053471 w 1273140"/>
              <a:gd name="connsiteY88" fmla="*/ 358482 h 965535"/>
              <a:gd name="connsiteX89" fmla="*/ 1094649 w 1273140"/>
              <a:gd name="connsiteY89" fmla="*/ 343493 h 965535"/>
              <a:gd name="connsiteX90" fmla="*/ 1163280 w 1273140"/>
              <a:gd name="connsiteY90" fmla="*/ 413441 h 965535"/>
              <a:gd name="connsiteX91" fmla="*/ 1094649 w 1273140"/>
              <a:gd name="connsiteY91" fmla="*/ 482140 h 965535"/>
              <a:gd name="connsiteX92" fmla="*/ 1026018 w 1273140"/>
              <a:gd name="connsiteY92" fmla="*/ 413441 h 965535"/>
              <a:gd name="connsiteX93" fmla="*/ 1032257 w 1273140"/>
              <a:gd name="connsiteY93" fmla="*/ 383464 h 965535"/>
              <a:gd name="connsiteX94" fmla="*/ 817630 w 1273140"/>
              <a:gd name="connsiteY94" fmla="*/ 158632 h 965535"/>
              <a:gd name="connsiteX95" fmla="*/ 776451 w 1273140"/>
              <a:gd name="connsiteY95" fmla="*/ 172371 h 965535"/>
              <a:gd name="connsiteX96" fmla="*/ 734025 w 1273140"/>
              <a:gd name="connsiteY96" fmla="*/ 157382 h 965535"/>
              <a:gd name="connsiteX97" fmla="*/ 520645 w 1273140"/>
              <a:gd name="connsiteY97" fmla="*/ 324757 h 965535"/>
              <a:gd name="connsiteX98" fmla="*/ 525636 w 1273140"/>
              <a:gd name="connsiteY98" fmla="*/ 350988 h 965535"/>
              <a:gd name="connsiteX99" fmla="*/ 457005 w 1273140"/>
              <a:gd name="connsiteY99" fmla="*/ 419687 h 965535"/>
              <a:gd name="connsiteX100" fmla="*/ 388374 w 1273140"/>
              <a:gd name="connsiteY100" fmla="*/ 350988 h 965535"/>
              <a:gd name="connsiteX101" fmla="*/ 397109 w 1273140"/>
              <a:gd name="connsiteY101" fmla="*/ 316014 h 965535"/>
              <a:gd name="connsiteX102" fmla="*/ 203694 w 1273140"/>
              <a:gd name="connsiteY102" fmla="*/ 126156 h 965535"/>
              <a:gd name="connsiteX103" fmla="*/ 167507 w 1273140"/>
              <a:gd name="connsiteY103" fmla="*/ 137397 h 965535"/>
              <a:gd name="connsiteX104" fmla="*/ 98876 w 1273140"/>
              <a:gd name="connsiteY104" fmla="*/ 68699 h 965535"/>
              <a:gd name="connsiteX105" fmla="*/ 167507 w 1273140"/>
              <a:gd name="connsiteY105" fmla="*/ 0 h 96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73140" h="965535">
                <a:moveTo>
                  <a:pt x="1012527" y="559539"/>
                </a:moveTo>
                <a:cubicBezTo>
                  <a:pt x="997563" y="559539"/>
                  <a:pt x="990081" y="565747"/>
                  <a:pt x="988835" y="568230"/>
                </a:cubicBezTo>
                <a:lnTo>
                  <a:pt x="988835" y="894765"/>
                </a:lnTo>
                <a:lnTo>
                  <a:pt x="1203311" y="894765"/>
                </a:lnTo>
                <a:lnTo>
                  <a:pt x="1203311" y="568230"/>
                </a:lnTo>
                <a:cubicBezTo>
                  <a:pt x="1202064" y="565747"/>
                  <a:pt x="1194582" y="559539"/>
                  <a:pt x="1179619" y="559539"/>
                </a:cubicBezTo>
                <a:close/>
                <a:moveTo>
                  <a:pt x="376580" y="523533"/>
                </a:moveTo>
                <a:cubicBezTo>
                  <a:pt x="362864" y="523533"/>
                  <a:pt x="351641" y="537191"/>
                  <a:pt x="351641" y="553331"/>
                </a:cubicBezTo>
                <a:lnTo>
                  <a:pt x="351641" y="894765"/>
                </a:lnTo>
                <a:lnTo>
                  <a:pt x="567364" y="894765"/>
                </a:lnTo>
                <a:lnTo>
                  <a:pt x="567364" y="553331"/>
                </a:lnTo>
                <a:cubicBezTo>
                  <a:pt x="567364" y="537191"/>
                  <a:pt x="556141" y="523533"/>
                  <a:pt x="542425" y="523533"/>
                </a:cubicBezTo>
                <a:close/>
                <a:moveTo>
                  <a:pt x="1094649" y="377218"/>
                </a:moveTo>
                <a:cubicBezTo>
                  <a:pt x="1074684" y="377218"/>
                  <a:pt x="1058462" y="393456"/>
                  <a:pt x="1058462" y="413441"/>
                </a:cubicBezTo>
                <a:cubicBezTo>
                  <a:pt x="1058462" y="432177"/>
                  <a:pt x="1074684" y="448415"/>
                  <a:pt x="1094649" y="448415"/>
                </a:cubicBezTo>
                <a:cubicBezTo>
                  <a:pt x="1114615" y="448415"/>
                  <a:pt x="1129589" y="432177"/>
                  <a:pt x="1129589" y="413441"/>
                </a:cubicBezTo>
                <a:cubicBezTo>
                  <a:pt x="1129589" y="393456"/>
                  <a:pt x="1114615" y="377218"/>
                  <a:pt x="1094649" y="377218"/>
                </a:cubicBezTo>
                <a:close/>
                <a:moveTo>
                  <a:pt x="694553" y="348471"/>
                </a:moveTo>
                <a:cubicBezTo>
                  <a:pt x="682084" y="348471"/>
                  <a:pt x="670861" y="357162"/>
                  <a:pt x="670861" y="369578"/>
                </a:cubicBezTo>
                <a:lnTo>
                  <a:pt x="670861" y="894765"/>
                </a:lnTo>
                <a:lnTo>
                  <a:pt x="885337" y="894765"/>
                </a:lnTo>
                <a:lnTo>
                  <a:pt x="885337" y="369578"/>
                </a:lnTo>
                <a:cubicBezTo>
                  <a:pt x="885337" y="357162"/>
                  <a:pt x="874115" y="348471"/>
                  <a:pt x="861645" y="348471"/>
                </a:cubicBezTo>
                <a:close/>
                <a:moveTo>
                  <a:pt x="457005" y="314765"/>
                </a:moveTo>
                <a:cubicBezTo>
                  <a:pt x="437040" y="314765"/>
                  <a:pt x="420818" y="331003"/>
                  <a:pt x="420818" y="350988"/>
                </a:cubicBezTo>
                <a:cubicBezTo>
                  <a:pt x="420818" y="370973"/>
                  <a:pt x="437040" y="387211"/>
                  <a:pt x="457005" y="387211"/>
                </a:cubicBezTo>
                <a:cubicBezTo>
                  <a:pt x="476970" y="387211"/>
                  <a:pt x="493192" y="370973"/>
                  <a:pt x="493192" y="350988"/>
                </a:cubicBezTo>
                <a:cubicBezTo>
                  <a:pt x="493192" y="331003"/>
                  <a:pt x="476970" y="314765"/>
                  <a:pt x="457005" y="314765"/>
                </a:cubicBezTo>
                <a:close/>
                <a:moveTo>
                  <a:pt x="91028" y="275218"/>
                </a:moveTo>
                <a:cubicBezTo>
                  <a:pt x="78558" y="275218"/>
                  <a:pt x="69829" y="285150"/>
                  <a:pt x="69829" y="298808"/>
                </a:cubicBezTo>
                <a:lnTo>
                  <a:pt x="69829" y="894765"/>
                </a:lnTo>
                <a:lnTo>
                  <a:pt x="268095" y="894765"/>
                </a:lnTo>
                <a:lnTo>
                  <a:pt x="268095" y="298808"/>
                </a:lnTo>
                <a:cubicBezTo>
                  <a:pt x="268095" y="285150"/>
                  <a:pt x="259366" y="275218"/>
                  <a:pt x="246897" y="275218"/>
                </a:cubicBezTo>
                <a:close/>
                <a:moveTo>
                  <a:pt x="91028" y="241695"/>
                </a:moveTo>
                <a:lnTo>
                  <a:pt x="246897" y="241695"/>
                </a:lnTo>
                <a:cubicBezTo>
                  <a:pt x="278071" y="241695"/>
                  <a:pt x="301763" y="267768"/>
                  <a:pt x="301763" y="298808"/>
                </a:cubicBezTo>
                <a:lnTo>
                  <a:pt x="301763" y="894765"/>
                </a:lnTo>
                <a:lnTo>
                  <a:pt x="319220" y="894765"/>
                </a:lnTo>
                <a:lnTo>
                  <a:pt x="319220" y="553331"/>
                </a:lnTo>
                <a:cubicBezTo>
                  <a:pt x="319220" y="518567"/>
                  <a:pt x="344159" y="491252"/>
                  <a:pt x="376580" y="491252"/>
                </a:cubicBezTo>
                <a:lnTo>
                  <a:pt x="542425" y="491252"/>
                </a:lnTo>
                <a:cubicBezTo>
                  <a:pt x="573599" y="491252"/>
                  <a:pt x="599785" y="518567"/>
                  <a:pt x="599785" y="553331"/>
                </a:cubicBezTo>
                <a:lnTo>
                  <a:pt x="599785" y="894765"/>
                </a:lnTo>
                <a:lnTo>
                  <a:pt x="637193" y="894765"/>
                </a:lnTo>
                <a:lnTo>
                  <a:pt x="637193" y="369578"/>
                </a:lnTo>
                <a:cubicBezTo>
                  <a:pt x="637193" y="339780"/>
                  <a:pt x="663380" y="314948"/>
                  <a:pt x="694553" y="314948"/>
                </a:cubicBezTo>
                <a:lnTo>
                  <a:pt x="861645" y="314948"/>
                </a:lnTo>
                <a:cubicBezTo>
                  <a:pt x="892819" y="314948"/>
                  <a:pt x="917758" y="339780"/>
                  <a:pt x="917758" y="369578"/>
                </a:cubicBezTo>
                <a:lnTo>
                  <a:pt x="917758" y="894765"/>
                </a:lnTo>
                <a:lnTo>
                  <a:pt x="956414" y="894765"/>
                </a:lnTo>
                <a:lnTo>
                  <a:pt x="956414" y="568230"/>
                </a:lnTo>
                <a:cubicBezTo>
                  <a:pt x="956414" y="544640"/>
                  <a:pt x="981353" y="526017"/>
                  <a:pt x="1012527" y="526017"/>
                </a:cubicBezTo>
                <a:lnTo>
                  <a:pt x="1179619" y="526017"/>
                </a:lnTo>
                <a:cubicBezTo>
                  <a:pt x="1212039" y="526017"/>
                  <a:pt x="1236978" y="544640"/>
                  <a:pt x="1236978" y="568230"/>
                </a:cubicBezTo>
                <a:lnTo>
                  <a:pt x="1236978" y="894765"/>
                </a:lnTo>
                <a:lnTo>
                  <a:pt x="1240719" y="894765"/>
                </a:lnTo>
                <a:cubicBezTo>
                  <a:pt x="1259423" y="894765"/>
                  <a:pt x="1273140" y="909664"/>
                  <a:pt x="1273140" y="927047"/>
                </a:cubicBezTo>
                <a:lnTo>
                  <a:pt x="1273140" y="933254"/>
                </a:lnTo>
                <a:cubicBezTo>
                  <a:pt x="1273140" y="951878"/>
                  <a:pt x="1259423" y="965535"/>
                  <a:pt x="1240719" y="965535"/>
                </a:cubicBezTo>
                <a:lnTo>
                  <a:pt x="32421" y="965535"/>
                </a:lnTo>
                <a:cubicBezTo>
                  <a:pt x="13716" y="965535"/>
                  <a:pt x="0" y="951878"/>
                  <a:pt x="0" y="933254"/>
                </a:cubicBezTo>
                <a:lnTo>
                  <a:pt x="0" y="927047"/>
                </a:lnTo>
                <a:cubicBezTo>
                  <a:pt x="0" y="909664"/>
                  <a:pt x="13716" y="894765"/>
                  <a:pt x="32421" y="894765"/>
                </a:cubicBezTo>
                <a:lnTo>
                  <a:pt x="36162" y="894765"/>
                </a:lnTo>
                <a:lnTo>
                  <a:pt x="36162" y="298808"/>
                </a:lnTo>
                <a:cubicBezTo>
                  <a:pt x="36162" y="267768"/>
                  <a:pt x="61101" y="241695"/>
                  <a:pt x="91028" y="241695"/>
                </a:cubicBezTo>
                <a:close/>
                <a:moveTo>
                  <a:pt x="776451" y="68699"/>
                </a:moveTo>
                <a:cubicBezTo>
                  <a:pt x="756486" y="68699"/>
                  <a:pt x="741512" y="84937"/>
                  <a:pt x="741512" y="103673"/>
                </a:cubicBezTo>
                <a:cubicBezTo>
                  <a:pt x="741512" y="123658"/>
                  <a:pt x="756486" y="139896"/>
                  <a:pt x="776451" y="139896"/>
                </a:cubicBezTo>
                <a:cubicBezTo>
                  <a:pt x="796416" y="139896"/>
                  <a:pt x="812638" y="123658"/>
                  <a:pt x="812638" y="103673"/>
                </a:cubicBezTo>
                <a:cubicBezTo>
                  <a:pt x="812638" y="84937"/>
                  <a:pt x="796416" y="68699"/>
                  <a:pt x="776451" y="68699"/>
                </a:cubicBezTo>
                <a:close/>
                <a:moveTo>
                  <a:pt x="167507" y="32476"/>
                </a:moveTo>
                <a:cubicBezTo>
                  <a:pt x="147542" y="32476"/>
                  <a:pt x="131320" y="48714"/>
                  <a:pt x="131320" y="68699"/>
                </a:cubicBezTo>
                <a:cubicBezTo>
                  <a:pt x="131320" y="88684"/>
                  <a:pt x="147542" y="104922"/>
                  <a:pt x="167507" y="104922"/>
                </a:cubicBezTo>
                <a:cubicBezTo>
                  <a:pt x="187472" y="104922"/>
                  <a:pt x="203694" y="88684"/>
                  <a:pt x="203694" y="68699"/>
                </a:cubicBezTo>
                <a:cubicBezTo>
                  <a:pt x="203694" y="48714"/>
                  <a:pt x="187472" y="32476"/>
                  <a:pt x="167507" y="32476"/>
                </a:cubicBezTo>
                <a:close/>
                <a:moveTo>
                  <a:pt x="167507" y="0"/>
                </a:moveTo>
                <a:cubicBezTo>
                  <a:pt x="204942" y="0"/>
                  <a:pt x="236138" y="29978"/>
                  <a:pt x="236138" y="68699"/>
                </a:cubicBezTo>
                <a:cubicBezTo>
                  <a:pt x="236138" y="79940"/>
                  <a:pt x="232394" y="92431"/>
                  <a:pt x="226155" y="102424"/>
                </a:cubicBezTo>
                <a:lnTo>
                  <a:pt x="420818" y="292282"/>
                </a:lnTo>
                <a:cubicBezTo>
                  <a:pt x="430800" y="286036"/>
                  <a:pt x="443279" y="282289"/>
                  <a:pt x="457005" y="282289"/>
                </a:cubicBezTo>
                <a:cubicBezTo>
                  <a:pt x="473227" y="282289"/>
                  <a:pt x="488201" y="287285"/>
                  <a:pt x="500679" y="297278"/>
                </a:cubicBezTo>
                <a:lnTo>
                  <a:pt x="714059" y="132401"/>
                </a:lnTo>
                <a:cubicBezTo>
                  <a:pt x="710316" y="123658"/>
                  <a:pt x="707820" y="113665"/>
                  <a:pt x="707820" y="103673"/>
                </a:cubicBezTo>
                <a:cubicBezTo>
                  <a:pt x="707820" y="66201"/>
                  <a:pt x="739016" y="34974"/>
                  <a:pt x="776451" y="34974"/>
                </a:cubicBezTo>
                <a:cubicBezTo>
                  <a:pt x="813886" y="34974"/>
                  <a:pt x="845082" y="66201"/>
                  <a:pt x="845082" y="103673"/>
                </a:cubicBezTo>
                <a:cubicBezTo>
                  <a:pt x="845082" y="114914"/>
                  <a:pt x="842586" y="123658"/>
                  <a:pt x="838843" y="132401"/>
                </a:cubicBezTo>
                <a:lnTo>
                  <a:pt x="1053471" y="358482"/>
                </a:lnTo>
                <a:cubicBezTo>
                  <a:pt x="1064701" y="348490"/>
                  <a:pt x="1078427" y="343493"/>
                  <a:pt x="1094649" y="343493"/>
                </a:cubicBezTo>
                <a:cubicBezTo>
                  <a:pt x="1133332" y="343493"/>
                  <a:pt x="1163280" y="374720"/>
                  <a:pt x="1163280" y="413441"/>
                </a:cubicBezTo>
                <a:cubicBezTo>
                  <a:pt x="1163280" y="450913"/>
                  <a:pt x="1133332" y="482140"/>
                  <a:pt x="1094649" y="482140"/>
                </a:cubicBezTo>
                <a:cubicBezTo>
                  <a:pt x="1057214" y="482140"/>
                  <a:pt x="1026018" y="450913"/>
                  <a:pt x="1026018" y="413441"/>
                </a:cubicBezTo>
                <a:cubicBezTo>
                  <a:pt x="1026018" y="402200"/>
                  <a:pt x="1028514" y="392207"/>
                  <a:pt x="1032257" y="383464"/>
                </a:cubicBezTo>
                <a:lnTo>
                  <a:pt x="817630" y="158632"/>
                </a:lnTo>
                <a:cubicBezTo>
                  <a:pt x="806399" y="167375"/>
                  <a:pt x="792673" y="172371"/>
                  <a:pt x="776451" y="172371"/>
                </a:cubicBezTo>
                <a:cubicBezTo>
                  <a:pt x="760229" y="172371"/>
                  <a:pt x="745255" y="167375"/>
                  <a:pt x="734025" y="157382"/>
                </a:cubicBezTo>
                <a:lnTo>
                  <a:pt x="520645" y="324757"/>
                </a:lnTo>
                <a:cubicBezTo>
                  <a:pt x="523140" y="332252"/>
                  <a:pt x="525636" y="340995"/>
                  <a:pt x="525636" y="350988"/>
                </a:cubicBezTo>
                <a:cubicBezTo>
                  <a:pt x="525636" y="389709"/>
                  <a:pt x="495688" y="419687"/>
                  <a:pt x="457005" y="419687"/>
                </a:cubicBezTo>
                <a:cubicBezTo>
                  <a:pt x="419570" y="419687"/>
                  <a:pt x="388374" y="389709"/>
                  <a:pt x="388374" y="350988"/>
                </a:cubicBezTo>
                <a:cubicBezTo>
                  <a:pt x="388374" y="338497"/>
                  <a:pt x="390870" y="327256"/>
                  <a:pt x="397109" y="316014"/>
                </a:cubicBezTo>
                <a:lnTo>
                  <a:pt x="203694" y="126156"/>
                </a:lnTo>
                <a:cubicBezTo>
                  <a:pt x="192464" y="133650"/>
                  <a:pt x="179985" y="137397"/>
                  <a:pt x="167507" y="137397"/>
                </a:cubicBezTo>
                <a:cubicBezTo>
                  <a:pt x="128824" y="137397"/>
                  <a:pt x="98876" y="106171"/>
                  <a:pt x="98876" y="68699"/>
                </a:cubicBezTo>
                <a:cubicBezTo>
                  <a:pt x="98876" y="29978"/>
                  <a:pt x="128824" y="0"/>
                  <a:pt x="1675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53">
            <a:extLst>
              <a:ext uri="{FF2B5EF4-FFF2-40B4-BE49-F238E27FC236}">
                <a16:creationId xmlns:a16="http://schemas.microsoft.com/office/drawing/2014/main" id="{EB2984AE-E9FB-F04B-B3C2-1D72EC62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351" y="6923919"/>
            <a:ext cx="2422435" cy="2422434"/>
          </a:xfrm>
          <a:custGeom>
            <a:avLst/>
            <a:gdLst>
              <a:gd name="T0" fmla="*/ 1942 w 1943"/>
              <a:gd name="T1" fmla="*/ 972 h 1944"/>
              <a:gd name="T2" fmla="*/ 1942 w 1943"/>
              <a:gd name="T3" fmla="*/ 972 h 1944"/>
              <a:gd name="T4" fmla="*/ 971 w 1943"/>
              <a:gd name="T5" fmla="*/ 1943 h 1944"/>
              <a:gd name="T6" fmla="*/ 971 w 1943"/>
              <a:gd name="T7" fmla="*/ 1943 h 1944"/>
              <a:gd name="T8" fmla="*/ 0 w 1943"/>
              <a:gd name="T9" fmla="*/ 972 h 1944"/>
              <a:gd name="T10" fmla="*/ 0 w 1943"/>
              <a:gd name="T11" fmla="*/ 972 h 1944"/>
              <a:gd name="T12" fmla="*/ 971 w 1943"/>
              <a:gd name="T13" fmla="*/ 0 h 1944"/>
              <a:gd name="T14" fmla="*/ 971 w 1943"/>
              <a:gd name="T15" fmla="*/ 0 h 1944"/>
              <a:gd name="T16" fmla="*/ 1942 w 1943"/>
              <a:gd name="T17" fmla="*/ 972 h 1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3" h="1944">
                <a:moveTo>
                  <a:pt x="1942" y="972"/>
                </a:moveTo>
                <a:lnTo>
                  <a:pt x="1942" y="972"/>
                </a:lnTo>
                <a:cubicBezTo>
                  <a:pt x="1942" y="1508"/>
                  <a:pt x="1508" y="1943"/>
                  <a:pt x="971" y="1943"/>
                </a:cubicBezTo>
                <a:lnTo>
                  <a:pt x="971" y="1943"/>
                </a:lnTo>
                <a:cubicBezTo>
                  <a:pt x="435" y="1943"/>
                  <a:pt x="0" y="1508"/>
                  <a:pt x="0" y="972"/>
                </a:cubicBezTo>
                <a:lnTo>
                  <a:pt x="0" y="972"/>
                </a:lnTo>
                <a:cubicBezTo>
                  <a:pt x="0" y="436"/>
                  <a:pt x="435" y="0"/>
                  <a:pt x="971" y="0"/>
                </a:cubicBezTo>
                <a:lnTo>
                  <a:pt x="971" y="0"/>
                </a:lnTo>
                <a:cubicBezTo>
                  <a:pt x="1508" y="0"/>
                  <a:pt x="1942" y="436"/>
                  <a:pt x="1942" y="97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0A26E-0470-2749-A5D0-1FFF8A7388FA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97AFA-7B24-F344-8A7C-FA8EC8D60B7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FEC07-C7DE-5D4D-9D4F-F8072D5299F5}"/>
              </a:ext>
            </a:extLst>
          </p:cNvPr>
          <p:cNvSpPr txBox="1"/>
          <p:nvPr/>
        </p:nvSpPr>
        <p:spPr>
          <a:xfrm>
            <a:off x="1512976" y="5026743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3DE14-FD8F-5B49-900F-F4EE3626C153}"/>
              </a:ext>
            </a:extLst>
          </p:cNvPr>
          <p:cNvSpPr txBox="1"/>
          <p:nvPr/>
        </p:nvSpPr>
        <p:spPr>
          <a:xfrm>
            <a:off x="1512976" y="5541953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7E27F-32DC-D04F-994A-8EE1D9788481}"/>
              </a:ext>
            </a:extLst>
          </p:cNvPr>
          <p:cNvSpPr txBox="1"/>
          <p:nvPr/>
        </p:nvSpPr>
        <p:spPr>
          <a:xfrm>
            <a:off x="1512976" y="7386671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14523-D61B-9643-83A2-41BE8FF2E65F}"/>
              </a:ext>
            </a:extLst>
          </p:cNvPr>
          <p:cNvSpPr txBox="1"/>
          <p:nvPr/>
        </p:nvSpPr>
        <p:spPr>
          <a:xfrm>
            <a:off x="1512976" y="7901881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50E46-220B-454E-A106-480A0F08689F}"/>
              </a:ext>
            </a:extLst>
          </p:cNvPr>
          <p:cNvSpPr txBox="1"/>
          <p:nvPr/>
        </p:nvSpPr>
        <p:spPr>
          <a:xfrm>
            <a:off x="1512976" y="9746844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63AEF-8810-FA42-AD00-97946699F207}"/>
              </a:ext>
            </a:extLst>
          </p:cNvPr>
          <p:cNvSpPr txBox="1"/>
          <p:nvPr/>
        </p:nvSpPr>
        <p:spPr>
          <a:xfrm>
            <a:off x="1512976" y="10262054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27D4B5-9D97-C441-9882-3AD4593A444D}"/>
              </a:ext>
            </a:extLst>
          </p:cNvPr>
          <p:cNvSpPr txBox="1"/>
          <p:nvPr/>
        </p:nvSpPr>
        <p:spPr>
          <a:xfrm>
            <a:off x="18134314" y="3840495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2200-0E2B-2340-B71C-68C05B95A312}"/>
              </a:ext>
            </a:extLst>
          </p:cNvPr>
          <p:cNvSpPr txBox="1"/>
          <p:nvPr/>
        </p:nvSpPr>
        <p:spPr>
          <a:xfrm>
            <a:off x="18134314" y="4355705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4744E-FB90-3646-BE7E-1CAEFF3CA255}"/>
              </a:ext>
            </a:extLst>
          </p:cNvPr>
          <p:cNvSpPr txBox="1"/>
          <p:nvPr/>
        </p:nvSpPr>
        <p:spPr>
          <a:xfrm>
            <a:off x="18134314" y="6204547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38875-7F88-1D47-9B80-4D10E984F38E}"/>
              </a:ext>
            </a:extLst>
          </p:cNvPr>
          <p:cNvSpPr txBox="1"/>
          <p:nvPr/>
        </p:nvSpPr>
        <p:spPr>
          <a:xfrm>
            <a:off x="18134314" y="6719757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AB52B2-B3AD-FB4D-A12D-972823AA115C}"/>
              </a:ext>
            </a:extLst>
          </p:cNvPr>
          <p:cNvSpPr txBox="1"/>
          <p:nvPr/>
        </p:nvSpPr>
        <p:spPr>
          <a:xfrm>
            <a:off x="18134314" y="8570326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A2C75E-6402-F445-BB2B-DAB860CE0F4E}"/>
              </a:ext>
            </a:extLst>
          </p:cNvPr>
          <p:cNvSpPr txBox="1"/>
          <p:nvPr/>
        </p:nvSpPr>
        <p:spPr>
          <a:xfrm>
            <a:off x="18134314" y="9085536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6143D-CF0F-0844-BA9C-0DD09CF4AD4E}"/>
              </a:ext>
            </a:extLst>
          </p:cNvPr>
          <p:cNvSpPr txBox="1"/>
          <p:nvPr/>
        </p:nvSpPr>
        <p:spPr>
          <a:xfrm>
            <a:off x="18134314" y="10932916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E8DD2-C011-4F43-B8A8-C0706EA4BF91}"/>
              </a:ext>
            </a:extLst>
          </p:cNvPr>
          <p:cNvSpPr txBox="1"/>
          <p:nvPr/>
        </p:nvSpPr>
        <p:spPr>
          <a:xfrm>
            <a:off x="18134314" y="11448126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4B70C1-E589-9848-8554-56120D855B28}"/>
              </a:ext>
            </a:extLst>
          </p:cNvPr>
          <p:cNvSpPr txBox="1"/>
          <p:nvPr/>
        </p:nvSpPr>
        <p:spPr>
          <a:xfrm>
            <a:off x="10979701" y="7622904"/>
            <a:ext cx="241824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10121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336EBFAA-524C-9242-BE83-E50716C89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879" y="5144172"/>
            <a:ext cx="5564454" cy="5564457"/>
          </a:xfrm>
          <a:custGeom>
            <a:avLst/>
            <a:gdLst>
              <a:gd name="T0" fmla="*/ 4467 w 4468"/>
              <a:gd name="T1" fmla="*/ 2233 h 4468"/>
              <a:gd name="T2" fmla="*/ 4467 w 4468"/>
              <a:gd name="T3" fmla="*/ 2233 h 4468"/>
              <a:gd name="T4" fmla="*/ 2234 w 4468"/>
              <a:gd name="T5" fmla="*/ 4467 h 4468"/>
              <a:gd name="T6" fmla="*/ 2234 w 4468"/>
              <a:gd name="T7" fmla="*/ 4467 h 4468"/>
              <a:gd name="T8" fmla="*/ 0 w 4468"/>
              <a:gd name="T9" fmla="*/ 2233 h 4468"/>
              <a:gd name="T10" fmla="*/ 0 w 4468"/>
              <a:gd name="T11" fmla="*/ 2233 h 4468"/>
              <a:gd name="T12" fmla="*/ 2234 w 4468"/>
              <a:gd name="T13" fmla="*/ 0 h 4468"/>
              <a:gd name="T14" fmla="*/ 2234 w 4468"/>
              <a:gd name="T15" fmla="*/ 0 h 4468"/>
              <a:gd name="T16" fmla="*/ 4467 w 4468"/>
              <a:gd name="T17" fmla="*/ 2233 h 4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8" h="4468">
                <a:moveTo>
                  <a:pt x="4467" y="2233"/>
                </a:moveTo>
                <a:lnTo>
                  <a:pt x="4467" y="2233"/>
                </a:lnTo>
                <a:cubicBezTo>
                  <a:pt x="4467" y="3467"/>
                  <a:pt x="3467" y="4467"/>
                  <a:pt x="2234" y="4467"/>
                </a:cubicBezTo>
                <a:lnTo>
                  <a:pt x="2234" y="4467"/>
                </a:lnTo>
                <a:cubicBezTo>
                  <a:pt x="1001" y="4467"/>
                  <a:pt x="0" y="3467"/>
                  <a:pt x="0" y="2233"/>
                </a:cubicBezTo>
                <a:lnTo>
                  <a:pt x="0" y="2233"/>
                </a:lnTo>
                <a:cubicBezTo>
                  <a:pt x="0" y="1000"/>
                  <a:pt x="1001" y="0"/>
                  <a:pt x="2234" y="0"/>
                </a:cubicBezTo>
                <a:lnTo>
                  <a:pt x="2234" y="0"/>
                </a:lnTo>
                <a:cubicBezTo>
                  <a:pt x="3467" y="0"/>
                  <a:pt x="4467" y="1000"/>
                  <a:pt x="4467" y="223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66">
            <a:extLst>
              <a:ext uri="{FF2B5EF4-FFF2-40B4-BE49-F238E27FC236}">
                <a16:creationId xmlns:a16="http://schemas.microsoft.com/office/drawing/2014/main" id="{AF66FDF3-C32A-524A-96B1-F39E4A83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583" y="3276536"/>
            <a:ext cx="7014618" cy="2438912"/>
          </a:xfrm>
          <a:custGeom>
            <a:avLst/>
            <a:gdLst>
              <a:gd name="T0" fmla="*/ 5148 w 5630"/>
              <a:gd name="T1" fmla="*/ 498 h 1959"/>
              <a:gd name="T2" fmla="*/ 5148 w 5630"/>
              <a:gd name="T3" fmla="*/ 498 h 1959"/>
              <a:gd name="T4" fmla="*/ 5148 w 5630"/>
              <a:gd name="T5" fmla="*/ 498 h 1959"/>
              <a:gd name="T6" fmla="*/ 4993 w 5630"/>
              <a:gd name="T7" fmla="*/ 524 h 1959"/>
              <a:gd name="T8" fmla="*/ 4993 w 5630"/>
              <a:gd name="T9" fmla="*/ 0 h 1959"/>
              <a:gd name="T10" fmla="*/ 4262 w 5630"/>
              <a:gd name="T11" fmla="*/ 0 h 1959"/>
              <a:gd name="T12" fmla="*/ 1711 w 5630"/>
              <a:gd name="T13" fmla="*/ 0 h 1959"/>
              <a:gd name="T14" fmla="*/ 980 w 5630"/>
              <a:gd name="T15" fmla="*/ 0 h 1959"/>
              <a:gd name="T16" fmla="*/ 980 w 5630"/>
              <a:gd name="T17" fmla="*/ 0 h 1959"/>
              <a:gd name="T18" fmla="*/ 0 w 5630"/>
              <a:gd name="T19" fmla="*/ 979 h 1959"/>
              <a:gd name="T20" fmla="*/ 0 w 5630"/>
              <a:gd name="T21" fmla="*/ 979 h 1959"/>
              <a:gd name="T22" fmla="*/ 0 w 5630"/>
              <a:gd name="T23" fmla="*/ 979 h 1959"/>
              <a:gd name="T24" fmla="*/ 980 w 5630"/>
              <a:gd name="T25" fmla="*/ 1958 h 1959"/>
              <a:gd name="T26" fmla="*/ 1711 w 5630"/>
              <a:gd name="T27" fmla="*/ 1958 h 1959"/>
              <a:gd name="T28" fmla="*/ 4262 w 5630"/>
              <a:gd name="T29" fmla="*/ 1958 h 1959"/>
              <a:gd name="T30" fmla="*/ 4993 w 5630"/>
              <a:gd name="T31" fmla="*/ 1958 h 1959"/>
              <a:gd name="T32" fmla="*/ 4993 w 5630"/>
              <a:gd name="T33" fmla="*/ 1434 h 1959"/>
              <a:gd name="T34" fmla="*/ 4993 w 5630"/>
              <a:gd name="T35" fmla="*/ 1434 h 1959"/>
              <a:gd name="T36" fmla="*/ 5148 w 5630"/>
              <a:gd name="T37" fmla="*/ 1460 h 1959"/>
              <a:gd name="T38" fmla="*/ 5148 w 5630"/>
              <a:gd name="T39" fmla="*/ 1460 h 1959"/>
              <a:gd name="T40" fmla="*/ 5629 w 5630"/>
              <a:gd name="T41" fmla="*/ 979 h 1959"/>
              <a:gd name="T42" fmla="*/ 5629 w 5630"/>
              <a:gd name="T43" fmla="*/ 979 h 1959"/>
              <a:gd name="T44" fmla="*/ 5629 w 5630"/>
              <a:gd name="T45" fmla="*/ 979 h 1959"/>
              <a:gd name="T46" fmla="*/ 5148 w 5630"/>
              <a:gd name="T47" fmla="*/ 498 h 1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630" h="1959">
                <a:moveTo>
                  <a:pt x="5148" y="498"/>
                </a:moveTo>
                <a:lnTo>
                  <a:pt x="5148" y="498"/>
                </a:lnTo>
                <a:lnTo>
                  <a:pt x="5148" y="498"/>
                </a:lnTo>
                <a:cubicBezTo>
                  <a:pt x="5094" y="498"/>
                  <a:pt x="5042" y="507"/>
                  <a:pt x="4993" y="524"/>
                </a:cubicBezTo>
                <a:lnTo>
                  <a:pt x="4993" y="0"/>
                </a:lnTo>
                <a:lnTo>
                  <a:pt x="4262" y="0"/>
                </a:lnTo>
                <a:lnTo>
                  <a:pt x="1711" y="0"/>
                </a:lnTo>
                <a:lnTo>
                  <a:pt x="980" y="0"/>
                </a:lnTo>
                <a:lnTo>
                  <a:pt x="980" y="0"/>
                </a:lnTo>
                <a:cubicBezTo>
                  <a:pt x="438" y="0"/>
                  <a:pt x="0" y="438"/>
                  <a:pt x="0" y="979"/>
                </a:cubicBezTo>
                <a:lnTo>
                  <a:pt x="0" y="979"/>
                </a:lnTo>
                <a:lnTo>
                  <a:pt x="0" y="979"/>
                </a:lnTo>
                <a:cubicBezTo>
                  <a:pt x="0" y="1520"/>
                  <a:pt x="438" y="1958"/>
                  <a:pt x="980" y="1958"/>
                </a:cubicBezTo>
                <a:lnTo>
                  <a:pt x="1711" y="1958"/>
                </a:lnTo>
                <a:lnTo>
                  <a:pt x="4262" y="1958"/>
                </a:lnTo>
                <a:lnTo>
                  <a:pt x="4993" y="1958"/>
                </a:lnTo>
                <a:lnTo>
                  <a:pt x="4993" y="1434"/>
                </a:lnTo>
                <a:lnTo>
                  <a:pt x="4993" y="1434"/>
                </a:lnTo>
                <a:cubicBezTo>
                  <a:pt x="5042" y="1451"/>
                  <a:pt x="5094" y="1460"/>
                  <a:pt x="5148" y="1460"/>
                </a:cubicBezTo>
                <a:lnTo>
                  <a:pt x="5148" y="1460"/>
                </a:lnTo>
                <a:cubicBezTo>
                  <a:pt x="5413" y="1460"/>
                  <a:pt x="5629" y="1243"/>
                  <a:pt x="5629" y="979"/>
                </a:cubicBezTo>
                <a:lnTo>
                  <a:pt x="5629" y="979"/>
                </a:lnTo>
                <a:lnTo>
                  <a:pt x="5629" y="979"/>
                </a:lnTo>
                <a:cubicBezTo>
                  <a:pt x="5629" y="714"/>
                  <a:pt x="5413" y="498"/>
                  <a:pt x="5148" y="4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67">
            <a:extLst>
              <a:ext uri="{FF2B5EF4-FFF2-40B4-BE49-F238E27FC236}">
                <a16:creationId xmlns:a16="http://schemas.microsoft.com/office/drawing/2014/main" id="{14635493-0E55-6F48-98AA-C890C27B1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583" y="10532850"/>
            <a:ext cx="7014618" cy="2438912"/>
          </a:xfrm>
          <a:custGeom>
            <a:avLst/>
            <a:gdLst>
              <a:gd name="T0" fmla="*/ 5148 w 5630"/>
              <a:gd name="T1" fmla="*/ 498 h 1960"/>
              <a:gd name="T2" fmla="*/ 5148 w 5630"/>
              <a:gd name="T3" fmla="*/ 498 h 1960"/>
              <a:gd name="T4" fmla="*/ 5148 w 5630"/>
              <a:gd name="T5" fmla="*/ 498 h 1960"/>
              <a:gd name="T6" fmla="*/ 4993 w 5630"/>
              <a:gd name="T7" fmla="*/ 524 h 1960"/>
              <a:gd name="T8" fmla="*/ 4993 w 5630"/>
              <a:gd name="T9" fmla="*/ 0 h 1960"/>
              <a:gd name="T10" fmla="*/ 4262 w 5630"/>
              <a:gd name="T11" fmla="*/ 0 h 1960"/>
              <a:gd name="T12" fmla="*/ 1711 w 5630"/>
              <a:gd name="T13" fmla="*/ 0 h 1960"/>
              <a:gd name="T14" fmla="*/ 980 w 5630"/>
              <a:gd name="T15" fmla="*/ 0 h 1960"/>
              <a:gd name="T16" fmla="*/ 980 w 5630"/>
              <a:gd name="T17" fmla="*/ 0 h 1960"/>
              <a:gd name="T18" fmla="*/ 0 w 5630"/>
              <a:gd name="T19" fmla="*/ 980 h 1960"/>
              <a:gd name="T20" fmla="*/ 0 w 5630"/>
              <a:gd name="T21" fmla="*/ 980 h 1960"/>
              <a:gd name="T22" fmla="*/ 0 w 5630"/>
              <a:gd name="T23" fmla="*/ 980 h 1960"/>
              <a:gd name="T24" fmla="*/ 980 w 5630"/>
              <a:gd name="T25" fmla="*/ 1959 h 1960"/>
              <a:gd name="T26" fmla="*/ 1711 w 5630"/>
              <a:gd name="T27" fmla="*/ 1959 h 1960"/>
              <a:gd name="T28" fmla="*/ 4262 w 5630"/>
              <a:gd name="T29" fmla="*/ 1959 h 1960"/>
              <a:gd name="T30" fmla="*/ 4993 w 5630"/>
              <a:gd name="T31" fmla="*/ 1959 h 1960"/>
              <a:gd name="T32" fmla="*/ 4993 w 5630"/>
              <a:gd name="T33" fmla="*/ 1435 h 1960"/>
              <a:gd name="T34" fmla="*/ 4993 w 5630"/>
              <a:gd name="T35" fmla="*/ 1435 h 1960"/>
              <a:gd name="T36" fmla="*/ 5148 w 5630"/>
              <a:gd name="T37" fmla="*/ 1460 h 1960"/>
              <a:gd name="T38" fmla="*/ 5148 w 5630"/>
              <a:gd name="T39" fmla="*/ 1460 h 1960"/>
              <a:gd name="T40" fmla="*/ 5629 w 5630"/>
              <a:gd name="T41" fmla="*/ 980 h 1960"/>
              <a:gd name="T42" fmla="*/ 5629 w 5630"/>
              <a:gd name="T43" fmla="*/ 980 h 1960"/>
              <a:gd name="T44" fmla="*/ 5148 w 5630"/>
              <a:gd name="T45" fmla="*/ 498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30" h="1960">
                <a:moveTo>
                  <a:pt x="5148" y="498"/>
                </a:moveTo>
                <a:lnTo>
                  <a:pt x="5148" y="498"/>
                </a:lnTo>
                <a:lnTo>
                  <a:pt x="5148" y="498"/>
                </a:lnTo>
                <a:cubicBezTo>
                  <a:pt x="5094" y="498"/>
                  <a:pt x="5042" y="508"/>
                  <a:pt x="4993" y="524"/>
                </a:cubicBezTo>
                <a:lnTo>
                  <a:pt x="4993" y="0"/>
                </a:lnTo>
                <a:lnTo>
                  <a:pt x="4262" y="0"/>
                </a:lnTo>
                <a:lnTo>
                  <a:pt x="1711" y="0"/>
                </a:lnTo>
                <a:lnTo>
                  <a:pt x="980" y="0"/>
                </a:lnTo>
                <a:lnTo>
                  <a:pt x="980" y="0"/>
                </a:lnTo>
                <a:cubicBezTo>
                  <a:pt x="438" y="0"/>
                  <a:pt x="0" y="438"/>
                  <a:pt x="0" y="980"/>
                </a:cubicBezTo>
                <a:lnTo>
                  <a:pt x="0" y="980"/>
                </a:lnTo>
                <a:lnTo>
                  <a:pt x="0" y="980"/>
                </a:lnTo>
                <a:cubicBezTo>
                  <a:pt x="0" y="1520"/>
                  <a:pt x="438" y="1959"/>
                  <a:pt x="980" y="1959"/>
                </a:cubicBezTo>
                <a:lnTo>
                  <a:pt x="1711" y="1959"/>
                </a:lnTo>
                <a:lnTo>
                  <a:pt x="4262" y="1959"/>
                </a:lnTo>
                <a:lnTo>
                  <a:pt x="4993" y="1959"/>
                </a:lnTo>
                <a:lnTo>
                  <a:pt x="4993" y="1435"/>
                </a:lnTo>
                <a:lnTo>
                  <a:pt x="4993" y="1435"/>
                </a:lnTo>
                <a:cubicBezTo>
                  <a:pt x="5042" y="1451"/>
                  <a:pt x="5094" y="1460"/>
                  <a:pt x="5148" y="1460"/>
                </a:cubicBezTo>
                <a:lnTo>
                  <a:pt x="5148" y="1460"/>
                </a:lnTo>
                <a:cubicBezTo>
                  <a:pt x="5413" y="1460"/>
                  <a:pt x="5629" y="1244"/>
                  <a:pt x="5629" y="980"/>
                </a:cubicBezTo>
                <a:lnTo>
                  <a:pt x="5629" y="980"/>
                </a:lnTo>
                <a:cubicBezTo>
                  <a:pt x="5629" y="715"/>
                  <a:pt x="5413" y="498"/>
                  <a:pt x="5148" y="4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68">
            <a:extLst>
              <a:ext uri="{FF2B5EF4-FFF2-40B4-BE49-F238E27FC236}">
                <a16:creationId xmlns:a16="http://schemas.microsoft.com/office/drawing/2014/main" id="{AD2F989A-590E-3C4F-A79F-D994AC70B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6901945"/>
            <a:ext cx="7014618" cy="2438912"/>
          </a:xfrm>
          <a:custGeom>
            <a:avLst/>
            <a:gdLst>
              <a:gd name="T0" fmla="*/ 5148 w 5631"/>
              <a:gd name="T1" fmla="*/ 498 h 1960"/>
              <a:gd name="T2" fmla="*/ 5148 w 5631"/>
              <a:gd name="T3" fmla="*/ 498 h 1960"/>
              <a:gd name="T4" fmla="*/ 5148 w 5631"/>
              <a:gd name="T5" fmla="*/ 498 h 1960"/>
              <a:gd name="T6" fmla="*/ 4994 w 5631"/>
              <a:gd name="T7" fmla="*/ 524 h 1960"/>
              <a:gd name="T8" fmla="*/ 4994 w 5631"/>
              <a:gd name="T9" fmla="*/ 0 h 1960"/>
              <a:gd name="T10" fmla="*/ 4262 w 5631"/>
              <a:gd name="T11" fmla="*/ 0 h 1960"/>
              <a:gd name="T12" fmla="*/ 1712 w 5631"/>
              <a:gd name="T13" fmla="*/ 0 h 1960"/>
              <a:gd name="T14" fmla="*/ 980 w 5631"/>
              <a:gd name="T15" fmla="*/ 0 h 1960"/>
              <a:gd name="T16" fmla="*/ 980 w 5631"/>
              <a:gd name="T17" fmla="*/ 0 h 1960"/>
              <a:gd name="T18" fmla="*/ 0 w 5631"/>
              <a:gd name="T19" fmla="*/ 979 h 1960"/>
              <a:gd name="T20" fmla="*/ 0 w 5631"/>
              <a:gd name="T21" fmla="*/ 979 h 1960"/>
              <a:gd name="T22" fmla="*/ 980 w 5631"/>
              <a:gd name="T23" fmla="*/ 1959 h 1960"/>
              <a:gd name="T24" fmla="*/ 1712 w 5631"/>
              <a:gd name="T25" fmla="*/ 1959 h 1960"/>
              <a:gd name="T26" fmla="*/ 4262 w 5631"/>
              <a:gd name="T27" fmla="*/ 1959 h 1960"/>
              <a:gd name="T28" fmla="*/ 4994 w 5631"/>
              <a:gd name="T29" fmla="*/ 1959 h 1960"/>
              <a:gd name="T30" fmla="*/ 4994 w 5631"/>
              <a:gd name="T31" fmla="*/ 1434 h 1960"/>
              <a:gd name="T32" fmla="*/ 4994 w 5631"/>
              <a:gd name="T33" fmla="*/ 1434 h 1960"/>
              <a:gd name="T34" fmla="*/ 5148 w 5631"/>
              <a:gd name="T35" fmla="*/ 1460 h 1960"/>
              <a:gd name="T36" fmla="*/ 5148 w 5631"/>
              <a:gd name="T37" fmla="*/ 1460 h 1960"/>
              <a:gd name="T38" fmla="*/ 5630 w 5631"/>
              <a:gd name="T39" fmla="*/ 979 h 1960"/>
              <a:gd name="T40" fmla="*/ 5630 w 5631"/>
              <a:gd name="T41" fmla="*/ 979 h 1960"/>
              <a:gd name="T42" fmla="*/ 5148 w 5631"/>
              <a:gd name="T43" fmla="*/ 498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31" h="1960">
                <a:moveTo>
                  <a:pt x="5148" y="498"/>
                </a:moveTo>
                <a:lnTo>
                  <a:pt x="5148" y="498"/>
                </a:lnTo>
                <a:lnTo>
                  <a:pt x="5148" y="498"/>
                </a:lnTo>
                <a:cubicBezTo>
                  <a:pt x="5095" y="498"/>
                  <a:pt x="5043" y="507"/>
                  <a:pt x="4994" y="524"/>
                </a:cubicBezTo>
                <a:lnTo>
                  <a:pt x="4994" y="0"/>
                </a:lnTo>
                <a:lnTo>
                  <a:pt x="4262" y="0"/>
                </a:lnTo>
                <a:lnTo>
                  <a:pt x="1712" y="0"/>
                </a:lnTo>
                <a:lnTo>
                  <a:pt x="980" y="0"/>
                </a:lnTo>
                <a:lnTo>
                  <a:pt x="980" y="0"/>
                </a:lnTo>
                <a:cubicBezTo>
                  <a:pt x="439" y="0"/>
                  <a:pt x="0" y="438"/>
                  <a:pt x="0" y="979"/>
                </a:cubicBezTo>
                <a:lnTo>
                  <a:pt x="0" y="979"/>
                </a:lnTo>
                <a:cubicBezTo>
                  <a:pt x="0" y="1520"/>
                  <a:pt x="439" y="1959"/>
                  <a:pt x="980" y="1959"/>
                </a:cubicBezTo>
                <a:lnTo>
                  <a:pt x="1712" y="1959"/>
                </a:lnTo>
                <a:lnTo>
                  <a:pt x="4262" y="1959"/>
                </a:lnTo>
                <a:lnTo>
                  <a:pt x="4994" y="1959"/>
                </a:lnTo>
                <a:lnTo>
                  <a:pt x="4994" y="1434"/>
                </a:lnTo>
                <a:lnTo>
                  <a:pt x="4994" y="1434"/>
                </a:lnTo>
                <a:cubicBezTo>
                  <a:pt x="5043" y="1451"/>
                  <a:pt x="5095" y="1460"/>
                  <a:pt x="5148" y="1460"/>
                </a:cubicBezTo>
                <a:lnTo>
                  <a:pt x="5148" y="1460"/>
                </a:lnTo>
                <a:cubicBezTo>
                  <a:pt x="5413" y="1460"/>
                  <a:pt x="5630" y="1244"/>
                  <a:pt x="5630" y="979"/>
                </a:cubicBezTo>
                <a:lnTo>
                  <a:pt x="5630" y="979"/>
                </a:lnTo>
                <a:cubicBezTo>
                  <a:pt x="5630" y="715"/>
                  <a:pt x="5413" y="498"/>
                  <a:pt x="5148" y="4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9">
            <a:extLst>
              <a:ext uri="{FF2B5EF4-FFF2-40B4-BE49-F238E27FC236}">
                <a16:creationId xmlns:a16="http://schemas.microsoft.com/office/drawing/2014/main" id="{E2B4AE51-2B00-C048-AAE8-5B24E4BE6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2951" y="3276536"/>
            <a:ext cx="7009128" cy="2438912"/>
          </a:xfrm>
          <a:custGeom>
            <a:avLst/>
            <a:gdLst>
              <a:gd name="T0" fmla="*/ 4649 w 5629"/>
              <a:gd name="T1" fmla="*/ 0 h 1959"/>
              <a:gd name="T2" fmla="*/ 3917 w 5629"/>
              <a:gd name="T3" fmla="*/ 0 h 1959"/>
              <a:gd name="T4" fmla="*/ 1367 w 5629"/>
              <a:gd name="T5" fmla="*/ 0 h 1959"/>
              <a:gd name="T6" fmla="*/ 635 w 5629"/>
              <a:gd name="T7" fmla="*/ 0 h 1959"/>
              <a:gd name="T8" fmla="*/ 635 w 5629"/>
              <a:gd name="T9" fmla="*/ 524 h 1959"/>
              <a:gd name="T10" fmla="*/ 635 w 5629"/>
              <a:gd name="T11" fmla="*/ 524 h 1959"/>
              <a:gd name="T12" fmla="*/ 480 w 5629"/>
              <a:gd name="T13" fmla="*/ 498 h 1959"/>
              <a:gd name="T14" fmla="*/ 480 w 5629"/>
              <a:gd name="T15" fmla="*/ 498 h 1959"/>
              <a:gd name="T16" fmla="*/ 0 w 5629"/>
              <a:gd name="T17" fmla="*/ 979 h 1959"/>
              <a:gd name="T18" fmla="*/ 0 w 5629"/>
              <a:gd name="T19" fmla="*/ 979 h 1959"/>
              <a:gd name="T20" fmla="*/ 0 w 5629"/>
              <a:gd name="T21" fmla="*/ 979 h 1959"/>
              <a:gd name="T22" fmla="*/ 480 w 5629"/>
              <a:gd name="T23" fmla="*/ 1460 h 1959"/>
              <a:gd name="T24" fmla="*/ 480 w 5629"/>
              <a:gd name="T25" fmla="*/ 1460 h 1959"/>
              <a:gd name="T26" fmla="*/ 635 w 5629"/>
              <a:gd name="T27" fmla="*/ 1434 h 1959"/>
              <a:gd name="T28" fmla="*/ 635 w 5629"/>
              <a:gd name="T29" fmla="*/ 1958 h 1959"/>
              <a:gd name="T30" fmla="*/ 1367 w 5629"/>
              <a:gd name="T31" fmla="*/ 1958 h 1959"/>
              <a:gd name="T32" fmla="*/ 3917 w 5629"/>
              <a:gd name="T33" fmla="*/ 1958 h 1959"/>
              <a:gd name="T34" fmla="*/ 4649 w 5629"/>
              <a:gd name="T35" fmla="*/ 1958 h 1959"/>
              <a:gd name="T36" fmla="*/ 4649 w 5629"/>
              <a:gd name="T37" fmla="*/ 1958 h 1959"/>
              <a:gd name="T38" fmla="*/ 5628 w 5629"/>
              <a:gd name="T39" fmla="*/ 979 h 1959"/>
              <a:gd name="T40" fmla="*/ 5628 w 5629"/>
              <a:gd name="T41" fmla="*/ 979 h 1959"/>
              <a:gd name="T42" fmla="*/ 5628 w 5629"/>
              <a:gd name="T43" fmla="*/ 979 h 1959"/>
              <a:gd name="T44" fmla="*/ 4649 w 5629"/>
              <a:gd name="T45" fmla="*/ 0 h 1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29" h="1959">
                <a:moveTo>
                  <a:pt x="4649" y="0"/>
                </a:moveTo>
                <a:lnTo>
                  <a:pt x="3917" y="0"/>
                </a:lnTo>
                <a:lnTo>
                  <a:pt x="1367" y="0"/>
                </a:lnTo>
                <a:lnTo>
                  <a:pt x="635" y="0"/>
                </a:lnTo>
                <a:lnTo>
                  <a:pt x="635" y="524"/>
                </a:lnTo>
                <a:lnTo>
                  <a:pt x="635" y="524"/>
                </a:lnTo>
                <a:cubicBezTo>
                  <a:pt x="587" y="507"/>
                  <a:pt x="535" y="498"/>
                  <a:pt x="480" y="498"/>
                </a:cubicBezTo>
                <a:lnTo>
                  <a:pt x="480" y="498"/>
                </a:lnTo>
                <a:cubicBezTo>
                  <a:pt x="216" y="498"/>
                  <a:pt x="0" y="714"/>
                  <a:pt x="0" y="979"/>
                </a:cubicBezTo>
                <a:lnTo>
                  <a:pt x="0" y="979"/>
                </a:lnTo>
                <a:lnTo>
                  <a:pt x="0" y="979"/>
                </a:lnTo>
                <a:cubicBezTo>
                  <a:pt x="0" y="1243"/>
                  <a:pt x="216" y="1460"/>
                  <a:pt x="480" y="1460"/>
                </a:cubicBezTo>
                <a:lnTo>
                  <a:pt x="480" y="1460"/>
                </a:lnTo>
                <a:cubicBezTo>
                  <a:pt x="535" y="1460"/>
                  <a:pt x="587" y="1451"/>
                  <a:pt x="635" y="1434"/>
                </a:cubicBezTo>
                <a:lnTo>
                  <a:pt x="635" y="1958"/>
                </a:lnTo>
                <a:lnTo>
                  <a:pt x="1367" y="1958"/>
                </a:lnTo>
                <a:lnTo>
                  <a:pt x="3917" y="1958"/>
                </a:lnTo>
                <a:lnTo>
                  <a:pt x="4649" y="1958"/>
                </a:lnTo>
                <a:lnTo>
                  <a:pt x="4649" y="1958"/>
                </a:lnTo>
                <a:cubicBezTo>
                  <a:pt x="5190" y="1958"/>
                  <a:pt x="5628" y="1520"/>
                  <a:pt x="5628" y="979"/>
                </a:cubicBezTo>
                <a:lnTo>
                  <a:pt x="5628" y="979"/>
                </a:lnTo>
                <a:lnTo>
                  <a:pt x="5628" y="979"/>
                </a:lnTo>
                <a:cubicBezTo>
                  <a:pt x="5628" y="438"/>
                  <a:pt x="5190" y="0"/>
                  <a:pt x="464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0">
            <a:extLst>
              <a:ext uri="{FF2B5EF4-FFF2-40B4-BE49-F238E27FC236}">
                <a16:creationId xmlns:a16="http://schemas.microsoft.com/office/drawing/2014/main" id="{F0EB5F0F-EF9E-704E-8BAD-2BB334A3F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2951" y="10532850"/>
            <a:ext cx="7009128" cy="2438912"/>
          </a:xfrm>
          <a:custGeom>
            <a:avLst/>
            <a:gdLst>
              <a:gd name="T0" fmla="*/ 4649 w 5629"/>
              <a:gd name="T1" fmla="*/ 0 h 1960"/>
              <a:gd name="T2" fmla="*/ 3917 w 5629"/>
              <a:gd name="T3" fmla="*/ 0 h 1960"/>
              <a:gd name="T4" fmla="*/ 1367 w 5629"/>
              <a:gd name="T5" fmla="*/ 0 h 1960"/>
              <a:gd name="T6" fmla="*/ 635 w 5629"/>
              <a:gd name="T7" fmla="*/ 0 h 1960"/>
              <a:gd name="T8" fmla="*/ 635 w 5629"/>
              <a:gd name="T9" fmla="*/ 524 h 1960"/>
              <a:gd name="T10" fmla="*/ 635 w 5629"/>
              <a:gd name="T11" fmla="*/ 524 h 1960"/>
              <a:gd name="T12" fmla="*/ 480 w 5629"/>
              <a:gd name="T13" fmla="*/ 498 h 1960"/>
              <a:gd name="T14" fmla="*/ 480 w 5629"/>
              <a:gd name="T15" fmla="*/ 498 h 1960"/>
              <a:gd name="T16" fmla="*/ 0 w 5629"/>
              <a:gd name="T17" fmla="*/ 980 h 1960"/>
              <a:gd name="T18" fmla="*/ 0 w 5629"/>
              <a:gd name="T19" fmla="*/ 980 h 1960"/>
              <a:gd name="T20" fmla="*/ 480 w 5629"/>
              <a:gd name="T21" fmla="*/ 1460 h 1960"/>
              <a:gd name="T22" fmla="*/ 480 w 5629"/>
              <a:gd name="T23" fmla="*/ 1460 h 1960"/>
              <a:gd name="T24" fmla="*/ 635 w 5629"/>
              <a:gd name="T25" fmla="*/ 1435 h 1960"/>
              <a:gd name="T26" fmla="*/ 635 w 5629"/>
              <a:gd name="T27" fmla="*/ 1959 h 1960"/>
              <a:gd name="T28" fmla="*/ 1367 w 5629"/>
              <a:gd name="T29" fmla="*/ 1959 h 1960"/>
              <a:gd name="T30" fmla="*/ 3917 w 5629"/>
              <a:gd name="T31" fmla="*/ 1959 h 1960"/>
              <a:gd name="T32" fmla="*/ 4649 w 5629"/>
              <a:gd name="T33" fmla="*/ 1959 h 1960"/>
              <a:gd name="T34" fmla="*/ 4649 w 5629"/>
              <a:gd name="T35" fmla="*/ 1959 h 1960"/>
              <a:gd name="T36" fmla="*/ 5628 w 5629"/>
              <a:gd name="T37" fmla="*/ 980 h 1960"/>
              <a:gd name="T38" fmla="*/ 5628 w 5629"/>
              <a:gd name="T39" fmla="*/ 980 h 1960"/>
              <a:gd name="T40" fmla="*/ 5628 w 5629"/>
              <a:gd name="T41" fmla="*/ 980 h 1960"/>
              <a:gd name="T42" fmla="*/ 4649 w 5629"/>
              <a:gd name="T43" fmla="*/ 0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29" h="1960">
                <a:moveTo>
                  <a:pt x="4649" y="0"/>
                </a:moveTo>
                <a:lnTo>
                  <a:pt x="3917" y="0"/>
                </a:lnTo>
                <a:lnTo>
                  <a:pt x="1367" y="0"/>
                </a:lnTo>
                <a:lnTo>
                  <a:pt x="635" y="0"/>
                </a:lnTo>
                <a:lnTo>
                  <a:pt x="635" y="524"/>
                </a:lnTo>
                <a:lnTo>
                  <a:pt x="635" y="524"/>
                </a:lnTo>
                <a:cubicBezTo>
                  <a:pt x="587" y="508"/>
                  <a:pt x="535" y="498"/>
                  <a:pt x="480" y="498"/>
                </a:cubicBezTo>
                <a:lnTo>
                  <a:pt x="480" y="498"/>
                </a:lnTo>
                <a:cubicBezTo>
                  <a:pt x="216" y="498"/>
                  <a:pt x="0" y="715"/>
                  <a:pt x="0" y="980"/>
                </a:cubicBezTo>
                <a:lnTo>
                  <a:pt x="0" y="980"/>
                </a:lnTo>
                <a:cubicBezTo>
                  <a:pt x="0" y="1244"/>
                  <a:pt x="216" y="1460"/>
                  <a:pt x="480" y="1460"/>
                </a:cubicBezTo>
                <a:lnTo>
                  <a:pt x="480" y="1460"/>
                </a:lnTo>
                <a:cubicBezTo>
                  <a:pt x="535" y="1460"/>
                  <a:pt x="587" y="1451"/>
                  <a:pt x="635" y="1435"/>
                </a:cubicBezTo>
                <a:lnTo>
                  <a:pt x="635" y="1959"/>
                </a:lnTo>
                <a:lnTo>
                  <a:pt x="1367" y="1959"/>
                </a:lnTo>
                <a:lnTo>
                  <a:pt x="3917" y="1959"/>
                </a:lnTo>
                <a:lnTo>
                  <a:pt x="4649" y="1959"/>
                </a:lnTo>
                <a:lnTo>
                  <a:pt x="4649" y="1959"/>
                </a:lnTo>
                <a:cubicBezTo>
                  <a:pt x="5190" y="1959"/>
                  <a:pt x="5628" y="1520"/>
                  <a:pt x="5628" y="980"/>
                </a:cubicBezTo>
                <a:lnTo>
                  <a:pt x="5628" y="980"/>
                </a:lnTo>
                <a:lnTo>
                  <a:pt x="5628" y="980"/>
                </a:lnTo>
                <a:cubicBezTo>
                  <a:pt x="5628" y="438"/>
                  <a:pt x="5190" y="0"/>
                  <a:pt x="4649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1">
            <a:extLst>
              <a:ext uri="{FF2B5EF4-FFF2-40B4-BE49-F238E27FC236}">
                <a16:creationId xmlns:a16="http://schemas.microsoft.com/office/drawing/2014/main" id="{7055F623-B205-4447-A334-61B4F3268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8176" y="6901945"/>
            <a:ext cx="7014622" cy="2438912"/>
          </a:xfrm>
          <a:custGeom>
            <a:avLst/>
            <a:gdLst>
              <a:gd name="T0" fmla="*/ 4650 w 5631"/>
              <a:gd name="T1" fmla="*/ 0 h 1960"/>
              <a:gd name="T2" fmla="*/ 3919 w 5631"/>
              <a:gd name="T3" fmla="*/ 0 h 1960"/>
              <a:gd name="T4" fmla="*/ 1368 w 5631"/>
              <a:gd name="T5" fmla="*/ 0 h 1960"/>
              <a:gd name="T6" fmla="*/ 637 w 5631"/>
              <a:gd name="T7" fmla="*/ 0 h 1960"/>
              <a:gd name="T8" fmla="*/ 637 w 5631"/>
              <a:gd name="T9" fmla="*/ 524 h 1960"/>
              <a:gd name="T10" fmla="*/ 637 w 5631"/>
              <a:gd name="T11" fmla="*/ 524 h 1960"/>
              <a:gd name="T12" fmla="*/ 482 w 5631"/>
              <a:gd name="T13" fmla="*/ 498 h 1960"/>
              <a:gd name="T14" fmla="*/ 482 w 5631"/>
              <a:gd name="T15" fmla="*/ 498 h 1960"/>
              <a:gd name="T16" fmla="*/ 0 w 5631"/>
              <a:gd name="T17" fmla="*/ 979 h 1960"/>
              <a:gd name="T18" fmla="*/ 0 w 5631"/>
              <a:gd name="T19" fmla="*/ 979 h 1960"/>
              <a:gd name="T20" fmla="*/ 482 w 5631"/>
              <a:gd name="T21" fmla="*/ 1460 h 1960"/>
              <a:gd name="T22" fmla="*/ 482 w 5631"/>
              <a:gd name="T23" fmla="*/ 1460 h 1960"/>
              <a:gd name="T24" fmla="*/ 637 w 5631"/>
              <a:gd name="T25" fmla="*/ 1434 h 1960"/>
              <a:gd name="T26" fmla="*/ 637 w 5631"/>
              <a:gd name="T27" fmla="*/ 1959 h 1960"/>
              <a:gd name="T28" fmla="*/ 1368 w 5631"/>
              <a:gd name="T29" fmla="*/ 1959 h 1960"/>
              <a:gd name="T30" fmla="*/ 3919 w 5631"/>
              <a:gd name="T31" fmla="*/ 1959 h 1960"/>
              <a:gd name="T32" fmla="*/ 4650 w 5631"/>
              <a:gd name="T33" fmla="*/ 1959 h 1960"/>
              <a:gd name="T34" fmla="*/ 4650 w 5631"/>
              <a:gd name="T35" fmla="*/ 1959 h 1960"/>
              <a:gd name="T36" fmla="*/ 5630 w 5631"/>
              <a:gd name="T37" fmla="*/ 979 h 1960"/>
              <a:gd name="T38" fmla="*/ 5630 w 5631"/>
              <a:gd name="T39" fmla="*/ 979 h 1960"/>
              <a:gd name="T40" fmla="*/ 4650 w 5631"/>
              <a:gd name="T41" fmla="*/ 0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31" h="1960">
                <a:moveTo>
                  <a:pt x="4650" y="0"/>
                </a:moveTo>
                <a:lnTo>
                  <a:pt x="3919" y="0"/>
                </a:lnTo>
                <a:lnTo>
                  <a:pt x="1368" y="0"/>
                </a:lnTo>
                <a:lnTo>
                  <a:pt x="637" y="0"/>
                </a:lnTo>
                <a:lnTo>
                  <a:pt x="637" y="524"/>
                </a:lnTo>
                <a:lnTo>
                  <a:pt x="637" y="524"/>
                </a:lnTo>
                <a:cubicBezTo>
                  <a:pt x="587" y="507"/>
                  <a:pt x="535" y="498"/>
                  <a:pt x="482" y="498"/>
                </a:cubicBezTo>
                <a:lnTo>
                  <a:pt x="482" y="498"/>
                </a:lnTo>
                <a:cubicBezTo>
                  <a:pt x="217" y="498"/>
                  <a:pt x="0" y="715"/>
                  <a:pt x="0" y="979"/>
                </a:cubicBezTo>
                <a:lnTo>
                  <a:pt x="0" y="979"/>
                </a:lnTo>
                <a:cubicBezTo>
                  <a:pt x="0" y="1244"/>
                  <a:pt x="217" y="1460"/>
                  <a:pt x="482" y="1460"/>
                </a:cubicBezTo>
                <a:lnTo>
                  <a:pt x="482" y="1460"/>
                </a:lnTo>
                <a:cubicBezTo>
                  <a:pt x="535" y="1460"/>
                  <a:pt x="587" y="1451"/>
                  <a:pt x="637" y="1434"/>
                </a:cubicBezTo>
                <a:lnTo>
                  <a:pt x="637" y="1959"/>
                </a:lnTo>
                <a:lnTo>
                  <a:pt x="1368" y="1959"/>
                </a:lnTo>
                <a:lnTo>
                  <a:pt x="3919" y="1959"/>
                </a:lnTo>
                <a:lnTo>
                  <a:pt x="4650" y="1959"/>
                </a:lnTo>
                <a:lnTo>
                  <a:pt x="4650" y="1959"/>
                </a:lnTo>
                <a:cubicBezTo>
                  <a:pt x="5191" y="1959"/>
                  <a:pt x="5630" y="1520"/>
                  <a:pt x="5630" y="979"/>
                </a:cubicBezTo>
                <a:lnTo>
                  <a:pt x="5630" y="979"/>
                </a:lnTo>
                <a:cubicBezTo>
                  <a:pt x="5630" y="438"/>
                  <a:pt x="5191" y="0"/>
                  <a:pt x="465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3CF0790-4A96-7940-A2F2-0BF330BFC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3001" y="3908238"/>
            <a:ext cx="755329" cy="1116829"/>
          </a:xfrm>
          <a:custGeom>
            <a:avLst/>
            <a:gdLst>
              <a:gd name="connsiteX0" fmla="*/ 291231 w 755329"/>
              <a:gd name="connsiteY0" fmla="*/ 659165 h 1116829"/>
              <a:gd name="connsiteX1" fmla="*/ 459301 w 755329"/>
              <a:gd name="connsiteY1" fmla="*/ 659165 h 1116829"/>
              <a:gd name="connsiteX2" fmla="*/ 606205 w 755329"/>
              <a:gd name="connsiteY2" fmla="*/ 679172 h 1116829"/>
              <a:gd name="connsiteX3" fmla="*/ 664719 w 755329"/>
              <a:gd name="connsiteY3" fmla="*/ 695428 h 1116829"/>
              <a:gd name="connsiteX4" fmla="*/ 734437 w 755329"/>
              <a:gd name="connsiteY4" fmla="*/ 795464 h 1116829"/>
              <a:gd name="connsiteX5" fmla="*/ 734437 w 755329"/>
              <a:gd name="connsiteY5" fmla="*/ 961773 h 1116829"/>
              <a:gd name="connsiteX6" fmla="*/ 719497 w 755329"/>
              <a:gd name="connsiteY6" fmla="*/ 976779 h 1116829"/>
              <a:gd name="connsiteX7" fmla="*/ 704557 w 755329"/>
              <a:gd name="connsiteY7" fmla="*/ 961773 h 1116829"/>
              <a:gd name="connsiteX8" fmla="*/ 704557 w 755329"/>
              <a:gd name="connsiteY8" fmla="*/ 795464 h 1116829"/>
              <a:gd name="connsiteX9" fmla="*/ 656005 w 755329"/>
              <a:gd name="connsiteY9" fmla="*/ 724189 h 1116829"/>
              <a:gd name="connsiteX10" fmla="*/ 597491 w 755329"/>
              <a:gd name="connsiteY10" fmla="*/ 707933 h 1116829"/>
              <a:gd name="connsiteX11" fmla="*/ 460545 w 755329"/>
              <a:gd name="connsiteY11" fmla="*/ 689176 h 1116829"/>
              <a:gd name="connsiteX12" fmla="*/ 415727 w 755329"/>
              <a:gd name="connsiteY12" fmla="*/ 747947 h 1116829"/>
              <a:gd name="connsiteX13" fmla="*/ 450585 w 755329"/>
              <a:gd name="connsiteY13" fmla="*/ 1023045 h 1116829"/>
              <a:gd name="connsiteX14" fmla="*/ 435647 w 755329"/>
              <a:gd name="connsiteY14" fmla="*/ 1065561 h 1116829"/>
              <a:gd name="connsiteX15" fmla="*/ 392073 w 755329"/>
              <a:gd name="connsiteY15" fmla="*/ 1109326 h 1116829"/>
              <a:gd name="connsiteX16" fmla="*/ 358459 w 755329"/>
              <a:gd name="connsiteY16" fmla="*/ 1109326 h 1116829"/>
              <a:gd name="connsiteX17" fmla="*/ 316129 w 755329"/>
              <a:gd name="connsiteY17" fmla="*/ 1065561 h 1116829"/>
              <a:gd name="connsiteX18" fmla="*/ 299945 w 755329"/>
              <a:gd name="connsiteY18" fmla="*/ 1023045 h 1116829"/>
              <a:gd name="connsiteX19" fmla="*/ 336049 w 755329"/>
              <a:gd name="connsiteY19" fmla="*/ 747947 h 1116829"/>
              <a:gd name="connsiteX20" fmla="*/ 289985 w 755329"/>
              <a:gd name="connsiteY20" fmla="*/ 689176 h 1116829"/>
              <a:gd name="connsiteX21" fmla="*/ 153039 w 755329"/>
              <a:gd name="connsiteY21" fmla="*/ 707933 h 1116829"/>
              <a:gd name="connsiteX22" fmla="*/ 95771 w 755329"/>
              <a:gd name="connsiteY22" fmla="*/ 724189 h 1116829"/>
              <a:gd name="connsiteX23" fmla="*/ 45973 w 755329"/>
              <a:gd name="connsiteY23" fmla="*/ 795464 h 1116829"/>
              <a:gd name="connsiteX24" fmla="*/ 45973 w 755329"/>
              <a:gd name="connsiteY24" fmla="*/ 961773 h 1116829"/>
              <a:gd name="connsiteX25" fmla="*/ 31033 w 755329"/>
              <a:gd name="connsiteY25" fmla="*/ 976779 h 1116829"/>
              <a:gd name="connsiteX26" fmla="*/ 16095 w 755329"/>
              <a:gd name="connsiteY26" fmla="*/ 961773 h 1116829"/>
              <a:gd name="connsiteX27" fmla="*/ 16095 w 755329"/>
              <a:gd name="connsiteY27" fmla="*/ 795464 h 1116829"/>
              <a:gd name="connsiteX28" fmla="*/ 85811 w 755329"/>
              <a:gd name="connsiteY28" fmla="*/ 695428 h 1116829"/>
              <a:gd name="connsiteX29" fmla="*/ 87057 w 755329"/>
              <a:gd name="connsiteY29" fmla="*/ 695428 h 1116829"/>
              <a:gd name="connsiteX30" fmla="*/ 145571 w 755329"/>
              <a:gd name="connsiteY30" fmla="*/ 679172 h 1116829"/>
              <a:gd name="connsiteX31" fmla="*/ 291231 w 755329"/>
              <a:gd name="connsiteY31" fmla="*/ 659165 h 1116829"/>
              <a:gd name="connsiteX32" fmla="*/ 678629 w 755329"/>
              <a:gd name="connsiteY32" fmla="*/ 539394 h 1116829"/>
              <a:gd name="connsiteX33" fmla="*/ 657569 w 755329"/>
              <a:gd name="connsiteY33" fmla="*/ 540016 h 1116829"/>
              <a:gd name="connsiteX34" fmla="*/ 626367 w 755329"/>
              <a:gd name="connsiteY34" fmla="*/ 564902 h 1116829"/>
              <a:gd name="connsiteX35" fmla="*/ 620127 w 755329"/>
              <a:gd name="connsiteY35" fmla="*/ 604718 h 1116829"/>
              <a:gd name="connsiteX36" fmla="*/ 646335 w 755329"/>
              <a:gd name="connsiteY36" fmla="*/ 638314 h 1116829"/>
              <a:gd name="connsiteX37" fmla="*/ 718721 w 755329"/>
              <a:gd name="connsiteY37" fmla="*/ 618406 h 1116829"/>
              <a:gd name="connsiteX38" fmla="*/ 698753 w 755329"/>
              <a:gd name="connsiteY38" fmla="*/ 546237 h 1116829"/>
              <a:gd name="connsiteX39" fmla="*/ 678629 w 755329"/>
              <a:gd name="connsiteY39" fmla="*/ 539394 h 1116829"/>
              <a:gd name="connsiteX40" fmla="*/ 83479 w 755329"/>
              <a:gd name="connsiteY40" fmla="*/ 538772 h 1116829"/>
              <a:gd name="connsiteX41" fmla="*/ 56023 w 755329"/>
              <a:gd name="connsiteY41" fmla="*/ 546237 h 1116829"/>
              <a:gd name="connsiteX42" fmla="*/ 37301 w 755329"/>
              <a:gd name="connsiteY42" fmla="*/ 618406 h 1116829"/>
              <a:gd name="connsiteX43" fmla="*/ 109687 w 755329"/>
              <a:gd name="connsiteY43" fmla="*/ 638314 h 1116829"/>
              <a:gd name="connsiteX44" fmla="*/ 129655 w 755329"/>
              <a:gd name="connsiteY44" fmla="*/ 564902 h 1116829"/>
              <a:gd name="connsiteX45" fmla="*/ 97207 w 755329"/>
              <a:gd name="connsiteY45" fmla="*/ 540016 h 1116829"/>
              <a:gd name="connsiteX46" fmla="*/ 83479 w 755329"/>
              <a:gd name="connsiteY46" fmla="*/ 538772 h 1116829"/>
              <a:gd name="connsiteX47" fmla="*/ 378015 w 755329"/>
              <a:gd name="connsiteY47" fmla="*/ 298821 h 1116829"/>
              <a:gd name="connsiteX48" fmla="*/ 260109 w 755329"/>
              <a:gd name="connsiteY48" fmla="*/ 416234 h 1116829"/>
              <a:gd name="connsiteX49" fmla="*/ 378015 w 755329"/>
              <a:gd name="connsiteY49" fmla="*/ 533648 h 1116829"/>
              <a:gd name="connsiteX50" fmla="*/ 495919 w 755329"/>
              <a:gd name="connsiteY50" fmla="*/ 416234 h 1116829"/>
              <a:gd name="connsiteX51" fmla="*/ 378015 w 755329"/>
              <a:gd name="connsiteY51" fmla="*/ 298821 h 1116829"/>
              <a:gd name="connsiteX52" fmla="*/ 378015 w 755329"/>
              <a:gd name="connsiteY52" fmla="*/ 269158 h 1116829"/>
              <a:gd name="connsiteX53" fmla="*/ 525705 w 755329"/>
              <a:gd name="connsiteY53" fmla="*/ 416234 h 1116829"/>
              <a:gd name="connsiteX54" fmla="*/ 378015 w 755329"/>
              <a:gd name="connsiteY54" fmla="*/ 564546 h 1116829"/>
              <a:gd name="connsiteX55" fmla="*/ 230323 w 755329"/>
              <a:gd name="connsiteY55" fmla="*/ 416234 h 1116829"/>
              <a:gd name="connsiteX56" fmla="*/ 378015 w 755329"/>
              <a:gd name="connsiteY56" fmla="*/ 269158 h 1116829"/>
              <a:gd name="connsiteX57" fmla="*/ 90187 w 755329"/>
              <a:gd name="connsiteY57" fmla="*/ 199862 h 1116829"/>
              <a:gd name="connsiteX58" fmla="*/ 69751 w 755329"/>
              <a:gd name="connsiteY58" fmla="*/ 201573 h 1116829"/>
              <a:gd name="connsiteX59" fmla="*/ 37301 w 755329"/>
              <a:gd name="connsiteY59" fmla="*/ 226458 h 1116829"/>
              <a:gd name="connsiteX60" fmla="*/ 56023 w 755329"/>
              <a:gd name="connsiteY60" fmla="*/ 298627 h 1116829"/>
              <a:gd name="connsiteX61" fmla="*/ 129655 w 755329"/>
              <a:gd name="connsiteY61" fmla="*/ 278718 h 1116829"/>
              <a:gd name="connsiteX62" fmla="*/ 109687 w 755329"/>
              <a:gd name="connsiteY62" fmla="*/ 206550 h 1116829"/>
              <a:gd name="connsiteX63" fmla="*/ 90187 w 755329"/>
              <a:gd name="connsiteY63" fmla="*/ 199862 h 1116829"/>
              <a:gd name="connsiteX64" fmla="*/ 671297 w 755329"/>
              <a:gd name="connsiteY64" fmla="*/ 199084 h 1116829"/>
              <a:gd name="connsiteX65" fmla="*/ 646335 w 755329"/>
              <a:gd name="connsiteY65" fmla="*/ 206550 h 1116829"/>
              <a:gd name="connsiteX66" fmla="*/ 626367 w 755329"/>
              <a:gd name="connsiteY66" fmla="*/ 278718 h 1116829"/>
              <a:gd name="connsiteX67" fmla="*/ 698753 w 755329"/>
              <a:gd name="connsiteY67" fmla="*/ 298627 h 1116829"/>
              <a:gd name="connsiteX68" fmla="*/ 718721 w 755329"/>
              <a:gd name="connsiteY68" fmla="*/ 226458 h 1116829"/>
              <a:gd name="connsiteX69" fmla="*/ 685025 w 755329"/>
              <a:gd name="connsiteY69" fmla="*/ 201573 h 1116829"/>
              <a:gd name="connsiteX70" fmla="*/ 671297 w 755329"/>
              <a:gd name="connsiteY70" fmla="*/ 199084 h 1116829"/>
              <a:gd name="connsiteX71" fmla="*/ 378011 w 755329"/>
              <a:gd name="connsiteY71" fmla="*/ 31107 h 1116829"/>
              <a:gd name="connsiteX72" fmla="*/ 324347 w 755329"/>
              <a:gd name="connsiteY72" fmla="*/ 83366 h 1116829"/>
              <a:gd name="connsiteX73" fmla="*/ 378011 w 755329"/>
              <a:gd name="connsiteY73" fmla="*/ 135626 h 1116829"/>
              <a:gd name="connsiteX74" fmla="*/ 430429 w 755329"/>
              <a:gd name="connsiteY74" fmla="*/ 83366 h 1116829"/>
              <a:gd name="connsiteX75" fmla="*/ 378011 w 755329"/>
              <a:gd name="connsiteY75" fmla="*/ 31107 h 1116829"/>
              <a:gd name="connsiteX76" fmla="*/ 378011 w 755329"/>
              <a:gd name="connsiteY76" fmla="*/ 0 h 1116829"/>
              <a:gd name="connsiteX77" fmla="*/ 460381 w 755329"/>
              <a:gd name="connsiteY77" fmla="*/ 73412 h 1116829"/>
              <a:gd name="connsiteX78" fmla="*/ 638847 w 755329"/>
              <a:gd name="connsiteY78" fmla="*/ 176687 h 1116829"/>
              <a:gd name="connsiteX79" fmla="*/ 693761 w 755329"/>
              <a:gd name="connsiteY79" fmla="*/ 172954 h 1116829"/>
              <a:gd name="connsiteX80" fmla="*/ 743681 w 755329"/>
              <a:gd name="connsiteY80" fmla="*/ 211527 h 1116829"/>
              <a:gd name="connsiteX81" fmla="*/ 713729 w 755329"/>
              <a:gd name="connsiteY81" fmla="*/ 324756 h 1116829"/>
              <a:gd name="connsiteX82" fmla="*/ 687521 w 755329"/>
              <a:gd name="connsiteY82" fmla="*/ 334711 h 1116829"/>
              <a:gd name="connsiteX83" fmla="*/ 687521 w 755329"/>
              <a:gd name="connsiteY83" fmla="*/ 510153 h 1116829"/>
              <a:gd name="connsiteX84" fmla="*/ 713729 w 755329"/>
              <a:gd name="connsiteY84" fmla="*/ 520108 h 1116829"/>
              <a:gd name="connsiteX85" fmla="*/ 743681 w 755329"/>
              <a:gd name="connsiteY85" fmla="*/ 633337 h 1116829"/>
              <a:gd name="connsiteX86" fmla="*/ 671297 w 755329"/>
              <a:gd name="connsiteY86" fmla="*/ 674398 h 1116829"/>
              <a:gd name="connsiteX87" fmla="*/ 630111 w 755329"/>
              <a:gd name="connsiteY87" fmla="*/ 663199 h 1116829"/>
              <a:gd name="connsiteX88" fmla="*/ 591423 w 755329"/>
              <a:gd name="connsiteY88" fmla="*/ 613428 h 1116829"/>
              <a:gd name="connsiteX89" fmla="*/ 592671 w 755329"/>
              <a:gd name="connsiteY89" fmla="*/ 567390 h 1116829"/>
              <a:gd name="connsiteX90" fmla="*/ 557727 w 755329"/>
              <a:gd name="connsiteY90" fmla="*/ 547482 h 1116829"/>
              <a:gd name="connsiteX91" fmla="*/ 553983 w 755329"/>
              <a:gd name="connsiteY91" fmla="*/ 526329 h 1116829"/>
              <a:gd name="connsiteX92" fmla="*/ 573951 w 755329"/>
              <a:gd name="connsiteY92" fmla="*/ 521352 h 1116829"/>
              <a:gd name="connsiteX93" fmla="*/ 606399 w 755329"/>
              <a:gd name="connsiteY93" fmla="*/ 541260 h 1116829"/>
              <a:gd name="connsiteX94" fmla="*/ 650079 w 755329"/>
              <a:gd name="connsiteY94" fmla="*/ 511398 h 1116829"/>
              <a:gd name="connsiteX95" fmla="*/ 657569 w 755329"/>
              <a:gd name="connsiteY95" fmla="*/ 510153 h 1116829"/>
              <a:gd name="connsiteX96" fmla="*/ 657569 w 755329"/>
              <a:gd name="connsiteY96" fmla="*/ 334711 h 1116829"/>
              <a:gd name="connsiteX97" fmla="*/ 605151 w 755329"/>
              <a:gd name="connsiteY97" fmla="*/ 301115 h 1116829"/>
              <a:gd name="connsiteX98" fmla="*/ 576447 w 755329"/>
              <a:gd name="connsiteY98" fmla="*/ 318535 h 1116829"/>
              <a:gd name="connsiteX99" fmla="*/ 568959 w 755329"/>
              <a:gd name="connsiteY99" fmla="*/ 319779 h 1116829"/>
              <a:gd name="connsiteX100" fmla="*/ 556479 w 755329"/>
              <a:gd name="connsiteY100" fmla="*/ 313558 h 1116829"/>
              <a:gd name="connsiteX101" fmla="*/ 561471 w 755329"/>
              <a:gd name="connsiteY101" fmla="*/ 292405 h 1116829"/>
              <a:gd name="connsiteX102" fmla="*/ 592671 w 755329"/>
              <a:gd name="connsiteY102" fmla="*/ 273741 h 1116829"/>
              <a:gd name="connsiteX103" fmla="*/ 611391 w 755329"/>
              <a:gd name="connsiteY103" fmla="*/ 195351 h 1116829"/>
              <a:gd name="connsiteX104" fmla="*/ 456637 w 755329"/>
              <a:gd name="connsiteY104" fmla="*/ 107008 h 1116829"/>
              <a:gd name="connsiteX105" fmla="*/ 391739 w 755329"/>
              <a:gd name="connsiteY105" fmla="*/ 164244 h 1116829"/>
              <a:gd name="connsiteX106" fmla="*/ 391739 w 755329"/>
              <a:gd name="connsiteY106" fmla="*/ 209038 h 1116829"/>
              <a:gd name="connsiteX107" fmla="*/ 378011 w 755329"/>
              <a:gd name="connsiteY107" fmla="*/ 223970 h 1116829"/>
              <a:gd name="connsiteX108" fmla="*/ 363035 w 755329"/>
              <a:gd name="connsiteY108" fmla="*/ 209038 h 1116829"/>
              <a:gd name="connsiteX109" fmla="*/ 363035 w 755329"/>
              <a:gd name="connsiteY109" fmla="*/ 164244 h 1116829"/>
              <a:gd name="connsiteX110" fmla="*/ 298139 w 755329"/>
              <a:gd name="connsiteY110" fmla="*/ 107008 h 1116829"/>
              <a:gd name="connsiteX111" fmla="*/ 143383 w 755329"/>
              <a:gd name="connsiteY111" fmla="*/ 195351 h 1116829"/>
              <a:gd name="connsiteX112" fmla="*/ 162103 w 755329"/>
              <a:gd name="connsiteY112" fmla="*/ 276229 h 1116829"/>
              <a:gd name="connsiteX113" fmla="*/ 188313 w 755329"/>
              <a:gd name="connsiteY113" fmla="*/ 292405 h 1116829"/>
              <a:gd name="connsiteX114" fmla="*/ 194553 w 755329"/>
              <a:gd name="connsiteY114" fmla="*/ 312314 h 1116829"/>
              <a:gd name="connsiteX115" fmla="*/ 180825 w 755329"/>
              <a:gd name="connsiteY115" fmla="*/ 319779 h 1116829"/>
              <a:gd name="connsiteX116" fmla="*/ 173337 w 755329"/>
              <a:gd name="connsiteY116" fmla="*/ 317291 h 1116829"/>
              <a:gd name="connsiteX117" fmla="*/ 148375 w 755329"/>
              <a:gd name="connsiteY117" fmla="*/ 303604 h 1116829"/>
              <a:gd name="connsiteX118" fmla="*/ 97207 w 755329"/>
              <a:gd name="connsiteY118" fmla="*/ 334711 h 1116829"/>
              <a:gd name="connsiteX119" fmla="*/ 97207 w 755329"/>
              <a:gd name="connsiteY119" fmla="*/ 510153 h 1116829"/>
              <a:gd name="connsiteX120" fmla="*/ 104695 w 755329"/>
              <a:gd name="connsiteY120" fmla="*/ 511398 h 1116829"/>
              <a:gd name="connsiteX121" fmla="*/ 149623 w 755329"/>
              <a:gd name="connsiteY121" fmla="*/ 542505 h 1116829"/>
              <a:gd name="connsiteX122" fmla="*/ 183321 w 755329"/>
              <a:gd name="connsiteY122" fmla="*/ 521352 h 1116829"/>
              <a:gd name="connsiteX123" fmla="*/ 204537 w 755329"/>
              <a:gd name="connsiteY123" fmla="*/ 526329 h 1116829"/>
              <a:gd name="connsiteX124" fmla="*/ 199545 w 755329"/>
              <a:gd name="connsiteY124" fmla="*/ 547482 h 1116829"/>
              <a:gd name="connsiteX125" fmla="*/ 163351 w 755329"/>
              <a:gd name="connsiteY125" fmla="*/ 569879 h 1116829"/>
              <a:gd name="connsiteX126" fmla="*/ 124663 w 755329"/>
              <a:gd name="connsiteY126" fmla="*/ 663199 h 1116829"/>
              <a:gd name="connsiteX127" fmla="*/ 83479 w 755329"/>
              <a:gd name="connsiteY127" fmla="*/ 674398 h 1116829"/>
              <a:gd name="connsiteX128" fmla="*/ 11093 w 755329"/>
              <a:gd name="connsiteY128" fmla="*/ 633337 h 1116829"/>
              <a:gd name="connsiteX129" fmla="*/ 41045 w 755329"/>
              <a:gd name="connsiteY129" fmla="*/ 520108 h 1116829"/>
              <a:gd name="connsiteX130" fmla="*/ 68503 w 755329"/>
              <a:gd name="connsiteY130" fmla="*/ 510153 h 1116829"/>
              <a:gd name="connsiteX131" fmla="*/ 68503 w 755329"/>
              <a:gd name="connsiteY131" fmla="*/ 334711 h 1116829"/>
              <a:gd name="connsiteX132" fmla="*/ 41045 w 755329"/>
              <a:gd name="connsiteY132" fmla="*/ 324756 h 1116829"/>
              <a:gd name="connsiteX133" fmla="*/ 11093 w 755329"/>
              <a:gd name="connsiteY133" fmla="*/ 211527 h 1116829"/>
              <a:gd name="connsiteX134" fmla="*/ 62263 w 755329"/>
              <a:gd name="connsiteY134" fmla="*/ 172954 h 1116829"/>
              <a:gd name="connsiteX135" fmla="*/ 117175 w 755329"/>
              <a:gd name="connsiteY135" fmla="*/ 176687 h 1116829"/>
              <a:gd name="connsiteX136" fmla="*/ 294395 w 755329"/>
              <a:gd name="connsiteY136" fmla="*/ 73412 h 1116829"/>
              <a:gd name="connsiteX137" fmla="*/ 378011 w 755329"/>
              <a:gd name="connsiteY137" fmla="*/ 0 h 111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755329" h="1116829">
                <a:moveTo>
                  <a:pt x="291231" y="659165"/>
                </a:moveTo>
                <a:lnTo>
                  <a:pt x="459301" y="659165"/>
                </a:lnTo>
                <a:cubicBezTo>
                  <a:pt x="509099" y="659165"/>
                  <a:pt x="557653" y="665417"/>
                  <a:pt x="606205" y="679172"/>
                </a:cubicBezTo>
                <a:lnTo>
                  <a:pt x="664719" y="695428"/>
                </a:lnTo>
                <a:cubicBezTo>
                  <a:pt x="707047" y="711684"/>
                  <a:pt x="734437" y="750448"/>
                  <a:pt x="734437" y="795464"/>
                </a:cubicBezTo>
                <a:lnTo>
                  <a:pt x="734437" y="961773"/>
                </a:lnTo>
                <a:cubicBezTo>
                  <a:pt x="734437" y="970527"/>
                  <a:pt x="728213" y="976779"/>
                  <a:pt x="719497" y="976779"/>
                </a:cubicBezTo>
                <a:cubicBezTo>
                  <a:pt x="712027" y="976779"/>
                  <a:pt x="704557" y="970527"/>
                  <a:pt x="704557" y="961773"/>
                </a:cubicBezTo>
                <a:lnTo>
                  <a:pt x="704557" y="795464"/>
                </a:lnTo>
                <a:cubicBezTo>
                  <a:pt x="704557" y="764203"/>
                  <a:pt x="684639" y="734192"/>
                  <a:pt x="656005" y="724189"/>
                </a:cubicBezTo>
                <a:lnTo>
                  <a:pt x="597491" y="707933"/>
                </a:lnTo>
                <a:cubicBezTo>
                  <a:pt x="552673" y="695428"/>
                  <a:pt x="506609" y="689176"/>
                  <a:pt x="460545" y="689176"/>
                </a:cubicBezTo>
                <a:cubicBezTo>
                  <a:pt x="455565" y="715435"/>
                  <a:pt x="438137" y="737943"/>
                  <a:pt x="415727" y="747947"/>
                </a:cubicBezTo>
                <a:lnTo>
                  <a:pt x="450585" y="1023045"/>
                </a:lnTo>
                <a:cubicBezTo>
                  <a:pt x="453075" y="1038051"/>
                  <a:pt x="446851" y="1054307"/>
                  <a:pt x="435647" y="1065561"/>
                </a:cubicBezTo>
                <a:lnTo>
                  <a:pt x="392073" y="1109326"/>
                </a:lnTo>
                <a:cubicBezTo>
                  <a:pt x="383357" y="1119330"/>
                  <a:pt x="368419" y="1119330"/>
                  <a:pt x="358459" y="1109326"/>
                </a:cubicBezTo>
                <a:lnTo>
                  <a:pt x="316129" y="1065561"/>
                </a:lnTo>
                <a:cubicBezTo>
                  <a:pt x="303681" y="1054307"/>
                  <a:pt x="298701" y="1038051"/>
                  <a:pt x="299945" y="1023045"/>
                </a:cubicBezTo>
                <a:lnTo>
                  <a:pt x="336049" y="747947"/>
                </a:lnTo>
                <a:cubicBezTo>
                  <a:pt x="313639" y="736693"/>
                  <a:pt x="296211" y="715435"/>
                  <a:pt x="289985" y="689176"/>
                </a:cubicBezTo>
                <a:cubicBezTo>
                  <a:pt x="245167" y="689176"/>
                  <a:pt x="197859" y="695428"/>
                  <a:pt x="153039" y="707933"/>
                </a:cubicBezTo>
                <a:lnTo>
                  <a:pt x="95771" y="724189"/>
                </a:lnTo>
                <a:cubicBezTo>
                  <a:pt x="65893" y="734192"/>
                  <a:pt x="45973" y="764203"/>
                  <a:pt x="45973" y="795464"/>
                </a:cubicBezTo>
                <a:lnTo>
                  <a:pt x="45973" y="961773"/>
                </a:lnTo>
                <a:cubicBezTo>
                  <a:pt x="45973" y="970527"/>
                  <a:pt x="38503" y="976779"/>
                  <a:pt x="31033" y="976779"/>
                </a:cubicBezTo>
                <a:cubicBezTo>
                  <a:pt x="23563" y="976779"/>
                  <a:pt x="16095" y="970527"/>
                  <a:pt x="16095" y="961773"/>
                </a:cubicBezTo>
                <a:lnTo>
                  <a:pt x="16095" y="795464"/>
                </a:lnTo>
                <a:cubicBezTo>
                  <a:pt x="16095" y="750448"/>
                  <a:pt x="43483" y="711684"/>
                  <a:pt x="85811" y="695428"/>
                </a:cubicBezTo>
                <a:lnTo>
                  <a:pt x="87057" y="695428"/>
                </a:lnTo>
                <a:lnTo>
                  <a:pt x="145571" y="679172"/>
                </a:lnTo>
                <a:cubicBezTo>
                  <a:pt x="192879" y="665417"/>
                  <a:pt x="241433" y="659165"/>
                  <a:pt x="291231" y="659165"/>
                </a:cubicBezTo>
                <a:close/>
                <a:moveTo>
                  <a:pt x="678629" y="539394"/>
                </a:moveTo>
                <a:cubicBezTo>
                  <a:pt x="671609" y="538461"/>
                  <a:pt x="664433" y="538772"/>
                  <a:pt x="657569" y="540016"/>
                </a:cubicBezTo>
                <a:cubicBezTo>
                  <a:pt x="645087" y="543749"/>
                  <a:pt x="633855" y="553703"/>
                  <a:pt x="626367" y="564902"/>
                </a:cubicBezTo>
                <a:cubicBezTo>
                  <a:pt x="618879" y="577344"/>
                  <a:pt x="617631" y="591031"/>
                  <a:pt x="620127" y="604718"/>
                </a:cubicBezTo>
                <a:cubicBezTo>
                  <a:pt x="625119" y="618406"/>
                  <a:pt x="633855" y="629604"/>
                  <a:pt x="646335" y="638314"/>
                </a:cubicBezTo>
                <a:cubicBezTo>
                  <a:pt x="671297" y="652001"/>
                  <a:pt x="703745" y="643291"/>
                  <a:pt x="718721" y="618406"/>
                </a:cubicBezTo>
                <a:cubicBezTo>
                  <a:pt x="732449" y="592276"/>
                  <a:pt x="723713" y="559925"/>
                  <a:pt x="698753" y="546237"/>
                </a:cubicBezTo>
                <a:cubicBezTo>
                  <a:pt x="692513" y="542504"/>
                  <a:pt x="685649" y="540327"/>
                  <a:pt x="678629" y="539394"/>
                </a:cubicBezTo>
                <a:close/>
                <a:moveTo>
                  <a:pt x="83479" y="538772"/>
                </a:moveTo>
                <a:cubicBezTo>
                  <a:pt x="73495" y="538772"/>
                  <a:pt x="64759" y="541260"/>
                  <a:pt x="56023" y="546237"/>
                </a:cubicBezTo>
                <a:cubicBezTo>
                  <a:pt x="31061" y="559925"/>
                  <a:pt x="22325" y="592276"/>
                  <a:pt x="37301" y="618406"/>
                </a:cubicBezTo>
                <a:cubicBezTo>
                  <a:pt x="52279" y="643291"/>
                  <a:pt x="83479" y="652001"/>
                  <a:pt x="109687" y="638314"/>
                </a:cubicBezTo>
                <a:cubicBezTo>
                  <a:pt x="134647" y="622138"/>
                  <a:pt x="143383" y="591031"/>
                  <a:pt x="129655" y="564902"/>
                </a:cubicBezTo>
                <a:cubicBezTo>
                  <a:pt x="122167" y="553703"/>
                  <a:pt x="110935" y="543749"/>
                  <a:pt x="97207" y="540016"/>
                </a:cubicBezTo>
                <a:cubicBezTo>
                  <a:pt x="92215" y="540016"/>
                  <a:pt x="88471" y="538772"/>
                  <a:pt x="83479" y="538772"/>
                </a:cubicBezTo>
                <a:close/>
                <a:moveTo>
                  <a:pt x="378015" y="298821"/>
                </a:moveTo>
                <a:cubicBezTo>
                  <a:pt x="312235" y="298821"/>
                  <a:pt x="260109" y="351966"/>
                  <a:pt x="260109" y="416234"/>
                </a:cubicBezTo>
                <a:cubicBezTo>
                  <a:pt x="260109" y="480503"/>
                  <a:pt x="312235" y="533648"/>
                  <a:pt x="378015" y="533648"/>
                </a:cubicBezTo>
                <a:cubicBezTo>
                  <a:pt x="442551" y="533648"/>
                  <a:pt x="495919" y="480503"/>
                  <a:pt x="495919" y="416234"/>
                </a:cubicBezTo>
                <a:cubicBezTo>
                  <a:pt x="495919" y="351966"/>
                  <a:pt x="442551" y="298821"/>
                  <a:pt x="378015" y="298821"/>
                </a:cubicBezTo>
                <a:close/>
                <a:moveTo>
                  <a:pt x="378015" y="269158"/>
                </a:moveTo>
                <a:cubicBezTo>
                  <a:pt x="458687" y="269158"/>
                  <a:pt x="525705" y="334663"/>
                  <a:pt x="525705" y="416234"/>
                </a:cubicBezTo>
                <a:cubicBezTo>
                  <a:pt x="525705" y="497806"/>
                  <a:pt x="458687" y="564546"/>
                  <a:pt x="378015" y="564546"/>
                </a:cubicBezTo>
                <a:cubicBezTo>
                  <a:pt x="296101" y="564546"/>
                  <a:pt x="230323" y="497806"/>
                  <a:pt x="230323" y="416234"/>
                </a:cubicBezTo>
                <a:cubicBezTo>
                  <a:pt x="230323" y="334663"/>
                  <a:pt x="296101" y="269158"/>
                  <a:pt x="378015" y="269158"/>
                </a:cubicBezTo>
                <a:close/>
                <a:moveTo>
                  <a:pt x="90187" y="199862"/>
                </a:moveTo>
                <a:cubicBezTo>
                  <a:pt x="83479" y="199084"/>
                  <a:pt x="76615" y="199706"/>
                  <a:pt x="69751" y="201573"/>
                </a:cubicBezTo>
                <a:cubicBezTo>
                  <a:pt x="56023" y="205305"/>
                  <a:pt x="44789" y="214015"/>
                  <a:pt x="37301" y="226458"/>
                </a:cubicBezTo>
                <a:cubicBezTo>
                  <a:pt x="22325" y="251344"/>
                  <a:pt x="31061" y="283695"/>
                  <a:pt x="56023" y="298627"/>
                </a:cubicBezTo>
                <a:cubicBezTo>
                  <a:pt x="82231" y="312314"/>
                  <a:pt x="114679" y="304848"/>
                  <a:pt x="129655" y="278718"/>
                </a:cubicBezTo>
                <a:cubicBezTo>
                  <a:pt x="143383" y="253832"/>
                  <a:pt x="134647" y="221481"/>
                  <a:pt x="109687" y="206550"/>
                </a:cubicBezTo>
                <a:cubicBezTo>
                  <a:pt x="103447" y="202817"/>
                  <a:pt x="96895" y="200639"/>
                  <a:pt x="90187" y="199862"/>
                </a:cubicBezTo>
                <a:close/>
                <a:moveTo>
                  <a:pt x="671297" y="199084"/>
                </a:moveTo>
                <a:cubicBezTo>
                  <a:pt x="662561" y="199084"/>
                  <a:pt x="653825" y="202817"/>
                  <a:pt x="646335" y="206550"/>
                </a:cubicBezTo>
                <a:cubicBezTo>
                  <a:pt x="620127" y="221481"/>
                  <a:pt x="611391" y="253832"/>
                  <a:pt x="626367" y="278718"/>
                </a:cubicBezTo>
                <a:cubicBezTo>
                  <a:pt x="640095" y="304848"/>
                  <a:pt x="673793" y="312314"/>
                  <a:pt x="698753" y="298627"/>
                </a:cubicBezTo>
                <a:cubicBezTo>
                  <a:pt x="723713" y="283695"/>
                  <a:pt x="732449" y="251344"/>
                  <a:pt x="718721" y="226458"/>
                </a:cubicBezTo>
                <a:cubicBezTo>
                  <a:pt x="711233" y="214015"/>
                  <a:pt x="698753" y="205305"/>
                  <a:pt x="685025" y="201573"/>
                </a:cubicBezTo>
                <a:cubicBezTo>
                  <a:pt x="681281" y="200328"/>
                  <a:pt x="676289" y="199084"/>
                  <a:pt x="671297" y="199084"/>
                </a:cubicBezTo>
                <a:close/>
                <a:moveTo>
                  <a:pt x="378011" y="31107"/>
                </a:moveTo>
                <a:cubicBezTo>
                  <a:pt x="348059" y="31107"/>
                  <a:pt x="324347" y="54748"/>
                  <a:pt x="324347" y="83366"/>
                </a:cubicBezTo>
                <a:cubicBezTo>
                  <a:pt x="324347" y="111985"/>
                  <a:pt x="348059" y="135626"/>
                  <a:pt x="378011" y="135626"/>
                </a:cubicBezTo>
                <a:cubicBezTo>
                  <a:pt x="406715" y="135626"/>
                  <a:pt x="430429" y="111985"/>
                  <a:pt x="430429" y="83366"/>
                </a:cubicBezTo>
                <a:cubicBezTo>
                  <a:pt x="430429" y="54748"/>
                  <a:pt x="406715" y="31107"/>
                  <a:pt x="378011" y="31107"/>
                </a:cubicBezTo>
                <a:close/>
                <a:moveTo>
                  <a:pt x="378011" y="0"/>
                </a:moveTo>
                <a:cubicBezTo>
                  <a:pt x="420445" y="0"/>
                  <a:pt x="455389" y="32351"/>
                  <a:pt x="460381" y="73412"/>
                </a:cubicBezTo>
                <a:lnTo>
                  <a:pt x="638847" y="176687"/>
                </a:lnTo>
                <a:cubicBezTo>
                  <a:pt x="655073" y="169221"/>
                  <a:pt x="675041" y="167977"/>
                  <a:pt x="693761" y="172954"/>
                </a:cubicBezTo>
                <a:cubicBezTo>
                  <a:pt x="714977" y="177931"/>
                  <a:pt x="732449" y="191618"/>
                  <a:pt x="743681" y="211527"/>
                </a:cubicBezTo>
                <a:cubicBezTo>
                  <a:pt x="767395" y="250099"/>
                  <a:pt x="753665" y="301115"/>
                  <a:pt x="713729" y="324756"/>
                </a:cubicBezTo>
                <a:cubicBezTo>
                  <a:pt x="704993" y="328489"/>
                  <a:pt x="696257" y="332222"/>
                  <a:pt x="687521" y="334711"/>
                </a:cubicBezTo>
                <a:lnTo>
                  <a:pt x="687521" y="510153"/>
                </a:lnTo>
                <a:cubicBezTo>
                  <a:pt x="696257" y="512642"/>
                  <a:pt x="704993" y="515131"/>
                  <a:pt x="713729" y="520108"/>
                </a:cubicBezTo>
                <a:cubicBezTo>
                  <a:pt x="753665" y="542505"/>
                  <a:pt x="767395" y="593520"/>
                  <a:pt x="743681" y="633337"/>
                </a:cubicBezTo>
                <a:cubicBezTo>
                  <a:pt x="728705" y="659467"/>
                  <a:pt x="701249" y="674398"/>
                  <a:pt x="671297" y="674398"/>
                </a:cubicBezTo>
                <a:cubicBezTo>
                  <a:pt x="657569" y="674398"/>
                  <a:pt x="643839" y="670665"/>
                  <a:pt x="630111" y="663199"/>
                </a:cubicBezTo>
                <a:cubicBezTo>
                  <a:pt x="611391" y="652001"/>
                  <a:pt x="597663" y="634581"/>
                  <a:pt x="591423" y="613428"/>
                </a:cubicBezTo>
                <a:cubicBezTo>
                  <a:pt x="587679" y="598497"/>
                  <a:pt x="588927" y="582322"/>
                  <a:pt x="592671" y="567390"/>
                </a:cubicBezTo>
                <a:lnTo>
                  <a:pt x="557727" y="547482"/>
                </a:lnTo>
                <a:cubicBezTo>
                  <a:pt x="551487" y="543749"/>
                  <a:pt x="548991" y="533795"/>
                  <a:pt x="553983" y="526329"/>
                </a:cubicBezTo>
                <a:cubicBezTo>
                  <a:pt x="557727" y="520108"/>
                  <a:pt x="566463" y="517619"/>
                  <a:pt x="573951" y="521352"/>
                </a:cubicBezTo>
                <a:lnTo>
                  <a:pt x="606399" y="541260"/>
                </a:lnTo>
                <a:cubicBezTo>
                  <a:pt x="617631" y="526329"/>
                  <a:pt x="632607" y="516375"/>
                  <a:pt x="650079" y="511398"/>
                </a:cubicBezTo>
                <a:cubicBezTo>
                  <a:pt x="652577" y="511398"/>
                  <a:pt x="655073" y="511398"/>
                  <a:pt x="657569" y="510153"/>
                </a:cubicBezTo>
                <a:lnTo>
                  <a:pt x="657569" y="334711"/>
                </a:lnTo>
                <a:cubicBezTo>
                  <a:pt x="636351" y="330978"/>
                  <a:pt x="618879" y="318535"/>
                  <a:pt x="605151" y="301115"/>
                </a:cubicBezTo>
                <a:lnTo>
                  <a:pt x="576447" y="318535"/>
                </a:lnTo>
                <a:cubicBezTo>
                  <a:pt x="575199" y="319779"/>
                  <a:pt x="572703" y="319779"/>
                  <a:pt x="568959" y="319779"/>
                </a:cubicBezTo>
                <a:cubicBezTo>
                  <a:pt x="565215" y="319779"/>
                  <a:pt x="560223" y="318535"/>
                  <a:pt x="556479" y="313558"/>
                </a:cubicBezTo>
                <a:cubicBezTo>
                  <a:pt x="552735" y="306092"/>
                  <a:pt x="555231" y="297382"/>
                  <a:pt x="561471" y="292405"/>
                </a:cubicBezTo>
                <a:lnTo>
                  <a:pt x="592671" y="273741"/>
                </a:lnTo>
                <a:cubicBezTo>
                  <a:pt x="585183" y="246367"/>
                  <a:pt x="591423" y="216504"/>
                  <a:pt x="611391" y="195351"/>
                </a:cubicBezTo>
                <a:lnTo>
                  <a:pt x="456637" y="107008"/>
                </a:lnTo>
                <a:cubicBezTo>
                  <a:pt x="447901" y="135626"/>
                  <a:pt x="422941" y="159267"/>
                  <a:pt x="391739" y="164244"/>
                </a:cubicBezTo>
                <a:lnTo>
                  <a:pt x="391739" y="209038"/>
                </a:lnTo>
                <a:cubicBezTo>
                  <a:pt x="391739" y="216504"/>
                  <a:pt x="385499" y="223970"/>
                  <a:pt x="378011" y="223970"/>
                </a:cubicBezTo>
                <a:cubicBezTo>
                  <a:pt x="369275" y="223970"/>
                  <a:pt x="363035" y="216504"/>
                  <a:pt x="363035" y="209038"/>
                </a:cubicBezTo>
                <a:lnTo>
                  <a:pt x="363035" y="164244"/>
                </a:lnTo>
                <a:cubicBezTo>
                  <a:pt x="331835" y="159267"/>
                  <a:pt x="306875" y="135626"/>
                  <a:pt x="298139" y="107008"/>
                </a:cubicBezTo>
                <a:lnTo>
                  <a:pt x="143383" y="195351"/>
                </a:lnTo>
                <a:cubicBezTo>
                  <a:pt x="163351" y="216504"/>
                  <a:pt x="170841" y="247611"/>
                  <a:pt x="162103" y="276229"/>
                </a:cubicBezTo>
                <a:lnTo>
                  <a:pt x="188313" y="292405"/>
                </a:lnTo>
                <a:cubicBezTo>
                  <a:pt x="195801" y="296138"/>
                  <a:pt x="197049" y="304848"/>
                  <a:pt x="194553" y="312314"/>
                </a:cubicBezTo>
                <a:cubicBezTo>
                  <a:pt x="190809" y="317291"/>
                  <a:pt x="185817" y="319779"/>
                  <a:pt x="180825" y="319779"/>
                </a:cubicBezTo>
                <a:cubicBezTo>
                  <a:pt x="178329" y="319779"/>
                  <a:pt x="175833" y="318535"/>
                  <a:pt x="173337" y="317291"/>
                </a:cubicBezTo>
                <a:lnTo>
                  <a:pt x="148375" y="303604"/>
                </a:lnTo>
                <a:cubicBezTo>
                  <a:pt x="135895" y="319779"/>
                  <a:pt x="117175" y="330978"/>
                  <a:pt x="97207" y="334711"/>
                </a:cubicBezTo>
                <a:lnTo>
                  <a:pt x="97207" y="510153"/>
                </a:lnTo>
                <a:cubicBezTo>
                  <a:pt x="99703" y="511398"/>
                  <a:pt x="102199" y="511398"/>
                  <a:pt x="104695" y="511398"/>
                </a:cubicBezTo>
                <a:cubicBezTo>
                  <a:pt x="123415" y="516375"/>
                  <a:pt x="138391" y="527573"/>
                  <a:pt x="149623" y="542505"/>
                </a:cubicBezTo>
                <a:lnTo>
                  <a:pt x="183321" y="521352"/>
                </a:lnTo>
                <a:cubicBezTo>
                  <a:pt x="192057" y="517619"/>
                  <a:pt x="200793" y="520108"/>
                  <a:pt x="204537" y="526329"/>
                </a:cubicBezTo>
                <a:cubicBezTo>
                  <a:pt x="209529" y="533795"/>
                  <a:pt x="207033" y="543749"/>
                  <a:pt x="199545" y="547482"/>
                </a:cubicBezTo>
                <a:lnTo>
                  <a:pt x="163351" y="569879"/>
                </a:lnTo>
                <a:cubicBezTo>
                  <a:pt x="173337" y="604718"/>
                  <a:pt x="158359" y="643291"/>
                  <a:pt x="124663" y="663199"/>
                </a:cubicBezTo>
                <a:cubicBezTo>
                  <a:pt x="110935" y="670665"/>
                  <a:pt x="97207" y="674398"/>
                  <a:pt x="83479" y="674398"/>
                </a:cubicBezTo>
                <a:cubicBezTo>
                  <a:pt x="53527" y="674398"/>
                  <a:pt x="27317" y="659467"/>
                  <a:pt x="11093" y="633337"/>
                </a:cubicBezTo>
                <a:cubicBezTo>
                  <a:pt x="-11371" y="593520"/>
                  <a:pt x="1109" y="542505"/>
                  <a:pt x="41045" y="520108"/>
                </a:cubicBezTo>
                <a:cubicBezTo>
                  <a:pt x="49783" y="515131"/>
                  <a:pt x="58519" y="512642"/>
                  <a:pt x="68503" y="510153"/>
                </a:cubicBezTo>
                <a:lnTo>
                  <a:pt x="68503" y="334711"/>
                </a:lnTo>
                <a:cubicBezTo>
                  <a:pt x="58519" y="332222"/>
                  <a:pt x="49783" y="328489"/>
                  <a:pt x="41045" y="324756"/>
                </a:cubicBezTo>
                <a:cubicBezTo>
                  <a:pt x="1109" y="301115"/>
                  <a:pt x="-11371" y="250099"/>
                  <a:pt x="11093" y="211527"/>
                </a:cubicBezTo>
                <a:cubicBezTo>
                  <a:pt x="22325" y="191618"/>
                  <a:pt x="39797" y="177931"/>
                  <a:pt x="62263" y="172954"/>
                </a:cubicBezTo>
                <a:cubicBezTo>
                  <a:pt x="79735" y="167977"/>
                  <a:pt x="99703" y="169221"/>
                  <a:pt x="117175" y="176687"/>
                </a:cubicBezTo>
                <a:lnTo>
                  <a:pt x="294395" y="73412"/>
                </a:lnTo>
                <a:cubicBezTo>
                  <a:pt x="299387" y="32351"/>
                  <a:pt x="335579" y="0"/>
                  <a:pt x="378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EA26B2F-CD2A-D244-8A43-D06C4D65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856" y="7612058"/>
            <a:ext cx="1089304" cy="1018954"/>
          </a:xfrm>
          <a:custGeom>
            <a:avLst/>
            <a:gdLst>
              <a:gd name="connsiteX0" fmla="*/ 189994 w 1089304"/>
              <a:gd name="connsiteY0" fmla="*/ 207229 h 1018954"/>
              <a:gd name="connsiteX1" fmla="*/ 251258 w 1089304"/>
              <a:gd name="connsiteY1" fmla="*/ 207229 h 1018954"/>
              <a:gd name="connsiteX2" fmla="*/ 257509 w 1089304"/>
              <a:gd name="connsiteY2" fmla="*/ 215875 h 1018954"/>
              <a:gd name="connsiteX3" fmla="*/ 255008 w 1089304"/>
              <a:gd name="connsiteY3" fmla="*/ 228226 h 1018954"/>
              <a:gd name="connsiteX4" fmla="*/ 290016 w 1089304"/>
              <a:gd name="connsiteY4" fmla="*/ 252929 h 1018954"/>
              <a:gd name="connsiteX5" fmla="*/ 307520 w 1089304"/>
              <a:gd name="connsiteY5" fmla="*/ 235637 h 1018954"/>
              <a:gd name="connsiteX6" fmla="*/ 306270 w 1089304"/>
              <a:gd name="connsiteY6" fmla="*/ 217110 h 1018954"/>
              <a:gd name="connsiteX7" fmla="*/ 311271 w 1089304"/>
              <a:gd name="connsiteY7" fmla="*/ 207229 h 1018954"/>
              <a:gd name="connsiteX8" fmla="*/ 375035 w 1089304"/>
              <a:gd name="connsiteY8" fmla="*/ 207229 h 1018954"/>
              <a:gd name="connsiteX9" fmla="*/ 397540 w 1089304"/>
              <a:gd name="connsiteY9" fmla="*/ 230696 h 1018954"/>
              <a:gd name="connsiteX10" fmla="*/ 397540 w 1089304"/>
              <a:gd name="connsiteY10" fmla="*/ 293688 h 1018954"/>
              <a:gd name="connsiteX11" fmla="*/ 426297 w 1089304"/>
              <a:gd name="connsiteY11" fmla="*/ 285042 h 1018954"/>
              <a:gd name="connsiteX12" fmla="*/ 443801 w 1089304"/>
              <a:gd name="connsiteY12" fmla="*/ 303568 h 1018954"/>
              <a:gd name="connsiteX13" fmla="*/ 417545 w 1089304"/>
              <a:gd name="connsiteY13" fmla="*/ 336917 h 1018954"/>
              <a:gd name="connsiteX14" fmla="*/ 397540 w 1089304"/>
              <a:gd name="connsiteY14" fmla="*/ 328271 h 1018954"/>
              <a:gd name="connsiteX15" fmla="*/ 397540 w 1089304"/>
              <a:gd name="connsiteY15" fmla="*/ 392497 h 1018954"/>
              <a:gd name="connsiteX16" fmla="*/ 375035 w 1089304"/>
              <a:gd name="connsiteY16" fmla="*/ 414729 h 1018954"/>
              <a:gd name="connsiteX17" fmla="*/ 312521 w 1089304"/>
              <a:gd name="connsiteY17" fmla="*/ 414729 h 1018954"/>
              <a:gd name="connsiteX18" fmla="*/ 306270 w 1089304"/>
              <a:gd name="connsiteY18" fmla="*/ 404848 h 1018954"/>
              <a:gd name="connsiteX19" fmla="*/ 310021 w 1089304"/>
              <a:gd name="connsiteY19" fmla="*/ 393732 h 1018954"/>
              <a:gd name="connsiteX20" fmla="*/ 275013 w 1089304"/>
              <a:gd name="connsiteY20" fmla="*/ 367795 h 1018954"/>
              <a:gd name="connsiteX21" fmla="*/ 256259 w 1089304"/>
              <a:gd name="connsiteY21" fmla="*/ 386321 h 1018954"/>
              <a:gd name="connsiteX22" fmla="*/ 257509 w 1089304"/>
              <a:gd name="connsiteY22" fmla="*/ 404848 h 1018954"/>
              <a:gd name="connsiteX23" fmla="*/ 252508 w 1089304"/>
              <a:gd name="connsiteY23" fmla="*/ 414729 h 1018954"/>
              <a:gd name="connsiteX24" fmla="*/ 189994 w 1089304"/>
              <a:gd name="connsiteY24" fmla="*/ 414729 h 1018954"/>
              <a:gd name="connsiteX25" fmla="*/ 167489 w 1089304"/>
              <a:gd name="connsiteY25" fmla="*/ 392497 h 1018954"/>
              <a:gd name="connsiteX26" fmla="*/ 167489 w 1089304"/>
              <a:gd name="connsiteY26" fmla="*/ 328271 h 1018954"/>
              <a:gd name="connsiteX27" fmla="*/ 146234 w 1089304"/>
              <a:gd name="connsiteY27" fmla="*/ 336917 h 1018954"/>
              <a:gd name="connsiteX28" fmla="*/ 119978 w 1089304"/>
              <a:gd name="connsiteY28" fmla="*/ 303568 h 1018954"/>
              <a:gd name="connsiteX29" fmla="*/ 137482 w 1089304"/>
              <a:gd name="connsiteY29" fmla="*/ 285042 h 1018954"/>
              <a:gd name="connsiteX30" fmla="*/ 167489 w 1089304"/>
              <a:gd name="connsiteY30" fmla="*/ 294923 h 1018954"/>
              <a:gd name="connsiteX31" fmla="*/ 167489 w 1089304"/>
              <a:gd name="connsiteY31" fmla="*/ 230696 h 1018954"/>
              <a:gd name="connsiteX32" fmla="*/ 189994 w 1089304"/>
              <a:gd name="connsiteY32" fmla="*/ 207229 h 1018954"/>
              <a:gd name="connsiteX33" fmla="*/ 281265 w 1089304"/>
              <a:gd name="connsiteY33" fmla="*/ 92484 h 1018954"/>
              <a:gd name="connsiteX34" fmla="*/ 252552 w 1089304"/>
              <a:gd name="connsiteY34" fmla="*/ 93728 h 1018954"/>
              <a:gd name="connsiteX35" fmla="*/ 31581 w 1089304"/>
              <a:gd name="connsiteY35" fmla="*/ 313843 h 1018954"/>
              <a:gd name="connsiteX36" fmla="*/ 77773 w 1089304"/>
              <a:gd name="connsiteY36" fmla="*/ 487944 h 1018954"/>
              <a:gd name="connsiteX37" fmla="*/ 96499 w 1089304"/>
              <a:gd name="connsiteY37" fmla="*/ 714277 h 1018954"/>
              <a:gd name="connsiteX38" fmla="*/ 96499 w 1089304"/>
              <a:gd name="connsiteY38" fmla="*/ 959262 h 1018954"/>
              <a:gd name="connsiteX39" fmla="*/ 126461 w 1089304"/>
              <a:gd name="connsiteY39" fmla="*/ 989108 h 1018954"/>
              <a:gd name="connsiteX40" fmla="*/ 336196 w 1089304"/>
              <a:gd name="connsiteY40" fmla="*/ 989108 h 1018954"/>
              <a:gd name="connsiteX41" fmla="*/ 363661 w 1089304"/>
              <a:gd name="connsiteY41" fmla="*/ 971698 h 1018954"/>
              <a:gd name="connsiteX42" fmla="*/ 363661 w 1089304"/>
              <a:gd name="connsiteY42" fmla="*/ 967967 h 1018954"/>
              <a:gd name="connsiteX43" fmla="*/ 364909 w 1089304"/>
              <a:gd name="connsiteY43" fmla="*/ 964237 h 1018954"/>
              <a:gd name="connsiteX44" fmla="*/ 364909 w 1089304"/>
              <a:gd name="connsiteY44" fmla="*/ 959262 h 1018954"/>
              <a:gd name="connsiteX45" fmla="*/ 364909 w 1089304"/>
              <a:gd name="connsiteY45" fmla="*/ 841122 h 1018954"/>
              <a:gd name="connsiteX46" fmla="*/ 366158 w 1089304"/>
              <a:gd name="connsiteY46" fmla="*/ 833661 h 1018954"/>
              <a:gd name="connsiteX47" fmla="*/ 367406 w 1089304"/>
              <a:gd name="connsiteY47" fmla="*/ 828686 h 1018954"/>
              <a:gd name="connsiteX48" fmla="*/ 368655 w 1089304"/>
              <a:gd name="connsiteY48" fmla="*/ 827443 h 1018954"/>
              <a:gd name="connsiteX49" fmla="*/ 371151 w 1089304"/>
              <a:gd name="connsiteY49" fmla="*/ 822468 h 1018954"/>
              <a:gd name="connsiteX50" fmla="*/ 371151 w 1089304"/>
              <a:gd name="connsiteY50" fmla="*/ 821225 h 1018954"/>
              <a:gd name="connsiteX51" fmla="*/ 374897 w 1089304"/>
              <a:gd name="connsiteY51" fmla="*/ 817494 h 1018954"/>
              <a:gd name="connsiteX52" fmla="*/ 376145 w 1089304"/>
              <a:gd name="connsiteY52" fmla="*/ 815007 h 1018954"/>
              <a:gd name="connsiteX53" fmla="*/ 379890 w 1089304"/>
              <a:gd name="connsiteY53" fmla="*/ 813763 h 1018954"/>
              <a:gd name="connsiteX54" fmla="*/ 382387 w 1089304"/>
              <a:gd name="connsiteY54" fmla="*/ 811276 h 1018954"/>
              <a:gd name="connsiteX55" fmla="*/ 398617 w 1089304"/>
              <a:gd name="connsiteY55" fmla="*/ 806302 h 1018954"/>
              <a:gd name="connsiteX56" fmla="*/ 402362 w 1089304"/>
              <a:gd name="connsiteY56" fmla="*/ 806302 h 1018954"/>
              <a:gd name="connsiteX57" fmla="*/ 412349 w 1089304"/>
              <a:gd name="connsiteY57" fmla="*/ 807545 h 1018954"/>
              <a:gd name="connsiteX58" fmla="*/ 494745 w 1089304"/>
              <a:gd name="connsiteY58" fmla="*/ 807545 h 1018954"/>
              <a:gd name="connsiteX59" fmla="*/ 532197 w 1089304"/>
              <a:gd name="connsiteY59" fmla="*/ 770238 h 1018954"/>
              <a:gd name="connsiteX60" fmla="*/ 532197 w 1089304"/>
              <a:gd name="connsiteY60" fmla="*/ 690649 h 1018954"/>
              <a:gd name="connsiteX61" fmla="*/ 515968 w 1089304"/>
              <a:gd name="connsiteY61" fmla="*/ 690649 h 1018954"/>
              <a:gd name="connsiteX62" fmla="*/ 459789 w 1089304"/>
              <a:gd name="connsiteY62" fmla="*/ 683187 h 1018954"/>
              <a:gd name="connsiteX63" fmla="*/ 449802 w 1089304"/>
              <a:gd name="connsiteY63" fmla="*/ 664533 h 1018954"/>
              <a:gd name="connsiteX64" fmla="*/ 467280 w 1089304"/>
              <a:gd name="connsiteY64" fmla="*/ 654585 h 1018954"/>
              <a:gd name="connsiteX65" fmla="*/ 532197 w 1089304"/>
              <a:gd name="connsiteY65" fmla="*/ 659559 h 1018954"/>
              <a:gd name="connsiteX66" fmla="*/ 532197 w 1089304"/>
              <a:gd name="connsiteY66" fmla="*/ 596136 h 1018954"/>
              <a:gd name="connsiteX67" fmla="*/ 532197 w 1089304"/>
              <a:gd name="connsiteY67" fmla="*/ 589918 h 1018954"/>
              <a:gd name="connsiteX68" fmla="*/ 567153 w 1089304"/>
              <a:gd name="connsiteY68" fmla="*/ 561316 h 1018954"/>
              <a:gd name="connsiteX69" fmla="*/ 594618 w 1089304"/>
              <a:gd name="connsiteY69" fmla="*/ 561316 h 1018954"/>
              <a:gd name="connsiteX70" fmla="*/ 607102 w 1089304"/>
              <a:gd name="connsiteY70" fmla="*/ 555098 h 1018954"/>
              <a:gd name="connsiteX71" fmla="*/ 609599 w 1089304"/>
              <a:gd name="connsiteY71" fmla="*/ 546393 h 1018954"/>
              <a:gd name="connsiteX72" fmla="*/ 608351 w 1089304"/>
              <a:gd name="connsiteY72" fmla="*/ 542662 h 1018954"/>
              <a:gd name="connsiteX73" fmla="*/ 607102 w 1089304"/>
              <a:gd name="connsiteY73" fmla="*/ 538931 h 1018954"/>
              <a:gd name="connsiteX74" fmla="*/ 544682 w 1089304"/>
              <a:gd name="connsiteY74" fmla="*/ 433227 h 1018954"/>
              <a:gd name="connsiteX75" fmla="*/ 532197 w 1089304"/>
              <a:gd name="connsiteY75" fmla="*/ 387214 h 1018954"/>
              <a:gd name="connsiteX76" fmla="*/ 532197 w 1089304"/>
              <a:gd name="connsiteY76" fmla="*/ 341202 h 1018954"/>
              <a:gd name="connsiteX77" fmla="*/ 530949 w 1089304"/>
              <a:gd name="connsiteY77" fmla="*/ 323791 h 1018954"/>
              <a:gd name="connsiteX78" fmla="*/ 530949 w 1089304"/>
              <a:gd name="connsiteY78" fmla="*/ 318817 h 1018954"/>
              <a:gd name="connsiteX79" fmla="*/ 528452 w 1089304"/>
              <a:gd name="connsiteY79" fmla="*/ 305138 h 1018954"/>
              <a:gd name="connsiteX80" fmla="*/ 527204 w 1089304"/>
              <a:gd name="connsiteY80" fmla="*/ 295189 h 1018954"/>
              <a:gd name="connsiteX81" fmla="*/ 525955 w 1089304"/>
              <a:gd name="connsiteY81" fmla="*/ 287728 h 1018954"/>
              <a:gd name="connsiteX82" fmla="*/ 523458 w 1089304"/>
              <a:gd name="connsiteY82" fmla="*/ 276535 h 1018954"/>
              <a:gd name="connsiteX83" fmla="*/ 522210 w 1089304"/>
              <a:gd name="connsiteY83" fmla="*/ 276535 h 1018954"/>
              <a:gd name="connsiteX84" fmla="*/ 448553 w 1089304"/>
              <a:gd name="connsiteY84" fmla="*/ 155907 h 1018954"/>
              <a:gd name="connsiteX85" fmla="*/ 411101 w 1089304"/>
              <a:gd name="connsiteY85" fmla="*/ 128548 h 1018954"/>
              <a:gd name="connsiteX86" fmla="*/ 401113 w 1089304"/>
              <a:gd name="connsiteY86" fmla="*/ 122330 h 1018954"/>
              <a:gd name="connsiteX87" fmla="*/ 393623 w 1089304"/>
              <a:gd name="connsiteY87" fmla="*/ 118600 h 1018954"/>
              <a:gd name="connsiteX88" fmla="*/ 376145 w 1089304"/>
              <a:gd name="connsiteY88" fmla="*/ 109895 h 1018954"/>
              <a:gd name="connsiteX89" fmla="*/ 374897 w 1089304"/>
              <a:gd name="connsiteY89" fmla="*/ 109895 h 1018954"/>
              <a:gd name="connsiteX90" fmla="*/ 357419 w 1089304"/>
              <a:gd name="connsiteY90" fmla="*/ 103677 h 1018954"/>
              <a:gd name="connsiteX91" fmla="*/ 354922 w 1089304"/>
              <a:gd name="connsiteY91" fmla="*/ 102433 h 1018954"/>
              <a:gd name="connsiteX92" fmla="*/ 347431 w 1089304"/>
              <a:gd name="connsiteY92" fmla="*/ 99946 h 1018954"/>
              <a:gd name="connsiteX93" fmla="*/ 281265 w 1089304"/>
              <a:gd name="connsiteY93" fmla="*/ 92484 h 1018954"/>
              <a:gd name="connsiteX94" fmla="*/ 525799 w 1089304"/>
              <a:gd name="connsiteY94" fmla="*/ 61706 h 1018954"/>
              <a:gd name="connsiteX95" fmla="*/ 477267 w 1089304"/>
              <a:gd name="connsiteY95" fmla="*/ 62638 h 1018954"/>
              <a:gd name="connsiteX96" fmla="*/ 396120 w 1089304"/>
              <a:gd name="connsiteY96" fmla="*/ 86267 h 1018954"/>
              <a:gd name="connsiteX97" fmla="*/ 414846 w 1089304"/>
              <a:gd name="connsiteY97" fmla="*/ 94972 h 1018954"/>
              <a:gd name="connsiteX98" fmla="*/ 429827 w 1089304"/>
              <a:gd name="connsiteY98" fmla="*/ 104920 h 1018954"/>
              <a:gd name="connsiteX99" fmla="*/ 434821 w 1089304"/>
              <a:gd name="connsiteY99" fmla="*/ 107407 h 1018954"/>
              <a:gd name="connsiteX100" fmla="*/ 444808 w 1089304"/>
              <a:gd name="connsiteY100" fmla="*/ 113625 h 1018954"/>
              <a:gd name="connsiteX101" fmla="*/ 552172 w 1089304"/>
              <a:gd name="connsiteY101" fmla="*/ 269074 h 1018954"/>
              <a:gd name="connsiteX102" fmla="*/ 558414 w 1089304"/>
              <a:gd name="connsiteY102" fmla="*/ 293945 h 1018954"/>
              <a:gd name="connsiteX103" fmla="*/ 558414 w 1089304"/>
              <a:gd name="connsiteY103" fmla="*/ 297676 h 1018954"/>
              <a:gd name="connsiteX104" fmla="*/ 559663 w 1089304"/>
              <a:gd name="connsiteY104" fmla="*/ 306381 h 1018954"/>
              <a:gd name="connsiteX105" fmla="*/ 560911 w 1089304"/>
              <a:gd name="connsiteY105" fmla="*/ 317574 h 1018954"/>
              <a:gd name="connsiteX106" fmla="*/ 562159 w 1089304"/>
              <a:gd name="connsiteY106" fmla="*/ 322548 h 1018954"/>
              <a:gd name="connsiteX107" fmla="*/ 562159 w 1089304"/>
              <a:gd name="connsiteY107" fmla="*/ 341202 h 1018954"/>
              <a:gd name="connsiteX108" fmla="*/ 562159 w 1089304"/>
              <a:gd name="connsiteY108" fmla="*/ 387214 h 1018954"/>
              <a:gd name="connsiteX109" fmla="*/ 570898 w 1089304"/>
              <a:gd name="connsiteY109" fmla="*/ 418304 h 1018954"/>
              <a:gd name="connsiteX110" fmla="*/ 633319 w 1089304"/>
              <a:gd name="connsiteY110" fmla="*/ 524008 h 1018954"/>
              <a:gd name="connsiteX111" fmla="*/ 639561 w 1089304"/>
              <a:gd name="connsiteY111" fmla="*/ 546393 h 1018954"/>
              <a:gd name="connsiteX112" fmla="*/ 633319 w 1089304"/>
              <a:gd name="connsiteY112" fmla="*/ 568777 h 1018954"/>
              <a:gd name="connsiteX113" fmla="*/ 607102 w 1089304"/>
              <a:gd name="connsiteY113" fmla="*/ 589918 h 1018954"/>
              <a:gd name="connsiteX114" fmla="*/ 594618 w 1089304"/>
              <a:gd name="connsiteY114" fmla="*/ 592405 h 1018954"/>
              <a:gd name="connsiteX115" fmla="*/ 567153 w 1089304"/>
              <a:gd name="connsiteY115" fmla="*/ 592405 h 1018954"/>
              <a:gd name="connsiteX116" fmla="*/ 562159 w 1089304"/>
              <a:gd name="connsiteY116" fmla="*/ 596136 h 1018954"/>
              <a:gd name="connsiteX117" fmla="*/ 562159 w 1089304"/>
              <a:gd name="connsiteY117" fmla="*/ 770238 h 1018954"/>
              <a:gd name="connsiteX118" fmla="*/ 494745 w 1089304"/>
              <a:gd name="connsiteY118" fmla="*/ 836148 h 1018954"/>
              <a:gd name="connsiteX119" fmla="*/ 412349 w 1089304"/>
              <a:gd name="connsiteY119" fmla="*/ 836148 h 1018954"/>
              <a:gd name="connsiteX120" fmla="*/ 401113 w 1089304"/>
              <a:gd name="connsiteY120" fmla="*/ 836148 h 1018954"/>
              <a:gd name="connsiteX121" fmla="*/ 398617 w 1089304"/>
              <a:gd name="connsiteY121" fmla="*/ 836148 h 1018954"/>
              <a:gd name="connsiteX122" fmla="*/ 397368 w 1089304"/>
              <a:gd name="connsiteY122" fmla="*/ 837391 h 1018954"/>
              <a:gd name="connsiteX123" fmla="*/ 396120 w 1089304"/>
              <a:gd name="connsiteY123" fmla="*/ 837391 h 1018954"/>
              <a:gd name="connsiteX124" fmla="*/ 396120 w 1089304"/>
              <a:gd name="connsiteY124" fmla="*/ 841122 h 1018954"/>
              <a:gd name="connsiteX125" fmla="*/ 396120 w 1089304"/>
              <a:gd name="connsiteY125" fmla="*/ 958019 h 1018954"/>
              <a:gd name="connsiteX126" fmla="*/ 560911 w 1089304"/>
              <a:gd name="connsiteY126" fmla="*/ 958019 h 1018954"/>
              <a:gd name="connsiteX127" fmla="*/ 588376 w 1089304"/>
              <a:gd name="connsiteY127" fmla="*/ 940609 h 1018954"/>
              <a:gd name="connsiteX128" fmla="*/ 589625 w 1089304"/>
              <a:gd name="connsiteY128" fmla="*/ 936878 h 1018954"/>
              <a:gd name="connsiteX129" fmla="*/ 590873 w 1089304"/>
              <a:gd name="connsiteY129" fmla="*/ 931904 h 1018954"/>
              <a:gd name="connsiteX130" fmla="*/ 590873 w 1089304"/>
              <a:gd name="connsiteY130" fmla="*/ 928173 h 1018954"/>
              <a:gd name="connsiteX131" fmla="*/ 590873 w 1089304"/>
              <a:gd name="connsiteY131" fmla="*/ 808789 h 1018954"/>
              <a:gd name="connsiteX132" fmla="*/ 600860 w 1089304"/>
              <a:gd name="connsiteY132" fmla="*/ 785161 h 1018954"/>
              <a:gd name="connsiteX133" fmla="*/ 627077 w 1089304"/>
              <a:gd name="connsiteY133" fmla="*/ 775212 h 1018954"/>
              <a:gd name="connsiteX134" fmla="*/ 637065 w 1089304"/>
              <a:gd name="connsiteY134" fmla="*/ 776456 h 1018954"/>
              <a:gd name="connsiteX135" fmla="*/ 719460 w 1089304"/>
              <a:gd name="connsiteY135" fmla="*/ 776456 h 1018954"/>
              <a:gd name="connsiteX136" fmla="*/ 756913 w 1089304"/>
              <a:gd name="connsiteY136" fmla="*/ 737905 h 1018954"/>
              <a:gd name="connsiteX137" fmla="*/ 756913 w 1089304"/>
              <a:gd name="connsiteY137" fmla="*/ 659559 h 1018954"/>
              <a:gd name="connsiteX138" fmla="*/ 741932 w 1089304"/>
              <a:gd name="connsiteY138" fmla="*/ 659559 h 1018954"/>
              <a:gd name="connsiteX139" fmla="*/ 684504 w 1089304"/>
              <a:gd name="connsiteY139" fmla="*/ 652097 h 1018954"/>
              <a:gd name="connsiteX140" fmla="*/ 674517 w 1089304"/>
              <a:gd name="connsiteY140" fmla="*/ 633444 h 1018954"/>
              <a:gd name="connsiteX141" fmla="*/ 693243 w 1089304"/>
              <a:gd name="connsiteY141" fmla="*/ 623495 h 1018954"/>
              <a:gd name="connsiteX142" fmla="*/ 756913 w 1089304"/>
              <a:gd name="connsiteY142" fmla="*/ 628469 h 1018954"/>
              <a:gd name="connsiteX143" fmla="*/ 756913 w 1089304"/>
              <a:gd name="connsiteY143" fmla="*/ 565047 h 1018954"/>
              <a:gd name="connsiteX144" fmla="*/ 791868 w 1089304"/>
              <a:gd name="connsiteY144" fmla="*/ 530226 h 1018954"/>
              <a:gd name="connsiteX145" fmla="*/ 819334 w 1089304"/>
              <a:gd name="connsiteY145" fmla="*/ 530226 h 1018954"/>
              <a:gd name="connsiteX146" fmla="*/ 833066 w 1089304"/>
              <a:gd name="connsiteY146" fmla="*/ 522765 h 1018954"/>
              <a:gd name="connsiteX147" fmla="*/ 833066 w 1089304"/>
              <a:gd name="connsiteY147" fmla="*/ 509085 h 1018954"/>
              <a:gd name="connsiteX148" fmla="*/ 831818 w 1089304"/>
              <a:gd name="connsiteY148" fmla="*/ 509085 h 1018954"/>
              <a:gd name="connsiteX149" fmla="*/ 769397 w 1089304"/>
              <a:gd name="connsiteY149" fmla="*/ 402137 h 1018954"/>
              <a:gd name="connsiteX150" fmla="*/ 756913 w 1089304"/>
              <a:gd name="connsiteY150" fmla="*/ 356125 h 1018954"/>
              <a:gd name="connsiteX151" fmla="*/ 756913 w 1089304"/>
              <a:gd name="connsiteY151" fmla="*/ 310112 h 1018954"/>
              <a:gd name="connsiteX152" fmla="*/ 756913 w 1089304"/>
              <a:gd name="connsiteY152" fmla="*/ 292702 h 1018954"/>
              <a:gd name="connsiteX153" fmla="*/ 755664 w 1089304"/>
              <a:gd name="connsiteY153" fmla="*/ 287728 h 1018954"/>
              <a:gd name="connsiteX154" fmla="*/ 754416 w 1089304"/>
              <a:gd name="connsiteY154" fmla="*/ 274048 h 1018954"/>
              <a:gd name="connsiteX155" fmla="*/ 751919 w 1089304"/>
              <a:gd name="connsiteY155" fmla="*/ 264099 h 1018954"/>
              <a:gd name="connsiteX156" fmla="*/ 750671 w 1089304"/>
              <a:gd name="connsiteY156" fmla="*/ 256638 h 1018954"/>
              <a:gd name="connsiteX157" fmla="*/ 748174 w 1089304"/>
              <a:gd name="connsiteY157" fmla="*/ 245446 h 1018954"/>
              <a:gd name="connsiteX158" fmla="*/ 748174 w 1089304"/>
              <a:gd name="connsiteY158" fmla="*/ 244202 h 1018954"/>
              <a:gd name="connsiteX159" fmla="*/ 673269 w 1089304"/>
              <a:gd name="connsiteY159" fmla="*/ 124818 h 1018954"/>
              <a:gd name="connsiteX160" fmla="*/ 663281 w 1089304"/>
              <a:gd name="connsiteY160" fmla="*/ 116113 h 1018954"/>
              <a:gd name="connsiteX161" fmla="*/ 662033 w 1089304"/>
              <a:gd name="connsiteY161" fmla="*/ 116113 h 1018954"/>
              <a:gd name="connsiteX162" fmla="*/ 648300 w 1089304"/>
              <a:gd name="connsiteY162" fmla="*/ 104920 h 1018954"/>
              <a:gd name="connsiteX163" fmla="*/ 638313 w 1089304"/>
              <a:gd name="connsiteY163" fmla="*/ 98702 h 1018954"/>
              <a:gd name="connsiteX164" fmla="*/ 634568 w 1089304"/>
              <a:gd name="connsiteY164" fmla="*/ 96215 h 1018954"/>
              <a:gd name="connsiteX165" fmla="*/ 580886 w 1089304"/>
              <a:gd name="connsiteY165" fmla="*/ 72587 h 1018954"/>
              <a:gd name="connsiteX166" fmla="*/ 573395 w 1089304"/>
              <a:gd name="connsiteY166" fmla="*/ 70100 h 1018954"/>
              <a:gd name="connsiteX167" fmla="*/ 525799 w 1089304"/>
              <a:gd name="connsiteY167" fmla="*/ 61706 h 1018954"/>
              <a:gd name="connsiteX168" fmla="*/ 755606 w 1089304"/>
              <a:gd name="connsiteY168" fmla="*/ 31296 h 1018954"/>
              <a:gd name="connsiteX169" fmla="*/ 701982 w 1089304"/>
              <a:gd name="connsiteY169" fmla="*/ 31549 h 1018954"/>
              <a:gd name="connsiteX170" fmla="*/ 620835 w 1089304"/>
              <a:gd name="connsiteY170" fmla="*/ 55177 h 1018954"/>
              <a:gd name="connsiteX171" fmla="*/ 639561 w 1089304"/>
              <a:gd name="connsiteY171" fmla="*/ 63882 h 1018954"/>
              <a:gd name="connsiteX172" fmla="*/ 639561 w 1089304"/>
              <a:gd name="connsiteY172" fmla="*/ 65126 h 1018954"/>
              <a:gd name="connsiteX173" fmla="*/ 654542 w 1089304"/>
              <a:gd name="connsiteY173" fmla="*/ 72587 h 1018954"/>
              <a:gd name="connsiteX174" fmla="*/ 658288 w 1089304"/>
              <a:gd name="connsiteY174" fmla="*/ 75074 h 1018954"/>
              <a:gd name="connsiteX175" fmla="*/ 669523 w 1089304"/>
              <a:gd name="connsiteY175" fmla="*/ 83779 h 1018954"/>
              <a:gd name="connsiteX176" fmla="*/ 776887 w 1089304"/>
              <a:gd name="connsiteY176" fmla="*/ 236741 h 1018954"/>
              <a:gd name="connsiteX177" fmla="*/ 778136 w 1089304"/>
              <a:gd name="connsiteY177" fmla="*/ 239228 h 1018954"/>
              <a:gd name="connsiteX178" fmla="*/ 781881 w 1089304"/>
              <a:gd name="connsiteY178" fmla="*/ 261612 h 1018954"/>
              <a:gd name="connsiteX179" fmla="*/ 783129 w 1089304"/>
              <a:gd name="connsiteY179" fmla="*/ 266587 h 1018954"/>
              <a:gd name="connsiteX180" fmla="*/ 784378 w 1089304"/>
              <a:gd name="connsiteY180" fmla="*/ 274048 h 1018954"/>
              <a:gd name="connsiteX181" fmla="*/ 785626 w 1089304"/>
              <a:gd name="connsiteY181" fmla="*/ 286484 h 1018954"/>
              <a:gd name="connsiteX182" fmla="*/ 786875 w 1089304"/>
              <a:gd name="connsiteY182" fmla="*/ 292702 h 1018954"/>
              <a:gd name="connsiteX183" fmla="*/ 786875 w 1089304"/>
              <a:gd name="connsiteY183" fmla="*/ 310112 h 1018954"/>
              <a:gd name="connsiteX184" fmla="*/ 786875 w 1089304"/>
              <a:gd name="connsiteY184" fmla="*/ 356125 h 1018954"/>
              <a:gd name="connsiteX185" fmla="*/ 788123 w 1089304"/>
              <a:gd name="connsiteY185" fmla="*/ 364830 h 1018954"/>
              <a:gd name="connsiteX186" fmla="*/ 795614 w 1089304"/>
              <a:gd name="connsiteY186" fmla="*/ 387214 h 1018954"/>
              <a:gd name="connsiteX187" fmla="*/ 858035 w 1089304"/>
              <a:gd name="connsiteY187" fmla="*/ 494162 h 1018954"/>
              <a:gd name="connsiteX188" fmla="*/ 863028 w 1089304"/>
              <a:gd name="connsiteY188" fmla="*/ 527739 h 1018954"/>
              <a:gd name="connsiteX189" fmla="*/ 859283 w 1089304"/>
              <a:gd name="connsiteY189" fmla="*/ 537688 h 1018954"/>
              <a:gd name="connsiteX190" fmla="*/ 819334 w 1089304"/>
              <a:gd name="connsiteY190" fmla="*/ 560072 h 1018954"/>
              <a:gd name="connsiteX191" fmla="*/ 791868 w 1089304"/>
              <a:gd name="connsiteY191" fmla="*/ 560072 h 1018954"/>
              <a:gd name="connsiteX192" fmla="*/ 786875 w 1089304"/>
              <a:gd name="connsiteY192" fmla="*/ 565047 h 1018954"/>
              <a:gd name="connsiteX193" fmla="*/ 786875 w 1089304"/>
              <a:gd name="connsiteY193" fmla="*/ 737905 h 1018954"/>
              <a:gd name="connsiteX194" fmla="*/ 719460 w 1089304"/>
              <a:gd name="connsiteY194" fmla="*/ 805058 h 1018954"/>
              <a:gd name="connsiteX195" fmla="*/ 637065 w 1089304"/>
              <a:gd name="connsiteY195" fmla="*/ 805058 h 1018954"/>
              <a:gd name="connsiteX196" fmla="*/ 625829 w 1089304"/>
              <a:gd name="connsiteY196" fmla="*/ 805058 h 1018954"/>
              <a:gd name="connsiteX197" fmla="*/ 622084 w 1089304"/>
              <a:gd name="connsiteY197" fmla="*/ 806302 h 1018954"/>
              <a:gd name="connsiteX198" fmla="*/ 620835 w 1089304"/>
              <a:gd name="connsiteY198" fmla="*/ 808789 h 1018954"/>
              <a:gd name="connsiteX199" fmla="*/ 620835 w 1089304"/>
              <a:gd name="connsiteY199" fmla="*/ 926929 h 1018954"/>
              <a:gd name="connsiteX200" fmla="*/ 786875 w 1089304"/>
              <a:gd name="connsiteY200" fmla="*/ 926929 h 1018954"/>
              <a:gd name="connsiteX201" fmla="*/ 815588 w 1089304"/>
              <a:gd name="connsiteY201" fmla="*/ 897083 h 1018954"/>
              <a:gd name="connsiteX202" fmla="*/ 815588 w 1089304"/>
              <a:gd name="connsiteY202" fmla="*/ 777699 h 1018954"/>
              <a:gd name="connsiteX203" fmla="*/ 826824 w 1089304"/>
              <a:gd name="connsiteY203" fmla="*/ 754071 h 1018954"/>
              <a:gd name="connsiteX204" fmla="*/ 853041 w 1089304"/>
              <a:gd name="connsiteY204" fmla="*/ 744123 h 1018954"/>
              <a:gd name="connsiteX205" fmla="*/ 861780 w 1089304"/>
              <a:gd name="connsiteY205" fmla="*/ 744123 h 1018954"/>
              <a:gd name="connsiteX206" fmla="*/ 944175 w 1089304"/>
              <a:gd name="connsiteY206" fmla="*/ 744123 h 1018954"/>
              <a:gd name="connsiteX207" fmla="*/ 981628 w 1089304"/>
              <a:gd name="connsiteY207" fmla="*/ 706815 h 1018954"/>
              <a:gd name="connsiteX208" fmla="*/ 981628 w 1089304"/>
              <a:gd name="connsiteY208" fmla="*/ 628469 h 1018954"/>
              <a:gd name="connsiteX209" fmla="*/ 966647 w 1089304"/>
              <a:gd name="connsiteY209" fmla="*/ 628469 h 1018954"/>
              <a:gd name="connsiteX210" fmla="*/ 909220 w 1089304"/>
              <a:gd name="connsiteY210" fmla="*/ 621008 h 1018954"/>
              <a:gd name="connsiteX211" fmla="*/ 899232 w 1089304"/>
              <a:gd name="connsiteY211" fmla="*/ 602354 h 1018954"/>
              <a:gd name="connsiteX212" fmla="*/ 917959 w 1089304"/>
              <a:gd name="connsiteY212" fmla="*/ 592405 h 1018954"/>
              <a:gd name="connsiteX213" fmla="*/ 981628 w 1089304"/>
              <a:gd name="connsiteY213" fmla="*/ 598623 h 1018954"/>
              <a:gd name="connsiteX214" fmla="*/ 981628 w 1089304"/>
              <a:gd name="connsiteY214" fmla="*/ 533957 h 1018954"/>
              <a:gd name="connsiteX215" fmla="*/ 1016584 w 1089304"/>
              <a:gd name="connsiteY215" fmla="*/ 500380 h 1018954"/>
              <a:gd name="connsiteX216" fmla="*/ 1045297 w 1089304"/>
              <a:gd name="connsiteY216" fmla="*/ 500380 h 1018954"/>
              <a:gd name="connsiteX217" fmla="*/ 1057781 w 1089304"/>
              <a:gd name="connsiteY217" fmla="*/ 491675 h 1018954"/>
              <a:gd name="connsiteX218" fmla="*/ 1057781 w 1089304"/>
              <a:gd name="connsiteY218" fmla="*/ 477996 h 1018954"/>
              <a:gd name="connsiteX219" fmla="*/ 994112 w 1089304"/>
              <a:gd name="connsiteY219" fmla="*/ 371048 h 1018954"/>
              <a:gd name="connsiteX220" fmla="*/ 981628 w 1089304"/>
              <a:gd name="connsiteY220" fmla="*/ 325035 h 1018954"/>
              <a:gd name="connsiteX221" fmla="*/ 981628 w 1089304"/>
              <a:gd name="connsiteY221" fmla="*/ 280266 h 1018954"/>
              <a:gd name="connsiteX222" fmla="*/ 897984 w 1089304"/>
              <a:gd name="connsiteY222" fmla="*/ 93728 h 1018954"/>
              <a:gd name="connsiteX223" fmla="*/ 755606 w 1089304"/>
              <a:gd name="connsiteY223" fmla="*/ 31296 h 1018954"/>
              <a:gd name="connsiteX224" fmla="*/ 759429 w 1089304"/>
              <a:gd name="connsiteY224" fmla="*/ 1392 h 1018954"/>
              <a:gd name="connsiteX225" fmla="*/ 917959 w 1089304"/>
              <a:gd name="connsiteY225" fmla="*/ 71344 h 1018954"/>
              <a:gd name="connsiteX226" fmla="*/ 1011590 w 1089304"/>
              <a:gd name="connsiteY226" fmla="*/ 280266 h 1018954"/>
              <a:gd name="connsiteX227" fmla="*/ 1011590 w 1089304"/>
              <a:gd name="connsiteY227" fmla="*/ 325035 h 1018954"/>
              <a:gd name="connsiteX228" fmla="*/ 1020329 w 1089304"/>
              <a:gd name="connsiteY228" fmla="*/ 356125 h 1018954"/>
              <a:gd name="connsiteX229" fmla="*/ 1082750 w 1089304"/>
              <a:gd name="connsiteY229" fmla="*/ 463073 h 1018954"/>
              <a:gd name="connsiteX230" fmla="*/ 1082750 w 1089304"/>
              <a:gd name="connsiteY230" fmla="*/ 507842 h 1018954"/>
              <a:gd name="connsiteX231" fmla="*/ 1045297 w 1089304"/>
              <a:gd name="connsiteY231" fmla="*/ 528983 h 1018954"/>
              <a:gd name="connsiteX232" fmla="*/ 1016584 w 1089304"/>
              <a:gd name="connsiteY232" fmla="*/ 528983 h 1018954"/>
              <a:gd name="connsiteX233" fmla="*/ 1011590 w 1089304"/>
              <a:gd name="connsiteY233" fmla="*/ 533957 h 1018954"/>
              <a:gd name="connsiteX234" fmla="*/ 1011590 w 1089304"/>
              <a:gd name="connsiteY234" fmla="*/ 706815 h 1018954"/>
              <a:gd name="connsiteX235" fmla="*/ 944175 w 1089304"/>
              <a:gd name="connsiteY235" fmla="*/ 773969 h 1018954"/>
              <a:gd name="connsiteX236" fmla="*/ 861780 w 1089304"/>
              <a:gd name="connsiteY236" fmla="*/ 773969 h 1018954"/>
              <a:gd name="connsiteX237" fmla="*/ 850544 w 1089304"/>
              <a:gd name="connsiteY237" fmla="*/ 773969 h 1018954"/>
              <a:gd name="connsiteX238" fmla="*/ 846799 w 1089304"/>
              <a:gd name="connsiteY238" fmla="*/ 775212 h 1018954"/>
              <a:gd name="connsiteX239" fmla="*/ 845550 w 1089304"/>
              <a:gd name="connsiteY239" fmla="*/ 777699 h 1018954"/>
              <a:gd name="connsiteX240" fmla="*/ 845550 w 1089304"/>
              <a:gd name="connsiteY240" fmla="*/ 897083 h 1018954"/>
              <a:gd name="connsiteX241" fmla="*/ 786875 w 1089304"/>
              <a:gd name="connsiteY241" fmla="*/ 956775 h 1018954"/>
              <a:gd name="connsiteX242" fmla="*/ 613345 w 1089304"/>
              <a:gd name="connsiteY242" fmla="*/ 956775 h 1018954"/>
              <a:gd name="connsiteX243" fmla="*/ 560911 w 1089304"/>
              <a:gd name="connsiteY243" fmla="*/ 986621 h 1018954"/>
              <a:gd name="connsiteX244" fmla="*/ 388629 w 1089304"/>
              <a:gd name="connsiteY244" fmla="*/ 986621 h 1018954"/>
              <a:gd name="connsiteX245" fmla="*/ 336196 w 1089304"/>
              <a:gd name="connsiteY245" fmla="*/ 1018954 h 1018954"/>
              <a:gd name="connsiteX246" fmla="*/ 126461 w 1089304"/>
              <a:gd name="connsiteY246" fmla="*/ 1018954 h 1018954"/>
              <a:gd name="connsiteX247" fmla="*/ 66537 w 1089304"/>
              <a:gd name="connsiteY247" fmla="*/ 959262 h 1018954"/>
              <a:gd name="connsiteX248" fmla="*/ 66537 w 1089304"/>
              <a:gd name="connsiteY248" fmla="*/ 714277 h 1018954"/>
              <a:gd name="connsiteX249" fmla="*/ 52805 w 1089304"/>
              <a:gd name="connsiteY249" fmla="*/ 504111 h 1018954"/>
              <a:gd name="connsiteX250" fmla="*/ 1619 w 1089304"/>
              <a:gd name="connsiteY250" fmla="*/ 311356 h 1018954"/>
              <a:gd name="connsiteX251" fmla="*/ 248806 w 1089304"/>
              <a:gd name="connsiteY251" fmla="*/ 63882 h 1018954"/>
              <a:gd name="connsiteX252" fmla="*/ 358667 w 1089304"/>
              <a:gd name="connsiteY252" fmla="*/ 72587 h 1018954"/>
              <a:gd name="connsiteX253" fmla="*/ 473522 w 1089304"/>
              <a:gd name="connsiteY253" fmla="*/ 32792 h 1018954"/>
              <a:gd name="connsiteX254" fmla="*/ 583383 w 1089304"/>
              <a:gd name="connsiteY254" fmla="*/ 41498 h 1018954"/>
              <a:gd name="connsiteX255" fmla="*/ 699485 w 1089304"/>
              <a:gd name="connsiteY255" fmla="*/ 1703 h 1018954"/>
              <a:gd name="connsiteX256" fmla="*/ 759429 w 1089304"/>
              <a:gd name="connsiteY256" fmla="*/ 1392 h 101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089304" h="1018954">
                <a:moveTo>
                  <a:pt x="189994" y="207229"/>
                </a:moveTo>
                <a:lnTo>
                  <a:pt x="251258" y="207229"/>
                </a:lnTo>
                <a:cubicBezTo>
                  <a:pt x="256259" y="207229"/>
                  <a:pt x="260010" y="212170"/>
                  <a:pt x="257509" y="215875"/>
                </a:cubicBezTo>
                <a:cubicBezTo>
                  <a:pt x="256259" y="219580"/>
                  <a:pt x="255008" y="223286"/>
                  <a:pt x="255008" y="228226"/>
                </a:cubicBezTo>
                <a:cubicBezTo>
                  <a:pt x="255008" y="244283"/>
                  <a:pt x="271262" y="257869"/>
                  <a:pt x="290016" y="252929"/>
                </a:cubicBezTo>
                <a:cubicBezTo>
                  <a:pt x="297518" y="251694"/>
                  <a:pt x="305020" y="244283"/>
                  <a:pt x="307520" y="235637"/>
                </a:cubicBezTo>
                <a:cubicBezTo>
                  <a:pt x="310021" y="228226"/>
                  <a:pt x="308771" y="222051"/>
                  <a:pt x="306270" y="217110"/>
                </a:cubicBezTo>
                <a:cubicBezTo>
                  <a:pt x="303769" y="212170"/>
                  <a:pt x="307520" y="207229"/>
                  <a:pt x="311271" y="207229"/>
                </a:cubicBezTo>
                <a:lnTo>
                  <a:pt x="375035" y="207229"/>
                </a:lnTo>
                <a:cubicBezTo>
                  <a:pt x="387538" y="207229"/>
                  <a:pt x="397540" y="217110"/>
                  <a:pt x="397540" y="230696"/>
                </a:cubicBezTo>
                <a:lnTo>
                  <a:pt x="397540" y="293688"/>
                </a:lnTo>
                <a:cubicBezTo>
                  <a:pt x="403792" y="286277"/>
                  <a:pt x="415044" y="281336"/>
                  <a:pt x="426297" y="285042"/>
                </a:cubicBezTo>
                <a:cubicBezTo>
                  <a:pt x="435049" y="287512"/>
                  <a:pt x="441300" y="294923"/>
                  <a:pt x="443801" y="303568"/>
                </a:cubicBezTo>
                <a:cubicBezTo>
                  <a:pt x="448802" y="322095"/>
                  <a:pt x="436299" y="336917"/>
                  <a:pt x="417545" y="336917"/>
                </a:cubicBezTo>
                <a:cubicBezTo>
                  <a:pt x="410043" y="336917"/>
                  <a:pt x="402542" y="333211"/>
                  <a:pt x="397540" y="328271"/>
                </a:cubicBezTo>
                <a:lnTo>
                  <a:pt x="397540" y="392497"/>
                </a:lnTo>
                <a:cubicBezTo>
                  <a:pt x="397540" y="403613"/>
                  <a:pt x="387538" y="414729"/>
                  <a:pt x="375035" y="414729"/>
                </a:cubicBezTo>
                <a:lnTo>
                  <a:pt x="312521" y="414729"/>
                </a:lnTo>
                <a:cubicBezTo>
                  <a:pt x="307520" y="414729"/>
                  <a:pt x="303769" y="408554"/>
                  <a:pt x="306270" y="404848"/>
                </a:cubicBezTo>
                <a:cubicBezTo>
                  <a:pt x="307520" y="401143"/>
                  <a:pt x="310021" y="397437"/>
                  <a:pt x="310021" y="393732"/>
                </a:cubicBezTo>
                <a:cubicBezTo>
                  <a:pt x="310021" y="376440"/>
                  <a:pt x="292517" y="362854"/>
                  <a:pt x="275013" y="367795"/>
                </a:cubicBezTo>
                <a:cubicBezTo>
                  <a:pt x="266261" y="370265"/>
                  <a:pt x="258759" y="377676"/>
                  <a:pt x="256259" y="386321"/>
                </a:cubicBezTo>
                <a:cubicBezTo>
                  <a:pt x="253758" y="392497"/>
                  <a:pt x="255008" y="399908"/>
                  <a:pt x="257509" y="404848"/>
                </a:cubicBezTo>
                <a:cubicBezTo>
                  <a:pt x="260010" y="408554"/>
                  <a:pt x="256259" y="414729"/>
                  <a:pt x="252508" y="414729"/>
                </a:cubicBezTo>
                <a:lnTo>
                  <a:pt x="189994" y="414729"/>
                </a:lnTo>
                <a:cubicBezTo>
                  <a:pt x="177491" y="414729"/>
                  <a:pt x="167489" y="403613"/>
                  <a:pt x="167489" y="392497"/>
                </a:cubicBezTo>
                <a:lnTo>
                  <a:pt x="167489" y="328271"/>
                </a:lnTo>
                <a:cubicBezTo>
                  <a:pt x="161237" y="333211"/>
                  <a:pt x="153736" y="336917"/>
                  <a:pt x="146234" y="336917"/>
                </a:cubicBezTo>
                <a:cubicBezTo>
                  <a:pt x="128730" y="336917"/>
                  <a:pt x="114977" y="322095"/>
                  <a:pt x="119978" y="303568"/>
                </a:cubicBezTo>
                <a:cubicBezTo>
                  <a:pt x="122479" y="294923"/>
                  <a:pt x="128730" y="287512"/>
                  <a:pt x="137482" y="285042"/>
                </a:cubicBezTo>
                <a:cubicBezTo>
                  <a:pt x="149985" y="281336"/>
                  <a:pt x="159987" y="286277"/>
                  <a:pt x="167489" y="294923"/>
                </a:cubicBezTo>
                <a:lnTo>
                  <a:pt x="167489" y="230696"/>
                </a:lnTo>
                <a:cubicBezTo>
                  <a:pt x="167489" y="217110"/>
                  <a:pt x="177491" y="207229"/>
                  <a:pt x="189994" y="207229"/>
                </a:cubicBezTo>
                <a:close/>
                <a:moveTo>
                  <a:pt x="281265" y="92484"/>
                </a:moveTo>
                <a:cubicBezTo>
                  <a:pt x="271278" y="92484"/>
                  <a:pt x="262539" y="92484"/>
                  <a:pt x="252552" y="93728"/>
                </a:cubicBezTo>
                <a:cubicBezTo>
                  <a:pt x="136449" y="106164"/>
                  <a:pt x="44066" y="199433"/>
                  <a:pt x="31581" y="313843"/>
                </a:cubicBezTo>
                <a:cubicBezTo>
                  <a:pt x="25339" y="377266"/>
                  <a:pt x="41569" y="438201"/>
                  <a:pt x="77773" y="487944"/>
                </a:cubicBezTo>
                <a:cubicBezTo>
                  <a:pt x="92754" y="507842"/>
                  <a:pt x="96499" y="711790"/>
                  <a:pt x="96499" y="714277"/>
                </a:cubicBezTo>
                <a:lnTo>
                  <a:pt x="96499" y="959262"/>
                </a:lnTo>
                <a:cubicBezTo>
                  <a:pt x="96499" y="975429"/>
                  <a:pt x="110232" y="989108"/>
                  <a:pt x="126461" y="989108"/>
                </a:cubicBezTo>
                <a:lnTo>
                  <a:pt x="336196" y="989108"/>
                </a:lnTo>
                <a:cubicBezTo>
                  <a:pt x="347431" y="989108"/>
                  <a:pt x="358667" y="981647"/>
                  <a:pt x="363661" y="971698"/>
                </a:cubicBezTo>
                <a:lnTo>
                  <a:pt x="363661" y="967967"/>
                </a:lnTo>
                <a:cubicBezTo>
                  <a:pt x="364909" y="966724"/>
                  <a:pt x="364909" y="965480"/>
                  <a:pt x="364909" y="964237"/>
                </a:cubicBezTo>
                <a:cubicBezTo>
                  <a:pt x="364909" y="961750"/>
                  <a:pt x="364909" y="960506"/>
                  <a:pt x="364909" y="959262"/>
                </a:cubicBezTo>
                <a:lnTo>
                  <a:pt x="364909" y="841122"/>
                </a:lnTo>
                <a:cubicBezTo>
                  <a:pt x="364909" y="838635"/>
                  <a:pt x="366158" y="836148"/>
                  <a:pt x="366158" y="833661"/>
                </a:cubicBezTo>
                <a:cubicBezTo>
                  <a:pt x="367406" y="831173"/>
                  <a:pt x="367406" y="829930"/>
                  <a:pt x="367406" y="828686"/>
                </a:cubicBezTo>
                <a:cubicBezTo>
                  <a:pt x="368655" y="828686"/>
                  <a:pt x="368655" y="827443"/>
                  <a:pt x="368655" y="827443"/>
                </a:cubicBezTo>
                <a:cubicBezTo>
                  <a:pt x="369903" y="824955"/>
                  <a:pt x="369903" y="823712"/>
                  <a:pt x="371151" y="822468"/>
                </a:cubicBezTo>
                <a:lnTo>
                  <a:pt x="371151" y="821225"/>
                </a:lnTo>
                <a:cubicBezTo>
                  <a:pt x="373648" y="819981"/>
                  <a:pt x="373648" y="818737"/>
                  <a:pt x="374897" y="817494"/>
                </a:cubicBezTo>
                <a:cubicBezTo>
                  <a:pt x="374897" y="816250"/>
                  <a:pt x="376145" y="816250"/>
                  <a:pt x="376145" y="815007"/>
                </a:cubicBezTo>
                <a:cubicBezTo>
                  <a:pt x="377394" y="815007"/>
                  <a:pt x="378642" y="813763"/>
                  <a:pt x="379890" y="813763"/>
                </a:cubicBezTo>
                <a:cubicBezTo>
                  <a:pt x="381139" y="812520"/>
                  <a:pt x="381139" y="812520"/>
                  <a:pt x="382387" y="811276"/>
                </a:cubicBezTo>
                <a:cubicBezTo>
                  <a:pt x="387381" y="808789"/>
                  <a:pt x="392375" y="807545"/>
                  <a:pt x="398617" y="806302"/>
                </a:cubicBezTo>
                <a:cubicBezTo>
                  <a:pt x="399865" y="806302"/>
                  <a:pt x="401113" y="806302"/>
                  <a:pt x="402362" y="806302"/>
                </a:cubicBezTo>
                <a:cubicBezTo>
                  <a:pt x="406107" y="806302"/>
                  <a:pt x="408604" y="807545"/>
                  <a:pt x="412349" y="807545"/>
                </a:cubicBezTo>
                <a:lnTo>
                  <a:pt x="494745" y="807545"/>
                </a:lnTo>
                <a:cubicBezTo>
                  <a:pt x="514720" y="807545"/>
                  <a:pt x="532197" y="790135"/>
                  <a:pt x="532197" y="770238"/>
                </a:cubicBezTo>
                <a:lnTo>
                  <a:pt x="532197" y="690649"/>
                </a:lnTo>
                <a:cubicBezTo>
                  <a:pt x="525955" y="690649"/>
                  <a:pt x="522210" y="690649"/>
                  <a:pt x="515968" y="690649"/>
                </a:cubicBezTo>
                <a:cubicBezTo>
                  <a:pt x="495993" y="690649"/>
                  <a:pt x="477267" y="688161"/>
                  <a:pt x="459789" y="683187"/>
                </a:cubicBezTo>
                <a:cubicBezTo>
                  <a:pt x="452299" y="680700"/>
                  <a:pt x="447305" y="671995"/>
                  <a:pt x="449802" y="664533"/>
                </a:cubicBezTo>
                <a:cubicBezTo>
                  <a:pt x="452299" y="657072"/>
                  <a:pt x="459789" y="652097"/>
                  <a:pt x="467280" y="654585"/>
                </a:cubicBezTo>
                <a:cubicBezTo>
                  <a:pt x="487254" y="659559"/>
                  <a:pt x="507229" y="662046"/>
                  <a:pt x="532197" y="659559"/>
                </a:cubicBezTo>
                <a:lnTo>
                  <a:pt x="532197" y="596136"/>
                </a:lnTo>
                <a:cubicBezTo>
                  <a:pt x="532197" y="593649"/>
                  <a:pt x="532197" y="592405"/>
                  <a:pt x="532197" y="589918"/>
                </a:cubicBezTo>
                <a:cubicBezTo>
                  <a:pt x="535943" y="573752"/>
                  <a:pt x="550924" y="561316"/>
                  <a:pt x="567153" y="561316"/>
                </a:cubicBezTo>
                <a:lnTo>
                  <a:pt x="594618" y="561316"/>
                </a:lnTo>
                <a:cubicBezTo>
                  <a:pt x="602109" y="561316"/>
                  <a:pt x="605854" y="556342"/>
                  <a:pt x="607102" y="555098"/>
                </a:cubicBezTo>
                <a:cubicBezTo>
                  <a:pt x="608351" y="552611"/>
                  <a:pt x="609599" y="550124"/>
                  <a:pt x="609599" y="546393"/>
                </a:cubicBezTo>
                <a:cubicBezTo>
                  <a:pt x="609599" y="545149"/>
                  <a:pt x="609599" y="543906"/>
                  <a:pt x="608351" y="542662"/>
                </a:cubicBezTo>
                <a:cubicBezTo>
                  <a:pt x="608351" y="541419"/>
                  <a:pt x="608351" y="540175"/>
                  <a:pt x="607102" y="538931"/>
                </a:cubicBezTo>
                <a:lnTo>
                  <a:pt x="544682" y="433227"/>
                </a:lnTo>
                <a:cubicBezTo>
                  <a:pt x="535943" y="419547"/>
                  <a:pt x="532197" y="403381"/>
                  <a:pt x="532197" y="387214"/>
                </a:cubicBezTo>
                <a:lnTo>
                  <a:pt x="532197" y="341202"/>
                </a:lnTo>
                <a:cubicBezTo>
                  <a:pt x="532197" y="334984"/>
                  <a:pt x="532197" y="330009"/>
                  <a:pt x="530949" y="323791"/>
                </a:cubicBezTo>
                <a:cubicBezTo>
                  <a:pt x="530949" y="322548"/>
                  <a:pt x="530949" y="320061"/>
                  <a:pt x="530949" y="318817"/>
                </a:cubicBezTo>
                <a:cubicBezTo>
                  <a:pt x="530949" y="313843"/>
                  <a:pt x="529701" y="310112"/>
                  <a:pt x="528452" y="305138"/>
                </a:cubicBezTo>
                <a:cubicBezTo>
                  <a:pt x="528452" y="301407"/>
                  <a:pt x="528452" y="298920"/>
                  <a:pt x="527204" y="295189"/>
                </a:cubicBezTo>
                <a:cubicBezTo>
                  <a:pt x="525955" y="292702"/>
                  <a:pt x="525955" y="290215"/>
                  <a:pt x="525955" y="287728"/>
                </a:cubicBezTo>
                <a:cubicBezTo>
                  <a:pt x="524707" y="283997"/>
                  <a:pt x="524707" y="280266"/>
                  <a:pt x="523458" y="276535"/>
                </a:cubicBezTo>
                <a:cubicBezTo>
                  <a:pt x="523458" y="276535"/>
                  <a:pt x="523458" y="276535"/>
                  <a:pt x="522210" y="276535"/>
                </a:cubicBezTo>
                <a:cubicBezTo>
                  <a:pt x="509726" y="229279"/>
                  <a:pt x="484757" y="188240"/>
                  <a:pt x="448553" y="155907"/>
                </a:cubicBezTo>
                <a:cubicBezTo>
                  <a:pt x="436069" y="144715"/>
                  <a:pt x="423585" y="136010"/>
                  <a:pt x="411101" y="128548"/>
                </a:cubicBezTo>
                <a:cubicBezTo>
                  <a:pt x="408604" y="126061"/>
                  <a:pt x="404859" y="124818"/>
                  <a:pt x="401113" y="122330"/>
                </a:cubicBezTo>
                <a:cubicBezTo>
                  <a:pt x="398617" y="121087"/>
                  <a:pt x="396120" y="119843"/>
                  <a:pt x="393623" y="118600"/>
                </a:cubicBezTo>
                <a:cubicBezTo>
                  <a:pt x="388629" y="116113"/>
                  <a:pt x="382387" y="112382"/>
                  <a:pt x="376145" y="109895"/>
                </a:cubicBezTo>
                <a:lnTo>
                  <a:pt x="374897" y="109895"/>
                </a:lnTo>
                <a:cubicBezTo>
                  <a:pt x="369903" y="107407"/>
                  <a:pt x="363661" y="106164"/>
                  <a:pt x="357419" y="103677"/>
                </a:cubicBezTo>
                <a:cubicBezTo>
                  <a:pt x="356170" y="103677"/>
                  <a:pt x="356170" y="103677"/>
                  <a:pt x="354922" y="102433"/>
                </a:cubicBezTo>
                <a:lnTo>
                  <a:pt x="347431" y="99946"/>
                </a:lnTo>
                <a:cubicBezTo>
                  <a:pt x="326208" y="94972"/>
                  <a:pt x="303737" y="92484"/>
                  <a:pt x="281265" y="92484"/>
                </a:cubicBezTo>
                <a:close/>
                <a:moveTo>
                  <a:pt x="525799" y="61706"/>
                </a:moveTo>
                <a:cubicBezTo>
                  <a:pt x="509726" y="60462"/>
                  <a:pt x="493496" y="60773"/>
                  <a:pt x="477267" y="62638"/>
                </a:cubicBezTo>
                <a:cubicBezTo>
                  <a:pt x="448553" y="65126"/>
                  <a:pt x="422337" y="73831"/>
                  <a:pt x="396120" y="86267"/>
                </a:cubicBezTo>
                <a:cubicBezTo>
                  <a:pt x="402362" y="88754"/>
                  <a:pt x="408604" y="92484"/>
                  <a:pt x="414846" y="94972"/>
                </a:cubicBezTo>
                <a:cubicBezTo>
                  <a:pt x="419840" y="98702"/>
                  <a:pt x="423585" y="101190"/>
                  <a:pt x="429827" y="104920"/>
                </a:cubicBezTo>
                <a:cubicBezTo>
                  <a:pt x="431076" y="104920"/>
                  <a:pt x="433572" y="106164"/>
                  <a:pt x="434821" y="107407"/>
                </a:cubicBezTo>
                <a:cubicBezTo>
                  <a:pt x="437318" y="109895"/>
                  <a:pt x="442311" y="112382"/>
                  <a:pt x="444808" y="113625"/>
                </a:cubicBezTo>
                <a:cubicBezTo>
                  <a:pt x="497242" y="152176"/>
                  <a:pt x="534694" y="206894"/>
                  <a:pt x="552172" y="269074"/>
                </a:cubicBezTo>
                <a:cubicBezTo>
                  <a:pt x="554669" y="277779"/>
                  <a:pt x="555917" y="285240"/>
                  <a:pt x="558414" y="293945"/>
                </a:cubicBezTo>
                <a:cubicBezTo>
                  <a:pt x="558414" y="295189"/>
                  <a:pt x="558414" y="296433"/>
                  <a:pt x="558414" y="297676"/>
                </a:cubicBezTo>
                <a:cubicBezTo>
                  <a:pt x="558414" y="300163"/>
                  <a:pt x="559663" y="303894"/>
                  <a:pt x="559663" y="306381"/>
                </a:cubicBezTo>
                <a:cubicBezTo>
                  <a:pt x="559663" y="310112"/>
                  <a:pt x="559663" y="313843"/>
                  <a:pt x="560911" y="317574"/>
                </a:cubicBezTo>
                <a:cubicBezTo>
                  <a:pt x="560911" y="320061"/>
                  <a:pt x="560911" y="321304"/>
                  <a:pt x="562159" y="322548"/>
                </a:cubicBezTo>
                <a:cubicBezTo>
                  <a:pt x="562159" y="328766"/>
                  <a:pt x="562159" y="334984"/>
                  <a:pt x="562159" y="341202"/>
                </a:cubicBezTo>
                <a:lnTo>
                  <a:pt x="562159" y="387214"/>
                </a:lnTo>
                <a:cubicBezTo>
                  <a:pt x="562159" y="398406"/>
                  <a:pt x="564656" y="408355"/>
                  <a:pt x="570898" y="418304"/>
                </a:cubicBezTo>
                <a:lnTo>
                  <a:pt x="633319" y="524008"/>
                </a:lnTo>
                <a:cubicBezTo>
                  <a:pt x="637065" y="531470"/>
                  <a:pt x="639561" y="538931"/>
                  <a:pt x="639561" y="546393"/>
                </a:cubicBezTo>
                <a:cubicBezTo>
                  <a:pt x="639561" y="555098"/>
                  <a:pt x="637065" y="562559"/>
                  <a:pt x="633319" y="568777"/>
                </a:cubicBezTo>
                <a:cubicBezTo>
                  <a:pt x="627077" y="579970"/>
                  <a:pt x="618338" y="587431"/>
                  <a:pt x="607102" y="589918"/>
                </a:cubicBezTo>
                <a:cubicBezTo>
                  <a:pt x="603357" y="591162"/>
                  <a:pt x="599612" y="592405"/>
                  <a:pt x="594618" y="592405"/>
                </a:cubicBezTo>
                <a:lnTo>
                  <a:pt x="567153" y="592405"/>
                </a:lnTo>
                <a:cubicBezTo>
                  <a:pt x="564656" y="592405"/>
                  <a:pt x="562159" y="593649"/>
                  <a:pt x="562159" y="596136"/>
                </a:cubicBezTo>
                <a:lnTo>
                  <a:pt x="562159" y="770238"/>
                </a:lnTo>
                <a:cubicBezTo>
                  <a:pt x="562159" y="806302"/>
                  <a:pt x="532197" y="836148"/>
                  <a:pt x="494745" y="836148"/>
                </a:cubicBezTo>
                <a:lnTo>
                  <a:pt x="412349" y="836148"/>
                </a:lnTo>
                <a:cubicBezTo>
                  <a:pt x="408604" y="836148"/>
                  <a:pt x="404859" y="836148"/>
                  <a:pt x="401113" y="836148"/>
                </a:cubicBezTo>
                <a:cubicBezTo>
                  <a:pt x="399865" y="836148"/>
                  <a:pt x="398617" y="836148"/>
                  <a:pt x="398617" y="836148"/>
                </a:cubicBezTo>
                <a:cubicBezTo>
                  <a:pt x="398617" y="836148"/>
                  <a:pt x="397368" y="836148"/>
                  <a:pt x="397368" y="837391"/>
                </a:cubicBezTo>
                <a:cubicBezTo>
                  <a:pt x="397368" y="837391"/>
                  <a:pt x="397368" y="837391"/>
                  <a:pt x="396120" y="837391"/>
                </a:cubicBezTo>
                <a:cubicBezTo>
                  <a:pt x="396120" y="838635"/>
                  <a:pt x="396120" y="838635"/>
                  <a:pt x="396120" y="841122"/>
                </a:cubicBezTo>
                <a:lnTo>
                  <a:pt x="396120" y="958019"/>
                </a:lnTo>
                <a:lnTo>
                  <a:pt x="560911" y="958019"/>
                </a:lnTo>
                <a:cubicBezTo>
                  <a:pt x="573395" y="958019"/>
                  <a:pt x="583383" y="950557"/>
                  <a:pt x="588376" y="940609"/>
                </a:cubicBezTo>
                <a:lnTo>
                  <a:pt x="589625" y="936878"/>
                </a:lnTo>
                <a:cubicBezTo>
                  <a:pt x="589625" y="935634"/>
                  <a:pt x="589625" y="934391"/>
                  <a:pt x="590873" y="931904"/>
                </a:cubicBezTo>
                <a:cubicBezTo>
                  <a:pt x="590873" y="930660"/>
                  <a:pt x="590873" y="929416"/>
                  <a:pt x="590873" y="928173"/>
                </a:cubicBezTo>
                <a:lnTo>
                  <a:pt x="590873" y="808789"/>
                </a:lnTo>
                <a:cubicBezTo>
                  <a:pt x="590873" y="800084"/>
                  <a:pt x="594618" y="791379"/>
                  <a:pt x="600860" y="785161"/>
                </a:cubicBezTo>
                <a:cubicBezTo>
                  <a:pt x="608351" y="777699"/>
                  <a:pt x="617090" y="775212"/>
                  <a:pt x="627077" y="775212"/>
                </a:cubicBezTo>
                <a:cubicBezTo>
                  <a:pt x="630822" y="776456"/>
                  <a:pt x="633319" y="776456"/>
                  <a:pt x="637065" y="776456"/>
                </a:cubicBezTo>
                <a:lnTo>
                  <a:pt x="719460" y="776456"/>
                </a:lnTo>
                <a:cubicBezTo>
                  <a:pt x="740683" y="776456"/>
                  <a:pt x="756913" y="759046"/>
                  <a:pt x="756913" y="737905"/>
                </a:cubicBezTo>
                <a:lnTo>
                  <a:pt x="756913" y="659559"/>
                </a:lnTo>
                <a:cubicBezTo>
                  <a:pt x="751919" y="659559"/>
                  <a:pt x="746925" y="659559"/>
                  <a:pt x="741932" y="659559"/>
                </a:cubicBezTo>
                <a:cubicBezTo>
                  <a:pt x="720709" y="659559"/>
                  <a:pt x="701982" y="657072"/>
                  <a:pt x="684504" y="652097"/>
                </a:cubicBezTo>
                <a:cubicBezTo>
                  <a:pt x="677014" y="650854"/>
                  <a:pt x="672020" y="642149"/>
                  <a:pt x="674517" y="633444"/>
                </a:cubicBezTo>
                <a:cubicBezTo>
                  <a:pt x="677014" y="625982"/>
                  <a:pt x="685753" y="621008"/>
                  <a:pt x="693243" y="623495"/>
                </a:cubicBezTo>
                <a:cubicBezTo>
                  <a:pt x="710721" y="628469"/>
                  <a:pt x="731944" y="630957"/>
                  <a:pt x="756913" y="628469"/>
                </a:cubicBezTo>
                <a:lnTo>
                  <a:pt x="756913" y="565047"/>
                </a:lnTo>
                <a:cubicBezTo>
                  <a:pt x="756913" y="546393"/>
                  <a:pt x="771894" y="530226"/>
                  <a:pt x="791868" y="530226"/>
                </a:cubicBezTo>
                <a:lnTo>
                  <a:pt x="819334" y="530226"/>
                </a:lnTo>
                <a:cubicBezTo>
                  <a:pt x="826824" y="530226"/>
                  <a:pt x="830569" y="525252"/>
                  <a:pt x="833066" y="522765"/>
                </a:cubicBezTo>
                <a:cubicBezTo>
                  <a:pt x="833066" y="521521"/>
                  <a:pt x="836811" y="515303"/>
                  <a:pt x="833066" y="509085"/>
                </a:cubicBezTo>
                <a:lnTo>
                  <a:pt x="831818" y="509085"/>
                </a:lnTo>
                <a:lnTo>
                  <a:pt x="769397" y="402137"/>
                </a:lnTo>
                <a:cubicBezTo>
                  <a:pt x="760658" y="388458"/>
                  <a:pt x="756913" y="372291"/>
                  <a:pt x="756913" y="356125"/>
                </a:cubicBezTo>
                <a:lnTo>
                  <a:pt x="756913" y="310112"/>
                </a:lnTo>
                <a:cubicBezTo>
                  <a:pt x="756913" y="305138"/>
                  <a:pt x="756913" y="298920"/>
                  <a:pt x="756913" y="292702"/>
                </a:cubicBezTo>
                <a:cubicBezTo>
                  <a:pt x="756913" y="291458"/>
                  <a:pt x="755664" y="288971"/>
                  <a:pt x="755664" y="287728"/>
                </a:cubicBezTo>
                <a:cubicBezTo>
                  <a:pt x="755664" y="282753"/>
                  <a:pt x="754416" y="279022"/>
                  <a:pt x="754416" y="274048"/>
                </a:cubicBezTo>
                <a:cubicBezTo>
                  <a:pt x="753167" y="270317"/>
                  <a:pt x="753167" y="266587"/>
                  <a:pt x="751919" y="264099"/>
                </a:cubicBezTo>
                <a:cubicBezTo>
                  <a:pt x="751919" y="261612"/>
                  <a:pt x="750671" y="259125"/>
                  <a:pt x="750671" y="256638"/>
                </a:cubicBezTo>
                <a:cubicBezTo>
                  <a:pt x="750671" y="252907"/>
                  <a:pt x="749422" y="249176"/>
                  <a:pt x="748174" y="245446"/>
                </a:cubicBezTo>
                <a:lnTo>
                  <a:pt x="748174" y="244202"/>
                </a:lnTo>
                <a:cubicBezTo>
                  <a:pt x="734441" y="198189"/>
                  <a:pt x="709473" y="157151"/>
                  <a:pt x="673269" y="124818"/>
                </a:cubicBezTo>
                <a:cubicBezTo>
                  <a:pt x="669523" y="122330"/>
                  <a:pt x="665778" y="118600"/>
                  <a:pt x="663281" y="116113"/>
                </a:cubicBezTo>
                <a:lnTo>
                  <a:pt x="662033" y="116113"/>
                </a:lnTo>
                <a:cubicBezTo>
                  <a:pt x="658288" y="112382"/>
                  <a:pt x="653294" y="107407"/>
                  <a:pt x="648300" y="104920"/>
                </a:cubicBezTo>
                <a:cubicBezTo>
                  <a:pt x="644555" y="102433"/>
                  <a:pt x="642058" y="99946"/>
                  <a:pt x="638313" y="98702"/>
                </a:cubicBezTo>
                <a:cubicBezTo>
                  <a:pt x="637065" y="97459"/>
                  <a:pt x="635816" y="96215"/>
                  <a:pt x="634568" y="96215"/>
                </a:cubicBezTo>
                <a:cubicBezTo>
                  <a:pt x="618338" y="86267"/>
                  <a:pt x="600860" y="78805"/>
                  <a:pt x="580886" y="72587"/>
                </a:cubicBezTo>
                <a:lnTo>
                  <a:pt x="573395" y="70100"/>
                </a:lnTo>
                <a:cubicBezTo>
                  <a:pt x="557790" y="65747"/>
                  <a:pt x="541873" y="62949"/>
                  <a:pt x="525799" y="61706"/>
                </a:cubicBezTo>
                <a:close/>
                <a:moveTo>
                  <a:pt x="755606" y="31296"/>
                </a:moveTo>
                <a:cubicBezTo>
                  <a:pt x="738030" y="29606"/>
                  <a:pt x="720084" y="29683"/>
                  <a:pt x="701982" y="31549"/>
                </a:cubicBezTo>
                <a:cubicBezTo>
                  <a:pt x="673269" y="34036"/>
                  <a:pt x="645803" y="42741"/>
                  <a:pt x="620835" y="55177"/>
                </a:cubicBezTo>
                <a:cubicBezTo>
                  <a:pt x="627077" y="57664"/>
                  <a:pt x="633319" y="61395"/>
                  <a:pt x="639561" y="63882"/>
                </a:cubicBezTo>
                <a:lnTo>
                  <a:pt x="639561" y="65126"/>
                </a:lnTo>
                <a:cubicBezTo>
                  <a:pt x="644555" y="66369"/>
                  <a:pt x="649549" y="70100"/>
                  <a:pt x="654542" y="72587"/>
                </a:cubicBezTo>
                <a:cubicBezTo>
                  <a:pt x="655791" y="73831"/>
                  <a:pt x="657039" y="75074"/>
                  <a:pt x="658288" y="75074"/>
                </a:cubicBezTo>
                <a:cubicBezTo>
                  <a:pt x="662033" y="77561"/>
                  <a:pt x="665778" y="80049"/>
                  <a:pt x="669523" y="83779"/>
                </a:cubicBezTo>
                <a:cubicBezTo>
                  <a:pt x="723205" y="121087"/>
                  <a:pt x="760658" y="174561"/>
                  <a:pt x="776887" y="236741"/>
                </a:cubicBezTo>
                <a:cubicBezTo>
                  <a:pt x="776887" y="237984"/>
                  <a:pt x="776887" y="237984"/>
                  <a:pt x="778136" y="239228"/>
                </a:cubicBezTo>
                <a:cubicBezTo>
                  <a:pt x="779384" y="246689"/>
                  <a:pt x="780633" y="254151"/>
                  <a:pt x="781881" y="261612"/>
                </a:cubicBezTo>
                <a:cubicBezTo>
                  <a:pt x="783129" y="262856"/>
                  <a:pt x="783129" y="265343"/>
                  <a:pt x="783129" y="266587"/>
                </a:cubicBezTo>
                <a:cubicBezTo>
                  <a:pt x="783129" y="269074"/>
                  <a:pt x="783129" y="272805"/>
                  <a:pt x="784378" y="274048"/>
                </a:cubicBezTo>
                <a:cubicBezTo>
                  <a:pt x="784378" y="279022"/>
                  <a:pt x="785626" y="282753"/>
                  <a:pt x="785626" y="286484"/>
                </a:cubicBezTo>
                <a:cubicBezTo>
                  <a:pt x="786875" y="287728"/>
                  <a:pt x="786875" y="290215"/>
                  <a:pt x="786875" y="292702"/>
                </a:cubicBezTo>
                <a:cubicBezTo>
                  <a:pt x="786875" y="298920"/>
                  <a:pt x="786875" y="303894"/>
                  <a:pt x="786875" y="310112"/>
                </a:cubicBezTo>
                <a:lnTo>
                  <a:pt x="786875" y="356125"/>
                </a:lnTo>
                <a:cubicBezTo>
                  <a:pt x="786875" y="358612"/>
                  <a:pt x="786875" y="361099"/>
                  <a:pt x="788123" y="364830"/>
                </a:cubicBezTo>
                <a:cubicBezTo>
                  <a:pt x="788123" y="372291"/>
                  <a:pt x="791868" y="379753"/>
                  <a:pt x="795614" y="387214"/>
                </a:cubicBezTo>
                <a:lnTo>
                  <a:pt x="858035" y="494162"/>
                </a:lnTo>
                <a:cubicBezTo>
                  <a:pt x="864277" y="504111"/>
                  <a:pt x="866773" y="515303"/>
                  <a:pt x="863028" y="527739"/>
                </a:cubicBezTo>
                <a:cubicBezTo>
                  <a:pt x="861780" y="530226"/>
                  <a:pt x="860531" y="535201"/>
                  <a:pt x="859283" y="537688"/>
                </a:cubicBezTo>
                <a:cubicBezTo>
                  <a:pt x="850544" y="552611"/>
                  <a:pt x="835563" y="560072"/>
                  <a:pt x="819334" y="560072"/>
                </a:cubicBezTo>
                <a:lnTo>
                  <a:pt x="791868" y="560072"/>
                </a:lnTo>
                <a:cubicBezTo>
                  <a:pt x="789372" y="560072"/>
                  <a:pt x="786875" y="562559"/>
                  <a:pt x="786875" y="565047"/>
                </a:cubicBezTo>
                <a:lnTo>
                  <a:pt x="786875" y="737905"/>
                </a:lnTo>
                <a:cubicBezTo>
                  <a:pt x="786875" y="775212"/>
                  <a:pt x="756913" y="805058"/>
                  <a:pt x="719460" y="805058"/>
                </a:cubicBezTo>
                <a:lnTo>
                  <a:pt x="637065" y="805058"/>
                </a:lnTo>
                <a:cubicBezTo>
                  <a:pt x="633319" y="805058"/>
                  <a:pt x="629574" y="805058"/>
                  <a:pt x="625829" y="805058"/>
                </a:cubicBezTo>
                <a:cubicBezTo>
                  <a:pt x="623332" y="805058"/>
                  <a:pt x="623332" y="806302"/>
                  <a:pt x="622084" y="806302"/>
                </a:cubicBezTo>
                <a:cubicBezTo>
                  <a:pt x="620835" y="807545"/>
                  <a:pt x="620835" y="807545"/>
                  <a:pt x="620835" y="808789"/>
                </a:cubicBezTo>
                <a:lnTo>
                  <a:pt x="620835" y="926929"/>
                </a:lnTo>
                <a:lnTo>
                  <a:pt x="786875" y="926929"/>
                </a:lnTo>
                <a:cubicBezTo>
                  <a:pt x="801856" y="926929"/>
                  <a:pt x="815588" y="913250"/>
                  <a:pt x="815588" y="897083"/>
                </a:cubicBezTo>
                <a:lnTo>
                  <a:pt x="815588" y="777699"/>
                </a:lnTo>
                <a:cubicBezTo>
                  <a:pt x="815588" y="768994"/>
                  <a:pt x="819334" y="760289"/>
                  <a:pt x="826824" y="754071"/>
                </a:cubicBezTo>
                <a:cubicBezTo>
                  <a:pt x="833066" y="746610"/>
                  <a:pt x="843054" y="744123"/>
                  <a:pt x="853041" y="744123"/>
                </a:cubicBezTo>
                <a:cubicBezTo>
                  <a:pt x="855538" y="744123"/>
                  <a:pt x="859283" y="744123"/>
                  <a:pt x="861780" y="744123"/>
                </a:cubicBezTo>
                <a:lnTo>
                  <a:pt x="944175" y="744123"/>
                </a:lnTo>
                <a:cubicBezTo>
                  <a:pt x="965399" y="744123"/>
                  <a:pt x="981628" y="727956"/>
                  <a:pt x="981628" y="706815"/>
                </a:cubicBezTo>
                <a:lnTo>
                  <a:pt x="981628" y="628469"/>
                </a:lnTo>
                <a:cubicBezTo>
                  <a:pt x="976634" y="628469"/>
                  <a:pt x="971641" y="628469"/>
                  <a:pt x="966647" y="628469"/>
                </a:cubicBezTo>
                <a:cubicBezTo>
                  <a:pt x="945424" y="628469"/>
                  <a:pt x="926698" y="625982"/>
                  <a:pt x="909220" y="621008"/>
                </a:cubicBezTo>
                <a:cubicBezTo>
                  <a:pt x="901729" y="619764"/>
                  <a:pt x="896736" y="611059"/>
                  <a:pt x="899232" y="602354"/>
                </a:cubicBezTo>
                <a:cubicBezTo>
                  <a:pt x="901729" y="594893"/>
                  <a:pt x="909220" y="589918"/>
                  <a:pt x="917959" y="592405"/>
                </a:cubicBezTo>
                <a:cubicBezTo>
                  <a:pt x="936685" y="598623"/>
                  <a:pt x="957908" y="599867"/>
                  <a:pt x="981628" y="598623"/>
                </a:cubicBezTo>
                <a:lnTo>
                  <a:pt x="981628" y="533957"/>
                </a:lnTo>
                <a:cubicBezTo>
                  <a:pt x="981628" y="515303"/>
                  <a:pt x="997857" y="500380"/>
                  <a:pt x="1016584" y="500380"/>
                </a:cubicBezTo>
                <a:lnTo>
                  <a:pt x="1045297" y="500380"/>
                </a:lnTo>
                <a:cubicBezTo>
                  <a:pt x="1052788" y="500380"/>
                  <a:pt x="1056533" y="494162"/>
                  <a:pt x="1057781" y="491675"/>
                </a:cubicBezTo>
                <a:cubicBezTo>
                  <a:pt x="1059030" y="490432"/>
                  <a:pt x="1061527" y="484214"/>
                  <a:pt x="1057781" y="477996"/>
                </a:cubicBezTo>
                <a:lnTo>
                  <a:pt x="994112" y="371048"/>
                </a:lnTo>
                <a:cubicBezTo>
                  <a:pt x="986622" y="357368"/>
                  <a:pt x="981628" y="341202"/>
                  <a:pt x="981628" y="325035"/>
                </a:cubicBezTo>
                <a:lnTo>
                  <a:pt x="981628" y="280266"/>
                </a:lnTo>
                <a:cubicBezTo>
                  <a:pt x="981628" y="208138"/>
                  <a:pt x="951666" y="140984"/>
                  <a:pt x="897984" y="93728"/>
                </a:cubicBezTo>
                <a:cubicBezTo>
                  <a:pt x="857722" y="57353"/>
                  <a:pt x="808332" y="36368"/>
                  <a:pt x="755606" y="31296"/>
                </a:cubicBezTo>
                <a:close/>
                <a:moveTo>
                  <a:pt x="759429" y="1392"/>
                </a:moveTo>
                <a:cubicBezTo>
                  <a:pt x="818241" y="7221"/>
                  <a:pt x="873016" y="31238"/>
                  <a:pt x="917959" y="71344"/>
                </a:cubicBezTo>
                <a:cubicBezTo>
                  <a:pt x="977883" y="123574"/>
                  <a:pt x="1011590" y="200676"/>
                  <a:pt x="1011590" y="280266"/>
                </a:cubicBezTo>
                <a:lnTo>
                  <a:pt x="1011590" y="325035"/>
                </a:lnTo>
                <a:cubicBezTo>
                  <a:pt x="1011590" y="336227"/>
                  <a:pt x="1015335" y="347420"/>
                  <a:pt x="1020329" y="356125"/>
                </a:cubicBezTo>
                <a:lnTo>
                  <a:pt x="1082750" y="463073"/>
                </a:lnTo>
                <a:cubicBezTo>
                  <a:pt x="1091489" y="476752"/>
                  <a:pt x="1091489" y="492919"/>
                  <a:pt x="1082750" y="507842"/>
                </a:cubicBezTo>
                <a:cubicBezTo>
                  <a:pt x="1075259" y="521521"/>
                  <a:pt x="1061527" y="528983"/>
                  <a:pt x="1045297" y="528983"/>
                </a:cubicBezTo>
                <a:lnTo>
                  <a:pt x="1016584" y="528983"/>
                </a:lnTo>
                <a:cubicBezTo>
                  <a:pt x="1014087" y="528983"/>
                  <a:pt x="1011590" y="531470"/>
                  <a:pt x="1011590" y="533957"/>
                </a:cubicBezTo>
                <a:lnTo>
                  <a:pt x="1011590" y="706815"/>
                </a:lnTo>
                <a:cubicBezTo>
                  <a:pt x="1011590" y="744123"/>
                  <a:pt x="981628" y="773969"/>
                  <a:pt x="944175" y="773969"/>
                </a:cubicBezTo>
                <a:lnTo>
                  <a:pt x="861780" y="773969"/>
                </a:lnTo>
                <a:cubicBezTo>
                  <a:pt x="858035" y="773969"/>
                  <a:pt x="854289" y="773969"/>
                  <a:pt x="850544" y="773969"/>
                </a:cubicBezTo>
                <a:cubicBezTo>
                  <a:pt x="849296" y="773969"/>
                  <a:pt x="846799" y="775212"/>
                  <a:pt x="846799" y="775212"/>
                </a:cubicBezTo>
                <a:cubicBezTo>
                  <a:pt x="846799" y="776456"/>
                  <a:pt x="845550" y="777699"/>
                  <a:pt x="845550" y="777699"/>
                </a:cubicBezTo>
                <a:lnTo>
                  <a:pt x="845550" y="897083"/>
                </a:lnTo>
                <a:cubicBezTo>
                  <a:pt x="845550" y="929416"/>
                  <a:pt x="819334" y="956775"/>
                  <a:pt x="786875" y="956775"/>
                </a:cubicBezTo>
                <a:lnTo>
                  <a:pt x="613345" y="956775"/>
                </a:lnTo>
                <a:cubicBezTo>
                  <a:pt x="603357" y="975429"/>
                  <a:pt x="583383" y="986621"/>
                  <a:pt x="560911" y="986621"/>
                </a:cubicBezTo>
                <a:lnTo>
                  <a:pt x="388629" y="986621"/>
                </a:lnTo>
                <a:cubicBezTo>
                  <a:pt x="378642" y="1006519"/>
                  <a:pt x="358667" y="1018954"/>
                  <a:pt x="336196" y="1018954"/>
                </a:cubicBezTo>
                <a:lnTo>
                  <a:pt x="126461" y="1018954"/>
                </a:lnTo>
                <a:cubicBezTo>
                  <a:pt x="94002" y="1018954"/>
                  <a:pt x="66537" y="991596"/>
                  <a:pt x="66537" y="959262"/>
                </a:cubicBezTo>
                <a:lnTo>
                  <a:pt x="66537" y="714277"/>
                </a:lnTo>
                <a:cubicBezTo>
                  <a:pt x="66537" y="686918"/>
                  <a:pt x="60295" y="525252"/>
                  <a:pt x="52805" y="504111"/>
                </a:cubicBezTo>
                <a:cubicBezTo>
                  <a:pt x="12855" y="449393"/>
                  <a:pt x="-5871" y="379753"/>
                  <a:pt x="1619" y="311356"/>
                </a:cubicBezTo>
                <a:cubicBezTo>
                  <a:pt x="15352" y="183266"/>
                  <a:pt x="120219" y="78805"/>
                  <a:pt x="248806" y="63882"/>
                </a:cubicBezTo>
                <a:cubicBezTo>
                  <a:pt x="286259" y="58908"/>
                  <a:pt x="323712" y="63882"/>
                  <a:pt x="358667" y="72587"/>
                </a:cubicBezTo>
                <a:cubicBezTo>
                  <a:pt x="394871" y="51446"/>
                  <a:pt x="433572" y="37767"/>
                  <a:pt x="473522" y="32792"/>
                </a:cubicBezTo>
                <a:cubicBezTo>
                  <a:pt x="512223" y="29062"/>
                  <a:pt x="548427" y="31549"/>
                  <a:pt x="583383" y="41498"/>
                </a:cubicBezTo>
                <a:cubicBezTo>
                  <a:pt x="618338" y="20357"/>
                  <a:pt x="658288" y="6677"/>
                  <a:pt x="699485" y="1703"/>
                </a:cubicBezTo>
                <a:cubicBezTo>
                  <a:pt x="719772" y="-473"/>
                  <a:pt x="739825" y="-551"/>
                  <a:pt x="759429" y="13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487">
            <a:extLst>
              <a:ext uri="{FF2B5EF4-FFF2-40B4-BE49-F238E27FC236}">
                <a16:creationId xmlns:a16="http://schemas.microsoft.com/office/drawing/2014/main" id="{A5BCAF4C-D287-094E-A372-F661DE588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5026" y="7610552"/>
            <a:ext cx="1087623" cy="1087623"/>
          </a:xfrm>
          <a:custGeom>
            <a:avLst/>
            <a:gdLst>
              <a:gd name="T0" fmla="*/ 602 w 872"/>
              <a:gd name="T1" fmla="*/ 584 h 871"/>
              <a:gd name="T2" fmla="*/ 648 w 872"/>
              <a:gd name="T3" fmla="*/ 541 h 871"/>
              <a:gd name="T4" fmla="*/ 635 w 872"/>
              <a:gd name="T5" fmla="*/ 469 h 871"/>
              <a:gd name="T6" fmla="*/ 538 w 872"/>
              <a:gd name="T7" fmla="*/ 477 h 871"/>
              <a:gd name="T8" fmla="*/ 530 w 872"/>
              <a:gd name="T9" fmla="*/ 358 h 871"/>
              <a:gd name="T10" fmla="*/ 533 w 872"/>
              <a:gd name="T11" fmla="*/ 349 h 871"/>
              <a:gd name="T12" fmla="*/ 491 w 872"/>
              <a:gd name="T13" fmla="*/ 313 h 871"/>
              <a:gd name="T14" fmla="*/ 486 w 872"/>
              <a:gd name="T15" fmla="*/ 253 h 871"/>
              <a:gd name="T16" fmla="*/ 532 w 872"/>
              <a:gd name="T17" fmla="*/ 244 h 871"/>
              <a:gd name="T18" fmla="*/ 574 w 872"/>
              <a:gd name="T19" fmla="*/ 294 h 871"/>
              <a:gd name="T20" fmla="*/ 592 w 872"/>
              <a:gd name="T21" fmla="*/ 295 h 871"/>
              <a:gd name="T22" fmla="*/ 830 w 872"/>
              <a:gd name="T23" fmla="*/ 396 h 871"/>
              <a:gd name="T24" fmla="*/ 830 w 872"/>
              <a:gd name="T25" fmla="*/ 475 h 871"/>
              <a:gd name="T26" fmla="*/ 435 w 872"/>
              <a:gd name="T27" fmla="*/ 846 h 871"/>
              <a:gd name="T28" fmla="*/ 227 w 872"/>
              <a:gd name="T29" fmla="*/ 661 h 871"/>
              <a:gd name="T30" fmla="*/ 304 w 872"/>
              <a:gd name="T31" fmla="*/ 626 h 871"/>
              <a:gd name="T32" fmla="*/ 402 w 872"/>
              <a:gd name="T33" fmla="*/ 635 h 871"/>
              <a:gd name="T34" fmla="*/ 415 w 872"/>
              <a:gd name="T35" fmla="*/ 562 h 871"/>
              <a:gd name="T36" fmla="*/ 435 w 872"/>
              <a:gd name="T37" fmla="*/ 452 h 871"/>
              <a:gd name="T38" fmla="*/ 522 w 872"/>
              <a:gd name="T39" fmla="*/ 533 h 871"/>
              <a:gd name="T40" fmla="*/ 557 w 872"/>
              <a:gd name="T41" fmla="*/ 491 h 871"/>
              <a:gd name="T42" fmla="*/ 572 w 872"/>
              <a:gd name="T43" fmla="*/ 478 h 871"/>
              <a:gd name="T44" fmla="*/ 626 w 872"/>
              <a:gd name="T45" fmla="*/ 531 h 871"/>
              <a:gd name="T46" fmla="*/ 576 w 872"/>
              <a:gd name="T47" fmla="*/ 573 h 871"/>
              <a:gd name="T48" fmla="*/ 571 w 872"/>
              <a:gd name="T49" fmla="*/ 582 h 871"/>
              <a:gd name="T50" fmla="*/ 475 w 872"/>
              <a:gd name="T51" fmla="*/ 830 h 871"/>
              <a:gd name="T52" fmla="*/ 41 w 872"/>
              <a:gd name="T53" fmla="*/ 396 h 871"/>
              <a:gd name="T54" fmla="*/ 244 w 872"/>
              <a:gd name="T55" fmla="*/ 304 h 871"/>
              <a:gd name="T56" fmla="*/ 223 w 872"/>
              <a:gd name="T57" fmla="*/ 328 h 871"/>
              <a:gd name="T58" fmla="*/ 308 w 872"/>
              <a:gd name="T59" fmla="*/ 414 h 871"/>
              <a:gd name="T60" fmla="*/ 351 w 872"/>
              <a:gd name="T61" fmla="*/ 368 h 871"/>
              <a:gd name="T62" fmla="*/ 341 w 872"/>
              <a:gd name="T63" fmla="*/ 512 h 871"/>
              <a:gd name="T64" fmla="*/ 343 w 872"/>
              <a:gd name="T65" fmla="*/ 530 h 871"/>
              <a:gd name="T66" fmla="*/ 393 w 872"/>
              <a:gd name="T67" fmla="*/ 572 h 871"/>
              <a:gd name="T68" fmla="*/ 385 w 872"/>
              <a:gd name="T69" fmla="*/ 618 h 871"/>
              <a:gd name="T70" fmla="*/ 324 w 872"/>
              <a:gd name="T71" fmla="*/ 613 h 871"/>
              <a:gd name="T72" fmla="*/ 289 w 872"/>
              <a:gd name="T73" fmla="*/ 571 h 871"/>
              <a:gd name="T74" fmla="*/ 210 w 872"/>
              <a:gd name="T75" fmla="*/ 644 h 871"/>
              <a:gd name="T76" fmla="*/ 25 w 872"/>
              <a:gd name="T77" fmla="*/ 435 h 871"/>
              <a:gd name="T78" fmla="*/ 435 w 872"/>
              <a:gd name="T79" fmla="*/ 24 h 871"/>
              <a:gd name="T80" fmla="*/ 644 w 872"/>
              <a:gd name="T81" fmla="*/ 209 h 871"/>
              <a:gd name="T82" fmla="*/ 567 w 872"/>
              <a:gd name="T83" fmla="*/ 243 h 871"/>
              <a:gd name="T84" fmla="*/ 469 w 872"/>
              <a:gd name="T85" fmla="*/ 236 h 871"/>
              <a:gd name="T86" fmla="*/ 456 w 872"/>
              <a:gd name="T87" fmla="*/ 308 h 871"/>
              <a:gd name="T88" fmla="*/ 435 w 872"/>
              <a:gd name="T89" fmla="*/ 418 h 871"/>
              <a:gd name="T90" fmla="*/ 349 w 872"/>
              <a:gd name="T91" fmla="*/ 338 h 871"/>
              <a:gd name="T92" fmla="*/ 314 w 872"/>
              <a:gd name="T93" fmla="*/ 379 h 871"/>
              <a:gd name="T94" fmla="*/ 298 w 872"/>
              <a:gd name="T95" fmla="*/ 393 h 871"/>
              <a:gd name="T96" fmla="*/ 245 w 872"/>
              <a:gd name="T97" fmla="*/ 339 h 871"/>
              <a:gd name="T98" fmla="*/ 295 w 872"/>
              <a:gd name="T99" fmla="*/ 297 h 871"/>
              <a:gd name="T100" fmla="*/ 300 w 872"/>
              <a:gd name="T101" fmla="*/ 288 h 871"/>
              <a:gd name="T102" fmla="*/ 396 w 872"/>
              <a:gd name="T103" fmla="*/ 40 h 871"/>
              <a:gd name="T104" fmla="*/ 492 w 872"/>
              <a:gd name="T105" fmla="*/ 23 h 871"/>
              <a:gd name="T106" fmla="*/ 379 w 872"/>
              <a:gd name="T107" fmla="*/ 23 h 871"/>
              <a:gd name="T108" fmla="*/ 0 w 872"/>
              <a:gd name="T109" fmla="*/ 435 h 871"/>
              <a:gd name="T110" fmla="*/ 379 w 872"/>
              <a:gd name="T111" fmla="*/ 847 h 871"/>
              <a:gd name="T112" fmla="*/ 435 w 872"/>
              <a:gd name="T113" fmla="*/ 870 h 871"/>
              <a:gd name="T114" fmla="*/ 847 w 872"/>
              <a:gd name="T115" fmla="*/ 492 h 871"/>
              <a:gd name="T116" fmla="*/ 847 w 872"/>
              <a:gd name="T117" fmla="*/ 379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2" h="871">
                <a:moveTo>
                  <a:pt x="830" y="475"/>
                </a:moveTo>
                <a:lnTo>
                  <a:pt x="661" y="644"/>
                </a:lnTo>
                <a:lnTo>
                  <a:pt x="602" y="584"/>
                </a:lnTo>
                <a:lnTo>
                  <a:pt x="627" y="566"/>
                </a:lnTo>
                <a:lnTo>
                  <a:pt x="627" y="566"/>
                </a:lnTo>
                <a:cubicBezTo>
                  <a:pt x="637" y="559"/>
                  <a:pt x="644" y="551"/>
                  <a:pt x="648" y="541"/>
                </a:cubicBezTo>
                <a:lnTo>
                  <a:pt x="648" y="541"/>
                </a:lnTo>
                <a:cubicBezTo>
                  <a:pt x="659" y="517"/>
                  <a:pt x="654" y="488"/>
                  <a:pt x="635" y="469"/>
                </a:cubicBezTo>
                <a:lnTo>
                  <a:pt x="635" y="469"/>
                </a:lnTo>
                <a:cubicBezTo>
                  <a:pt x="616" y="450"/>
                  <a:pt x="587" y="445"/>
                  <a:pt x="563" y="456"/>
                </a:cubicBezTo>
                <a:lnTo>
                  <a:pt x="563" y="456"/>
                </a:lnTo>
                <a:cubicBezTo>
                  <a:pt x="553" y="460"/>
                  <a:pt x="545" y="467"/>
                  <a:pt x="538" y="477"/>
                </a:cubicBezTo>
                <a:lnTo>
                  <a:pt x="519" y="502"/>
                </a:lnTo>
                <a:lnTo>
                  <a:pt x="453" y="435"/>
                </a:lnTo>
                <a:lnTo>
                  <a:pt x="530" y="358"/>
                </a:lnTo>
                <a:lnTo>
                  <a:pt x="530" y="358"/>
                </a:lnTo>
                <a:cubicBezTo>
                  <a:pt x="532" y="356"/>
                  <a:pt x="533" y="352"/>
                  <a:pt x="533" y="349"/>
                </a:cubicBezTo>
                <a:lnTo>
                  <a:pt x="533" y="349"/>
                </a:lnTo>
                <a:cubicBezTo>
                  <a:pt x="533" y="345"/>
                  <a:pt x="531" y="342"/>
                  <a:pt x="528" y="340"/>
                </a:cubicBezTo>
                <a:lnTo>
                  <a:pt x="491" y="313"/>
                </a:lnTo>
                <a:lnTo>
                  <a:pt x="491" y="313"/>
                </a:lnTo>
                <a:cubicBezTo>
                  <a:pt x="485" y="309"/>
                  <a:pt x="481" y="304"/>
                  <a:pt x="478" y="298"/>
                </a:cubicBezTo>
                <a:lnTo>
                  <a:pt x="478" y="298"/>
                </a:lnTo>
                <a:cubicBezTo>
                  <a:pt x="471" y="283"/>
                  <a:pt x="475" y="264"/>
                  <a:pt x="486" y="253"/>
                </a:cubicBezTo>
                <a:lnTo>
                  <a:pt x="486" y="253"/>
                </a:lnTo>
                <a:cubicBezTo>
                  <a:pt x="498" y="241"/>
                  <a:pt x="517" y="237"/>
                  <a:pt x="532" y="244"/>
                </a:cubicBezTo>
                <a:lnTo>
                  <a:pt x="532" y="244"/>
                </a:lnTo>
                <a:cubicBezTo>
                  <a:pt x="538" y="247"/>
                  <a:pt x="543" y="252"/>
                  <a:pt x="548" y="258"/>
                </a:cubicBezTo>
                <a:lnTo>
                  <a:pt x="574" y="294"/>
                </a:lnTo>
                <a:lnTo>
                  <a:pt x="574" y="294"/>
                </a:lnTo>
                <a:cubicBezTo>
                  <a:pt x="576" y="297"/>
                  <a:pt x="579" y="299"/>
                  <a:pt x="582" y="299"/>
                </a:cubicBezTo>
                <a:lnTo>
                  <a:pt x="582" y="299"/>
                </a:lnTo>
                <a:cubicBezTo>
                  <a:pt x="586" y="300"/>
                  <a:pt x="590" y="298"/>
                  <a:pt x="592" y="295"/>
                </a:cubicBezTo>
                <a:lnTo>
                  <a:pt x="661" y="226"/>
                </a:lnTo>
                <a:lnTo>
                  <a:pt x="830" y="396"/>
                </a:lnTo>
                <a:lnTo>
                  <a:pt x="830" y="396"/>
                </a:lnTo>
                <a:cubicBezTo>
                  <a:pt x="841" y="406"/>
                  <a:pt x="847" y="420"/>
                  <a:pt x="847" y="435"/>
                </a:cubicBezTo>
                <a:lnTo>
                  <a:pt x="847" y="435"/>
                </a:lnTo>
                <a:cubicBezTo>
                  <a:pt x="847" y="450"/>
                  <a:pt x="841" y="464"/>
                  <a:pt x="830" y="475"/>
                </a:cubicBezTo>
                <a:close/>
                <a:moveTo>
                  <a:pt x="475" y="830"/>
                </a:moveTo>
                <a:lnTo>
                  <a:pt x="475" y="830"/>
                </a:lnTo>
                <a:cubicBezTo>
                  <a:pt x="464" y="840"/>
                  <a:pt x="450" y="846"/>
                  <a:pt x="435" y="846"/>
                </a:cubicBezTo>
                <a:lnTo>
                  <a:pt x="435" y="846"/>
                </a:lnTo>
                <a:cubicBezTo>
                  <a:pt x="421" y="846"/>
                  <a:pt x="407" y="840"/>
                  <a:pt x="396" y="830"/>
                </a:cubicBezTo>
                <a:lnTo>
                  <a:pt x="227" y="661"/>
                </a:lnTo>
                <a:lnTo>
                  <a:pt x="286" y="601"/>
                </a:lnTo>
                <a:lnTo>
                  <a:pt x="304" y="626"/>
                </a:lnTo>
                <a:lnTo>
                  <a:pt x="304" y="626"/>
                </a:lnTo>
                <a:cubicBezTo>
                  <a:pt x="311" y="636"/>
                  <a:pt x="319" y="644"/>
                  <a:pt x="329" y="648"/>
                </a:cubicBezTo>
                <a:lnTo>
                  <a:pt x="329" y="648"/>
                </a:lnTo>
                <a:cubicBezTo>
                  <a:pt x="354" y="659"/>
                  <a:pt x="383" y="654"/>
                  <a:pt x="402" y="635"/>
                </a:cubicBezTo>
                <a:lnTo>
                  <a:pt x="402" y="635"/>
                </a:lnTo>
                <a:cubicBezTo>
                  <a:pt x="421" y="616"/>
                  <a:pt x="426" y="587"/>
                  <a:pt x="415" y="562"/>
                </a:cubicBezTo>
                <a:lnTo>
                  <a:pt x="415" y="562"/>
                </a:lnTo>
                <a:cubicBezTo>
                  <a:pt x="411" y="552"/>
                  <a:pt x="403" y="544"/>
                  <a:pt x="393" y="537"/>
                </a:cubicBezTo>
                <a:lnTo>
                  <a:pt x="368" y="519"/>
                </a:lnTo>
                <a:lnTo>
                  <a:pt x="435" y="452"/>
                </a:lnTo>
                <a:lnTo>
                  <a:pt x="513" y="529"/>
                </a:lnTo>
                <a:lnTo>
                  <a:pt x="513" y="529"/>
                </a:lnTo>
                <a:cubicBezTo>
                  <a:pt x="515" y="531"/>
                  <a:pt x="519" y="533"/>
                  <a:pt x="522" y="533"/>
                </a:cubicBezTo>
                <a:lnTo>
                  <a:pt x="522" y="533"/>
                </a:lnTo>
                <a:cubicBezTo>
                  <a:pt x="525" y="532"/>
                  <a:pt x="529" y="530"/>
                  <a:pt x="531" y="528"/>
                </a:cubicBezTo>
                <a:lnTo>
                  <a:pt x="557" y="491"/>
                </a:lnTo>
                <a:lnTo>
                  <a:pt x="557" y="491"/>
                </a:lnTo>
                <a:cubicBezTo>
                  <a:pt x="561" y="485"/>
                  <a:pt x="567" y="480"/>
                  <a:pt x="572" y="478"/>
                </a:cubicBezTo>
                <a:lnTo>
                  <a:pt x="572" y="478"/>
                </a:lnTo>
                <a:cubicBezTo>
                  <a:pt x="588" y="471"/>
                  <a:pt x="606" y="474"/>
                  <a:pt x="618" y="486"/>
                </a:cubicBezTo>
                <a:lnTo>
                  <a:pt x="618" y="486"/>
                </a:lnTo>
                <a:cubicBezTo>
                  <a:pt x="630" y="498"/>
                  <a:pt x="633" y="516"/>
                  <a:pt x="626" y="531"/>
                </a:cubicBezTo>
                <a:lnTo>
                  <a:pt x="626" y="531"/>
                </a:lnTo>
                <a:cubicBezTo>
                  <a:pt x="624" y="537"/>
                  <a:pt x="619" y="542"/>
                  <a:pt x="613" y="547"/>
                </a:cubicBezTo>
                <a:lnTo>
                  <a:pt x="576" y="573"/>
                </a:lnTo>
                <a:lnTo>
                  <a:pt x="576" y="573"/>
                </a:lnTo>
                <a:cubicBezTo>
                  <a:pt x="574" y="575"/>
                  <a:pt x="572" y="579"/>
                  <a:pt x="571" y="582"/>
                </a:cubicBezTo>
                <a:lnTo>
                  <a:pt x="571" y="582"/>
                </a:lnTo>
                <a:cubicBezTo>
                  <a:pt x="571" y="585"/>
                  <a:pt x="572" y="589"/>
                  <a:pt x="575" y="592"/>
                </a:cubicBezTo>
                <a:lnTo>
                  <a:pt x="644" y="661"/>
                </a:lnTo>
                <a:lnTo>
                  <a:pt x="475" y="830"/>
                </a:lnTo>
                <a:close/>
                <a:moveTo>
                  <a:pt x="25" y="435"/>
                </a:moveTo>
                <a:lnTo>
                  <a:pt x="25" y="435"/>
                </a:lnTo>
                <a:cubicBezTo>
                  <a:pt x="25" y="420"/>
                  <a:pt x="30" y="406"/>
                  <a:pt x="41" y="396"/>
                </a:cubicBezTo>
                <a:lnTo>
                  <a:pt x="210" y="226"/>
                </a:lnTo>
                <a:lnTo>
                  <a:pt x="269" y="286"/>
                </a:lnTo>
                <a:lnTo>
                  <a:pt x="244" y="304"/>
                </a:lnTo>
                <a:lnTo>
                  <a:pt x="244" y="304"/>
                </a:lnTo>
                <a:cubicBezTo>
                  <a:pt x="234" y="311"/>
                  <a:pt x="227" y="319"/>
                  <a:pt x="223" y="328"/>
                </a:cubicBezTo>
                <a:lnTo>
                  <a:pt x="223" y="328"/>
                </a:lnTo>
                <a:cubicBezTo>
                  <a:pt x="212" y="353"/>
                  <a:pt x="217" y="382"/>
                  <a:pt x="236" y="401"/>
                </a:cubicBezTo>
                <a:lnTo>
                  <a:pt x="236" y="401"/>
                </a:lnTo>
                <a:cubicBezTo>
                  <a:pt x="255" y="420"/>
                  <a:pt x="284" y="426"/>
                  <a:pt x="308" y="414"/>
                </a:cubicBezTo>
                <a:lnTo>
                  <a:pt x="308" y="414"/>
                </a:lnTo>
                <a:cubicBezTo>
                  <a:pt x="318" y="410"/>
                  <a:pt x="326" y="403"/>
                  <a:pt x="333" y="393"/>
                </a:cubicBezTo>
                <a:lnTo>
                  <a:pt x="351" y="368"/>
                </a:lnTo>
                <a:lnTo>
                  <a:pt x="418" y="435"/>
                </a:lnTo>
                <a:lnTo>
                  <a:pt x="341" y="512"/>
                </a:lnTo>
                <a:lnTo>
                  <a:pt x="341" y="512"/>
                </a:lnTo>
                <a:cubicBezTo>
                  <a:pt x="339" y="514"/>
                  <a:pt x="338" y="518"/>
                  <a:pt x="338" y="522"/>
                </a:cubicBezTo>
                <a:lnTo>
                  <a:pt x="338" y="522"/>
                </a:lnTo>
                <a:cubicBezTo>
                  <a:pt x="338" y="525"/>
                  <a:pt x="340" y="529"/>
                  <a:pt x="343" y="530"/>
                </a:cubicBezTo>
                <a:lnTo>
                  <a:pt x="379" y="557"/>
                </a:lnTo>
                <a:lnTo>
                  <a:pt x="379" y="557"/>
                </a:lnTo>
                <a:cubicBezTo>
                  <a:pt x="386" y="562"/>
                  <a:pt x="390" y="566"/>
                  <a:pt x="393" y="572"/>
                </a:cubicBezTo>
                <a:lnTo>
                  <a:pt x="393" y="572"/>
                </a:lnTo>
                <a:cubicBezTo>
                  <a:pt x="400" y="587"/>
                  <a:pt x="396" y="605"/>
                  <a:pt x="385" y="618"/>
                </a:cubicBezTo>
                <a:lnTo>
                  <a:pt x="385" y="618"/>
                </a:lnTo>
                <a:cubicBezTo>
                  <a:pt x="372" y="629"/>
                  <a:pt x="354" y="633"/>
                  <a:pt x="339" y="626"/>
                </a:cubicBezTo>
                <a:lnTo>
                  <a:pt x="339" y="626"/>
                </a:lnTo>
                <a:cubicBezTo>
                  <a:pt x="333" y="623"/>
                  <a:pt x="329" y="619"/>
                  <a:pt x="324" y="613"/>
                </a:cubicBezTo>
                <a:lnTo>
                  <a:pt x="297" y="576"/>
                </a:lnTo>
                <a:lnTo>
                  <a:pt x="297" y="576"/>
                </a:lnTo>
                <a:cubicBezTo>
                  <a:pt x="296" y="573"/>
                  <a:pt x="292" y="571"/>
                  <a:pt x="289" y="571"/>
                </a:cubicBezTo>
                <a:lnTo>
                  <a:pt x="289" y="571"/>
                </a:lnTo>
                <a:cubicBezTo>
                  <a:pt x="285" y="571"/>
                  <a:pt x="281" y="572"/>
                  <a:pt x="279" y="574"/>
                </a:cubicBezTo>
                <a:lnTo>
                  <a:pt x="210" y="644"/>
                </a:lnTo>
                <a:lnTo>
                  <a:pt x="41" y="475"/>
                </a:lnTo>
                <a:lnTo>
                  <a:pt x="41" y="475"/>
                </a:lnTo>
                <a:cubicBezTo>
                  <a:pt x="30" y="464"/>
                  <a:pt x="25" y="450"/>
                  <a:pt x="25" y="435"/>
                </a:cubicBezTo>
                <a:close/>
                <a:moveTo>
                  <a:pt x="396" y="40"/>
                </a:moveTo>
                <a:lnTo>
                  <a:pt x="396" y="40"/>
                </a:lnTo>
                <a:cubicBezTo>
                  <a:pt x="407" y="30"/>
                  <a:pt x="421" y="24"/>
                  <a:pt x="435" y="24"/>
                </a:cubicBezTo>
                <a:lnTo>
                  <a:pt x="435" y="24"/>
                </a:lnTo>
                <a:cubicBezTo>
                  <a:pt x="450" y="24"/>
                  <a:pt x="464" y="30"/>
                  <a:pt x="475" y="40"/>
                </a:cubicBezTo>
                <a:lnTo>
                  <a:pt x="644" y="209"/>
                </a:lnTo>
                <a:lnTo>
                  <a:pt x="585" y="269"/>
                </a:lnTo>
                <a:lnTo>
                  <a:pt x="567" y="243"/>
                </a:lnTo>
                <a:lnTo>
                  <a:pt x="567" y="243"/>
                </a:lnTo>
                <a:cubicBezTo>
                  <a:pt x="560" y="234"/>
                  <a:pt x="551" y="227"/>
                  <a:pt x="542" y="223"/>
                </a:cubicBezTo>
                <a:lnTo>
                  <a:pt x="542" y="223"/>
                </a:lnTo>
                <a:cubicBezTo>
                  <a:pt x="517" y="211"/>
                  <a:pt x="488" y="217"/>
                  <a:pt x="469" y="236"/>
                </a:cubicBezTo>
                <a:lnTo>
                  <a:pt x="469" y="236"/>
                </a:lnTo>
                <a:cubicBezTo>
                  <a:pt x="450" y="254"/>
                  <a:pt x="445" y="284"/>
                  <a:pt x="456" y="308"/>
                </a:cubicBezTo>
                <a:lnTo>
                  <a:pt x="456" y="308"/>
                </a:lnTo>
                <a:cubicBezTo>
                  <a:pt x="461" y="317"/>
                  <a:pt x="468" y="326"/>
                  <a:pt x="478" y="333"/>
                </a:cubicBezTo>
                <a:lnTo>
                  <a:pt x="503" y="351"/>
                </a:lnTo>
                <a:lnTo>
                  <a:pt x="435" y="418"/>
                </a:lnTo>
                <a:lnTo>
                  <a:pt x="359" y="341"/>
                </a:lnTo>
                <a:lnTo>
                  <a:pt x="359" y="341"/>
                </a:lnTo>
                <a:cubicBezTo>
                  <a:pt x="356" y="338"/>
                  <a:pt x="352" y="337"/>
                  <a:pt x="349" y="338"/>
                </a:cubicBezTo>
                <a:lnTo>
                  <a:pt x="349" y="338"/>
                </a:lnTo>
                <a:cubicBezTo>
                  <a:pt x="346" y="338"/>
                  <a:pt x="342" y="340"/>
                  <a:pt x="340" y="343"/>
                </a:cubicBezTo>
                <a:lnTo>
                  <a:pt x="314" y="379"/>
                </a:lnTo>
                <a:lnTo>
                  <a:pt x="314" y="379"/>
                </a:lnTo>
                <a:cubicBezTo>
                  <a:pt x="309" y="385"/>
                  <a:pt x="304" y="390"/>
                  <a:pt x="298" y="393"/>
                </a:cubicBezTo>
                <a:lnTo>
                  <a:pt x="298" y="393"/>
                </a:lnTo>
                <a:cubicBezTo>
                  <a:pt x="283" y="399"/>
                  <a:pt x="265" y="396"/>
                  <a:pt x="253" y="384"/>
                </a:cubicBezTo>
                <a:lnTo>
                  <a:pt x="253" y="384"/>
                </a:lnTo>
                <a:cubicBezTo>
                  <a:pt x="241" y="373"/>
                  <a:pt x="238" y="354"/>
                  <a:pt x="245" y="339"/>
                </a:cubicBezTo>
                <a:lnTo>
                  <a:pt x="245" y="339"/>
                </a:lnTo>
                <a:cubicBezTo>
                  <a:pt x="247" y="333"/>
                  <a:pt x="252" y="328"/>
                  <a:pt x="258" y="324"/>
                </a:cubicBezTo>
                <a:lnTo>
                  <a:pt x="295" y="297"/>
                </a:lnTo>
                <a:lnTo>
                  <a:pt x="295" y="297"/>
                </a:lnTo>
                <a:cubicBezTo>
                  <a:pt x="297" y="295"/>
                  <a:pt x="299" y="292"/>
                  <a:pt x="300" y="288"/>
                </a:cubicBezTo>
                <a:lnTo>
                  <a:pt x="300" y="288"/>
                </a:lnTo>
                <a:cubicBezTo>
                  <a:pt x="300" y="284"/>
                  <a:pt x="298" y="281"/>
                  <a:pt x="296" y="279"/>
                </a:cubicBezTo>
                <a:lnTo>
                  <a:pt x="227" y="209"/>
                </a:lnTo>
                <a:lnTo>
                  <a:pt x="396" y="40"/>
                </a:lnTo>
                <a:close/>
                <a:moveTo>
                  <a:pt x="847" y="379"/>
                </a:moveTo>
                <a:lnTo>
                  <a:pt x="492" y="23"/>
                </a:lnTo>
                <a:lnTo>
                  <a:pt x="492" y="23"/>
                </a:lnTo>
                <a:cubicBezTo>
                  <a:pt x="477" y="8"/>
                  <a:pt x="457" y="0"/>
                  <a:pt x="435" y="0"/>
                </a:cubicBezTo>
                <a:lnTo>
                  <a:pt x="435" y="0"/>
                </a:lnTo>
                <a:cubicBezTo>
                  <a:pt x="414" y="0"/>
                  <a:pt x="394" y="8"/>
                  <a:pt x="379" y="23"/>
                </a:cubicBezTo>
                <a:lnTo>
                  <a:pt x="24" y="379"/>
                </a:lnTo>
                <a:lnTo>
                  <a:pt x="24" y="379"/>
                </a:lnTo>
                <a:cubicBezTo>
                  <a:pt x="9" y="393"/>
                  <a:pt x="0" y="414"/>
                  <a:pt x="0" y="435"/>
                </a:cubicBezTo>
                <a:lnTo>
                  <a:pt x="0" y="435"/>
                </a:lnTo>
                <a:cubicBezTo>
                  <a:pt x="0" y="456"/>
                  <a:pt x="9" y="477"/>
                  <a:pt x="24" y="492"/>
                </a:cubicBezTo>
                <a:lnTo>
                  <a:pt x="379" y="847"/>
                </a:lnTo>
                <a:lnTo>
                  <a:pt x="379" y="847"/>
                </a:lnTo>
                <a:cubicBezTo>
                  <a:pt x="394" y="862"/>
                  <a:pt x="414" y="870"/>
                  <a:pt x="435" y="870"/>
                </a:cubicBezTo>
                <a:lnTo>
                  <a:pt x="435" y="870"/>
                </a:lnTo>
                <a:cubicBezTo>
                  <a:pt x="457" y="870"/>
                  <a:pt x="477" y="862"/>
                  <a:pt x="492" y="847"/>
                </a:cubicBezTo>
                <a:lnTo>
                  <a:pt x="847" y="492"/>
                </a:lnTo>
                <a:lnTo>
                  <a:pt x="847" y="492"/>
                </a:lnTo>
                <a:cubicBezTo>
                  <a:pt x="862" y="477"/>
                  <a:pt x="871" y="456"/>
                  <a:pt x="871" y="435"/>
                </a:cubicBezTo>
                <a:lnTo>
                  <a:pt x="871" y="435"/>
                </a:lnTo>
                <a:cubicBezTo>
                  <a:pt x="871" y="414"/>
                  <a:pt x="862" y="393"/>
                  <a:pt x="847" y="3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1337F5A-6A4C-0741-8CD8-41AFCBA2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018" y="11279905"/>
            <a:ext cx="910598" cy="943558"/>
          </a:xfrm>
          <a:custGeom>
            <a:avLst/>
            <a:gdLst>
              <a:gd name="connsiteX0" fmla="*/ 743447 w 910598"/>
              <a:gd name="connsiteY0" fmla="*/ 310468 h 943558"/>
              <a:gd name="connsiteX1" fmla="*/ 696046 w 910598"/>
              <a:gd name="connsiteY1" fmla="*/ 344117 h 943558"/>
              <a:gd name="connsiteX2" fmla="*/ 672346 w 910598"/>
              <a:gd name="connsiteY2" fmla="*/ 337886 h 943558"/>
              <a:gd name="connsiteX3" fmla="*/ 672346 w 910598"/>
              <a:gd name="connsiteY3" fmla="*/ 468741 h 943558"/>
              <a:gd name="connsiteX4" fmla="*/ 649892 w 910598"/>
              <a:gd name="connsiteY4" fmla="*/ 519836 h 943558"/>
              <a:gd name="connsiteX5" fmla="*/ 582533 w 910598"/>
              <a:gd name="connsiteY5" fmla="*/ 584641 h 943558"/>
              <a:gd name="connsiteX6" fmla="*/ 582533 w 910598"/>
              <a:gd name="connsiteY6" fmla="*/ 613304 h 943558"/>
              <a:gd name="connsiteX7" fmla="*/ 583780 w 910598"/>
              <a:gd name="connsiteY7" fmla="*/ 613304 h 943558"/>
              <a:gd name="connsiteX8" fmla="*/ 794590 w 910598"/>
              <a:gd name="connsiteY8" fmla="*/ 613304 h 943558"/>
              <a:gd name="connsiteX9" fmla="*/ 825775 w 910598"/>
              <a:gd name="connsiteY9" fmla="*/ 393966 h 943558"/>
              <a:gd name="connsiteX10" fmla="*/ 843238 w 910598"/>
              <a:gd name="connsiteY10" fmla="*/ 382750 h 943558"/>
              <a:gd name="connsiteX11" fmla="*/ 855712 w 910598"/>
              <a:gd name="connsiteY11" fmla="*/ 398951 h 943558"/>
              <a:gd name="connsiteX12" fmla="*/ 828270 w 910598"/>
              <a:gd name="connsiteY12" fmla="*/ 587133 h 943558"/>
              <a:gd name="connsiteX13" fmla="*/ 868186 w 910598"/>
              <a:gd name="connsiteY13" fmla="*/ 548500 h 943558"/>
              <a:gd name="connsiteX14" fmla="*/ 880660 w 910598"/>
              <a:gd name="connsiteY14" fmla="*/ 518590 h 943558"/>
              <a:gd name="connsiteX15" fmla="*/ 880660 w 910598"/>
              <a:gd name="connsiteY15" fmla="*/ 365303 h 943558"/>
              <a:gd name="connsiteX16" fmla="*/ 856960 w 910598"/>
              <a:gd name="connsiteY16" fmla="*/ 330408 h 943558"/>
              <a:gd name="connsiteX17" fmla="*/ 823280 w 910598"/>
              <a:gd name="connsiteY17" fmla="*/ 321684 h 943558"/>
              <a:gd name="connsiteX18" fmla="*/ 744694 w 910598"/>
              <a:gd name="connsiteY18" fmla="*/ 310468 h 943558"/>
              <a:gd name="connsiteX19" fmla="*/ 165903 w 910598"/>
              <a:gd name="connsiteY19" fmla="*/ 310468 h 943558"/>
              <a:gd name="connsiteX20" fmla="*/ 87317 w 910598"/>
              <a:gd name="connsiteY20" fmla="*/ 321684 h 943558"/>
              <a:gd name="connsiteX21" fmla="*/ 53638 w 910598"/>
              <a:gd name="connsiteY21" fmla="*/ 330408 h 943558"/>
              <a:gd name="connsiteX22" fmla="*/ 29937 w 910598"/>
              <a:gd name="connsiteY22" fmla="*/ 365303 h 943558"/>
              <a:gd name="connsiteX23" fmla="*/ 29937 w 910598"/>
              <a:gd name="connsiteY23" fmla="*/ 518590 h 943558"/>
              <a:gd name="connsiteX24" fmla="*/ 42411 w 910598"/>
              <a:gd name="connsiteY24" fmla="*/ 548500 h 943558"/>
              <a:gd name="connsiteX25" fmla="*/ 82328 w 910598"/>
              <a:gd name="connsiteY25" fmla="*/ 587133 h 943558"/>
              <a:gd name="connsiteX26" fmla="*/ 54885 w 910598"/>
              <a:gd name="connsiteY26" fmla="*/ 398951 h 943558"/>
              <a:gd name="connsiteX27" fmla="*/ 68607 w 910598"/>
              <a:gd name="connsiteY27" fmla="*/ 382750 h 943558"/>
              <a:gd name="connsiteX28" fmla="*/ 84823 w 910598"/>
              <a:gd name="connsiteY28" fmla="*/ 393966 h 943558"/>
              <a:gd name="connsiteX29" fmla="*/ 117255 w 910598"/>
              <a:gd name="connsiteY29" fmla="*/ 613304 h 943558"/>
              <a:gd name="connsiteX30" fmla="*/ 325570 w 910598"/>
              <a:gd name="connsiteY30" fmla="*/ 613304 h 943558"/>
              <a:gd name="connsiteX31" fmla="*/ 330559 w 910598"/>
              <a:gd name="connsiteY31" fmla="*/ 614551 h 943558"/>
              <a:gd name="connsiteX32" fmla="*/ 330559 w 910598"/>
              <a:gd name="connsiteY32" fmla="*/ 584641 h 943558"/>
              <a:gd name="connsiteX33" fmla="*/ 263200 w 910598"/>
              <a:gd name="connsiteY33" fmla="*/ 519836 h 943558"/>
              <a:gd name="connsiteX34" fmla="*/ 241994 w 910598"/>
              <a:gd name="connsiteY34" fmla="*/ 468741 h 943558"/>
              <a:gd name="connsiteX35" fmla="*/ 241994 w 910598"/>
              <a:gd name="connsiteY35" fmla="*/ 336639 h 943558"/>
              <a:gd name="connsiteX36" fmla="*/ 214552 w 910598"/>
              <a:gd name="connsiteY36" fmla="*/ 344117 h 943558"/>
              <a:gd name="connsiteX37" fmla="*/ 168398 w 910598"/>
              <a:gd name="connsiteY37" fmla="*/ 310468 h 943558"/>
              <a:gd name="connsiteX38" fmla="*/ 406650 w 910598"/>
              <a:gd name="connsiteY38" fmla="*/ 260619 h 943558"/>
              <a:gd name="connsiteX39" fmla="*/ 329312 w 910598"/>
              <a:gd name="connsiteY39" fmla="*/ 271835 h 943558"/>
              <a:gd name="connsiteX40" fmla="*/ 295632 w 910598"/>
              <a:gd name="connsiteY40" fmla="*/ 280559 h 943558"/>
              <a:gd name="connsiteX41" fmla="*/ 271932 w 910598"/>
              <a:gd name="connsiteY41" fmla="*/ 315453 h 943558"/>
              <a:gd name="connsiteX42" fmla="*/ 271932 w 910598"/>
              <a:gd name="connsiteY42" fmla="*/ 468741 h 943558"/>
              <a:gd name="connsiteX43" fmla="*/ 284406 w 910598"/>
              <a:gd name="connsiteY43" fmla="*/ 498650 h 943558"/>
              <a:gd name="connsiteX44" fmla="*/ 324322 w 910598"/>
              <a:gd name="connsiteY44" fmla="*/ 537284 h 943558"/>
              <a:gd name="connsiteX45" fmla="*/ 296880 w 910598"/>
              <a:gd name="connsiteY45" fmla="*/ 350348 h 943558"/>
              <a:gd name="connsiteX46" fmla="*/ 309354 w 910598"/>
              <a:gd name="connsiteY46" fmla="*/ 331654 h 943558"/>
              <a:gd name="connsiteX47" fmla="*/ 326817 w 910598"/>
              <a:gd name="connsiteY47" fmla="*/ 345363 h 943558"/>
              <a:gd name="connsiteX48" fmla="*/ 358002 w 910598"/>
              <a:gd name="connsiteY48" fmla="*/ 563455 h 943558"/>
              <a:gd name="connsiteX49" fmla="*/ 555090 w 910598"/>
              <a:gd name="connsiteY49" fmla="*/ 563455 h 943558"/>
              <a:gd name="connsiteX50" fmla="*/ 587522 w 910598"/>
              <a:gd name="connsiteY50" fmla="*/ 341624 h 943558"/>
              <a:gd name="connsiteX51" fmla="*/ 604986 w 910598"/>
              <a:gd name="connsiteY51" fmla="*/ 329162 h 943558"/>
              <a:gd name="connsiteX52" fmla="*/ 617460 w 910598"/>
              <a:gd name="connsiteY52" fmla="*/ 346609 h 943558"/>
              <a:gd name="connsiteX53" fmla="*/ 588770 w 910598"/>
              <a:gd name="connsiteY53" fmla="*/ 537284 h 943558"/>
              <a:gd name="connsiteX54" fmla="*/ 628687 w 910598"/>
              <a:gd name="connsiteY54" fmla="*/ 498650 h 943558"/>
              <a:gd name="connsiteX55" fmla="*/ 641161 w 910598"/>
              <a:gd name="connsiteY55" fmla="*/ 468741 h 943558"/>
              <a:gd name="connsiteX56" fmla="*/ 641161 w 910598"/>
              <a:gd name="connsiteY56" fmla="*/ 315453 h 943558"/>
              <a:gd name="connsiteX57" fmla="*/ 617460 w 910598"/>
              <a:gd name="connsiteY57" fmla="*/ 280559 h 943558"/>
              <a:gd name="connsiteX58" fmla="*/ 583780 w 910598"/>
              <a:gd name="connsiteY58" fmla="*/ 271835 h 943558"/>
              <a:gd name="connsiteX59" fmla="*/ 505194 w 910598"/>
              <a:gd name="connsiteY59" fmla="*/ 260619 h 943558"/>
              <a:gd name="connsiteX60" fmla="*/ 503947 w 910598"/>
              <a:gd name="connsiteY60" fmla="*/ 260619 h 943558"/>
              <a:gd name="connsiteX61" fmla="*/ 480247 w 910598"/>
              <a:gd name="connsiteY61" fmla="*/ 288036 h 943558"/>
              <a:gd name="connsiteX62" fmla="*/ 500205 w 910598"/>
              <a:gd name="connsiteY62" fmla="*/ 453786 h 943558"/>
              <a:gd name="connsiteX63" fmla="*/ 491473 w 910598"/>
              <a:gd name="connsiteY63" fmla="*/ 478711 h 943558"/>
              <a:gd name="connsiteX64" fmla="*/ 466525 w 910598"/>
              <a:gd name="connsiteY64" fmla="*/ 503635 h 943558"/>
              <a:gd name="connsiteX65" fmla="*/ 446567 w 910598"/>
              <a:gd name="connsiteY65" fmla="*/ 503635 h 943558"/>
              <a:gd name="connsiteX66" fmla="*/ 421619 w 910598"/>
              <a:gd name="connsiteY66" fmla="*/ 478711 h 943558"/>
              <a:gd name="connsiteX67" fmla="*/ 412887 w 910598"/>
              <a:gd name="connsiteY67" fmla="*/ 453786 h 943558"/>
              <a:gd name="connsiteX68" fmla="*/ 434093 w 910598"/>
              <a:gd name="connsiteY68" fmla="*/ 288036 h 943558"/>
              <a:gd name="connsiteX69" fmla="*/ 409145 w 910598"/>
              <a:gd name="connsiteY69" fmla="*/ 260619 h 943558"/>
              <a:gd name="connsiteX70" fmla="*/ 406650 w 910598"/>
              <a:gd name="connsiteY70" fmla="*/ 230709 h 943558"/>
              <a:gd name="connsiteX71" fmla="*/ 505194 w 910598"/>
              <a:gd name="connsiteY71" fmla="*/ 230709 h 943558"/>
              <a:gd name="connsiteX72" fmla="*/ 592512 w 910598"/>
              <a:gd name="connsiteY72" fmla="*/ 241925 h 943558"/>
              <a:gd name="connsiteX73" fmla="*/ 626192 w 910598"/>
              <a:gd name="connsiteY73" fmla="*/ 251895 h 943558"/>
              <a:gd name="connsiteX74" fmla="*/ 627439 w 910598"/>
              <a:gd name="connsiteY74" fmla="*/ 251895 h 943558"/>
              <a:gd name="connsiteX75" fmla="*/ 661119 w 910598"/>
              <a:gd name="connsiteY75" fmla="*/ 280559 h 943558"/>
              <a:gd name="connsiteX76" fmla="*/ 744694 w 910598"/>
              <a:gd name="connsiteY76" fmla="*/ 280559 h 943558"/>
              <a:gd name="connsiteX77" fmla="*/ 830765 w 910598"/>
              <a:gd name="connsiteY77" fmla="*/ 293021 h 943558"/>
              <a:gd name="connsiteX78" fmla="*/ 864444 w 910598"/>
              <a:gd name="connsiteY78" fmla="*/ 301745 h 943558"/>
              <a:gd name="connsiteX79" fmla="*/ 866939 w 910598"/>
              <a:gd name="connsiteY79" fmla="*/ 301745 h 943558"/>
              <a:gd name="connsiteX80" fmla="*/ 910598 w 910598"/>
              <a:gd name="connsiteY80" fmla="*/ 365303 h 943558"/>
              <a:gd name="connsiteX81" fmla="*/ 910598 w 910598"/>
              <a:gd name="connsiteY81" fmla="*/ 518590 h 943558"/>
              <a:gd name="connsiteX82" fmla="*/ 888145 w 910598"/>
              <a:gd name="connsiteY82" fmla="*/ 569686 h 943558"/>
              <a:gd name="connsiteX83" fmla="*/ 822033 w 910598"/>
              <a:gd name="connsiteY83" fmla="*/ 634490 h 943558"/>
              <a:gd name="connsiteX84" fmla="*/ 822033 w 910598"/>
              <a:gd name="connsiteY84" fmla="*/ 848844 h 943558"/>
              <a:gd name="connsiteX85" fmla="*/ 807064 w 910598"/>
              <a:gd name="connsiteY85" fmla="*/ 863798 h 943558"/>
              <a:gd name="connsiteX86" fmla="*/ 792095 w 910598"/>
              <a:gd name="connsiteY86" fmla="*/ 848844 h 943558"/>
              <a:gd name="connsiteX87" fmla="*/ 792095 w 910598"/>
              <a:gd name="connsiteY87" fmla="*/ 643214 h 943558"/>
              <a:gd name="connsiteX88" fmla="*/ 709767 w 910598"/>
              <a:gd name="connsiteY88" fmla="*/ 643214 h 943558"/>
              <a:gd name="connsiteX89" fmla="*/ 709767 w 910598"/>
              <a:gd name="connsiteY89" fmla="*/ 898693 h 943558"/>
              <a:gd name="connsiteX90" fmla="*/ 693551 w 910598"/>
              <a:gd name="connsiteY90" fmla="*/ 913648 h 943558"/>
              <a:gd name="connsiteX91" fmla="*/ 678582 w 910598"/>
              <a:gd name="connsiteY91" fmla="*/ 898693 h 943558"/>
              <a:gd name="connsiteX92" fmla="*/ 678582 w 910598"/>
              <a:gd name="connsiteY92" fmla="*/ 643214 h 943558"/>
              <a:gd name="connsiteX93" fmla="*/ 583780 w 910598"/>
              <a:gd name="connsiteY93" fmla="*/ 643214 h 943558"/>
              <a:gd name="connsiteX94" fmla="*/ 582533 w 910598"/>
              <a:gd name="connsiteY94" fmla="*/ 643214 h 943558"/>
              <a:gd name="connsiteX95" fmla="*/ 582533 w 910598"/>
              <a:gd name="connsiteY95" fmla="*/ 928603 h 943558"/>
              <a:gd name="connsiteX96" fmla="*/ 567564 w 910598"/>
              <a:gd name="connsiteY96" fmla="*/ 943558 h 943558"/>
              <a:gd name="connsiteX97" fmla="*/ 552595 w 910598"/>
              <a:gd name="connsiteY97" fmla="*/ 928603 h 943558"/>
              <a:gd name="connsiteX98" fmla="*/ 552595 w 910598"/>
              <a:gd name="connsiteY98" fmla="*/ 593365 h 943558"/>
              <a:gd name="connsiteX99" fmla="*/ 472762 w 910598"/>
              <a:gd name="connsiteY99" fmla="*/ 593365 h 943558"/>
              <a:gd name="connsiteX100" fmla="*/ 472762 w 910598"/>
              <a:gd name="connsiteY100" fmla="*/ 928603 h 943558"/>
              <a:gd name="connsiteX101" fmla="*/ 457793 w 910598"/>
              <a:gd name="connsiteY101" fmla="*/ 943558 h 943558"/>
              <a:gd name="connsiteX102" fmla="*/ 442825 w 910598"/>
              <a:gd name="connsiteY102" fmla="*/ 928603 h 943558"/>
              <a:gd name="connsiteX103" fmla="*/ 442825 w 910598"/>
              <a:gd name="connsiteY103" fmla="*/ 593365 h 943558"/>
              <a:gd name="connsiteX104" fmla="*/ 360497 w 910598"/>
              <a:gd name="connsiteY104" fmla="*/ 593365 h 943558"/>
              <a:gd name="connsiteX105" fmla="*/ 360497 w 910598"/>
              <a:gd name="connsiteY105" fmla="*/ 928603 h 943558"/>
              <a:gd name="connsiteX106" fmla="*/ 345528 w 910598"/>
              <a:gd name="connsiteY106" fmla="*/ 943558 h 943558"/>
              <a:gd name="connsiteX107" fmla="*/ 330559 w 910598"/>
              <a:gd name="connsiteY107" fmla="*/ 928603 h 943558"/>
              <a:gd name="connsiteX108" fmla="*/ 330559 w 910598"/>
              <a:gd name="connsiteY108" fmla="*/ 641968 h 943558"/>
              <a:gd name="connsiteX109" fmla="*/ 325570 w 910598"/>
              <a:gd name="connsiteY109" fmla="*/ 643214 h 943558"/>
              <a:gd name="connsiteX110" fmla="*/ 230768 w 910598"/>
              <a:gd name="connsiteY110" fmla="*/ 643214 h 943558"/>
              <a:gd name="connsiteX111" fmla="*/ 230768 w 910598"/>
              <a:gd name="connsiteY111" fmla="*/ 898693 h 943558"/>
              <a:gd name="connsiteX112" fmla="*/ 217046 w 910598"/>
              <a:gd name="connsiteY112" fmla="*/ 913648 h 943558"/>
              <a:gd name="connsiteX113" fmla="*/ 200830 w 910598"/>
              <a:gd name="connsiteY113" fmla="*/ 898693 h 943558"/>
              <a:gd name="connsiteX114" fmla="*/ 200830 w 910598"/>
              <a:gd name="connsiteY114" fmla="*/ 643214 h 943558"/>
              <a:gd name="connsiteX115" fmla="*/ 118502 w 910598"/>
              <a:gd name="connsiteY115" fmla="*/ 643214 h 943558"/>
              <a:gd name="connsiteX116" fmla="*/ 118502 w 910598"/>
              <a:gd name="connsiteY116" fmla="*/ 848844 h 943558"/>
              <a:gd name="connsiteX117" fmla="*/ 103534 w 910598"/>
              <a:gd name="connsiteY117" fmla="*/ 863798 h 943558"/>
              <a:gd name="connsiteX118" fmla="*/ 88565 w 910598"/>
              <a:gd name="connsiteY118" fmla="*/ 848844 h 943558"/>
              <a:gd name="connsiteX119" fmla="*/ 88565 w 910598"/>
              <a:gd name="connsiteY119" fmla="*/ 634490 h 943558"/>
              <a:gd name="connsiteX120" fmla="*/ 21206 w 910598"/>
              <a:gd name="connsiteY120" fmla="*/ 569686 h 943558"/>
              <a:gd name="connsiteX121" fmla="*/ 0 w 910598"/>
              <a:gd name="connsiteY121" fmla="*/ 518590 h 943558"/>
              <a:gd name="connsiteX122" fmla="*/ 0 w 910598"/>
              <a:gd name="connsiteY122" fmla="*/ 365303 h 943558"/>
              <a:gd name="connsiteX123" fmla="*/ 44906 w 910598"/>
              <a:gd name="connsiteY123" fmla="*/ 301745 h 943558"/>
              <a:gd name="connsiteX124" fmla="*/ 79833 w 910598"/>
              <a:gd name="connsiteY124" fmla="*/ 293021 h 943558"/>
              <a:gd name="connsiteX125" fmla="*/ 165903 w 910598"/>
              <a:gd name="connsiteY125" fmla="*/ 280559 h 943558"/>
              <a:gd name="connsiteX126" fmla="*/ 251973 w 910598"/>
              <a:gd name="connsiteY126" fmla="*/ 280559 h 943558"/>
              <a:gd name="connsiteX127" fmla="*/ 285653 w 910598"/>
              <a:gd name="connsiteY127" fmla="*/ 251895 h 943558"/>
              <a:gd name="connsiteX128" fmla="*/ 288148 w 910598"/>
              <a:gd name="connsiteY128" fmla="*/ 251895 h 943558"/>
              <a:gd name="connsiteX129" fmla="*/ 320580 w 910598"/>
              <a:gd name="connsiteY129" fmla="*/ 241925 h 943558"/>
              <a:gd name="connsiteX130" fmla="*/ 406650 w 910598"/>
              <a:gd name="connsiteY130" fmla="*/ 230709 h 943558"/>
              <a:gd name="connsiteX131" fmla="*/ 696990 w 910598"/>
              <a:gd name="connsiteY131" fmla="*/ 85014 h 943558"/>
              <a:gd name="connsiteX132" fmla="*/ 634318 w 910598"/>
              <a:gd name="connsiteY132" fmla="*/ 147686 h 943558"/>
              <a:gd name="connsiteX133" fmla="*/ 696990 w 910598"/>
              <a:gd name="connsiteY133" fmla="*/ 210358 h 943558"/>
              <a:gd name="connsiteX134" fmla="*/ 759662 w 910598"/>
              <a:gd name="connsiteY134" fmla="*/ 147686 h 943558"/>
              <a:gd name="connsiteX135" fmla="*/ 696990 w 910598"/>
              <a:gd name="connsiteY135" fmla="*/ 85014 h 943558"/>
              <a:gd name="connsiteX136" fmla="*/ 213601 w 910598"/>
              <a:gd name="connsiteY136" fmla="*/ 85014 h 943558"/>
              <a:gd name="connsiteX137" fmla="*/ 150929 w 910598"/>
              <a:gd name="connsiteY137" fmla="*/ 147686 h 943558"/>
              <a:gd name="connsiteX138" fmla="*/ 213601 w 910598"/>
              <a:gd name="connsiteY138" fmla="*/ 210358 h 943558"/>
              <a:gd name="connsiteX139" fmla="*/ 277526 w 910598"/>
              <a:gd name="connsiteY139" fmla="*/ 147686 h 943558"/>
              <a:gd name="connsiteX140" fmla="*/ 213601 w 910598"/>
              <a:gd name="connsiteY140" fmla="*/ 85014 h 943558"/>
              <a:gd name="connsiteX141" fmla="*/ 696990 w 910598"/>
              <a:gd name="connsiteY141" fmla="*/ 54931 h 943558"/>
              <a:gd name="connsiteX142" fmla="*/ 789745 w 910598"/>
              <a:gd name="connsiteY142" fmla="*/ 147686 h 943558"/>
              <a:gd name="connsiteX143" fmla="*/ 696990 w 910598"/>
              <a:gd name="connsiteY143" fmla="*/ 240441 h 943558"/>
              <a:gd name="connsiteX144" fmla="*/ 604235 w 910598"/>
              <a:gd name="connsiteY144" fmla="*/ 147686 h 943558"/>
              <a:gd name="connsiteX145" fmla="*/ 696990 w 910598"/>
              <a:gd name="connsiteY145" fmla="*/ 54931 h 943558"/>
              <a:gd name="connsiteX146" fmla="*/ 213601 w 910598"/>
              <a:gd name="connsiteY146" fmla="*/ 54931 h 943558"/>
              <a:gd name="connsiteX147" fmla="*/ 306355 w 910598"/>
              <a:gd name="connsiteY147" fmla="*/ 147686 h 943558"/>
              <a:gd name="connsiteX148" fmla="*/ 213601 w 910598"/>
              <a:gd name="connsiteY148" fmla="*/ 240441 h 943558"/>
              <a:gd name="connsiteX149" fmla="*/ 120846 w 910598"/>
              <a:gd name="connsiteY149" fmla="*/ 147686 h 943558"/>
              <a:gd name="connsiteX150" fmla="*/ 213601 w 910598"/>
              <a:gd name="connsiteY150" fmla="*/ 54931 h 943558"/>
              <a:gd name="connsiteX151" fmla="*/ 455296 w 910598"/>
              <a:gd name="connsiteY151" fmla="*/ 29882 h 943558"/>
              <a:gd name="connsiteX152" fmla="*/ 392624 w 910598"/>
              <a:gd name="connsiteY152" fmla="*/ 92136 h 943558"/>
              <a:gd name="connsiteX153" fmla="*/ 455296 w 910598"/>
              <a:gd name="connsiteY153" fmla="*/ 154391 h 943558"/>
              <a:gd name="connsiteX154" fmla="*/ 519221 w 910598"/>
              <a:gd name="connsiteY154" fmla="*/ 92136 h 943558"/>
              <a:gd name="connsiteX155" fmla="*/ 455296 w 910598"/>
              <a:gd name="connsiteY155" fmla="*/ 29882 h 943558"/>
              <a:gd name="connsiteX156" fmla="*/ 455296 w 910598"/>
              <a:gd name="connsiteY156" fmla="*/ 0 h 943558"/>
              <a:gd name="connsiteX157" fmla="*/ 548050 w 910598"/>
              <a:gd name="connsiteY157" fmla="*/ 92136 h 943558"/>
              <a:gd name="connsiteX158" fmla="*/ 455296 w 910598"/>
              <a:gd name="connsiteY158" fmla="*/ 185518 h 943558"/>
              <a:gd name="connsiteX159" fmla="*/ 362541 w 910598"/>
              <a:gd name="connsiteY159" fmla="*/ 92136 h 943558"/>
              <a:gd name="connsiteX160" fmla="*/ 455296 w 910598"/>
              <a:gd name="connsiteY160" fmla="*/ 0 h 94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910598" h="943558">
                <a:moveTo>
                  <a:pt x="743447" y="310468"/>
                </a:moveTo>
                <a:cubicBezTo>
                  <a:pt x="735963" y="330408"/>
                  <a:pt x="718499" y="344117"/>
                  <a:pt x="696046" y="344117"/>
                </a:cubicBezTo>
                <a:cubicBezTo>
                  <a:pt x="686067" y="344117"/>
                  <a:pt x="678582" y="341624"/>
                  <a:pt x="672346" y="337886"/>
                </a:cubicBezTo>
                <a:lnTo>
                  <a:pt x="672346" y="468741"/>
                </a:lnTo>
                <a:cubicBezTo>
                  <a:pt x="672346" y="487434"/>
                  <a:pt x="663614" y="507374"/>
                  <a:pt x="649892" y="519836"/>
                </a:cubicBezTo>
                <a:lnTo>
                  <a:pt x="582533" y="584641"/>
                </a:lnTo>
                <a:lnTo>
                  <a:pt x="582533" y="613304"/>
                </a:lnTo>
                <a:cubicBezTo>
                  <a:pt x="583780" y="613304"/>
                  <a:pt x="583780" y="613304"/>
                  <a:pt x="583780" y="613304"/>
                </a:cubicBezTo>
                <a:lnTo>
                  <a:pt x="794590" y="613304"/>
                </a:lnTo>
                <a:lnTo>
                  <a:pt x="825775" y="393966"/>
                </a:lnTo>
                <a:cubicBezTo>
                  <a:pt x="827022" y="386489"/>
                  <a:pt x="834507" y="380258"/>
                  <a:pt x="843238" y="382750"/>
                </a:cubicBezTo>
                <a:cubicBezTo>
                  <a:pt x="850723" y="382750"/>
                  <a:pt x="856960" y="390228"/>
                  <a:pt x="855712" y="398951"/>
                </a:cubicBezTo>
                <a:lnTo>
                  <a:pt x="828270" y="587133"/>
                </a:lnTo>
                <a:lnTo>
                  <a:pt x="868186" y="548500"/>
                </a:lnTo>
                <a:cubicBezTo>
                  <a:pt x="876918" y="539776"/>
                  <a:pt x="880660" y="529806"/>
                  <a:pt x="880660" y="518590"/>
                </a:cubicBezTo>
                <a:lnTo>
                  <a:pt x="880660" y="365303"/>
                </a:lnTo>
                <a:cubicBezTo>
                  <a:pt x="880660" y="350348"/>
                  <a:pt x="870681" y="335393"/>
                  <a:pt x="856960" y="330408"/>
                </a:cubicBezTo>
                <a:lnTo>
                  <a:pt x="823280" y="321684"/>
                </a:lnTo>
                <a:cubicBezTo>
                  <a:pt x="797085" y="314207"/>
                  <a:pt x="770890" y="310468"/>
                  <a:pt x="744694" y="310468"/>
                </a:cubicBezTo>
                <a:close/>
                <a:moveTo>
                  <a:pt x="165903" y="310468"/>
                </a:moveTo>
                <a:cubicBezTo>
                  <a:pt x="139708" y="310468"/>
                  <a:pt x="112265" y="314207"/>
                  <a:pt x="87317" y="321684"/>
                </a:cubicBezTo>
                <a:lnTo>
                  <a:pt x="53638" y="330408"/>
                </a:lnTo>
                <a:cubicBezTo>
                  <a:pt x="39916" y="335393"/>
                  <a:pt x="29937" y="350348"/>
                  <a:pt x="29937" y="365303"/>
                </a:cubicBezTo>
                <a:lnTo>
                  <a:pt x="29937" y="518590"/>
                </a:lnTo>
                <a:cubicBezTo>
                  <a:pt x="29937" y="529806"/>
                  <a:pt x="33680" y="539776"/>
                  <a:pt x="42411" y="548500"/>
                </a:cubicBezTo>
                <a:lnTo>
                  <a:pt x="82328" y="587133"/>
                </a:lnTo>
                <a:lnTo>
                  <a:pt x="54885" y="398951"/>
                </a:lnTo>
                <a:cubicBezTo>
                  <a:pt x="53638" y="390228"/>
                  <a:pt x="59875" y="382750"/>
                  <a:pt x="68607" y="382750"/>
                </a:cubicBezTo>
                <a:cubicBezTo>
                  <a:pt x="76091" y="380258"/>
                  <a:pt x="83575" y="386489"/>
                  <a:pt x="84823" y="393966"/>
                </a:cubicBezTo>
                <a:lnTo>
                  <a:pt x="117255" y="613304"/>
                </a:lnTo>
                <a:lnTo>
                  <a:pt x="325570" y="613304"/>
                </a:lnTo>
                <a:cubicBezTo>
                  <a:pt x="326817" y="613304"/>
                  <a:pt x="328064" y="614551"/>
                  <a:pt x="330559" y="614551"/>
                </a:cubicBezTo>
                <a:lnTo>
                  <a:pt x="330559" y="584641"/>
                </a:lnTo>
                <a:lnTo>
                  <a:pt x="263200" y="519836"/>
                </a:lnTo>
                <a:cubicBezTo>
                  <a:pt x="249479" y="507374"/>
                  <a:pt x="241994" y="487434"/>
                  <a:pt x="241994" y="468741"/>
                </a:cubicBezTo>
                <a:lnTo>
                  <a:pt x="241994" y="336639"/>
                </a:lnTo>
                <a:cubicBezTo>
                  <a:pt x="234510" y="341624"/>
                  <a:pt x="225778" y="344117"/>
                  <a:pt x="214552" y="344117"/>
                </a:cubicBezTo>
                <a:cubicBezTo>
                  <a:pt x="193346" y="344117"/>
                  <a:pt x="174635" y="330408"/>
                  <a:pt x="168398" y="310468"/>
                </a:cubicBezTo>
                <a:close/>
                <a:moveTo>
                  <a:pt x="406650" y="260619"/>
                </a:moveTo>
                <a:cubicBezTo>
                  <a:pt x="381702" y="260619"/>
                  <a:pt x="354260" y="264357"/>
                  <a:pt x="329312" y="271835"/>
                </a:cubicBezTo>
                <a:lnTo>
                  <a:pt x="295632" y="280559"/>
                </a:lnTo>
                <a:cubicBezTo>
                  <a:pt x="281911" y="286790"/>
                  <a:pt x="271932" y="300498"/>
                  <a:pt x="271932" y="315453"/>
                </a:cubicBezTo>
                <a:lnTo>
                  <a:pt x="271932" y="468741"/>
                </a:lnTo>
                <a:cubicBezTo>
                  <a:pt x="271932" y="479957"/>
                  <a:pt x="275674" y="489927"/>
                  <a:pt x="284406" y="498650"/>
                </a:cubicBezTo>
                <a:lnTo>
                  <a:pt x="324322" y="537284"/>
                </a:lnTo>
                <a:lnTo>
                  <a:pt x="296880" y="350348"/>
                </a:lnTo>
                <a:cubicBezTo>
                  <a:pt x="295632" y="341624"/>
                  <a:pt x="301869" y="334147"/>
                  <a:pt x="309354" y="331654"/>
                </a:cubicBezTo>
                <a:cubicBezTo>
                  <a:pt x="318085" y="331654"/>
                  <a:pt x="325570" y="336639"/>
                  <a:pt x="326817" y="345363"/>
                </a:cubicBezTo>
                <a:lnTo>
                  <a:pt x="358002" y="563455"/>
                </a:lnTo>
                <a:lnTo>
                  <a:pt x="555090" y="563455"/>
                </a:lnTo>
                <a:lnTo>
                  <a:pt x="587522" y="341624"/>
                </a:lnTo>
                <a:cubicBezTo>
                  <a:pt x="588770" y="334147"/>
                  <a:pt x="596254" y="327916"/>
                  <a:pt x="604986" y="329162"/>
                </a:cubicBezTo>
                <a:cubicBezTo>
                  <a:pt x="612471" y="330408"/>
                  <a:pt x="617460" y="337886"/>
                  <a:pt x="617460" y="346609"/>
                </a:cubicBezTo>
                <a:lnTo>
                  <a:pt x="588770" y="537284"/>
                </a:lnTo>
                <a:lnTo>
                  <a:pt x="628687" y="498650"/>
                </a:lnTo>
                <a:cubicBezTo>
                  <a:pt x="637418" y="489927"/>
                  <a:pt x="641161" y="479957"/>
                  <a:pt x="641161" y="468741"/>
                </a:cubicBezTo>
                <a:lnTo>
                  <a:pt x="641161" y="315453"/>
                </a:lnTo>
                <a:cubicBezTo>
                  <a:pt x="641161" y="300498"/>
                  <a:pt x="632429" y="286790"/>
                  <a:pt x="617460" y="280559"/>
                </a:cubicBezTo>
                <a:lnTo>
                  <a:pt x="583780" y="271835"/>
                </a:lnTo>
                <a:cubicBezTo>
                  <a:pt x="558832" y="264357"/>
                  <a:pt x="532637" y="260619"/>
                  <a:pt x="505194" y="260619"/>
                </a:cubicBezTo>
                <a:lnTo>
                  <a:pt x="503947" y="260619"/>
                </a:lnTo>
                <a:cubicBezTo>
                  <a:pt x="500205" y="273081"/>
                  <a:pt x="491473" y="283051"/>
                  <a:pt x="480247" y="288036"/>
                </a:cubicBezTo>
                <a:lnTo>
                  <a:pt x="500205" y="453786"/>
                </a:lnTo>
                <a:cubicBezTo>
                  <a:pt x="501452" y="463756"/>
                  <a:pt x="497710" y="472479"/>
                  <a:pt x="491473" y="478711"/>
                </a:cubicBezTo>
                <a:lnTo>
                  <a:pt x="466525" y="503635"/>
                </a:lnTo>
                <a:cubicBezTo>
                  <a:pt x="461536" y="509867"/>
                  <a:pt x="452804" y="509867"/>
                  <a:pt x="446567" y="503635"/>
                </a:cubicBezTo>
                <a:lnTo>
                  <a:pt x="421619" y="478711"/>
                </a:lnTo>
                <a:cubicBezTo>
                  <a:pt x="415382" y="472479"/>
                  <a:pt x="411640" y="463756"/>
                  <a:pt x="412887" y="453786"/>
                </a:cubicBezTo>
                <a:lnTo>
                  <a:pt x="434093" y="288036"/>
                </a:lnTo>
                <a:cubicBezTo>
                  <a:pt x="422866" y="283051"/>
                  <a:pt x="412887" y="273081"/>
                  <a:pt x="409145" y="260619"/>
                </a:cubicBezTo>
                <a:close/>
                <a:moveTo>
                  <a:pt x="406650" y="230709"/>
                </a:moveTo>
                <a:lnTo>
                  <a:pt x="505194" y="230709"/>
                </a:lnTo>
                <a:cubicBezTo>
                  <a:pt x="535132" y="230709"/>
                  <a:pt x="563822" y="234448"/>
                  <a:pt x="592512" y="241925"/>
                </a:cubicBezTo>
                <a:lnTo>
                  <a:pt x="626192" y="251895"/>
                </a:lnTo>
                <a:lnTo>
                  <a:pt x="627439" y="251895"/>
                </a:lnTo>
                <a:cubicBezTo>
                  <a:pt x="642408" y="256880"/>
                  <a:pt x="653635" y="268096"/>
                  <a:pt x="661119" y="280559"/>
                </a:cubicBezTo>
                <a:lnTo>
                  <a:pt x="744694" y="280559"/>
                </a:lnTo>
                <a:cubicBezTo>
                  <a:pt x="773384" y="280559"/>
                  <a:pt x="802074" y="285544"/>
                  <a:pt x="830765" y="293021"/>
                </a:cubicBezTo>
                <a:lnTo>
                  <a:pt x="864444" y="301745"/>
                </a:lnTo>
                <a:cubicBezTo>
                  <a:pt x="865692" y="301745"/>
                  <a:pt x="865692" y="301745"/>
                  <a:pt x="866939" y="301745"/>
                </a:cubicBezTo>
                <a:cubicBezTo>
                  <a:pt x="893134" y="311715"/>
                  <a:pt x="910598" y="337886"/>
                  <a:pt x="910598" y="365303"/>
                </a:cubicBezTo>
                <a:lnTo>
                  <a:pt x="910598" y="518590"/>
                </a:lnTo>
                <a:cubicBezTo>
                  <a:pt x="910598" y="537284"/>
                  <a:pt x="901866" y="555977"/>
                  <a:pt x="888145" y="569686"/>
                </a:cubicBezTo>
                <a:lnTo>
                  <a:pt x="822033" y="634490"/>
                </a:lnTo>
                <a:lnTo>
                  <a:pt x="822033" y="848844"/>
                </a:lnTo>
                <a:cubicBezTo>
                  <a:pt x="822033" y="857567"/>
                  <a:pt x="814548" y="863798"/>
                  <a:pt x="807064" y="863798"/>
                </a:cubicBezTo>
                <a:cubicBezTo>
                  <a:pt x="798332" y="863798"/>
                  <a:pt x="792095" y="857567"/>
                  <a:pt x="792095" y="848844"/>
                </a:cubicBezTo>
                <a:lnTo>
                  <a:pt x="792095" y="643214"/>
                </a:lnTo>
                <a:lnTo>
                  <a:pt x="709767" y="643214"/>
                </a:lnTo>
                <a:lnTo>
                  <a:pt x="709767" y="898693"/>
                </a:lnTo>
                <a:cubicBezTo>
                  <a:pt x="709767" y="906171"/>
                  <a:pt x="702283" y="913648"/>
                  <a:pt x="693551" y="913648"/>
                </a:cubicBezTo>
                <a:cubicBezTo>
                  <a:pt x="686067" y="913648"/>
                  <a:pt x="678582" y="906171"/>
                  <a:pt x="678582" y="898693"/>
                </a:cubicBezTo>
                <a:lnTo>
                  <a:pt x="678582" y="643214"/>
                </a:lnTo>
                <a:lnTo>
                  <a:pt x="583780" y="643214"/>
                </a:lnTo>
                <a:cubicBezTo>
                  <a:pt x="583780" y="643214"/>
                  <a:pt x="583780" y="643214"/>
                  <a:pt x="582533" y="643214"/>
                </a:cubicBezTo>
                <a:lnTo>
                  <a:pt x="582533" y="928603"/>
                </a:lnTo>
                <a:cubicBezTo>
                  <a:pt x="582533" y="936080"/>
                  <a:pt x="576296" y="943558"/>
                  <a:pt x="567564" y="943558"/>
                </a:cubicBezTo>
                <a:cubicBezTo>
                  <a:pt x="558832" y="943558"/>
                  <a:pt x="552595" y="936080"/>
                  <a:pt x="552595" y="928603"/>
                </a:cubicBezTo>
                <a:lnTo>
                  <a:pt x="552595" y="593365"/>
                </a:lnTo>
                <a:lnTo>
                  <a:pt x="472762" y="593365"/>
                </a:lnTo>
                <a:lnTo>
                  <a:pt x="472762" y="928603"/>
                </a:lnTo>
                <a:cubicBezTo>
                  <a:pt x="472762" y="936080"/>
                  <a:pt x="466525" y="943558"/>
                  <a:pt x="457793" y="943558"/>
                </a:cubicBezTo>
                <a:cubicBezTo>
                  <a:pt x="450309" y="943558"/>
                  <a:pt x="442825" y="936080"/>
                  <a:pt x="442825" y="928603"/>
                </a:cubicBezTo>
                <a:lnTo>
                  <a:pt x="442825" y="593365"/>
                </a:lnTo>
                <a:lnTo>
                  <a:pt x="360497" y="593365"/>
                </a:lnTo>
                <a:lnTo>
                  <a:pt x="360497" y="928603"/>
                </a:lnTo>
                <a:cubicBezTo>
                  <a:pt x="360497" y="936080"/>
                  <a:pt x="354260" y="943558"/>
                  <a:pt x="345528" y="943558"/>
                </a:cubicBezTo>
                <a:cubicBezTo>
                  <a:pt x="336796" y="943558"/>
                  <a:pt x="330559" y="936080"/>
                  <a:pt x="330559" y="928603"/>
                </a:cubicBezTo>
                <a:lnTo>
                  <a:pt x="330559" y="641968"/>
                </a:lnTo>
                <a:cubicBezTo>
                  <a:pt x="328064" y="643214"/>
                  <a:pt x="326817" y="643214"/>
                  <a:pt x="325570" y="643214"/>
                </a:cubicBezTo>
                <a:lnTo>
                  <a:pt x="230768" y="643214"/>
                </a:lnTo>
                <a:lnTo>
                  <a:pt x="230768" y="898693"/>
                </a:lnTo>
                <a:cubicBezTo>
                  <a:pt x="230768" y="906171"/>
                  <a:pt x="224531" y="913648"/>
                  <a:pt x="217046" y="913648"/>
                </a:cubicBezTo>
                <a:cubicBezTo>
                  <a:pt x="208315" y="913648"/>
                  <a:pt x="200830" y="906171"/>
                  <a:pt x="200830" y="898693"/>
                </a:cubicBezTo>
                <a:lnTo>
                  <a:pt x="200830" y="643214"/>
                </a:lnTo>
                <a:lnTo>
                  <a:pt x="118502" y="643214"/>
                </a:lnTo>
                <a:lnTo>
                  <a:pt x="118502" y="848844"/>
                </a:lnTo>
                <a:cubicBezTo>
                  <a:pt x="118502" y="857567"/>
                  <a:pt x="112265" y="863798"/>
                  <a:pt x="103534" y="863798"/>
                </a:cubicBezTo>
                <a:cubicBezTo>
                  <a:pt x="96049" y="863798"/>
                  <a:pt x="88565" y="857567"/>
                  <a:pt x="88565" y="848844"/>
                </a:cubicBezTo>
                <a:lnTo>
                  <a:pt x="88565" y="634490"/>
                </a:lnTo>
                <a:lnTo>
                  <a:pt x="21206" y="569686"/>
                </a:lnTo>
                <a:cubicBezTo>
                  <a:pt x="7484" y="555977"/>
                  <a:pt x="0" y="537284"/>
                  <a:pt x="0" y="518590"/>
                </a:cubicBezTo>
                <a:lnTo>
                  <a:pt x="0" y="365303"/>
                </a:lnTo>
                <a:cubicBezTo>
                  <a:pt x="0" y="337886"/>
                  <a:pt x="17463" y="311715"/>
                  <a:pt x="44906" y="301745"/>
                </a:cubicBezTo>
                <a:lnTo>
                  <a:pt x="79833" y="293021"/>
                </a:lnTo>
                <a:cubicBezTo>
                  <a:pt x="107276" y="285544"/>
                  <a:pt x="135966" y="280559"/>
                  <a:pt x="165903" y="280559"/>
                </a:cubicBezTo>
                <a:lnTo>
                  <a:pt x="251973" y="280559"/>
                </a:lnTo>
                <a:cubicBezTo>
                  <a:pt x="259458" y="268096"/>
                  <a:pt x="271932" y="256880"/>
                  <a:pt x="285653" y="251895"/>
                </a:cubicBezTo>
                <a:cubicBezTo>
                  <a:pt x="286900" y="251895"/>
                  <a:pt x="286900" y="251895"/>
                  <a:pt x="288148" y="251895"/>
                </a:cubicBezTo>
                <a:lnTo>
                  <a:pt x="320580" y="241925"/>
                </a:lnTo>
                <a:cubicBezTo>
                  <a:pt x="349270" y="234448"/>
                  <a:pt x="377960" y="230709"/>
                  <a:pt x="406650" y="230709"/>
                </a:cubicBezTo>
                <a:close/>
                <a:moveTo>
                  <a:pt x="696990" y="85014"/>
                </a:moveTo>
                <a:cubicBezTo>
                  <a:pt x="661894" y="85014"/>
                  <a:pt x="634318" y="113843"/>
                  <a:pt x="634318" y="147686"/>
                </a:cubicBezTo>
                <a:cubicBezTo>
                  <a:pt x="634318" y="182782"/>
                  <a:pt x="661894" y="210358"/>
                  <a:pt x="696990" y="210358"/>
                </a:cubicBezTo>
                <a:cubicBezTo>
                  <a:pt x="730833" y="210358"/>
                  <a:pt x="759662" y="182782"/>
                  <a:pt x="759662" y="147686"/>
                </a:cubicBezTo>
                <a:cubicBezTo>
                  <a:pt x="759662" y="113843"/>
                  <a:pt x="730833" y="85014"/>
                  <a:pt x="696990" y="85014"/>
                </a:cubicBezTo>
                <a:close/>
                <a:moveTo>
                  <a:pt x="213601" y="85014"/>
                </a:moveTo>
                <a:cubicBezTo>
                  <a:pt x="178504" y="85014"/>
                  <a:pt x="150929" y="113843"/>
                  <a:pt x="150929" y="147686"/>
                </a:cubicBezTo>
                <a:cubicBezTo>
                  <a:pt x="150929" y="182782"/>
                  <a:pt x="178504" y="210358"/>
                  <a:pt x="213601" y="210358"/>
                </a:cubicBezTo>
                <a:cubicBezTo>
                  <a:pt x="248697" y="210358"/>
                  <a:pt x="277526" y="182782"/>
                  <a:pt x="277526" y="147686"/>
                </a:cubicBezTo>
                <a:cubicBezTo>
                  <a:pt x="277526" y="113843"/>
                  <a:pt x="248697" y="85014"/>
                  <a:pt x="213601" y="85014"/>
                </a:cubicBezTo>
                <a:close/>
                <a:moveTo>
                  <a:pt x="696990" y="54931"/>
                </a:moveTo>
                <a:cubicBezTo>
                  <a:pt x="748381" y="54931"/>
                  <a:pt x="789745" y="96295"/>
                  <a:pt x="789745" y="147686"/>
                </a:cubicBezTo>
                <a:cubicBezTo>
                  <a:pt x="789745" y="199077"/>
                  <a:pt x="748381" y="240441"/>
                  <a:pt x="696990" y="240441"/>
                </a:cubicBezTo>
                <a:cubicBezTo>
                  <a:pt x="645599" y="240441"/>
                  <a:pt x="604235" y="199077"/>
                  <a:pt x="604235" y="147686"/>
                </a:cubicBezTo>
                <a:cubicBezTo>
                  <a:pt x="604235" y="96295"/>
                  <a:pt x="645599" y="54931"/>
                  <a:pt x="696990" y="54931"/>
                </a:cubicBezTo>
                <a:close/>
                <a:moveTo>
                  <a:pt x="213601" y="54931"/>
                </a:moveTo>
                <a:cubicBezTo>
                  <a:pt x="264992" y="54931"/>
                  <a:pt x="306355" y="96295"/>
                  <a:pt x="306355" y="147686"/>
                </a:cubicBezTo>
                <a:cubicBezTo>
                  <a:pt x="306355" y="199077"/>
                  <a:pt x="264992" y="240441"/>
                  <a:pt x="213601" y="240441"/>
                </a:cubicBezTo>
                <a:cubicBezTo>
                  <a:pt x="162209" y="240441"/>
                  <a:pt x="120846" y="199077"/>
                  <a:pt x="120846" y="147686"/>
                </a:cubicBezTo>
                <a:cubicBezTo>
                  <a:pt x="120846" y="96295"/>
                  <a:pt x="162209" y="54931"/>
                  <a:pt x="213601" y="54931"/>
                </a:cubicBezTo>
                <a:close/>
                <a:moveTo>
                  <a:pt x="455296" y="29882"/>
                </a:moveTo>
                <a:cubicBezTo>
                  <a:pt x="421453" y="29882"/>
                  <a:pt x="392624" y="58519"/>
                  <a:pt x="392624" y="92136"/>
                </a:cubicBezTo>
                <a:cubicBezTo>
                  <a:pt x="392624" y="126999"/>
                  <a:pt x="421453" y="154391"/>
                  <a:pt x="455296" y="154391"/>
                </a:cubicBezTo>
                <a:cubicBezTo>
                  <a:pt x="490392" y="154391"/>
                  <a:pt x="519221" y="126999"/>
                  <a:pt x="519221" y="92136"/>
                </a:cubicBezTo>
                <a:cubicBezTo>
                  <a:pt x="519221" y="58519"/>
                  <a:pt x="490392" y="29882"/>
                  <a:pt x="455296" y="29882"/>
                </a:cubicBezTo>
                <a:close/>
                <a:moveTo>
                  <a:pt x="455296" y="0"/>
                </a:moveTo>
                <a:cubicBezTo>
                  <a:pt x="506687" y="0"/>
                  <a:pt x="548050" y="42333"/>
                  <a:pt x="548050" y="92136"/>
                </a:cubicBezTo>
                <a:cubicBezTo>
                  <a:pt x="548050" y="143185"/>
                  <a:pt x="506687" y="185518"/>
                  <a:pt x="455296" y="185518"/>
                </a:cubicBezTo>
                <a:cubicBezTo>
                  <a:pt x="403904" y="185518"/>
                  <a:pt x="362541" y="143185"/>
                  <a:pt x="362541" y="92136"/>
                </a:cubicBezTo>
                <a:cubicBezTo>
                  <a:pt x="362541" y="42333"/>
                  <a:pt x="403904" y="0"/>
                  <a:pt x="4552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274D2C3-A3A0-2147-B00B-517CF07C5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4863" y="11312862"/>
            <a:ext cx="1152294" cy="877636"/>
          </a:xfrm>
          <a:custGeom>
            <a:avLst/>
            <a:gdLst>
              <a:gd name="connsiteX0" fmla="*/ 917590 w 1152294"/>
              <a:gd name="connsiteY0" fmla="*/ 508654 h 877636"/>
              <a:gd name="connsiteX1" fmla="*/ 896368 w 1152294"/>
              <a:gd name="connsiteY1" fmla="*/ 516159 h 877636"/>
              <a:gd name="connsiteX2" fmla="*/ 896368 w 1152294"/>
              <a:gd name="connsiteY2" fmla="*/ 813846 h 877636"/>
              <a:gd name="connsiteX3" fmla="*/ 1089872 w 1152294"/>
              <a:gd name="connsiteY3" fmla="*/ 813846 h 877636"/>
              <a:gd name="connsiteX4" fmla="*/ 1089872 w 1152294"/>
              <a:gd name="connsiteY4" fmla="*/ 516159 h 877636"/>
              <a:gd name="connsiteX5" fmla="*/ 1068650 w 1152294"/>
              <a:gd name="connsiteY5" fmla="*/ 508654 h 877636"/>
              <a:gd name="connsiteX6" fmla="*/ 340820 w 1152294"/>
              <a:gd name="connsiteY6" fmla="*/ 476133 h 877636"/>
              <a:gd name="connsiteX7" fmla="*/ 319596 w 1152294"/>
              <a:gd name="connsiteY7" fmla="*/ 501149 h 877636"/>
              <a:gd name="connsiteX8" fmla="*/ 319596 w 1152294"/>
              <a:gd name="connsiteY8" fmla="*/ 813846 h 877636"/>
              <a:gd name="connsiteX9" fmla="*/ 513102 w 1152294"/>
              <a:gd name="connsiteY9" fmla="*/ 813846 h 877636"/>
              <a:gd name="connsiteX10" fmla="*/ 513102 w 1152294"/>
              <a:gd name="connsiteY10" fmla="*/ 501149 h 877636"/>
              <a:gd name="connsiteX11" fmla="*/ 491878 w 1152294"/>
              <a:gd name="connsiteY11" fmla="*/ 476133 h 877636"/>
              <a:gd name="connsiteX12" fmla="*/ 985752 w 1152294"/>
              <a:gd name="connsiteY12" fmla="*/ 338480 h 877636"/>
              <a:gd name="connsiteX13" fmla="*/ 954664 w 1152294"/>
              <a:gd name="connsiteY13" fmla="*/ 370716 h 877636"/>
              <a:gd name="connsiteX14" fmla="*/ 985752 w 1152294"/>
              <a:gd name="connsiteY14" fmla="*/ 401713 h 877636"/>
              <a:gd name="connsiteX15" fmla="*/ 1018086 w 1152294"/>
              <a:gd name="connsiteY15" fmla="*/ 370716 h 877636"/>
              <a:gd name="connsiteX16" fmla="*/ 985752 w 1152294"/>
              <a:gd name="connsiteY16" fmla="*/ 338480 h 877636"/>
              <a:gd name="connsiteX17" fmla="*/ 629206 w 1152294"/>
              <a:gd name="connsiteY17" fmla="*/ 316033 h 877636"/>
              <a:gd name="connsiteX18" fmla="*/ 606734 w 1152294"/>
              <a:gd name="connsiteY18" fmla="*/ 334794 h 877636"/>
              <a:gd name="connsiteX19" fmla="*/ 606734 w 1152294"/>
              <a:gd name="connsiteY19" fmla="*/ 813846 h 877636"/>
              <a:gd name="connsiteX20" fmla="*/ 801488 w 1152294"/>
              <a:gd name="connsiteY20" fmla="*/ 813846 h 877636"/>
              <a:gd name="connsiteX21" fmla="*/ 801488 w 1152294"/>
              <a:gd name="connsiteY21" fmla="*/ 334794 h 877636"/>
              <a:gd name="connsiteX22" fmla="*/ 780264 w 1152294"/>
              <a:gd name="connsiteY22" fmla="*/ 316033 h 877636"/>
              <a:gd name="connsiteX23" fmla="*/ 411220 w 1152294"/>
              <a:gd name="connsiteY23" fmla="*/ 282687 h 877636"/>
              <a:gd name="connsiteX24" fmla="*/ 378888 w 1152294"/>
              <a:gd name="connsiteY24" fmla="*/ 314923 h 877636"/>
              <a:gd name="connsiteX25" fmla="*/ 411220 w 1152294"/>
              <a:gd name="connsiteY25" fmla="*/ 347159 h 877636"/>
              <a:gd name="connsiteX26" fmla="*/ 442310 w 1152294"/>
              <a:gd name="connsiteY26" fmla="*/ 314923 h 877636"/>
              <a:gd name="connsiteX27" fmla="*/ 411220 w 1152294"/>
              <a:gd name="connsiteY27" fmla="*/ 282687 h 877636"/>
              <a:gd name="connsiteX28" fmla="*/ 82396 w 1152294"/>
              <a:gd name="connsiteY28" fmla="*/ 249741 h 877636"/>
              <a:gd name="connsiteX29" fmla="*/ 62422 w 1152294"/>
              <a:gd name="connsiteY29" fmla="*/ 271004 h 877636"/>
              <a:gd name="connsiteX30" fmla="*/ 62422 w 1152294"/>
              <a:gd name="connsiteY30" fmla="*/ 813846 h 877636"/>
              <a:gd name="connsiteX31" fmla="*/ 243444 w 1152294"/>
              <a:gd name="connsiteY31" fmla="*/ 813846 h 877636"/>
              <a:gd name="connsiteX32" fmla="*/ 243444 w 1152294"/>
              <a:gd name="connsiteY32" fmla="*/ 271004 h 877636"/>
              <a:gd name="connsiteX33" fmla="*/ 223468 w 1152294"/>
              <a:gd name="connsiteY33" fmla="*/ 249741 h 877636"/>
              <a:gd name="connsiteX34" fmla="*/ 82396 w 1152294"/>
              <a:gd name="connsiteY34" fmla="*/ 219722 h 877636"/>
              <a:gd name="connsiteX35" fmla="*/ 223468 w 1152294"/>
              <a:gd name="connsiteY35" fmla="*/ 219722 h 877636"/>
              <a:gd name="connsiteX36" fmla="*/ 273406 w 1152294"/>
              <a:gd name="connsiteY36" fmla="*/ 271004 h 877636"/>
              <a:gd name="connsiteX37" fmla="*/ 273406 w 1152294"/>
              <a:gd name="connsiteY37" fmla="*/ 813846 h 877636"/>
              <a:gd name="connsiteX38" fmla="*/ 288386 w 1152294"/>
              <a:gd name="connsiteY38" fmla="*/ 813846 h 877636"/>
              <a:gd name="connsiteX39" fmla="*/ 288386 w 1152294"/>
              <a:gd name="connsiteY39" fmla="*/ 501149 h 877636"/>
              <a:gd name="connsiteX40" fmla="*/ 340820 w 1152294"/>
              <a:gd name="connsiteY40" fmla="*/ 446115 h 877636"/>
              <a:gd name="connsiteX41" fmla="*/ 491878 w 1152294"/>
              <a:gd name="connsiteY41" fmla="*/ 446115 h 877636"/>
              <a:gd name="connsiteX42" fmla="*/ 543064 w 1152294"/>
              <a:gd name="connsiteY42" fmla="*/ 501149 h 877636"/>
              <a:gd name="connsiteX43" fmla="*/ 543064 w 1152294"/>
              <a:gd name="connsiteY43" fmla="*/ 813846 h 877636"/>
              <a:gd name="connsiteX44" fmla="*/ 578020 w 1152294"/>
              <a:gd name="connsiteY44" fmla="*/ 813846 h 877636"/>
              <a:gd name="connsiteX45" fmla="*/ 578020 w 1152294"/>
              <a:gd name="connsiteY45" fmla="*/ 334794 h 877636"/>
              <a:gd name="connsiteX46" fmla="*/ 629206 w 1152294"/>
              <a:gd name="connsiteY46" fmla="*/ 286014 h 877636"/>
              <a:gd name="connsiteX47" fmla="*/ 780264 w 1152294"/>
              <a:gd name="connsiteY47" fmla="*/ 286014 h 877636"/>
              <a:gd name="connsiteX48" fmla="*/ 831450 w 1152294"/>
              <a:gd name="connsiteY48" fmla="*/ 334794 h 877636"/>
              <a:gd name="connsiteX49" fmla="*/ 831450 w 1152294"/>
              <a:gd name="connsiteY49" fmla="*/ 813846 h 877636"/>
              <a:gd name="connsiteX50" fmla="*/ 865156 w 1152294"/>
              <a:gd name="connsiteY50" fmla="*/ 813846 h 877636"/>
              <a:gd name="connsiteX51" fmla="*/ 865156 w 1152294"/>
              <a:gd name="connsiteY51" fmla="*/ 516159 h 877636"/>
              <a:gd name="connsiteX52" fmla="*/ 917590 w 1152294"/>
              <a:gd name="connsiteY52" fmla="*/ 478635 h 877636"/>
              <a:gd name="connsiteX53" fmla="*/ 1068650 w 1152294"/>
              <a:gd name="connsiteY53" fmla="*/ 478635 h 877636"/>
              <a:gd name="connsiteX54" fmla="*/ 1119834 w 1152294"/>
              <a:gd name="connsiteY54" fmla="*/ 516159 h 877636"/>
              <a:gd name="connsiteX55" fmla="*/ 1119834 w 1152294"/>
              <a:gd name="connsiteY55" fmla="*/ 813846 h 877636"/>
              <a:gd name="connsiteX56" fmla="*/ 1123580 w 1152294"/>
              <a:gd name="connsiteY56" fmla="*/ 813846 h 877636"/>
              <a:gd name="connsiteX57" fmla="*/ 1152294 w 1152294"/>
              <a:gd name="connsiteY57" fmla="*/ 843865 h 877636"/>
              <a:gd name="connsiteX58" fmla="*/ 1152294 w 1152294"/>
              <a:gd name="connsiteY58" fmla="*/ 848868 h 877636"/>
              <a:gd name="connsiteX59" fmla="*/ 1123580 w 1152294"/>
              <a:gd name="connsiteY59" fmla="*/ 877636 h 877636"/>
              <a:gd name="connsiteX60" fmla="*/ 28714 w 1152294"/>
              <a:gd name="connsiteY60" fmla="*/ 877636 h 877636"/>
              <a:gd name="connsiteX61" fmla="*/ 0 w 1152294"/>
              <a:gd name="connsiteY61" fmla="*/ 848868 h 877636"/>
              <a:gd name="connsiteX62" fmla="*/ 0 w 1152294"/>
              <a:gd name="connsiteY62" fmla="*/ 843865 h 877636"/>
              <a:gd name="connsiteX63" fmla="*/ 28714 w 1152294"/>
              <a:gd name="connsiteY63" fmla="*/ 813846 h 877636"/>
              <a:gd name="connsiteX64" fmla="*/ 32460 w 1152294"/>
              <a:gd name="connsiteY64" fmla="*/ 813846 h 877636"/>
              <a:gd name="connsiteX65" fmla="*/ 32460 w 1152294"/>
              <a:gd name="connsiteY65" fmla="*/ 271004 h 877636"/>
              <a:gd name="connsiteX66" fmla="*/ 82396 w 1152294"/>
              <a:gd name="connsiteY66" fmla="*/ 219722 h 877636"/>
              <a:gd name="connsiteX67" fmla="*/ 698486 w 1152294"/>
              <a:gd name="connsiteY67" fmla="*/ 60753 h 877636"/>
              <a:gd name="connsiteX68" fmla="*/ 666154 w 1152294"/>
              <a:gd name="connsiteY68" fmla="*/ 92989 h 877636"/>
              <a:gd name="connsiteX69" fmla="*/ 698486 w 1152294"/>
              <a:gd name="connsiteY69" fmla="*/ 125225 h 877636"/>
              <a:gd name="connsiteX70" fmla="*/ 730820 w 1152294"/>
              <a:gd name="connsiteY70" fmla="*/ 92989 h 877636"/>
              <a:gd name="connsiteX71" fmla="*/ 698486 w 1152294"/>
              <a:gd name="connsiteY71" fmla="*/ 60753 h 877636"/>
              <a:gd name="connsiteX72" fmla="*/ 148826 w 1152294"/>
              <a:gd name="connsiteY72" fmla="*/ 29757 h 877636"/>
              <a:gd name="connsiteX73" fmla="*/ 117736 w 1152294"/>
              <a:gd name="connsiteY73" fmla="*/ 61993 h 877636"/>
              <a:gd name="connsiteX74" fmla="*/ 148826 w 1152294"/>
              <a:gd name="connsiteY74" fmla="*/ 92989 h 877636"/>
              <a:gd name="connsiteX75" fmla="*/ 182402 w 1152294"/>
              <a:gd name="connsiteY75" fmla="*/ 61993 h 877636"/>
              <a:gd name="connsiteX76" fmla="*/ 148826 w 1152294"/>
              <a:gd name="connsiteY76" fmla="*/ 29757 h 877636"/>
              <a:gd name="connsiteX77" fmla="*/ 148826 w 1152294"/>
              <a:gd name="connsiteY77" fmla="*/ 0 h 877636"/>
              <a:gd name="connsiteX78" fmla="*/ 212248 w 1152294"/>
              <a:gd name="connsiteY78" fmla="*/ 61993 h 877636"/>
              <a:gd name="connsiteX79" fmla="*/ 203542 w 1152294"/>
              <a:gd name="connsiteY79" fmla="*/ 92989 h 877636"/>
              <a:gd name="connsiteX80" fmla="*/ 377644 w 1152294"/>
              <a:gd name="connsiteY80" fmla="*/ 262849 h 877636"/>
              <a:gd name="connsiteX81" fmla="*/ 411220 w 1152294"/>
              <a:gd name="connsiteY81" fmla="*/ 252930 h 877636"/>
              <a:gd name="connsiteX82" fmla="*/ 449770 w 1152294"/>
              <a:gd name="connsiteY82" fmla="*/ 266569 h 877636"/>
              <a:gd name="connsiteX83" fmla="*/ 642526 w 1152294"/>
              <a:gd name="connsiteY83" fmla="*/ 119026 h 877636"/>
              <a:gd name="connsiteX84" fmla="*/ 637552 w 1152294"/>
              <a:gd name="connsiteY84" fmla="*/ 92989 h 877636"/>
              <a:gd name="connsiteX85" fmla="*/ 698486 w 1152294"/>
              <a:gd name="connsiteY85" fmla="*/ 30996 h 877636"/>
              <a:gd name="connsiteX86" fmla="*/ 760666 w 1152294"/>
              <a:gd name="connsiteY86" fmla="*/ 92989 h 877636"/>
              <a:gd name="connsiteX87" fmla="*/ 754448 w 1152294"/>
              <a:gd name="connsiteY87" fmla="*/ 119026 h 877636"/>
              <a:gd name="connsiteX88" fmla="*/ 948446 w 1152294"/>
              <a:gd name="connsiteY88" fmla="*/ 321122 h 877636"/>
              <a:gd name="connsiteX89" fmla="*/ 985752 w 1152294"/>
              <a:gd name="connsiteY89" fmla="*/ 308724 h 877636"/>
              <a:gd name="connsiteX90" fmla="*/ 1047932 w 1152294"/>
              <a:gd name="connsiteY90" fmla="*/ 370716 h 877636"/>
              <a:gd name="connsiteX91" fmla="*/ 985752 w 1152294"/>
              <a:gd name="connsiteY91" fmla="*/ 432709 h 877636"/>
              <a:gd name="connsiteX92" fmla="*/ 923574 w 1152294"/>
              <a:gd name="connsiteY92" fmla="*/ 370716 h 877636"/>
              <a:gd name="connsiteX93" fmla="*/ 929792 w 1152294"/>
              <a:gd name="connsiteY93" fmla="*/ 344679 h 877636"/>
              <a:gd name="connsiteX94" fmla="*/ 735794 w 1152294"/>
              <a:gd name="connsiteY94" fmla="*/ 142583 h 877636"/>
              <a:gd name="connsiteX95" fmla="*/ 698486 w 1152294"/>
              <a:gd name="connsiteY95" fmla="*/ 154982 h 877636"/>
              <a:gd name="connsiteX96" fmla="*/ 661180 w 1152294"/>
              <a:gd name="connsiteY96" fmla="*/ 141343 h 877636"/>
              <a:gd name="connsiteX97" fmla="*/ 468424 w 1152294"/>
              <a:gd name="connsiteY97" fmla="*/ 291366 h 877636"/>
              <a:gd name="connsiteX98" fmla="*/ 472156 w 1152294"/>
              <a:gd name="connsiteY98" fmla="*/ 314923 h 877636"/>
              <a:gd name="connsiteX99" fmla="*/ 411220 w 1152294"/>
              <a:gd name="connsiteY99" fmla="*/ 376916 h 877636"/>
              <a:gd name="connsiteX100" fmla="*/ 349042 w 1152294"/>
              <a:gd name="connsiteY100" fmla="*/ 314923 h 877636"/>
              <a:gd name="connsiteX101" fmla="*/ 357746 w 1152294"/>
              <a:gd name="connsiteY101" fmla="*/ 283927 h 877636"/>
              <a:gd name="connsiteX102" fmla="*/ 182402 w 1152294"/>
              <a:gd name="connsiteY102" fmla="*/ 114067 h 877636"/>
              <a:gd name="connsiteX103" fmla="*/ 148826 w 1152294"/>
              <a:gd name="connsiteY103" fmla="*/ 122746 h 877636"/>
              <a:gd name="connsiteX104" fmla="*/ 87890 w 1152294"/>
              <a:gd name="connsiteY104" fmla="*/ 61993 h 877636"/>
              <a:gd name="connsiteX105" fmla="*/ 148826 w 1152294"/>
              <a:gd name="connsiteY105" fmla="*/ 0 h 8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152294" h="877636">
                <a:moveTo>
                  <a:pt x="917590" y="508654"/>
                </a:moveTo>
                <a:cubicBezTo>
                  <a:pt x="903858" y="508654"/>
                  <a:pt x="896368" y="513657"/>
                  <a:pt x="896368" y="516159"/>
                </a:cubicBezTo>
                <a:lnTo>
                  <a:pt x="896368" y="813846"/>
                </a:lnTo>
                <a:lnTo>
                  <a:pt x="1089872" y="813846"/>
                </a:lnTo>
                <a:lnTo>
                  <a:pt x="1089872" y="516159"/>
                </a:lnTo>
                <a:cubicBezTo>
                  <a:pt x="1088624" y="513657"/>
                  <a:pt x="1081134" y="508654"/>
                  <a:pt x="1068650" y="508654"/>
                </a:cubicBezTo>
                <a:close/>
                <a:moveTo>
                  <a:pt x="340820" y="476133"/>
                </a:moveTo>
                <a:cubicBezTo>
                  <a:pt x="328336" y="476133"/>
                  <a:pt x="319596" y="487391"/>
                  <a:pt x="319596" y="501149"/>
                </a:cubicBezTo>
                <a:lnTo>
                  <a:pt x="319596" y="813846"/>
                </a:lnTo>
                <a:lnTo>
                  <a:pt x="513102" y="813846"/>
                </a:lnTo>
                <a:lnTo>
                  <a:pt x="513102" y="501149"/>
                </a:lnTo>
                <a:cubicBezTo>
                  <a:pt x="513102" y="487391"/>
                  <a:pt x="503114" y="476133"/>
                  <a:pt x="491878" y="476133"/>
                </a:cubicBezTo>
                <a:close/>
                <a:moveTo>
                  <a:pt x="985752" y="338480"/>
                </a:moveTo>
                <a:cubicBezTo>
                  <a:pt x="968342" y="338480"/>
                  <a:pt x="954664" y="352119"/>
                  <a:pt x="954664" y="370716"/>
                </a:cubicBezTo>
                <a:cubicBezTo>
                  <a:pt x="954664" y="388074"/>
                  <a:pt x="968342" y="401713"/>
                  <a:pt x="985752" y="401713"/>
                </a:cubicBezTo>
                <a:cubicBezTo>
                  <a:pt x="1003162" y="401713"/>
                  <a:pt x="1018086" y="388074"/>
                  <a:pt x="1018086" y="370716"/>
                </a:cubicBezTo>
                <a:cubicBezTo>
                  <a:pt x="1018086" y="352119"/>
                  <a:pt x="1003162" y="338480"/>
                  <a:pt x="985752" y="338480"/>
                </a:cubicBezTo>
                <a:close/>
                <a:moveTo>
                  <a:pt x="629206" y="316033"/>
                </a:moveTo>
                <a:cubicBezTo>
                  <a:pt x="616720" y="316033"/>
                  <a:pt x="606734" y="323537"/>
                  <a:pt x="606734" y="334794"/>
                </a:cubicBezTo>
                <a:lnTo>
                  <a:pt x="606734" y="813846"/>
                </a:lnTo>
                <a:lnTo>
                  <a:pt x="801488" y="813846"/>
                </a:lnTo>
                <a:lnTo>
                  <a:pt x="801488" y="334794"/>
                </a:lnTo>
                <a:cubicBezTo>
                  <a:pt x="801488" y="323537"/>
                  <a:pt x="791500" y="316033"/>
                  <a:pt x="780264" y="316033"/>
                </a:cubicBezTo>
                <a:close/>
                <a:moveTo>
                  <a:pt x="411220" y="282687"/>
                </a:moveTo>
                <a:cubicBezTo>
                  <a:pt x="393810" y="282687"/>
                  <a:pt x="378888" y="297565"/>
                  <a:pt x="378888" y="314923"/>
                </a:cubicBezTo>
                <a:cubicBezTo>
                  <a:pt x="378888" y="333521"/>
                  <a:pt x="393810" y="347159"/>
                  <a:pt x="411220" y="347159"/>
                </a:cubicBezTo>
                <a:cubicBezTo>
                  <a:pt x="428630" y="347159"/>
                  <a:pt x="442310" y="333521"/>
                  <a:pt x="442310" y="314923"/>
                </a:cubicBezTo>
                <a:cubicBezTo>
                  <a:pt x="442310" y="297565"/>
                  <a:pt x="428630" y="282687"/>
                  <a:pt x="411220" y="282687"/>
                </a:cubicBezTo>
                <a:close/>
                <a:moveTo>
                  <a:pt x="82396" y="249741"/>
                </a:moveTo>
                <a:cubicBezTo>
                  <a:pt x="72410" y="249741"/>
                  <a:pt x="62422" y="258496"/>
                  <a:pt x="62422" y="271004"/>
                </a:cubicBezTo>
                <a:lnTo>
                  <a:pt x="62422" y="813846"/>
                </a:lnTo>
                <a:lnTo>
                  <a:pt x="243444" y="813846"/>
                </a:lnTo>
                <a:lnTo>
                  <a:pt x="243444" y="271004"/>
                </a:lnTo>
                <a:cubicBezTo>
                  <a:pt x="243444" y="258496"/>
                  <a:pt x="234704" y="249741"/>
                  <a:pt x="223468" y="249741"/>
                </a:cubicBezTo>
                <a:close/>
                <a:moveTo>
                  <a:pt x="82396" y="219722"/>
                </a:moveTo>
                <a:lnTo>
                  <a:pt x="223468" y="219722"/>
                </a:lnTo>
                <a:cubicBezTo>
                  <a:pt x="250934" y="219722"/>
                  <a:pt x="273406" y="242236"/>
                  <a:pt x="273406" y="271004"/>
                </a:cubicBezTo>
                <a:lnTo>
                  <a:pt x="273406" y="813846"/>
                </a:lnTo>
                <a:lnTo>
                  <a:pt x="288386" y="813846"/>
                </a:lnTo>
                <a:lnTo>
                  <a:pt x="288386" y="501149"/>
                </a:lnTo>
                <a:cubicBezTo>
                  <a:pt x="288386" y="471130"/>
                  <a:pt x="312106" y="446115"/>
                  <a:pt x="340820" y="446115"/>
                </a:cubicBezTo>
                <a:lnTo>
                  <a:pt x="491878" y="446115"/>
                </a:lnTo>
                <a:cubicBezTo>
                  <a:pt x="520592" y="446115"/>
                  <a:pt x="543064" y="471130"/>
                  <a:pt x="543064" y="501149"/>
                </a:cubicBezTo>
                <a:lnTo>
                  <a:pt x="543064" y="813846"/>
                </a:lnTo>
                <a:lnTo>
                  <a:pt x="578020" y="813846"/>
                </a:lnTo>
                <a:lnTo>
                  <a:pt x="578020" y="334794"/>
                </a:lnTo>
                <a:cubicBezTo>
                  <a:pt x="578020" y="308528"/>
                  <a:pt x="600492" y="286014"/>
                  <a:pt x="629206" y="286014"/>
                </a:cubicBezTo>
                <a:lnTo>
                  <a:pt x="780264" y="286014"/>
                </a:lnTo>
                <a:cubicBezTo>
                  <a:pt x="807730" y="286014"/>
                  <a:pt x="831450" y="308528"/>
                  <a:pt x="831450" y="334794"/>
                </a:cubicBezTo>
                <a:lnTo>
                  <a:pt x="831450" y="813846"/>
                </a:lnTo>
                <a:lnTo>
                  <a:pt x="865156" y="813846"/>
                </a:lnTo>
                <a:lnTo>
                  <a:pt x="865156" y="516159"/>
                </a:lnTo>
                <a:cubicBezTo>
                  <a:pt x="865156" y="494895"/>
                  <a:pt x="887628" y="478635"/>
                  <a:pt x="917590" y="478635"/>
                </a:cubicBezTo>
                <a:lnTo>
                  <a:pt x="1068650" y="478635"/>
                </a:lnTo>
                <a:cubicBezTo>
                  <a:pt x="1096114" y="478635"/>
                  <a:pt x="1119834" y="494895"/>
                  <a:pt x="1119834" y="516159"/>
                </a:cubicBezTo>
                <a:lnTo>
                  <a:pt x="1119834" y="813846"/>
                </a:lnTo>
                <a:lnTo>
                  <a:pt x="1123580" y="813846"/>
                </a:lnTo>
                <a:cubicBezTo>
                  <a:pt x="1139810" y="813846"/>
                  <a:pt x="1152294" y="826354"/>
                  <a:pt x="1152294" y="843865"/>
                </a:cubicBezTo>
                <a:lnTo>
                  <a:pt x="1152294" y="848868"/>
                </a:lnTo>
                <a:cubicBezTo>
                  <a:pt x="1152294" y="865128"/>
                  <a:pt x="1139810" y="877636"/>
                  <a:pt x="1123580" y="877636"/>
                </a:cubicBezTo>
                <a:lnTo>
                  <a:pt x="28714" y="877636"/>
                </a:lnTo>
                <a:cubicBezTo>
                  <a:pt x="13734" y="877636"/>
                  <a:pt x="0" y="865128"/>
                  <a:pt x="0" y="848868"/>
                </a:cubicBezTo>
                <a:lnTo>
                  <a:pt x="0" y="843865"/>
                </a:lnTo>
                <a:cubicBezTo>
                  <a:pt x="0" y="826354"/>
                  <a:pt x="13734" y="813846"/>
                  <a:pt x="28714" y="813846"/>
                </a:cubicBezTo>
                <a:lnTo>
                  <a:pt x="32460" y="813846"/>
                </a:lnTo>
                <a:lnTo>
                  <a:pt x="32460" y="271004"/>
                </a:lnTo>
                <a:cubicBezTo>
                  <a:pt x="32460" y="242236"/>
                  <a:pt x="54932" y="219722"/>
                  <a:pt x="82396" y="219722"/>
                </a:cubicBezTo>
                <a:close/>
                <a:moveTo>
                  <a:pt x="698486" y="60753"/>
                </a:moveTo>
                <a:cubicBezTo>
                  <a:pt x="681076" y="60753"/>
                  <a:pt x="666154" y="75631"/>
                  <a:pt x="666154" y="92989"/>
                </a:cubicBezTo>
                <a:cubicBezTo>
                  <a:pt x="666154" y="110347"/>
                  <a:pt x="681076" y="125225"/>
                  <a:pt x="698486" y="125225"/>
                </a:cubicBezTo>
                <a:cubicBezTo>
                  <a:pt x="717140" y="125225"/>
                  <a:pt x="730820" y="110347"/>
                  <a:pt x="730820" y="92989"/>
                </a:cubicBezTo>
                <a:cubicBezTo>
                  <a:pt x="730820" y="75631"/>
                  <a:pt x="717140" y="60753"/>
                  <a:pt x="698486" y="60753"/>
                </a:cubicBezTo>
                <a:close/>
                <a:moveTo>
                  <a:pt x="148826" y="29757"/>
                </a:moveTo>
                <a:cubicBezTo>
                  <a:pt x="132658" y="29757"/>
                  <a:pt x="117736" y="43395"/>
                  <a:pt x="117736" y="61993"/>
                </a:cubicBezTo>
                <a:cubicBezTo>
                  <a:pt x="117736" y="79351"/>
                  <a:pt x="132658" y="92989"/>
                  <a:pt x="148826" y="92989"/>
                </a:cubicBezTo>
                <a:cubicBezTo>
                  <a:pt x="167478" y="92989"/>
                  <a:pt x="182402" y="79351"/>
                  <a:pt x="182402" y="61993"/>
                </a:cubicBezTo>
                <a:cubicBezTo>
                  <a:pt x="182402" y="43395"/>
                  <a:pt x="167478" y="29757"/>
                  <a:pt x="148826" y="29757"/>
                </a:cubicBezTo>
                <a:close/>
                <a:moveTo>
                  <a:pt x="148826" y="0"/>
                </a:moveTo>
                <a:cubicBezTo>
                  <a:pt x="183646" y="0"/>
                  <a:pt x="212248" y="27277"/>
                  <a:pt x="212248" y="61993"/>
                </a:cubicBezTo>
                <a:cubicBezTo>
                  <a:pt x="212248" y="73151"/>
                  <a:pt x="208516" y="83070"/>
                  <a:pt x="203542" y="92989"/>
                </a:cubicBezTo>
                <a:lnTo>
                  <a:pt x="377644" y="262849"/>
                </a:lnTo>
                <a:cubicBezTo>
                  <a:pt x="387592" y="256650"/>
                  <a:pt x="398784" y="252930"/>
                  <a:pt x="411220" y="252930"/>
                </a:cubicBezTo>
                <a:cubicBezTo>
                  <a:pt x="426142" y="252930"/>
                  <a:pt x="439822" y="257890"/>
                  <a:pt x="449770" y="266569"/>
                </a:cubicBezTo>
                <a:lnTo>
                  <a:pt x="642526" y="119026"/>
                </a:lnTo>
                <a:cubicBezTo>
                  <a:pt x="638794" y="110347"/>
                  <a:pt x="637552" y="101668"/>
                  <a:pt x="637552" y="92989"/>
                </a:cubicBezTo>
                <a:cubicBezTo>
                  <a:pt x="637552" y="59513"/>
                  <a:pt x="663666" y="30996"/>
                  <a:pt x="698486" y="30996"/>
                </a:cubicBezTo>
                <a:cubicBezTo>
                  <a:pt x="733306" y="30996"/>
                  <a:pt x="760666" y="59513"/>
                  <a:pt x="760666" y="92989"/>
                </a:cubicBezTo>
                <a:cubicBezTo>
                  <a:pt x="760666" y="102908"/>
                  <a:pt x="758178" y="111587"/>
                  <a:pt x="754448" y="119026"/>
                </a:cubicBezTo>
                <a:lnTo>
                  <a:pt x="948446" y="321122"/>
                </a:lnTo>
                <a:cubicBezTo>
                  <a:pt x="959638" y="313683"/>
                  <a:pt x="972074" y="308724"/>
                  <a:pt x="985752" y="308724"/>
                </a:cubicBezTo>
                <a:cubicBezTo>
                  <a:pt x="1020572" y="308724"/>
                  <a:pt x="1047932" y="336001"/>
                  <a:pt x="1047932" y="370716"/>
                </a:cubicBezTo>
                <a:cubicBezTo>
                  <a:pt x="1047932" y="404193"/>
                  <a:pt x="1020572" y="432709"/>
                  <a:pt x="985752" y="432709"/>
                </a:cubicBezTo>
                <a:cubicBezTo>
                  <a:pt x="952176" y="432709"/>
                  <a:pt x="923574" y="404193"/>
                  <a:pt x="923574" y="370716"/>
                </a:cubicBezTo>
                <a:cubicBezTo>
                  <a:pt x="923574" y="360798"/>
                  <a:pt x="926060" y="352119"/>
                  <a:pt x="929792" y="344679"/>
                </a:cubicBezTo>
                <a:lnTo>
                  <a:pt x="735794" y="142583"/>
                </a:lnTo>
                <a:cubicBezTo>
                  <a:pt x="725844" y="150022"/>
                  <a:pt x="713410" y="154982"/>
                  <a:pt x="698486" y="154982"/>
                </a:cubicBezTo>
                <a:cubicBezTo>
                  <a:pt x="683564" y="154982"/>
                  <a:pt x="671128" y="150022"/>
                  <a:pt x="661180" y="141343"/>
                </a:cubicBezTo>
                <a:lnTo>
                  <a:pt x="468424" y="291366"/>
                </a:lnTo>
                <a:cubicBezTo>
                  <a:pt x="470912" y="297565"/>
                  <a:pt x="472156" y="306244"/>
                  <a:pt x="472156" y="314923"/>
                </a:cubicBezTo>
                <a:cubicBezTo>
                  <a:pt x="472156" y="348399"/>
                  <a:pt x="446040" y="376916"/>
                  <a:pt x="411220" y="376916"/>
                </a:cubicBezTo>
                <a:cubicBezTo>
                  <a:pt x="376400" y="376916"/>
                  <a:pt x="349042" y="348399"/>
                  <a:pt x="349042" y="314923"/>
                </a:cubicBezTo>
                <a:cubicBezTo>
                  <a:pt x="349042" y="303764"/>
                  <a:pt x="352772" y="292606"/>
                  <a:pt x="357746" y="283927"/>
                </a:cubicBezTo>
                <a:lnTo>
                  <a:pt x="182402" y="114067"/>
                </a:lnTo>
                <a:cubicBezTo>
                  <a:pt x="172454" y="120266"/>
                  <a:pt x="161262" y="122746"/>
                  <a:pt x="148826" y="122746"/>
                </a:cubicBezTo>
                <a:cubicBezTo>
                  <a:pt x="115248" y="122746"/>
                  <a:pt x="87890" y="95469"/>
                  <a:pt x="87890" y="61993"/>
                </a:cubicBezTo>
                <a:cubicBezTo>
                  <a:pt x="87890" y="27277"/>
                  <a:pt x="115248" y="0"/>
                  <a:pt x="1488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E454A16-D92C-AF4C-9E8C-422A1F0C8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211" y="3974156"/>
            <a:ext cx="1212720" cy="1034950"/>
          </a:xfrm>
          <a:custGeom>
            <a:avLst/>
            <a:gdLst>
              <a:gd name="connsiteX0" fmla="*/ 522230 w 1212720"/>
              <a:gd name="connsiteY0" fmla="*/ 955376 h 1034950"/>
              <a:gd name="connsiteX1" fmla="*/ 518491 w 1212720"/>
              <a:gd name="connsiteY1" fmla="*/ 960350 h 1034950"/>
              <a:gd name="connsiteX2" fmla="*/ 515998 w 1212720"/>
              <a:gd name="connsiteY2" fmla="*/ 981486 h 1034950"/>
              <a:gd name="connsiteX3" fmla="*/ 520983 w 1212720"/>
              <a:gd name="connsiteY3" fmla="*/ 987703 h 1034950"/>
              <a:gd name="connsiteX4" fmla="*/ 542172 w 1212720"/>
              <a:gd name="connsiteY4" fmla="*/ 991433 h 1034950"/>
              <a:gd name="connsiteX5" fmla="*/ 552143 w 1212720"/>
              <a:gd name="connsiteY5" fmla="*/ 985216 h 1034950"/>
              <a:gd name="connsiteX6" fmla="*/ 525969 w 1212720"/>
              <a:gd name="connsiteY6" fmla="*/ 960350 h 1034950"/>
              <a:gd name="connsiteX7" fmla="*/ 473621 w 1212720"/>
              <a:gd name="connsiteY7" fmla="*/ 906886 h 1034950"/>
              <a:gd name="connsiteX8" fmla="*/ 459911 w 1212720"/>
              <a:gd name="connsiteY8" fmla="*/ 915590 h 1034950"/>
              <a:gd name="connsiteX9" fmla="*/ 454926 w 1212720"/>
              <a:gd name="connsiteY9" fmla="*/ 924293 h 1034950"/>
              <a:gd name="connsiteX10" fmla="*/ 459911 w 1212720"/>
              <a:gd name="connsiteY10" fmla="*/ 937970 h 1034950"/>
              <a:gd name="connsiteX11" fmla="*/ 462404 w 1212720"/>
              <a:gd name="connsiteY11" fmla="*/ 941700 h 1034950"/>
              <a:gd name="connsiteX12" fmla="*/ 474868 w 1212720"/>
              <a:gd name="connsiteY12" fmla="*/ 950403 h 1034950"/>
              <a:gd name="connsiteX13" fmla="*/ 484839 w 1212720"/>
              <a:gd name="connsiteY13" fmla="*/ 947916 h 1034950"/>
              <a:gd name="connsiteX14" fmla="*/ 499795 w 1212720"/>
              <a:gd name="connsiteY14" fmla="*/ 936726 h 1034950"/>
              <a:gd name="connsiteX15" fmla="*/ 501041 w 1212720"/>
              <a:gd name="connsiteY15" fmla="*/ 934240 h 1034950"/>
              <a:gd name="connsiteX16" fmla="*/ 422520 w 1212720"/>
              <a:gd name="connsiteY16" fmla="*/ 855910 h 1034950"/>
              <a:gd name="connsiteX17" fmla="*/ 407564 w 1212720"/>
              <a:gd name="connsiteY17" fmla="*/ 868343 h 1034950"/>
              <a:gd name="connsiteX18" fmla="*/ 401332 w 1212720"/>
              <a:gd name="connsiteY18" fmla="*/ 879533 h 1034950"/>
              <a:gd name="connsiteX19" fmla="*/ 405071 w 1212720"/>
              <a:gd name="connsiteY19" fmla="*/ 893210 h 1034950"/>
              <a:gd name="connsiteX20" fmla="*/ 407564 w 1212720"/>
              <a:gd name="connsiteY20" fmla="*/ 895696 h 1034950"/>
              <a:gd name="connsiteX21" fmla="*/ 420027 w 1212720"/>
              <a:gd name="connsiteY21" fmla="*/ 903156 h 1034950"/>
              <a:gd name="connsiteX22" fmla="*/ 431245 w 1212720"/>
              <a:gd name="connsiteY22" fmla="*/ 899426 h 1034950"/>
              <a:gd name="connsiteX23" fmla="*/ 452433 w 1212720"/>
              <a:gd name="connsiteY23" fmla="*/ 885750 h 1034950"/>
              <a:gd name="connsiteX24" fmla="*/ 385129 w 1212720"/>
              <a:gd name="connsiteY24" fmla="*/ 818610 h 1034950"/>
              <a:gd name="connsiteX25" fmla="*/ 385129 w 1212720"/>
              <a:gd name="connsiteY25" fmla="*/ 819853 h 1034950"/>
              <a:gd name="connsiteX26" fmla="*/ 387622 w 1212720"/>
              <a:gd name="connsiteY26" fmla="*/ 823583 h 1034950"/>
              <a:gd name="connsiteX27" fmla="*/ 395100 w 1212720"/>
              <a:gd name="connsiteY27" fmla="*/ 828556 h 1034950"/>
              <a:gd name="connsiteX28" fmla="*/ 458042 w 1212720"/>
              <a:gd name="connsiteY28" fmla="*/ 496742 h 1034950"/>
              <a:gd name="connsiteX29" fmla="*/ 431245 w 1212720"/>
              <a:gd name="connsiteY29" fmla="*/ 504047 h 1034950"/>
              <a:gd name="connsiteX30" fmla="*/ 309100 w 1212720"/>
              <a:gd name="connsiteY30" fmla="*/ 624650 h 1034950"/>
              <a:gd name="connsiteX31" fmla="*/ 316578 w 1212720"/>
              <a:gd name="connsiteY31" fmla="*/ 707953 h 1034950"/>
              <a:gd name="connsiteX32" fmla="*/ 489824 w 1212720"/>
              <a:gd name="connsiteY32" fmla="*/ 882020 h 1034950"/>
              <a:gd name="connsiteX33" fmla="*/ 547157 w 1212720"/>
              <a:gd name="connsiteY33" fmla="*/ 937970 h 1034950"/>
              <a:gd name="connsiteX34" fmla="*/ 606983 w 1212720"/>
              <a:gd name="connsiteY34" fmla="*/ 998893 h 1034950"/>
              <a:gd name="connsiteX35" fmla="*/ 638142 w 1212720"/>
              <a:gd name="connsiteY35" fmla="*/ 998893 h 1034950"/>
              <a:gd name="connsiteX36" fmla="*/ 644374 w 1212720"/>
              <a:gd name="connsiteY36" fmla="*/ 993920 h 1034950"/>
              <a:gd name="connsiteX37" fmla="*/ 649360 w 1212720"/>
              <a:gd name="connsiteY37" fmla="*/ 977756 h 1034950"/>
              <a:gd name="connsiteX38" fmla="*/ 644374 w 1212720"/>
              <a:gd name="connsiteY38" fmla="*/ 961593 h 1034950"/>
              <a:gd name="connsiteX39" fmla="*/ 525969 w 1212720"/>
              <a:gd name="connsiteY39" fmla="*/ 844720 h 1034950"/>
              <a:gd name="connsiteX40" fmla="*/ 525969 w 1212720"/>
              <a:gd name="connsiteY40" fmla="*/ 823583 h 1034950"/>
              <a:gd name="connsiteX41" fmla="*/ 547157 w 1212720"/>
              <a:gd name="connsiteY41" fmla="*/ 823583 h 1034950"/>
              <a:gd name="connsiteX42" fmla="*/ 692983 w 1212720"/>
              <a:gd name="connsiteY42" fmla="*/ 969053 h 1034950"/>
              <a:gd name="connsiteX43" fmla="*/ 725388 w 1212720"/>
              <a:gd name="connsiteY43" fmla="*/ 969053 h 1034950"/>
              <a:gd name="connsiteX44" fmla="*/ 727881 w 1212720"/>
              <a:gd name="connsiteY44" fmla="*/ 965323 h 1034950"/>
              <a:gd name="connsiteX45" fmla="*/ 735359 w 1212720"/>
              <a:gd name="connsiteY45" fmla="*/ 949160 h 1034950"/>
              <a:gd name="connsiteX46" fmla="*/ 727881 w 1212720"/>
              <a:gd name="connsiteY46" fmla="*/ 931753 h 1034950"/>
              <a:gd name="connsiteX47" fmla="*/ 583302 w 1212720"/>
              <a:gd name="connsiteY47" fmla="*/ 787526 h 1034950"/>
              <a:gd name="connsiteX48" fmla="*/ 583302 w 1212720"/>
              <a:gd name="connsiteY48" fmla="*/ 766390 h 1034950"/>
              <a:gd name="connsiteX49" fmla="*/ 604490 w 1212720"/>
              <a:gd name="connsiteY49" fmla="*/ 766390 h 1034950"/>
              <a:gd name="connsiteX50" fmla="*/ 750316 w 1212720"/>
              <a:gd name="connsiteY50" fmla="*/ 910616 h 1034950"/>
              <a:gd name="connsiteX51" fmla="*/ 773997 w 1212720"/>
              <a:gd name="connsiteY51" fmla="*/ 935483 h 1034950"/>
              <a:gd name="connsiteX52" fmla="*/ 811388 w 1212720"/>
              <a:gd name="connsiteY52" fmla="*/ 940456 h 1034950"/>
              <a:gd name="connsiteX53" fmla="*/ 815127 w 1212720"/>
              <a:gd name="connsiteY53" fmla="*/ 936726 h 1034950"/>
              <a:gd name="connsiteX54" fmla="*/ 810142 w 1212720"/>
              <a:gd name="connsiteY54" fmla="*/ 899426 h 1034950"/>
              <a:gd name="connsiteX55" fmla="*/ 640635 w 1212720"/>
              <a:gd name="connsiteY55" fmla="*/ 730333 h 1034950"/>
              <a:gd name="connsiteX56" fmla="*/ 640635 w 1212720"/>
              <a:gd name="connsiteY56" fmla="*/ 709197 h 1034950"/>
              <a:gd name="connsiteX57" fmla="*/ 661823 w 1212720"/>
              <a:gd name="connsiteY57" fmla="*/ 709197 h 1034950"/>
              <a:gd name="connsiteX58" fmla="*/ 806402 w 1212720"/>
              <a:gd name="connsiteY58" fmla="*/ 853423 h 1034950"/>
              <a:gd name="connsiteX59" fmla="*/ 840055 w 1212720"/>
              <a:gd name="connsiteY59" fmla="*/ 853423 h 1034950"/>
              <a:gd name="connsiteX60" fmla="*/ 843794 w 1212720"/>
              <a:gd name="connsiteY60" fmla="*/ 850936 h 1034950"/>
              <a:gd name="connsiteX61" fmla="*/ 850025 w 1212720"/>
              <a:gd name="connsiteY61" fmla="*/ 834773 h 1034950"/>
              <a:gd name="connsiteX62" fmla="*/ 843794 w 1212720"/>
              <a:gd name="connsiteY62" fmla="*/ 817366 h 1034950"/>
              <a:gd name="connsiteX63" fmla="*/ 755301 w 1212720"/>
              <a:gd name="connsiteY63" fmla="*/ 730333 h 1034950"/>
              <a:gd name="connsiteX64" fmla="*/ 740345 w 1212720"/>
              <a:gd name="connsiteY64" fmla="*/ 715413 h 1034950"/>
              <a:gd name="connsiteX65" fmla="*/ 730374 w 1212720"/>
              <a:gd name="connsiteY65" fmla="*/ 704223 h 1034950"/>
              <a:gd name="connsiteX66" fmla="*/ 590780 w 1212720"/>
              <a:gd name="connsiteY66" fmla="*/ 645787 h 1034950"/>
              <a:gd name="connsiteX67" fmla="*/ 588287 w 1212720"/>
              <a:gd name="connsiteY67" fmla="*/ 645787 h 1034950"/>
              <a:gd name="connsiteX68" fmla="*/ 547157 w 1212720"/>
              <a:gd name="connsiteY68" fmla="*/ 694277 h 1034950"/>
              <a:gd name="connsiteX69" fmla="*/ 487331 w 1212720"/>
              <a:gd name="connsiteY69" fmla="*/ 736550 h 1034950"/>
              <a:gd name="connsiteX70" fmla="*/ 466143 w 1212720"/>
              <a:gd name="connsiteY70" fmla="*/ 732820 h 1034950"/>
              <a:gd name="connsiteX71" fmla="*/ 434984 w 1212720"/>
              <a:gd name="connsiteY71" fmla="*/ 710440 h 1034950"/>
              <a:gd name="connsiteX72" fmla="*/ 426259 w 1212720"/>
              <a:gd name="connsiteY72" fmla="*/ 650760 h 1034950"/>
              <a:gd name="connsiteX73" fmla="*/ 514751 w 1212720"/>
              <a:gd name="connsiteY73" fmla="*/ 527670 h 1034950"/>
              <a:gd name="connsiteX74" fmla="*/ 484839 w 1212720"/>
              <a:gd name="connsiteY74" fmla="*/ 505290 h 1034950"/>
              <a:gd name="connsiteX75" fmla="*/ 458042 w 1212720"/>
              <a:gd name="connsiteY75" fmla="*/ 496742 h 1034950"/>
              <a:gd name="connsiteX76" fmla="*/ 695631 w 1212720"/>
              <a:gd name="connsiteY76" fmla="*/ 474828 h 1034950"/>
              <a:gd name="connsiteX77" fmla="*/ 585795 w 1212720"/>
              <a:gd name="connsiteY77" fmla="*/ 504047 h 1034950"/>
              <a:gd name="connsiteX78" fmla="*/ 584548 w 1212720"/>
              <a:gd name="connsiteY78" fmla="*/ 505290 h 1034950"/>
              <a:gd name="connsiteX79" fmla="*/ 583302 w 1212720"/>
              <a:gd name="connsiteY79" fmla="*/ 506533 h 1034950"/>
              <a:gd name="connsiteX80" fmla="*/ 453679 w 1212720"/>
              <a:gd name="connsiteY80" fmla="*/ 660707 h 1034950"/>
              <a:gd name="connsiteX81" fmla="*/ 459911 w 1212720"/>
              <a:gd name="connsiteY81" fmla="*/ 693033 h 1034950"/>
              <a:gd name="connsiteX82" fmla="*/ 474868 w 1212720"/>
              <a:gd name="connsiteY82" fmla="*/ 705467 h 1034950"/>
              <a:gd name="connsiteX83" fmla="*/ 519737 w 1212720"/>
              <a:gd name="connsiteY83" fmla="*/ 683087 h 1034950"/>
              <a:gd name="connsiteX84" fmla="*/ 570838 w 1212720"/>
              <a:gd name="connsiteY84" fmla="*/ 622163 h 1034950"/>
              <a:gd name="connsiteX85" fmla="*/ 613215 w 1212720"/>
              <a:gd name="connsiteY85" fmla="*/ 625893 h 1034950"/>
              <a:gd name="connsiteX86" fmla="*/ 813881 w 1212720"/>
              <a:gd name="connsiteY86" fmla="*/ 644543 h 1034950"/>
              <a:gd name="connsiteX87" fmla="*/ 835069 w 1212720"/>
              <a:gd name="connsiteY87" fmla="*/ 645787 h 1034950"/>
              <a:gd name="connsiteX88" fmla="*/ 832576 w 1212720"/>
              <a:gd name="connsiteY88" fmla="*/ 668167 h 1034950"/>
              <a:gd name="connsiteX89" fmla="*/ 766519 w 1212720"/>
              <a:gd name="connsiteY89" fmla="*/ 699250 h 1034950"/>
              <a:gd name="connsiteX90" fmla="*/ 836315 w 1212720"/>
              <a:gd name="connsiteY90" fmla="*/ 767633 h 1034950"/>
              <a:gd name="connsiteX91" fmla="*/ 903619 w 1212720"/>
              <a:gd name="connsiteY91" fmla="*/ 715413 h 1034950"/>
              <a:gd name="connsiteX92" fmla="*/ 913590 w 1212720"/>
              <a:gd name="connsiteY92" fmla="*/ 699250 h 1034950"/>
              <a:gd name="connsiteX93" fmla="*/ 908605 w 1212720"/>
              <a:gd name="connsiteY93" fmla="*/ 680600 h 1034950"/>
              <a:gd name="connsiteX94" fmla="*/ 803910 w 1212720"/>
              <a:gd name="connsiteY94" fmla="*/ 543833 h 1034950"/>
              <a:gd name="connsiteX95" fmla="*/ 800171 w 1212720"/>
              <a:gd name="connsiteY95" fmla="*/ 538860 h 1034950"/>
              <a:gd name="connsiteX96" fmla="*/ 795185 w 1212720"/>
              <a:gd name="connsiteY96" fmla="*/ 532643 h 1034950"/>
              <a:gd name="connsiteX97" fmla="*/ 795185 w 1212720"/>
              <a:gd name="connsiteY97" fmla="*/ 531400 h 1034950"/>
              <a:gd name="connsiteX98" fmla="*/ 695631 w 1212720"/>
              <a:gd name="connsiteY98" fmla="*/ 474828 h 1034950"/>
              <a:gd name="connsiteX99" fmla="*/ 883613 w 1212720"/>
              <a:gd name="connsiteY99" fmla="*/ 474072 h 1034950"/>
              <a:gd name="connsiteX100" fmla="*/ 894489 w 1212720"/>
              <a:gd name="connsiteY100" fmla="*/ 475293 h 1034950"/>
              <a:gd name="connsiteX101" fmla="*/ 924701 w 1212720"/>
              <a:gd name="connsiteY101" fmla="*/ 511914 h 1034950"/>
              <a:gd name="connsiteX102" fmla="*/ 923493 w 1212720"/>
              <a:gd name="connsiteY102" fmla="*/ 522900 h 1034950"/>
              <a:gd name="connsiteX103" fmla="*/ 911408 w 1212720"/>
              <a:gd name="connsiteY103" fmla="*/ 532665 h 1034950"/>
              <a:gd name="connsiteX104" fmla="*/ 900531 w 1212720"/>
              <a:gd name="connsiteY104" fmla="*/ 531445 h 1034950"/>
              <a:gd name="connsiteX105" fmla="*/ 870319 w 1212720"/>
              <a:gd name="connsiteY105" fmla="*/ 494824 h 1034950"/>
              <a:gd name="connsiteX106" fmla="*/ 871527 w 1212720"/>
              <a:gd name="connsiteY106" fmla="*/ 483838 h 1034950"/>
              <a:gd name="connsiteX107" fmla="*/ 378597 w 1212720"/>
              <a:gd name="connsiteY107" fmla="*/ 429002 h 1034950"/>
              <a:gd name="connsiteX108" fmla="*/ 388738 w 1212720"/>
              <a:gd name="connsiteY108" fmla="*/ 429002 h 1034950"/>
              <a:gd name="connsiteX109" fmla="*/ 401414 w 1212720"/>
              <a:gd name="connsiteY109" fmla="*/ 441678 h 1034950"/>
              <a:gd name="connsiteX110" fmla="*/ 401414 w 1212720"/>
              <a:gd name="connsiteY110" fmla="*/ 453087 h 1034950"/>
              <a:gd name="connsiteX111" fmla="*/ 365921 w 1212720"/>
              <a:gd name="connsiteY111" fmla="*/ 487314 h 1034950"/>
              <a:gd name="connsiteX112" fmla="*/ 354512 w 1212720"/>
              <a:gd name="connsiteY112" fmla="*/ 487314 h 1034950"/>
              <a:gd name="connsiteX113" fmla="*/ 343103 w 1212720"/>
              <a:gd name="connsiteY113" fmla="*/ 474637 h 1034950"/>
              <a:gd name="connsiteX114" fmla="*/ 343103 w 1212720"/>
              <a:gd name="connsiteY114" fmla="*/ 464496 h 1034950"/>
              <a:gd name="connsiteX115" fmla="*/ 842789 w 1212720"/>
              <a:gd name="connsiteY115" fmla="*/ 422264 h 1034950"/>
              <a:gd name="connsiteX116" fmla="*/ 850322 w 1212720"/>
              <a:gd name="connsiteY116" fmla="*/ 423557 h 1034950"/>
              <a:gd name="connsiteX117" fmla="*/ 864133 w 1212720"/>
              <a:gd name="connsiteY117" fmla="*/ 440359 h 1034950"/>
              <a:gd name="connsiteX118" fmla="*/ 864133 w 1212720"/>
              <a:gd name="connsiteY118" fmla="*/ 448114 h 1034950"/>
              <a:gd name="connsiteX119" fmla="*/ 846556 w 1212720"/>
              <a:gd name="connsiteY119" fmla="*/ 462331 h 1034950"/>
              <a:gd name="connsiteX120" fmla="*/ 839023 w 1212720"/>
              <a:gd name="connsiteY120" fmla="*/ 462331 h 1034950"/>
              <a:gd name="connsiteX121" fmla="*/ 826467 w 1212720"/>
              <a:gd name="connsiteY121" fmla="*/ 444236 h 1034950"/>
              <a:gd name="connsiteX122" fmla="*/ 826467 w 1212720"/>
              <a:gd name="connsiteY122" fmla="*/ 436481 h 1034950"/>
              <a:gd name="connsiteX123" fmla="*/ 380143 w 1212720"/>
              <a:gd name="connsiteY123" fmla="*/ 374740 h 1034950"/>
              <a:gd name="connsiteX124" fmla="*/ 153304 w 1212720"/>
              <a:gd name="connsiteY124" fmla="*/ 601027 h 1034950"/>
              <a:gd name="connsiteX125" fmla="*/ 195680 w 1212720"/>
              <a:gd name="connsiteY125" fmla="*/ 644543 h 1034950"/>
              <a:gd name="connsiteX126" fmla="*/ 246782 w 1212720"/>
              <a:gd name="connsiteY126" fmla="*/ 644543 h 1034950"/>
              <a:gd name="connsiteX127" fmla="*/ 286665 w 1212720"/>
              <a:gd name="connsiteY127" fmla="*/ 604757 h 1034950"/>
              <a:gd name="connsiteX128" fmla="*/ 295390 w 1212720"/>
              <a:gd name="connsiteY128" fmla="*/ 596053 h 1034950"/>
              <a:gd name="connsiteX129" fmla="*/ 402578 w 1212720"/>
              <a:gd name="connsiteY129" fmla="*/ 489127 h 1034950"/>
              <a:gd name="connsiteX130" fmla="*/ 411303 w 1212720"/>
              <a:gd name="connsiteY130" fmla="*/ 480423 h 1034950"/>
              <a:gd name="connsiteX131" fmla="*/ 443708 w 1212720"/>
              <a:gd name="connsiteY131" fmla="*/ 449340 h 1034950"/>
              <a:gd name="connsiteX132" fmla="*/ 443708 w 1212720"/>
              <a:gd name="connsiteY132" fmla="*/ 436906 h 1034950"/>
              <a:gd name="connsiteX133" fmla="*/ 851272 w 1212720"/>
              <a:gd name="connsiteY133" fmla="*/ 371010 h 1034950"/>
              <a:gd name="connsiteX134" fmla="*/ 781475 w 1212720"/>
              <a:gd name="connsiteY134" fmla="*/ 428203 h 1034950"/>
              <a:gd name="connsiteX135" fmla="*/ 780229 w 1212720"/>
              <a:gd name="connsiteY135" fmla="*/ 433176 h 1034950"/>
              <a:gd name="connsiteX136" fmla="*/ 781475 w 1212720"/>
              <a:gd name="connsiteY136" fmla="*/ 439393 h 1034950"/>
              <a:gd name="connsiteX137" fmla="*/ 958460 w 1212720"/>
              <a:gd name="connsiteY137" fmla="*/ 653247 h 1034950"/>
              <a:gd name="connsiteX138" fmla="*/ 982141 w 1212720"/>
              <a:gd name="connsiteY138" fmla="*/ 666923 h 1034950"/>
              <a:gd name="connsiteX139" fmla="*/ 1008315 w 1212720"/>
              <a:gd name="connsiteY139" fmla="*/ 658220 h 1034950"/>
              <a:gd name="connsiteX140" fmla="*/ 1055677 w 1212720"/>
              <a:gd name="connsiteY140" fmla="*/ 618433 h 1034950"/>
              <a:gd name="connsiteX141" fmla="*/ 1182807 w 1212720"/>
              <a:gd name="connsiteY141" fmla="*/ 34066 h 1034950"/>
              <a:gd name="connsiteX142" fmla="*/ 861243 w 1212720"/>
              <a:gd name="connsiteY142" fmla="*/ 322520 h 1034950"/>
              <a:gd name="connsiteX143" fmla="*/ 859996 w 1212720"/>
              <a:gd name="connsiteY143" fmla="*/ 333710 h 1034950"/>
              <a:gd name="connsiteX144" fmla="*/ 977155 w 1212720"/>
              <a:gd name="connsiteY144" fmla="*/ 475450 h 1034950"/>
              <a:gd name="connsiteX145" fmla="*/ 1094314 w 1212720"/>
              <a:gd name="connsiteY145" fmla="*/ 618433 h 1034950"/>
              <a:gd name="connsiteX146" fmla="*/ 1099300 w 1212720"/>
              <a:gd name="connsiteY146" fmla="*/ 620920 h 1034950"/>
              <a:gd name="connsiteX147" fmla="*/ 1104285 w 1212720"/>
              <a:gd name="connsiteY147" fmla="*/ 619677 h 1034950"/>
              <a:gd name="connsiteX148" fmla="*/ 1157879 w 1212720"/>
              <a:gd name="connsiteY148" fmla="*/ 558753 h 1034950"/>
              <a:gd name="connsiteX149" fmla="*/ 1182807 w 1212720"/>
              <a:gd name="connsiteY149" fmla="*/ 505290 h 1034950"/>
              <a:gd name="connsiteX150" fmla="*/ 29913 w 1212720"/>
              <a:gd name="connsiteY150" fmla="*/ 30336 h 1034950"/>
              <a:gd name="connsiteX151" fmla="*/ 29913 w 1212720"/>
              <a:gd name="connsiteY151" fmla="*/ 475450 h 1034950"/>
              <a:gd name="connsiteX152" fmla="*/ 49855 w 1212720"/>
              <a:gd name="connsiteY152" fmla="*/ 530157 h 1034950"/>
              <a:gd name="connsiteX153" fmla="*/ 103449 w 1212720"/>
              <a:gd name="connsiteY153" fmla="*/ 597297 h 1034950"/>
              <a:gd name="connsiteX154" fmla="*/ 114666 w 1212720"/>
              <a:gd name="connsiteY154" fmla="*/ 596053 h 1034950"/>
              <a:gd name="connsiteX155" fmla="*/ 375158 w 1212720"/>
              <a:gd name="connsiteY155" fmla="*/ 336196 h 1034950"/>
              <a:gd name="connsiteX156" fmla="*/ 377651 w 1212720"/>
              <a:gd name="connsiteY156" fmla="*/ 329980 h 1034950"/>
              <a:gd name="connsiteX157" fmla="*/ 376404 w 1212720"/>
              <a:gd name="connsiteY157" fmla="*/ 325006 h 1034950"/>
              <a:gd name="connsiteX158" fmla="*/ 33964 w 1212720"/>
              <a:gd name="connsiteY158" fmla="*/ 186 h 1034950"/>
              <a:gd name="connsiteX159" fmla="*/ 48608 w 1212720"/>
              <a:gd name="connsiteY159" fmla="*/ 6713 h 1034950"/>
              <a:gd name="connsiteX160" fmla="*/ 396346 w 1212720"/>
              <a:gd name="connsiteY160" fmla="*/ 303870 h 1034950"/>
              <a:gd name="connsiteX161" fmla="*/ 408810 w 1212720"/>
              <a:gd name="connsiteY161" fmla="*/ 329980 h 1034950"/>
              <a:gd name="connsiteX162" fmla="*/ 401332 w 1212720"/>
              <a:gd name="connsiteY162" fmla="*/ 352360 h 1034950"/>
              <a:gd name="connsiteX163" fmla="*/ 464897 w 1212720"/>
              <a:gd name="connsiteY163" fmla="*/ 415770 h 1034950"/>
              <a:gd name="connsiteX164" fmla="*/ 467389 w 1212720"/>
              <a:gd name="connsiteY164" fmla="*/ 466746 h 1034950"/>
              <a:gd name="connsiteX165" fmla="*/ 502288 w 1212720"/>
              <a:gd name="connsiteY165" fmla="*/ 481667 h 1034950"/>
              <a:gd name="connsiteX166" fmla="*/ 537186 w 1212720"/>
              <a:gd name="connsiteY166" fmla="*/ 506533 h 1034950"/>
              <a:gd name="connsiteX167" fmla="*/ 563360 w 1212720"/>
              <a:gd name="connsiteY167" fmla="*/ 482910 h 1034950"/>
              <a:gd name="connsiteX168" fmla="*/ 565853 w 1212720"/>
              <a:gd name="connsiteY168" fmla="*/ 481667 h 1034950"/>
              <a:gd name="connsiteX169" fmla="*/ 567099 w 1212720"/>
              <a:gd name="connsiteY169" fmla="*/ 480423 h 1034950"/>
              <a:gd name="connsiteX170" fmla="*/ 764026 w 1212720"/>
              <a:gd name="connsiteY170" fmla="*/ 466746 h 1034950"/>
              <a:gd name="connsiteX171" fmla="*/ 757794 w 1212720"/>
              <a:gd name="connsiteY171" fmla="*/ 459286 h 1034950"/>
              <a:gd name="connsiteX172" fmla="*/ 749069 w 1212720"/>
              <a:gd name="connsiteY172" fmla="*/ 430690 h 1034950"/>
              <a:gd name="connsiteX173" fmla="*/ 762779 w 1212720"/>
              <a:gd name="connsiteY173" fmla="*/ 405823 h 1034950"/>
              <a:gd name="connsiteX174" fmla="*/ 832576 w 1212720"/>
              <a:gd name="connsiteY174" fmla="*/ 347386 h 1034950"/>
              <a:gd name="connsiteX175" fmla="*/ 841301 w 1212720"/>
              <a:gd name="connsiteY175" fmla="*/ 300140 h 1034950"/>
              <a:gd name="connsiteX176" fmla="*/ 1166604 w 1212720"/>
              <a:gd name="connsiteY176" fmla="*/ 9200 h 1034950"/>
              <a:gd name="connsiteX177" fmla="*/ 1197763 w 1212720"/>
              <a:gd name="connsiteY177" fmla="*/ 6713 h 1034950"/>
              <a:gd name="connsiteX178" fmla="*/ 1212720 w 1212720"/>
              <a:gd name="connsiteY178" fmla="*/ 35310 h 1034950"/>
              <a:gd name="connsiteX179" fmla="*/ 1212720 w 1212720"/>
              <a:gd name="connsiteY179" fmla="*/ 507777 h 1034950"/>
              <a:gd name="connsiteX180" fmla="*/ 1180314 w 1212720"/>
              <a:gd name="connsiteY180" fmla="*/ 578647 h 1034950"/>
              <a:gd name="connsiteX181" fmla="*/ 1124227 w 1212720"/>
              <a:gd name="connsiteY181" fmla="*/ 642057 h 1034950"/>
              <a:gd name="connsiteX182" fmla="*/ 1100546 w 1212720"/>
              <a:gd name="connsiteY182" fmla="*/ 650760 h 1034950"/>
              <a:gd name="connsiteX183" fmla="*/ 1096807 w 1212720"/>
              <a:gd name="connsiteY183" fmla="*/ 650760 h 1034950"/>
              <a:gd name="connsiteX184" fmla="*/ 1075619 w 1212720"/>
              <a:gd name="connsiteY184" fmla="*/ 640813 h 1034950"/>
              <a:gd name="connsiteX185" fmla="*/ 1027010 w 1212720"/>
              <a:gd name="connsiteY185" fmla="*/ 680600 h 1034950"/>
              <a:gd name="connsiteX186" fmla="*/ 984634 w 1212720"/>
              <a:gd name="connsiteY186" fmla="*/ 695520 h 1034950"/>
              <a:gd name="connsiteX187" fmla="*/ 979648 w 1212720"/>
              <a:gd name="connsiteY187" fmla="*/ 695520 h 1034950"/>
              <a:gd name="connsiteX188" fmla="*/ 941011 w 1212720"/>
              <a:gd name="connsiteY188" fmla="*/ 678113 h 1034950"/>
              <a:gd name="connsiteX189" fmla="*/ 943503 w 1212720"/>
              <a:gd name="connsiteY189" fmla="*/ 702980 h 1034950"/>
              <a:gd name="connsiteX190" fmla="*/ 922315 w 1212720"/>
              <a:gd name="connsiteY190" fmla="*/ 739036 h 1034950"/>
              <a:gd name="connsiteX191" fmla="*/ 857504 w 1212720"/>
              <a:gd name="connsiteY191" fmla="*/ 788770 h 1034950"/>
              <a:gd name="connsiteX192" fmla="*/ 864982 w 1212720"/>
              <a:gd name="connsiteY192" fmla="*/ 796230 h 1034950"/>
              <a:gd name="connsiteX193" fmla="*/ 864982 w 1212720"/>
              <a:gd name="connsiteY193" fmla="*/ 872073 h 1034950"/>
              <a:gd name="connsiteX194" fmla="*/ 861243 w 1212720"/>
              <a:gd name="connsiteY194" fmla="*/ 875803 h 1034950"/>
              <a:gd name="connsiteX195" fmla="*/ 840055 w 1212720"/>
              <a:gd name="connsiteY195" fmla="*/ 888236 h 1034950"/>
              <a:gd name="connsiteX196" fmla="*/ 850025 w 1212720"/>
              <a:gd name="connsiteY196" fmla="*/ 918076 h 1034950"/>
              <a:gd name="connsiteX197" fmla="*/ 836315 w 1212720"/>
              <a:gd name="connsiteY197" fmla="*/ 957863 h 1034950"/>
              <a:gd name="connsiteX198" fmla="*/ 832576 w 1212720"/>
              <a:gd name="connsiteY198" fmla="*/ 961593 h 1034950"/>
              <a:gd name="connsiteX199" fmla="*/ 796431 w 1212720"/>
              <a:gd name="connsiteY199" fmla="*/ 975270 h 1034950"/>
              <a:gd name="connsiteX200" fmla="*/ 792692 w 1212720"/>
              <a:gd name="connsiteY200" fmla="*/ 975270 h 1034950"/>
              <a:gd name="connsiteX201" fmla="*/ 762779 w 1212720"/>
              <a:gd name="connsiteY201" fmla="*/ 964080 h 1034950"/>
              <a:gd name="connsiteX202" fmla="*/ 750316 w 1212720"/>
              <a:gd name="connsiteY202" fmla="*/ 986460 h 1034950"/>
              <a:gd name="connsiteX203" fmla="*/ 746577 w 1212720"/>
              <a:gd name="connsiteY203" fmla="*/ 988946 h 1034950"/>
              <a:gd name="connsiteX204" fmla="*/ 709185 w 1212720"/>
              <a:gd name="connsiteY204" fmla="*/ 1005110 h 1034950"/>
              <a:gd name="connsiteX205" fmla="*/ 676780 w 1212720"/>
              <a:gd name="connsiteY205" fmla="*/ 995163 h 1034950"/>
              <a:gd name="connsiteX206" fmla="*/ 665562 w 1212720"/>
              <a:gd name="connsiteY206" fmla="*/ 1015056 h 1034950"/>
              <a:gd name="connsiteX207" fmla="*/ 659331 w 1212720"/>
              <a:gd name="connsiteY207" fmla="*/ 1020030 h 1034950"/>
              <a:gd name="connsiteX208" fmla="*/ 623186 w 1212720"/>
              <a:gd name="connsiteY208" fmla="*/ 1034950 h 1034950"/>
              <a:gd name="connsiteX209" fmla="*/ 585795 w 1212720"/>
              <a:gd name="connsiteY209" fmla="*/ 1020030 h 1034950"/>
              <a:gd name="connsiteX210" fmla="*/ 573331 w 1212720"/>
              <a:gd name="connsiteY210" fmla="*/ 1006353 h 1034950"/>
              <a:gd name="connsiteX211" fmla="*/ 560867 w 1212720"/>
              <a:gd name="connsiteY211" fmla="*/ 1015056 h 1034950"/>
              <a:gd name="connsiteX212" fmla="*/ 534693 w 1212720"/>
              <a:gd name="connsiteY212" fmla="*/ 1023760 h 1034950"/>
              <a:gd name="connsiteX213" fmla="*/ 496056 w 1212720"/>
              <a:gd name="connsiteY213" fmla="*/ 1005110 h 1034950"/>
              <a:gd name="connsiteX214" fmla="*/ 493563 w 1212720"/>
              <a:gd name="connsiteY214" fmla="*/ 1000136 h 1034950"/>
              <a:gd name="connsiteX215" fmla="*/ 483592 w 1212720"/>
              <a:gd name="connsiteY215" fmla="*/ 980243 h 1034950"/>
              <a:gd name="connsiteX216" fmla="*/ 477360 w 1212720"/>
              <a:gd name="connsiteY216" fmla="*/ 980243 h 1034950"/>
              <a:gd name="connsiteX217" fmla="*/ 468636 w 1212720"/>
              <a:gd name="connsiteY217" fmla="*/ 979000 h 1034950"/>
              <a:gd name="connsiteX218" fmla="*/ 438723 w 1212720"/>
              <a:gd name="connsiteY218" fmla="*/ 960350 h 1034950"/>
              <a:gd name="connsiteX219" fmla="*/ 436230 w 1212720"/>
              <a:gd name="connsiteY219" fmla="*/ 956620 h 1034950"/>
              <a:gd name="connsiteX220" fmla="*/ 426259 w 1212720"/>
              <a:gd name="connsiteY220" fmla="*/ 932996 h 1034950"/>
              <a:gd name="connsiteX221" fmla="*/ 422520 w 1212720"/>
              <a:gd name="connsiteY221" fmla="*/ 932996 h 1034950"/>
              <a:gd name="connsiteX222" fmla="*/ 415042 w 1212720"/>
              <a:gd name="connsiteY222" fmla="*/ 931753 h 1034950"/>
              <a:gd name="connsiteX223" fmla="*/ 383882 w 1212720"/>
              <a:gd name="connsiteY223" fmla="*/ 914346 h 1034950"/>
              <a:gd name="connsiteX224" fmla="*/ 381390 w 1212720"/>
              <a:gd name="connsiteY224" fmla="*/ 910616 h 1034950"/>
              <a:gd name="connsiteX225" fmla="*/ 371419 w 1212720"/>
              <a:gd name="connsiteY225" fmla="*/ 875803 h 1034950"/>
              <a:gd name="connsiteX226" fmla="*/ 380143 w 1212720"/>
              <a:gd name="connsiteY226" fmla="*/ 854666 h 1034950"/>
              <a:gd name="connsiteX227" fmla="*/ 363941 w 1212720"/>
              <a:gd name="connsiteY227" fmla="*/ 840990 h 1034950"/>
              <a:gd name="connsiteX228" fmla="*/ 361448 w 1212720"/>
              <a:gd name="connsiteY228" fmla="*/ 838503 h 1034950"/>
              <a:gd name="connsiteX229" fmla="*/ 351477 w 1212720"/>
              <a:gd name="connsiteY229" fmla="*/ 804933 h 1034950"/>
              <a:gd name="connsiteX230" fmla="*/ 355216 w 1212720"/>
              <a:gd name="connsiteY230" fmla="*/ 788770 h 1034950"/>
              <a:gd name="connsiteX231" fmla="*/ 295390 w 1212720"/>
              <a:gd name="connsiteY231" fmla="*/ 729090 h 1034950"/>
              <a:gd name="connsiteX232" fmla="*/ 267970 w 1212720"/>
              <a:gd name="connsiteY232" fmla="*/ 666923 h 1034950"/>
              <a:gd name="connsiteX233" fmla="*/ 221854 w 1212720"/>
              <a:gd name="connsiteY233" fmla="*/ 685573 h 1034950"/>
              <a:gd name="connsiteX234" fmla="*/ 174492 w 1212720"/>
              <a:gd name="connsiteY234" fmla="*/ 665680 h 1034950"/>
              <a:gd name="connsiteX235" fmla="*/ 130869 w 1212720"/>
              <a:gd name="connsiteY235" fmla="*/ 620920 h 1034950"/>
              <a:gd name="connsiteX236" fmla="*/ 108434 w 1212720"/>
              <a:gd name="connsiteY236" fmla="*/ 629623 h 1034950"/>
              <a:gd name="connsiteX237" fmla="*/ 82261 w 1212720"/>
              <a:gd name="connsiteY237" fmla="*/ 617190 h 1034950"/>
              <a:gd name="connsiteX238" fmla="*/ 81014 w 1212720"/>
              <a:gd name="connsiteY238" fmla="*/ 615947 h 1034950"/>
              <a:gd name="connsiteX239" fmla="*/ 24927 w 1212720"/>
              <a:gd name="connsiteY239" fmla="*/ 547563 h 1034950"/>
              <a:gd name="connsiteX240" fmla="*/ 0 w 1212720"/>
              <a:gd name="connsiteY240" fmla="*/ 475450 h 1034950"/>
              <a:gd name="connsiteX241" fmla="*/ 0 w 1212720"/>
              <a:gd name="connsiteY241" fmla="*/ 29093 h 1034950"/>
              <a:gd name="connsiteX242" fmla="*/ 17449 w 1212720"/>
              <a:gd name="connsiteY242" fmla="*/ 2983 h 1034950"/>
              <a:gd name="connsiteX243" fmla="*/ 33964 w 1212720"/>
              <a:gd name="connsiteY243" fmla="*/ 186 h 10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1212720" h="1034950">
                <a:moveTo>
                  <a:pt x="522230" y="955376"/>
                </a:moveTo>
                <a:lnTo>
                  <a:pt x="518491" y="960350"/>
                </a:lnTo>
                <a:cubicBezTo>
                  <a:pt x="512259" y="965323"/>
                  <a:pt x="511012" y="974026"/>
                  <a:pt x="515998" y="981486"/>
                </a:cubicBezTo>
                <a:lnTo>
                  <a:pt x="520983" y="987703"/>
                </a:lnTo>
                <a:cubicBezTo>
                  <a:pt x="525969" y="993920"/>
                  <a:pt x="535940" y="996406"/>
                  <a:pt x="542172" y="991433"/>
                </a:cubicBezTo>
                <a:lnTo>
                  <a:pt x="552143" y="985216"/>
                </a:lnTo>
                <a:lnTo>
                  <a:pt x="525969" y="960350"/>
                </a:lnTo>
                <a:close/>
                <a:moveTo>
                  <a:pt x="473621" y="906886"/>
                </a:moveTo>
                <a:lnTo>
                  <a:pt x="459911" y="915590"/>
                </a:lnTo>
                <a:cubicBezTo>
                  <a:pt x="457418" y="918076"/>
                  <a:pt x="456172" y="923050"/>
                  <a:pt x="454926" y="924293"/>
                </a:cubicBezTo>
                <a:cubicBezTo>
                  <a:pt x="454926" y="929266"/>
                  <a:pt x="457418" y="934240"/>
                  <a:pt x="459911" y="937970"/>
                </a:cubicBezTo>
                <a:lnTo>
                  <a:pt x="462404" y="941700"/>
                </a:lnTo>
                <a:cubicBezTo>
                  <a:pt x="466143" y="945430"/>
                  <a:pt x="469882" y="947916"/>
                  <a:pt x="474868" y="950403"/>
                </a:cubicBezTo>
                <a:cubicBezTo>
                  <a:pt x="477360" y="950403"/>
                  <a:pt x="481099" y="950403"/>
                  <a:pt x="484839" y="947916"/>
                </a:cubicBezTo>
                <a:lnTo>
                  <a:pt x="499795" y="936726"/>
                </a:lnTo>
                <a:lnTo>
                  <a:pt x="501041" y="934240"/>
                </a:lnTo>
                <a:close/>
                <a:moveTo>
                  <a:pt x="422520" y="855910"/>
                </a:moveTo>
                <a:lnTo>
                  <a:pt x="407564" y="868343"/>
                </a:lnTo>
                <a:cubicBezTo>
                  <a:pt x="403824" y="870830"/>
                  <a:pt x="402578" y="874560"/>
                  <a:pt x="401332" y="879533"/>
                </a:cubicBezTo>
                <a:cubicBezTo>
                  <a:pt x="401332" y="884506"/>
                  <a:pt x="402578" y="889480"/>
                  <a:pt x="405071" y="893210"/>
                </a:cubicBezTo>
                <a:lnTo>
                  <a:pt x="407564" y="895696"/>
                </a:lnTo>
                <a:cubicBezTo>
                  <a:pt x="410056" y="899426"/>
                  <a:pt x="415042" y="903156"/>
                  <a:pt x="420027" y="903156"/>
                </a:cubicBezTo>
                <a:cubicBezTo>
                  <a:pt x="423766" y="903156"/>
                  <a:pt x="428752" y="903156"/>
                  <a:pt x="431245" y="899426"/>
                </a:cubicBezTo>
                <a:lnTo>
                  <a:pt x="452433" y="885750"/>
                </a:lnTo>
                <a:close/>
                <a:moveTo>
                  <a:pt x="385129" y="818610"/>
                </a:moveTo>
                <a:lnTo>
                  <a:pt x="385129" y="819853"/>
                </a:lnTo>
                <a:lnTo>
                  <a:pt x="387622" y="823583"/>
                </a:lnTo>
                <a:cubicBezTo>
                  <a:pt x="390114" y="826070"/>
                  <a:pt x="392607" y="827313"/>
                  <a:pt x="395100" y="828556"/>
                </a:cubicBezTo>
                <a:close/>
                <a:moveTo>
                  <a:pt x="458042" y="496742"/>
                </a:moveTo>
                <a:cubicBezTo>
                  <a:pt x="448694" y="496587"/>
                  <a:pt x="439346" y="499074"/>
                  <a:pt x="431245" y="504047"/>
                </a:cubicBezTo>
                <a:lnTo>
                  <a:pt x="309100" y="624650"/>
                </a:lnTo>
                <a:cubicBezTo>
                  <a:pt x="291651" y="650760"/>
                  <a:pt x="294144" y="686817"/>
                  <a:pt x="316578" y="707953"/>
                </a:cubicBezTo>
                <a:lnTo>
                  <a:pt x="489824" y="882020"/>
                </a:lnTo>
                <a:lnTo>
                  <a:pt x="547157" y="937970"/>
                </a:lnTo>
                <a:lnTo>
                  <a:pt x="606983" y="998893"/>
                </a:lnTo>
                <a:cubicBezTo>
                  <a:pt x="615708" y="1007596"/>
                  <a:pt x="629418" y="1007596"/>
                  <a:pt x="638142" y="998893"/>
                </a:cubicBezTo>
                <a:lnTo>
                  <a:pt x="644374" y="993920"/>
                </a:lnTo>
                <a:cubicBezTo>
                  <a:pt x="646867" y="988946"/>
                  <a:pt x="649360" y="982730"/>
                  <a:pt x="649360" y="977756"/>
                </a:cubicBezTo>
                <a:cubicBezTo>
                  <a:pt x="649360" y="971540"/>
                  <a:pt x="646867" y="966566"/>
                  <a:pt x="644374" y="961593"/>
                </a:cubicBezTo>
                <a:lnTo>
                  <a:pt x="525969" y="844720"/>
                </a:lnTo>
                <a:cubicBezTo>
                  <a:pt x="519737" y="838503"/>
                  <a:pt x="519737" y="829800"/>
                  <a:pt x="525969" y="823583"/>
                </a:cubicBezTo>
                <a:cubicBezTo>
                  <a:pt x="532201" y="818610"/>
                  <a:pt x="542172" y="818610"/>
                  <a:pt x="547157" y="823583"/>
                </a:cubicBezTo>
                <a:lnTo>
                  <a:pt x="692983" y="969053"/>
                </a:lnTo>
                <a:cubicBezTo>
                  <a:pt x="701707" y="977756"/>
                  <a:pt x="716664" y="977756"/>
                  <a:pt x="725388" y="969053"/>
                </a:cubicBezTo>
                <a:lnTo>
                  <a:pt x="727881" y="965323"/>
                </a:lnTo>
                <a:cubicBezTo>
                  <a:pt x="732867" y="961593"/>
                  <a:pt x="735359" y="955376"/>
                  <a:pt x="735359" y="949160"/>
                </a:cubicBezTo>
                <a:cubicBezTo>
                  <a:pt x="735359" y="942943"/>
                  <a:pt x="732867" y="936726"/>
                  <a:pt x="727881" y="931753"/>
                </a:cubicBezTo>
                <a:lnTo>
                  <a:pt x="583302" y="787526"/>
                </a:lnTo>
                <a:cubicBezTo>
                  <a:pt x="577070" y="781310"/>
                  <a:pt x="577070" y="772606"/>
                  <a:pt x="583302" y="766390"/>
                </a:cubicBezTo>
                <a:cubicBezTo>
                  <a:pt x="589534" y="760173"/>
                  <a:pt x="598258" y="760173"/>
                  <a:pt x="604490" y="766390"/>
                </a:cubicBezTo>
                <a:lnTo>
                  <a:pt x="750316" y="910616"/>
                </a:lnTo>
                <a:lnTo>
                  <a:pt x="773997" y="935483"/>
                </a:lnTo>
                <a:cubicBezTo>
                  <a:pt x="785214" y="946673"/>
                  <a:pt x="802663" y="949160"/>
                  <a:pt x="811388" y="940456"/>
                </a:cubicBezTo>
                <a:lnTo>
                  <a:pt x="815127" y="936726"/>
                </a:lnTo>
                <a:cubicBezTo>
                  <a:pt x="823852" y="928023"/>
                  <a:pt x="822605" y="910616"/>
                  <a:pt x="810142" y="899426"/>
                </a:cubicBezTo>
                <a:lnTo>
                  <a:pt x="640635" y="730333"/>
                </a:lnTo>
                <a:cubicBezTo>
                  <a:pt x="634403" y="724116"/>
                  <a:pt x="634403" y="715413"/>
                  <a:pt x="640635" y="709197"/>
                </a:cubicBezTo>
                <a:cubicBezTo>
                  <a:pt x="646867" y="702980"/>
                  <a:pt x="655591" y="702980"/>
                  <a:pt x="661823" y="709197"/>
                </a:cubicBezTo>
                <a:lnTo>
                  <a:pt x="806402" y="853423"/>
                </a:lnTo>
                <a:cubicBezTo>
                  <a:pt x="816373" y="863370"/>
                  <a:pt x="831330" y="863370"/>
                  <a:pt x="840055" y="853423"/>
                </a:cubicBezTo>
                <a:lnTo>
                  <a:pt x="843794" y="850936"/>
                </a:lnTo>
                <a:cubicBezTo>
                  <a:pt x="847533" y="845963"/>
                  <a:pt x="850025" y="839746"/>
                  <a:pt x="850025" y="834773"/>
                </a:cubicBezTo>
                <a:cubicBezTo>
                  <a:pt x="850025" y="828556"/>
                  <a:pt x="847533" y="822340"/>
                  <a:pt x="843794" y="817366"/>
                </a:cubicBezTo>
                <a:lnTo>
                  <a:pt x="755301" y="730333"/>
                </a:lnTo>
                <a:lnTo>
                  <a:pt x="740345" y="715413"/>
                </a:lnTo>
                <a:lnTo>
                  <a:pt x="730374" y="704223"/>
                </a:lnTo>
                <a:cubicBezTo>
                  <a:pt x="679273" y="706710"/>
                  <a:pt x="628171" y="686817"/>
                  <a:pt x="590780" y="645787"/>
                </a:cubicBezTo>
                <a:cubicBezTo>
                  <a:pt x="590780" y="645787"/>
                  <a:pt x="589534" y="645787"/>
                  <a:pt x="588287" y="645787"/>
                </a:cubicBezTo>
                <a:cubicBezTo>
                  <a:pt x="577070" y="654490"/>
                  <a:pt x="555882" y="671897"/>
                  <a:pt x="547157" y="694277"/>
                </a:cubicBezTo>
                <a:cubicBezTo>
                  <a:pt x="538433" y="720387"/>
                  <a:pt x="513505" y="736550"/>
                  <a:pt x="487331" y="736550"/>
                </a:cubicBezTo>
                <a:cubicBezTo>
                  <a:pt x="479853" y="736550"/>
                  <a:pt x="472375" y="735306"/>
                  <a:pt x="466143" y="732820"/>
                </a:cubicBezTo>
                <a:cubicBezTo>
                  <a:pt x="453679" y="729090"/>
                  <a:pt x="442462" y="721630"/>
                  <a:pt x="434984" y="710440"/>
                </a:cubicBezTo>
                <a:cubicBezTo>
                  <a:pt x="422520" y="694277"/>
                  <a:pt x="417535" y="670653"/>
                  <a:pt x="426259" y="650760"/>
                </a:cubicBezTo>
                <a:cubicBezTo>
                  <a:pt x="441216" y="607243"/>
                  <a:pt x="481099" y="559997"/>
                  <a:pt x="514751" y="527670"/>
                </a:cubicBezTo>
                <a:lnTo>
                  <a:pt x="484839" y="505290"/>
                </a:lnTo>
                <a:cubicBezTo>
                  <a:pt x="476738" y="499695"/>
                  <a:pt x="467390" y="496898"/>
                  <a:pt x="458042" y="496742"/>
                </a:cubicBezTo>
                <a:close/>
                <a:moveTo>
                  <a:pt x="695631" y="474828"/>
                </a:moveTo>
                <a:cubicBezTo>
                  <a:pt x="657773" y="469855"/>
                  <a:pt x="618201" y="479180"/>
                  <a:pt x="585795" y="504047"/>
                </a:cubicBezTo>
                <a:cubicBezTo>
                  <a:pt x="584548" y="504047"/>
                  <a:pt x="584548" y="505290"/>
                  <a:pt x="584548" y="505290"/>
                </a:cubicBezTo>
                <a:cubicBezTo>
                  <a:pt x="583302" y="505290"/>
                  <a:pt x="583302" y="505290"/>
                  <a:pt x="583302" y="506533"/>
                </a:cubicBezTo>
                <a:cubicBezTo>
                  <a:pt x="565853" y="521453"/>
                  <a:pt x="476114" y="596053"/>
                  <a:pt x="453679" y="660707"/>
                </a:cubicBezTo>
                <a:cubicBezTo>
                  <a:pt x="449940" y="671897"/>
                  <a:pt x="452433" y="683087"/>
                  <a:pt x="459911" y="693033"/>
                </a:cubicBezTo>
                <a:cubicBezTo>
                  <a:pt x="463650" y="698007"/>
                  <a:pt x="468636" y="702980"/>
                  <a:pt x="474868" y="705467"/>
                </a:cubicBezTo>
                <a:cubicBezTo>
                  <a:pt x="493563" y="710440"/>
                  <a:pt x="513505" y="701737"/>
                  <a:pt x="519737" y="683087"/>
                </a:cubicBezTo>
                <a:cubicBezTo>
                  <a:pt x="530954" y="654490"/>
                  <a:pt x="553389" y="634597"/>
                  <a:pt x="570838" y="622163"/>
                </a:cubicBezTo>
                <a:cubicBezTo>
                  <a:pt x="584548" y="612217"/>
                  <a:pt x="603244" y="614703"/>
                  <a:pt x="613215" y="625893"/>
                </a:cubicBezTo>
                <a:cubicBezTo>
                  <a:pt x="665562" y="681843"/>
                  <a:pt x="752809" y="690547"/>
                  <a:pt x="813881" y="644543"/>
                </a:cubicBezTo>
                <a:cubicBezTo>
                  <a:pt x="820113" y="638327"/>
                  <a:pt x="830083" y="640813"/>
                  <a:pt x="835069" y="645787"/>
                </a:cubicBezTo>
                <a:cubicBezTo>
                  <a:pt x="840055" y="653247"/>
                  <a:pt x="838808" y="661950"/>
                  <a:pt x="832576" y="668167"/>
                </a:cubicBezTo>
                <a:cubicBezTo>
                  <a:pt x="812634" y="683087"/>
                  <a:pt x="790200" y="693033"/>
                  <a:pt x="766519" y="699250"/>
                </a:cubicBezTo>
                <a:lnTo>
                  <a:pt x="836315" y="767633"/>
                </a:lnTo>
                <a:lnTo>
                  <a:pt x="903619" y="715413"/>
                </a:lnTo>
                <a:cubicBezTo>
                  <a:pt x="908605" y="711683"/>
                  <a:pt x="912344" y="705467"/>
                  <a:pt x="913590" y="699250"/>
                </a:cubicBezTo>
                <a:cubicBezTo>
                  <a:pt x="914837" y="691790"/>
                  <a:pt x="912344" y="685573"/>
                  <a:pt x="908605" y="680600"/>
                </a:cubicBezTo>
                <a:lnTo>
                  <a:pt x="803910" y="543833"/>
                </a:lnTo>
                <a:cubicBezTo>
                  <a:pt x="802663" y="541347"/>
                  <a:pt x="801417" y="540103"/>
                  <a:pt x="800171" y="538860"/>
                </a:cubicBezTo>
                <a:cubicBezTo>
                  <a:pt x="798924" y="537617"/>
                  <a:pt x="796431" y="535130"/>
                  <a:pt x="795185" y="532643"/>
                </a:cubicBezTo>
                <a:lnTo>
                  <a:pt x="795185" y="531400"/>
                </a:lnTo>
                <a:cubicBezTo>
                  <a:pt x="769635" y="499074"/>
                  <a:pt x="733490" y="479802"/>
                  <a:pt x="695631" y="474828"/>
                </a:cubicBezTo>
                <a:close/>
                <a:moveTo>
                  <a:pt x="883613" y="474072"/>
                </a:moveTo>
                <a:cubicBezTo>
                  <a:pt x="887238" y="470410"/>
                  <a:pt x="892072" y="471631"/>
                  <a:pt x="894489" y="475293"/>
                </a:cubicBezTo>
                <a:lnTo>
                  <a:pt x="924701" y="511914"/>
                </a:lnTo>
                <a:cubicBezTo>
                  <a:pt x="927119" y="515576"/>
                  <a:pt x="927119" y="519238"/>
                  <a:pt x="923493" y="522900"/>
                </a:cubicBezTo>
                <a:lnTo>
                  <a:pt x="911408" y="532665"/>
                </a:lnTo>
                <a:cubicBezTo>
                  <a:pt x="907783" y="535107"/>
                  <a:pt x="902949" y="535107"/>
                  <a:pt x="900531" y="531445"/>
                </a:cubicBezTo>
                <a:lnTo>
                  <a:pt x="870319" y="494824"/>
                </a:lnTo>
                <a:cubicBezTo>
                  <a:pt x="867902" y="491162"/>
                  <a:pt x="869111" y="486279"/>
                  <a:pt x="871527" y="483838"/>
                </a:cubicBezTo>
                <a:close/>
                <a:moveTo>
                  <a:pt x="378597" y="429002"/>
                </a:moveTo>
                <a:cubicBezTo>
                  <a:pt x="381132" y="426467"/>
                  <a:pt x="386203" y="426467"/>
                  <a:pt x="388738" y="429002"/>
                </a:cubicBezTo>
                <a:lnTo>
                  <a:pt x="401414" y="441678"/>
                </a:lnTo>
                <a:cubicBezTo>
                  <a:pt x="405217" y="444214"/>
                  <a:pt x="405217" y="449284"/>
                  <a:pt x="401414" y="453087"/>
                </a:cubicBezTo>
                <a:lnTo>
                  <a:pt x="365921" y="487314"/>
                </a:lnTo>
                <a:cubicBezTo>
                  <a:pt x="363385" y="491117"/>
                  <a:pt x="358315" y="491117"/>
                  <a:pt x="354512" y="487314"/>
                </a:cubicBezTo>
                <a:lnTo>
                  <a:pt x="343103" y="474637"/>
                </a:lnTo>
                <a:cubicBezTo>
                  <a:pt x="340568" y="472102"/>
                  <a:pt x="340568" y="467031"/>
                  <a:pt x="343103" y="464496"/>
                </a:cubicBezTo>
                <a:close/>
                <a:moveTo>
                  <a:pt x="842789" y="422264"/>
                </a:moveTo>
                <a:cubicBezTo>
                  <a:pt x="845300" y="420972"/>
                  <a:pt x="847811" y="420972"/>
                  <a:pt x="850322" y="423557"/>
                </a:cubicBezTo>
                <a:lnTo>
                  <a:pt x="864133" y="440359"/>
                </a:lnTo>
                <a:cubicBezTo>
                  <a:pt x="866644" y="442944"/>
                  <a:pt x="866644" y="445529"/>
                  <a:pt x="864133" y="448114"/>
                </a:cubicBezTo>
                <a:lnTo>
                  <a:pt x="846556" y="462331"/>
                </a:lnTo>
                <a:cubicBezTo>
                  <a:pt x="845300" y="463623"/>
                  <a:pt x="841534" y="463623"/>
                  <a:pt x="839023" y="462331"/>
                </a:cubicBezTo>
                <a:lnTo>
                  <a:pt x="826467" y="444236"/>
                </a:lnTo>
                <a:cubicBezTo>
                  <a:pt x="823956" y="441651"/>
                  <a:pt x="823956" y="439066"/>
                  <a:pt x="826467" y="436481"/>
                </a:cubicBezTo>
                <a:close/>
                <a:moveTo>
                  <a:pt x="380143" y="374740"/>
                </a:moveTo>
                <a:lnTo>
                  <a:pt x="153304" y="601027"/>
                </a:lnTo>
                <a:lnTo>
                  <a:pt x="195680" y="644543"/>
                </a:lnTo>
                <a:cubicBezTo>
                  <a:pt x="210637" y="658220"/>
                  <a:pt x="233071" y="658220"/>
                  <a:pt x="246782" y="644543"/>
                </a:cubicBezTo>
                <a:lnTo>
                  <a:pt x="286665" y="604757"/>
                </a:lnTo>
                <a:cubicBezTo>
                  <a:pt x="289158" y="602270"/>
                  <a:pt x="292897" y="598540"/>
                  <a:pt x="295390" y="596053"/>
                </a:cubicBezTo>
                <a:lnTo>
                  <a:pt x="402578" y="489127"/>
                </a:lnTo>
                <a:cubicBezTo>
                  <a:pt x="405071" y="486640"/>
                  <a:pt x="408810" y="482910"/>
                  <a:pt x="411303" y="480423"/>
                </a:cubicBezTo>
                <a:lnTo>
                  <a:pt x="443708" y="449340"/>
                </a:lnTo>
                <a:cubicBezTo>
                  <a:pt x="447447" y="445610"/>
                  <a:pt x="447447" y="440636"/>
                  <a:pt x="443708" y="436906"/>
                </a:cubicBezTo>
                <a:close/>
                <a:moveTo>
                  <a:pt x="851272" y="371010"/>
                </a:moveTo>
                <a:lnTo>
                  <a:pt x="781475" y="428203"/>
                </a:lnTo>
                <a:cubicBezTo>
                  <a:pt x="780229" y="429446"/>
                  <a:pt x="780229" y="430690"/>
                  <a:pt x="780229" y="433176"/>
                </a:cubicBezTo>
                <a:cubicBezTo>
                  <a:pt x="778982" y="435663"/>
                  <a:pt x="780229" y="438150"/>
                  <a:pt x="781475" y="439393"/>
                </a:cubicBezTo>
                <a:lnTo>
                  <a:pt x="958460" y="653247"/>
                </a:lnTo>
                <a:cubicBezTo>
                  <a:pt x="963445" y="660707"/>
                  <a:pt x="972170" y="664437"/>
                  <a:pt x="982141" y="666923"/>
                </a:cubicBezTo>
                <a:cubicBezTo>
                  <a:pt x="990865" y="666923"/>
                  <a:pt x="1002083" y="664437"/>
                  <a:pt x="1008315" y="658220"/>
                </a:cubicBezTo>
                <a:lnTo>
                  <a:pt x="1055677" y="618433"/>
                </a:lnTo>
                <a:close/>
                <a:moveTo>
                  <a:pt x="1182807" y="34066"/>
                </a:moveTo>
                <a:lnTo>
                  <a:pt x="861243" y="322520"/>
                </a:lnTo>
                <a:cubicBezTo>
                  <a:pt x="857504" y="325006"/>
                  <a:pt x="856257" y="329980"/>
                  <a:pt x="859996" y="333710"/>
                </a:cubicBezTo>
                <a:lnTo>
                  <a:pt x="977155" y="475450"/>
                </a:lnTo>
                <a:lnTo>
                  <a:pt x="1094314" y="618433"/>
                </a:lnTo>
                <a:cubicBezTo>
                  <a:pt x="1095561" y="619677"/>
                  <a:pt x="1096807" y="620920"/>
                  <a:pt x="1099300" y="620920"/>
                </a:cubicBezTo>
                <a:cubicBezTo>
                  <a:pt x="1101793" y="620920"/>
                  <a:pt x="1103039" y="620920"/>
                  <a:pt x="1104285" y="619677"/>
                </a:cubicBezTo>
                <a:lnTo>
                  <a:pt x="1157879" y="558753"/>
                </a:lnTo>
                <a:cubicBezTo>
                  <a:pt x="1171589" y="543833"/>
                  <a:pt x="1180314" y="525183"/>
                  <a:pt x="1182807" y="505290"/>
                </a:cubicBezTo>
                <a:close/>
                <a:moveTo>
                  <a:pt x="29913" y="30336"/>
                </a:moveTo>
                <a:lnTo>
                  <a:pt x="29913" y="475450"/>
                </a:lnTo>
                <a:cubicBezTo>
                  <a:pt x="29913" y="494100"/>
                  <a:pt x="37391" y="513993"/>
                  <a:pt x="49855" y="530157"/>
                </a:cubicBezTo>
                <a:lnTo>
                  <a:pt x="103449" y="597297"/>
                </a:lnTo>
                <a:cubicBezTo>
                  <a:pt x="105942" y="599783"/>
                  <a:pt x="112173" y="599783"/>
                  <a:pt x="114666" y="596053"/>
                </a:cubicBezTo>
                <a:lnTo>
                  <a:pt x="375158" y="336196"/>
                </a:lnTo>
                <a:cubicBezTo>
                  <a:pt x="376404" y="334953"/>
                  <a:pt x="377651" y="332466"/>
                  <a:pt x="377651" y="329980"/>
                </a:cubicBezTo>
                <a:cubicBezTo>
                  <a:pt x="377651" y="327493"/>
                  <a:pt x="377651" y="326250"/>
                  <a:pt x="376404" y="325006"/>
                </a:cubicBezTo>
                <a:close/>
                <a:moveTo>
                  <a:pt x="33964" y="186"/>
                </a:moveTo>
                <a:cubicBezTo>
                  <a:pt x="39261" y="807"/>
                  <a:pt x="44246" y="2983"/>
                  <a:pt x="48608" y="6713"/>
                </a:cubicBezTo>
                <a:lnTo>
                  <a:pt x="396346" y="303870"/>
                </a:lnTo>
                <a:cubicBezTo>
                  <a:pt x="403824" y="310086"/>
                  <a:pt x="408810" y="320033"/>
                  <a:pt x="408810" y="329980"/>
                </a:cubicBezTo>
                <a:cubicBezTo>
                  <a:pt x="408810" y="338683"/>
                  <a:pt x="405071" y="346143"/>
                  <a:pt x="401332" y="352360"/>
                </a:cubicBezTo>
                <a:lnTo>
                  <a:pt x="464897" y="415770"/>
                </a:lnTo>
                <a:cubicBezTo>
                  <a:pt x="478607" y="430690"/>
                  <a:pt x="479853" y="451826"/>
                  <a:pt x="467389" y="466746"/>
                </a:cubicBezTo>
                <a:cubicBezTo>
                  <a:pt x="479853" y="467990"/>
                  <a:pt x="491070" y="472963"/>
                  <a:pt x="502288" y="481667"/>
                </a:cubicBezTo>
                <a:lnTo>
                  <a:pt x="537186" y="506533"/>
                </a:lnTo>
                <a:cubicBezTo>
                  <a:pt x="549650" y="495343"/>
                  <a:pt x="559621" y="486640"/>
                  <a:pt x="563360" y="482910"/>
                </a:cubicBezTo>
                <a:cubicBezTo>
                  <a:pt x="564606" y="481667"/>
                  <a:pt x="565853" y="481667"/>
                  <a:pt x="565853" y="481667"/>
                </a:cubicBezTo>
                <a:cubicBezTo>
                  <a:pt x="567099" y="481667"/>
                  <a:pt x="567099" y="480423"/>
                  <a:pt x="567099" y="480423"/>
                </a:cubicBezTo>
                <a:cubicBezTo>
                  <a:pt x="625679" y="435663"/>
                  <a:pt x="704200" y="433176"/>
                  <a:pt x="764026" y="466746"/>
                </a:cubicBezTo>
                <a:lnTo>
                  <a:pt x="757794" y="459286"/>
                </a:lnTo>
                <a:cubicBezTo>
                  <a:pt x="751562" y="450583"/>
                  <a:pt x="747823" y="440636"/>
                  <a:pt x="749069" y="430690"/>
                </a:cubicBezTo>
                <a:cubicBezTo>
                  <a:pt x="750316" y="420743"/>
                  <a:pt x="755301" y="410796"/>
                  <a:pt x="762779" y="405823"/>
                </a:cubicBezTo>
                <a:lnTo>
                  <a:pt x="832576" y="347386"/>
                </a:lnTo>
                <a:cubicBezTo>
                  <a:pt x="823852" y="331223"/>
                  <a:pt x="826344" y="311330"/>
                  <a:pt x="841301" y="300140"/>
                </a:cubicBezTo>
                <a:lnTo>
                  <a:pt x="1166604" y="9200"/>
                </a:lnTo>
                <a:cubicBezTo>
                  <a:pt x="1175329" y="1740"/>
                  <a:pt x="1187792" y="1740"/>
                  <a:pt x="1197763" y="6713"/>
                </a:cubicBezTo>
                <a:cubicBezTo>
                  <a:pt x="1207734" y="12930"/>
                  <a:pt x="1212720" y="24120"/>
                  <a:pt x="1212720" y="35310"/>
                </a:cubicBezTo>
                <a:lnTo>
                  <a:pt x="1212720" y="507777"/>
                </a:lnTo>
                <a:cubicBezTo>
                  <a:pt x="1210227" y="535130"/>
                  <a:pt x="1199009" y="558753"/>
                  <a:pt x="1180314" y="578647"/>
                </a:cubicBezTo>
                <a:lnTo>
                  <a:pt x="1124227" y="642057"/>
                </a:lnTo>
                <a:cubicBezTo>
                  <a:pt x="1117995" y="648273"/>
                  <a:pt x="1109271" y="650760"/>
                  <a:pt x="1100546" y="650760"/>
                </a:cubicBezTo>
                <a:cubicBezTo>
                  <a:pt x="1099300" y="650760"/>
                  <a:pt x="1098053" y="650760"/>
                  <a:pt x="1096807" y="650760"/>
                </a:cubicBezTo>
                <a:cubicBezTo>
                  <a:pt x="1089329" y="649517"/>
                  <a:pt x="1081851" y="645787"/>
                  <a:pt x="1075619" y="640813"/>
                </a:cubicBezTo>
                <a:lnTo>
                  <a:pt x="1027010" y="680600"/>
                </a:lnTo>
                <a:cubicBezTo>
                  <a:pt x="1015793" y="690547"/>
                  <a:pt x="1000836" y="695520"/>
                  <a:pt x="984634" y="695520"/>
                </a:cubicBezTo>
                <a:cubicBezTo>
                  <a:pt x="983387" y="695520"/>
                  <a:pt x="982141" y="695520"/>
                  <a:pt x="979648" y="695520"/>
                </a:cubicBezTo>
                <a:cubicBezTo>
                  <a:pt x="964692" y="694277"/>
                  <a:pt x="952228" y="688060"/>
                  <a:pt x="941011" y="678113"/>
                </a:cubicBezTo>
                <a:cubicBezTo>
                  <a:pt x="943503" y="686817"/>
                  <a:pt x="944750" y="694277"/>
                  <a:pt x="943503" y="702980"/>
                </a:cubicBezTo>
                <a:cubicBezTo>
                  <a:pt x="941011" y="716657"/>
                  <a:pt x="933532" y="730333"/>
                  <a:pt x="922315" y="739036"/>
                </a:cubicBezTo>
                <a:lnTo>
                  <a:pt x="857504" y="788770"/>
                </a:lnTo>
                <a:lnTo>
                  <a:pt x="864982" y="796230"/>
                </a:lnTo>
                <a:cubicBezTo>
                  <a:pt x="884924" y="817366"/>
                  <a:pt x="884924" y="850936"/>
                  <a:pt x="864982" y="872073"/>
                </a:cubicBezTo>
                <a:lnTo>
                  <a:pt x="861243" y="875803"/>
                </a:lnTo>
                <a:cubicBezTo>
                  <a:pt x="855011" y="882020"/>
                  <a:pt x="847533" y="885750"/>
                  <a:pt x="840055" y="888236"/>
                </a:cubicBezTo>
                <a:cubicBezTo>
                  <a:pt x="846286" y="896940"/>
                  <a:pt x="850025" y="906886"/>
                  <a:pt x="850025" y="918076"/>
                </a:cubicBezTo>
                <a:cubicBezTo>
                  <a:pt x="851272" y="932996"/>
                  <a:pt x="846286" y="947916"/>
                  <a:pt x="836315" y="957863"/>
                </a:cubicBezTo>
                <a:lnTo>
                  <a:pt x="832576" y="961593"/>
                </a:lnTo>
                <a:cubicBezTo>
                  <a:pt x="823852" y="970296"/>
                  <a:pt x="810142" y="975270"/>
                  <a:pt x="796431" y="975270"/>
                </a:cubicBezTo>
                <a:cubicBezTo>
                  <a:pt x="795185" y="975270"/>
                  <a:pt x="793939" y="975270"/>
                  <a:pt x="792692" y="975270"/>
                </a:cubicBezTo>
                <a:cubicBezTo>
                  <a:pt x="781475" y="974026"/>
                  <a:pt x="771504" y="970296"/>
                  <a:pt x="762779" y="964080"/>
                </a:cubicBezTo>
                <a:cubicBezTo>
                  <a:pt x="760287" y="972783"/>
                  <a:pt x="755301" y="980243"/>
                  <a:pt x="750316" y="986460"/>
                </a:cubicBezTo>
                <a:lnTo>
                  <a:pt x="746577" y="988946"/>
                </a:lnTo>
                <a:cubicBezTo>
                  <a:pt x="736606" y="1000136"/>
                  <a:pt x="722896" y="1005110"/>
                  <a:pt x="709185" y="1005110"/>
                </a:cubicBezTo>
                <a:cubicBezTo>
                  <a:pt x="697968" y="1005110"/>
                  <a:pt x="686751" y="1001380"/>
                  <a:pt x="676780" y="995163"/>
                </a:cubicBezTo>
                <a:cubicBezTo>
                  <a:pt x="674287" y="1001380"/>
                  <a:pt x="670548" y="1008840"/>
                  <a:pt x="665562" y="1015056"/>
                </a:cubicBezTo>
                <a:lnTo>
                  <a:pt x="659331" y="1020030"/>
                </a:lnTo>
                <a:cubicBezTo>
                  <a:pt x="649360" y="1029976"/>
                  <a:pt x="636896" y="1034950"/>
                  <a:pt x="623186" y="1034950"/>
                </a:cubicBezTo>
                <a:cubicBezTo>
                  <a:pt x="609476" y="1034950"/>
                  <a:pt x="597012" y="1029976"/>
                  <a:pt x="585795" y="1020030"/>
                </a:cubicBezTo>
                <a:lnTo>
                  <a:pt x="573331" y="1006353"/>
                </a:lnTo>
                <a:lnTo>
                  <a:pt x="560867" y="1015056"/>
                </a:lnTo>
                <a:cubicBezTo>
                  <a:pt x="553389" y="1021273"/>
                  <a:pt x="544664" y="1023760"/>
                  <a:pt x="534693" y="1023760"/>
                </a:cubicBezTo>
                <a:cubicBezTo>
                  <a:pt x="520983" y="1023760"/>
                  <a:pt x="507273" y="1017543"/>
                  <a:pt x="496056" y="1005110"/>
                </a:cubicBezTo>
                <a:lnTo>
                  <a:pt x="493563" y="1000136"/>
                </a:lnTo>
                <a:cubicBezTo>
                  <a:pt x="488578" y="993920"/>
                  <a:pt x="484839" y="986460"/>
                  <a:pt x="483592" y="980243"/>
                </a:cubicBezTo>
                <a:cubicBezTo>
                  <a:pt x="482346" y="980243"/>
                  <a:pt x="479853" y="980243"/>
                  <a:pt x="477360" y="980243"/>
                </a:cubicBezTo>
                <a:cubicBezTo>
                  <a:pt x="474868" y="980243"/>
                  <a:pt x="471129" y="980243"/>
                  <a:pt x="468636" y="979000"/>
                </a:cubicBezTo>
                <a:cubicBezTo>
                  <a:pt x="457418" y="976513"/>
                  <a:pt x="446201" y="969053"/>
                  <a:pt x="438723" y="960350"/>
                </a:cubicBezTo>
                <a:lnTo>
                  <a:pt x="436230" y="956620"/>
                </a:lnTo>
                <a:cubicBezTo>
                  <a:pt x="431245" y="950403"/>
                  <a:pt x="427505" y="941700"/>
                  <a:pt x="426259" y="932996"/>
                </a:cubicBezTo>
                <a:cubicBezTo>
                  <a:pt x="425013" y="932996"/>
                  <a:pt x="423766" y="932996"/>
                  <a:pt x="422520" y="932996"/>
                </a:cubicBezTo>
                <a:cubicBezTo>
                  <a:pt x="420027" y="932996"/>
                  <a:pt x="417535" y="932996"/>
                  <a:pt x="415042" y="931753"/>
                </a:cubicBezTo>
                <a:cubicBezTo>
                  <a:pt x="402578" y="930510"/>
                  <a:pt x="391361" y="924293"/>
                  <a:pt x="383882" y="914346"/>
                </a:cubicBezTo>
                <a:lnTo>
                  <a:pt x="381390" y="910616"/>
                </a:lnTo>
                <a:cubicBezTo>
                  <a:pt x="373911" y="901913"/>
                  <a:pt x="370172" y="888236"/>
                  <a:pt x="371419" y="875803"/>
                </a:cubicBezTo>
                <a:cubicBezTo>
                  <a:pt x="372665" y="868343"/>
                  <a:pt x="375158" y="860883"/>
                  <a:pt x="380143" y="854666"/>
                </a:cubicBezTo>
                <a:cubicBezTo>
                  <a:pt x="373911" y="850936"/>
                  <a:pt x="368926" y="845963"/>
                  <a:pt x="363941" y="840990"/>
                </a:cubicBezTo>
                <a:lnTo>
                  <a:pt x="361448" y="838503"/>
                </a:lnTo>
                <a:cubicBezTo>
                  <a:pt x="353970" y="828556"/>
                  <a:pt x="350230" y="817366"/>
                  <a:pt x="351477" y="804933"/>
                </a:cubicBezTo>
                <a:cubicBezTo>
                  <a:pt x="351477" y="799960"/>
                  <a:pt x="352723" y="793743"/>
                  <a:pt x="355216" y="788770"/>
                </a:cubicBezTo>
                <a:lnTo>
                  <a:pt x="295390" y="729090"/>
                </a:lnTo>
                <a:cubicBezTo>
                  <a:pt x="277941" y="711683"/>
                  <a:pt x="269216" y="689303"/>
                  <a:pt x="267970" y="666923"/>
                </a:cubicBezTo>
                <a:cubicBezTo>
                  <a:pt x="255506" y="678113"/>
                  <a:pt x="239303" y="685573"/>
                  <a:pt x="221854" y="685573"/>
                </a:cubicBezTo>
                <a:cubicBezTo>
                  <a:pt x="204405" y="685573"/>
                  <a:pt x="188202" y="678113"/>
                  <a:pt x="174492" y="665680"/>
                </a:cubicBezTo>
                <a:lnTo>
                  <a:pt x="130869" y="620920"/>
                </a:lnTo>
                <a:cubicBezTo>
                  <a:pt x="123391" y="625893"/>
                  <a:pt x="115913" y="629623"/>
                  <a:pt x="108434" y="629623"/>
                </a:cubicBezTo>
                <a:cubicBezTo>
                  <a:pt x="98463" y="629623"/>
                  <a:pt x="89739" y="624650"/>
                  <a:pt x="82261" y="617190"/>
                </a:cubicBezTo>
                <a:lnTo>
                  <a:pt x="81014" y="615947"/>
                </a:lnTo>
                <a:lnTo>
                  <a:pt x="24927" y="547563"/>
                </a:lnTo>
                <a:cubicBezTo>
                  <a:pt x="8725" y="527670"/>
                  <a:pt x="0" y="501560"/>
                  <a:pt x="0" y="475450"/>
                </a:cubicBezTo>
                <a:lnTo>
                  <a:pt x="0" y="29093"/>
                </a:lnTo>
                <a:cubicBezTo>
                  <a:pt x="0" y="17903"/>
                  <a:pt x="6232" y="7956"/>
                  <a:pt x="17449" y="2983"/>
                </a:cubicBezTo>
                <a:cubicBezTo>
                  <a:pt x="23058" y="497"/>
                  <a:pt x="28667" y="-436"/>
                  <a:pt x="33964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B4DD7-550A-DA43-A75A-38B37DD3FB9E}"/>
              </a:ext>
            </a:extLst>
          </p:cNvPr>
          <p:cNvSpPr txBox="1"/>
          <p:nvPr/>
        </p:nvSpPr>
        <p:spPr>
          <a:xfrm>
            <a:off x="10095546" y="694356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2A568-0915-F346-853D-3E4547586A89}"/>
              </a:ext>
            </a:extLst>
          </p:cNvPr>
          <p:cNvSpPr txBox="1"/>
          <p:nvPr/>
        </p:nvSpPr>
        <p:spPr>
          <a:xfrm>
            <a:off x="10095546" y="7644679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D2A6C-E11E-0C44-B70C-D05BDE0DFBB0}"/>
              </a:ext>
            </a:extLst>
          </p:cNvPr>
          <p:cNvSpPr txBox="1"/>
          <p:nvPr/>
        </p:nvSpPr>
        <p:spPr>
          <a:xfrm>
            <a:off x="4844298" y="3491625"/>
            <a:ext cx="334053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AF34E-DD6E-3548-AA4D-B2407EB8F926}"/>
              </a:ext>
            </a:extLst>
          </p:cNvPr>
          <p:cNvSpPr txBox="1"/>
          <p:nvPr/>
        </p:nvSpPr>
        <p:spPr>
          <a:xfrm>
            <a:off x="4844298" y="4006835"/>
            <a:ext cx="334053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C1CE7-3422-554F-9D2A-59786D757DD1}"/>
              </a:ext>
            </a:extLst>
          </p:cNvPr>
          <p:cNvSpPr txBox="1"/>
          <p:nvPr/>
        </p:nvSpPr>
        <p:spPr>
          <a:xfrm>
            <a:off x="3835309" y="7129469"/>
            <a:ext cx="334053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6F94D-6F01-9449-A259-A50CA7A48B59}"/>
              </a:ext>
            </a:extLst>
          </p:cNvPr>
          <p:cNvSpPr txBox="1"/>
          <p:nvPr/>
        </p:nvSpPr>
        <p:spPr>
          <a:xfrm>
            <a:off x="3835309" y="7644679"/>
            <a:ext cx="334053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2EC29-BAED-DC4C-85DE-2E5AAFA0F886}"/>
              </a:ext>
            </a:extLst>
          </p:cNvPr>
          <p:cNvSpPr txBox="1"/>
          <p:nvPr/>
        </p:nvSpPr>
        <p:spPr>
          <a:xfrm>
            <a:off x="4844298" y="10747522"/>
            <a:ext cx="334053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95B09-B108-0443-8C22-1B1D6C7E30B5}"/>
              </a:ext>
            </a:extLst>
          </p:cNvPr>
          <p:cNvSpPr txBox="1"/>
          <p:nvPr/>
        </p:nvSpPr>
        <p:spPr>
          <a:xfrm>
            <a:off x="4844298" y="11262732"/>
            <a:ext cx="334053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20B7E1-D6E0-B143-84BB-5B426343F1A5}"/>
              </a:ext>
            </a:extLst>
          </p:cNvPr>
          <p:cNvSpPr txBox="1"/>
          <p:nvPr/>
        </p:nvSpPr>
        <p:spPr>
          <a:xfrm>
            <a:off x="16192819" y="3487966"/>
            <a:ext cx="334053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15829-EFA4-F84F-8C11-EC443295DBFD}"/>
              </a:ext>
            </a:extLst>
          </p:cNvPr>
          <p:cNvSpPr txBox="1"/>
          <p:nvPr/>
        </p:nvSpPr>
        <p:spPr>
          <a:xfrm>
            <a:off x="16192819" y="4003176"/>
            <a:ext cx="334053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A87DB-2E89-5041-8F87-04F851C56FB2}"/>
              </a:ext>
            </a:extLst>
          </p:cNvPr>
          <p:cNvSpPr txBox="1"/>
          <p:nvPr/>
        </p:nvSpPr>
        <p:spPr>
          <a:xfrm>
            <a:off x="17201809" y="7118959"/>
            <a:ext cx="334053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7B7DB-306C-A847-94F5-CE966556817E}"/>
              </a:ext>
            </a:extLst>
          </p:cNvPr>
          <p:cNvSpPr txBox="1"/>
          <p:nvPr/>
        </p:nvSpPr>
        <p:spPr>
          <a:xfrm>
            <a:off x="17201809" y="7634169"/>
            <a:ext cx="334053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5A426-EAFC-D04D-8459-BDA584E1D1E5}"/>
              </a:ext>
            </a:extLst>
          </p:cNvPr>
          <p:cNvSpPr txBox="1"/>
          <p:nvPr/>
        </p:nvSpPr>
        <p:spPr>
          <a:xfrm>
            <a:off x="16192819" y="10747522"/>
            <a:ext cx="334053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86C48-DBC7-2A40-A040-40A739DB26FC}"/>
              </a:ext>
            </a:extLst>
          </p:cNvPr>
          <p:cNvSpPr txBox="1"/>
          <p:nvPr/>
        </p:nvSpPr>
        <p:spPr>
          <a:xfrm>
            <a:off x="16192819" y="11262732"/>
            <a:ext cx="334053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CF3CFC-2C21-7342-9C5E-C88CBD56E06F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7F01C9-3564-FC41-B187-60A1BC252C7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413204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5">
            <a:extLst>
              <a:ext uri="{FF2B5EF4-FFF2-40B4-BE49-F238E27FC236}">
                <a16:creationId xmlns:a16="http://schemas.microsoft.com/office/drawing/2014/main" id="{D9DC572D-198D-814D-B2BB-885E0E31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972" y="5363893"/>
            <a:ext cx="2125811" cy="2213700"/>
          </a:xfrm>
          <a:custGeom>
            <a:avLst/>
            <a:gdLst>
              <a:gd name="T0" fmla="*/ 816 w 1705"/>
              <a:gd name="T1" fmla="*/ 1775 h 1776"/>
              <a:gd name="T2" fmla="*/ 816 w 1705"/>
              <a:gd name="T3" fmla="*/ 1775 h 1776"/>
              <a:gd name="T4" fmla="*/ 1704 w 1705"/>
              <a:gd name="T5" fmla="*/ 888 h 1776"/>
              <a:gd name="T6" fmla="*/ 1704 w 1705"/>
              <a:gd name="T7" fmla="*/ 888 h 1776"/>
              <a:gd name="T8" fmla="*/ 816 w 1705"/>
              <a:gd name="T9" fmla="*/ 0 h 1776"/>
              <a:gd name="T10" fmla="*/ 816 w 1705"/>
              <a:gd name="T11" fmla="*/ 0 h 1776"/>
              <a:gd name="T12" fmla="*/ 0 w 1705"/>
              <a:gd name="T13" fmla="*/ 538 h 1776"/>
              <a:gd name="T14" fmla="*/ 0 w 1705"/>
              <a:gd name="T15" fmla="*/ 538 h 1776"/>
              <a:gd name="T16" fmla="*/ 616 w 1705"/>
              <a:gd name="T17" fmla="*/ 1752 h 1776"/>
              <a:gd name="T18" fmla="*/ 616 w 1705"/>
              <a:gd name="T19" fmla="*/ 1752 h 1776"/>
              <a:gd name="T20" fmla="*/ 816 w 1705"/>
              <a:gd name="T21" fmla="*/ 1775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5" h="1776">
                <a:moveTo>
                  <a:pt x="816" y="1775"/>
                </a:moveTo>
                <a:lnTo>
                  <a:pt x="816" y="1775"/>
                </a:lnTo>
                <a:cubicBezTo>
                  <a:pt x="1307" y="1775"/>
                  <a:pt x="1704" y="1377"/>
                  <a:pt x="1704" y="888"/>
                </a:cubicBezTo>
                <a:lnTo>
                  <a:pt x="1704" y="888"/>
                </a:lnTo>
                <a:cubicBezTo>
                  <a:pt x="1704" y="398"/>
                  <a:pt x="1307" y="0"/>
                  <a:pt x="816" y="0"/>
                </a:cubicBezTo>
                <a:lnTo>
                  <a:pt x="816" y="0"/>
                </a:lnTo>
                <a:cubicBezTo>
                  <a:pt x="450" y="0"/>
                  <a:pt x="136" y="221"/>
                  <a:pt x="0" y="538"/>
                </a:cubicBezTo>
                <a:lnTo>
                  <a:pt x="0" y="538"/>
                </a:lnTo>
                <a:cubicBezTo>
                  <a:pt x="309" y="871"/>
                  <a:pt x="527" y="1288"/>
                  <a:pt x="616" y="1752"/>
                </a:cubicBezTo>
                <a:lnTo>
                  <a:pt x="616" y="1752"/>
                </a:lnTo>
                <a:cubicBezTo>
                  <a:pt x="680" y="1767"/>
                  <a:pt x="747" y="1775"/>
                  <a:pt x="816" y="177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6">
            <a:extLst>
              <a:ext uri="{FF2B5EF4-FFF2-40B4-BE49-F238E27FC236}">
                <a16:creationId xmlns:a16="http://schemas.microsoft.com/office/drawing/2014/main" id="{B3E3EAFC-1FD4-D745-A85D-FFA4E6016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5481" y="8670707"/>
            <a:ext cx="2120317" cy="2213700"/>
          </a:xfrm>
          <a:custGeom>
            <a:avLst/>
            <a:gdLst>
              <a:gd name="T0" fmla="*/ 813 w 1702"/>
              <a:gd name="T1" fmla="*/ 0 h 1777"/>
              <a:gd name="T2" fmla="*/ 813 w 1702"/>
              <a:gd name="T3" fmla="*/ 0 h 1777"/>
              <a:gd name="T4" fmla="*/ 625 w 1702"/>
              <a:gd name="T5" fmla="*/ 21 h 1777"/>
              <a:gd name="T6" fmla="*/ 625 w 1702"/>
              <a:gd name="T7" fmla="*/ 21 h 1777"/>
              <a:gd name="T8" fmla="*/ 0 w 1702"/>
              <a:gd name="T9" fmla="*/ 1247 h 1777"/>
              <a:gd name="T10" fmla="*/ 0 w 1702"/>
              <a:gd name="T11" fmla="*/ 1247 h 1777"/>
              <a:gd name="T12" fmla="*/ 813 w 1702"/>
              <a:gd name="T13" fmla="*/ 1776 h 1777"/>
              <a:gd name="T14" fmla="*/ 813 w 1702"/>
              <a:gd name="T15" fmla="*/ 1776 h 1777"/>
              <a:gd name="T16" fmla="*/ 1701 w 1702"/>
              <a:gd name="T17" fmla="*/ 888 h 1777"/>
              <a:gd name="T18" fmla="*/ 1701 w 1702"/>
              <a:gd name="T19" fmla="*/ 888 h 1777"/>
              <a:gd name="T20" fmla="*/ 813 w 1702"/>
              <a:gd name="T21" fmla="*/ 0 h 1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2" h="1777">
                <a:moveTo>
                  <a:pt x="813" y="0"/>
                </a:moveTo>
                <a:lnTo>
                  <a:pt x="813" y="0"/>
                </a:lnTo>
                <a:cubicBezTo>
                  <a:pt x="748" y="0"/>
                  <a:pt x="685" y="8"/>
                  <a:pt x="625" y="21"/>
                </a:cubicBezTo>
                <a:lnTo>
                  <a:pt x="625" y="21"/>
                </a:lnTo>
                <a:cubicBezTo>
                  <a:pt x="536" y="490"/>
                  <a:pt x="314" y="912"/>
                  <a:pt x="0" y="1247"/>
                </a:cubicBezTo>
                <a:lnTo>
                  <a:pt x="0" y="1247"/>
                </a:lnTo>
                <a:cubicBezTo>
                  <a:pt x="138" y="1559"/>
                  <a:pt x="450" y="1776"/>
                  <a:pt x="813" y="1776"/>
                </a:cubicBezTo>
                <a:lnTo>
                  <a:pt x="813" y="1776"/>
                </a:lnTo>
                <a:cubicBezTo>
                  <a:pt x="1303" y="1776"/>
                  <a:pt x="1701" y="1379"/>
                  <a:pt x="1701" y="888"/>
                </a:cubicBezTo>
                <a:lnTo>
                  <a:pt x="1701" y="888"/>
                </a:lnTo>
                <a:cubicBezTo>
                  <a:pt x="1701" y="398"/>
                  <a:pt x="1303" y="0"/>
                  <a:pt x="81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67">
            <a:extLst>
              <a:ext uri="{FF2B5EF4-FFF2-40B4-BE49-F238E27FC236}">
                <a16:creationId xmlns:a16="http://schemas.microsoft.com/office/drawing/2014/main" id="{C548C3D1-3C6B-D847-A462-03014E812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344" y="5363893"/>
            <a:ext cx="2120317" cy="2213700"/>
          </a:xfrm>
          <a:custGeom>
            <a:avLst/>
            <a:gdLst>
              <a:gd name="T0" fmla="*/ 887 w 1702"/>
              <a:gd name="T1" fmla="*/ 0 h 1776"/>
              <a:gd name="T2" fmla="*/ 887 w 1702"/>
              <a:gd name="T3" fmla="*/ 0 h 1776"/>
              <a:gd name="T4" fmla="*/ 0 w 1702"/>
              <a:gd name="T5" fmla="*/ 888 h 1776"/>
              <a:gd name="T6" fmla="*/ 0 w 1702"/>
              <a:gd name="T7" fmla="*/ 888 h 1776"/>
              <a:gd name="T8" fmla="*/ 887 w 1702"/>
              <a:gd name="T9" fmla="*/ 1775 h 1776"/>
              <a:gd name="T10" fmla="*/ 887 w 1702"/>
              <a:gd name="T11" fmla="*/ 1775 h 1776"/>
              <a:gd name="T12" fmla="*/ 1078 w 1702"/>
              <a:gd name="T13" fmla="*/ 1754 h 1776"/>
              <a:gd name="T14" fmla="*/ 1078 w 1702"/>
              <a:gd name="T15" fmla="*/ 1754 h 1776"/>
              <a:gd name="T16" fmla="*/ 1701 w 1702"/>
              <a:gd name="T17" fmla="*/ 531 h 1776"/>
              <a:gd name="T18" fmla="*/ 1701 w 1702"/>
              <a:gd name="T19" fmla="*/ 531 h 1776"/>
              <a:gd name="T20" fmla="*/ 887 w 1702"/>
              <a:gd name="T21" fmla="*/ 0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2" h="1776">
                <a:moveTo>
                  <a:pt x="887" y="0"/>
                </a:moveTo>
                <a:lnTo>
                  <a:pt x="887" y="0"/>
                </a:lnTo>
                <a:cubicBezTo>
                  <a:pt x="397" y="0"/>
                  <a:pt x="0" y="398"/>
                  <a:pt x="0" y="888"/>
                </a:cubicBezTo>
                <a:lnTo>
                  <a:pt x="0" y="888"/>
                </a:lnTo>
                <a:cubicBezTo>
                  <a:pt x="0" y="1377"/>
                  <a:pt x="397" y="1775"/>
                  <a:pt x="887" y="1775"/>
                </a:cubicBezTo>
                <a:lnTo>
                  <a:pt x="887" y="1775"/>
                </a:lnTo>
                <a:cubicBezTo>
                  <a:pt x="953" y="1775"/>
                  <a:pt x="1017" y="1767"/>
                  <a:pt x="1078" y="1754"/>
                </a:cubicBezTo>
                <a:lnTo>
                  <a:pt x="1078" y="1754"/>
                </a:lnTo>
                <a:cubicBezTo>
                  <a:pt x="1167" y="1286"/>
                  <a:pt x="1388" y="865"/>
                  <a:pt x="1701" y="531"/>
                </a:cubicBezTo>
                <a:lnTo>
                  <a:pt x="1701" y="531"/>
                </a:lnTo>
                <a:cubicBezTo>
                  <a:pt x="1563" y="218"/>
                  <a:pt x="1251" y="0"/>
                  <a:pt x="88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68">
            <a:extLst>
              <a:ext uri="{FF2B5EF4-FFF2-40B4-BE49-F238E27FC236}">
                <a16:creationId xmlns:a16="http://schemas.microsoft.com/office/drawing/2014/main" id="{3DA7EBEB-2921-B241-8C66-8705BF3E2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864" y="8670707"/>
            <a:ext cx="2125807" cy="2213700"/>
          </a:xfrm>
          <a:custGeom>
            <a:avLst/>
            <a:gdLst>
              <a:gd name="T0" fmla="*/ 888 w 1706"/>
              <a:gd name="T1" fmla="*/ 0 h 1777"/>
              <a:gd name="T2" fmla="*/ 888 w 1706"/>
              <a:gd name="T3" fmla="*/ 0 h 1777"/>
              <a:gd name="T4" fmla="*/ 0 w 1706"/>
              <a:gd name="T5" fmla="*/ 888 h 1777"/>
              <a:gd name="T6" fmla="*/ 0 w 1706"/>
              <a:gd name="T7" fmla="*/ 888 h 1777"/>
              <a:gd name="T8" fmla="*/ 888 w 1706"/>
              <a:gd name="T9" fmla="*/ 1776 h 1777"/>
              <a:gd name="T10" fmla="*/ 888 w 1706"/>
              <a:gd name="T11" fmla="*/ 1776 h 1777"/>
              <a:gd name="T12" fmla="*/ 1705 w 1706"/>
              <a:gd name="T13" fmla="*/ 1237 h 1777"/>
              <a:gd name="T14" fmla="*/ 1705 w 1706"/>
              <a:gd name="T15" fmla="*/ 1237 h 1777"/>
              <a:gd name="T16" fmla="*/ 1091 w 1706"/>
              <a:gd name="T17" fmla="*/ 24 h 1777"/>
              <a:gd name="T18" fmla="*/ 1091 w 1706"/>
              <a:gd name="T19" fmla="*/ 24 h 1777"/>
              <a:gd name="T20" fmla="*/ 888 w 1706"/>
              <a:gd name="T21" fmla="*/ 0 h 1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6" h="1777">
                <a:moveTo>
                  <a:pt x="888" y="0"/>
                </a:moveTo>
                <a:lnTo>
                  <a:pt x="888" y="0"/>
                </a:lnTo>
                <a:cubicBezTo>
                  <a:pt x="397" y="0"/>
                  <a:pt x="0" y="398"/>
                  <a:pt x="0" y="888"/>
                </a:cubicBezTo>
                <a:lnTo>
                  <a:pt x="0" y="888"/>
                </a:lnTo>
                <a:cubicBezTo>
                  <a:pt x="0" y="1379"/>
                  <a:pt x="397" y="1776"/>
                  <a:pt x="888" y="1776"/>
                </a:cubicBezTo>
                <a:lnTo>
                  <a:pt x="888" y="1776"/>
                </a:lnTo>
                <a:cubicBezTo>
                  <a:pt x="1255" y="1776"/>
                  <a:pt x="1570" y="1554"/>
                  <a:pt x="1705" y="1237"/>
                </a:cubicBezTo>
                <a:lnTo>
                  <a:pt x="1705" y="1237"/>
                </a:lnTo>
                <a:cubicBezTo>
                  <a:pt x="1397" y="904"/>
                  <a:pt x="1179" y="487"/>
                  <a:pt x="1091" y="24"/>
                </a:cubicBezTo>
                <a:lnTo>
                  <a:pt x="1091" y="24"/>
                </a:lnTo>
                <a:cubicBezTo>
                  <a:pt x="1026" y="8"/>
                  <a:pt x="957" y="0"/>
                  <a:pt x="88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69">
            <a:extLst>
              <a:ext uri="{FF2B5EF4-FFF2-40B4-BE49-F238E27FC236}">
                <a16:creationId xmlns:a16="http://schemas.microsoft.com/office/drawing/2014/main" id="{154D4AA6-E6A8-914A-8AC0-9DF671A30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3735" y="3446823"/>
            <a:ext cx="2213696" cy="1741294"/>
          </a:xfrm>
          <a:custGeom>
            <a:avLst/>
            <a:gdLst>
              <a:gd name="T0" fmla="*/ 1617 w 1777"/>
              <a:gd name="T1" fmla="*/ 1393 h 1398"/>
              <a:gd name="T2" fmla="*/ 1617 w 1777"/>
              <a:gd name="T3" fmla="*/ 1393 h 1398"/>
              <a:gd name="T4" fmla="*/ 1776 w 1777"/>
              <a:gd name="T5" fmla="*/ 888 h 1398"/>
              <a:gd name="T6" fmla="*/ 1776 w 1777"/>
              <a:gd name="T7" fmla="*/ 888 h 1398"/>
              <a:gd name="T8" fmla="*/ 889 w 1777"/>
              <a:gd name="T9" fmla="*/ 0 h 1398"/>
              <a:gd name="T10" fmla="*/ 889 w 1777"/>
              <a:gd name="T11" fmla="*/ 0 h 1398"/>
              <a:gd name="T12" fmla="*/ 0 w 1777"/>
              <a:gd name="T13" fmla="*/ 888 h 1398"/>
              <a:gd name="T14" fmla="*/ 0 w 1777"/>
              <a:gd name="T15" fmla="*/ 888 h 1398"/>
              <a:gd name="T16" fmla="*/ 161 w 1777"/>
              <a:gd name="T17" fmla="*/ 1397 h 1398"/>
              <a:gd name="T18" fmla="*/ 161 w 1777"/>
              <a:gd name="T19" fmla="*/ 1397 h 1398"/>
              <a:gd name="T20" fmla="*/ 895 w 1777"/>
              <a:gd name="T21" fmla="*/ 1286 h 1398"/>
              <a:gd name="T22" fmla="*/ 895 w 1777"/>
              <a:gd name="T23" fmla="*/ 1286 h 1398"/>
              <a:gd name="T24" fmla="*/ 1617 w 1777"/>
              <a:gd name="T25" fmla="*/ 1393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7" h="1398">
                <a:moveTo>
                  <a:pt x="1617" y="1393"/>
                </a:moveTo>
                <a:lnTo>
                  <a:pt x="1617" y="1393"/>
                </a:lnTo>
                <a:cubicBezTo>
                  <a:pt x="1717" y="1250"/>
                  <a:pt x="1776" y="1076"/>
                  <a:pt x="1776" y="888"/>
                </a:cubicBezTo>
                <a:lnTo>
                  <a:pt x="1776" y="888"/>
                </a:lnTo>
                <a:cubicBezTo>
                  <a:pt x="1776" y="397"/>
                  <a:pt x="1378" y="0"/>
                  <a:pt x="889" y="0"/>
                </a:cubicBezTo>
                <a:lnTo>
                  <a:pt x="889" y="0"/>
                </a:lnTo>
                <a:cubicBezTo>
                  <a:pt x="398" y="0"/>
                  <a:pt x="0" y="397"/>
                  <a:pt x="0" y="888"/>
                </a:cubicBezTo>
                <a:lnTo>
                  <a:pt x="0" y="888"/>
                </a:lnTo>
                <a:cubicBezTo>
                  <a:pt x="0" y="1077"/>
                  <a:pt x="60" y="1253"/>
                  <a:pt x="161" y="1397"/>
                </a:cubicBezTo>
                <a:lnTo>
                  <a:pt x="161" y="1397"/>
                </a:lnTo>
                <a:cubicBezTo>
                  <a:pt x="393" y="1325"/>
                  <a:pt x="640" y="1286"/>
                  <a:pt x="895" y="1286"/>
                </a:cubicBezTo>
                <a:lnTo>
                  <a:pt x="895" y="1286"/>
                </a:lnTo>
                <a:cubicBezTo>
                  <a:pt x="1146" y="1286"/>
                  <a:pt x="1388" y="1324"/>
                  <a:pt x="1617" y="13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0">
            <a:extLst>
              <a:ext uri="{FF2B5EF4-FFF2-40B4-BE49-F238E27FC236}">
                <a16:creationId xmlns:a16="http://schemas.microsoft.com/office/drawing/2014/main" id="{8460452C-E947-E046-B72C-38C7E12B8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3083" y="6034045"/>
            <a:ext cx="856915" cy="1516080"/>
          </a:xfrm>
          <a:custGeom>
            <a:avLst/>
            <a:gdLst>
              <a:gd name="T0" fmla="*/ 688 w 689"/>
              <a:gd name="T1" fmla="*/ 1214 h 1215"/>
              <a:gd name="T2" fmla="*/ 688 w 689"/>
              <a:gd name="T3" fmla="*/ 1214 h 1215"/>
              <a:gd name="T4" fmla="*/ 72 w 689"/>
              <a:gd name="T5" fmla="*/ 0 h 1215"/>
              <a:gd name="T6" fmla="*/ 72 w 689"/>
              <a:gd name="T7" fmla="*/ 0 h 1215"/>
              <a:gd name="T8" fmla="*/ 0 w 689"/>
              <a:gd name="T9" fmla="*/ 350 h 1215"/>
              <a:gd name="T10" fmla="*/ 0 w 689"/>
              <a:gd name="T11" fmla="*/ 350 h 1215"/>
              <a:gd name="T12" fmla="*/ 688 w 689"/>
              <a:gd name="T13" fmla="*/ 1214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1215">
                <a:moveTo>
                  <a:pt x="688" y="1214"/>
                </a:moveTo>
                <a:lnTo>
                  <a:pt x="688" y="1214"/>
                </a:lnTo>
                <a:cubicBezTo>
                  <a:pt x="599" y="750"/>
                  <a:pt x="381" y="333"/>
                  <a:pt x="72" y="0"/>
                </a:cubicBezTo>
                <a:lnTo>
                  <a:pt x="72" y="0"/>
                </a:lnTo>
                <a:cubicBezTo>
                  <a:pt x="26" y="107"/>
                  <a:pt x="0" y="225"/>
                  <a:pt x="0" y="350"/>
                </a:cubicBezTo>
                <a:lnTo>
                  <a:pt x="0" y="350"/>
                </a:lnTo>
                <a:cubicBezTo>
                  <a:pt x="0" y="770"/>
                  <a:pt x="294" y="1123"/>
                  <a:pt x="688" y="121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1">
            <a:extLst>
              <a:ext uri="{FF2B5EF4-FFF2-40B4-BE49-F238E27FC236}">
                <a16:creationId xmlns:a16="http://schemas.microsoft.com/office/drawing/2014/main" id="{F32E270C-79A1-6F4B-8AEC-FC5A56C3F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2098" y="8698175"/>
            <a:ext cx="873396" cy="1527067"/>
          </a:xfrm>
          <a:custGeom>
            <a:avLst/>
            <a:gdLst>
              <a:gd name="T0" fmla="*/ 0 w 701"/>
              <a:gd name="T1" fmla="*/ 867 h 1227"/>
              <a:gd name="T2" fmla="*/ 0 w 701"/>
              <a:gd name="T3" fmla="*/ 867 h 1227"/>
              <a:gd name="T4" fmla="*/ 75 w 701"/>
              <a:gd name="T5" fmla="*/ 1226 h 1227"/>
              <a:gd name="T6" fmla="*/ 75 w 701"/>
              <a:gd name="T7" fmla="*/ 1226 h 1227"/>
              <a:gd name="T8" fmla="*/ 700 w 701"/>
              <a:gd name="T9" fmla="*/ 0 h 1227"/>
              <a:gd name="T10" fmla="*/ 700 w 701"/>
              <a:gd name="T11" fmla="*/ 0 h 1227"/>
              <a:gd name="T12" fmla="*/ 0 w 701"/>
              <a:gd name="T13" fmla="*/ 867 h 1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1" h="1227">
                <a:moveTo>
                  <a:pt x="0" y="867"/>
                </a:moveTo>
                <a:lnTo>
                  <a:pt x="0" y="867"/>
                </a:lnTo>
                <a:cubicBezTo>
                  <a:pt x="0" y="995"/>
                  <a:pt x="27" y="1116"/>
                  <a:pt x="75" y="1226"/>
                </a:cubicBezTo>
                <a:lnTo>
                  <a:pt x="75" y="1226"/>
                </a:lnTo>
                <a:cubicBezTo>
                  <a:pt x="389" y="891"/>
                  <a:pt x="611" y="469"/>
                  <a:pt x="700" y="0"/>
                </a:cubicBezTo>
                <a:lnTo>
                  <a:pt x="700" y="0"/>
                </a:lnTo>
                <a:cubicBezTo>
                  <a:pt x="299" y="86"/>
                  <a:pt x="0" y="442"/>
                  <a:pt x="0" y="86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2">
            <a:extLst>
              <a:ext uri="{FF2B5EF4-FFF2-40B4-BE49-F238E27FC236}">
                <a16:creationId xmlns:a16="http://schemas.microsoft.com/office/drawing/2014/main" id="{01020F4A-E474-CA4F-8777-DB73912E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648" y="6023060"/>
            <a:ext cx="867902" cy="1527067"/>
          </a:xfrm>
          <a:custGeom>
            <a:avLst/>
            <a:gdLst>
              <a:gd name="T0" fmla="*/ 697 w 698"/>
              <a:gd name="T1" fmla="*/ 357 h 1224"/>
              <a:gd name="T2" fmla="*/ 697 w 698"/>
              <a:gd name="T3" fmla="*/ 357 h 1224"/>
              <a:gd name="T4" fmla="*/ 623 w 698"/>
              <a:gd name="T5" fmla="*/ 0 h 1224"/>
              <a:gd name="T6" fmla="*/ 623 w 698"/>
              <a:gd name="T7" fmla="*/ 0 h 1224"/>
              <a:gd name="T8" fmla="*/ 0 w 698"/>
              <a:gd name="T9" fmla="*/ 1223 h 1224"/>
              <a:gd name="T10" fmla="*/ 0 w 698"/>
              <a:gd name="T11" fmla="*/ 1223 h 1224"/>
              <a:gd name="T12" fmla="*/ 697 w 698"/>
              <a:gd name="T13" fmla="*/ 357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8" h="1224">
                <a:moveTo>
                  <a:pt x="697" y="357"/>
                </a:moveTo>
                <a:lnTo>
                  <a:pt x="697" y="357"/>
                </a:lnTo>
                <a:cubicBezTo>
                  <a:pt x="697" y="230"/>
                  <a:pt x="670" y="109"/>
                  <a:pt x="623" y="0"/>
                </a:cubicBezTo>
                <a:lnTo>
                  <a:pt x="623" y="0"/>
                </a:lnTo>
                <a:cubicBezTo>
                  <a:pt x="310" y="334"/>
                  <a:pt x="89" y="755"/>
                  <a:pt x="0" y="1223"/>
                </a:cubicBezTo>
                <a:lnTo>
                  <a:pt x="0" y="1223"/>
                </a:lnTo>
                <a:cubicBezTo>
                  <a:pt x="399" y="1136"/>
                  <a:pt x="697" y="781"/>
                  <a:pt x="697" y="35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3">
            <a:extLst>
              <a:ext uri="{FF2B5EF4-FFF2-40B4-BE49-F238E27FC236}">
                <a16:creationId xmlns:a16="http://schemas.microsoft.com/office/drawing/2014/main" id="{6AE6126A-E6BF-D547-96FF-6D7829026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646" y="8703666"/>
            <a:ext cx="856915" cy="1510589"/>
          </a:xfrm>
          <a:custGeom>
            <a:avLst/>
            <a:gdLst>
              <a:gd name="T0" fmla="*/ 0 w 686"/>
              <a:gd name="T1" fmla="*/ 0 h 1214"/>
              <a:gd name="T2" fmla="*/ 0 w 686"/>
              <a:gd name="T3" fmla="*/ 0 h 1214"/>
              <a:gd name="T4" fmla="*/ 614 w 686"/>
              <a:gd name="T5" fmla="*/ 1213 h 1214"/>
              <a:gd name="T6" fmla="*/ 614 w 686"/>
              <a:gd name="T7" fmla="*/ 1213 h 1214"/>
              <a:gd name="T8" fmla="*/ 685 w 686"/>
              <a:gd name="T9" fmla="*/ 864 h 1214"/>
              <a:gd name="T10" fmla="*/ 685 w 686"/>
              <a:gd name="T11" fmla="*/ 864 h 1214"/>
              <a:gd name="T12" fmla="*/ 0 w 686"/>
              <a:gd name="T13" fmla="*/ 0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6" h="1214">
                <a:moveTo>
                  <a:pt x="0" y="0"/>
                </a:moveTo>
                <a:lnTo>
                  <a:pt x="0" y="0"/>
                </a:lnTo>
                <a:cubicBezTo>
                  <a:pt x="88" y="463"/>
                  <a:pt x="306" y="880"/>
                  <a:pt x="614" y="1213"/>
                </a:cubicBezTo>
                <a:lnTo>
                  <a:pt x="614" y="1213"/>
                </a:lnTo>
                <a:cubicBezTo>
                  <a:pt x="660" y="1106"/>
                  <a:pt x="685" y="988"/>
                  <a:pt x="685" y="864"/>
                </a:cubicBezTo>
                <a:lnTo>
                  <a:pt x="685" y="864"/>
                </a:lnTo>
                <a:cubicBezTo>
                  <a:pt x="685" y="444"/>
                  <a:pt x="392" y="91"/>
                  <a:pt x="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4">
            <a:extLst>
              <a:ext uri="{FF2B5EF4-FFF2-40B4-BE49-F238E27FC236}">
                <a16:creationId xmlns:a16="http://schemas.microsoft.com/office/drawing/2014/main" id="{7DC3F8A2-EB88-8342-946B-FDB70DE4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977" y="5050790"/>
            <a:ext cx="1812706" cy="609727"/>
          </a:xfrm>
          <a:custGeom>
            <a:avLst/>
            <a:gdLst>
              <a:gd name="T0" fmla="*/ 728 w 1457"/>
              <a:gd name="T1" fmla="*/ 490 h 491"/>
              <a:gd name="T2" fmla="*/ 728 w 1457"/>
              <a:gd name="T3" fmla="*/ 490 h 491"/>
              <a:gd name="T4" fmla="*/ 1456 w 1457"/>
              <a:gd name="T5" fmla="*/ 107 h 491"/>
              <a:gd name="T6" fmla="*/ 1456 w 1457"/>
              <a:gd name="T7" fmla="*/ 107 h 491"/>
              <a:gd name="T8" fmla="*/ 734 w 1457"/>
              <a:gd name="T9" fmla="*/ 0 h 491"/>
              <a:gd name="T10" fmla="*/ 734 w 1457"/>
              <a:gd name="T11" fmla="*/ 0 h 491"/>
              <a:gd name="T12" fmla="*/ 0 w 1457"/>
              <a:gd name="T13" fmla="*/ 111 h 491"/>
              <a:gd name="T14" fmla="*/ 0 w 1457"/>
              <a:gd name="T15" fmla="*/ 111 h 491"/>
              <a:gd name="T16" fmla="*/ 728 w 1457"/>
              <a:gd name="T17" fmla="*/ 49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7" h="491">
                <a:moveTo>
                  <a:pt x="728" y="490"/>
                </a:moveTo>
                <a:lnTo>
                  <a:pt x="728" y="490"/>
                </a:lnTo>
                <a:cubicBezTo>
                  <a:pt x="1029" y="490"/>
                  <a:pt x="1296" y="339"/>
                  <a:pt x="1456" y="107"/>
                </a:cubicBezTo>
                <a:lnTo>
                  <a:pt x="1456" y="107"/>
                </a:lnTo>
                <a:cubicBezTo>
                  <a:pt x="1227" y="38"/>
                  <a:pt x="985" y="0"/>
                  <a:pt x="734" y="0"/>
                </a:cubicBezTo>
                <a:lnTo>
                  <a:pt x="734" y="0"/>
                </a:lnTo>
                <a:cubicBezTo>
                  <a:pt x="479" y="0"/>
                  <a:pt x="232" y="39"/>
                  <a:pt x="0" y="111"/>
                </a:cubicBezTo>
                <a:lnTo>
                  <a:pt x="0" y="111"/>
                </a:lnTo>
                <a:cubicBezTo>
                  <a:pt x="161" y="340"/>
                  <a:pt x="427" y="490"/>
                  <a:pt x="728" y="49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75">
            <a:extLst>
              <a:ext uri="{FF2B5EF4-FFF2-40B4-BE49-F238E27FC236}">
                <a16:creationId xmlns:a16="http://schemas.microsoft.com/office/drawing/2014/main" id="{184482DF-465D-6D48-B94B-F826D281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8242" y="11060185"/>
            <a:ext cx="2213700" cy="1741294"/>
          </a:xfrm>
          <a:custGeom>
            <a:avLst/>
            <a:gdLst>
              <a:gd name="T0" fmla="*/ 161 w 1776"/>
              <a:gd name="T1" fmla="*/ 0 h 1400"/>
              <a:gd name="T2" fmla="*/ 161 w 1776"/>
              <a:gd name="T3" fmla="*/ 0 h 1400"/>
              <a:gd name="T4" fmla="*/ 0 w 1776"/>
              <a:gd name="T5" fmla="*/ 510 h 1400"/>
              <a:gd name="T6" fmla="*/ 0 w 1776"/>
              <a:gd name="T7" fmla="*/ 510 h 1400"/>
              <a:gd name="T8" fmla="*/ 888 w 1776"/>
              <a:gd name="T9" fmla="*/ 1399 h 1400"/>
              <a:gd name="T10" fmla="*/ 888 w 1776"/>
              <a:gd name="T11" fmla="*/ 1399 h 1400"/>
              <a:gd name="T12" fmla="*/ 1775 w 1776"/>
              <a:gd name="T13" fmla="*/ 510 h 1400"/>
              <a:gd name="T14" fmla="*/ 1775 w 1776"/>
              <a:gd name="T15" fmla="*/ 510 h 1400"/>
              <a:gd name="T16" fmla="*/ 1617 w 1776"/>
              <a:gd name="T17" fmla="*/ 6 h 1400"/>
              <a:gd name="T18" fmla="*/ 1617 w 1776"/>
              <a:gd name="T19" fmla="*/ 6 h 1400"/>
              <a:gd name="T20" fmla="*/ 899 w 1776"/>
              <a:gd name="T21" fmla="*/ 112 h 1400"/>
              <a:gd name="T22" fmla="*/ 899 w 1776"/>
              <a:gd name="T23" fmla="*/ 112 h 1400"/>
              <a:gd name="T24" fmla="*/ 161 w 1776"/>
              <a:gd name="T25" fmla="*/ 0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6" h="1400">
                <a:moveTo>
                  <a:pt x="161" y="0"/>
                </a:moveTo>
                <a:lnTo>
                  <a:pt x="161" y="0"/>
                </a:lnTo>
                <a:cubicBezTo>
                  <a:pt x="60" y="145"/>
                  <a:pt x="0" y="321"/>
                  <a:pt x="0" y="510"/>
                </a:cubicBezTo>
                <a:lnTo>
                  <a:pt x="0" y="510"/>
                </a:lnTo>
                <a:cubicBezTo>
                  <a:pt x="0" y="1001"/>
                  <a:pt x="397" y="1399"/>
                  <a:pt x="888" y="1399"/>
                </a:cubicBezTo>
                <a:lnTo>
                  <a:pt x="888" y="1399"/>
                </a:lnTo>
                <a:cubicBezTo>
                  <a:pt x="1377" y="1399"/>
                  <a:pt x="1775" y="1001"/>
                  <a:pt x="1775" y="510"/>
                </a:cubicBezTo>
                <a:lnTo>
                  <a:pt x="1775" y="510"/>
                </a:lnTo>
                <a:cubicBezTo>
                  <a:pt x="1775" y="323"/>
                  <a:pt x="1717" y="149"/>
                  <a:pt x="1617" y="6"/>
                </a:cubicBezTo>
                <a:lnTo>
                  <a:pt x="1617" y="6"/>
                </a:lnTo>
                <a:cubicBezTo>
                  <a:pt x="1390" y="75"/>
                  <a:pt x="1149" y="112"/>
                  <a:pt x="899" y="112"/>
                </a:cubicBezTo>
                <a:lnTo>
                  <a:pt x="899" y="112"/>
                </a:lnTo>
                <a:cubicBezTo>
                  <a:pt x="642" y="112"/>
                  <a:pt x="394" y="73"/>
                  <a:pt x="16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76">
            <a:extLst>
              <a:ext uri="{FF2B5EF4-FFF2-40B4-BE49-F238E27FC236}">
                <a16:creationId xmlns:a16="http://schemas.microsoft.com/office/drawing/2014/main" id="{D44D8628-05F0-304B-A70C-15B48436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487" y="10587781"/>
            <a:ext cx="1812706" cy="609727"/>
          </a:xfrm>
          <a:custGeom>
            <a:avLst/>
            <a:gdLst>
              <a:gd name="T0" fmla="*/ 727 w 1457"/>
              <a:gd name="T1" fmla="*/ 0 h 490"/>
              <a:gd name="T2" fmla="*/ 727 w 1457"/>
              <a:gd name="T3" fmla="*/ 0 h 490"/>
              <a:gd name="T4" fmla="*/ 0 w 1457"/>
              <a:gd name="T5" fmla="*/ 377 h 490"/>
              <a:gd name="T6" fmla="*/ 0 w 1457"/>
              <a:gd name="T7" fmla="*/ 377 h 490"/>
              <a:gd name="T8" fmla="*/ 738 w 1457"/>
              <a:gd name="T9" fmla="*/ 489 h 490"/>
              <a:gd name="T10" fmla="*/ 738 w 1457"/>
              <a:gd name="T11" fmla="*/ 489 h 490"/>
              <a:gd name="T12" fmla="*/ 1456 w 1457"/>
              <a:gd name="T13" fmla="*/ 383 h 490"/>
              <a:gd name="T14" fmla="*/ 1456 w 1457"/>
              <a:gd name="T15" fmla="*/ 383 h 490"/>
              <a:gd name="T16" fmla="*/ 727 w 1457"/>
              <a:gd name="T17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7" h="490">
                <a:moveTo>
                  <a:pt x="727" y="0"/>
                </a:moveTo>
                <a:lnTo>
                  <a:pt x="727" y="0"/>
                </a:lnTo>
                <a:cubicBezTo>
                  <a:pt x="427" y="0"/>
                  <a:pt x="161" y="149"/>
                  <a:pt x="0" y="377"/>
                </a:cubicBezTo>
                <a:lnTo>
                  <a:pt x="0" y="377"/>
                </a:lnTo>
                <a:cubicBezTo>
                  <a:pt x="233" y="450"/>
                  <a:pt x="481" y="489"/>
                  <a:pt x="738" y="489"/>
                </a:cubicBezTo>
                <a:lnTo>
                  <a:pt x="738" y="489"/>
                </a:lnTo>
                <a:cubicBezTo>
                  <a:pt x="988" y="489"/>
                  <a:pt x="1229" y="452"/>
                  <a:pt x="1456" y="383"/>
                </a:cubicBezTo>
                <a:lnTo>
                  <a:pt x="1456" y="383"/>
                </a:lnTo>
                <a:cubicBezTo>
                  <a:pt x="1296" y="151"/>
                  <a:pt x="1028" y="0"/>
                  <a:pt x="72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A126586-E4C3-0046-9D21-13F384A7F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247" y="3842889"/>
            <a:ext cx="1007350" cy="948485"/>
          </a:xfrm>
          <a:custGeom>
            <a:avLst/>
            <a:gdLst>
              <a:gd name="connsiteX0" fmla="*/ 178481 w 1007350"/>
              <a:gd name="connsiteY0" fmla="*/ 191686 h 948485"/>
              <a:gd name="connsiteX1" fmla="*/ 236092 w 1007350"/>
              <a:gd name="connsiteY1" fmla="*/ 191686 h 948485"/>
              <a:gd name="connsiteX2" fmla="*/ 242354 w 1007350"/>
              <a:gd name="connsiteY2" fmla="*/ 200503 h 948485"/>
              <a:gd name="connsiteX3" fmla="*/ 238597 w 1007350"/>
              <a:gd name="connsiteY3" fmla="*/ 210579 h 948485"/>
              <a:gd name="connsiteX4" fmla="*/ 271159 w 1007350"/>
              <a:gd name="connsiteY4" fmla="*/ 235771 h 948485"/>
              <a:gd name="connsiteX5" fmla="*/ 288693 w 1007350"/>
              <a:gd name="connsiteY5" fmla="*/ 218137 h 948485"/>
              <a:gd name="connsiteX6" fmla="*/ 287440 w 1007350"/>
              <a:gd name="connsiteY6" fmla="*/ 201763 h 948485"/>
              <a:gd name="connsiteX7" fmla="*/ 293702 w 1007350"/>
              <a:gd name="connsiteY7" fmla="*/ 191686 h 948485"/>
              <a:gd name="connsiteX8" fmla="*/ 351313 w 1007350"/>
              <a:gd name="connsiteY8" fmla="*/ 191686 h 948485"/>
              <a:gd name="connsiteX9" fmla="*/ 372604 w 1007350"/>
              <a:gd name="connsiteY9" fmla="*/ 213099 h 948485"/>
              <a:gd name="connsiteX10" fmla="*/ 372604 w 1007350"/>
              <a:gd name="connsiteY10" fmla="*/ 273557 h 948485"/>
              <a:gd name="connsiteX11" fmla="*/ 398904 w 1007350"/>
              <a:gd name="connsiteY11" fmla="*/ 266000 h 948485"/>
              <a:gd name="connsiteX12" fmla="*/ 416438 w 1007350"/>
              <a:gd name="connsiteY12" fmla="*/ 283634 h 948485"/>
              <a:gd name="connsiteX13" fmla="*/ 391390 w 1007350"/>
              <a:gd name="connsiteY13" fmla="*/ 316382 h 948485"/>
              <a:gd name="connsiteX14" fmla="*/ 372604 w 1007350"/>
              <a:gd name="connsiteY14" fmla="*/ 306306 h 948485"/>
              <a:gd name="connsiteX15" fmla="*/ 372604 w 1007350"/>
              <a:gd name="connsiteY15" fmla="*/ 366764 h 948485"/>
              <a:gd name="connsiteX16" fmla="*/ 351313 w 1007350"/>
              <a:gd name="connsiteY16" fmla="*/ 388177 h 948485"/>
              <a:gd name="connsiteX17" fmla="*/ 293702 w 1007350"/>
              <a:gd name="connsiteY17" fmla="*/ 388177 h 948485"/>
              <a:gd name="connsiteX18" fmla="*/ 287440 w 1007350"/>
              <a:gd name="connsiteY18" fmla="*/ 379360 h 948485"/>
              <a:gd name="connsiteX19" fmla="*/ 289945 w 1007350"/>
              <a:gd name="connsiteY19" fmla="*/ 369283 h 948485"/>
              <a:gd name="connsiteX20" fmla="*/ 257383 w 1007350"/>
              <a:gd name="connsiteY20" fmla="*/ 344092 h 948485"/>
              <a:gd name="connsiteX21" fmla="*/ 241101 w 1007350"/>
              <a:gd name="connsiteY21" fmla="*/ 361726 h 948485"/>
              <a:gd name="connsiteX22" fmla="*/ 242354 w 1007350"/>
              <a:gd name="connsiteY22" fmla="*/ 379360 h 948485"/>
              <a:gd name="connsiteX23" fmla="*/ 236092 w 1007350"/>
              <a:gd name="connsiteY23" fmla="*/ 388177 h 948485"/>
              <a:gd name="connsiteX24" fmla="*/ 178481 w 1007350"/>
              <a:gd name="connsiteY24" fmla="*/ 388177 h 948485"/>
              <a:gd name="connsiteX25" fmla="*/ 157190 w 1007350"/>
              <a:gd name="connsiteY25" fmla="*/ 366764 h 948485"/>
              <a:gd name="connsiteX26" fmla="*/ 157190 w 1007350"/>
              <a:gd name="connsiteY26" fmla="*/ 306306 h 948485"/>
              <a:gd name="connsiteX27" fmla="*/ 137152 w 1007350"/>
              <a:gd name="connsiteY27" fmla="*/ 316382 h 948485"/>
              <a:gd name="connsiteX28" fmla="*/ 113356 w 1007350"/>
              <a:gd name="connsiteY28" fmla="*/ 283634 h 948485"/>
              <a:gd name="connsiteX29" fmla="*/ 130890 w 1007350"/>
              <a:gd name="connsiteY29" fmla="*/ 266000 h 948485"/>
              <a:gd name="connsiteX30" fmla="*/ 157190 w 1007350"/>
              <a:gd name="connsiteY30" fmla="*/ 274817 h 948485"/>
              <a:gd name="connsiteX31" fmla="*/ 157190 w 1007350"/>
              <a:gd name="connsiteY31" fmla="*/ 213099 h 948485"/>
              <a:gd name="connsiteX32" fmla="*/ 178481 w 1007350"/>
              <a:gd name="connsiteY32" fmla="*/ 191686 h 948485"/>
              <a:gd name="connsiteX33" fmla="*/ 260096 w 1007350"/>
              <a:gd name="connsiteY33" fmla="*/ 86032 h 948485"/>
              <a:gd name="connsiteX34" fmla="*/ 232765 w 1007350"/>
              <a:gd name="connsiteY34" fmla="*/ 87277 h 948485"/>
              <a:gd name="connsiteX35" fmla="*/ 30267 w 1007350"/>
              <a:gd name="connsiteY35" fmla="*/ 293867 h 948485"/>
              <a:gd name="connsiteX36" fmla="*/ 72506 w 1007350"/>
              <a:gd name="connsiteY36" fmla="*/ 454410 h 948485"/>
              <a:gd name="connsiteX37" fmla="*/ 89898 w 1007350"/>
              <a:gd name="connsiteY37" fmla="*/ 665979 h 948485"/>
              <a:gd name="connsiteX38" fmla="*/ 89898 w 1007350"/>
              <a:gd name="connsiteY38" fmla="*/ 893726 h 948485"/>
              <a:gd name="connsiteX39" fmla="*/ 117229 w 1007350"/>
              <a:gd name="connsiteY39" fmla="*/ 921105 h 948485"/>
              <a:gd name="connsiteX40" fmla="*/ 311031 w 1007350"/>
              <a:gd name="connsiteY40" fmla="*/ 921105 h 948485"/>
              <a:gd name="connsiteX41" fmla="*/ 337120 w 1007350"/>
              <a:gd name="connsiteY41" fmla="*/ 904927 h 948485"/>
              <a:gd name="connsiteX42" fmla="*/ 337120 w 1007350"/>
              <a:gd name="connsiteY42" fmla="*/ 901193 h 948485"/>
              <a:gd name="connsiteX43" fmla="*/ 338362 w 1007350"/>
              <a:gd name="connsiteY43" fmla="*/ 897459 h 948485"/>
              <a:gd name="connsiteX44" fmla="*/ 338362 w 1007350"/>
              <a:gd name="connsiteY44" fmla="*/ 893726 h 948485"/>
              <a:gd name="connsiteX45" fmla="*/ 338362 w 1007350"/>
              <a:gd name="connsiteY45" fmla="*/ 782964 h 948485"/>
              <a:gd name="connsiteX46" fmla="*/ 339604 w 1007350"/>
              <a:gd name="connsiteY46" fmla="*/ 776741 h 948485"/>
              <a:gd name="connsiteX47" fmla="*/ 340847 w 1007350"/>
              <a:gd name="connsiteY47" fmla="*/ 771763 h 948485"/>
              <a:gd name="connsiteX48" fmla="*/ 340847 w 1007350"/>
              <a:gd name="connsiteY48" fmla="*/ 770518 h 948485"/>
              <a:gd name="connsiteX49" fmla="*/ 343331 w 1007350"/>
              <a:gd name="connsiteY49" fmla="*/ 765540 h 948485"/>
              <a:gd name="connsiteX50" fmla="*/ 344574 w 1007350"/>
              <a:gd name="connsiteY50" fmla="*/ 764296 h 948485"/>
              <a:gd name="connsiteX51" fmla="*/ 347058 w 1007350"/>
              <a:gd name="connsiteY51" fmla="*/ 761807 h 948485"/>
              <a:gd name="connsiteX52" fmla="*/ 348301 w 1007350"/>
              <a:gd name="connsiteY52" fmla="*/ 760562 h 948485"/>
              <a:gd name="connsiteX53" fmla="*/ 352028 w 1007350"/>
              <a:gd name="connsiteY53" fmla="*/ 758073 h 948485"/>
              <a:gd name="connsiteX54" fmla="*/ 354512 w 1007350"/>
              <a:gd name="connsiteY54" fmla="*/ 756829 h 948485"/>
              <a:gd name="connsiteX55" fmla="*/ 368178 w 1007350"/>
              <a:gd name="connsiteY55" fmla="*/ 751851 h 948485"/>
              <a:gd name="connsiteX56" fmla="*/ 371905 w 1007350"/>
              <a:gd name="connsiteY56" fmla="*/ 751851 h 948485"/>
              <a:gd name="connsiteX57" fmla="*/ 381843 w 1007350"/>
              <a:gd name="connsiteY57" fmla="*/ 751851 h 948485"/>
              <a:gd name="connsiteX58" fmla="*/ 458867 w 1007350"/>
              <a:gd name="connsiteY58" fmla="*/ 751851 h 948485"/>
              <a:gd name="connsiteX59" fmla="*/ 492409 w 1007350"/>
              <a:gd name="connsiteY59" fmla="*/ 717004 h 948485"/>
              <a:gd name="connsiteX60" fmla="*/ 492409 w 1007350"/>
              <a:gd name="connsiteY60" fmla="*/ 643577 h 948485"/>
              <a:gd name="connsiteX61" fmla="*/ 478744 w 1007350"/>
              <a:gd name="connsiteY61" fmla="*/ 643577 h 948485"/>
              <a:gd name="connsiteX62" fmla="*/ 425324 w 1007350"/>
              <a:gd name="connsiteY62" fmla="*/ 637355 h 948485"/>
              <a:gd name="connsiteX63" fmla="*/ 416628 w 1007350"/>
              <a:gd name="connsiteY63" fmla="*/ 618687 h 948485"/>
              <a:gd name="connsiteX64" fmla="*/ 432778 w 1007350"/>
              <a:gd name="connsiteY64" fmla="*/ 609975 h 948485"/>
              <a:gd name="connsiteX65" fmla="*/ 492409 w 1007350"/>
              <a:gd name="connsiteY65" fmla="*/ 614953 h 948485"/>
              <a:gd name="connsiteX66" fmla="*/ 492409 w 1007350"/>
              <a:gd name="connsiteY66" fmla="*/ 555217 h 948485"/>
              <a:gd name="connsiteX67" fmla="*/ 493652 w 1007350"/>
              <a:gd name="connsiteY67" fmla="*/ 548994 h 948485"/>
              <a:gd name="connsiteX68" fmla="*/ 524710 w 1007350"/>
              <a:gd name="connsiteY68" fmla="*/ 522859 h 948485"/>
              <a:gd name="connsiteX69" fmla="*/ 549556 w 1007350"/>
              <a:gd name="connsiteY69" fmla="*/ 522859 h 948485"/>
              <a:gd name="connsiteX70" fmla="*/ 560737 w 1007350"/>
              <a:gd name="connsiteY70" fmla="*/ 516636 h 948485"/>
              <a:gd name="connsiteX71" fmla="*/ 563222 w 1007350"/>
              <a:gd name="connsiteY71" fmla="*/ 509169 h 948485"/>
              <a:gd name="connsiteX72" fmla="*/ 561979 w 1007350"/>
              <a:gd name="connsiteY72" fmla="*/ 505436 h 948485"/>
              <a:gd name="connsiteX73" fmla="*/ 560737 w 1007350"/>
              <a:gd name="connsiteY73" fmla="*/ 502947 h 948485"/>
              <a:gd name="connsiteX74" fmla="*/ 504833 w 1007350"/>
              <a:gd name="connsiteY74" fmla="*/ 403385 h 948485"/>
              <a:gd name="connsiteX75" fmla="*/ 492409 w 1007350"/>
              <a:gd name="connsiteY75" fmla="*/ 359827 h 948485"/>
              <a:gd name="connsiteX76" fmla="*/ 492409 w 1007350"/>
              <a:gd name="connsiteY76" fmla="*/ 318758 h 948485"/>
              <a:gd name="connsiteX77" fmla="*/ 491167 w 1007350"/>
              <a:gd name="connsiteY77" fmla="*/ 302579 h 948485"/>
              <a:gd name="connsiteX78" fmla="*/ 491167 w 1007350"/>
              <a:gd name="connsiteY78" fmla="*/ 297601 h 948485"/>
              <a:gd name="connsiteX79" fmla="*/ 489925 w 1007350"/>
              <a:gd name="connsiteY79" fmla="*/ 283911 h 948485"/>
              <a:gd name="connsiteX80" fmla="*/ 488682 w 1007350"/>
              <a:gd name="connsiteY80" fmla="*/ 275200 h 948485"/>
              <a:gd name="connsiteX81" fmla="*/ 487440 w 1007350"/>
              <a:gd name="connsiteY81" fmla="*/ 267732 h 948485"/>
              <a:gd name="connsiteX82" fmla="*/ 484956 w 1007350"/>
              <a:gd name="connsiteY82" fmla="*/ 259021 h 948485"/>
              <a:gd name="connsiteX83" fmla="*/ 483713 w 1007350"/>
              <a:gd name="connsiteY83" fmla="*/ 257776 h 948485"/>
              <a:gd name="connsiteX84" fmla="*/ 415386 w 1007350"/>
              <a:gd name="connsiteY84" fmla="*/ 144525 h 948485"/>
              <a:gd name="connsiteX85" fmla="*/ 380601 w 1007350"/>
              <a:gd name="connsiteY85" fmla="*/ 119634 h 948485"/>
              <a:gd name="connsiteX86" fmla="*/ 371905 w 1007350"/>
              <a:gd name="connsiteY86" fmla="*/ 114656 h 948485"/>
              <a:gd name="connsiteX87" fmla="*/ 364451 w 1007350"/>
              <a:gd name="connsiteY87" fmla="*/ 110923 h 948485"/>
              <a:gd name="connsiteX88" fmla="*/ 348301 w 1007350"/>
              <a:gd name="connsiteY88" fmla="*/ 103456 h 948485"/>
              <a:gd name="connsiteX89" fmla="*/ 330908 w 1007350"/>
              <a:gd name="connsiteY89" fmla="*/ 97233 h 948485"/>
              <a:gd name="connsiteX90" fmla="*/ 328424 w 1007350"/>
              <a:gd name="connsiteY90" fmla="*/ 95988 h 948485"/>
              <a:gd name="connsiteX91" fmla="*/ 322212 w 1007350"/>
              <a:gd name="connsiteY91" fmla="*/ 93499 h 948485"/>
              <a:gd name="connsiteX92" fmla="*/ 260096 w 1007350"/>
              <a:gd name="connsiteY92" fmla="*/ 86032 h 948485"/>
              <a:gd name="connsiteX93" fmla="*/ 486974 w 1007350"/>
              <a:gd name="connsiteY93" fmla="*/ 57720 h 948485"/>
              <a:gd name="connsiteX94" fmla="*/ 441474 w 1007350"/>
              <a:gd name="connsiteY94" fmla="*/ 58653 h 948485"/>
              <a:gd name="connsiteX95" fmla="*/ 366935 w 1007350"/>
              <a:gd name="connsiteY95" fmla="*/ 81054 h 948485"/>
              <a:gd name="connsiteX96" fmla="*/ 383086 w 1007350"/>
              <a:gd name="connsiteY96" fmla="*/ 89766 h 948485"/>
              <a:gd name="connsiteX97" fmla="*/ 396751 w 1007350"/>
              <a:gd name="connsiteY97" fmla="*/ 98478 h 948485"/>
              <a:gd name="connsiteX98" fmla="*/ 402963 w 1007350"/>
              <a:gd name="connsiteY98" fmla="*/ 100967 h 948485"/>
              <a:gd name="connsiteX99" fmla="*/ 411659 w 1007350"/>
              <a:gd name="connsiteY99" fmla="*/ 107189 h 948485"/>
              <a:gd name="connsiteX100" fmla="*/ 511044 w 1007350"/>
              <a:gd name="connsiteY100" fmla="*/ 250309 h 948485"/>
              <a:gd name="connsiteX101" fmla="*/ 511044 w 1007350"/>
              <a:gd name="connsiteY101" fmla="*/ 251554 h 948485"/>
              <a:gd name="connsiteX102" fmla="*/ 517256 w 1007350"/>
              <a:gd name="connsiteY102" fmla="*/ 273955 h 948485"/>
              <a:gd name="connsiteX103" fmla="*/ 517256 w 1007350"/>
              <a:gd name="connsiteY103" fmla="*/ 277689 h 948485"/>
              <a:gd name="connsiteX104" fmla="*/ 518498 w 1007350"/>
              <a:gd name="connsiteY104" fmla="*/ 285156 h 948485"/>
              <a:gd name="connsiteX105" fmla="*/ 518498 w 1007350"/>
              <a:gd name="connsiteY105" fmla="*/ 295112 h 948485"/>
              <a:gd name="connsiteX106" fmla="*/ 519740 w 1007350"/>
              <a:gd name="connsiteY106" fmla="*/ 301334 h 948485"/>
              <a:gd name="connsiteX107" fmla="*/ 519740 w 1007350"/>
              <a:gd name="connsiteY107" fmla="*/ 318758 h 948485"/>
              <a:gd name="connsiteX108" fmla="*/ 519740 w 1007350"/>
              <a:gd name="connsiteY108" fmla="*/ 359827 h 948485"/>
              <a:gd name="connsiteX109" fmla="*/ 528437 w 1007350"/>
              <a:gd name="connsiteY109" fmla="*/ 389695 h 948485"/>
              <a:gd name="connsiteX110" fmla="*/ 585583 w 1007350"/>
              <a:gd name="connsiteY110" fmla="*/ 489257 h 948485"/>
              <a:gd name="connsiteX111" fmla="*/ 590553 w 1007350"/>
              <a:gd name="connsiteY111" fmla="*/ 509169 h 948485"/>
              <a:gd name="connsiteX112" fmla="*/ 585583 w 1007350"/>
              <a:gd name="connsiteY112" fmla="*/ 530326 h 948485"/>
              <a:gd name="connsiteX113" fmla="*/ 560737 w 1007350"/>
              <a:gd name="connsiteY113" fmla="*/ 550238 h 948485"/>
              <a:gd name="connsiteX114" fmla="*/ 549556 w 1007350"/>
              <a:gd name="connsiteY114" fmla="*/ 551483 h 948485"/>
              <a:gd name="connsiteX115" fmla="*/ 524710 w 1007350"/>
              <a:gd name="connsiteY115" fmla="*/ 551483 h 948485"/>
              <a:gd name="connsiteX116" fmla="*/ 519740 w 1007350"/>
              <a:gd name="connsiteY116" fmla="*/ 555217 h 948485"/>
              <a:gd name="connsiteX117" fmla="*/ 519740 w 1007350"/>
              <a:gd name="connsiteY117" fmla="*/ 717004 h 948485"/>
              <a:gd name="connsiteX118" fmla="*/ 458867 w 1007350"/>
              <a:gd name="connsiteY118" fmla="*/ 779230 h 948485"/>
              <a:gd name="connsiteX119" fmla="*/ 381843 w 1007350"/>
              <a:gd name="connsiteY119" fmla="*/ 779230 h 948485"/>
              <a:gd name="connsiteX120" fmla="*/ 370662 w 1007350"/>
              <a:gd name="connsiteY120" fmla="*/ 779230 h 948485"/>
              <a:gd name="connsiteX121" fmla="*/ 368178 w 1007350"/>
              <a:gd name="connsiteY121" fmla="*/ 780475 h 948485"/>
              <a:gd name="connsiteX122" fmla="*/ 366935 w 1007350"/>
              <a:gd name="connsiteY122" fmla="*/ 782964 h 948485"/>
              <a:gd name="connsiteX123" fmla="*/ 366935 w 1007350"/>
              <a:gd name="connsiteY123" fmla="*/ 892481 h 948485"/>
              <a:gd name="connsiteX124" fmla="*/ 519740 w 1007350"/>
              <a:gd name="connsiteY124" fmla="*/ 892481 h 948485"/>
              <a:gd name="connsiteX125" fmla="*/ 543344 w 1007350"/>
              <a:gd name="connsiteY125" fmla="*/ 875058 h 948485"/>
              <a:gd name="connsiteX126" fmla="*/ 544587 w 1007350"/>
              <a:gd name="connsiteY126" fmla="*/ 872569 h 948485"/>
              <a:gd name="connsiteX127" fmla="*/ 544587 w 1007350"/>
              <a:gd name="connsiteY127" fmla="*/ 868835 h 948485"/>
              <a:gd name="connsiteX128" fmla="*/ 545829 w 1007350"/>
              <a:gd name="connsiteY128" fmla="*/ 865102 h 948485"/>
              <a:gd name="connsiteX129" fmla="*/ 545829 w 1007350"/>
              <a:gd name="connsiteY129" fmla="*/ 754340 h 948485"/>
              <a:gd name="connsiteX130" fmla="*/ 555768 w 1007350"/>
              <a:gd name="connsiteY130" fmla="*/ 730694 h 948485"/>
              <a:gd name="connsiteX131" fmla="*/ 579372 w 1007350"/>
              <a:gd name="connsiteY131" fmla="*/ 723227 h 948485"/>
              <a:gd name="connsiteX132" fmla="*/ 588068 w 1007350"/>
              <a:gd name="connsiteY132" fmla="*/ 723227 h 948485"/>
              <a:gd name="connsiteX133" fmla="*/ 665092 w 1007350"/>
              <a:gd name="connsiteY133" fmla="*/ 723227 h 948485"/>
              <a:gd name="connsiteX134" fmla="*/ 699877 w 1007350"/>
              <a:gd name="connsiteY134" fmla="*/ 687136 h 948485"/>
              <a:gd name="connsiteX135" fmla="*/ 699877 w 1007350"/>
              <a:gd name="connsiteY135" fmla="*/ 614953 h 948485"/>
              <a:gd name="connsiteX136" fmla="*/ 686211 w 1007350"/>
              <a:gd name="connsiteY136" fmla="*/ 614953 h 948485"/>
              <a:gd name="connsiteX137" fmla="*/ 632791 w 1007350"/>
              <a:gd name="connsiteY137" fmla="*/ 607486 h 948485"/>
              <a:gd name="connsiteX138" fmla="*/ 622853 w 1007350"/>
              <a:gd name="connsiteY138" fmla="*/ 590063 h 948485"/>
              <a:gd name="connsiteX139" fmla="*/ 640245 w 1007350"/>
              <a:gd name="connsiteY139" fmla="*/ 581351 h 948485"/>
              <a:gd name="connsiteX140" fmla="*/ 699877 w 1007350"/>
              <a:gd name="connsiteY140" fmla="*/ 586330 h 948485"/>
              <a:gd name="connsiteX141" fmla="*/ 699877 w 1007350"/>
              <a:gd name="connsiteY141" fmla="*/ 526593 h 948485"/>
              <a:gd name="connsiteX142" fmla="*/ 732177 w 1007350"/>
              <a:gd name="connsiteY142" fmla="*/ 494235 h 948485"/>
              <a:gd name="connsiteX143" fmla="*/ 758266 w 1007350"/>
              <a:gd name="connsiteY143" fmla="*/ 494235 h 948485"/>
              <a:gd name="connsiteX144" fmla="*/ 769446 w 1007350"/>
              <a:gd name="connsiteY144" fmla="*/ 488012 h 948485"/>
              <a:gd name="connsiteX145" fmla="*/ 769446 w 1007350"/>
              <a:gd name="connsiteY145" fmla="*/ 474323 h 948485"/>
              <a:gd name="connsiteX146" fmla="*/ 711057 w 1007350"/>
              <a:gd name="connsiteY146" fmla="*/ 374761 h 948485"/>
              <a:gd name="connsiteX147" fmla="*/ 699877 w 1007350"/>
              <a:gd name="connsiteY147" fmla="*/ 331203 h 948485"/>
              <a:gd name="connsiteX148" fmla="*/ 699877 w 1007350"/>
              <a:gd name="connsiteY148" fmla="*/ 290134 h 948485"/>
              <a:gd name="connsiteX149" fmla="*/ 699877 w 1007350"/>
              <a:gd name="connsiteY149" fmla="*/ 273955 h 948485"/>
              <a:gd name="connsiteX150" fmla="*/ 698634 w 1007350"/>
              <a:gd name="connsiteY150" fmla="*/ 267732 h 948485"/>
              <a:gd name="connsiteX151" fmla="*/ 697392 w 1007350"/>
              <a:gd name="connsiteY151" fmla="*/ 255287 h 948485"/>
              <a:gd name="connsiteX152" fmla="*/ 694907 w 1007350"/>
              <a:gd name="connsiteY152" fmla="*/ 246576 h 948485"/>
              <a:gd name="connsiteX153" fmla="*/ 693665 w 1007350"/>
              <a:gd name="connsiteY153" fmla="*/ 239108 h 948485"/>
              <a:gd name="connsiteX154" fmla="*/ 691180 w 1007350"/>
              <a:gd name="connsiteY154" fmla="*/ 229152 h 948485"/>
              <a:gd name="connsiteX155" fmla="*/ 621610 w 1007350"/>
              <a:gd name="connsiteY155" fmla="*/ 115901 h 948485"/>
              <a:gd name="connsiteX156" fmla="*/ 612914 w 1007350"/>
              <a:gd name="connsiteY156" fmla="*/ 108434 h 948485"/>
              <a:gd name="connsiteX157" fmla="*/ 611672 w 1007350"/>
              <a:gd name="connsiteY157" fmla="*/ 108434 h 948485"/>
              <a:gd name="connsiteX158" fmla="*/ 599249 w 1007350"/>
              <a:gd name="connsiteY158" fmla="*/ 98478 h 948485"/>
              <a:gd name="connsiteX159" fmla="*/ 589310 w 1007350"/>
              <a:gd name="connsiteY159" fmla="*/ 92255 h 948485"/>
              <a:gd name="connsiteX160" fmla="*/ 586826 w 1007350"/>
              <a:gd name="connsiteY160" fmla="*/ 89766 h 948485"/>
              <a:gd name="connsiteX161" fmla="*/ 537133 w 1007350"/>
              <a:gd name="connsiteY161" fmla="*/ 68609 h 948485"/>
              <a:gd name="connsiteX162" fmla="*/ 529679 w 1007350"/>
              <a:gd name="connsiteY162" fmla="*/ 66120 h 948485"/>
              <a:gd name="connsiteX163" fmla="*/ 486974 w 1007350"/>
              <a:gd name="connsiteY163" fmla="*/ 57720 h 948485"/>
              <a:gd name="connsiteX164" fmla="*/ 698596 w 1007350"/>
              <a:gd name="connsiteY164" fmla="*/ 29698 h 948485"/>
              <a:gd name="connsiteX165" fmla="*/ 648942 w 1007350"/>
              <a:gd name="connsiteY165" fmla="*/ 30029 h 948485"/>
              <a:gd name="connsiteX166" fmla="*/ 574402 w 1007350"/>
              <a:gd name="connsiteY166" fmla="*/ 52430 h 948485"/>
              <a:gd name="connsiteX167" fmla="*/ 590553 w 1007350"/>
              <a:gd name="connsiteY167" fmla="*/ 59897 h 948485"/>
              <a:gd name="connsiteX168" fmla="*/ 605460 w 1007350"/>
              <a:gd name="connsiteY168" fmla="*/ 68609 h 948485"/>
              <a:gd name="connsiteX169" fmla="*/ 607945 w 1007350"/>
              <a:gd name="connsiteY169" fmla="*/ 71098 h 948485"/>
              <a:gd name="connsiteX170" fmla="*/ 619126 w 1007350"/>
              <a:gd name="connsiteY170" fmla="*/ 78565 h 948485"/>
              <a:gd name="connsiteX171" fmla="*/ 718511 w 1007350"/>
              <a:gd name="connsiteY171" fmla="*/ 221685 h 948485"/>
              <a:gd name="connsiteX172" fmla="*/ 718511 w 1007350"/>
              <a:gd name="connsiteY172" fmla="*/ 222930 h 948485"/>
              <a:gd name="connsiteX173" fmla="*/ 723481 w 1007350"/>
              <a:gd name="connsiteY173" fmla="*/ 245331 h 948485"/>
              <a:gd name="connsiteX174" fmla="*/ 724723 w 1007350"/>
              <a:gd name="connsiteY174" fmla="*/ 249065 h 948485"/>
              <a:gd name="connsiteX175" fmla="*/ 724723 w 1007350"/>
              <a:gd name="connsiteY175" fmla="*/ 256532 h 948485"/>
              <a:gd name="connsiteX176" fmla="*/ 725965 w 1007350"/>
              <a:gd name="connsiteY176" fmla="*/ 266488 h 948485"/>
              <a:gd name="connsiteX177" fmla="*/ 725965 w 1007350"/>
              <a:gd name="connsiteY177" fmla="*/ 272711 h 948485"/>
              <a:gd name="connsiteX178" fmla="*/ 727208 w 1007350"/>
              <a:gd name="connsiteY178" fmla="*/ 290134 h 948485"/>
              <a:gd name="connsiteX179" fmla="*/ 727208 w 1007350"/>
              <a:gd name="connsiteY179" fmla="*/ 331203 h 948485"/>
              <a:gd name="connsiteX180" fmla="*/ 728450 w 1007350"/>
              <a:gd name="connsiteY180" fmla="*/ 339915 h 948485"/>
              <a:gd name="connsiteX181" fmla="*/ 734661 w 1007350"/>
              <a:gd name="connsiteY181" fmla="*/ 361071 h 948485"/>
              <a:gd name="connsiteX182" fmla="*/ 793050 w 1007350"/>
              <a:gd name="connsiteY182" fmla="*/ 460633 h 948485"/>
              <a:gd name="connsiteX183" fmla="*/ 798020 w 1007350"/>
              <a:gd name="connsiteY183" fmla="*/ 491746 h 948485"/>
              <a:gd name="connsiteX184" fmla="*/ 793050 w 1007350"/>
              <a:gd name="connsiteY184" fmla="*/ 501702 h 948485"/>
              <a:gd name="connsiteX185" fmla="*/ 758266 w 1007350"/>
              <a:gd name="connsiteY185" fmla="*/ 522859 h 948485"/>
              <a:gd name="connsiteX186" fmla="*/ 732177 w 1007350"/>
              <a:gd name="connsiteY186" fmla="*/ 522859 h 948485"/>
              <a:gd name="connsiteX187" fmla="*/ 727208 w 1007350"/>
              <a:gd name="connsiteY187" fmla="*/ 526593 h 948485"/>
              <a:gd name="connsiteX188" fmla="*/ 727208 w 1007350"/>
              <a:gd name="connsiteY188" fmla="*/ 687136 h 948485"/>
              <a:gd name="connsiteX189" fmla="*/ 665092 w 1007350"/>
              <a:gd name="connsiteY189" fmla="*/ 750606 h 948485"/>
              <a:gd name="connsiteX190" fmla="*/ 588068 w 1007350"/>
              <a:gd name="connsiteY190" fmla="*/ 750606 h 948485"/>
              <a:gd name="connsiteX191" fmla="*/ 578129 w 1007350"/>
              <a:gd name="connsiteY191" fmla="*/ 750606 h 948485"/>
              <a:gd name="connsiteX192" fmla="*/ 574402 w 1007350"/>
              <a:gd name="connsiteY192" fmla="*/ 751851 h 948485"/>
              <a:gd name="connsiteX193" fmla="*/ 574402 w 1007350"/>
              <a:gd name="connsiteY193" fmla="*/ 754340 h 948485"/>
              <a:gd name="connsiteX194" fmla="*/ 574402 w 1007350"/>
              <a:gd name="connsiteY194" fmla="*/ 863857 h 948485"/>
              <a:gd name="connsiteX195" fmla="*/ 725965 w 1007350"/>
              <a:gd name="connsiteY195" fmla="*/ 863857 h 948485"/>
              <a:gd name="connsiteX196" fmla="*/ 753296 w 1007350"/>
              <a:gd name="connsiteY196" fmla="*/ 835233 h 948485"/>
              <a:gd name="connsiteX197" fmla="*/ 753296 w 1007350"/>
              <a:gd name="connsiteY197" fmla="*/ 724471 h 948485"/>
              <a:gd name="connsiteX198" fmla="*/ 764477 w 1007350"/>
              <a:gd name="connsiteY198" fmla="*/ 702070 h 948485"/>
              <a:gd name="connsiteX199" fmla="*/ 788081 w 1007350"/>
              <a:gd name="connsiteY199" fmla="*/ 693358 h 948485"/>
              <a:gd name="connsiteX200" fmla="*/ 796777 w 1007350"/>
              <a:gd name="connsiteY200" fmla="*/ 693358 h 948485"/>
              <a:gd name="connsiteX201" fmla="*/ 873801 w 1007350"/>
              <a:gd name="connsiteY201" fmla="*/ 693358 h 948485"/>
              <a:gd name="connsiteX202" fmla="*/ 908586 w 1007350"/>
              <a:gd name="connsiteY202" fmla="*/ 659756 h 948485"/>
              <a:gd name="connsiteX203" fmla="*/ 908586 w 1007350"/>
              <a:gd name="connsiteY203" fmla="*/ 586330 h 948485"/>
              <a:gd name="connsiteX204" fmla="*/ 893678 w 1007350"/>
              <a:gd name="connsiteY204" fmla="*/ 586330 h 948485"/>
              <a:gd name="connsiteX205" fmla="*/ 841501 w 1007350"/>
              <a:gd name="connsiteY205" fmla="*/ 578862 h 948485"/>
              <a:gd name="connsiteX206" fmla="*/ 831562 w 1007350"/>
              <a:gd name="connsiteY206" fmla="*/ 561439 h 948485"/>
              <a:gd name="connsiteX207" fmla="*/ 848955 w 1007350"/>
              <a:gd name="connsiteY207" fmla="*/ 552727 h 948485"/>
              <a:gd name="connsiteX208" fmla="*/ 908586 w 1007350"/>
              <a:gd name="connsiteY208" fmla="*/ 557706 h 948485"/>
              <a:gd name="connsiteX209" fmla="*/ 908586 w 1007350"/>
              <a:gd name="connsiteY209" fmla="*/ 497969 h 948485"/>
              <a:gd name="connsiteX210" fmla="*/ 939644 w 1007350"/>
              <a:gd name="connsiteY210" fmla="*/ 465611 h 948485"/>
              <a:gd name="connsiteX211" fmla="*/ 965733 w 1007350"/>
              <a:gd name="connsiteY211" fmla="*/ 465611 h 948485"/>
              <a:gd name="connsiteX212" fmla="*/ 978156 w 1007350"/>
              <a:gd name="connsiteY212" fmla="*/ 458144 h 948485"/>
              <a:gd name="connsiteX213" fmla="*/ 976913 w 1007350"/>
              <a:gd name="connsiteY213" fmla="*/ 444454 h 948485"/>
              <a:gd name="connsiteX214" fmla="*/ 919767 w 1007350"/>
              <a:gd name="connsiteY214" fmla="*/ 346137 h 948485"/>
              <a:gd name="connsiteX215" fmla="*/ 908586 w 1007350"/>
              <a:gd name="connsiteY215" fmla="*/ 303824 h 948485"/>
              <a:gd name="connsiteX216" fmla="*/ 908586 w 1007350"/>
              <a:gd name="connsiteY216" fmla="*/ 260265 h 948485"/>
              <a:gd name="connsiteX217" fmla="*/ 830320 w 1007350"/>
              <a:gd name="connsiteY217" fmla="*/ 87277 h 948485"/>
              <a:gd name="connsiteX218" fmla="*/ 698596 w 1007350"/>
              <a:gd name="connsiteY218" fmla="*/ 29698 h 948485"/>
              <a:gd name="connsiteX219" fmla="*/ 701682 w 1007350"/>
              <a:gd name="connsiteY219" fmla="*/ 1366 h 948485"/>
              <a:gd name="connsiteX220" fmla="*/ 848955 w 1007350"/>
              <a:gd name="connsiteY220" fmla="*/ 66120 h 948485"/>
              <a:gd name="connsiteX221" fmla="*/ 935917 w 1007350"/>
              <a:gd name="connsiteY221" fmla="*/ 260265 h 948485"/>
              <a:gd name="connsiteX222" fmla="*/ 935917 w 1007350"/>
              <a:gd name="connsiteY222" fmla="*/ 303824 h 948485"/>
              <a:gd name="connsiteX223" fmla="*/ 943371 w 1007350"/>
              <a:gd name="connsiteY223" fmla="*/ 332447 h 948485"/>
              <a:gd name="connsiteX224" fmla="*/ 1001760 w 1007350"/>
              <a:gd name="connsiteY224" fmla="*/ 430765 h 948485"/>
              <a:gd name="connsiteX225" fmla="*/ 1001760 w 1007350"/>
              <a:gd name="connsiteY225" fmla="*/ 471834 h 948485"/>
              <a:gd name="connsiteX226" fmla="*/ 965733 w 1007350"/>
              <a:gd name="connsiteY226" fmla="*/ 494235 h 948485"/>
              <a:gd name="connsiteX227" fmla="*/ 939644 w 1007350"/>
              <a:gd name="connsiteY227" fmla="*/ 494235 h 948485"/>
              <a:gd name="connsiteX228" fmla="*/ 935917 w 1007350"/>
              <a:gd name="connsiteY228" fmla="*/ 497969 h 948485"/>
              <a:gd name="connsiteX229" fmla="*/ 935917 w 1007350"/>
              <a:gd name="connsiteY229" fmla="*/ 659756 h 948485"/>
              <a:gd name="connsiteX230" fmla="*/ 873801 w 1007350"/>
              <a:gd name="connsiteY230" fmla="*/ 721982 h 948485"/>
              <a:gd name="connsiteX231" fmla="*/ 796777 w 1007350"/>
              <a:gd name="connsiteY231" fmla="*/ 721982 h 948485"/>
              <a:gd name="connsiteX232" fmla="*/ 786839 w 1007350"/>
              <a:gd name="connsiteY232" fmla="*/ 721982 h 948485"/>
              <a:gd name="connsiteX233" fmla="*/ 783112 w 1007350"/>
              <a:gd name="connsiteY233" fmla="*/ 723227 h 948485"/>
              <a:gd name="connsiteX234" fmla="*/ 781870 w 1007350"/>
              <a:gd name="connsiteY234" fmla="*/ 724471 h 948485"/>
              <a:gd name="connsiteX235" fmla="*/ 781870 w 1007350"/>
              <a:gd name="connsiteY235" fmla="*/ 835233 h 948485"/>
              <a:gd name="connsiteX236" fmla="*/ 725965 w 1007350"/>
              <a:gd name="connsiteY236" fmla="*/ 891237 h 948485"/>
              <a:gd name="connsiteX237" fmla="*/ 566948 w 1007350"/>
              <a:gd name="connsiteY237" fmla="*/ 891237 h 948485"/>
              <a:gd name="connsiteX238" fmla="*/ 519740 w 1007350"/>
              <a:gd name="connsiteY238" fmla="*/ 919861 h 948485"/>
              <a:gd name="connsiteX239" fmla="*/ 359481 w 1007350"/>
              <a:gd name="connsiteY239" fmla="*/ 919861 h 948485"/>
              <a:gd name="connsiteX240" fmla="*/ 311031 w 1007350"/>
              <a:gd name="connsiteY240" fmla="*/ 948485 h 948485"/>
              <a:gd name="connsiteX241" fmla="*/ 117229 w 1007350"/>
              <a:gd name="connsiteY241" fmla="*/ 948485 h 948485"/>
              <a:gd name="connsiteX242" fmla="*/ 61325 w 1007350"/>
              <a:gd name="connsiteY242" fmla="*/ 893726 h 948485"/>
              <a:gd name="connsiteX243" fmla="*/ 61325 w 1007350"/>
              <a:gd name="connsiteY243" fmla="*/ 665979 h 948485"/>
              <a:gd name="connsiteX244" fmla="*/ 48902 w 1007350"/>
              <a:gd name="connsiteY244" fmla="*/ 470589 h 948485"/>
              <a:gd name="connsiteX245" fmla="*/ 1694 w 1007350"/>
              <a:gd name="connsiteY245" fmla="*/ 290134 h 948485"/>
              <a:gd name="connsiteX246" fmla="*/ 230280 w 1007350"/>
              <a:gd name="connsiteY246" fmla="*/ 59897 h 948485"/>
              <a:gd name="connsiteX247" fmla="*/ 332150 w 1007350"/>
              <a:gd name="connsiteY247" fmla="*/ 68609 h 948485"/>
              <a:gd name="connsiteX248" fmla="*/ 438990 w 1007350"/>
              <a:gd name="connsiteY248" fmla="*/ 31273 h 948485"/>
              <a:gd name="connsiteX249" fmla="*/ 539618 w 1007350"/>
              <a:gd name="connsiteY249" fmla="*/ 38741 h 948485"/>
              <a:gd name="connsiteX250" fmla="*/ 646457 w 1007350"/>
              <a:gd name="connsiteY250" fmla="*/ 1405 h 948485"/>
              <a:gd name="connsiteX251" fmla="*/ 701682 w 1007350"/>
              <a:gd name="connsiteY251" fmla="*/ 1366 h 94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007350" h="948485">
                <a:moveTo>
                  <a:pt x="178481" y="191686"/>
                </a:moveTo>
                <a:lnTo>
                  <a:pt x="236092" y="191686"/>
                </a:lnTo>
                <a:cubicBezTo>
                  <a:pt x="239849" y="191686"/>
                  <a:pt x="243606" y="196724"/>
                  <a:pt x="242354" y="200503"/>
                </a:cubicBezTo>
                <a:cubicBezTo>
                  <a:pt x="239849" y="203022"/>
                  <a:pt x="238597" y="208060"/>
                  <a:pt x="238597" y="210579"/>
                </a:cubicBezTo>
                <a:cubicBezTo>
                  <a:pt x="238597" y="226954"/>
                  <a:pt x="254878" y="240809"/>
                  <a:pt x="271159" y="235771"/>
                </a:cubicBezTo>
                <a:cubicBezTo>
                  <a:pt x="279926" y="233251"/>
                  <a:pt x="286188" y="226954"/>
                  <a:pt x="288693" y="218137"/>
                </a:cubicBezTo>
                <a:cubicBezTo>
                  <a:pt x="291198" y="213099"/>
                  <a:pt x="289945" y="206801"/>
                  <a:pt x="287440" y="201763"/>
                </a:cubicBezTo>
                <a:cubicBezTo>
                  <a:pt x="284936" y="196724"/>
                  <a:pt x="288693" y="191686"/>
                  <a:pt x="293702" y="191686"/>
                </a:cubicBezTo>
                <a:lnTo>
                  <a:pt x="351313" y="191686"/>
                </a:lnTo>
                <a:cubicBezTo>
                  <a:pt x="363837" y="191686"/>
                  <a:pt x="372604" y="201763"/>
                  <a:pt x="372604" y="213099"/>
                </a:cubicBezTo>
                <a:lnTo>
                  <a:pt x="372604" y="273557"/>
                </a:lnTo>
                <a:cubicBezTo>
                  <a:pt x="378866" y="267259"/>
                  <a:pt x="388885" y="262221"/>
                  <a:pt x="398904" y="266000"/>
                </a:cubicBezTo>
                <a:cubicBezTo>
                  <a:pt x="407671" y="268519"/>
                  <a:pt x="413933" y="274817"/>
                  <a:pt x="416438" y="283634"/>
                </a:cubicBezTo>
                <a:cubicBezTo>
                  <a:pt x="421448" y="300008"/>
                  <a:pt x="407671" y="316382"/>
                  <a:pt x="391390" y="316382"/>
                </a:cubicBezTo>
                <a:cubicBezTo>
                  <a:pt x="383875" y="316382"/>
                  <a:pt x="377613" y="311344"/>
                  <a:pt x="372604" y="306306"/>
                </a:cubicBezTo>
                <a:lnTo>
                  <a:pt x="372604" y="366764"/>
                </a:lnTo>
                <a:cubicBezTo>
                  <a:pt x="372604" y="379360"/>
                  <a:pt x="363837" y="388177"/>
                  <a:pt x="351313" y="388177"/>
                </a:cubicBezTo>
                <a:lnTo>
                  <a:pt x="293702" y="388177"/>
                </a:lnTo>
                <a:cubicBezTo>
                  <a:pt x="288693" y="388177"/>
                  <a:pt x="284936" y="383138"/>
                  <a:pt x="287440" y="379360"/>
                </a:cubicBezTo>
                <a:cubicBezTo>
                  <a:pt x="288693" y="376841"/>
                  <a:pt x="289945" y="373062"/>
                  <a:pt x="289945" y="369283"/>
                </a:cubicBezTo>
                <a:cubicBezTo>
                  <a:pt x="289945" y="352909"/>
                  <a:pt x="274916" y="340314"/>
                  <a:pt x="257383" y="344092"/>
                </a:cubicBezTo>
                <a:cubicBezTo>
                  <a:pt x="249868" y="346611"/>
                  <a:pt x="243606" y="354169"/>
                  <a:pt x="241101" y="361726"/>
                </a:cubicBezTo>
                <a:cubicBezTo>
                  <a:pt x="238597" y="368024"/>
                  <a:pt x="238597" y="374322"/>
                  <a:pt x="242354" y="379360"/>
                </a:cubicBezTo>
                <a:cubicBezTo>
                  <a:pt x="243606" y="383138"/>
                  <a:pt x="241101" y="388177"/>
                  <a:pt x="236092" y="388177"/>
                </a:cubicBezTo>
                <a:lnTo>
                  <a:pt x="178481" y="388177"/>
                </a:lnTo>
                <a:cubicBezTo>
                  <a:pt x="167210" y="388177"/>
                  <a:pt x="157190" y="379360"/>
                  <a:pt x="157190" y="366764"/>
                </a:cubicBezTo>
                <a:lnTo>
                  <a:pt x="157190" y="306306"/>
                </a:lnTo>
                <a:cubicBezTo>
                  <a:pt x="152181" y="311344"/>
                  <a:pt x="145919" y="316382"/>
                  <a:pt x="137152" y="316382"/>
                </a:cubicBezTo>
                <a:cubicBezTo>
                  <a:pt x="120871" y="316382"/>
                  <a:pt x="109599" y="300008"/>
                  <a:pt x="113356" y="283634"/>
                </a:cubicBezTo>
                <a:cubicBezTo>
                  <a:pt x="115861" y="274817"/>
                  <a:pt x="122123" y="268519"/>
                  <a:pt x="130890" y="266000"/>
                </a:cubicBezTo>
                <a:cubicBezTo>
                  <a:pt x="140909" y="262221"/>
                  <a:pt x="150928" y="267259"/>
                  <a:pt x="157190" y="274817"/>
                </a:cubicBezTo>
                <a:lnTo>
                  <a:pt x="157190" y="213099"/>
                </a:lnTo>
                <a:cubicBezTo>
                  <a:pt x="157190" y="201763"/>
                  <a:pt x="167210" y="191686"/>
                  <a:pt x="178481" y="191686"/>
                </a:cubicBezTo>
                <a:close/>
                <a:moveTo>
                  <a:pt x="260096" y="86032"/>
                </a:moveTo>
                <a:cubicBezTo>
                  <a:pt x="251400" y="86032"/>
                  <a:pt x="242704" y="86032"/>
                  <a:pt x="232765" y="87277"/>
                </a:cubicBezTo>
                <a:cubicBezTo>
                  <a:pt x="127168" y="99722"/>
                  <a:pt x="41448" y="186838"/>
                  <a:pt x="30267" y="293867"/>
                </a:cubicBezTo>
                <a:cubicBezTo>
                  <a:pt x="24056" y="351115"/>
                  <a:pt x="38963" y="408363"/>
                  <a:pt x="72506" y="454410"/>
                </a:cubicBezTo>
                <a:cubicBezTo>
                  <a:pt x="86172" y="474323"/>
                  <a:pt x="89898" y="663490"/>
                  <a:pt x="89898" y="665979"/>
                </a:cubicBezTo>
                <a:lnTo>
                  <a:pt x="89898" y="893726"/>
                </a:lnTo>
                <a:cubicBezTo>
                  <a:pt x="89898" y="908660"/>
                  <a:pt x="102322" y="921105"/>
                  <a:pt x="117229" y="921105"/>
                </a:cubicBezTo>
                <a:lnTo>
                  <a:pt x="311031" y="921105"/>
                </a:lnTo>
                <a:cubicBezTo>
                  <a:pt x="322212" y="921105"/>
                  <a:pt x="332150" y="914883"/>
                  <a:pt x="337120" y="904927"/>
                </a:cubicBezTo>
                <a:lnTo>
                  <a:pt x="337120" y="901193"/>
                </a:lnTo>
                <a:cubicBezTo>
                  <a:pt x="337120" y="899948"/>
                  <a:pt x="338362" y="899948"/>
                  <a:pt x="338362" y="897459"/>
                </a:cubicBezTo>
                <a:cubicBezTo>
                  <a:pt x="338362" y="896215"/>
                  <a:pt x="338362" y="894970"/>
                  <a:pt x="338362" y="893726"/>
                </a:cubicBezTo>
                <a:lnTo>
                  <a:pt x="338362" y="782964"/>
                </a:lnTo>
                <a:cubicBezTo>
                  <a:pt x="338362" y="780475"/>
                  <a:pt x="338362" y="777986"/>
                  <a:pt x="339604" y="776741"/>
                </a:cubicBezTo>
                <a:cubicBezTo>
                  <a:pt x="339604" y="775496"/>
                  <a:pt x="340847" y="774252"/>
                  <a:pt x="340847" y="771763"/>
                </a:cubicBezTo>
                <a:lnTo>
                  <a:pt x="340847" y="770518"/>
                </a:lnTo>
                <a:cubicBezTo>
                  <a:pt x="342089" y="769274"/>
                  <a:pt x="342089" y="768029"/>
                  <a:pt x="343331" y="765540"/>
                </a:cubicBezTo>
                <a:cubicBezTo>
                  <a:pt x="343331" y="765540"/>
                  <a:pt x="344574" y="765540"/>
                  <a:pt x="344574" y="764296"/>
                </a:cubicBezTo>
                <a:cubicBezTo>
                  <a:pt x="344574" y="764296"/>
                  <a:pt x="345816" y="763051"/>
                  <a:pt x="347058" y="761807"/>
                </a:cubicBezTo>
                <a:lnTo>
                  <a:pt x="348301" y="760562"/>
                </a:lnTo>
                <a:cubicBezTo>
                  <a:pt x="349543" y="759318"/>
                  <a:pt x="350785" y="758073"/>
                  <a:pt x="352028" y="758073"/>
                </a:cubicBezTo>
                <a:cubicBezTo>
                  <a:pt x="352028" y="756829"/>
                  <a:pt x="352028" y="756829"/>
                  <a:pt x="354512" y="756829"/>
                </a:cubicBezTo>
                <a:cubicBezTo>
                  <a:pt x="358239" y="753095"/>
                  <a:pt x="363208" y="751851"/>
                  <a:pt x="368178" y="751851"/>
                </a:cubicBezTo>
                <a:cubicBezTo>
                  <a:pt x="369420" y="751851"/>
                  <a:pt x="371905" y="750606"/>
                  <a:pt x="371905" y="751851"/>
                </a:cubicBezTo>
                <a:cubicBezTo>
                  <a:pt x="375632" y="751851"/>
                  <a:pt x="378116" y="751851"/>
                  <a:pt x="381843" y="751851"/>
                </a:cubicBezTo>
                <a:lnTo>
                  <a:pt x="458867" y="751851"/>
                </a:lnTo>
                <a:cubicBezTo>
                  <a:pt x="477502" y="751851"/>
                  <a:pt x="492409" y="736916"/>
                  <a:pt x="492409" y="717004"/>
                </a:cubicBezTo>
                <a:lnTo>
                  <a:pt x="492409" y="643577"/>
                </a:lnTo>
                <a:cubicBezTo>
                  <a:pt x="487440" y="643577"/>
                  <a:pt x="483713" y="643577"/>
                  <a:pt x="478744" y="643577"/>
                </a:cubicBezTo>
                <a:cubicBezTo>
                  <a:pt x="458867" y="643577"/>
                  <a:pt x="441474" y="641088"/>
                  <a:pt x="425324" y="637355"/>
                </a:cubicBezTo>
                <a:cubicBezTo>
                  <a:pt x="419113" y="634866"/>
                  <a:pt x="414143" y="627399"/>
                  <a:pt x="416628" y="618687"/>
                </a:cubicBezTo>
                <a:cubicBezTo>
                  <a:pt x="419113" y="612464"/>
                  <a:pt x="426567" y="607486"/>
                  <a:pt x="432778" y="609975"/>
                </a:cubicBezTo>
                <a:cubicBezTo>
                  <a:pt x="450171" y="614953"/>
                  <a:pt x="470048" y="616198"/>
                  <a:pt x="492409" y="614953"/>
                </a:cubicBezTo>
                <a:lnTo>
                  <a:pt x="492409" y="555217"/>
                </a:lnTo>
                <a:cubicBezTo>
                  <a:pt x="492409" y="552727"/>
                  <a:pt x="493652" y="551483"/>
                  <a:pt x="493652" y="548994"/>
                </a:cubicBezTo>
                <a:cubicBezTo>
                  <a:pt x="496136" y="535304"/>
                  <a:pt x="508560" y="522859"/>
                  <a:pt x="524710" y="522859"/>
                </a:cubicBezTo>
                <a:lnTo>
                  <a:pt x="549556" y="522859"/>
                </a:lnTo>
                <a:cubicBezTo>
                  <a:pt x="557010" y="522859"/>
                  <a:pt x="560737" y="519125"/>
                  <a:pt x="560737" y="516636"/>
                </a:cubicBezTo>
                <a:cubicBezTo>
                  <a:pt x="561979" y="515392"/>
                  <a:pt x="563222" y="512903"/>
                  <a:pt x="563222" y="509169"/>
                </a:cubicBezTo>
                <a:cubicBezTo>
                  <a:pt x="563222" y="507925"/>
                  <a:pt x="561979" y="506680"/>
                  <a:pt x="561979" y="505436"/>
                </a:cubicBezTo>
                <a:cubicBezTo>
                  <a:pt x="561979" y="504191"/>
                  <a:pt x="561979" y="502947"/>
                  <a:pt x="560737" y="502947"/>
                </a:cubicBezTo>
                <a:lnTo>
                  <a:pt x="504833" y="403385"/>
                </a:lnTo>
                <a:cubicBezTo>
                  <a:pt x="497379" y="390940"/>
                  <a:pt x="492409" y="376006"/>
                  <a:pt x="492409" y="359827"/>
                </a:cubicBezTo>
                <a:lnTo>
                  <a:pt x="492409" y="318758"/>
                </a:lnTo>
                <a:cubicBezTo>
                  <a:pt x="492409" y="313780"/>
                  <a:pt x="492409" y="307557"/>
                  <a:pt x="491167" y="302579"/>
                </a:cubicBezTo>
                <a:cubicBezTo>
                  <a:pt x="491167" y="300090"/>
                  <a:pt x="491167" y="298845"/>
                  <a:pt x="491167" y="297601"/>
                </a:cubicBezTo>
                <a:cubicBezTo>
                  <a:pt x="491167" y="292623"/>
                  <a:pt x="491167" y="288889"/>
                  <a:pt x="489925" y="283911"/>
                </a:cubicBezTo>
                <a:cubicBezTo>
                  <a:pt x="488682" y="281422"/>
                  <a:pt x="488682" y="278933"/>
                  <a:pt x="488682" y="275200"/>
                </a:cubicBezTo>
                <a:cubicBezTo>
                  <a:pt x="487440" y="272711"/>
                  <a:pt x="487440" y="271466"/>
                  <a:pt x="487440" y="267732"/>
                </a:cubicBezTo>
                <a:cubicBezTo>
                  <a:pt x="486198" y="265243"/>
                  <a:pt x="484956" y="261510"/>
                  <a:pt x="484956" y="259021"/>
                </a:cubicBezTo>
                <a:cubicBezTo>
                  <a:pt x="484956" y="257776"/>
                  <a:pt x="483713" y="257776"/>
                  <a:pt x="483713" y="257776"/>
                </a:cubicBezTo>
                <a:cubicBezTo>
                  <a:pt x="472532" y="214218"/>
                  <a:pt x="448928" y="175638"/>
                  <a:pt x="415386" y="144525"/>
                </a:cubicBezTo>
                <a:cubicBezTo>
                  <a:pt x="404205" y="135813"/>
                  <a:pt x="393024" y="127101"/>
                  <a:pt x="380601" y="119634"/>
                </a:cubicBezTo>
                <a:cubicBezTo>
                  <a:pt x="376874" y="117145"/>
                  <a:pt x="374389" y="115901"/>
                  <a:pt x="371905" y="114656"/>
                </a:cubicBezTo>
                <a:cubicBezTo>
                  <a:pt x="369420" y="113412"/>
                  <a:pt x="366935" y="112167"/>
                  <a:pt x="364451" y="110923"/>
                </a:cubicBezTo>
                <a:cubicBezTo>
                  <a:pt x="359481" y="108434"/>
                  <a:pt x="354512" y="105945"/>
                  <a:pt x="348301" y="103456"/>
                </a:cubicBezTo>
                <a:cubicBezTo>
                  <a:pt x="342089" y="100967"/>
                  <a:pt x="337120" y="98478"/>
                  <a:pt x="330908" y="97233"/>
                </a:cubicBezTo>
                <a:cubicBezTo>
                  <a:pt x="329666" y="97233"/>
                  <a:pt x="328424" y="95988"/>
                  <a:pt x="328424" y="95988"/>
                </a:cubicBezTo>
                <a:lnTo>
                  <a:pt x="322212" y="93499"/>
                </a:lnTo>
                <a:cubicBezTo>
                  <a:pt x="302335" y="88521"/>
                  <a:pt x="282458" y="86032"/>
                  <a:pt x="260096" y="86032"/>
                </a:cubicBezTo>
                <a:close/>
                <a:moveTo>
                  <a:pt x="486974" y="57720"/>
                </a:moveTo>
                <a:cubicBezTo>
                  <a:pt x="472222" y="56475"/>
                  <a:pt x="457003" y="56786"/>
                  <a:pt x="441474" y="58653"/>
                </a:cubicBezTo>
                <a:cubicBezTo>
                  <a:pt x="415386" y="61142"/>
                  <a:pt x="390539" y="68609"/>
                  <a:pt x="366935" y="81054"/>
                </a:cubicBezTo>
                <a:cubicBezTo>
                  <a:pt x="371905" y="83543"/>
                  <a:pt x="376874" y="86032"/>
                  <a:pt x="383086" y="89766"/>
                </a:cubicBezTo>
                <a:cubicBezTo>
                  <a:pt x="388055" y="92255"/>
                  <a:pt x="393024" y="94744"/>
                  <a:pt x="396751" y="98478"/>
                </a:cubicBezTo>
                <a:cubicBezTo>
                  <a:pt x="399236" y="98478"/>
                  <a:pt x="401720" y="99722"/>
                  <a:pt x="402963" y="100967"/>
                </a:cubicBezTo>
                <a:cubicBezTo>
                  <a:pt x="405447" y="102211"/>
                  <a:pt x="409174" y="104700"/>
                  <a:pt x="411659" y="107189"/>
                </a:cubicBezTo>
                <a:cubicBezTo>
                  <a:pt x="460109" y="142036"/>
                  <a:pt x="494894" y="191817"/>
                  <a:pt x="511044" y="250309"/>
                </a:cubicBezTo>
                <a:cubicBezTo>
                  <a:pt x="511044" y="250309"/>
                  <a:pt x="511044" y="250309"/>
                  <a:pt x="511044" y="251554"/>
                </a:cubicBezTo>
                <a:cubicBezTo>
                  <a:pt x="513529" y="259021"/>
                  <a:pt x="514771" y="266488"/>
                  <a:pt x="517256" y="273955"/>
                </a:cubicBezTo>
                <a:cubicBezTo>
                  <a:pt x="517256" y="275200"/>
                  <a:pt x="517256" y="276444"/>
                  <a:pt x="517256" y="277689"/>
                </a:cubicBezTo>
                <a:cubicBezTo>
                  <a:pt x="517256" y="280178"/>
                  <a:pt x="517256" y="282667"/>
                  <a:pt x="518498" y="285156"/>
                </a:cubicBezTo>
                <a:cubicBezTo>
                  <a:pt x="518498" y="288889"/>
                  <a:pt x="518498" y="292623"/>
                  <a:pt x="518498" y="295112"/>
                </a:cubicBezTo>
                <a:cubicBezTo>
                  <a:pt x="519740" y="297601"/>
                  <a:pt x="519740" y="300090"/>
                  <a:pt x="519740" y="301334"/>
                </a:cubicBezTo>
                <a:cubicBezTo>
                  <a:pt x="519740" y="307557"/>
                  <a:pt x="519740" y="313780"/>
                  <a:pt x="519740" y="318758"/>
                </a:cubicBezTo>
                <a:lnTo>
                  <a:pt x="519740" y="359827"/>
                </a:lnTo>
                <a:cubicBezTo>
                  <a:pt x="519740" y="371028"/>
                  <a:pt x="523467" y="380984"/>
                  <a:pt x="528437" y="389695"/>
                </a:cubicBezTo>
                <a:lnTo>
                  <a:pt x="585583" y="489257"/>
                </a:lnTo>
                <a:cubicBezTo>
                  <a:pt x="589310" y="495480"/>
                  <a:pt x="590553" y="502947"/>
                  <a:pt x="590553" y="509169"/>
                </a:cubicBezTo>
                <a:cubicBezTo>
                  <a:pt x="590553" y="516636"/>
                  <a:pt x="589310" y="524104"/>
                  <a:pt x="585583" y="530326"/>
                </a:cubicBezTo>
                <a:cubicBezTo>
                  <a:pt x="580614" y="540282"/>
                  <a:pt x="570676" y="546505"/>
                  <a:pt x="560737" y="550238"/>
                </a:cubicBezTo>
                <a:cubicBezTo>
                  <a:pt x="557010" y="550238"/>
                  <a:pt x="553283" y="551483"/>
                  <a:pt x="549556" y="551483"/>
                </a:cubicBezTo>
                <a:lnTo>
                  <a:pt x="524710" y="551483"/>
                </a:lnTo>
                <a:cubicBezTo>
                  <a:pt x="522225" y="551483"/>
                  <a:pt x="519740" y="552727"/>
                  <a:pt x="519740" y="555217"/>
                </a:cubicBezTo>
                <a:lnTo>
                  <a:pt x="519740" y="717004"/>
                </a:lnTo>
                <a:cubicBezTo>
                  <a:pt x="519740" y="751851"/>
                  <a:pt x="492409" y="779230"/>
                  <a:pt x="458867" y="779230"/>
                </a:cubicBezTo>
                <a:lnTo>
                  <a:pt x="381843" y="779230"/>
                </a:lnTo>
                <a:cubicBezTo>
                  <a:pt x="376874" y="779230"/>
                  <a:pt x="374389" y="779230"/>
                  <a:pt x="370662" y="779230"/>
                </a:cubicBezTo>
                <a:cubicBezTo>
                  <a:pt x="369420" y="779230"/>
                  <a:pt x="369420" y="779230"/>
                  <a:pt x="368178" y="780475"/>
                </a:cubicBezTo>
                <a:cubicBezTo>
                  <a:pt x="366935" y="781719"/>
                  <a:pt x="366935" y="781719"/>
                  <a:pt x="366935" y="782964"/>
                </a:cubicBezTo>
                <a:lnTo>
                  <a:pt x="366935" y="892481"/>
                </a:lnTo>
                <a:lnTo>
                  <a:pt x="519740" y="892481"/>
                </a:lnTo>
                <a:cubicBezTo>
                  <a:pt x="529679" y="892481"/>
                  <a:pt x="538375" y="886259"/>
                  <a:pt x="543344" y="875058"/>
                </a:cubicBezTo>
                <a:lnTo>
                  <a:pt x="544587" y="872569"/>
                </a:lnTo>
                <a:cubicBezTo>
                  <a:pt x="544587" y="871324"/>
                  <a:pt x="544587" y="870080"/>
                  <a:pt x="544587" y="868835"/>
                </a:cubicBezTo>
                <a:cubicBezTo>
                  <a:pt x="545829" y="867591"/>
                  <a:pt x="545829" y="866346"/>
                  <a:pt x="545829" y="865102"/>
                </a:cubicBezTo>
                <a:lnTo>
                  <a:pt x="545829" y="754340"/>
                </a:lnTo>
                <a:cubicBezTo>
                  <a:pt x="545829" y="745628"/>
                  <a:pt x="549556" y="736916"/>
                  <a:pt x="555768" y="730694"/>
                </a:cubicBezTo>
                <a:cubicBezTo>
                  <a:pt x="561979" y="724471"/>
                  <a:pt x="570676" y="721982"/>
                  <a:pt x="579372" y="723227"/>
                </a:cubicBezTo>
                <a:cubicBezTo>
                  <a:pt x="581856" y="723227"/>
                  <a:pt x="585583" y="723227"/>
                  <a:pt x="588068" y="723227"/>
                </a:cubicBezTo>
                <a:lnTo>
                  <a:pt x="665092" y="723227"/>
                </a:lnTo>
                <a:cubicBezTo>
                  <a:pt x="683726" y="723227"/>
                  <a:pt x="699877" y="707048"/>
                  <a:pt x="699877" y="687136"/>
                </a:cubicBezTo>
                <a:lnTo>
                  <a:pt x="699877" y="614953"/>
                </a:lnTo>
                <a:cubicBezTo>
                  <a:pt x="694907" y="614953"/>
                  <a:pt x="689938" y="614953"/>
                  <a:pt x="686211" y="614953"/>
                </a:cubicBezTo>
                <a:cubicBezTo>
                  <a:pt x="666334" y="614953"/>
                  <a:pt x="648942" y="612464"/>
                  <a:pt x="632791" y="607486"/>
                </a:cubicBezTo>
                <a:cubicBezTo>
                  <a:pt x="625337" y="604997"/>
                  <a:pt x="621610" y="597530"/>
                  <a:pt x="622853" y="590063"/>
                </a:cubicBezTo>
                <a:cubicBezTo>
                  <a:pt x="625337" y="583840"/>
                  <a:pt x="632791" y="578862"/>
                  <a:pt x="640245" y="581351"/>
                </a:cubicBezTo>
                <a:cubicBezTo>
                  <a:pt x="657638" y="586330"/>
                  <a:pt x="677515" y="587574"/>
                  <a:pt x="699877" y="586330"/>
                </a:cubicBezTo>
                <a:lnTo>
                  <a:pt x="699877" y="526593"/>
                </a:lnTo>
                <a:cubicBezTo>
                  <a:pt x="699877" y="509169"/>
                  <a:pt x="713542" y="494235"/>
                  <a:pt x="732177" y="494235"/>
                </a:cubicBezTo>
                <a:lnTo>
                  <a:pt x="758266" y="494235"/>
                </a:lnTo>
                <a:cubicBezTo>
                  <a:pt x="764477" y="494235"/>
                  <a:pt x="768204" y="489257"/>
                  <a:pt x="769446" y="488012"/>
                </a:cubicBezTo>
                <a:cubicBezTo>
                  <a:pt x="770689" y="485523"/>
                  <a:pt x="773173" y="480545"/>
                  <a:pt x="769446" y="474323"/>
                </a:cubicBezTo>
                <a:lnTo>
                  <a:pt x="711057" y="374761"/>
                </a:lnTo>
                <a:cubicBezTo>
                  <a:pt x="703604" y="362316"/>
                  <a:pt x="699877" y="347382"/>
                  <a:pt x="699877" y="331203"/>
                </a:cubicBezTo>
                <a:lnTo>
                  <a:pt x="699877" y="290134"/>
                </a:lnTo>
                <a:cubicBezTo>
                  <a:pt x="699877" y="283911"/>
                  <a:pt x="699877" y="278933"/>
                  <a:pt x="699877" y="273955"/>
                </a:cubicBezTo>
                <a:cubicBezTo>
                  <a:pt x="698634" y="271466"/>
                  <a:pt x="698634" y="270221"/>
                  <a:pt x="698634" y="267732"/>
                </a:cubicBezTo>
                <a:cubicBezTo>
                  <a:pt x="697392" y="263999"/>
                  <a:pt x="697392" y="260265"/>
                  <a:pt x="697392" y="255287"/>
                </a:cubicBezTo>
                <a:cubicBezTo>
                  <a:pt x="696150" y="252798"/>
                  <a:pt x="696150" y="249065"/>
                  <a:pt x="694907" y="246576"/>
                </a:cubicBezTo>
                <a:cubicBezTo>
                  <a:pt x="694907" y="244087"/>
                  <a:pt x="694907" y="241598"/>
                  <a:pt x="693665" y="239108"/>
                </a:cubicBezTo>
                <a:cubicBezTo>
                  <a:pt x="693665" y="235375"/>
                  <a:pt x="692423" y="232886"/>
                  <a:pt x="691180" y="229152"/>
                </a:cubicBezTo>
                <a:cubicBezTo>
                  <a:pt x="679999" y="185594"/>
                  <a:pt x="656395" y="147014"/>
                  <a:pt x="621610" y="115901"/>
                </a:cubicBezTo>
                <a:cubicBezTo>
                  <a:pt x="619126" y="113412"/>
                  <a:pt x="615399" y="110923"/>
                  <a:pt x="612914" y="108434"/>
                </a:cubicBezTo>
                <a:lnTo>
                  <a:pt x="611672" y="108434"/>
                </a:lnTo>
                <a:cubicBezTo>
                  <a:pt x="607945" y="104700"/>
                  <a:pt x="602976" y="100967"/>
                  <a:pt x="599249" y="98478"/>
                </a:cubicBezTo>
                <a:cubicBezTo>
                  <a:pt x="595522" y="95988"/>
                  <a:pt x="593037" y="93499"/>
                  <a:pt x="589310" y="92255"/>
                </a:cubicBezTo>
                <a:cubicBezTo>
                  <a:pt x="589310" y="92255"/>
                  <a:pt x="588068" y="91010"/>
                  <a:pt x="586826" y="89766"/>
                </a:cubicBezTo>
                <a:cubicBezTo>
                  <a:pt x="570676" y="81054"/>
                  <a:pt x="554525" y="73587"/>
                  <a:pt x="537133" y="68609"/>
                </a:cubicBezTo>
                <a:lnTo>
                  <a:pt x="529679" y="66120"/>
                </a:lnTo>
                <a:cubicBezTo>
                  <a:pt x="516014" y="61764"/>
                  <a:pt x="501727" y="58964"/>
                  <a:pt x="486974" y="57720"/>
                </a:cubicBezTo>
                <a:close/>
                <a:moveTo>
                  <a:pt x="698596" y="29698"/>
                </a:moveTo>
                <a:cubicBezTo>
                  <a:pt x="682329" y="28084"/>
                  <a:pt x="665713" y="28162"/>
                  <a:pt x="648942" y="30029"/>
                </a:cubicBezTo>
                <a:cubicBezTo>
                  <a:pt x="622853" y="32518"/>
                  <a:pt x="596764" y="39985"/>
                  <a:pt x="574402" y="52430"/>
                </a:cubicBezTo>
                <a:cubicBezTo>
                  <a:pt x="579372" y="54919"/>
                  <a:pt x="585583" y="57408"/>
                  <a:pt x="590553" y="59897"/>
                </a:cubicBezTo>
                <a:cubicBezTo>
                  <a:pt x="595522" y="63631"/>
                  <a:pt x="600491" y="66120"/>
                  <a:pt x="605460" y="68609"/>
                </a:cubicBezTo>
                <a:cubicBezTo>
                  <a:pt x="605460" y="68609"/>
                  <a:pt x="606703" y="69854"/>
                  <a:pt x="607945" y="71098"/>
                </a:cubicBezTo>
                <a:cubicBezTo>
                  <a:pt x="610430" y="72343"/>
                  <a:pt x="615399" y="76076"/>
                  <a:pt x="619126" y="78565"/>
                </a:cubicBezTo>
                <a:cubicBezTo>
                  <a:pt x="667576" y="113412"/>
                  <a:pt x="702361" y="163193"/>
                  <a:pt x="718511" y="221685"/>
                </a:cubicBezTo>
                <a:cubicBezTo>
                  <a:pt x="718511" y="221685"/>
                  <a:pt x="718511" y="221685"/>
                  <a:pt x="718511" y="222930"/>
                </a:cubicBezTo>
                <a:cubicBezTo>
                  <a:pt x="720996" y="229152"/>
                  <a:pt x="722238" y="236619"/>
                  <a:pt x="723481" y="245331"/>
                </a:cubicBezTo>
                <a:cubicBezTo>
                  <a:pt x="723481" y="246576"/>
                  <a:pt x="723481" y="246576"/>
                  <a:pt x="724723" y="249065"/>
                </a:cubicBezTo>
                <a:cubicBezTo>
                  <a:pt x="724723" y="251554"/>
                  <a:pt x="724723" y="254043"/>
                  <a:pt x="724723" y="256532"/>
                </a:cubicBezTo>
                <a:cubicBezTo>
                  <a:pt x="725965" y="260265"/>
                  <a:pt x="725965" y="262754"/>
                  <a:pt x="725965" y="266488"/>
                </a:cubicBezTo>
                <a:cubicBezTo>
                  <a:pt x="725965" y="268977"/>
                  <a:pt x="725965" y="271466"/>
                  <a:pt x="725965" y="272711"/>
                </a:cubicBezTo>
                <a:cubicBezTo>
                  <a:pt x="727208" y="278933"/>
                  <a:pt x="727208" y="283911"/>
                  <a:pt x="727208" y="290134"/>
                </a:cubicBezTo>
                <a:lnTo>
                  <a:pt x="727208" y="331203"/>
                </a:lnTo>
                <a:cubicBezTo>
                  <a:pt x="727208" y="334936"/>
                  <a:pt x="727208" y="337426"/>
                  <a:pt x="728450" y="339915"/>
                </a:cubicBezTo>
                <a:cubicBezTo>
                  <a:pt x="728450" y="347382"/>
                  <a:pt x="730934" y="354849"/>
                  <a:pt x="734661" y="361071"/>
                </a:cubicBezTo>
                <a:lnTo>
                  <a:pt x="793050" y="460633"/>
                </a:lnTo>
                <a:cubicBezTo>
                  <a:pt x="799262" y="469345"/>
                  <a:pt x="800504" y="480545"/>
                  <a:pt x="798020" y="491746"/>
                </a:cubicBezTo>
                <a:cubicBezTo>
                  <a:pt x="796777" y="495480"/>
                  <a:pt x="795535" y="497969"/>
                  <a:pt x="793050" y="501702"/>
                </a:cubicBezTo>
                <a:cubicBezTo>
                  <a:pt x="785596" y="514147"/>
                  <a:pt x="773173" y="522859"/>
                  <a:pt x="758266" y="522859"/>
                </a:cubicBezTo>
                <a:lnTo>
                  <a:pt x="732177" y="522859"/>
                </a:lnTo>
                <a:cubicBezTo>
                  <a:pt x="729692" y="522859"/>
                  <a:pt x="727208" y="524104"/>
                  <a:pt x="727208" y="526593"/>
                </a:cubicBezTo>
                <a:lnTo>
                  <a:pt x="727208" y="687136"/>
                </a:lnTo>
                <a:cubicBezTo>
                  <a:pt x="727208" y="723227"/>
                  <a:pt x="699877" y="750606"/>
                  <a:pt x="665092" y="750606"/>
                </a:cubicBezTo>
                <a:lnTo>
                  <a:pt x="588068" y="750606"/>
                </a:lnTo>
                <a:cubicBezTo>
                  <a:pt x="585583" y="750606"/>
                  <a:pt x="581856" y="750606"/>
                  <a:pt x="578129" y="750606"/>
                </a:cubicBezTo>
                <a:cubicBezTo>
                  <a:pt x="575645" y="750606"/>
                  <a:pt x="575645" y="750606"/>
                  <a:pt x="574402" y="751851"/>
                </a:cubicBezTo>
                <a:cubicBezTo>
                  <a:pt x="574402" y="751851"/>
                  <a:pt x="574402" y="753095"/>
                  <a:pt x="574402" y="754340"/>
                </a:cubicBezTo>
                <a:lnTo>
                  <a:pt x="574402" y="863857"/>
                </a:lnTo>
                <a:lnTo>
                  <a:pt x="725965" y="863857"/>
                </a:lnTo>
                <a:cubicBezTo>
                  <a:pt x="742115" y="863857"/>
                  <a:pt x="753296" y="850168"/>
                  <a:pt x="753296" y="835233"/>
                </a:cubicBezTo>
                <a:lnTo>
                  <a:pt x="753296" y="724471"/>
                </a:lnTo>
                <a:cubicBezTo>
                  <a:pt x="753296" y="717004"/>
                  <a:pt x="758266" y="708292"/>
                  <a:pt x="764477" y="702070"/>
                </a:cubicBezTo>
                <a:cubicBezTo>
                  <a:pt x="769446" y="695847"/>
                  <a:pt x="779385" y="693358"/>
                  <a:pt x="788081" y="693358"/>
                </a:cubicBezTo>
                <a:cubicBezTo>
                  <a:pt x="790566" y="693358"/>
                  <a:pt x="793050" y="693358"/>
                  <a:pt x="796777" y="693358"/>
                </a:cubicBezTo>
                <a:lnTo>
                  <a:pt x="873801" y="693358"/>
                </a:lnTo>
                <a:cubicBezTo>
                  <a:pt x="892436" y="693358"/>
                  <a:pt x="908586" y="678424"/>
                  <a:pt x="908586" y="659756"/>
                </a:cubicBezTo>
                <a:lnTo>
                  <a:pt x="908586" y="586330"/>
                </a:lnTo>
                <a:cubicBezTo>
                  <a:pt x="902374" y="586330"/>
                  <a:pt x="898647" y="586330"/>
                  <a:pt x="893678" y="586330"/>
                </a:cubicBezTo>
                <a:cubicBezTo>
                  <a:pt x="875043" y="586330"/>
                  <a:pt x="857651" y="583840"/>
                  <a:pt x="841501" y="578862"/>
                </a:cubicBezTo>
                <a:cubicBezTo>
                  <a:pt x="834047" y="576373"/>
                  <a:pt x="829078" y="568906"/>
                  <a:pt x="831562" y="561439"/>
                </a:cubicBezTo>
                <a:cubicBezTo>
                  <a:pt x="834047" y="553972"/>
                  <a:pt x="841501" y="550238"/>
                  <a:pt x="848955" y="552727"/>
                </a:cubicBezTo>
                <a:cubicBezTo>
                  <a:pt x="865105" y="556461"/>
                  <a:pt x="884982" y="558950"/>
                  <a:pt x="908586" y="557706"/>
                </a:cubicBezTo>
                <a:lnTo>
                  <a:pt x="908586" y="497969"/>
                </a:lnTo>
                <a:cubicBezTo>
                  <a:pt x="908586" y="480545"/>
                  <a:pt x="922251" y="465611"/>
                  <a:pt x="939644" y="465611"/>
                </a:cubicBezTo>
                <a:lnTo>
                  <a:pt x="965733" y="465611"/>
                </a:lnTo>
                <a:cubicBezTo>
                  <a:pt x="973186" y="465611"/>
                  <a:pt x="976913" y="460633"/>
                  <a:pt x="978156" y="458144"/>
                </a:cubicBezTo>
                <a:cubicBezTo>
                  <a:pt x="979398" y="456899"/>
                  <a:pt x="980640" y="450677"/>
                  <a:pt x="976913" y="444454"/>
                </a:cubicBezTo>
                <a:lnTo>
                  <a:pt x="919767" y="346137"/>
                </a:lnTo>
                <a:cubicBezTo>
                  <a:pt x="912313" y="332447"/>
                  <a:pt x="908586" y="318758"/>
                  <a:pt x="908586" y="303824"/>
                </a:cubicBezTo>
                <a:lnTo>
                  <a:pt x="908586" y="260265"/>
                </a:lnTo>
                <a:cubicBezTo>
                  <a:pt x="908586" y="194306"/>
                  <a:pt x="878770" y="130835"/>
                  <a:pt x="830320" y="87277"/>
                </a:cubicBezTo>
                <a:cubicBezTo>
                  <a:pt x="793050" y="54608"/>
                  <a:pt x="747395" y="34540"/>
                  <a:pt x="698596" y="29698"/>
                </a:cubicBezTo>
                <a:close/>
                <a:moveTo>
                  <a:pt x="701682" y="1366"/>
                </a:moveTo>
                <a:cubicBezTo>
                  <a:pt x="756014" y="6850"/>
                  <a:pt x="807026" y="28784"/>
                  <a:pt x="848955" y="66120"/>
                </a:cubicBezTo>
                <a:cubicBezTo>
                  <a:pt x="904859" y="115901"/>
                  <a:pt x="935917" y="186838"/>
                  <a:pt x="935917" y="260265"/>
                </a:cubicBezTo>
                <a:lnTo>
                  <a:pt x="935917" y="303824"/>
                </a:lnTo>
                <a:cubicBezTo>
                  <a:pt x="935917" y="313780"/>
                  <a:pt x="938402" y="323736"/>
                  <a:pt x="943371" y="332447"/>
                </a:cubicBezTo>
                <a:lnTo>
                  <a:pt x="1001760" y="430765"/>
                </a:lnTo>
                <a:cubicBezTo>
                  <a:pt x="1009214" y="444454"/>
                  <a:pt x="1009214" y="459389"/>
                  <a:pt x="1001760" y="471834"/>
                </a:cubicBezTo>
                <a:cubicBezTo>
                  <a:pt x="994306" y="485523"/>
                  <a:pt x="980640" y="494235"/>
                  <a:pt x="965733" y="494235"/>
                </a:cubicBezTo>
                <a:lnTo>
                  <a:pt x="939644" y="494235"/>
                </a:lnTo>
                <a:cubicBezTo>
                  <a:pt x="937159" y="494235"/>
                  <a:pt x="935917" y="495480"/>
                  <a:pt x="935917" y="497969"/>
                </a:cubicBezTo>
                <a:lnTo>
                  <a:pt x="935917" y="659756"/>
                </a:lnTo>
                <a:cubicBezTo>
                  <a:pt x="935917" y="693358"/>
                  <a:pt x="907344" y="721982"/>
                  <a:pt x="873801" y="721982"/>
                </a:cubicBezTo>
                <a:lnTo>
                  <a:pt x="796777" y="721982"/>
                </a:lnTo>
                <a:cubicBezTo>
                  <a:pt x="793050" y="721982"/>
                  <a:pt x="789323" y="721982"/>
                  <a:pt x="786839" y="721982"/>
                </a:cubicBezTo>
                <a:cubicBezTo>
                  <a:pt x="784354" y="721982"/>
                  <a:pt x="783112" y="721982"/>
                  <a:pt x="783112" y="723227"/>
                </a:cubicBezTo>
                <a:cubicBezTo>
                  <a:pt x="781870" y="723227"/>
                  <a:pt x="781870" y="724471"/>
                  <a:pt x="781870" y="724471"/>
                </a:cubicBezTo>
                <a:lnTo>
                  <a:pt x="781870" y="835233"/>
                </a:lnTo>
                <a:cubicBezTo>
                  <a:pt x="781870" y="866346"/>
                  <a:pt x="757023" y="891237"/>
                  <a:pt x="725965" y="891237"/>
                </a:cubicBezTo>
                <a:lnTo>
                  <a:pt x="566948" y="891237"/>
                </a:lnTo>
                <a:cubicBezTo>
                  <a:pt x="557010" y="908660"/>
                  <a:pt x="538375" y="919861"/>
                  <a:pt x="519740" y="919861"/>
                </a:cubicBezTo>
                <a:lnTo>
                  <a:pt x="359481" y="919861"/>
                </a:lnTo>
                <a:cubicBezTo>
                  <a:pt x="350785" y="937284"/>
                  <a:pt x="332150" y="948485"/>
                  <a:pt x="311031" y="948485"/>
                </a:cubicBezTo>
                <a:lnTo>
                  <a:pt x="117229" y="948485"/>
                </a:lnTo>
                <a:cubicBezTo>
                  <a:pt x="86172" y="948485"/>
                  <a:pt x="61325" y="924839"/>
                  <a:pt x="61325" y="893726"/>
                </a:cubicBezTo>
                <a:lnTo>
                  <a:pt x="61325" y="665979"/>
                </a:lnTo>
                <a:cubicBezTo>
                  <a:pt x="61325" y="641088"/>
                  <a:pt x="56356" y="489257"/>
                  <a:pt x="48902" y="470589"/>
                </a:cubicBezTo>
                <a:cubicBezTo>
                  <a:pt x="11632" y="418319"/>
                  <a:pt x="-5760" y="354849"/>
                  <a:pt x="1694" y="290134"/>
                </a:cubicBezTo>
                <a:cubicBezTo>
                  <a:pt x="14117" y="170660"/>
                  <a:pt x="111018" y="73587"/>
                  <a:pt x="230280" y="59897"/>
                </a:cubicBezTo>
                <a:cubicBezTo>
                  <a:pt x="266308" y="56164"/>
                  <a:pt x="299850" y="58653"/>
                  <a:pt x="332150" y="68609"/>
                </a:cubicBezTo>
                <a:cubicBezTo>
                  <a:pt x="364451" y="48697"/>
                  <a:pt x="401720" y="35007"/>
                  <a:pt x="438990" y="31273"/>
                </a:cubicBezTo>
                <a:cubicBezTo>
                  <a:pt x="473775" y="27540"/>
                  <a:pt x="508560" y="30029"/>
                  <a:pt x="539618" y="38741"/>
                </a:cubicBezTo>
                <a:cubicBezTo>
                  <a:pt x="571918" y="20073"/>
                  <a:pt x="609187" y="6383"/>
                  <a:pt x="646457" y="1405"/>
                </a:cubicBezTo>
                <a:cubicBezTo>
                  <a:pt x="665092" y="-462"/>
                  <a:pt x="683571" y="-462"/>
                  <a:pt x="701682" y="13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70A11C7-8A87-C141-BC58-1E106D6EB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7405" y="11482051"/>
            <a:ext cx="1036942" cy="895214"/>
          </a:xfrm>
          <a:custGeom>
            <a:avLst/>
            <a:gdLst>
              <a:gd name="connsiteX0" fmla="*/ 148135 w 1036942"/>
              <a:gd name="connsiteY0" fmla="*/ 766698 h 895214"/>
              <a:gd name="connsiteX1" fmla="*/ 148135 w 1036942"/>
              <a:gd name="connsiteY1" fmla="*/ 777928 h 895214"/>
              <a:gd name="connsiteX2" fmla="*/ 176766 w 1036942"/>
              <a:gd name="connsiteY2" fmla="*/ 806626 h 895214"/>
              <a:gd name="connsiteX3" fmla="*/ 268883 w 1036942"/>
              <a:gd name="connsiteY3" fmla="*/ 806626 h 895214"/>
              <a:gd name="connsiteX4" fmla="*/ 297514 w 1036942"/>
              <a:gd name="connsiteY4" fmla="*/ 777928 h 895214"/>
              <a:gd name="connsiteX5" fmla="*/ 297514 w 1036942"/>
              <a:gd name="connsiteY5" fmla="*/ 766698 h 895214"/>
              <a:gd name="connsiteX6" fmla="*/ 268883 w 1036942"/>
              <a:gd name="connsiteY6" fmla="*/ 775432 h 895214"/>
              <a:gd name="connsiteX7" fmla="*/ 176766 w 1036942"/>
              <a:gd name="connsiteY7" fmla="*/ 775432 h 895214"/>
              <a:gd name="connsiteX8" fmla="*/ 148135 w 1036942"/>
              <a:gd name="connsiteY8" fmla="*/ 766698 h 895214"/>
              <a:gd name="connsiteX9" fmla="*/ 187291 w 1036942"/>
              <a:gd name="connsiteY9" fmla="*/ 358145 h 895214"/>
              <a:gd name="connsiteX10" fmla="*/ 255090 w 1036942"/>
              <a:gd name="connsiteY10" fmla="*/ 358145 h 895214"/>
              <a:gd name="connsiteX11" fmla="*/ 267882 w 1036942"/>
              <a:gd name="connsiteY11" fmla="*/ 370822 h 895214"/>
              <a:gd name="connsiteX12" fmla="*/ 267882 w 1036942"/>
              <a:gd name="connsiteY12" fmla="*/ 377160 h 895214"/>
              <a:gd name="connsiteX13" fmla="*/ 255090 w 1036942"/>
              <a:gd name="connsiteY13" fmla="*/ 389836 h 895214"/>
              <a:gd name="connsiteX14" fmla="*/ 187291 w 1036942"/>
              <a:gd name="connsiteY14" fmla="*/ 389836 h 895214"/>
              <a:gd name="connsiteX15" fmla="*/ 175778 w 1036942"/>
              <a:gd name="connsiteY15" fmla="*/ 377160 h 895214"/>
              <a:gd name="connsiteX16" fmla="*/ 175778 w 1036942"/>
              <a:gd name="connsiteY16" fmla="*/ 370822 h 895214"/>
              <a:gd name="connsiteX17" fmla="*/ 187291 w 1036942"/>
              <a:gd name="connsiteY17" fmla="*/ 358145 h 895214"/>
              <a:gd name="connsiteX18" fmla="*/ 192408 w 1036942"/>
              <a:gd name="connsiteY18" fmla="*/ 270254 h 895214"/>
              <a:gd name="connsiteX19" fmla="*/ 249973 w 1036942"/>
              <a:gd name="connsiteY19" fmla="*/ 270254 h 895214"/>
              <a:gd name="connsiteX20" fmla="*/ 267882 w 1036942"/>
              <a:gd name="connsiteY20" fmla="*/ 287877 h 895214"/>
              <a:gd name="connsiteX21" fmla="*/ 267882 w 1036942"/>
              <a:gd name="connsiteY21" fmla="*/ 313052 h 895214"/>
              <a:gd name="connsiteX22" fmla="*/ 249973 w 1036942"/>
              <a:gd name="connsiteY22" fmla="*/ 329416 h 895214"/>
              <a:gd name="connsiteX23" fmla="*/ 192408 w 1036942"/>
              <a:gd name="connsiteY23" fmla="*/ 329416 h 895214"/>
              <a:gd name="connsiteX24" fmla="*/ 175778 w 1036942"/>
              <a:gd name="connsiteY24" fmla="*/ 313052 h 895214"/>
              <a:gd name="connsiteX25" fmla="*/ 175778 w 1036942"/>
              <a:gd name="connsiteY25" fmla="*/ 287877 h 895214"/>
              <a:gd name="connsiteX26" fmla="*/ 192408 w 1036942"/>
              <a:gd name="connsiteY26" fmla="*/ 270254 h 895214"/>
              <a:gd name="connsiteX27" fmla="*/ 176766 w 1036942"/>
              <a:gd name="connsiteY27" fmla="*/ 238909 h 895214"/>
              <a:gd name="connsiteX28" fmla="*/ 148135 w 1036942"/>
              <a:gd name="connsiteY28" fmla="*/ 268855 h 895214"/>
              <a:gd name="connsiteX29" fmla="*/ 148135 w 1036942"/>
              <a:gd name="connsiteY29" fmla="*/ 718037 h 895214"/>
              <a:gd name="connsiteX30" fmla="*/ 176766 w 1036942"/>
              <a:gd name="connsiteY30" fmla="*/ 746735 h 895214"/>
              <a:gd name="connsiteX31" fmla="*/ 268883 w 1036942"/>
              <a:gd name="connsiteY31" fmla="*/ 746735 h 895214"/>
              <a:gd name="connsiteX32" fmla="*/ 297514 w 1036942"/>
              <a:gd name="connsiteY32" fmla="*/ 718037 h 895214"/>
              <a:gd name="connsiteX33" fmla="*/ 297514 w 1036942"/>
              <a:gd name="connsiteY33" fmla="*/ 300048 h 895214"/>
              <a:gd name="connsiteX34" fmla="*/ 297514 w 1036942"/>
              <a:gd name="connsiteY34" fmla="*/ 268855 h 895214"/>
              <a:gd name="connsiteX35" fmla="*/ 268883 w 1036942"/>
              <a:gd name="connsiteY35" fmla="*/ 238909 h 895214"/>
              <a:gd name="connsiteX36" fmla="*/ 73445 w 1036942"/>
              <a:gd name="connsiteY36" fmla="*/ 179018 h 895214"/>
              <a:gd name="connsiteX37" fmla="*/ 73445 w 1036942"/>
              <a:gd name="connsiteY37" fmla="*/ 867764 h 895214"/>
              <a:gd name="connsiteX38" fmla="*/ 118259 w 1036942"/>
              <a:gd name="connsiteY38" fmla="*/ 867764 h 895214"/>
              <a:gd name="connsiteX39" fmla="*/ 119504 w 1036942"/>
              <a:gd name="connsiteY39" fmla="*/ 866516 h 895214"/>
              <a:gd name="connsiteX40" fmla="*/ 119504 w 1036942"/>
              <a:gd name="connsiteY40" fmla="*/ 777928 h 895214"/>
              <a:gd name="connsiteX41" fmla="*/ 119504 w 1036942"/>
              <a:gd name="connsiteY41" fmla="*/ 268855 h 895214"/>
              <a:gd name="connsiteX42" fmla="*/ 119504 w 1036942"/>
              <a:gd name="connsiteY42" fmla="*/ 179018 h 895214"/>
              <a:gd name="connsiteX43" fmla="*/ 118259 w 1036942"/>
              <a:gd name="connsiteY43" fmla="*/ 179018 h 895214"/>
              <a:gd name="connsiteX44" fmla="*/ 506957 w 1036942"/>
              <a:gd name="connsiteY44" fmla="*/ 28979 h 895214"/>
              <a:gd name="connsiteX45" fmla="*/ 482993 w 1036942"/>
              <a:gd name="connsiteY45" fmla="*/ 40520 h 895214"/>
              <a:gd name="connsiteX46" fmla="*/ 475524 w 1036942"/>
              <a:gd name="connsiteY46" fmla="*/ 80448 h 895214"/>
              <a:gd name="connsiteX47" fmla="*/ 475524 w 1036942"/>
              <a:gd name="connsiteY47" fmla="*/ 81695 h 895214"/>
              <a:gd name="connsiteX48" fmla="*/ 421997 w 1036942"/>
              <a:gd name="connsiteY48" fmla="*/ 290066 h 895214"/>
              <a:gd name="connsiteX49" fmla="*/ 374693 w 1036942"/>
              <a:gd name="connsiteY49" fmla="*/ 323755 h 895214"/>
              <a:gd name="connsiteX50" fmla="*/ 326145 w 1036942"/>
              <a:gd name="connsiteY50" fmla="*/ 325002 h 895214"/>
              <a:gd name="connsiteX51" fmla="*/ 326145 w 1036942"/>
              <a:gd name="connsiteY51" fmla="*/ 721780 h 895214"/>
              <a:gd name="connsiteX52" fmla="*/ 785487 w 1036942"/>
              <a:gd name="connsiteY52" fmla="*/ 746735 h 895214"/>
              <a:gd name="connsiteX53" fmla="*/ 877604 w 1036942"/>
              <a:gd name="connsiteY53" fmla="*/ 746735 h 895214"/>
              <a:gd name="connsiteX54" fmla="*/ 919928 w 1036942"/>
              <a:gd name="connsiteY54" fmla="*/ 703064 h 895214"/>
              <a:gd name="connsiteX55" fmla="*/ 919928 w 1036942"/>
              <a:gd name="connsiteY55" fmla="*/ 699321 h 895214"/>
              <a:gd name="connsiteX56" fmla="*/ 877604 w 1036942"/>
              <a:gd name="connsiteY56" fmla="*/ 655650 h 895214"/>
              <a:gd name="connsiteX57" fmla="*/ 837770 w 1036942"/>
              <a:gd name="connsiteY57" fmla="*/ 655650 h 895214"/>
              <a:gd name="connsiteX58" fmla="*/ 800425 w 1036942"/>
              <a:gd name="connsiteY58" fmla="*/ 655650 h 895214"/>
              <a:gd name="connsiteX59" fmla="*/ 786732 w 1036942"/>
              <a:gd name="connsiteY59" fmla="*/ 641925 h 895214"/>
              <a:gd name="connsiteX60" fmla="*/ 800425 w 1036942"/>
              <a:gd name="connsiteY60" fmla="*/ 628200 h 895214"/>
              <a:gd name="connsiteX61" fmla="*/ 837770 w 1036942"/>
              <a:gd name="connsiteY61" fmla="*/ 628200 h 895214"/>
              <a:gd name="connsiteX62" fmla="*/ 877604 w 1036942"/>
              <a:gd name="connsiteY62" fmla="*/ 628200 h 895214"/>
              <a:gd name="connsiteX63" fmla="*/ 914949 w 1036942"/>
              <a:gd name="connsiteY63" fmla="*/ 628200 h 895214"/>
              <a:gd name="connsiteX64" fmla="*/ 957273 w 1036942"/>
              <a:gd name="connsiteY64" fmla="*/ 584530 h 895214"/>
              <a:gd name="connsiteX65" fmla="*/ 957273 w 1036942"/>
              <a:gd name="connsiteY65" fmla="*/ 579539 h 895214"/>
              <a:gd name="connsiteX66" fmla="*/ 914949 w 1036942"/>
              <a:gd name="connsiteY66" fmla="*/ 535868 h 895214"/>
              <a:gd name="connsiteX67" fmla="*/ 825321 w 1036942"/>
              <a:gd name="connsiteY67" fmla="*/ 535868 h 895214"/>
              <a:gd name="connsiteX68" fmla="*/ 800425 w 1036942"/>
              <a:gd name="connsiteY68" fmla="*/ 535868 h 895214"/>
              <a:gd name="connsiteX69" fmla="*/ 786732 w 1036942"/>
              <a:gd name="connsiteY69" fmla="*/ 522143 h 895214"/>
              <a:gd name="connsiteX70" fmla="*/ 800425 w 1036942"/>
              <a:gd name="connsiteY70" fmla="*/ 508418 h 895214"/>
              <a:gd name="connsiteX71" fmla="*/ 825321 w 1036942"/>
              <a:gd name="connsiteY71" fmla="*/ 508418 h 895214"/>
              <a:gd name="connsiteX72" fmla="*/ 914949 w 1036942"/>
              <a:gd name="connsiteY72" fmla="*/ 508418 h 895214"/>
              <a:gd name="connsiteX73" fmla="*/ 938601 w 1036942"/>
              <a:gd name="connsiteY73" fmla="*/ 508418 h 895214"/>
              <a:gd name="connsiteX74" fmla="*/ 982170 w 1036942"/>
              <a:gd name="connsiteY74" fmla="*/ 465996 h 895214"/>
              <a:gd name="connsiteX75" fmla="*/ 982170 w 1036942"/>
              <a:gd name="connsiteY75" fmla="*/ 461005 h 895214"/>
              <a:gd name="connsiteX76" fmla="*/ 938601 w 1036942"/>
              <a:gd name="connsiteY76" fmla="*/ 417334 h 895214"/>
              <a:gd name="connsiteX77" fmla="*/ 815363 w 1036942"/>
              <a:gd name="connsiteY77" fmla="*/ 417334 h 895214"/>
              <a:gd name="connsiteX78" fmla="*/ 807894 w 1036942"/>
              <a:gd name="connsiteY78" fmla="*/ 417334 h 895214"/>
              <a:gd name="connsiteX79" fmla="*/ 794201 w 1036942"/>
              <a:gd name="connsiteY79" fmla="*/ 403609 h 895214"/>
              <a:gd name="connsiteX80" fmla="*/ 807894 w 1036942"/>
              <a:gd name="connsiteY80" fmla="*/ 389884 h 895214"/>
              <a:gd name="connsiteX81" fmla="*/ 815363 w 1036942"/>
              <a:gd name="connsiteY81" fmla="*/ 389884 h 895214"/>
              <a:gd name="connsiteX82" fmla="*/ 938601 w 1036942"/>
              <a:gd name="connsiteY82" fmla="*/ 389884 h 895214"/>
              <a:gd name="connsiteX83" fmla="*/ 965987 w 1036942"/>
              <a:gd name="connsiteY83" fmla="*/ 389884 h 895214"/>
              <a:gd name="connsiteX84" fmla="*/ 1009556 w 1036942"/>
              <a:gd name="connsiteY84" fmla="*/ 346214 h 895214"/>
              <a:gd name="connsiteX85" fmla="*/ 1009556 w 1036942"/>
              <a:gd name="connsiteY85" fmla="*/ 341223 h 895214"/>
              <a:gd name="connsiteX86" fmla="*/ 965987 w 1036942"/>
              <a:gd name="connsiteY86" fmla="*/ 297552 h 895214"/>
              <a:gd name="connsiteX87" fmla="*/ 663494 w 1036942"/>
              <a:gd name="connsiteY87" fmla="*/ 297552 h 895214"/>
              <a:gd name="connsiteX88" fmla="*/ 632373 w 1036942"/>
              <a:gd name="connsiteY88" fmla="*/ 287570 h 895214"/>
              <a:gd name="connsiteX89" fmla="*/ 618680 w 1036942"/>
              <a:gd name="connsiteY89" fmla="*/ 257625 h 895214"/>
              <a:gd name="connsiteX90" fmla="*/ 617435 w 1036942"/>
              <a:gd name="connsiteY90" fmla="*/ 151568 h 895214"/>
              <a:gd name="connsiteX91" fmla="*/ 540256 w 1036942"/>
              <a:gd name="connsiteY91" fmla="*/ 30538 h 895214"/>
              <a:gd name="connsiteX92" fmla="*/ 506957 w 1036942"/>
              <a:gd name="connsiteY92" fmla="*/ 28979 h 895214"/>
              <a:gd name="connsiteX93" fmla="*/ 499488 w 1036942"/>
              <a:gd name="connsiteY93" fmla="*/ 1997 h 895214"/>
              <a:gd name="connsiteX94" fmla="*/ 547725 w 1036942"/>
              <a:gd name="connsiteY94" fmla="*/ 3088 h 895214"/>
              <a:gd name="connsiteX95" fmla="*/ 644821 w 1036942"/>
              <a:gd name="connsiteY95" fmla="*/ 150320 h 895214"/>
              <a:gd name="connsiteX96" fmla="*/ 647311 w 1036942"/>
              <a:gd name="connsiteY96" fmla="*/ 256377 h 895214"/>
              <a:gd name="connsiteX97" fmla="*/ 652290 w 1036942"/>
              <a:gd name="connsiteY97" fmla="*/ 266359 h 895214"/>
              <a:gd name="connsiteX98" fmla="*/ 662249 w 1036942"/>
              <a:gd name="connsiteY98" fmla="*/ 271350 h 895214"/>
              <a:gd name="connsiteX99" fmla="*/ 965987 w 1036942"/>
              <a:gd name="connsiteY99" fmla="*/ 271350 h 895214"/>
              <a:gd name="connsiteX100" fmla="*/ 1036942 w 1036942"/>
              <a:gd name="connsiteY100" fmla="*/ 341223 h 895214"/>
              <a:gd name="connsiteX101" fmla="*/ 1036942 w 1036942"/>
              <a:gd name="connsiteY101" fmla="*/ 346214 h 895214"/>
              <a:gd name="connsiteX102" fmla="*/ 990884 w 1036942"/>
              <a:gd name="connsiteY102" fmla="*/ 412343 h 895214"/>
              <a:gd name="connsiteX103" fmla="*/ 1009556 w 1036942"/>
              <a:gd name="connsiteY103" fmla="*/ 461005 h 895214"/>
              <a:gd name="connsiteX104" fmla="*/ 1009556 w 1036942"/>
              <a:gd name="connsiteY104" fmla="*/ 465996 h 895214"/>
              <a:gd name="connsiteX105" fmla="*/ 965987 w 1036942"/>
              <a:gd name="connsiteY105" fmla="*/ 530878 h 895214"/>
              <a:gd name="connsiteX106" fmla="*/ 984659 w 1036942"/>
              <a:gd name="connsiteY106" fmla="*/ 579539 h 895214"/>
              <a:gd name="connsiteX107" fmla="*/ 984659 w 1036942"/>
              <a:gd name="connsiteY107" fmla="*/ 584530 h 895214"/>
              <a:gd name="connsiteX108" fmla="*/ 931132 w 1036942"/>
              <a:gd name="connsiteY108" fmla="*/ 654403 h 895214"/>
              <a:gd name="connsiteX109" fmla="*/ 947314 w 1036942"/>
              <a:gd name="connsiteY109" fmla="*/ 699321 h 895214"/>
              <a:gd name="connsiteX110" fmla="*/ 947314 w 1036942"/>
              <a:gd name="connsiteY110" fmla="*/ 703064 h 895214"/>
              <a:gd name="connsiteX111" fmla="*/ 877604 w 1036942"/>
              <a:gd name="connsiteY111" fmla="*/ 775432 h 895214"/>
              <a:gd name="connsiteX112" fmla="*/ 785487 w 1036942"/>
              <a:gd name="connsiteY112" fmla="*/ 775432 h 895214"/>
              <a:gd name="connsiteX113" fmla="*/ 326145 w 1036942"/>
              <a:gd name="connsiteY113" fmla="*/ 750478 h 895214"/>
              <a:gd name="connsiteX114" fmla="*/ 326145 w 1036942"/>
              <a:gd name="connsiteY114" fmla="*/ 777928 h 895214"/>
              <a:gd name="connsiteX115" fmla="*/ 268883 w 1036942"/>
              <a:gd name="connsiteY115" fmla="*/ 834076 h 895214"/>
              <a:gd name="connsiteX116" fmla="*/ 176766 w 1036942"/>
              <a:gd name="connsiteY116" fmla="*/ 834076 h 895214"/>
              <a:gd name="connsiteX117" fmla="*/ 148135 w 1036942"/>
              <a:gd name="connsiteY117" fmla="*/ 826589 h 895214"/>
              <a:gd name="connsiteX118" fmla="*/ 148135 w 1036942"/>
              <a:gd name="connsiteY118" fmla="*/ 866516 h 895214"/>
              <a:gd name="connsiteX119" fmla="*/ 118259 w 1036942"/>
              <a:gd name="connsiteY119" fmla="*/ 895214 h 895214"/>
              <a:gd name="connsiteX120" fmla="*/ 13693 w 1036942"/>
              <a:gd name="connsiteY120" fmla="*/ 895214 h 895214"/>
              <a:gd name="connsiteX121" fmla="*/ 0 w 1036942"/>
              <a:gd name="connsiteY121" fmla="*/ 881489 h 895214"/>
              <a:gd name="connsiteX122" fmla="*/ 13693 w 1036942"/>
              <a:gd name="connsiteY122" fmla="*/ 867764 h 895214"/>
              <a:gd name="connsiteX123" fmla="*/ 44814 w 1036942"/>
              <a:gd name="connsiteY123" fmla="*/ 867764 h 895214"/>
              <a:gd name="connsiteX124" fmla="*/ 44814 w 1036942"/>
              <a:gd name="connsiteY124" fmla="*/ 179018 h 895214"/>
              <a:gd name="connsiteX125" fmla="*/ 13693 w 1036942"/>
              <a:gd name="connsiteY125" fmla="*/ 179018 h 895214"/>
              <a:gd name="connsiteX126" fmla="*/ 0 w 1036942"/>
              <a:gd name="connsiteY126" fmla="*/ 165293 h 895214"/>
              <a:gd name="connsiteX127" fmla="*/ 13693 w 1036942"/>
              <a:gd name="connsiteY127" fmla="*/ 150320 h 895214"/>
              <a:gd name="connsiteX128" fmla="*/ 118259 w 1036942"/>
              <a:gd name="connsiteY128" fmla="*/ 150320 h 895214"/>
              <a:gd name="connsiteX129" fmla="*/ 148135 w 1036942"/>
              <a:gd name="connsiteY129" fmla="*/ 179018 h 895214"/>
              <a:gd name="connsiteX130" fmla="*/ 148135 w 1036942"/>
              <a:gd name="connsiteY130" fmla="*/ 218945 h 895214"/>
              <a:gd name="connsiteX131" fmla="*/ 176766 w 1036942"/>
              <a:gd name="connsiteY131" fmla="*/ 211459 h 895214"/>
              <a:gd name="connsiteX132" fmla="*/ 268883 w 1036942"/>
              <a:gd name="connsiteY132" fmla="*/ 211459 h 895214"/>
              <a:gd name="connsiteX133" fmla="*/ 326145 w 1036942"/>
              <a:gd name="connsiteY133" fmla="*/ 268855 h 895214"/>
              <a:gd name="connsiteX134" fmla="*/ 326145 w 1036942"/>
              <a:gd name="connsiteY134" fmla="*/ 297552 h 895214"/>
              <a:gd name="connsiteX135" fmla="*/ 373449 w 1036942"/>
              <a:gd name="connsiteY135" fmla="*/ 295057 h 895214"/>
              <a:gd name="connsiteX136" fmla="*/ 397100 w 1036942"/>
              <a:gd name="connsiteY136" fmla="*/ 278836 h 895214"/>
              <a:gd name="connsiteX137" fmla="*/ 449383 w 1036942"/>
              <a:gd name="connsiteY137" fmla="*/ 86686 h 895214"/>
              <a:gd name="connsiteX138" fmla="*/ 464321 w 1036942"/>
              <a:gd name="connsiteY138" fmla="*/ 20557 h 895214"/>
              <a:gd name="connsiteX139" fmla="*/ 499488 w 1036942"/>
              <a:gd name="connsiteY139" fmla="*/ 1997 h 89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6942" h="895214">
                <a:moveTo>
                  <a:pt x="148135" y="766698"/>
                </a:moveTo>
                <a:lnTo>
                  <a:pt x="148135" y="777928"/>
                </a:lnTo>
                <a:cubicBezTo>
                  <a:pt x="148135" y="792901"/>
                  <a:pt x="160583" y="806626"/>
                  <a:pt x="176766" y="806626"/>
                </a:cubicBezTo>
                <a:lnTo>
                  <a:pt x="268883" y="806626"/>
                </a:lnTo>
                <a:cubicBezTo>
                  <a:pt x="285066" y="806626"/>
                  <a:pt x="297514" y="792901"/>
                  <a:pt x="297514" y="777928"/>
                </a:cubicBezTo>
                <a:lnTo>
                  <a:pt x="297514" y="766698"/>
                </a:lnTo>
                <a:cubicBezTo>
                  <a:pt x="288800" y="771689"/>
                  <a:pt x="278842" y="775432"/>
                  <a:pt x="268883" y="775432"/>
                </a:cubicBezTo>
                <a:lnTo>
                  <a:pt x="176766" y="775432"/>
                </a:lnTo>
                <a:cubicBezTo>
                  <a:pt x="165562" y="775432"/>
                  <a:pt x="155604" y="771689"/>
                  <a:pt x="148135" y="766698"/>
                </a:cubicBezTo>
                <a:close/>
                <a:moveTo>
                  <a:pt x="187291" y="358145"/>
                </a:moveTo>
                <a:lnTo>
                  <a:pt x="255090" y="358145"/>
                </a:lnTo>
                <a:cubicBezTo>
                  <a:pt x="261486" y="358145"/>
                  <a:pt x="267882" y="363216"/>
                  <a:pt x="267882" y="370822"/>
                </a:cubicBezTo>
                <a:lnTo>
                  <a:pt x="267882" y="377160"/>
                </a:lnTo>
                <a:cubicBezTo>
                  <a:pt x="267882" y="384766"/>
                  <a:pt x="261486" y="389836"/>
                  <a:pt x="255090" y="389836"/>
                </a:cubicBezTo>
                <a:lnTo>
                  <a:pt x="187291" y="389836"/>
                </a:lnTo>
                <a:cubicBezTo>
                  <a:pt x="180895" y="389836"/>
                  <a:pt x="175778" y="384766"/>
                  <a:pt x="175778" y="377160"/>
                </a:cubicBezTo>
                <a:lnTo>
                  <a:pt x="175778" y="370822"/>
                </a:lnTo>
                <a:cubicBezTo>
                  <a:pt x="175778" y="363216"/>
                  <a:pt x="180895" y="358145"/>
                  <a:pt x="187291" y="358145"/>
                </a:cubicBezTo>
                <a:close/>
                <a:moveTo>
                  <a:pt x="192408" y="270254"/>
                </a:moveTo>
                <a:lnTo>
                  <a:pt x="249973" y="270254"/>
                </a:lnTo>
                <a:cubicBezTo>
                  <a:pt x="260206" y="270254"/>
                  <a:pt x="267882" y="277807"/>
                  <a:pt x="267882" y="287877"/>
                </a:cubicBezTo>
                <a:lnTo>
                  <a:pt x="267882" y="313052"/>
                </a:lnTo>
                <a:cubicBezTo>
                  <a:pt x="267882" y="323122"/>
                  <a:pt x="260206" y="329416"/>
                  <a:pt x="249973" y="329416"/>
                </a:cubicBezTo>
                <a:lnTo>
                  <a:pt x="192408" y="329416"/>
                </a:lnTo>
                <a:cubicBezTo>
                  <a:pt x="182174" y="329416"/>
                  <a:pt x="175778" y="323122"/>
                  <a:pt x="175778" y="313052"/>
                </a:cubicBezTo>
                <a:lnTo>
                  <a:pt x="175778" y="287877"/>
                </a:lnTo>
                <a:cubicBezTo>
                  <a:pt x="175778" y="277807"/>
                  <a:pt x="182174" y="270254"/>
                  <a:pt x="192408" y="270254"/>
                </a:cubicBezTo>
                <a:close/>
                <a:moveTo>
                  <a:pt x="176766" y="238909"/>
                </a:moveTo>
                <a:cubicBezTo>
                  <a:pt x="160583" y="238909"/>
                  <a:pt x="148135" y="252634"/>
                  <a:pt x="148135" y="268855"/>
                </a:cubicBezTo>
                <a:lnTo>
                  <a:pt x="148135" y="718037"/>
                </a:lnTo>
                <a:cubicBezTo>
                  <a:pt x="148135" y="734257"/>
                  <a:pt x="160583" y="746735"/>
                  <a:pt x="176766" y="746735"/>
                </a:cubicBezTo>
                <a:lnTo>
                  <a:pt x="268883" y="746735"/>
                </a:lnTo>
                <a:cubicBezTo>
                  <a:pt x="285066" y="746735"/>
                  <a:pt x="297514" y="734257"/>
                  <a:pt x="297514" y="718037"/>
                </a:cubicBezTo>
                <a:lnTo>
                  <a:pt x="297514" y="300048"/>
                </a:lnTo>
                <a:lnTo>
                  <a:pt x="297514" y="268855"/>
                </a:lnTo>
                <a:cubicBezTo>
                  <a:pt x="297514" y="252634"/>
                  <a:pt x="285066" y="238909"/>
                  <a:pt x="268883" y="238909"/>
                </a:cubicBezTo>
                <a:close/>
                <a:moveTo>
                  <a:pt x="73445" y="179018"/>
                </a:moveTo>
                <a:lnTo>
                  <a:pt x="73445" y="867764"/>
                </a:lnTo>
                <a:lnTo>
                  <a:pt x="118259" y="867764"/>
                </a:lnTo>
                <a:cubicBezTo>
                  <a:pt x="119504" y="867764"/>
                  <a:pt x="119504" y="866516"/>
                  <a:pt x="119504" y="866516"/>
                </a:cubicBezTo>
                <a:lnTo>
                  <a:pt x="119504" y="777928"/>
                </a:lnTo>
                <a:lnTo>
                  <a:pt x="119504" y="268855"/>
                </a:lnTo>
                <a:lnTo>
                  <a:pt x="119504" y="179018"/>
                </a:lnTo>
                <a:cubicBezTo>
                  <a:pt x="119504" y="179018"/>
                  <a:pt x="119504" y="179018"/>
                  <a:pt x="118259" y="179018"/>
                </a:cubicBezTo>
                <a:close/>
                <a:moveTo>
                  <a:pt x="506957" y="28979"/>
                </a:moveTo>
                <a:cubicBezTo>
                  <a:pt x="496998" y="30851"/>
                  <a:pt x="488595" y="34906"/>
                  <a:pt x="482993" y="40520"/>
                </a:cubicBezTo>
                <a:cubicBezTo>
                  <a:pt x="474280" y="49254"/>
                  <a:pt x="473035" y="62979"/>
                  <a:pt x="475524" y="80448"/>
                </a:cubicBezTo>
                <a:lnTo>
                  <a:pt x="475524" y="81695"/>
                </a:lnTo>
                <a:cubicBezTo>
                  <a:pt x="482993" y="144082"/>
                  <a:pt x="445649" y="238909"/>
                  <a:pt x="421997" y="290066"/>
                </a:cubicBezTo>
                <a:cubicBezTo>
                  <a:pt x="413283" y="310030"/>
                  <a:pt x="394611" y="322507"/>
                  <a:pt x="374693" y="323755"/>
                </a:cubicBezTo>
                <a:lnTo>
                  <a:pt x="326145" y="325002"/>
                </a:lnTo>
                <a:lnTo>
                  <a:pt x="326145" y="721780"/>
                </a:lnTo>
                <a:lnTo>
                  <a:pt x="785487" y="746735"/>
                </a:lnTo>
                <a:lnTo>
                  <a:pt x="877604" y="746735"/>
                </a:lnTo>
                <a:cubicBezTo>
                  <a:pt x="901256" y="746735"/>
                  <a:pt x="919928" y="728019"/>
                  <a:pt x="919928" y="703064"/>
                </a:cubicBezTo>
                <a:lnTo>
                  <a:pt x="919928" y="699321"/>
                </a:lnTo>
                <a:cubicBezTo>
                  <a:pt x="919928" y="675614"/>
                  <a:pt x="901256" y="655650"/>
                  <a:pt x="877604" y="655650"/>
                </a:cubicBezTo>
                <a:lnTo>
                  <a:pt x="837770" y="655650"/>
                </a:lnTo>
                <a:lnTo>
                  <a:pt x="800425" y="655650"/>
                </a:lnTo>
                <a:cubicBezTo>
                  <a:pt x="792956" y="655650"/>
                  <a:pt x="786732" y="649412"/>
                  <a:pt x="786732" y="641925"/>
                </a:cubicBezTo>
                <a:cubicBezTo>
                  <a:pt x="786732" y="634439"/>
                  <a:pt x="792956" y="628200"/>
                  <a:pt x="800425" y="628200"/>
                </a:cubicBezTo>
                <a:lnTo>
                  <a:pt x="837770" y="628200"/>
                </a:lnTo>
                <a:lnTo>
                  <a:pt x="877604" y="628200"/>
                </a:lnTo>
                <a:lnTo>
                  <a:pt x="914949" y="628200"/>
                </a:lnTo>
                <a:cubicBezTo>
                  <a:pt x="938601" y="628200"/>
                  <a:pt x="957273" y="609484"/>
                  <a:pt x="957273" y="584530"/>
                </a:cubicBezTo>
                <a:lnTo>
                  <a:pt x="957273" y="579539"/>
                </a:lnTo>
                <a:cubicBezTo>
                  <a:pt x="957273" y="555832"/>
                  <a:pt x="938601" y="535868"/>
                  <a:pt x="914949" y="535868"/>
                </a:cubicBezTo>
                <a:lnTo>
                  <a:pt x="825321" y="535868"/>
                </a:lnTo>
                <a:lnTo>
                  <a:pt x="800425" y="535868"/>
                </a:lnTo>
                <a:cubicBezTo>
                  <a:pt x="792956" y="535868"/>
                  <a:pt x="786732" y="530878"/>
                  <a:pt x="786732" y="522143"/>
                </a:cubicBezTo>
                <a:cubicBezTo>
                  <a:pt x="786732" y="514657"/>
                  <a:pt x="792956" y="508418"/>
                  <a:pt x="800425" y="508418"/>
                </a:cubicBezTo>
                <a:lnTo>
                  <a:pt x="825321" y="508418"/>
                </a:lnTo>
                <a:lnTo>
                  <a:pt x="914949" y="508418"/>
                </a:lnTo>
                <a:lnTo>
                  <a:pt x="938601" y="508418"/>
                </a:lnTo>
                <a:cubicBezTo>
                  <a:pt x="963497" y="508418"/>
                  <a:pt x="982170" y="488455"/>
                  <a:pt x="982170" y="465996"/>
                </a:cubicBezTo>
                <a:lnTo>
                  <a:pt x="982170" y="461005"/>
                </a:lnTo>
                <a:cubicBezTo>
                  <a:pt x="982170" y="437298"/>
                  <a:pt x="963497" y="417334"/>
                  <a:pt x="938601" y="417334"/>
                </a:cubicBezTo>
                <a:lnTo>
                  <a:pt x="815363" y="417334"/>
                </a:lnTo>
                <a:lnTo>
                  <a:pt x="807894" y="417334"/>
                </a:lnTo>
                <a:cubicBezTo>
                  <a:pt x="800425" y="417334"/>
                  <a:pt x="794201" y="411096"/>
                  <a:pt x="794201" y="403609"/>
                </a:cubicBezTo>
                <a:cubicBezTo>
                  <a:pt x="794201" y="396123"/>
                  <a:pt x="800425" y="389884"/>
                  <a:pt x="807894" y="389884"/>
                </a:cubicBezTo>
                <a:lnTo>
                  <a:pt x="815363" y="389884"/>
                </a:lnTo>
                <a:lnTo>
                  <a:pt x="938601" y="389884"/>
                </a:lnTo>
                <a:lnTo>
                  <a:pt x="965987" y="389884"/>
                </a:lnTo>
                <a:cubicBezTo>
                  <a:pt x="989639" y="389884"/>
                  <a:pt x="1009556" y="369921"/>
                  <a:pt x="1009556" y="346214"/>
                </a:cubicBezTo>
                <a:lnTo>
                  <a:pt x="1009556" y="341223"/>
                </a:lnTo>
                <a:cubicBezTo>
                  <a:pt x="1009556" y="317516"/>
                  <a:pt x="989639" y="297552"/>
                  <a:pt x="965987" y="297552"/>
                </a:cubicBezTo>
                <a:lnTo>
                  <a:pt x="663494" y="297552"/>
                </a:lnTo>
                <a:cubicBezTo>
                  <a:pt x="652290" y="298800"/>
                  <a:pt x="641087" y="295057"/>
                  <a:pt x="632373" y="287570"/>
                </a:cubicBezTo>
                <a:cubicBezTo>
                  <a:pt x="624904" y="278836"/>
                  <a:pt x="618680" y="268855"/>
                  <a:pt x="618680" y="257625"/>
                </a:cubicBezTo>
                <a:lnTo>
                  <a:pt x="617435" y="151568"/>
                </a:lnTo>
                <a:cubicBezTo>
                  <a:pt x="617435" y="107898"/>
                  <a:pt x="590049" y="43016"/>
                  <a:pt x="540256" y="30538"/>
                </a:cubicBezTo>
                <a:cubicBezTo>
                  <a:pt x="528430" y="27419"/>
                  <a:pt x="516915" y="27107"/>
                  <a:pt x="506957" y="28979"/>
                </a:cubicBezTo>
                <a:close/>
                <a:moveTo>
                  <a:pt x="499488" y="1997"/>
                </a:moveTo>
                <a:cubicBezTo>
                  <a:pt x="513803" y="-967"/>
                  <a:pt x="530297" y="-655"/>
                  <a:pt x="547725" y="3088"/>
                </a:cubicBezTo>
                <a:cubicBezTo>
                  <a:pt x="613700" y="20557"/>
                  <a:pt x="644821" y="100411"/>
                  <a:pt x="644821" y="150320"/>
                </a:cubicBezTo>
                <a:lnTo>
                  <a:pt x="647311" y="256377"/>
                </a:lnTo>
                <a:cubicBezTo>
                  <a:pt x="647311" y="260120"/>
                  <a:pt x="648556" y="263864"/>
                  <a:pt x="652290" y="266359"/>
                </a:cubicBezTo>
                <a:cubicBezTo>
                  <a:pt x="654780" y="268855"/>
                  <a:pt x="658514" y="271350"/>
                  <a:pt x="662249" y="271350"/>
                </a:cubicBezTo>
                <a:lnTo>
                  <a:pt x="965987" y="271350"/>
                </a:lnTo>
                <a:cubicBezTo>
                  <a:pt x="1004577" y="271350"/>
                  <a:pt x="1036942" y="302543"/>
                  <a:pt x="1036942" y="341223"/>
                </a:cubicBezTo>
                <a:lnTo>
                  <a:pt x="1036942" y="346214"/>
                </a:lnTo>
                <a:cubicBezTo>
                  <a:pt x="1036942" y="376159"/>
                  <a:pt x="1018270" y="402362"/>
                  <a:pt x="990884" y="412343"/>
                </a:cubicBezTo>
                <a:cubicBezTo>
                  <a:pt x="1003332" y="426068"/>
                  <a:pt x="1009556" y="442289"/>
                  <a:pt x="1009556" y="461005"/>
                </a:cubicBezTo>
                <a:lnTo>
                  <a:pt x="1009556" y="465996"/>
                </a:lnTo>
                <a:cubicBezTo>
                  <a:pt x="1009556" y="494693"/>
                  <a:pt x="992128" y="520896"/>
                  <a:pt x="965987" y="530878"/>
                </a:cubicBezTo>
                <a:cubicBezTo>
                  <a:pt x="977190" y="544603"/>
                  <a:pt x="984659" y="560823"/>
                  <a:pt x="984659" y="579539"/>
                </a:cubicBezTo>
                <a:lnTo>
                  <a:pt x="984659" y="584530"/>
                </a:lnTo>
                <a:cubicBezTo>
                  <a:pt x="984659" y="618219"/>
                  <a:pt x="962252" y="645669"/>
                  <a:pt x="931132" y="654403"/>
                </a:cubicBezTo>
                <a:cubicBezTo>
                  <a:pt x="941090" y="665632"/>
                  <a:pt x="947314" y="681853"/>
                  <a:pt x="947314" y="699321"/>
                </a:cubicBezTo>
                <a:lnTo>
                  <a:pt x="947314" y="703064"/>
                </a:lnTo>
                <a:cubicBezTo>
                  <a:pt x="947314" y="742991"/>
                  <a:pt x="916194" y="775432"/>
                  <a:pt x="877604" y="775432"/>
                </a:cubicBezTo>
                <a:lnTo>
                  <a:pt x="785487" y="775432"/>
                </a:lnTo>
                <a:lnTo>
                  <a:pt x="326145" y="750478"/>
                </a:lnTo>
                <a:lnTo>
                  <a:pt x="326145" y="777928"/>
                </a:lnTo>
                <a:cubicBezTo>
                  <a:pt x="326145" y="809121"/>
                  <a:pt x="300004" y="834076"/>
                  <a:pt x="268883" y="834076"/>
                </a:cubicBezTo>
                <a:lnTo>
                  <a:pt x="176766" y="834076"/>
                </a:lnTo>
                <a:cubicBezTo>
                  <a:pt x="165562" y="834076"/>
                  <a:pt x="155604" y="831580"/>
                  <a:pt x="148135" y="826589"/>
                </a:cubicBezTo>
                <a:lnTo>
                  <a:pt x="148135" y="866516"/>
                </a:lnTo>
                <a:cubicBezTo>
                  <a:pt x="148135" y="882737"/>
                  <a:pt x="134441" y="895214"/>
                  <a:pt x="118259" y="895214"/>
                </a:cubicBezTo>
                <a:lnTo>
                  <a:pt x="13693" y="895214"/>
                </a:lnTo>
                <a:cubicBezTo>
                  <a:pt x="6224" y="895214"/>
                  <a:pt x="0" y="888976"/>
                  <a:pt x="0" y="881489"/>
                </a:cubicBezTo>
                <a:cubicBezTo>
                  <a:pt x="0" y="874003"/>
                  <a:pt x="6224" y="867764"/>
                  <a:pt x="13693" y="867764"/>
                </a:cubicBezTo>
                <a:lnTo>
                  <a:pt x="44814" y="867764"/>
                </a:lnTo>
                <a:lnTo>
                  <a:pt x="44814" y="179018"/>
                </a:lnTo>
                <a:lnTo>
                  <a:pt x="13693" y="179018"/>
                </a:lnTo>
                <a:cubicBezTo>
                  <a:pt x="6224" y="179018"/>
                  <a:pt x="0" y="172779"/>
                  <a:pt x="0" y="165293"/>
                </a:cubicBezTo>
                <a:cubicBezTo>
                  <a:pt x="0" y="156559"/>
                  <a:pt x="6224" y="150320"/>
                  <a:pt x="13693" y="150320"/>
                </a:cubicBezTo>
                <a:lnTo>
                  <a:pt x="118259" y="150320"/>
                </a:lnTo>
                <a:cubicBezTo>
                  <a:pt x="134441" y="150320"/>
                  <a:pt x="148135" y="162798"/>
                  <a:pt x="148135" y="179018"/>
                </a:cubicBezTo>
                <a:lnTo>
                  <a:pt x="148135" y="218945"/>
                </a:lnTo>
                <a:cubicBezTo>
                  <a:pt x="155604" y="213954"/>
                  <a:pt x="165562" y="211459"/>
                  <a:pt x="176766" y="211459"/>
                </a:cubicBezTo>
                <a:lnTo>
                  <a:pt x="268883" y="211459"/>
                </a:lnTo>
                <a:cubicBezTo>
                  <a:pt x="300004" y="211459"/>
                  <a:pt x="326145" y="236414"/>
                  <a:pt x="326145" y="268855"/>
                </a:cubicBezTo>
                <a:lnTo>
                  <a:pt x="326145" y="297552"/>
                </a:lnTo>
                <a:lnTo>
                  <a:pt x="373449" y="295057"/>
                </a:lnTo>
                <a:cubicBezTo>
                  <a:pt x="383407" y="295057"/>
                  <a:pt x="392121" y="288818"/>
                  <a:pt x="397100" y="278836"/>
                </a:cubicBezTo>
                <a:cubicBezTo>
                  <a:pt x="414528" y="240157"/>
                  <a:pt x="455607" y="144082"/>
                  <a:pt x="449383" y="86686"/>
                </a:cubicBezTo>
                <a:cubicBezTo>
                  <a:pt x="441914" y="51750"/>
                  <a:pt x="453118" y="30538"/>
                  <a:pt x="464321" y="20557"/>
                </a:cubicBezTo>
                <a:cubicBezTo>
                  <a:pt x="473035" y="11199"/>
                  <a:pt x="485172" y="4960"/>
                  <a:pt x="499488" y="1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94">
            <a:extLst>
              <a:ext uri="{FF2B5EF4-FFF2-40B4-BE49-F238E27FC236}">
                <a16:creationId xmlns:a16="http://schemas.microsoft.com/office/drawing/2014/main" id="{C745FB68-D3C4-F143-8717-49226C68A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85" y="9478188"/>
            <a:ext cx="955791" cy="977763"/>
          </a:xfrm>
          <a:custGeom>
            <a:avLst/>
            <a:gdLst>
              <a:gd name="T0" fmla="*/ 440 w 767"/>
              <a:gd name="T1" fmla="*/ 235 h 787"/>
              <a:gd name="T2" fmla="*/ 398 w 767"/>
              <a:gd name="T3" fmla="*/ 149 h 787"/>
              <a:gd name="T4" fmla="*/ 598 w 767"/>
              <a:gd name="T5" fmla="*/ 31 h 787"/>
              <a:gd name="T6" fmla="*/ 594 w 767"/>
              <a:gd name="T7" fmla="*/ 23 h 787"/>
              <a:gd name="T8" fmla="*/ 599 w 767"/>
              <a:gd name="T9" fmla="*/ 72 h 787"/>
              <a:gd name="T10" fmla="*/ 598 w 767"/>
              <a:gd name="T11" fmla="*/ 79 h 787"/>
              <a:gd name="T12" fmla="*/ 597 w 767"/>
              <a:gd name="T13" fmla="*/ 79 h 787"/>
              <a:gd name="T14" fmla="*/ 446 w 767"/>
              <a:gd name="T15" fmla="*/ 233 h 787"/>
              <a:gd name="T16" fmla="*/ 469 w 767"/>
              <a:gd name="T17" fmla="*/ 617 h 787"/>
              <a:gd name="T18" fmla="*/ 298 w 767"/>
              <a:gd name="T19" fmla="*/ 617 h 787"/>
              <a:gd name="T20" fmla="*/ 338 w 767"/>
              <a:gd name="T21" fmla="*/ 254 h 787"/>
              <a:gd name="T22" fmla="*/ 355 w 767"/>
              <a:gd name="T23" fmla="*/ 273 h 787"/>
              <a:gd name="T24" fmla="*/ 383 w 767"/>
              <a:gd name="T25" fmla="*/ 289 h 787"/>
              <a:gd name="T26" fmla="*/ 424 w 767"/>
              <a:gd name="T27" fmla="*/ 251 h 787"/>
              <a:gd name="T28" fmla="*/ 427 w 767"/>
              <a:gd name="T29" fmla="*/ 254 h 787"/>
              <a:gd name="T30" fmla="*/ 171 w 767"/>
              <a:gd name="T31" fmla="*/ 83 h 787"/>
              <a:gd name="T32" fmla="*/ 169 w 767"/>
              <a:gd name="T33" fmla="*/ 80 h 787"/>
              <a:gd name="T34" fmla="*/ 168 w 767"/>
              <a:gd name="T35" fmla="*/ 78 h 787"/>
              <a:gd name="T36" fmla="*/ 166 w 767"/>
              <a:gd name="T37" fmla="*/ 63 h 787"/>
              <a:gd name="T38" fmla="*/ 365 w 767"/>
              <a:gd name="T39" fmla="*/ 137 h 787"/>
              <a:gd name="T40" fmla="*/ 330 w 767"/>
              <a:gd name="T41" fmla="*/ 232 h 787"/>
              <a:gd name="T42" fmla="*/ 325 w 767"/>
              <a:gd name="T43" fmla="*/ 235 h 787"/>
              <a:gd name="T44" fmla="*/ 391 w 767"/>
              <a:gd name="T45" fmla="*/ 118 h 787"/>
              <a:gd name="T46" fmla="*/ 383 w 767"/>
              <a:gd name="T47" fmla="*/ 124 h 787"/>
              <a:gd name="T48" fmla="*/ 566 w 767"/>
              <a:gd name="T49" fmla="*/ 23 h 787"/>
              <a:gd name="T50" fmla="*/ 410 w 767"/>
              <a:gd name="T51" fmla="*/ 230 h 787"/>
              <a:gd name="T52" fmla="*/ 383 w 767"/>
              <a:gd name="T53" fmla="*/ 267 h 787"/>
              <a:gd name="T54" fmla="*/ 356 w 767"/>
              <a:gd name="T55" fmla="*/ 229 h 787"/>
              <a:gd name="T56" fmla="*/ 621 w 767"/>
              <a:gd name="T57" fmla="*/ 76 h 787"/>
              <a:gd name="T58" fmla="*/ 622 w 767"/>
              <a:gd name="T59" fmla="*/ 63 h 787"/>
              <a:gd name="T60" fmla="*/ 622 w 767"/>
              <a:gd name="T61" fmla="*/ 30 h 787"/>
              <a:gd name="T62" fmla="*/ 174 w 767"/>
              <a:gd name="T63" fmla="*/ 0 h 787"/>
              <a:gd name="T64" fmla="*/ 145 w 767"/>
              <a:gd name="T65" fmla="*/ 63 h 787"/>
              <a:gd name="T66" fmla="*/ 145 w 767"/>
              <a:gd name="T67" fmla="*/ 76 h 787"/>
              <a:gd name="T68" fmla="*/ 2 w 767"/>
              <a:gd name="T69" fmla="*/ 136 h 787"/>
              <a:gd name="T70" fmla="*/ 12 w 767"/>
              <a:gd name="T71" fmla="*/ 144 h 787"/>
              <a:gd name="T72" fmla="*/ 153 w 767"/>
              <a:gd name="T73" fmla="*/ 97 h 787"/>
              <a:gd name="T74" fmla="*/ 304 w 767"/>
              <a:gd name="T75" fmla="*/ 250 h 787"/>
              <a:gd name="T76" fmla="*/ 272 w 767"/>
              <a:gd name="T77" fmla="*/ 558 h 787"/>
              <a:gd name="T78" fmla="*/ 366 w 767"/>
              <a:gd name="T79" fmla="*/ 776 h 787"/>
              <a:gd name="T80" fmla="*/ 383 w 767"/>
              <a:gd name="T81" fmla="*/ 786 h 787"/>
              <a:gd name="T82" fmla="*/ 489 w 767"/>
              <a:gd name="T83" fmla="*/ 627 h 787"/>
              <a:gd name="T84" fmla="*/ 450 w 767"/>
              <a:gd name="T85" fmla="*/ 256 h 787"/>
              <a:gd name="T86" fmla="*/ 612 w 767"/>
              <a:gd name="T87" fmla="*/ 98 h 787"/>
              <a:gd name="T88" fmla="*/ 613 w 767"/>
              <a:gd name="T89" fmla="*/ 97 h 787"/>
              <a:gd name="T90" fmla="*/ 754 w 767"/>
              <a:gd name="T91" fmla="*/ 144 h 787"/>
              <a:gd name="T92" fmla="*/ 764 w 767"/>
              <a:gd name="T93" fmla="*/ 13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67" h="787">
                <a:moveTo>
                  <a:pt x="446" y="233"/>
                </a:moveTo>
                <a:lnTo>
                  <a:pt x="446" y="233"/>
                </a:lnTo>
                <a:cubicBezTo>
                  <a:pt x="444" y="235"/>
                  <a:pt x="442" y="235"/>
                  <a:pt x="440" y="235"/>
                </a:cubicBezTo>
                <a:lnTo>
                  <a:pt x="440" y="235"/>
                </a:lnTo>
                <a:cubicBezTo>
                  <a:pt x="439" y="235"/>
                  <a:pt x="438" y="234"/>
                  <a:pt x="435" y="232"/>
                </a:cubicBezTo>
                <a:lnTo>
                  <a:pt x="398" y="149"/>
                </a:lnTo>
                <a:lnTo>
                  <a:pt x="398" y="149"/>
                </a:lnTo>
                <a:cubicBezTo>
                  <a:pt x="396" y="145"/>
                  <a:pt x="398" y="139"/>
                  <a:pt x="402" y="137"/>
                </a:cubicBezTo>
                <a:lnTo>
                  <a:pt x="598" y="31"/>
                </a:lnTo>
                <a:lnTo>
                  <a:pt x="594" y="23"/>
                </a:lnTo>
                <a:lnTo>
                  <a:pt x="594" y="23"/>
                </a:lnTo>
                <a:lnTo>
                  <a:pt x="594" y="23"/>
                </a:lnTo>
                <a:lnTo>
                  <a:pt x="599" y="31"/>
                </a:lnTo>
                <a:lnTo>
                  <a:pt x="599" y="63"/>
                </a:lnTo>
                <a:lnTo>
                  <a:pt x="599" y="72"/>
                </a:lnTo>
                <a:lnTo>
                  <a:pt x="599" y="72"/>
                </a:lnTo>
                <a:cubicBezTo>
                  <a:pt x="599" y="74"/>
                  <a:pt x="598" y="77"/>
                  <a:pt x="598" y="79"/>
                </a:cubicBezTo>
                <a:lnTo>
                  <a:pt x="598" y="79"/>
                </a:lnTo>
                <a:cubicBezTo>
                  <a:pt x="598" y="79"/>
                  <a:pt x="598" y="79"/>
                  <a:pt x="597" y="79"/>
                </a:cubicBezTo>
                <a:lnTo>
                  <a:pt x="597" y="79"/>
                </a:lnTo>
                <a:lnTo>
                  <a:pt x="597" y="79"/>
                </a:lnTo>
                <a:lnTo>
                  <a:pt x="597" y="79"/>
                </a:lnTo>
                <a:cubicBezTo>
                  <a:pt x="597" y="81"/>
                  <a:pt x="596" y="82"/>
                  <a:pt x="595" y="83"/>
                </a:cubicBezTo>
                <a:lnTo>
                  <a:pt x="446" y="233"/>
                </a:lnTo>
                <a:close/>
                <a:moveTo>
                  <a:pt x="473" y="563"/>
                </a:moveTo>
                <a:lnTo>
                  <a:pt x="473" y="563"/>
                </a:lnTo>
                <a:cubicBezTo>
                  <a:pt x="478" y="580"/>
                  <a:pt x="476" y="600"/>
                  <a:pt x="469" y="617"/>
                </a:cubicBezTo>
                <a:lnTo>
                  <a:pt x="383" y="760"/>
                </a:lnTo>
                <a:lnTo>
                  <a:pt x="298" y="617"/>
                </a:lnTo>
                <a:lnTo>
                  <a:pt x="298" y="617"/>
                </a:lnTo>
                <a:cubicBezTo>
                  <a:pt x="291" y="600"/>
                  <a:pt x="289" y="581"/>
                  <a:pt x="294" y="563"/>
                </a:cubicBezTo>
                <a:lnTo>
                  <a:pt x="339" y="254"/>
                </a:lnTo>
                <a:lnTo>
                  <a:pt x="338" y="254"/>
                </a:lnTo>
                <a:lnTo>
                  <a:pt x="338" y="254"/>
                </a:lnTo>
                <a:cubicBezTo>
                  <a:pt x="340" y="252"/>
                  <a:pt x="341" y="252"/>
                  <a:pt x="343" y="251"/>
                </a:cubicBezTo>
                <a:lnTo>
                  <a:pt x="355" y="273"/>
                </a:lnTo>
                <a:lnTo>
                  <a:pt x="355" y="273"/>
                </a:lnTo>
                <a:cubicBezTo>
                  <a:pt x="362" y="282"/>
                  <a:pt x="372" y="289"/>
                  <a:pt x="383" y="289"/>
                </a:cubicBezTo>
                <a:lnTo>
                  <a:pt x="383" y="289"/>
                </a:lnTo>
                <a:lnTo>
                  <a:pt x="383" y="289"/>
                </a:lnTo>
                <a:cubicBezTo>
                  <a:pt x="395" y="289"/>
                  <a:pt x="406" y="282"/>
                  <a:pt x="411" y="273"/>
                </a:cubicBezTo>
                <a:lnTo>
                  <a:pt x="424" y="251"/>
                </a:lnTo>
                <a:lnTo>
                  <a:pt x="424" y="251"/>
                </a:lnTo>
                <a:cubicBezTo>
                  <a:pt x="425" y="252"/>
                  <a:pt x="427" y="253"/>
                  <a:pt x="428" y="254"/>
                </a:cubicBezTo>
                <a:lnTo>
                  <a:pt x="427" y="254"/>
                </a:lnTo>
                <a:lnTo>
                  <a:pt x="473" y="561"/>
                </a:lnTo>
                <a:lnTo>
                  <a:pt x="473" y="563"/>
                </a:lnTo>
                <a:close/>
                <a:moveTo>
                  <a:pt x="171" y="83"/>
                </a:moveTo>
                <a:lnTo>
                  <a:pt x="171" y="83"/>
                </a:lnTo>
                <a:cubicBezTo>
                  <a:pt x="170" y="82"/>
                  <a:pt x="170" y="81"/>
                  <a:pt x="169" y="80"/>
                </a:cubicBezTo>
                <a:lnTo>
                  <a:pt x="169" y="80"/>
                </a:lnTo>
                <a:lnTo>
                  <a:pt x="169" y="79"/>
                </a:lnTo>
                <a:lnTo>
                  <a:pt x="169" y="79"/>
                </a:lnTo>
                <a:cubicBezTo>
                  <a:pt x="168" y="79"/>
                  <a:pt x="168" y="78"/>
                  <a:pt x="168" y="78"/>
                </a:cubicBezTo>
                <a:lnTo>
                  <a:pt x="168" y="78"/>
                </a:lnTo>
                <a:cubicBezTo>
                  <a:pt x="167" y="76"/>
                  <a:pt x="166" y="73"/>
                  <a:pt x="166" y="72"/>
                </a:cubicBezTo>
                <a:lnTo>
                  <a:pt x="166" y="63"/>
                </a:lnTo>
                <a:lnTo>
                  <a:pt x="166" y="31"/>
                </a:lnTo>
                <a:lnTo>
                  <a:pt x="168" y="31"/>
                </a:lnTo>
                <a:lnTo>
                  <a:pt x="365" y="137"/>
                </a:lnTo>
                <a:lnTo>
                  <a:pt x="365" y="137"/>
                </a:lnTo>
                <a:cubicBezTo>
                  <a:pt x="369" y="139"/>
                  <a:pt x="371" y="145"/>
                  <a:pt x="368" y="150"/>
                </a:cubicBezTo>
                <a:lnTo>
                  <a:pt x="330" y="232"/>
                </a:lnTo>
                <a:lnTo>
                  <a:pt x="330" y="232"/>
                </a:lnTo>
                <a:cubicBezTo>
                  <a:pt x="329" y="234"/>
                  <a:pt x="327" y="235"/>
                  <a:pt x="325" y="235"/>
                </a:cubicBezTo>
                <a:lnTo>
                  <a:pt x="325" y="235"/>
                </a:lnTo>
                <a:cubicBezTo>
                  <a:pt x="324" y="235"/>
                  <a:pt x="322" y="235"/>
                  <a:pt x="319" y="233"/>
                </a:cubicBezTo>
                <a:lnTo>
                  <a:pt x="171" y="83"/>
                </a:lnTo>
                <a:close/>
                <a:moveTo>
                  <a:pt x="391" y="118"/>
                </a:moveTo>
                <a:lnTo>
                  <a:pt x="391" y="118"/>
                </a:lnTo>
                <a:cubicBezTo>
                  <a:pt x="388" y="119"/>
                  <a:pt x="385" y="122"/>
                  <a:pt x="383" y="124"/>
                </a:cubicBezTo>
                <a:lnTo>
                  <a:pt x="383" y="124"/>
                </a:lnTo>
                <a:cubicBezTo>
                  <a:pt x="381" y="122"/>
                  <a:pt x="379" y="119"/>
                  <a:pt x="376" y="118"/>
                </a:cubicBezTo>
                <a:lnTo>
                  <a:pt x="200" y="23"/>
                </a:lnTo>
                <a:lnTo>
                  <a:pt x="566" y="23"/>
                </a:lnTo>
                <a:lnTo>
                  <a:pt x="391" y="118"/>
                </a:lnTo>
                <a:close/>
                <a:moveTo>
                  <a:pt x="383" y="171"/>
                </a:moveTo>
                <a:lnTo>
                  <a:pt x="410" y="230"/>
                </a:lnTo>
                <a:lnTo>
                  <a:pt x="392" y="262"/>
                </a:lnTo>
                <a:lnTo>
                  <a:pt x="392" y="262"/>
                </a:lnTo>
                <a:cubicBezTo>
                  <a:pt x="390" y="266"/>
                  <a:pt x="385" y="266"/>
                  <a:pt x="383" y="267"/>
                </a:cubicBezTo>
                <a:lnTo>
                  <a:pt x="383" y="267"/>
                </a:lnTo>
                <a:cubicBezTo>
                  <a:pt x="382" y="267"/>
                  <a:pt x="377" y="266"/>
                  <a:pt x="375" y="262"/>
                </a:cubicBezTo>
                <a:lnTo>
                  <a:pt x="356" y="229"/>
                </a:lnTo>
                <a:lnTo>
                  <a:pt x="383" y="171"/>
                </a:lnTo>
                <a:close/>
                <a:moveTo>
                  <a:pt x="757" y="122"/>
                </a:moveTo>
                <a:lnTo>
                  <a:pt x="621" y="76"/>
                </a:lnTo>
                <a:lnTo>
                  <a:pt x="621" y="76"/>
                </a:lnTo>
                <a:cubicBezTo>
                  <a:pt x="622" y="74"/>
                  <a:pt x="622" y="73"/>
                  <a:pt x="622" y="72"/>
                </a:cubicBezTo>
                <a:lnTo>
                  <a:pt x="622" y="63"/>
                </a:lnTo>
                <a:lnTo>
                  <a:pt x="622" y="31"/>
                </a:lnTo>
                <a:lnTo>
                  <a:pt x="622" y="30"/>
                </a:lnTo>
                <a:lnTo>
                  <a:pt x="622" y="30"/>
                </a:lnTo>
                <a:cubicBezTo>
                  <a:pt x="622" y="14"/>
                  <a:pt x="608" y="0"/>
                  <a:pt x="592" y="0"/>
                </a:cubicBezTo>
                <a:lnTo>
                  <a:pt x="174" y="0"/>
                </a:lnTo>
                <a:lnTo>
                  <a:pt x="174" y="0"/>
                </a:lnTo>
                <a:cubicBezTo>
                  <a:pt x="158" y="0"/>
                  <a:pt x="145" y="14"/>
                  <a:pt x="145" y="30"/>
                </a:cubicBezTo>
                <a:lnTo>
                  <a:pt x="145" y="31"/>
                </a:lnTo>
                <a:lnTo>
                  <a:pt x="145" y="63"/>
                </a:lnTo>
                <a:lnTo>
                  <a:pt x="145" y="72"/>
                </a:lnTo>
                <a:lnTo>
                  <a:pt x="145" y="72"/>
                </a:lnTo>
                <a:cubicBezTo>
                  <a:pt x="145" y="73"/>
                  <a:pt x="145" y="74"/>
                  <a:pt x="145" y="76"/>
                </a:cubicBezTo>
                <a:lnTo>
                  <a:pt x="9" y="122"/>
                </a:lnTo>
                <a:lnTo>
                  <a:pt x="9" y="122"/>
                </a:lnTo>
                <a:cubicBezTo>
                  <a:pt x="3" y="124"/>
                  <a:pt x="0" y="131"/>
                  <a:pt x="2" y="136"/>
                </a:cubicBezTo>
                <a:lnTo>
                  <a:pt x="2" y="136"/>
                </a:lnTo>
                <a:cubicBezTo>
                  <a:pt x="4" y="141"/>
                  <a:pt x="8" y="144"/>
                  <a:pt x="12" y="144"/>
                </a:cubicBezTo>
                <a:lnTo>
                  <a:pt x="12" y="144"/>
                </a:lnTo>
                <a:cubicBezTo>
                  <a:pt x="14" y="144"/>
                  <a:pt x="15" y="144"/>
                  <a:pt x="16" y="144"/>
                </a:cubicBezTo>
                <a:lnTo>
                  <a:pt x="153" y="97"/>
                </a:lnTo>
                <a:lnTo>
                  <a:pt x="153" y="97"/>
                </a:lnTo>
                <a:lnTo>
                  <a:pt x="153" y="97"/>
                </a:lnTo>
                <a:lnTo>
                  <a:pt x="303" y="250"/>
                </a:lnTo>
                <a:lnTo>
                  <a:pt x="304" y="250"/>
                </a:lnTo>
                <a:lnTo>
                  <a:pt x="304" y="250"/>
                </a:lnTo>
                <a:cubicBezTo>
                  <a:pt x="308" y="252"/>
                  <a:pt x="312" y="255"/>
                  <a:pt x="316" y="256"/>
                </a:cubicBezTo>
                <a:lnTo>
                  <a:pt x="272" y="558"/>
                </a:lnTo>
                <a:lnTo>
                  <a:pt x="272" y="558"/>
                </a:lnTo>
                <a:cubicBezTo>
                  <a:pt x="266" y="580"/>
                  <a:pt x="269" y="605"/>
                  <a:pt x="278" y="626"/>
                </a:cubicBezTo>
                <a:lnTo>
                  <a:pt x="366" y="776"/>
                </a:lnTo>
                <a:lnTo>
                  <a:pt x="366" y="776"/>
                </a:lnTo>
                <a:cubicBezTo>
                  <a:pt x="370" y="782"/>
                  <a:pt x="376" y="786"/>
                  <a:pt x="383" y="786"/>
                </a:cubicBezTo>
                <a:lnTo>
                  <a:pt x="383" y="786"/>
                </a:lnTo>
                <a:cubicBezTo>
                  <a:pt x="391" y="786"/>
                  <a:pt x="397" y="782"/>
                  <a:pt x="400" y="776"/>
                </a:cubicBezTo>
                <a:lnTo>
                  <a:pt x="488" y="628"/>
                </a:lnTo>
                <a:lnTo>
                  <a:pt x="489" y="627"/>
                </a:lnTo>
                <a:lnTo>
                  <a:pt x="489" y="627"/>
                </a:lnTo>
                <a:cubicBezTo>
                  <a:pt x="498" y="605"/>
                  <a:pt x="500" y="580"/>
                  <a:pt x="495" y="558"/>
                </a:cubicBezTo>
                <a:lnTo>
                  <a:pt x="450" y="256"/>
                </a:lnTo>
                <a:lnTo>
                  <a:pt x="450" y="256"/>
                </a:lnTo>
                <a:cubicBezTo>
                  <a:pt x="455" y="255"/>
                  <a:pt x="458" y="252"/>
                  <a:pt x="462" y="250"/>
                </a:cubicBezTo>
                <a:lnTo>
                  <a:pt x="612" y="98"/>
                </a:lnTo>
                <a:lnTo>
                  <a:pt x="613" y="97"/>
                </a:lnTo>
                <a:lnTo>
                  <a:pt x="613" y="97"/>
                </a:lnTo>
                <a:lnTo>
                  <a:pt x="613" y="97"/>
                </a:lnTo>
                <a:lnTo>
                  <a:pt x="750" y="144"/>
                </a:lnTo>
                <a:lnTo>
                  <a:pt x="750" y="144"/>
                </a:lnTo>
                <a:cubicBezTo>
                  <a:pt x="751" y="144"/>
                  <a:pt x="752" y="144"/>
                  <a:pt x="754" y="144"/>
                </a:cubicBezTo>
                <a:lnTo>
                  <a:pt x="754" y="144"/>
                </a:lnTo>
                <a:cubicBezTo>
                  <a:pt x="758" y="144"/>
                  <a:pt x="763" y="141"/>
                  <a:pt x="764" y="136"/>
                </a:cubicBezTo>
                <a:lnTo>
                  <a:pt x="764" y="136"/>
                </a:lnTo>
                <a:cubicBezTo>
                  <a:pt x="766" y="131"/>
                  <a:pt x="763" y="124"/>
                  <a:pt x="757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7F4204E-1205-FA4D-9624-6BC750E36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6479" y="9402529"/>
            <a:ext cx="773269" cy="947809"/>
          </a:xfrm>
          <a:custGeom>
            <a:avLst/>
            <a:gdLst>
              <a:gd name="connsiteX0" fmla="*/ 384513 w 773269"/>
              <a:gd name="connsiteY0" fmla="*/ 388760 h 947809"/>
              <a:gd name="connsiteX1" fmla="*/ 398293 w 773269"/>
              <a:gd name="connsiteY1" fmla="*/ 402425 h 947809"/>
              <a:gd name="connsiteX2" fmla="*/ 398293 w 773269"/>
              <a:gd name="connsiteY2" fmla="*/ 437207 h 947809"/>
              <a:gd name="connsiteX3" fmla="*/ 444647 w 773269"/>
              <a:gd name="connsiteY3" fmla="*/ 473232 h 947809"/>
              <a:gd name="connsiteX4" fmla="*/ 435877 w 773269"/>
              <a:gd name="connsiteY4" fmla="*/ 489381 h 947809"/>
              <a:gd name="connsiteX5" fmla="*/ 417085 w 773269"/>
              <a:gd name="connsiteY5" fmla="*/ 479444 h 947809"/>
              <a:gd name="connsiteX6" fmla="*/ 389524 w 773269"/>
              <a:gd name="connsiteY6" fmla="*/ 464537 h 947809"/>
              <a:gd name="connsiteX7" fmla="*/ 343170 w 773269"/>
              <a:gd name="connsiteY7" fmla="*/ 506773 h 947809"/>
              <a:gd name="connsiteX8" fmla="*/ 384513 w 773269"/>
              <a:gd name="connsiteY8" fmla="*/ 552736 h 947809"/>
              <a:gd name="connsiteX9" fmla="*/ 385765 w 773269"/>
              <a:gd name="connsiteY9" fmla="*/ 552736 h 947809"/>
              <a:gd name="connsiteX10" fmla="*/ 452164 w 773269"/>
              <a:gd name="connsiteY10" fmla="*/ 627270 h 947809"/>
              <a:gd name="connsiteX11" fmla="*/ 429613 w 773269"/>
              <a:gd name="connsiteY11" fmla="*/ 678202 h 947809"/>
              <a:gd name="connsiteX12" fmla="*/ 398293 w 773269"/>
              <a:gd name="connsiteY12" fmla="*/ 694351 h 947809"/>
              <a:gd name="connsiteX13" fmla="*/ 398293 w 773269"/>
              <a:gd name="connsiteY13" fmla="*/ 725407 h 947809"/>
              <a:gd name="connsiteX14" fmla="*/ 384513 w 773269"/>
              <a:gd name="connsiteY14" fmla="*/ 739072 h 947809"/>
              <a:gd name="connsiteX15" fmla="*/ 370732 w 773269"/>
              <a:gd name="connsiteY15" fmla="*/ 725407 h 947809"/>
              <a:gd name="connsiteX16" fmla="*/ 370732 w 773269"/>
              <a:gd name="connsiteY16" fmla="*/ 696836 h 947809"/>
              <a:gd name="connsiteX17" fmla="*/ 323125 w 773269"/>
              <a:gd name="connsiteY17" fmla="*/ 653357 h 947809"/>
              <a:gd name="connsiteX18" fmla="*/ 334401 w 773269"/>
              <a:gd name="connsiteY18" fmla="*/ 637208 h 947809"/>
              <a:gd name="connsiteX19" fmla="*/ 350687 w 773269"/>
              <a:gd name="connsiteY19" fmla="*/ 647146 h 947809"/>
              <a:gd name="connsiteX20" fmla="*/ 378249 w 773269"/>
              <a:gd name="connsiteY20" fmla="*/ 669506 h 947809"/>
              <a:gd name="connsiteX21" fmla="*/ 410821 w 773269"/>
              <a:gd name="connsiteY21" fmla="*/ 658326 h 947809"/>
              <a:gd name="connsiteX22" fmla="*/ 424602 w 773269"/>
              <a:gd name="connsiteY22" fmla="*/ 626028 h 947809"/>
              <a:gd name="connsiteX23" fmla="*/ 383260 w 773269"/>
              <a:gd name="connsiteY23" fmla="*/ 580065 h 947809"/>
              <a:gd name="connsiteX24" fmla="*/ 380754 w 773269"/>
              <a:gd name="connsiteY24" fmla="*/ 580065 h 947809"/>
              <a:gd name="connsiteX25" fmla="*/ 314356 w 773269"/>
              <a:gd name="connsiteY25" fmla="*/ 505531 h 947809"/>
              <a:gd name="connsiteX26" fmla="*/ 338159 w 773269"/>
              <a:gd name="connsiteY26" fmla="*/ 455841 h 947809"/>
              <a:gd name="connsiteX27" fmla="*/ 370732 w 773269"/>
              <a:gd name="connsiteY27" fmla="*/ 438450 h 947809"/>
              <a:gd name="connsiteX28" fmla="*/ 370732 w 773269"/>
              <a:gd name="connsiteY28" fmla="*/ 402425 h 947809"/>
              <a:gd name="connsiteX29" fmla="*/ 384513 w 773269"/>
              <a:gd name="connsiteY29" fmla="*/ 388760 h 947809"/>
              <a:gd name="connsiteX30" fmla="*/ 202374 w 773269"/>
              <a:gd name="connsiteY30" fmla="*/ 265833 h 947809"/>
              <a:gd name="connsiteX31" fmla="*/ 56215 w 773269"/>
              <a:gd name="connsiteY31" fmla="*/ 587567 h 947809"/>
              <a:gd name="connsiteX32" fmla="*/ 54966 w 773269"/>
              <a:gd name="connsiteY32" fmla="*/ 592535 h 947809"/>
              <a:gd name="connsiteX33" fmla="*/ 28732 w 773269"/>
              <a:gd name="connsiteY33" fmla="*/ 696881 h 947809"/>
              <a:gd name="connsiteX34" fmla="*/ 252343 w 773269"/>
              <a:gd name="connsiteY34" fmla="*/ 920480 h 947809"/>
              <a:gd name="connsiteX35" fmla="*/ 520926 w 773269"/>
              <a:gd name="connsiteY35" fmla="*/ 920480 h 947809"/>
              <a:gd name="connsiteX36" fmla="*/ 745786 w 773269"/>
              <a:gd name="connsiteY36" fmla="*/ 696881 h 947809"/>
              <a:gd name="connsiteX37" fmla="*/ 714555 w 773269"/>
              <a:gd name="connsiteY37" fmla="*/ 583840 h 947809"/>
              <a:gd name="connsiteX38" fmla="*/ 570895 w 773269"/>
              <a:gd name="connsiteY38" fmla="*/ 265833 h 947809"/>
              <a:gd name="connsiteX39" fmla="*/ 519677 w 773269"/>
              <a:gd name="connsiteY39" fmla="*/ 206207 h 947809"/>
              <a:gd name="connsiteX40" fmla="*/ 519677 w 773269"/>
              <a:gd name="connsiteY40" fmla="*/ 237262 h 947809"/>
              <a:gd name="connsiteX41" fmla="*/ 582138 w 773269"/>
              <a:gd name="connsiteY41" fmla="*/ 237262 h 947809"/>
              <a:gd name="connsiteX42" fmla="*/ 597128 w 773269"/>
              <a:gd name="connsiteY42" fmla="*/ 223598 h 947809"/>
              <a:gd name="connsiteX43" fmla="*/ 597128 w 773269"/>
              <a:gd name="connsiteY43" fmla="*/ 221113 h 947809"/>
              <a:gd name="connsiteX44" fmla="*/ 582138 w 773269"/>
              <a:gd name="connsiteY44" fmla="*/ 206207 h 947809"/>
              <a:gd name="connsiteX45" fmla="*/ 574642 w 773269"/>
              <a:gd name="connsiteY45" fmla="*/ 206207 h 947809"/>
              <a:gd name="connsiteX46" fmla="*/ 401000 w 773269"/>
              <a:gd name="connsiteY46" fmla="*/ 206207 h 947809"/>
              <a:gd name="connsiteX47" fmla="*/ 401000 w 773269"/>
              <a:gd name="connsiteY47" fmla="*/ 237262 h 947809"/>
              <a:gd name="connsiteX48" fmla="*/ 493443 w 773269"/>
              <a:gd name="connsiteY48" fmla="*/ 237262 h 947809"/>
              <a:gd name="connsiteX49" fmla="*/ 493443 w 773269"/>
              <a:gd name="connsiteY49" fmla="*/ 206207 h 947809"/>
              <a:gd name="connsiteX50" fmla="*/ 281075 w 773269"/>
              <a:gd name="connsiteY50" fmla="*/ 206207 h 947809"/>
              <a:gd name="connsiteX51" fmla="*/ 281075 w 773269"/>
              <a:gd name="connsiteY51" fmla="*/ 237262 h 947809"/>
              <a:gd name="connsiteX52" fmla="*/ 373518 w 773269"/>
              <a:gd name="connsiteY52" fmla="*/ 237262 h 947809"/>
              <a:gd name="connsiteX53" fmla="*/ 373518 w 773269"/>
              <a:gd name="connsiteY53" fmla="*/ 206207 h 947809"/>
              <a:gd name="connsiteX54" fmla="*/ 191131 w 773269"/>
              <a:gd name="connsiteY54" fmla="*/ 206207 h 947809"/>
              <a:gd name="connsiteX55" fmla="*/ 177390 w 773269"/>
              <a:gd name="connsiteY55" fmla="*/ 221113 h 947809"/>
              <a:gd name="connsiteX56" fmla="*/ 177390 w 773269"/>
              <a:gd name="connsiteY56" fmla="*/ 223598 h 947809"/>
              <a:gd name="connsiteX57" fmla="*/ 191131 w 773269"/>
              <a:gd name="connsiteY57" fmla="*/ 237262 h 947809"/>
              <a:gd name="connsiteX58" fmla="*/ 253592 w 773269"/>
              <a:gd name="connsiteY58" fmla="*/ 237262 h 947809"/>
              <a:gd name="connsiteX59" fmla="*/ 253592 w 773269"/>
              <a:gd name="connsiteY59" fmla="*/ 206207 h 947809"/>
              <a:gd name="connsiteX60" fmla="*/ 198626 w 773269"/>
              <a:gd name="connsiteY60" fmla="*/ 206207 h 947809"/>
              <a:gd name="connsiteX61" fmla="*/ 460963 w 773269"/>
              <a:gd name="connsiteY61" fmla="*/ 147823 h 947809"/>
              <a:gd name="connsiteX62" fmla="*/ 460963 w 773269"/>
              <a:gd name="connsiteY62" fmla="*/ 178878 h 947809"/>
              <a:gd name="connsiteX63" fmla="*/ 582138 w 773269"/>
              <a:gd name="connsiteY63" fmla="*/ 178878 h 947809"/>
              <a:gd name="connsiteX64" fmla="*/ 597128 w 773269"/>
              <a:gd name="connsiteY64" fmla="*/ 165214 h 947809"/>
              <a:gd name="connsiteX65" fmla="*/ 597128 w 773269"/>
              <a:gd name="connsiteY65" fmla="*/ 161487 h 947809"/>
              <a:gd name="connsiteX66" fmla="*/ 582138 w 773269"/>
              <a:gd name="connsiteY66" fmla="*/ 147823 h 947809"/>
              <a:gd name="connsiteX67" fmla="*/ 341038 w 773269"/>
              <a:gd name="connsiteY67" fmla="*/ 147823 h 947809"/>
              <a:gd name="connsiteX68" fmla="*/ 341038 w 773269"/>
              <a:gd name="connsiteY68" fmla="*/ 178878 h 947809"/>
              <a:gd name="connsiteX69" fmla="*/ 432231 w 773269"/>
              <a:gd name="connsiteY69" fmla="*/ 178878 h 947809"/>
              <a:gd name="connsiteX70" fmla="*/ 432231 w 773269"/>
              <a:gd name="connsiteY70" fmla="*/ 147823 h 947809"/>
              <a:gd name="connsiteX71" fmla="*/ 191131 w 773269"/>
              <a:gd name="connsiteY71" fmla="*/ 147823 h 947809"/>
              <a:gd name="connsiteX72" fmla="*/ 177390 w 773269"/>
              <a:gd name="connsiteY72" fmla="*/ 161487 h 947809"/>
              <a:gd name="connsiteX73" fmla="*/ 177390 w 773269"/>
              <a:gd name="connsiteY73" fmla="*/ 165214 h 947809"/>
              <a:gd name="connsiteX74" fmla="*/ 191131 w 773269"/>
              <a:gd name="connsiteY74" fmla="*/ 178878 h 947809"/>
              <a:gd name="connsiteX75" fmla="*/ 313555 w 773269"/>
              <a:gd name="connsiteY75" fmla="*/ 178878 h 947809"/>
              <a:gd name="connsiteX76" fmla="*/ 313555 w 773269"/>
              <a:gd name="connsiteY76" fmla="*/ 147823 h 947809"/>
              <a:gd name="connsiteX77" fmla="*/ 251094 w 773269"/>
              <a:gd name="connsiteY77" fmla="*/ 28570 h 947809"/>
              <a:gd name="connsiteX78" fmla="*/ 169894 w 773269"/>
              <a:gd name="connsiteY78" fmla="*/ 36023 h 947809"/>
              <a:gd name="connsiteX79" fmla="*/ 161150 w 773269"/>
              <a:gd name="connsiteY79" fmla="*/ 42235 h 947809"/>
              <a:gd name="connsiteX80" fmla="*/ 161150 w 773269"/>
              <a:gd name="connsiteY80" fmla="*/ 52172 h 947809"/>
              <a:gd name="connsiteX81" fmla="*/ 189882 w 773269"/>
              <a:gd name="connsiteY81" fmla="*/ 119252 h 947809"/>
              <a:gd name="connsiteX82" fmla="*/ 191131 w 773269"/>
              <a:gd name="connsiteY82" fmla="*/ 119252 h 947809"/>
              <a:gd name="connsiteX83" fmla="*/ 582138 w 773269"/>
              <a:gd name="connsiteY83" fmla="*/ 119252 h 947809"/>
              <a:gd name="connsiteX84" fmla="*/ 583387 w 773269"/>
              <a:gd name="connsiteY84" fmla="*/ 119252 h 947809"/>
              <a:gd name="connsiteX85" fmla="*/ 612119 w 773269"/>
              <a:gd name="connsiteY85" fmla="*/ 52172 h 947809"/>
              <a:gd name="connsiteX86" fmla="*/ 612119 w 773269"/>
              <a:gd name="connsiteY86" fmla="*/ 39750 h 947809"/>
              <a:gd name="connsiteX87" fmla="*/ 603375 w 773269"/>
              <a:gd name="connsiteY87" fmla="*/ 32297 h 947809"/>
              <a:gd name="connsiteX88" fmla="*/ 522175 w 773269"/>
              <a:gd name="connsiteY88" fmla="*/ 28570 h 947809"/>
              <a:gd name="connsiteX89" fmla="*/ 463462 w 773269"/>
              <a:gd name="connsiteY89" fmla="*/ 48446 h 947809"/>
              <a:gd name="connsiteX90" fmla="*/ 453468 w 773269"/>
              <a:gd name="connsiteY90" fmla="*/ 55899 h 947809"/>
              <a:gd name="connsiteX91" fmla="*/ 444723 w 773269"/>
              <a:gd name="connsiteY91" fmla="*/ 48446 h 947809"/>
              <a:gd name="connsiteX92" fmla="*/ 387259 w 773269"/>
              <a:gd name="connsiteY92" fmla="*/ 28570 h 947809"/>
              <a:gd name="connsiteX93" fmla="*/ 328546 w 773269"/>
              <a:gd name="connsiteY93" fmla="*/ 48446 h 947809"/>
              <a:gd name="connsiteX94" fmla="*/ 319801 w 773269"/>
              <a:gd name="connsiteY94" fmla="*/ 55899 h 947809"/>
              <a:gd name="connsiteX95" fmla="*/ 311056 w 773269"/>
              <a:gd name="connsiteY95" fmla="*/ 48446 h 947809"/>
              <a:gd name="connsiteX96" fmla="*/ 251094 w 773269"/>
              <a:gd name="connsiteY96" fmla="*/ 28570 h 947809"/>
              <a:gd name="connsiteX97" fmla="*/ 253592 w 773269"/>
              <a:gd name="connsiteY97" fmla="*/ 1241 h 947809"/>
              <a:gd name="connsiteX98" fmla="*/ 319801 w 773269"/>
              <a:gd name="connsiteY98" fmla="*/ 19875 h 947809"/>
              <a:gd name="connsiteX99" fmla="*/ 387259 w 773269"/>
              <a:gd name="connsiteY99" fmla="*/ 1241 h 947809"/>
              <a:gd name="connsiteX100" fmla="*/ 453468 w 773269"/>
              <a:gd name="connsiteY100" fmla="*/ 19875 h 947809"/>
              <a:gd name="connsiteX101" fmla="*/ 519677 w 773269"/>
              <a:gd name="connsiteY101" fmla="*/ 1241 h 947809"/>
              <a:gd name="connsiteX102" fmla="*/ 608371 w 773269"/>
              <a:gd name="connsiteY102" fmla="*/ 4968 h 947809"/>
              <a:gd name="connsiteX103" fmla="*/ 637103 w 773269"/>
              <a:gd name="connsiteY103" fmla="*/ 27328 h 947809"/>
              <a:gd name="connsiteX104" fmla="*/ 638353 w 773269"/>
              <a:gd name="connsiteY104" fmla="*/ 64594 h 947809"/>
              <a:gd name="connsiteX105" fmla="*/ 609621 w 773269"/>
              <a:gd name="connsiteY105" fmla="*/ 129190 h 947809"/>
              <a:gd name="connsiteX106" fmla="*/ 624611 w 773269"/>
              <a:gd name="connsiteY106" fmla="*/ 161487 h 947809"/>
              <a:gd name="connsiteX107" fmla="*/ 624611 w 773269"/>
              <a:gd name="connsiteY107" fmla="*/ 165214 h 947809"/>
              <a:gd name="connsiteX108" fmla="*/ 613368 w 773269"/>
              <a:gd name="connsiteY108" fmla="*/ 192542 h 947809"/>
              <a:gd name="connsiteX109" fmla="*/ 624611 w 773269"/>
              <a:gd name="connsiteY109" fmla="*/ 221113 h 947809"/>
              <a:gd name="connsiteX110" fmla="*/ 624611 w 773269"/>
              <a:gd name="connsiteY110" fmla="*/ 223598 h 947809"/>
              <a:gd name="connsiteX111" fmla="*/ 600876 w 773269"/>
              <a:gd name="connsiteY111" fmla="*/ 260864 h 947809"/>
              <a:gd name="connsiteX112" fmla="*/ 740789 w 773269"/>
              <a:gd name="connsiteY112" fmla="*/ 572660 h 947809"/>
              <a:gd name="connsiteX113" fmla="*/ 739540 w 773269"/>
              <a:gd name="connsiteY113" fmla="*/ 572660 h 947809"/>
              <a:gd name="connsiteX114" fmla="*/ 773269 w 773269"/>
              <a:gd name="connsiteY114" fmla="*/ 696881 h 947809"/>
              <a:gd name="connsiteX115" fmla="*/ 520926 w 773269"/>
              <a:gd name="connsiteY115" fmla="*/ 947809 h 947809"/>
              <a:gd name="connsiteX116" fmla="*/ 252343 w 773269"/>
              <a:gd name="connsiteY116" fmla="*/ 947809 h 947809"/>
              <a:gd name="connsiteX117" fmla="*/ 0 w 773269"/>
              <a:gd name="connsiteY117" fmla="*/ 696881 h 947809"/>
              <a:gd name="connsiteX118" fmla="*/ 28732 w 773269"/>
              <a:gd name="connsiteY118" fmla="*/ 581356 h 947809"/>
              <a:gd name="connsiteX119" fmla="*/ 31231 w 773269"/>
              <a:gd name="connsiteY119" fmla="*/ 576387 h 947809"/>
              <a:gd name="connsiteX120" fmla="*/ 173642 w 773269"/>
              <a:gd name="connsiteY120" fmla="*/ 260864 h 947809"/>
              <a:gd name="connsiteX121" fmla="*/ 148657 w 773269"/>
              <a:gd name="connsiteY121" fmla="*/ 223598 h 947809"/>
              <a:gd name="connsiteX122" fmla="*/ 148657 w 773269"/>
              <a:gd name="connsiteY122" fmla="*/ 221113 h 947809"/>
              <a:gd name="connsiteX123" fmla="*/ 159900 w 773269"/>
              <a:gd name="connsiteY123" fmla="*/ 192542 h 947809"/>
              <a:gd name="connsiteX124" fmla="*/ 148657 w 773269"/>
              <a:gd name="connsiteY124" fmla="*/ 165214 h 947809"/>
              <a:gd name="connsiteX125" fmla="*/ 148657 w 773269"/>
              <a:gd name="connsiteY125" fmla="*/ 161487 h 947809"/>
              <a:gd name="connsiteX126" fmla="*/ 164897 w 773269"/>
              <a:gd name="connsiteY126" fmla="*/ 129190 h 947809"/>
              <a:gd name="connsiteX127" fmla="*/ 134916 w 773269"/>
              <a:gd name="connsiteY127" fmla="*/ 64594 h 947809"/>
              <a:gd name="connsiteX128" fmla="*/ 137414 w 773269"/>
              <a:gd name="connsiteY128" fmla="*/ 29812 h 947809"/>
              <a:gd name="connsiteX129" fmla="*/ 164897 w 773269"/>
              <a:gd name="connsiteY129" fmla="*/ 8695 h 947809"/>
              <a:gd name="connsiteX130" fmla="*/ 253592 w 773269"/>
              <a:gd name="connsiteY130" fmla="*/ 1241 h 94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773269" h="947809">
                <a:moveTo>
                  <a:pt x="384513" y="388760"/>
                </a:moveTo>
                <a:cubicBezTo>
                  <a:pt x="392029" y="388760"/>
                  <a:pt x="398293" y="394971"/>
                  <a:pt x="398293" y="402425"/>
                </a:cubicBezTo>
                <a:lnTo>
                  <a:pt x="398293" y="437207"/>
                </a:lnTo>
                <a:cubicBezTo>
                  <a:pt x="415832" y="438450"/>
                  <a:pt x="438383" y="448388"/>
                  <a:pt x="444647" y="473232"/>
                </a:cubicBezTo>
                <a:cubicBezTo>
                  <a:pt x="447152" y="480686"/>
                  <a:pt x="442141" y="488139"/>
                  <a:pt x="435877" y="489381"/>
                </a:cubicBezTo>
                <a:cubicBezTo>
                  <a:pt x="427108" y="491866"/>
                  <a:pt x="419591" y="486897"/>
                  <a:pt x="417085" y="479444"/>
                </a:cubicBezTo>
                <a:cubicBezTo>
                  <a:pt x="414580" y="464537"/>
                  <a:pt x="389524" y="464537"/>
                  <a:pt x="389524" y="464537"/>
                </a:cubicBezTo>
                <a:cubicBezTo>
                  <a:pt x="364468" y="463294"/>
                  <a:pt x="344423" y="481928"/>
                  <a:pt x="343170" y="506773"/>
                </a:cubicBezTo>
                <a:cubicBezTo>
                  <a:pt x="341917" y="530375"/>
                  <a:pt x="359457" y="550251"/>
                  <a:pt x="384513" y="552736"/>
                </a:cubicBezTo>
                <a:lnTo>
                  <a:pt x="385765" y="552736"/>
                </a:lnTo>
                <a:cubicBezTo>
                  <a:pt x="424602" y="555220"/>
                  <a:pt x="454669" y="588761"/>
                  <a:pt x="452164" y="627270"/>
                </a:cubicBezTo>
                <a:cubicBezTo>
                  <a:pt x="452164" y="647146"/>
                  <a:pt x="444647" y="664537"/>
                  <a:pt x="429613" y="678202"/>
                </a:cubicBezTo>
                <a:cubicBezTo>
                  <a:pt x="420844" y="686898"/>
                  <a:pt x="409568" y="691867"/>
                  <a:pt x="398293" y="694351"/>
                </a:cubicBezTo>
                <a:lnTo>
                  <a:pt x="398293" y="725407"/>
                </a:lnTo>
                <a:cubicBezTo>
                  <a:pt x="398293" y="732861"/>
                  <a:pt x="392029" y="739072"/>
                  <a:pt x="384513" y="739072"/>
                </a:cubicBezTo>
                <a:cubicBezTo>
                  <a:pt x="375743" y="739072"/>
                  <a:pt x="370732" y="732861"/>
                  <a:pt x="370732" y="725407"/>
                </a:cubicBezTo>
                <a:lnTo>
                  <a:pt x="370732" y="696836"/>
                </a:lnTo>
                <a:cubicBezTo>
                  <a:pt x="353193" y="694351"/>
                  <a:pt x="328137" y="683171"/>
                  <a:pt x="323125" y="653357"/>
                </a:cubicBezTo>
                <a:cubicBezTo>
                  <a:pt x="321873" y="645904"/>
                  <a:pt x="326884" y="638450"/>
                  <a:pt x="334401" y="637208"/>
                </a:cubicBezTo>
                <a:cubicBezTo>
                  <a:pt x="341917" y="635966"/>
                  <a:pt x="348181" y="639693"/>
                  <a:pt x="350687" y="647146"/>
                </a:cubicBezTo>
                <a:cubicBezTo>
                  <a:pt x="354445" y="669506"/>
                  <a:pt x="376996" y="669506"/>
                  <a:pt x="378249" y="669506"/>
                </a:cubicBezTo>
                <a:cubicBezTo>
                  <a:pt x="390776" y="669506"/>
                  <a:pt x="402052" y="665780"/>
                  <a:pt x="410821" y="658326"/>
                </a:cubicBezTo>
                <a:cubicBezTo>
                  <a:pt x="419591" y="649630"/>
                  <a:pt x="424602" y="638450"/>
                  <a:pt x="424602" y="626028"/>
                </a:cubicBezTo>
                <a:cubicBezTo>
                  <a:pt x="425855" y="602425"/>
                  <a:pt x="407063" y="581307"/>
                  <a:pt x="383260" y="580065"/>
                </a:cubicBezTo>
                <a:lnTo>
                  <a:pt x="380754" y="580065"/>
                </a:lnTo>
                <a:cubicBezTo>
                  <a:pt x="341917" y="577581"/>
                  <a:pt x="313103" y="544040"/>
                  <a:pt x="314356" y="505531"/>
                </a:cubicBezTo>
                <a:cubicBezTo>
                  <a:pt x="315609" y="485655"/>
                  <a:pt x="324378" y="468263"/>
                  <a:pt x="338159" y="455841"/>
                </a:cubicBezTo>
                <a:cubicBezTo>
                  <a:pt x="346929" y="445903"/>
                  <a:pt x="358204" y="440934"/>
                  <a:pt x="370732" y="438450"/>
                </a:cubicBezTo>
                <a:lnTo>
                  <a:pt x="370732" y="402425"/>
                </a:lnTo>
                <a:cubicBezTo>
                  <a:pt x="370732" y="394971"/>
                  <a:pt x="375743" y="388760"/>
                  <a:pt x="384513" y="388760"/>
                </a:cubicBezTo>
                <a:close/>
                <a:moveTo>
                  <a:pt x="202374" y="265833"/>
                </a:moveTo>
                <a:lnTo>
                  <a:pt x="56215" y="587567"/>
                </a:lnTo>
                <a:lnTo>
                  <a:pt x="54966" y="592535"/>
                </a:lnTo>
                <a:cubicBezTo>
                  <a:pt x="41224" y="627317"/>
                  <a:pt x="28732" y="659615"/>
                  <a:pt x="28732" y="696881"/>
                </a:cubicBezTo>
                <a:cubicBezTo>
                  <a:pt x="28732" y="819861"/>
                  <a:pt x="128670" y="920480"/>
                  <a:pt x="252343" y="920480"/>
                </a:cubicBezTo>
                <a:lnTo>
                  <a:pt x="520926" y="920480"/>
                </a:lnTo>
                <a:cubicBezTo>
                  <a:pt x="644599" y="920480"/>
                  <a:pt x="745786" y="819861"/>
                  <a:pt x="745786" y="696881"/>
                </a:cubicBezTo>
                <a:cubicBezTo>
                  <a:pt x="745786" y="657131"/>
                  <a:pt x="730795" y="622349"/>
                  <a:pt x="714555" y="583840"/>
                </a:cubicBezTo>
                <a:lnTo>
                  <a:pt x="570895" y="265833"/>
                </a:lnTo>
                <a:close/>
                <a:moveTo>
                  <a:pt x="519677" y="206207"/>
                </a:moveTo>
                <a:lnTo>
                  <a:pt x="519677" y="237262"/>
                </a:lnTo>
                <a:lnTo>
                  <a:pt x="582138" y="237262"/>
                </a:lnTo>
                <a:cubicBezTo>
                  <a:pt x="589633" y="237262"/>
                  <a:pt x="597128" y="231051"/>
                  <a:pt x="597128" y="223598"/>
                </a:cubicBezTo>
                <a:lnTo>
                  <a:pt x="597128" y="221113"/>
                </a:lnTo>
                <a:cubicBezTo>
                  <a:pt x="597128" y="212418"/>
                  <a:pt x="589633" y="206207"/>
                  <a:pt x="582138" y="206207"/>
                </a:cubicBezTo>
                <a:lnTo>
                  <a:pt x="574642" y="206207"/>
                </a:lnTo>
                <a:close/>
                <a:moveTo>
                  <a:pt x="401000" y="206207"/>
                </a:moveTo>
                <a:lnTo>
                  <a:pt x="401000" y="237262"/>
                </a:lnTo>
                <a:lnTo>
                  <a:pt x="493443" y="237262"/>
                </a:lnTo>
                <a:lnTo>
                  <a:pt x="493443" y="206207"/>
                </a:lnTo>
                <a:close/>
                <a:moveTo>
                  <a:pt x="281075" y="206207"/>
                </a:moveTo>
                <a:lnTo>
                  <a:pt x="281075" y="237262"/>
                </a:lnTo>
                <a:lnTo>
                  <a:pt x="373518" y="237262"/>
                </a:lnTo>
                <a:lnTo>
                  <a:pt x="373518" y="206207"/>
                </a:lnTo>
                <a:close/>
                <a:moveTo>
                  <a:pt x="191131" y="206207"/>
                </a:moveTo>
                <a:cubicBezTo>
                  <a:pt x="183636" y="206207"/>
                  <a:pt x="177390" y="212418"/>
                  <a:pt x="177390" y="221113"/>
                </a:cubicBezTo>
                <a:lnTo>
                  <a:pt x="177390" y="223598"/>
                </a:lnTo>
                <a:cubicBezTo>
                  <a:pt x="177390" y="231051"/>
                  <a:pt x="183636" y="237262"/>
                  <a:pt x="191131" y="237262"/>
                </a:cubicBezTo>
                <a:lnTo>
                  <a:pt x="253592" y="237262"/>
                </a:lnTo>
                <a:lnTo>
                  <a:pt x="253592" y="206207"/>
                </a:lnTo>
                <a:lnTo>
                  <a:pt x="198626" y="206207"/>
                </a:lnTo>
                <a:close/>
                <a:moveTo>
                  <a:pt x="460963" y="147823"/>
                </a:moveTo>
                <a:lnTo>
                  <a:pt x="460963" y="178878"/>
                </a:lnTo>
                <a:lnTo>
                  <a:pt x="582138" y="178878"/>
                </a:lnTo>
                <a:cubicBezTo>
                  <a:pt x="589633" y="178878"/>
                  <a:pt x="597128" y="172667"/>
                  <a:pt x="597128" y="165214"/>
                </a:cubicBezTo>
                <a:lnTo>
                  <a:pt x="597128" y="161487"/>
                </a:lnTo>
                <a:cubicBezTo>
                  <a:pt x="597128" y="152792"/>
                  <a:pt x="589633" y="147823"/>
                  <a:pt x="582138" y="147823"/>
                </a:cubicBezTo>
                <a:close/>
                <a:moveTo>
                  <a:pt x="341038" y="147823"/>
                </a:moveTo>
                <a:lnTo>
                  <a:pt x="341038" y="178878"/>
                </a:lnTo>
                <a:lnTo>
                  <a:pt x="432231" y="178878"/>
                </a:lnTo>
                <a:lnTo>
                  <a:pt x="432231" y="147823"/>
                </a:lnTo>
                <a:close/>
                <a:moveTo>
                  <a:pt x="191131" y="147823"/>
                </a:moveTo>
                <a:cubicBezTo>
                  <a:pt x="183636" y="147823"/>
                  <a:pt x="177390" y="152792"/>
                  <a:pt x="177390" y="161487"/>
                </a:cubicBezTo>
                <a:lnTo>
                  <a:pt x="177390" y="165214"/>
                </a:lnTo>
                <a:cubicBezTo>
                  <a:pt x="177390" y="172667"/>
                  <a:pt x="183636" y="178878"/>
                  <a:pt x="191131" y="178878"/>
                </a:cubicBezTo>
                <a:lnTo>
                  <a:pt x="313555" y="178878"/>
                </a:lnTo>
                <a:lnTo>
                  <a:pt x="313555" y="147823"/>
                </a:lnTo>
                <a:close/>
                <a:moveTo>
                  <a:pt x="251094" y="28570"/>
                </a:moveTo>
                <a:cubicBezTo>
                  <a:pt x="224860" y="26086"/>
                  <a:pt x="192380" y="32297"/>
                  <a:pt x="169894" y="36023"/>
                </a:cubicBezTo>
                <a:cubicBezTo>
                  <a:pt x="164897" y="37266"/>
                  <a:pt x="162399" y="39750"/>
                  <a:pt x="161150" y="42235"/>
                </a:cubicBezTo>
                <a:cubicBezTo>
                  <a:pt x="159900" y="45961"/>
                  <a:pt x="159900" y="49688"/>
                  <a:pt x="161150" y="52172"/>
                </a:cubicBezTo>
                <a:lnTo>
                  <a:pt x="189882" y="119252"/>
                </a:lnTo>
                <a:cubicBezTo>
                  <a:pt x="191131" y="119252"/>
                  <a:pt x="191131" y="119252"/>
                  <a:pt x="191131" y="119252"/>
                </a:cubicBezTo>
                <a:lnTo>
                  <a:pt x="582138" y="119252"/>
                </a:lnTo>
                <a:lnTo>
                  <a:pt x="583387" y="119252"/>
                </a:lnTo>
                <a:lnTo>
                  <a:pt x="612119" y="52172"/>
                </a:lnTo>
                <a:cubicBezTo>
                  <a:pt x="614617" y="48446"/>
                  <a:pt x="614617" y="44719"/>
                  <a:pt x="612119" y="39750"/>
                </a:cubicBezTo>
                <a:cubicBezTo>
                  <a:pt x="610870" y="37266"/>
                  <a:pt x="609621" y="33539"/>
                  <a:pt x="603375" y="32297"/>
                </a:cubicBezTo>
                <a:cubicBezTo>
                  <a:pt x="579639" y="27328"/>
                  <a:pt x="552156" y="26086"/>
                  <a:pt x="522175" y="28570"/>
                </a:cubicBezTo>
                <a:cubicBezTo>
                  <a:pt x="495941" y="29812"/>
                  <a:pt x="475954" y="37266"/>
                  <a:pt x="463462" y="48446"/>
                </a:cubicBezTo>
                <a:lnTo>
                  <a:pt x="453468" y="55899"/>
                </a:lnTo>
                <a:lnTo>
                  <a:pt x="444723" y="48446"/>
                </a:lnTo>
                <a:cubicBezTo>
                  <a:pt x="429733" y="36023"/>
                  <a:pt x="408496" y="28570"/>
                  <a:pt x="387259" y="28570"/>
                </a:cubicBezTo>
                <a:cubicBezTo>
                  <a:pt x="364773" y="28570"/>
                  <a:pt x="343536" y="36023"/>
                  <a:pt x="328546" y="48446"/>
                </a:cubicBezTo>
                <a:lnTo>
                  <a:pt x="319801" y="55899"/>
                </a:lnTo>
                <a:lnTo>
                  <a:pt x="311056" y="48446"/>
                </a:lnTo>
                <a:cubicBezTo>
                  <a:pt x="297315" y="37266"/>
                  <a:pt x="277327" y="29812"/>
                  <a:pt x="251094" y="28570"/>
                </a:cubicBezTo>
                <a:close/>
                <a:moveTo>
                  <a:pt x="253592" y="1241"/>
                </a:moveTo>
                <a:cubicBezTo>
                  <a:pt x="279826" y="2484"/>
                  <a:pt x="302312" y="8695"/>
                  <a:pt x="319801" y="19875"/>
                </a:cubicBezTo>
                <a:cubicBezTo>
                  <a:pt x="338539" y="7453"/>
                  <a:pt x="362275" y="1241"/>
                  <a:pt x="387259" y="1241"/>
                </a:cubicBezTo>
                <a:cubicBezTo>
                  <a:pt x="410994" y="1241"/>
                  <a:pt x="435979" y="7453"/>
                  <a:pt x="453468" y="19875"/>
                </a:cubicBezTo>
                <a:cubicBezTo>
                  <a:pt x="470957" y="8695"/>
                  <a:pt x="493443" y="2484"/>
                  <a:pt x="519677" y="1241"/>
                </a:cubicBezTo>
                <a:cubicBezTo>
                  <a:pt x="553406" y="-1243"/>
                  <a:pt x="583387" y="-1"/>
                  <a:pt x="608371" y="4968"/>
                </a:cubicBezTo>
                <a:cubicBezTo>
                  <a:pt x="620864" y="7453"/>
                  <a:pt x="632107" y="16148"/>
                  <a:pt x="637103" y="27328"/>
                </a:cubicBezTo>
                <a:cubicBezTo>
                  <a:pt x="643350" y="38508"/>
                  <a:pt x="644599" y="52172"/>
                  <a:pt x="638353" y="64594"/>
                </a:cubicBezTo>
                <a:lnTo>
                  <a:pt x="609621" y="129190"/>
                </a:lnTo>
                <a:cubicBezTo>
                  <a:pt x="618365" y="136643"/>
                  <a:pt x="624611" y="147823"/>
                  <a:pt x="624611" y="161487"/>
                </a:cubicBezTo>
                <a:lnTo>
                  <a:pt x="624611" y="165214"/>
                </a:lnTo>
                <a:cubicBezTo>
                  <a:pt x="624611" y="175151"/>
                  <a:pt x="619614" y="185089"/>
                  <a:pt x="613368" y="192542"/>
                </a:cubicBezTo>
                <a:cubicBezTo>
                  <a:pt x="619614" y="199996"/>
                  <a:pt x="624611" y="209933"/>
                  <a:pt x="624611" y="221113"/>
                </a:cubicBezTo>
                <a:lnTo>
                  <a:pt x="624611" y="223598"/>
                </a:lnTo>
                <a:cubicBezTo>
                  <a:pt x="624611" y="240989"/>
                  <a:pt x="614617" y="255895"/>
                  <a:pt x="600876" y="260864"/>
                </a:cubicBezTo>
                <a:lnTo>
                  <a:pt x="740789" y="572660"/>
                </a:lnTo>
                <a:lnTo>
                  <a:pt x="739540" y="572660"/>
                </a:lnTo>
                <a:cubicBezTo>
                  <a:pt x="757029" y="612411"/>
                  <a:pt x="773269" y="652162"/>
                  <a:pt x="773269" y="696881"/>
                </a:cubicBezTo>
                <a:cubicBezTo>
                  <a:pt x="773269" y="834767"/>
                  <a:pt x="660839" y="947809"/>
                  <a:pt x="520926" y="947809"/>
                </a:cubicBezTo>
                <a:lnTo>
                  <a:pt x="252343" y="947809"/>
                </a:lnTo>
                <a:cubicBezTo>
                  <a:pt x="113679" y="947809"/>
                  <a:pt x="0" y="834767"/>
                  <a:pt x="0" y="696881"/>
                </a:cubicBezTo>
                <a:cubicBezTo>
                  <a:pt x="0" y="654646"/>
                  <a:pt x="13741" y="619864"/>
                  <a:pt x="28732" y="581356"/>
                </a:cubicBezTo>
                <a:lnTo>
                  <a:pt x="31231" y="576387"/>
                </a:lnTo>
                <a:lnTo>
                  <a:pt x="173642" y="260864"/>
                </a:lnTo>
                <a:cubicBezTo>
                  <a:pt x="158651" y="255895"/>
                  <a:pt x="148657" y="240989"/>
                  <a:pt x="148657" y="223598"/>
                </a:cubicBezTo>
                <a:lnTo>
                  <a:pt x="148657" y="221113"/>
                </a:lnTo>
                <a:cubicBezTo>
                  <a:pt x="148657" y="209933"/>
                  <a:pt x="153654" y="199996"/>
                  <a:pt x="159900" y="192542"/>
                </a:cubicBezTo>
                <a:cubicBezTo>
                  <a:pt x="153654" y="185089"/>
                  <a:pt x="148657" y="175151"/>
                  <a:pt x="148657" y="165214"/>
                </a:cubicBezTo>
                <a:lnTo>
                  <a:pt x="148657" y="161487"/>
                </a:lnTo>
                <a:cubicBezTo>
                  <a:pt x="148657" y="147823"/>
                  <a:pt x="154904" y="136643"/>
                  <a:pt x="164897" y="129190"/>
                </a:cubicBezTo>
                <a:lnTo>
                  <a:pt x="134916" y="64594"/>
                </a:lnTo>
                <a:cubicBezTo>
                  <a:pt x="131168" y="52172"/>
                  <a:pt x="131168" y="39750"/>
                  <a:pt x="137414" y="29812"/>
                </a:cubicBezTo>
                <a:cubicBezTo>
                  <a:pt x="142411" y="18632"/>
                  <a:pt x="152405" y="11179"/>
                  <a:pt x="164897" y="8695"/>
                </a:cubicBezTo>
                <a:cubicBezTo>
                  <a:pt x="188633" y="4968"/>
                  <a:pt x="223611" y="-1"/>
                  <a:pt x="253592" y="1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FDAA250-F84C-F447-B41D-08F13CB0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8167" y="5986602"/>
            <a:ext cx="1130319" cy="963536"/>
          </a:xfrm>
          <a:custGeom>
            <a:avLst/>
            <a:gdLst>
              <a:gd name="connsiteX0" fmla="*/ 487809 w 1130319"/>
              <a:gd name="connsiteY0" fmla="*/ 890031 h 963536"/>
              <a:gd name="connsiteX1" fmla="*/ 482819 w 1130319"/>
              <a:gd name="connsiteY1" fmla="*/ 893769 h 963536"/>
              <a:gd name="connsiteX2" fmla="*/ 481571 w 1130319"/>
              <a:gd name="connsiteY2" fmla="*/ 913703 h 963536"/>
              <a:gd name="connsiteX3" fmla="*/ 485314 w 1130319"/>
              <a:gd name="connsiteY3" fmla="*/ 918686 h 963536"/>
              <a:gd name="connsiteX4" fmla="*/ 505275 w 1130319"/>
              <a:gd name="connsiteY4" fmla="*/ 923669 h 963536"/>
              <a:gd name="connsiteX5" fmla="*/ 514008 w 1130319"/>
              <a:gd name="connsiteY5" fmla="*/ 917440 h 963536"/>
              <a:gd name="connsiteX6" fmla="*/ 490304 w 1130319"/>
              <a:gd name="connsiteY6" fmla="*/ 893769 h 963536"/>
              <a:gd name="connsiteX7" fmla="*/ 440400 w 1130319"/>
              <a:gd name="connsiteY7" fmla="*/ 845181 h 963536"/>
              <a:gd name="connsiteX8" fmla="*/ 429172 w 1130319"/>
              <a:gd name="connsiteY8" fmla="*/ 853902 h 963536"/>
              <a:gd name="connsiteX9" fmla="*/ 424182 w 1130319"/>
              <a:gd name="connsiteY9" fmla="*/ 862623 h 963536"/>
              <a:gd name="connsiteX10" fmla="*/ 429172 w 1130319"/>
              <a:gd name="connsiteY10" fmla="*/ 875081 h 963536"/>
              <a:gd name="connsiteX11" fmla="*/ 430420 w 1130319"/>
              <a:gd name="connsiteY11" fmla="*/ 876327 h 963536"/>
              <a:gd name="connsiteX12" fmla="*/ 442896 w 1130319"/>
              <a:gd name="connsiteY12" fmla="*/ 883802 h 963536"/>
              <a:gd name="connsiteX13" fmla="*/ 451629 w 1130319"/>
              <a:gd name="connsiteY13" fmla="*/ 882556 h 963536"/>
              <a:gd name="connsiteX14" fmla="*/ 465352 w 1130319"/>
              <a:gd name="connsiteY14" fmla="*/ 872590 h 963536"/>
              <a:gd name="connsiteX15" fmla="*/ 467847 w 1130319"/>
              <a:gd name="connsiteY15" fmla="*/ 871344 h 963536"/>
              <a:gd name="connsiteX16" fmla="*/ 394239 w 1130319"/>
              <a:gd name="connsiteY16" fmla="*/ 799085 h 963536"/>
              <a:gd name="connsiteX17" fmla="*/ 379268 w 1130319"/>
              <a:gd name="connsiteY17" fmla="*/ 809052 h 963536"/>
              <a:gd name="connsiteX18" fmla="*/ 373030 w 1130319"/>
              <a:gd name="connsiteY18" fmla="*/ 820264 h 963536"/>
              <a:gd name="connsiteX19" fmla="*/ 378021 w 1130319"/>
              <a:gd name="connsiteY19" fmla="*/ 832723 h 963536"/>
              <a:gd name="connsiteX20" fmla="*/ 379268 w 1130319"/>
              <a:gd name="connsiteY20" fmla="*/ 835214 h 963536"/>
              <a:gd name="connsiteX21" fmla="*/ 391744 w 1130319"/>
              <a:gd name="connsiteY21" fmla="*/ 841444 h 963536"/>
              <a:gd name="connsiteX22" fmla="*/ 402973 w 1130319"/>
              <a:gd name="connsiteY22" fmla="*/ 838952 h 963536"/>
              <a:gd name="connsiteX23" fmla="*/ 420439 w 1130319"/>
              <a:gd name="connsiteY23" fmla="*/ 825248 h 963536"/>
              <a:gd name="connsiteX24" fmla="*/ 358059 w 1130319"/>
              <a:gd name="connsiteY24" fmla="*/ 762955 h 963536"/>
              <a:gd name="connsiteX25" fmla="*/ 359723 w 1130319"/>
              <a:gd name="connsiteY25" fmla="*/ 764825 h 963536"/>
              <a:gd name="connsiteX26" fmla="*/ 361802 w 1130319"/>
              <a:gd name="connsiteY26" fmla="*/ 767939 h 963536"/>
              <a:gd name="connsiteX27" fmla="*/ 368040 w 1130319"/>
              <a:gd name="connsiteY27" fmla="*/ 774168 h 963536"/>
              <a:gd name="connsiteX28" fmla="*/ 359723 w 1130319"/>
              <a:gd name="connsiteY28" fmla="*/ 764825 h 963536"/>
              <a:gd name="connsiteX29" fmla="*/ 359307 w 1130319"/>
              <a:gd name="connsiteY29" fmla="*/ 764201 h 963536"/>
              <a:gd name="connsiteX30" fmla="*/ 358059 w 1130319"/>
              <a:gd name="connsiteY30" fmla="*/ 762955 h 963536"/>
              <a:gd name="connsiteX31" fmla="*/ 426521 w 1130319"/>
              <a:gd name="connsiteY31" fmla="*/ 462862 h 963536"/>
              <a:gd name="connsiteX32" fmla="*/ 400477 w 1130319"/>
              <a:gd name="connsiteY32" fmla="*/ 470182 h 963536"/>
              <a:gd name="connsiteX33" fmla="*/ 288194 w 1130319"/>
              <a:gd name="connsiteY33" fmla="*/ 583554 h 963536"/>
              <a:gd name="connsiteX34" fmla="*/ 294432 w 1130319"/>
              <a:gd name="connsiteY34" fmla="*/ 660796 h 963536"/>
              <a:gd name="connsiteX35" fmla="*/ 456619 w 1130319"/>
              <a:gd name="connsiteY35" fmla="*/ 821510 h 963536"/>
              <a:gd name="connsiteX36" fmla="*/ 510266 w 1130319"/>
              <a:gd name="connsiteY36" fmla="*/ 873836 h 963536"/>
              <a:gd name="connsiteX37" fmla="*/ 566407 w 1130319"/>
              <a:gd name="connsiteY37" fmla="*/ 929899 h 963536"/>
              <a:gd name="connsiteX38" fmla="*/ 595102 w 1130319"/>
              <a:gd name="connsiteY38" fmla="*/ 929899 h 963536"/>
              <a:gd name="connsiteX39" fmla="*/ 600092 w 1130319"/>
              <a:gd name="connsiteY39" fmla="*/ 924915 h 963536"/>
              <a:gd name="connsiteX40" fmla="*/ 605083 w 1130319"/>
              <a:gd name="connsiteY40" fmla="*/ 909965 h 963536"/>
              <a:gd name="connsiteX41" fmla="*/ 600092 w 1130319"/>
              <a:gd name="connsiteY41" fmla="*/ 896261 h 963536"/>
              <a:gd name="connsiteX42" fmla="*/ 490304 w 1130319"/>
              <a:gd name="connsiteY42" fmla="*/ 787872 h 963536"/>
              <a:gd name="connsiteX43" fmla="*/ 490304 w 1130319"/>
              <a:gd name="connsiteY43" fmla="*/ 767939 h 963536"/>
              <a:gd name="connsiteX44" fmla="*/ 510266 w 1130319"/>
              <a:gd name="connsiteY44" fmla="*/ 767939 h 963536"/>
              <a:gd name="connsiteX45" fmla="*/ 645006 w 1130319"/>
              <a:gd name="connsiteY45" fmla="*/ 902490 h 963536"/>
              <a:gd name="connsiteX46" fmla="*/ 676195 w 1130319"/>
              <a:gd name="connsiteY46" fmla="*/ 902490 h 963536"/>
              <a:gd name="connsiteX47" fmla="*/ 678691 w 1130319"/>
              <a:gd name="connsiteY47" fmla="*/ 898752 h 963536"/>
              <a:gd name="connsiteX48" fmla="*/ 684929 w 1130319"/>
              <a:gd name="connsiteY48" fmla="*/ 883802 h 963536"/>
              <a:gd name="connsiteX49" fmla="*/ 678691 w 1130319"/>
              <a:gd name="connsiteY49" fmla="*/ 870098 h 963536"/>
              <a:gd name="connsiteX50" fmla="*/ 543951 w 1130319"/>
              <a:gd name="connsiteY50" fmla="*/ 734301 h 963536"/>
              <a:gd name="connsiteX51" fmla="*/ 543951 w 1130319"/>
              <a:gd name="connsiteY51" fmla="*/ 714367 h 963536"/>
              <a:gd name="connsiteX52" fmla="*/ 563912 w 1130319"/>
              <a:gd name="connsiteY52" fmla="*/ 714367 h 963536"/>
              <a:gd name="connsiteX53" fmla="*/ 698652 w 1130319"/>
              <a:gd name="connsiteY53" fmla="*/ 850164 h 963536"/>
              <a:gd name="connsiteX54" fmla="*/ 721109 w 1130319"/>
              <a:gd name="connsiteY54" fmla="*/ 871344 h 963536"/>
              <a:gd name="connsiteX55" fmla="*/ 756041 w 1130319"/>
              <a:gd name="connsiteY55" fmla="*/ 875081 h 963536"/>
              <a:gd name="connsiteX56" fmla="*/ 758537 w 1130319"/>
              <a:gd name="connsiteY56" fmla="*/ 872590 h 963536"/>
              <a:gd name="connsiteX57" fmla="*/ 754794 w 1130319"/>
              <a:gd name="connsiteY57" fmla="*/ 838952 h 963536"/>
              <a:gd name="connsiteX58" fmla="*/ 597597 w 1130319"/>
              <a:gd name="connsiteY58" fmla="*/ 680729 h 963536"/>
              <a:gd name="connsiteX59" fmla="*/ 597597 w 1130319"/>
              <a:gd name="connsiteY59" fmla="*/ 662042 h 963536"/>
              <a:gd name="connsiteX60" fmla="*/ 616311 w 1130319"/>
              <a:gd name="connsiteY60" fmla="*/ 662042 h 963536"/>
              <a:gd name="connsiteX61" fmla="*/ 752299 w 1130319"/>
              <a:gd name="connsiteY61" fmla="*/ 796593 h 963536"/>
              <a:gd name="connsiteX62" fmla="*/ 783489 w 1130319"/>
              <a:gd name="connsiteY62" fmla="*/ 796593 h 963536"/>
              <a:gd name="connsiteX63" fmla="*/ 785984 w 1130319"/>
              <a:gd name="connsiteY63" fmla="*/ 792856 h 963536"/>
              <a:gd name="connsiteX64" fmla="*/ 792222 w 1130319"/>
              <a:gd name="connsiteY64" fmla="*/ 777905 h 963536"/>
              <a:gd name="connsiteX65" fmla="*/ 785984 w 1130319"/>
              <a:gd name="connsiteY65" fmla="*/ 762955 h 963536"/>
              <a:gd name="connsiteX66" fmla="*/ 703643 w 1130319"/>
              <a:gd name="connsiteY66" fmla="*/ 680729 h 963536"/>
              <a:gd name="connsiteX67" fmla="*/ 689919 w 1130319"/>
              <a:gd name="connsiteY67" fmla="*/ 665779 h 963536"/>
              <a:gd name="connsiteX68" fmla="*/ 679938 w 1130319"/>
              <a:gd name="connsiteY68" fmla="*/ 657058 h 963536"/>
              <a:gd name="connsiteX69" fmla="*/ 551436 w 1130319"/>
              <a:gd name="connsiteY69" fmla="*/ 603487 h 963536"/>
              <a:gd name="connsiteX70" fmla="*/ 548941 w 1130319"/>
              <a:gd name="connsiteY70" fmla="*/ 603487 h 963536"/>
              <a:gd name="connsiteX71" fmla="*/ 510266 w 1130319"/>
              <a:gd name="connsiteY71" fmla="*/ 647092 h 963536"/>
              <a:gd name="connsiteX72" fmla="*/ 454124 w 1130319"/>
              <a:gd name="connsiteY72" fmla="*/ 686959 h 963536"/>
              <a:gd name="connsiteX73" fmla="*/ 432915 w 1130319"/>
              <a:gd name="connsiteY73" fmla="*/ 683221 h 963536"/>
              <a:gd name="connsiteX74" fmla="*/ 405468 w 1130319"/>
              <a:gd name="connsiteY74" fmla="*/ 663288 h 963536"/>
              <a:gd name="connsiteX75" fmla="*/ 396735 w 1130319"/>
              <a:gd name="connsiteY75" fmla="*/ 605979 h 963536"/>
              <a:gd name="connsiteX76" fmla="*/ 479076 w 1130319"/>
              <a:gd name="connsiteY76" fmla="*/ 491361 h 963536"/>
              <a:gd name="connsiteX77" fmla="*/ 451629 w 1130319"/>
              <a:gd name="connsiteY77" fmla="*/ 471427 h 963536"/>
              <a:gd name="connsiteX78" fmla="*/ 426521 w 1130319"/>
              <a:gd name="connsiteY78" fmla="*/ 462862 h 963536"/>
              <a:gd name="connsiteX79" fmla="*/ 648436 w 1130319"/>
              <a:gd name="connsiteY79" fmla="*/ 442773 h 963536"/>
              <a:gd name="connsiteX80" fmla="*/ 546446 w 1130319"/>
              <a:gd name="connsiteY80" fmla="*/ 468936 h 963536"/>
              <a:gd name="connsiteX81" fmla="*/ 543951 w 1130319"/>
              <a:gd name="connsiteY81" fmla="*/ 471427 h 963536"/>
              <a:gd name="connsiteX82" fmla="*/ 542703 w 1130319"/>
              <a:gd name="connsiteY82" fmla="*/ 471427 h 963536"/>
              <a:gd name="connsiteX83" fmla="*/ 422934 w 1130319"/>
              <a:gd name="connsiteY83" fmla="*/ 615946 h 963536"/>
              <a:gd name="connsiteX84" fmla="*/ 427924 w 1130319"/>
              <a:gd name="connsiteY84" fmla="*/ 645846 h 963536"/>
              <a:gd name="connsiteX85" fmla="*/ 442896 w 1130319"/>
              <a:gd name="connsiteY85" fmla="*/ 657058 h 963536"/>
              <a:gd name="connsiteX86" fmla="*/ 484066 w 1130319"/>
              <a:gd name="connsiteY86" fmla="*/ 637125 h 963536"/>
              <a:gd name="connsiteX87" fmla="*/ 531475 w 1130319"/>
              <a:gd name="connsiteY87" fmla="*/ 579816 h 963536"/>
              <a:gd name="connsiteX88" fmla="*/ 572645 w 1130319"/>
              <a:gd name="connsiteY88" fmla="*/ 583554 h 963536"/>
              <a:gd name="connsiteX89" fmla="*/ 758537 w 1130319"/>
              <a:gd name="connsiteY89" fmla="*/ 600995 h 963536"/>
              <a:gd name="connsiteX90" fmla="*/ 778498 w 1130319"/>
              <a:gd name="connsiteY90" fmla="*/ 603487 h 963536"/>
              <a:gd name="connsiteX91" fmla="*/ 774755 w 1130319"/>
              <a:gd name="connsiteY91" fmla="*/ 622175 h 963536"/>
              <a:gd name="connsiteX92" fmla="*/ 714871 w 1130319"/>
              <a:gd name="connsiteY92" fmla="*/ 652075 h 963536"/>
              <a:gd name="connsiteX93" fmla="*/ 778498 w 1130319"/>
              <a:gd name="connsiteY93" fmla="*/ 715613 h 963536"/>
              <a:gd name="connsiteX94" fmla="*/ 842125 w 1130319"/>
              <a:gd name="connsiteY94" fmla="*/ 668271 h 963536"/>
              <a:gd name="connsiteX95" fmla="*/ 850859 w 1130319"/>
              <a:gd name="connsiteY95" fmla="*/ 652075 h 963536"/>
              <a:gd name="connsiteX96" fmla="*/ 845868 w 1130319"/>
              <a:gd name="connsiteY96" fmla="*/ 634633 h 963536"/>
              <a:gd name="connsiteX97" fmla="*/ 748556 w 1130319"/>
              <a:gd name="connsiteY97" fmla="*/ 506311 h 963536"/>
              <a:gd name="connsiteX98" fmla="*/ 744813 w 1130319"/>
              <a:gd name="connsiteY98" fmla="*/ 503819 h 963536"/>
              <a:gd name="connsiteX99" fmla="*/ 741070 w 1130319"/>
              <a:gd name="connsiteY99" fmla="*/ 497590 h 963536"/>
              <a:gd name="connsiteX100" fmla="*/ 741070 w 1130319"/>
              <a:gd name="connsiteY100" fmla="*/ 495099 h 963536"/>
              <a:gd name="connsiteX101" fmla="*/ 648436 w 1130319"/>
              <a:gd name="connsiteY101" fmla="*/ 442773 h 963536"/>
              <a:gd name="connsiteX102" fmla="*/ 817508 w 1130319"/>
              <a:gd name="connsiteY102" fmla="*/ 439916 h 963536"/>
              <a:gd name="connsiteX103" fmla="*/ 825867 w 1130319"/>
              <a:gd name="connsiteY103" fmla="*/ 439916 h 963536"/>
              <a:gd name="connsiteX104" fmla="*/ 854526 w 1130319"/>
              <a:gd name="connsiteY104" fmla="*/ 474443 h 963536"/>
              <a:gd name="connsiteX105" fmla="*/ 853332 w 1130319"/>
              <a:gd name="connsiteY105" fmla="*/ 484307 h 963536"/>
              <a:gd name="connsiteX106" fmla="*/ 841390 w 1130319"/>
              <a:gd name="connsiteY106" fmla="*/ 494172 h 963536"/>
              <a:gd name="connsiteX107" fmla="*/ 831837 w 1130319"/>
              <a:gd name="connsiteY107" fmla="*/ 494172 h 963536"/>
              <a:gd name="connsiteX108" fmla="*/ 804372 w 1130319"/>
              <a:gd name="connsiteY108" fmla="*/ 459646 h 963536"/>
              <a:gd name="connsiteX109" fmla="*/ 805566 w 1130319"/>
              <a:gd name="connsiteY109" fmla="*/ 449781 h 963536"/>
              <a:gd name="connsiteX110" fmla="*/ 348349 w 1130319"/>
              <a:gd name="connsiteY110" fmla="*/ 394792 h 963536"/>
              <a:gd name="connsiteX111" fmla="*/ 358419 w 1130319"/>
              <a:gd name="connsiteY111" fmla="*/ 394792 h 963536"/>
              <a:gd name="connsiteX112" fmla="*/ 369748 w 1130319"/>
              <a:gd name="connsiteY112" fmla="*/ 407647 h 963536"/>
              <a:gd name="connsiteX113" fmla="*/ 369748 w 1130319"/>
              <a:gd name="connsiteY113" fmla="*/ 417932 h 963536"/>
              <a:gd name="connsiteX114" fmla="*/ 337020 w 1130319"/>
              <a:gd name="connsiteY114" fmla="*/ 450071 h 963536"/>
              <a:gd name="connsiteX115" fmla="*/ 326949 w 1130319"/>
              <a:gd name="connsiteY115" fmla="*/ 450071 h 963536"/>
              <a:gd name="connsiteX116" fmla="*/ 315621 w 1130319"/>
              <a:gd name="connsiteY116" fmla="*/ 438501 h 963536"/>
              <a:gd name="connsiteX117" fmla="*/ 315621 w 1130319"/>
              <a:gd name="connsiteY117" fmla="*/ 428216 h 963536"/>
              <a:gd name="connsiteX118" fmla="*/ 780354 w 1130319"/>
              <a:gd name="connsiteY118" fmla="*/ 390342 h 963536"/>
              <a:gd name="connsiteX119" fmla="*/ 787564 w 1130319"/>
              <a:gd name="connsiteY119" fmla="*/ 390342 h 963536"/>
              <a:gd name="connsiteX120" fmla="*/ 799579 w 1130319"/>
              <a:gd name="connsiteY120" fmla="*/ 405491 h 963536"/>
              <a:gd name="connsiteX121" fmla="*/ 798377 w 1130319"/>
              <a:gd name="connsiteY121" fmla="*/ 411317 h 963536"/>
              <a:gd name="connsiteX122" fmla="*/ 783959 w 1130319"/>
              <a:gd name="connsiteY122" fmla="*/ 422970 h 963536"/>
              <a:gd name="connsiteX123" fmla="*/ 777951 w 1130319"/>
              <a:gd name="connsiteY123" fmla="*/ 422970 h 963536"/>
              <a:gd name="connsiteX124" fmla="*/ 764735 w 1130319"/>
              <a:gd name="connsiteY124" fmla="*/ 408987 h 963536"/>
              <a:gd name="connsiteX125" fmla="*/ 765936 w 1130319"/>
              <a:gd name="connsiteY125" fmla="*/ 401995 h 963536"/>
              <a:gd name="connsiteX126" fmla="*/ 354316 w 1130319"/>
              <a:gd name="connsiteY126" fmla="*/ 349334 h 963536"/>
              <a:gd name="connsiteX127" fmla="*/ 142226 w 1130319"/>
              <a:gd name="connsiteY127" fmla="*/ 559882 h 963536"/>
              <a:gd name="connsiteX128" fmla="*/ 183396 w 1130319"/>
              <a:gd name="connsiteY128" fmla="*/ 600995 h 963536"/>
              <a:gd name="connsiteX129" fmla="*/ 230805 w 1130319"/>
              <a:gd name="connsiteY129" fmla="*/ 600995 h 963536"/>
              <a:gd name="connsiteX130" fmla="*/ 266985 w 1130319"/>
              <a:gd name="connsiteY130" fmla="*/ 564866 h 963536"/>
              <a:gd name="connsiteX131" fmla="*/ 275718 w 1130319"/>
              <a:gd name="connsiteY131" fmla="*/ 554899 h 963536"/>
              <a:gd name="connsiteX132" fmla="*/ 374278 w 1130319"/>
              <a:gd name="connsiteY132" fmla="*/ 455231 h 963536"/>
              <a:gd name="connsiteX133" fmla="*/ 383011 w 1130319"/>
              <a:gd name="connsiteY133" fmla="*/ 447756 h 963536"/>
              <a:gd name="connsiteX134" fmla="*/ 412953 w 1130319"/>
              <a:gd name="connsiteY134" fmla="*/ 419102 h 963536"/>
              <a:gd name="connsiteX135" fmla="*/ 412953 w 1130319"/>
              <a:gd name="connsiteY135" fmla="*/ 407889 h 963536"/>
              <a:gd name="connsiteX136" fmla="*/ 793469 w 1130319"/>
              <a:gd name="connsiteY136" fmla="*/ 346842 h 963536"/>
              <a:gd name="connsiteX137" fmla="*/ 728594 w 1130319"/>
              <a:gd name="connsiteY137" fmla="*/ 399168 h 963536"/>
              <a:gd name="connsiteX138" fmla="*/ 726099 w 1130319"/>
              <a:gd name="connsiteY138" fmla="*/ 405398 h 963536"/>
              <a:gd name="connsiteX139" fmla="*/ 727347 w 1130319"/>
              <a:gd name="connsiteY139" fmla="*/ 410381 h 963536"/>
              <a:gd name="connsiteX140" fmla="*/ 892029 w 1130319"/>
              <a:gd name="connsiteY140" fmla="*/ 609716 h 963536"/>
              <a:gd name="connsiteX141" fmla="*/ 914486 w 1130319"/>
              <a:gd name="connsiteY141" fmla="*/ 620929 h 963536"/>
              <a:gd name="connsiteX142" fmla="*/ 939438 w 1130319"/>
              <a:gd name="connsiteY142" fmla="*/ 613454 h 963536"/>
              <a:gd name="connsiteX143" fmla="*/ 984351 w 1130319"/>
              <a:gd name="connsiteY143" fmla="*/ 577324 h 963536"/>
              <a:gd name="connsiteX144" fmla="*/ 1101625 w 1130319"/>
              <a:gd name="connsiteY144" fmla="*/ 31644 h 963536"/>
              <a:gd name="connsiteX145" fmla="*/ 802202 w 1130319"/>
              <a:gd name="connsiteY145" fmla="*/ 300746 h 963536"/>
              <a:gd name="connsiteX146" fmla="*/ 799707 w 1130319"/>
              <a:gd name="connsiteY146" fmla="*/ 310713 h 963536"/>
              <a:gd name="connsiteX147" fmla="*/ 909495 w 1130319"/>
              <a:gd name="connsiteY147" fmla="*/ 444019 h 963536"/>
              <a:gd name="connsiteX148" fmla="*/ 1019284 w 1130319"/>
              <a:gd name="connsiteY148" fmla="*/ 576078 h 963536"/>
              <a:gd name="connsiteX149" fmla="*/ 1024274 w 1130319"/>
              <a:gd name="connsiteY149" fmla="*/ 579816 h 963536"/>
              <a:gd name="connsiteX150" fmla="*/ 1029264 w 1130319"/>
              <a:gd name="connsiteY150" fmla="*/ 577324 h 963536"/>
              <a:gd name="connsiteX151" fmla="*/ 1079168 w 1130319"/>
              <a:gd name="connsiteY151" fmla="*/ 520015 h 963536"/>
              <a:gd name="connsiteX152" fmla="*/ 1101625 w 1130319"/>
              <a:gd name="connsiteY152" fmla="*/ 471427 h 963536"/>
              <a:gd name="connsiteX153" fmla="*/ 27447 w 1130319"/>
              <a:gd name="connsiteY153" fmla="*/ 27906 h 963536"/>
              <a:gd name="connsiteX154" fmla="*/ 27447 w 1130319"/>
              <a:gd name="connsiteY154" fmla="*/ 442773 h 963536"/>
              <a:gd name="connsiteX155" fmla="*/ 44913 w 1130319"/>
              <a:gd name="connsiteY155" fmla="*/ 492607 h 963536"/>
              <a:gd name="connsiteX156" fmla="*/ 96065 w 1130319"/>
              <a:gd name="connsiteY156" fmla="*/ 556145 h 963536"/>
              <a:gd name="connsiteX157" fmla="*/ 107293 w 1130319"/>
              <a:gd name="connsiteY157" fmla="*/ 556145 h 963536"/>
              <a:gd name="connsiteX158" fmla="*/ 350574 w 1130319"/>
              <a:gd name="connsiteY158" fmla="*/ 313205 h 963536"/>
              <a:gd name="connsiteX159" fmla="*/ 351821 w 1130319"/>
              <a:gd name="connsiteY159" fmla="*/ 308221 h 963536"/>
              <a:gd name="connsiteX160" fmla="*/ 350574 w 1130319"/>
              <a:gd name="connsiteY160" fmla="*/ 303238 h 963536"/>
              <a:gd name="connsiteX161" fmla="*/ 31502 w 1130319"/>
              <a:gd name="connsiteY161" fmla="*/ 186 h 963536"/>
              <a:gd name="connsiteX162" fmla="*/ 44913 w 1130319"/>
              <a:gd name="connsiteY162" fmla="*/ 6727 h 963536"/>
              <a:gd name="connsiteX163" fmla="*/ 370535 w 1130319"/>
              <a:gd name="connsiteY163" fmla="*/ 283304 h 963536"/>
              <a:gd name="connsiteX164" fmla="*/ 380516 w 1130319"/>
              <a:gd name="connsiteY164" fmla="*/ 308221 h 963536"/>
              <a:gd name="connsiteX165" fmla="*/ 373030 w 1130319"/>
              <a:gd name="connsiteY165" fmla="*/ 328155 h 963536"/>
              <a:gd name="connsiteX166" fmla="*/ 432915 w 1130319"/>
              <a:gd name="connsiteY166" fmla="*/ 387955 h 963536"/>
              <a:gd name="connsiteX167" fmla="*/ 435410 w 1130319"/>
              <a:gd name="connsiteY167" fmla="*/ 435298 h 963536"/>
              <a:gd name="connsiteX168" fmla="*/ 467847 w 1130319"/>
              <a:gd name="connsiteY168" fmla="*/ 449002 h 963536"/>
              <a:gd name="connsiteX169" fmla="*/ 500285 w 1130319"/>
              <a:gd name="connsiteY169" fmla="*/ 472673 h 963536"/>
              <a:gd name="connsiteX170" fmla="*/ 525237 w 1130319"/>
              <a:gd name="connsiteY170" fmla="*/ 450248 h 963536"/>
              <a:gd name="connsiteX171" fmla="*/ 527732 w 1130319"/>
              <a:gd name="connsiteY171" fmla="*/ 449002 h 963536"/>
              <a:gd name="connsiteX172" fmla="*/ 528979 w 1130319"/>
              <a:gd name="connsiteY172" fmla="*/ 447756 h 963536"/>
              <a:gd name="connsiteX173" fmla="*/ 712376 w 1130319"/>
              <a:gd name="connsiteY173" fmla="*/ 435298 h 963536"/>
              <a:gd name="connsiteX174" fmla="*/ 706138 w 1130319"/>
              <a:gd name="connsiteY174" fmla="*/ 427823 h 963536"/>
              <a:gd name="connsiteX175" fmla="*/ 697405 w 1130319"/>
              <a:gd name="connsiteY175" fmla="*/ 401660 h 963536"/>
              <a:gd name="connsiteX176" fmla="*/ 711128 w 1130319"/>
              <a:gd name="connsiteY176" fmla="*/ 377989 h 963536"/>
              <a:gd name="connsiteX177" fmla="*/ 776003 w 1130319"/>
              <a:gd name="connsiteY177" fmla="*/ 324417 h 963536"/>
              <a:gd name="connsiteX178" fmla="*/ 784736 w 1130319"/>
              <a:gd name="connsiteY178" fmla="*/ 279567 h 963536"/>
              <a:gd name="connsiteX179" fmla="*/ 1086654 w 1130319"/>
              <a:gd name="connsiteY179" fmla="*/ 7973 h 963536"/>
              <a:gd name="connsiteX180" fmla="*/ 1116596 w 1130319"/>
              <a:gd name="connsiteY180" fmla="*/ 6727 h 963536"/>
              <a:gd name="connsiteX181" fmla="*/ 1130319 w 1130319"/>
              <a:gd name="connsiteY181" fmla="*/ 31644 h 963536"/>
              <a:gd name="connsiteX182" fmla="*/ 1130319 w 1130319"/>
              <a:gd name="connsiteY182" fmla="*/ 473919 h 963536"/>
              <a:gd name="connsiteX183" fmla="*/ 1099130 w 1130319"/>
              <a:gd name="connsiteY183" fmla="*/ 538703 h 963536"/>
              <a:gd name="connsiteX184" fmla="*/ 1047978 w 1130319"/>
              <a:gd name="connsiteY184" fmla="*/ 598504 h 963536"/>
              <a:gd name="connsiteX185" fmla="*/ 1025522 w 1130319"/>
              <a:gd name="connsiteY185" fmla="*/ 605979 h 963536"/>
              <a:gd name="connsiteX186" fmla="*/ 1021779 w 1130319"/>
              <a:gd name="connsiteY186" fmla="*/ 605979 h 963536"/>
              <a:gd name="connsiteX187" fmla="*/ 1001817 w 1130319"/>
              <a:gd name="connsiteY187" fmla="*/ 598504 h 963536"/>
              <a:gd name="connsiteX188" fmla="*/ 956904 w 1130319"/>
              <a:gd name="connsiteY188" fmla="*/ 634633 h 963536"/>
              <a:gd name="connsiteX189" fmla="*/ 918229 w 1130319"/>
              <a:gd name="connsiteY189" fmla="*/ 649583 h 963536"/>
              <a:gd name="connsiteX190" fmla="*/ 911991 w 1130319"/>
              <a:gd name="connsiteY190" fmla="*/ 648337 h 963536"/>
              <a:gd name="connsiteX191" fmla="*/ 875810 w 1130319"/>
              <a:gd name="connsiteY191" fmla="*/ 632142 h 963536"/>
              <a:gd name="connsiteX192" fmla="*/ 878306 w 1130319"/>
              <a:gd name="connsiteY192" fmla="*/ 655813 h 963536"/>
              <a:gd name="connsiteX193" fmla="*/ 858344 w 1130319"/>
              <a:gd name="connsiteY193" fmla="*/ 689450 h 963536"/>
              <a:gd name="connsiteX194" fmla="*/ 798460 w 1130319"/>
              <a:gd name="connsiteY194" fmla="*/ 735547 h 963536"/>
              <a:gd name="connsiteX195" fmla="*/ 805945 w 1130319"/>
              <a:gd name="connsiteY195" fmla="*/ 743022 h 963536"/>
              <a:gd name="connsiteX196" fmla="*/ 805945 w 1130319"/>
              <a:gd name="connsiteY196" fmla="*/ 812789 h 963536"/>
              <a:gd name="connsiteX197" fmla="*/ 802202 w 1130319"/>
              <a:gd name="connsiteY197" fmla="*/ 816527 h 963536"/>
              <a:gd name="connsiteX198" fmla="*/ 782241 w 1130319"/>
              <a:gd name="connsiteY198" fmla="*/ 827739 h 963536"/>
              <a:gd name="connsiteX199" fmla="*/ 792222 w 1130319"/>
              <a:gd name="connsiteY199" fmla="*/ 856394 h 963536"/>
              <a:gd name="connsiteX200" fmla="*/ 778498 w 1130319"/>
              <a:gd name="connsiteY200" fmla="*/ 891277 h 963536"/>
              <a:gd name="connsiteX201" fmla="*/ 776003 w 1130319"/>
              <a:gd name="connsiteY201" fmla="*/ 895015 h 963536"/>
              <a:gd name="connsiteX202" fmla="*/ 743565 w 1130319"/>
              <a:gd name="connsiteY202" fmla="*/ 908719 h 963536"/>
              <a:gd name="connsiteX203" fmla="*/ 738575 w 1130319"/>
              <a:gd name="connsiteY203" fmla="*/ 907473 h 963536"/>
              <a:gd name="connsiteX204" fmla="*/ 711128 w 1130319"/>
              <a:gd name="connsiteY204" fmla="*/ 897507 h 963536"/>
              <a:gd name="connsiteX205" fmla="*/ 698652 w 1130319"/>
              <a:gd name="connsiteY205" fmla="*/ 918686 h 963536"/>
              <a:gd name="connsiteX206" fmla="*/ 694909 w 1130319"/>
              <a:gd name="connsiteY206" fmla="*/ 921178 h 963536"/>
              <a:gd name="connsiteX207" fmla="*/ 659977 w 1130319"/>
              <a:gd name="connsiteY207" fmla="*/ 936128 h 963536"/>
              <a:gd name="connsiteX208" fmla="*/ 630035 w 1130319"/>
              <a:gd name="connsiteY208" fmla="*/ 926161 h 963536"/>
              <a:gd name="connsiteX209" fmla="*/ 618806 w 1130319"/>
              <a:gd name="connsiteY209" fmla="*/ 944849 h 963536"/>
              <a:gd name="connsiteX210" fmla="*/ 613816 w 1130319"/>
              <a:gd name="connsiteY210" fmla="*/ 948586 h 963536"/>
              <a:gd name="connsiteX211" fmla="*/ 580131 w 1130319"/>
              <a:gd name="connsiteY211" fmla="*/ 963536 h 963536"/>
              <a:gd name="connsiteX212" fmla="*/ 546446 w 1130319"/>
              <a:gd name="connsiteY212" fmla="*/ 948586 h 963536"/>
              <a:gd name="connsiteX213" fmla="*/ 533970 w 1130319"/>
              <a:gd name="connsiteY213" fmla="*/ 937374 h 963536"/>
              <a:gd name="connsiteX214" fmla="*/ 522742 w 1130319"/>
              <a:gd name="connsiteY214" fmla="*/ 946095 h 963536"/>
              <a:gd name="connsiteX215" fmla="*/ 497790 w 1130319"/>
              <a:gd name="connsiteY215" fmla="*/ 953570 h 963536"/>
              <a:gd name="connsiteX216" fmla="*/ 462857 w 1130319"/>
              <a:gd name="connsiteY216" fmla="*/ 936128 h 963536"/>
              <a:gd name="connsiteX217" fmla="*/ 459114 w 1130319"/>
              <a:gd name="connsiteY217" fmla="*/ 931144 h 963536"/>
              <a:gd name="connsiteX218" fmla="*/ 450381 w 1130319"/>
              <a:gd name="connsiteY218" fmla="*/ 911211 h 963536"/>
              <a:gd name="connsiteX219" fmla="*/ 445391 w 1130319"/>
              <a:gd name="connsiteY219" fmla="*/ 912457 h 963536"/>
              <a:gd name="connsiteX220" fmla="*/ 436658 w 1130319"/>
              <a:gd name="connsiteY220" fmla="*/ 911211 h 963536"/>
              <a:gd name="connsiteX221" fmla="*/ 409211 w 1130319"/>
              <a:gd name="connsiteY221" fmla="*/ 893769 h 963536"/>
              <a:gd name="connsiteX222" fmla="*/ 406715 w 1130319"/>
              <a:gd name="connsiteY222" fmla="*/ 891277 h 963536"/>
              <a:gd name="connsiteX223" fmla="*/ 396735 w 1130319"/>
              <a:gd name="connsiteY223" fmla="*/ 870098 h 963536"/>
              <a:gd name="connsiteX224" fmla="*/ 392992 w 1130319"/>
              <a:gd name="connsiteY224" fmla="*/ 870098 h 963536"/>
              <a:gd name="connsiteX225" fmla="*/ 386754 w 1130319"/>
              <a:gd name="connsiteY225" fmla="*/ 870098 h 963536"/>
              <a:gd name="connsiteX226" fmla="*/ 358059 w 1130319"/>
              <a:gd name="connsiteY226" fmla="*/ 852656 h 963536"/>
              <a:gd name="connsiteX227" fmla="*/ 355564 w 1130319"/>
              <a:gd name="connsiteY227" fmla="*/ 850164 h 963536"/>
              <a:gd name="connsiteX228" fmla="*/ 345583 w 1130319"/>
              <a:gd name="connsiteY228" fmla="*/ 817772 h 963536"/>
              <a:gd name="connsiteX229" fmla="*/ 354316 w 1130319"/>
              <a:gd name="connsiteY229" fmla="*/ 797839 h 963536"/>
              <a:gd name="connsiteX230" fmla="*/ 339345 w 1130319"/>
              <a:gd name="connsiteY230" fmla="*/ 784135 h 963536"/>
              <a:gd name="connsiteX231" fmla="*/ 336850 w 1130319"/>
              <a:gd name="connsiteY231" fmla="*/ 781643 h 963536"/>
              <a:gd name="connsiteX232" fmla="*/ 326869 w 1130319"/>
              <a:gd name="connsiteY232" fmla="*/ 750497 h 963536"/>
              <a:gd name="connsiteX233" fmla="*/ 330612 w 1130319"/>
              <a:gd name="connsiteY233" fmla="*/ 735547 h 963536"/>
              <a:gd name="connsiteX234" fmla="*/ 275718 w 1130319"/>
              <a:gd name="connsiteY234" fmla="*/ 679484 h 963536"/>
              <a:gd name="connsiteX235" fmla="*/ 249519 w 1130319"/>
              <a:gd name="connsiteY235" fmla="*/ 622175 h 963536"/>
              <a:gd name="connsiteX236" fmla="*/ 207100 w 1130319"/>
              <a:gd name="connsiteY236" fmla="*/ 638371 h 963536"/>
              <a:gd name="connsiteX237" fmla="*/ 163435 w 1130319"/>
              <a:gd name="connsiteY237" fmla="*/ 620929 h 963536"/>
              <a:gd name="connsiteX238" fmla="*/ 122264 w 1130319"/>
              <a:gd name="connsiteY238" fmla="*/ 579816 h 963536"/>
              <a:gd name="connsiteX239" fmla="*/ 101055 w 1130319"/>
              <a:gd name="connsiteY239" fmla="*/ 586045 h 963536"/>
              <a:gd name="connsiteX240" fmla="*/ 77351 w 1130319"/>
              <a:gd name="connsiteY240" fmla="*/ 576078 h 963536"/>
              <a:gd name="connsiteX241" fmla="*/ 74856 w 1130319"/>
              <a:gd name="connsiteY241" fmla="*/ 574833 h 963536"/>
              <a:gd name="connsiteX242" fmla="*/ 23704 w 1130319"/>
              <a:gd name="connsiteY242" fmla="*/ 511295 h 963536"/>
              <a:gd name="connsiteX243" fmla="*/ 0 w 1130319"/>
              <a:gd name="connsiteY243" fmla="*/ 442773 h 963536"/>
              <a:gd name="connsiteX244" fmla="*/ 0 w 1130319"/>
              <a:gd name="connsiteY244" fmla="*/ 27906 h 963536"/>
              <a:gd name="connsiteX245" fmla="*/ 16219 w 1130319"/>
              <a:gd name="connsiteY245" fmla="*/ 2989 h 963536"/>
              <a:gd name="connsiteX246" fmla="*/ 31502 w 1130319"/>
              <a:gd name="connsiteY246" fmla="*/ 186 h 96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30319" h="963536">
                <a:moveTo>
                  <a:pt x="487809" y="890031"/>
                </a:moveTo>
                <a:lnTo>
                  <a:pt x="482819" y="893769"/>
                </a:lnTo>
                <a:cubicBezTo>
                  <a:pt x="476581" y="897507"/>
                  <a:pt x="476581" y="907473"/>
                  <a:pt x="481571" y="913703"/>
                </a:cubicBezTo>
                <a:lnTo>
                  <a:pt x="485314" y="918686"/>
                </a:lnTo>
                <a:cubicBezTo>
                  <a:pt x="490304" y="926161"/>
                  <a:pt x="499037" y="927407"/>
                  <a:pt x="505275" y="923669"/>
                </a:cubicBezTo>
                <a:lnTo>
                  <a:pt x="514008" y="917440"/>
                </a:lnTo>
                <a:lnTo>
                  <a:pt x="490304" y="893769"/>
                </a:lnTo>
                <a:close/>
                <a:moveTo>
                  <a:pt x="440400" y="845181"/>
                </a:moveTo>
                <a:lnTo>
                  <a:pt x="429172" y="853902"/>
                </a:lnTo>
                <a:cubicBezTo>
                  <a:pt x="425429" y="856394"/>
                  <a:pt x="424182" y="860131"/>
                  <a:pt x="424182" y="862623"/>
                </a:cubicBezTo>
                <a:cubicBezTo>
                  <a:pt x="424182" y="866360"/>
                  <a:pt x="426677" y="871344"/>
                  <a:pt x="429172" y="875081"/>
                </a:cubicBezTo>
                <a:lnTo>
                  <a:pt x="430420" y="876327"/>
                </a:lnTo>
                <a:cubicBezTo>
                  <a:pt x="434162" y="881311"/>
                  <a:pt x="437905" y="883802"/>
                  <a:pt x="442896" y="883802"/>
                </a:cubicBezTo>
                <a:cubicBezTo>
                  <a:pt x="444143" y="883802"/>
                  <a:pt x="447886" y="885048"/>
                  <a:pt x="451629" y="882556"/>
                </a:cubicBezTo>
                <a:lnTo>
                  <a:pt x="465352" y="872590"/>
                </a:lnTo>
                <a:lnTo>
                  <a:pt x="467847" y="871344"/>
                </a:lnTo>
                <a:close/>
                <a:moveTo>
                  <a:pt x="394239" y="799085"/>
                </a:moveTo>
                <a:lnTo>
                  <a:pt x="379268" y="809052"/>
                </a:lnTo>
                <a:cubicBezTo>
                  <a:pt x="376773" y="812789"/>
                  <a:pt x="374278" y="815281"/>
                  <a:pt x="373030" y="820264"/>
                </a:cubicBezTo>
                <a:cubicBezTo>
                  <a:pt x="373030" y="825248"/>
                  <a:pt x="374278" y="828985"/>
                  <a:pt x="378021" y="832723"/>
                </a:cubicBezTo>
                <a:lnTo>
                  <a:pt x="379268" y="835214"/>
                </a:lnTo>
                <a:cubicBezTo>
                  <a:pt x="383011" y="838952"/>
                  <a:pt x="386754" y="841444"/>
                  <a:pt x="391744" y="841444"/>
                </a:cubicBezTo>
                <a:cubicBezTo>
                  <a:pt x="394239" y="842689"/>
                  <a:pt x="399230" y="841444"/>
                  <a:pt x="402973" y="838952"/>
                </a:cubicBezTo>
                <a:lnTo>
                  <a:pt x="420439" y="825248"/>
                </a:lnTo>
                <a:close/>
                <a:moveTo>
                  <a:pt x="358059" y="762955"/>
                </a:moveTo>
                <a:lnTo>
                  <a:pt x="359723" y="764825"/>
                </a:lnTo>
                <a:lnTo>
                  <a:pt x="361802" y="767939"/>
                </a:lnTo>
                <a:cubicBezTo>
                  <a:pt x="364297" y="769184"/>
                  <a:pt x="365545" y="771676"/>
                  <a:pt x="368040" y="774168"/>
                </a:cubicBezTo>
                <a:lnTo>
                  <a:pt x="359723" y="764825"/>
                </a:lnTo>
                <a:lnTo>
                  <a:pt x="359307" y="764201"/>
                </a:lnTo>
                <a:cubicBezTo>
                  <a:pt x="359307" y="764201"/>
                  <a:pt x="359307" y="762955"/>
                  <a:pt x="358059" y="762955"/>
                </a:cubicBezTo>
                <a:close/>
                <a:moveTo>
                  <a:pt x="426521" y="462862"/>
                </a:moveTo>
                <a:cubicBezTo>
                  <a:pt x="417632" y="462707"/>
                  <a:pt x="408587" y="465198"/>
                  <a:pt x="400477" y="470182"/>
                </a:cubicBezTo>
                <a:lnTo>
                  <a:pt x="288194" y="583554"/>
                </a:lnTo>
                <a:cubicBezTo>
                  <a:pt x="271975" y="605979"/>
                  <a:pt x="273223" y="639617"/>
                  <a:pt x="294432" y="660796"/>
                </a:cubicBezTo>
                <a:lnTo>
                  <a:pt x="456619" y="821510"/>
                </a:lnTo>
                <a:lnTo>
                  <a:pt x="510266" y="873836"/>
                </a:lnTo>
                <a:lnTo>
                  <a:pt x="566407" y="929899"/>
                </a:lnTo>
                <a:cubicBezTo>
                  <a:pt x="573893" y="937374"/>
                  <a:pt x="586369" y="937374"/>
                  <a:pt x="595102" y="929899"/>
                </a:cubicBezTo>
                <a:lnTo>
                  <a:pt x="600092" y="924915"/>
                </a:lnTo>
                <a:cubicBezTo>
                  <a:pt x="602587" y="921178"/>
                  <a:pt x="605083" y="916194"/>
                  <a:pt x="605083" y="909965"/>
                </a:cubicBezTo>
                <a:cubicBezTo>
                  <a:pt x="605083" y="904982"/>
                  <a:pt x="602587" y="899998"/>
                  <a:pt x="600092" y="896261"/>
                </a:cubicBezTo>
                <a:lnTo>
                  <a:pt x="490304" y="787872"/>
                </a:lnTo>
                <a:cubicBezTo>
                  <a:pt x="484066" y="782889"/>
                  <a:pt x="484066" y="774168"/>
                  <a:pt x="490304" y="767939"/>
                </a:cubicBezTo>
                <a:cubicBezTo>
                  <a:pt x="495295" y="762955"/>
                  <a:pt x="504028" y="762955"/>
                  <a:pt x="510266" y="767939"/>
                </a:cubicBezTo>
                <a:lnTo>
                  <a:pt x="645006" y="902490"/>
                </a:lnTo>
                <a:cubicBezTo>
                  <a:pt x="653739" y="909965"/>
                  <a:pt x="667462" y="909965"/>
                  <a:pt x="676195" y="902490"/>
                </a:cubicBezTo>
                <a:lnTo>
                  <a:pt x="678691" y="898752"/>
                </a:lnTo>
                <a:cubicBezTo>
                  <a:pt x="682433" y="895015"/>
                  <a:pt x="684929" y="890031"/>
                  <a:pt x="684929" y="883802"/>
                </a:cubicBezTo>
                <a:cubicBezTo>
                  <a:pt x="684929" y="877573"/>
                  <a:pt x="682433" y="872590"/>
                  <a:pt x="678691" y="870098"/>
                </a:cubicBezTo>
                <a:lnTo>
                  <a:pt x="543951" y="734301"/>
                </a:lnTo>
                <a:cubicBezTo>
                  <a:pt x="537713" y="728072"/>
                  <a:pt x="537713" y="720597"/>
                  <a:pt x="543951" y="714367"/>
                </a:cubicBezTo>
                <a:cubicBezTo>
                  <a:pt x="548941" y="709384"/>
                  <a:pt x="557674" y="709384"/>
                  <a:pt x="563912" y="714367"/>
                </a:cubicBezTo>
                <a:lnTo>
                  <a:pt x="698652" y="850164"/>
                </a:lnTo>
                <a:lnTo>
                  <a:pt x="721109" y="871344"/>
                </a:lnTo>
                <a:cubicBezTo>
                  <a:pt x="732337" y="882556"/>
                  <a:pt x="747308" y="883802"/>
                  <a:pt x="756041" y="875081"/>
                </a:cubicBezTo>
                <a:lnTo>
                  <a:pt x="758537" y="872590"/>
                </a:lnTo>
                <a:cubicBezTo>
                  <a:pt x="767270" y="865115"/>
                  <a:pt x="766022" y="848919"/>
                  <a:pt x="754794" y="838952"/>
                </a:cubicBezTo>
                <a:lnTo>
                  <a:pt x="597597" y="680729"/>
                </a:lnTo>
                <a:cubicBezTo>
                  <a:pt x="591359" y="675746"/>
                  <a:pt x="591359" y="667025"/>
                  <a:pt x="597597" y="662042"/>
                </a:cubicBezTo>
                <a:cubicBezTo>
                  <a:pt x="602587" y="655813"/>
                  <a:pt x="611321" y="655813"/>
                  <a:pt x="616311" y="662042"/>
                </a:cubicBezTo>
                <a:lnTo>
                  <a:pt x="752299" y="796593"/>
                </a:lnTo>
                <a:cubicBezTo>
                  <a:pt x="759784" y="805314"/>
                  <a:pt x="774755" y="805314"/>
                  <a:pt x="783489" y="796593"/>
                </a:cubicBezTo>
                <a:lnTo>
                  <a:pt x="785984" y="792856"/>
                </a:lnTo>
                <a:cubicBezTo>
                  <a:pt x="789727" y="789118"/>
                  <a:pt x="792222" y="782889"/>
                  <a:pt x="792222" y="777905"/>
                </a:cubicBezTo>
                <a:cubicBezTo>
                  <a:pt x="792222" y="771676"/>
                  <a:pt x="789727" y="766693"/>
                  <a:pt x="785984" y="762955"/>
                </a:cubicBezTo>
                <a:lnTo>
                  <a:pt x="703643" y="680729"/>
                </a:lnTo>
                <a:lnTo>
                  <a:pt x="689919" y="665779"/>
                </a:lnTo>
                <a:lnTo>
                  <a:pt x="679938" y="657058"/>
                </a:lnTo>
                <a:cubicBezTo>
                  <a:pt x="632530" y="658304"/>
                  <a:pt x="586369" y="640862"/>
                  <a:pt x="551436" y="603487"/>
                </a:cubicBezTo>
                <a:cubicBezTo>
                  <a:pt x="550189" y="602241"/>
                  <a:pt x="548941" y="602241"/>
                  <a:pt x="548941" y="603487"/>
                </a:cubicBezTo>
                <a:cubicBezTo>
                  <a:pt x="537713" y="609716"/>
                  <a:pt x="518999" y="625912"/>
                  <a:pt x="510266" y="647092"/>
                </a:cubicBezTo>
                <a:cubicBezTo>
                  <a:pt x="501532" y="670763"/>
                  <a:pt x="477828" y="686959"/>
                  <a:pt x="454124" y="686959"/>
                </a:cubicBezTo>
                <a:cubicBezTo>
                  <a:pt x="446638" y="686959"/>
                  <a:pt x="440400" y="685713"/>
                  <a:pt x="432915" y="683221"/>
                </a:cubicBezTo>
                <a:cubicBezTo>
                  <a:pt x="422934" y="679484"/>
                  <a:pt x="412953" y="673254"/>
                  <a:pt x="405468" y="663288"/>
                </a:cubicBezTo>
                <a:cubicBezTo>
                  <a:pt x="392992" y="647092"/>
                  <a:pt x="389249" y="625912"/>
                  <a:pt x="396735" y="605979"/>
                </a:cubicBezTo>
                <a:cubicBezTo>
                  <a:pt x="410458" y="566112"/>
                  <a:pt x="447886" y="522507"/>
                  <a:pt x="479076" y="491361"/>
                </a:cubicBezTo>
                <a:lnTo>
                  <a:pt x="451629" y="471427"/>
                </a:lnTo>
                <a:cubicBezTo>
                  <a:pt x="444144" y="465821"/>
                  <a:pt x="435410" y="463018"/>
                  <a:pt x="426521" y="462862"/>
                </a:cubicBezTo>
                <a:close/>
                <a:moveTo>
                  <a:pt x="648436" y="442773"/>
                </a:moveTo>
                <a:cubicBezTo>
                  <a:pt x="613192" y="438101"/>
                  <a:pt x="576388" y="446511"/>
                  <a:pt x="546446" y="468936"/>
                </a:cubicBezTo>
                <a:cubicBezTo>
                  <a:pt x="545198" y="470182"/>
                  <a:pt x="543951" y="470182"/>
                  <a:pt x="543951" y="471427"/>
                </a:cubicBezTo>
                <a:cubicBezTo>
                  <a:pt x="543951" y="471427"/>
                  <a:pt x="543951" y="471427"/>
                  <a:pt x="542703" y="471427"/>
                </a:cubicBezTo>
                <a:cubicBezTo>
                  <a:pt x="526484" y="485132"/>
                  <a:pt x="444143" y="556145"/>
                  <a:pt x="422934" y="615946"/>
                </a:cubicBezTo>
                <a:cubicBezTo>
                  <a:pt x="419191" y="625912"/>
                  <a:pt x="420439" y="638371"/>
                  <a:pt x="427924" y="645846"/>
                </a:cubicBezTo>
                <a:cubicBezTo>
                  <a:pt x="431667" y="652075"/>
                  <a:pt x="436658" y="655813"/>
                  <a:pt x="442896" y="657058"/>
                </a:cubicBezTo>
                <a:cubicBezTo>
                  <a:pt x="459114" y="663288"/>
                  <a:pt x="477828" y="654567"/>
                  <a:pt x="484066" y="637125"/>
                </a:cubicBezTo>
                <a:cubicBezTo>
                  <a:pt x="494047" y="610962"/>
                  <a:pt x="515256" y="591029"/>
                  <a:pt x="531475" y="579816"/>
                </a:cubicBezTo>
                <a:cubicBezTo>
                  <a:pt x="543951" y="571095"/>
                  <a:pt x="561417" y="572341"/>
                  <a:pt x="572645" y="583554"/>
                </a:cubicBezTo>
                <a:cubicBezTo>
                  <a:pt x="620054" y="635879"/>
                  <a:pt x="701147" y="643354"/>
                  <a:pt x="758537" y="600995"/>
                </a:cubicBezTo>
                <a:cubicBezTo>
                  <a:pt x="764775" y="596012"/>
                  <a:pt x="773508" y="597258"/>
                  <a:pt x="778498" y="603487"/>
                </a:cubicBezTo>
                <a:cubicBezTo>
                  <a:pt x="782241" y="609716"/>
                  <a:pt x="780993" y="618437"/>
                  <a:pt x="774755" y="622175"/>
                </a:cubicBezTo>
                <a:cubicBezTo>
                  <a:pt x="757289" y="635879"/>
                  <a:pt x="736080" y="645846"/>
                  <a:pt x="714871" y="652075"/>
                </a:cubicBezTo>
                <a:lnTo>
                  <a:pt x="778498" y="715613"/>
                </a:lnTo>
                <a:lnTo>
                  <a:pt x="842125" y="668271"/>
                </a:lnTo>
                <a:cubicBezTo>
                  <a:pt x="845868" y="663288"/>
                  <a:pt x="850859" y="658304"/>
                  <a:pt x="850859" y="652075"/>
                </a:cubicBezTo>
                <a:cubicBezTo>
                  <a:pt x="852106" y="645846"/>
                  <a:pt x="850859" y="639617"/>
                  <a:pt x="845868" y="634633"/>
                </a:cubicBezTo>
                <a:lnTo>
                  <a:pt x="748556" y="506311"/>
                </a:lnTo>
                <a:cubicBezTo>
                  <a:pt x="747308" y="505065"/>
                  <a:pt x="746061" y="503819"/>
                  <a:pt x="744813" y="503819"/>
                </a:cubicBezTo>
                <a:cubicBezTo>
                  <a:pt x="743565" y="501328"/>
                  <a:pt x="743565" y="498836"/>
                  <a:pt x="741070" y="497590"/>
                </a:cubicBezTo>
                <a:cubicBezTo>
                  <a:pt x="741070" y="496344"/>
                  <a:pt x="741070" y="496344"/>
                  <a:pt x="741070" y="495099"/>
                </a:cubicBezTo>
                <a:cubicBezTo>
                  <a:pt x="717366" y="465198"/>
                  <a:pt x="683681" y="447445"/>
                  <a:pt x="648436" y="442773"/>
                </a:cubicBezTo>
                <a:close/>
                <a:moveTo>
                  <a:pt x="817508" y="439916"/>
                </a:moveTo>
                <a:cubicBezTo>
                  <a:pt x="819896" y="437450"/>
                  <a:pt x="824672" y="437450"/>
                  <a:pt x="825867" y="439916"/>
                </a:cubicBezTo>
                <a:lnTo>
                  <a:pt x="854526" y="474443"/>
                </a:lnTo>
                <a:cubicBezTo>
                  <a:pt x="855720" y="478142"/>
                  <a:pt x="855720" y="483074"/>
                  <a:pt x="853332" y="484307"/>
                </a:cubicBezTo>
                <a:lnTo>
                  <a:pt x="841390" y="494172"/>
                </a:lnTo>
                <a:cubicBezTo>
                  <a:pt x="839002" y="496638"/>
                  <a:pt x="834226" y="496638"/>
                  <a:pt x="831837" y="494172"/>
                </a:cubicBezTo>
                <a:lnTo>
                  <a:pt x="804372" y="459646"/>
                </a:lnTo>
                <a:cubicBezTo>
                  <a:pt x="801984" y="455946"/>
                  <a:pt x="801984" y="452247"/>
                  <a:pt x="805566" y="449781"/>
                </a:cubicBezTo>
                <a:close/>
                <a:moveTo>
                  <a:pt x="348349" y="394792"/>
                </a:moveTo>
                <a:cubicBezTo>
                  <a:pt x="350866" y="393506"/>
                  <a:pt x="355901" y="393506"/>
                  <a:pt x="358419" y="394792"/>
                </a:cubicBezTo>
                <a:lnTo>
                  <a:pt x="369748" y="407647"/>
                </a:lnTo>
                <a:cubicBezTo>
                  <a:pt x="372265" y="408933"/>
                  <a:pt x="372265" y="414075"/>
                  <a:pt x="369748" y="417932"/>
                </a:cubicBezTo>
                <a:lnTo>
                  <a:pt x="337020" y="450071"/>
                </a:lnTo>
                <a:cubicBezTo>
                  <a:pt x="334502" y="452642"/>
                  <a:pt x="329467" y="452642"/>
                  <a:pt x="326949" y="450071"/>
                </a:cubicBezTo>
                <a:lnTo>
                  <a:pt x="315621" y="438501"/>
                </a:lnTo>
                <a:cubicBezTo>
                  <a:pt x="313103" y="435930"/>
                  <a:pt x="313103" y="432073"/>
                  <a:pt x="315621" y="428216"/>
                </a:cubicBezTo>
                <a:close/>
                <a:moveTo>
                  <a:pt x="780354" y="390342"/>
                </a:moveTo>
                <a:cubicBezTo>
                  <a:pt x="782757" y="388012"/>
                  <a:pt x="785161" y="388012"/>
                  <a:pt x="787564" y="390342"/>
                </a:cubicBezTo>
                <a:lnTo>
                  <a:pt x="799579" y="405491"/>
                </a:lnTo>
                <a:cubicBezTo>
                  <a:pt x="800780" y="406656"/>
                  <a:pt x="800780" y="410152"/>
                  <a:pt x="798377" y="411317"/>
                </a:cubicBezTo>
                <a:lnTo>
                  <a:pt x="783959" y="422970"/>
                </a:lnTo>
                <a:cubicBezTo>
                  <a:pt x="781556" y="425300"/>
                  <a:pt x="779153" y="424135"/>
                  <a:pt x="777951" y="422970"/>
                </a:cubicBezTo>
                <a:lnTo>
                  <a:pt x="764735" y="408987"/>
                </a:lnTo>
                <a:cubicBezTo>
                  <a:pt x="763533" y="406656"/>
                  <a:pt x="763533" y="403160"/>
                  <a:pt x="765936" y="401995"/>
                </a:cubicBezTo>
                <a:close/>
                <a:moveTo>
                  <a:pt x="354316" y="349334"/>
                </a:moveTo>
                <a:lnTo>
                  <a:pt x="142226" y="559882"/>
                </a:lnTo>
                <a:lnTo>
                  <a:pt x="183396" y="600995"/>
                </a:lnTo>
                <a:cubicBezTo>
                  <a:pt x="195872" y="614700"/>
                  <a:pt x="217081" y="614700"/>
                  <a:pt x="230805" y="600995"/>
                </a:cubicBezTo>
                <a:lnTo>
                  <a:pt x="266985" y="564866"/>
                </a:lnTo>
                <a:cubicBezTo>
                  <a:pt x="269480" y="562374"/>
                  <a:pt x="271975" y="557391"/>
                  <a:pt x="275718" y="554899"/>
                </a:cubicBezTo>
                <a:lnTo>
                  <a:pt x="374278" y="455231"/>
                </a:lnTo>
                <a:cubicBezTo>
                  <a:pt x="378021" y="452740"/>
                  <a:pt x="380516" y="450248"/>
                  <a:pt x="383011" y="447756"/>
                </a:cubicBezTo>
                <a:lnTo>
                  <a:pt x="412953" y="419102"/>
                </a:lnTo>
                <a:cubicBezTo>
                  <a:pt x="416696" y="415364"/>
                  <a:pt x="416696" y="410381"/>
                  <a:pt x="412953" y="407889"/>
                </a:cubicBezTo>
                <a:close/>
                <a:moveTo>
                  <a:pt x="793469" y="346842"/>
                </a:moveTo>
                <a:lnTo>
                  <a:pt x="728594" y="399168"/>
                </a:lnTo>
                <a:cubicBezTo>
                  <a:pt x="727347" y="401660"/>
                  <a:pt x="726099" y="402906"/>
                  <a:pt x="726099" y="405398"/>
                </a:cubicBezTo>
                <a:cubicBezTo>
                  <a:pt x="724852" y="406644"/>
                  <a:pt x="726099" y="409135"/>
                  <a:pt x="727347" y="410381"/>
                </a:cubicBezTo>
                <a:lnTo>
                  <a:pt x="892029" y="609716"/>
                </a:lnTo>
                <a:cubicBezTo>
                  <a:pt x="898267" y="615946"/>
                  <a:pt x="905753" y="620929"/>
                  <a:pt x="914486" y="620929"/>
                </a:cubicBezTo>
                <a:cubicBezTo>
                  <a:pt x="923219" y="622175"/>
                  <a:pt x="933200" y="618437"/>
                  <a:pt x="939438" y="613454"/>
                </a:cubicBezTo>
                <a:lnTo>
                  <a:pt x="984351" y="577324"/>
                </a:lnTo>
                <a:close/>
                <a:moveTo>
                  <a:pt x="1101625" y="31644"/>
                </a:moveTo>
                <a:lnTo>
                  <a:pt x="802202" y="300746"/>
                </a:lnTo>
                <a:cubicBezTo>
                  <a:pt x="798460" y="303238"/>
                  <a:pt x="797212" y="308221"/>
                  <a:pt x="799707" y="310713"/>
                </a:cubicBezTo>
                <a:lnTo>
                  <a:pt x="909495" y="444019"/>
                </a:lnTo>
                <a:lnTo>
                  <a:pt x="1019284" y="576078"/>
                </a:lnTo>
                <a:cubicBezTo>
                  <a:pt x="1020531" y="577324"/>
                  <a:pt x="1023026" y="578570"/>
                  <a:pt x="1024274" y="579816"/>
                </a:cubicBezTo>
                <a:cubicBezTo>
                  <a:pt x="1025522" y="579816"/>
                  <a:pt x="1028017" y="578570"/>
                  <a:pt x="1029264" y="577324"/>
                </a:cubicBezTo>
                <a:lnTo>
                  <a:pt x="1079168" y="520015"/>
                </a:lnTo>
                <a:cubicBezTo>
                  <a:pt x="1091644" y="506311"/>
                  <a:pt x="1100377" y="488869"/>
                  <a:pt x="1101625" y="471427"/>
                </a:cubicBezTo>
                <a:close/>
                <a:moveTo>
                  <a:pt x="27447" y="27906"/>
                </a:moveTo>
                <a:lnTo>
                  <a:pt x="27447" y="442773"/>
                </a:lnTo>
                <a:cubicBezTo>
                  <a:pt x="27447" y="461461"/>
                  <a:pt x="33685" y="478903"/>
                  <a:pt x="44913" y="492607"/>
                </a:cubicBezTo>
                <a:lnTo>
                  <a:pt x="96065" y="556145"/>
                </a:lnTo>
                <a:cubicBezTo>
                  <a:pt x="99807" y="559882"/>
                  <a:pt x="104798" y="558637"/>
                  <a:pt x="107293" y="556145"/>
                </a:cubicBezTo>
                <a:lnTo>
                  <a:pt x="350574" y="313205"/>
                </a:lnTo>
                <a:cubicBezTo>
                  <a:pt x="351821" y="311959"/>
                  <a:pt x="351821" y="310713"/>
                  <a:pt x="351821" y="308221"/>
                </a:cubicBezTo>
                <a:cubicBezTo>
                  <a:pt x="351821" y="305730"/>
                  <a:pt x="351821" y="304484"/>
                  <a:pt x="350574" y="303238"/>
                </a:cubicBezTo>
                <a:close/>
                <a:moveTo>
                  <a:pt x="31502" y="186"/>
                </a:moveTo>
                <a:cubicBezTo>
                  <a:pt x="36492" y="809"/>
                  <a:pt x="41171" y="2989"/>
                  <a:pt x="44913" y="6727"/>
                </a:cubicBezTo>
                <a:lnTo>
                  <a:pt x="370535" y="283304"/>
                </a:lnTo>
                <a:cubicBezTo>
                  <a:pt x="376773" y="289534"/>
                  <a:pt x="380516" y="298254"/>
                  <a:pt x="380516" y="308221"/>
                </a:cubicBezTo>
                <a:cubicBezTo>
                  <a:pt x="380516" y="315696"/>
                  <a:pt x="378021" y="323171"/>
                  <a:pt x="373030" y="328155"/>
                </a:cubicBezTo>
                <a:lnTo>
                  <a:pt x="432915" y="387955"/>
                </a:lnTo>
                <a:cubicBezTo>
                  <a:pt x="445391" y="401660"/>
                  <a:pt x="446638" y="421594"/>
                  <a:pt x="435410" y="435298"/>
                </a:cubicBezTo>
                <a:cubicBezTo>
                  <a:pt x="446638" y="436544"/>
                  <a:pt x="457867" y="441527"/>
                  <a:pt x="467847" y="449002"/>
                </a:cubicBezTo>
                <a:lnTo>
                  <a:pt x="500285" y="472673"/>
                </a:lnTo>
                <a:cubicBezTo>
                  <a:pt x="511513" y="461461"/>
                  <a:pt x="521494" y="453986"/>
                  <a:pt x="525237" y="450248"/>
                </a:cubicBezTo>
                <a:cubicBezTo>
                  <a:pt x="526484" y="450248"/>
                  <a:pt x="526484" y="450248"/>
                  <a:pt x="527732" y="449002"/>
                </a:cubicBezTo>
                <a:lnTo>
                  <a:pt x="528979" y="447756"/>
                </a:lnTo>
                <a:cubicBezTo>
                  <a:pt x="583874" y="406644"/>
                  <a:pt x="656234" y="402906"/>
                  <a:pt x="712376" y="435298"/>
                </a:cubicBezTo>
                <a:lnTo>
                  <a:pt x="706138" y="427823"/>
                </a:lnTo>
                <a:cubicBezTo>
                  <a:pt x="699900" y="420348"/>
                  <a:pt x="697405" y="410381"/>
                  <a:pt x="697405" y="401660"/>
                </a:cubicBezTo>
                <a:cubicBezTo>
                  <a:pt x="698652" y="392939"/>
                  <a:pt x="703643" y="384218"/>
                  <a:pt x="711128" y="377989"/>
                </a:cubicBezTo>
                <a:lnTo>
                  <a:pt x="776003" y="324417"/>
                </a:lnTo>
                <a:cubicBezTo>
                  <a:pt x="767270" y="309467"/>
                  <a:pt x="771013" y="290779"/>
                  <a:pt x="784736" y="279567"/>
                </a:cubicBezTo>
                <a:lnTo>
                  <a:pt x="1086654" y="7973"/>
                </a:lnTo>
                <a:cubicBezTo>
                  <a:pt x="1095387" y="1743"/>
                  <a:pt x="1106615" y="1743"/>
                  <a:pt x="1116596" y="6727"/>
                </a:cubicBezTo>
                <a:cubicBezTo>
                  <a:pt x="1125329" y="11710"/>
                  <a:pt x="1130319" y="22923"/>
                  <a:pt x="1130319" y="31644"/>
                </a:cubicBezTo>
                <a:lnTo>
                  <a:pt x="1130319" y="473919"/>
                </a:lnTo>
                <a:cubicBezTo>
                  <a:pt x="1127824" y="498836"/>
                  <a:pt x="1116596" y="521261"/>
                  <a:pt x="1099130" y="538703"/>
                </a:cubicBezTo>
                <a:lnTo>
                  <a:pt x="1047978" y="598504"/>
                </a:lnTo>
                <a:cubicBezTo>
                  <a:pt x="1041740" y="604733"/>
                  <a:pt x="1033007" y="605979"/>
                  <a:pt x="1025522" y="605979"/>
                </a:cubicBezTo>
                <a:cubicBezTo>
                  <a:pt x="1024274" y="605979"/>
                  <a:pt x="1023026" y="605979"/>
                  <a:pt x="1021779" y="605979"/>
                </a:cubicBezTo>
                <a:cubicBezTo>
                  <a:pt x="1014293" y="605979"/>
                  <a:pt x="1008055" y="603487"/>
                  <a:pt x="1001817" y="598504"/>
                </a:cubicBezTo>
                <a:lnTo>
                  <a:pt x="956904" y="634633"/>
                </a:lnTo>
                <a:cubicBezTo>
                  <a:pt x="945676" y="644600"/>
                  <a:pt x="931952" y="649583"/>
                  <a:pt x="918229" y="649583"/>
                </a:cubicBezTo>
                <a:cubicBezTo>
                  <a:pt x="915733" y="649583"/>
                  <a:pt x="914486" y="648337"/>
                  <a:pt x="911991" y="648337"/>
                </a:cubicBezTo>
                <a:cubicBezTo>
                  <a:pt x="898267" y="648337"/>
                  <a:pt x="887039" y="642108"/>
                  <a:pt x="875810" y="632142"/>
                </a:cubicBezTo>
                <a:cubicBezTo>
                  <a:pt x="878306" y="640862"/>
                  <a:pt x="879553" y="648337"/>
                  <a:pt x="878306" y="655813"/>
                </a:cubicBezTo>
                <a:cubicBezTo>
                  <a:pt x="877058" y="669517"/>
                  <a:pt x="869572" y="681975"/>
                  <a:pt x="858344" y="689450"/>
                </a:cubicBezTo>
                <a:lnTo>
                  <a:pt x="798460" y="735547"/>
                </a:lnTo>
                <a:lnTo>
                  <a:pt x="805945" y="743022"/>
                </a:lnTo>
                <a:cubicBezTo>
                  <a:pt x="824659" y="761709"/>
                  <a:pt x="824659" y="794101"/>
                  <a:pt x="805945" y="812789"/>
                </a:cubicBezTo>
                <a:lnTo>
                  <a:pt x="802202" y="816527"/>
                </a:lnTo>
                <a:cubicBezTo>
                  <a:pt x="797212" y="821510"/>
                  <a:pt x="789727" y="826493"/>
                  <a:pt x="782241" y="827739"/>
                </a:cubicBezTo>
                <a:cubicBezTo>
                  <a:pt x="788479" y="836460"/>
                  <a:pt x="790974" y="846427"/>
                  <a:pt x="792222" y="856394"/>
                </a:cubicBezTo>
                <a:cubicBezTo>
                  <a:pt x="793469" y="870098"/>
                  <a:pt x="788479" y="882556"/>
                  <a:pt x="778498" y="891277"/>
                </a:cubicBezTo>
                <a:lnTo>
                  <a:pt x="776003" y="895015"/>
                </a:lnTo>
                <a:cubicBezTo>
                  <a:pt x="767270" y="903736"/>
                  <a:pt x="754794" y="908719"/>
                  <a:pt x="743565" y="908719"/>
                </a:cubicBezTo>
                <a:cubicBezTo>
                  <a:pt x="741070" y="908719"/>
                  <a:pt x="739823" y="907473"/>
                  <a:pt x="738575" y="907473"/>
                </a:cubicBezTo>
                <a:cubicBezTo>
                  <a:pt x="728594" y="907473"/>
                  <a:pt x="718614" y="903736"/>
                  <a:pt x="711128" y="897507"/>
                </a:cubicBezTo>
                <a:cubicBezTo>
                  <a:pt x="708633" y="904982"/>
                  <a:pt x="704890" y="912457"/>
                  <a:pt x="698652" y="918686"/>
                </a:cubicBezTo>
                <a:lnTo>
                  <a:pt x="694909" y="921178"/>
                </a:lnTo>
                <a:cubicBezTo>
                  <a:pt x="686176" y="931144"/>
                  <a:pt x="673700" y="936128"/>
                  <a:pt x="659977" y="936128"/>
                </a:cubicBezTo>
                <a:cubicBezTo>
                  <a:pt x="649996" y="936128"/>
                  <a:pt x="640015" y="932390"/>
                  <a:pt x="630035" y="926161"/>
                </a:cubicBezTo>
                <a:cubicBezTo>
                  <a:pt x="628787" y="933636"/>
                  <a:pt x="625044" y="939865"/>
                  <a:pt x="618806" y="944849"/>
                </a:cubicBezTo>
                <a:lnTo>
                  <a:pt x="613816" y="948586"/>
                </a:lnTo>
                <a:cubicBezTo>
                  <a:pt x="605083" y="958553"/>
                  <a:pt x="592607" y="963536"/>
                  <a:pt x="580131" y="963536"/>
                </a:cubicBezTo>
                <a:cubicBezTo>
                  <a:pt x="567655" y="963536"/>
                  <a:pt x="555179" y="958553"/>
                  <a:pt x="546446" y="948586"/>
                </a:cubicBezTo>
                <a:lnTo>
                  <a:pt x="533970" y="937374"/>
                </a:lnTo>
                <a:lnTo>
                  <a:pt x="522742" y="946095"/>
                </a:lnTo>
                <a:cubicBezTo>
                  <a:pt x="515256" y="951078"/>
                  <a:pt x="506523" y="953570"/>
                  <a:pt x="497790" y="953570"/>
                </a:cubicBezTo>
                <a:cubicBezTo>
                  <a:pt x="485314" y="953570"/>
                  <a:pt x="471590" y="947340"/>
                  <a:pt x="462857" y="936128"/>
                </a:cubicBezTo>
                <a:lnTo>
                  <a:pt x="459114" y="931144"/>
                </a:lnTo>
                <a:cubicBezTo>
                  <a:pt x="455371" y="924915"/>
                  <a:pt x="451629" y="918686"/>
                  <a:pt x="450381" y="911211"/>
                </a:cubicBezTo>
                <a:cubicBezTo>
                  <a:pt x="449134" y="912457"/>
                  <a:pt x="446638" y="912457"/>
                  <a:pt x="445391" y="912457"/>
                </a:cubicBezTo>
                <a:cubicBezTo>
                  <a:pt x="442896" y="912457"/>
                  <a:pt x="439153" y="911211"/>
                  <a:pt x="436658" y="911211"/>
                </a:cubicBezTo>
                <a:cubicBezTo>
                  <a:pt x="425429" y="909965"/>
                  <a:pt x="416696" y="902490"/>
                  <a:pt x="409211" y="893769"/>
                </a:cubicBezTo>
                <a:lnTo>
                  <a:pt x="406715" y="891277"/>
                </a:lnTo>
                <a:cubicBezTo>
                  <a:pt x="401725" y="883802"/>
                  <a:pt x="399230" y="876327"/>
                  <a:pt x="396735" y="870098"/>
                </a:cubicBezTo>
                <a:cubicBezTo>
                  <a:pt x="395487" y="870098"/>
                  <a:pt x="394239" y="870098"/>
                  <a:pt x="392992" y="870098"/>
                </a:cubicBezTo>
                <a:cubicBezTo>
                  <a:pt x="391744" y="870098"/>
                  <a:pt x="389249" y="870098"/>
                  <a:pt x="386754" y="870098"/>
                </a:cubicBezTo>
                <a:cubicBezTo>
                  <a:pt x="375526" y="867606"/>
                  <a:pt x="364297" y="862623"/>
                  <a:pt x="358059" y="852656"/>
                </a:cubicBezTo>
                <a:lnTo>
                  <a:pt x="355564" y="850164"/>
                </a:lnTo>
                <a:cubicBezTo>
                  <a:pt x="348079" y="840198"/>
                  <a:pt x="344336" y="827739"/>
                  <a:pt x="345583" y="817772"/>
                </a:cubicBezTo>
                <a:cubicBezTo>
                  <a:pt x="346831" y="809052"/>
                  <a:pt x="350574" y="802822"/>
                  <a:pt x="354316" y="797839"/>
                </a:cubicBezTo>
                <a:cubicBezTo>
                  <a:pt x="348079" y="794101"/>
                  <a:pt x="343088" y="789118"/>
                  <a:pt x="339345" y="784135"/>
                </a:cubicBezTo>
                <a:lnTo>
                  <a:pt x="336850" y="781643"/>
                </a:lnTo>
                <a:cubicBezTo>
                  <a:pt x="330612" y="771676"/>
                  <a:pt x="326869" y="761709"/>
                  <a:pt x="326869" y="750497"/>
                </a:cubicBezTo>
                <a:cubicBezTo>
                  <a:pt x="326869" y="745513"/>
                  <a:pt x="328117" y="740530"/>
                  <a:pt x="330612" y="735547"/>
                </a:cubicBezTo>
                <a:lnTo>
                  <a:pt x="275718" y="679484"/>
                </a:lnTo>
                <a:cubicBezTo>
                  <a:pt x="259499" y="663288"/>
                  <a:pt x="250766" y="642108"/>
                  <a:pt x="249519" y="622175"/>
                </a:cubicBezTo>
                <a:cubicBezTo>
                  <a:pt x="237043" y="632142"/>
                  <a:pt x="222072" y="638371"/>
                  <a:pt x="207100" y="638371"/>
                </a:cubicBezTo>
                <a:cubicBezTo>
                  <a:pt x="190882" y="638371"/>
                  <a:pt x="174663" y="632142"/>
                  <a:pt x="163435" y="620929"/>
                </a:cubicBezTo>
                <a:lnTo>
                  <a:pt x="122264" y="579816"/>
                </a:lnTo>
                <a:cubicBezTo>
                  <a:pt x="116026" y="583554"/>
                  <a:pt x="108541" y="586045"/>
                  <a:pt x="101055" y="586045"/>
                </a:cubicBezTo>
                <a:cubicBezTo>
                  <a:pt x="92322" y="586045"/>
                  <a:pt x="83589" y="583554"/>
                  <a:pt x="77351" y="576078"/>
                </a:cubicBezTo>
                <a:lnTo>
                  <a:pt x="74856" y="574833"/>
                </a:lnTo>
                <a:lnTo>
                  <a:pt x="23704" y="511295"/>
                </a:lnTo>
                <a:cubicBezTo>
                  <a:pt x="8733" y="491361"/>
                  <a:pt x="0" y="467690"/>
                  <a:pt x="0" y="442773"/>
                </a:cubicBezTo>
                <a:lnTo>
                  <a:pt x="0" y="27906"/>
                </a:lnTo>
                <a:cubicBezTo>
                  <a:pt x="0" y="16693"/>
                  <a:pt x="6238" y="6727"/>
                  <a:pt x="16219" y="2989"/>
                </a:cubicBezTo>
                <a:cubicBezTo>
                  <a:pt x="21209" y="498"/>
                  <a:pt x="26511" y="-437"/>
                  <a:pt x="3150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112">
            <a:extLst>
              <a:ext uri="{FF2B5EF4-FFF2-40B4-BE49-F238E27FC236}">
                <a16:creationId xmlns:a16="http://schemas.microsoft.com/office/drawing/2014/main" id="{8E4CEA3D-1B63-4145-9AF0-819A15FD5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421" y="5819818"/>
            <a:ext cx="1010523" cy="922832"/>
          </a:xfrm>
          <a:custGeom>
            <a:avLst/>
            <a:gdLst>
              <a:gd name="T0" fmla="*/ 672 w 1068"/>
              <a:gd name="T1" fmla="*/ 628 h 974"/>
              <a:gd name="T2" fmla="*/ 653 w 1068"/>
              <a:gd name="T3" fmla="*/ 631 h 974"/>
              <a:gd name="T4" fmla="*/ 644 w 1068"/>
              <a:gd name="T5" fmla="*/ 614 h 974"/>
              <a:gd name="T6" fmla="*/ 632 w 1068"/>
              <a:gd name="T7" fmla="*/ 600 h 974"/>
              <a:gd name="T8" fmla="*/ 617 w 1068"/>
              <a:gd name="T9" fmla="*/ 590 h 974"/>
              <a:gd name="T10" fmla="*/ 604 w 1068"/>
              <a:gd name="T11" fmla="*/ 585 h 974"/>
              <a:gd name="T12" fmla="*/ 486 w 1068"/>
              <a:gd name="T13" fmla="*/ 581 h 974"/>
              <a:gd name="T14" fmla="*/ 464 w 1068"/>
              <a:gd name="T15" fmla="*/ 585 h 974"/>
              <a:gd name="T16" fmla="*/ 451 w 1068"/>
              <a:gd name="T17" fmla="*/ 590 h 974"/>
              <a:gd name="T18" fmla="*/ 436 w 1068"/>
              <a:gd name="T19" fmla="*/ 601 h 974"/>
              <a:gd name="T20" fmla="*/ 425 w 1068"/>
              <a:gd name="T21" fmla="*/ 613 h 974"/>
              <a:gd name="T22" fmla="*/ 414 w 1068"/>
              <a:gd name="T23" fmla="*/ 631 h 974"/>
              <a:gd name="T24" fmla="*/ 47 w 1068"/>
              <a:gd name="T25" fmla="*/ 510 h 974"/>
              <a:gd name="T26" fmla="*/ 70 w 1068"/>
              <a:gd name="T27" fmla="*/ 186 h 974"/>
              <a:gd name="T28" fmla="*/ 1038 w 1068"/>
              <a:gd name="T29" fmla="*/ 489 h 974"/>
              <a:gd name="T30" fmla="*/ 446 w 1068"/>
              <a:gd name="T31" fmla="*/ 633 h 974"/>
              <a:gd name="T32" fmla="*/ 454 w 1068"/>
              <a:gd name="T33" fmla="*/ 624 h 974"/>
              <a:gd name="T34" fmla="*/ 466 w 1068"/>
              <a:gd name="T35" fmla="*/ 616 h 974"/>
              <a:gd name="T36" fmla="*/ 477 w 1068"/>
              <a:gd name="T37" fmla="*/ 612 h 974"/>
              <a:gd name="T38" fmla="*/ 592 w 1068"/>
              <a:gd name="T39" fmla="*/ 612 h 974"/>
              <a:gd name="T40" fmla="*/ 607 w 1068"/>
              <a:gd name="T41" fmla="*/ 619 h 974"/>
              <a:gd name="T42" fmla="*/ 616 w 1068"/>
              <a:gd name="T43" fmla="*/ 626 h 974"/>
              <a:gd name="T44" fmla="*/ 624 w 1068"/>
              <a:gd name="T45" fmla="*/ 638 h 974"/>
              <a:gd name="T46" fmla="*/ 628 w 1068"/>
              <a:gd name="T47" fmla="*/ 651 h 974"/>
              <a:gd name="T48" fmla="*/ 486 w 1068"/>
              <a:gd name="T49" fmla="*/ 707 h 974"/>
              <a:gd name="T50" fmla="*/ 440 w 1068"/>
              <a:gd name="T51" fmla="*/ 646 h 974"/>
              <a:gd name="T52" fmla="*/ 61 w 1068"/>
              <a:gd name="T53" fmla="*/ 546 h 974"/>
              <a:gd name="T54" fmla="*/ 409 w 1068"/>
              <a:gd name="T55" fmla="*/ 660 h 974"/>
              <a:gd name="T56" fmla="*/ 410 w 1068"/>
              <a:gd name="T57" fmla="*/ 672 h 974"/>
              <a:gd name="T58" fmla="*/ 413 w 1068"/>
              <a:gd name="T59" fmla="*/ 682 h 974"/>
              <a:gd name="T60" fmla="*/ 417 w 1068"/>
              <a:gd name="T61" fmla="*/ 693 h 974"/>
              <a:gd name="T62" fmla="*/ 172 w 1068"/>
              <a:gd name="T63" fmla="*/ 871 h 974"/>
              <a:gd name="T64" fmla="*/ 437 w 1068"/>
              <a:gd name="T65" fmla="*/ 719 h 974"/>
              <a:gd name="T66" fmla="*/ 447 w 1068"/>
              <a:gd name="T67" fmla="*/ 726 h 974"/>
              <a:gd name="T68" fmla="*/ 456 w 1068"/>
              <a:gd name="T69" fmla="*/ 731 h 974"/>
              <a:gd name="T70" fmla="*/ 468 w 1068"/>
              <a:gd name="T71" fmla="*/ 734 h 974"/>
              <a:gd name="T72" fmla="*/ 479 w 1068"/>
              <a:gd name="T73" fmla="*/ 736 h 974"/>
              <a:gd name="T74" fmla="*/ 589 w 1068"/>
              <a:gd name="T75" fmla="*/ 736 h 974"/>
              <a:gd name="T76" fmla="*/ 599 w 1068"/>
              <a:gd name="T77" fmla="*/ 734 h 974"/>
              <a:gd name="T78" fmla="*/ 611 w 1068"/>
              <a:gd name="T79" fmla="*/ 731 h 974"/>
              <a:gd name="T80" fmla="*/ 620 w 1068"/>
              <a:gd name="T81" fmla="*/ 726 h 974"/>
              <a:gd name="T82" fmla="*/ 630 w 1068"/>
              <a:gd name="T83" fmla="*/ 719 h 974"/>
              <a:gd name="T84" fmla="*/ 893 w 1068"/>
              <a:gd name="T85" fmla="*/ 878 h 974"/>
              <a:gd name="T86" fmla="*/ 652 w 1068"/>
              <a:gd name="T87" fmla="*/ 691 h 974"/>
              <a:gd name="T88" fmla="*/ 655 w 1068"/>
              <a:gd name="T89" fmla="*/ 683 h 974"/>
              <a:gd name="T90" fmla="*/ 657 w 1068"/>
              <a:gd name="T91" fmla="*/ 672 h 974"/>
              <a:gd name="T92" fmla="*/ 659 w 1068"/>
              <a:gd name="T93" fmla="*/ 662 h 974"/>
              <a:gd name="T94" fmla="*/ 1006 w 1068"/>
              <a:gd name="T95" fmla="*/ 897 h 974"/>
              <a:gd name="T96" fmla="*/ 651 w 1068"/>
              <a:gd name="T97" fmla="*/ 29 h 974"/>
              <a:gd name="T98" fmla="*/ 722 w 1068"/>
              <a:gd name="T99" fmla="*/ 157 h 974"/>
              <a:gd name="T100" fmla="*/ 346 w 1068"/>
              <a:gd name="T101" fmla="*/ 70 h 974"/>
              <a:gd name="T102" fmla="*/ 0 w 1068"/>
              <a:gd name="T103" fmla="*/ 489 h 974"/>
              <a:gd name="T104" fmla="*/ 961 w 1068"/>
              <a:gd name="T105" fmla="*/ 973 h 974"/>
              <a:gd name="T106" fmla="*/ 1067 w 1068"/>
              <a:gd name="T107" fmla="*/ 227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68" h="974">
                <a:moveTo>
                  <a:pt x="1038" y="489"/>
                </a:moveTo>
                <a:lnTo>
                  <a:pt x="1038" y="489"/>
                </a:lnTo>
                <a:cubicBezTo>
                  <a:pt x="1038" y="497"/>
                  <a:pt x="1033" y="505"/>
                  <a:pt x="1025" y="509"/>
                </a:cubicBezTo>
                <a:lnTo>
                  <a:pt x="682" y="625"/>
                </a:lnTo>
                <a:lnTo>
                  <a:pt x="672" y="628"/>
                </a:lnTo>
                <a:lnTo>
                  <a:pt x="672" y="628"/>
                </a:lnTo>
                <a:cubicBezTo>
                  <a:pt x="667" y="629"/>
                  <a:pt x="661" y="630"/>
                  <a:pt x="655" y="631"/>
                </a:cubicBezTo>
                <a:lnTo>
                  <a:pt x="655" y="631"/>
                </a:lnTo>
                <a:cubicBezTo>
                  <a:pt x="655" y="632"/>
                  <a:pt x="654" y="632"/>
                  <a:pt x="654" y="632"/>
                </a:cubicBezTo>
                <a:lnTo>
                  <a:pt x="654" y="632"/>
                </a:lnTo>
                <a:cubicBezTo>
                  <a:pt x="654" y="631"/>
                  <a:pt x="653" y="631"/>
                  <a:pt x="653" y="631"/>
                </a:cubicBezTo>
                <a:lnTo>
                  <a:pt x="653" y="631"/>
                </a:lnTo>
                <a:cubicBezTo>
                  <a:pt x="652" y="628"/>
                  <a:pt x="651" y="625"/>
                  <a:pt x="649" y="622"/>
                </a:cubicBezTo>
                <a:lnTo>
                  <a:pt x="649" y="622"/>
                </a:lnTo>
                <a:cubicBezTo>
                  <a:pt x="648" y="621"/>
                  <a:pt x="648" y="620"/>
                  <a:pt x="648" y="619"/>
                </a:cubicBezTo>
                <a:lnTo>
                  <a:pt x="648" y="619"/>
                </a:lnTo>
                <a:cubicBezTo>
                  <a:pt x="646" y="617"/>
                  <a:pt x="645" y="616"/>
                  <a:pt x="644" y="614"/>
                </a:cubicBezTo>
                <a:lnTo>
                  <a:pt x="644" y="614"/>
                </a:lnTo>
                <a:cubicBezTo>
                  <a:pt x="643" y="612"/>
                  <a:pt x="642" y="611"/>
                  <a:pt x="641" y="610"/>
                </a:cubicBezTo>
                <a:lnTo>
                  <a:pt x="641" y="610"/>
                </a:lnTo>
                <a:cubicBezTo>
                  <a:pt x="640" y="608"/>
                  <a:pt x="639" y="607"/>
                  <a:pt x="637" y="605"/>
                </a:cubicBezTo>
                <a:lnTo>
                  <a:pt x="637" y="605"/>
                </a:lnTo>
                <a:cubicBezTo>
                  <a:pt x="635" y="603"/>
                  <a:pt x="634" y="602"/>
                  <a:pt x="632" y="600"/>
                </a:cubicBezTo>
                <a:lnTo>
                  <a:pt x="632" y="600"/>
                </a:lnTo>
                <a:cubicBezTo>
                  <a:pt x="631" y="600"/>
                  <a:pt x="630" y="599"/>
                  <a:pt x="629" y="598"/>
                </a:cubicBezTo>
                <a:lnTo>
                  <a:pt x="629" y="598"/>
                </a:lnTo>
                <a:cubicBezTo>
                  <a:pt x="627" y="597"/>
                  <a:pt x="624" y="595"/>
                  <a:pt x="623" y="594"/>
                </a:cubicBezTo>
                <a:lnTo>
                  <a:pt x="623" y="594"/>
                </a:lnTo>
                <a:cubicBezTo>
                  <a:pt x="621" y="592"/>
                  <a:pt x="619" y="592"/>
                  <a:pt x="617" y="590"/>
                </a:cubicBezTo>
                <a:lnTo>
                  <a:pt x="617" y="590"/>
                </a:lnTo>
                <a:cubicBezTo>
                  <a:pt x="616" y="590"/>
                  <a:pt x="615" y="589"/>
                  <a:pt x="613" y="589"/>
                </a:cubicBezTo>
                <a:lnTo>
                  <a:pt x="613" y="589"/>
                </a:lnTo>
                <a:cubicBezTo>
                  <a:pt x="611" y="588"/>
                  <a:pt x="609" y="587"/>
                  <a:pt x="607" y="586"/>
                </a:cubicBezTo>
                <a:lnTo>
                  <a:pt x="607" y="586"/>
                </a:lnTo>
                <a:cubicBezTo>
                  <a:pt x="606" y="586"/>
                  <a:pt x="605" y="585"/>
                  <a:pt x="604" y="585"/>
                </a:cubicBezTo>
                <a:lnTo>
                  <a:pt x="604" y="585"/>
                </a:lnTo>
                <a:cubicBezTo>
                  <a:pt x="601" y="584"/>
                  <a:pt x="598" y="583"/>
                  <a:pt x="594" y="583"/>
                </a:cubicBezTo>
                <a:lnTo>
                  <a:pt x="594" y="583"/>
                </a:lnTo>
                <a:cubicBezTo>
                  <a:pt x="593" y="583"/>
                  <a:pt x="593" y="583"/>
                  <a:pt x="592" y="582"/>
                </a:cubicBezTo>
                <a:lnTo>
                  <a:pt x="592" y="582"/>
                </a:lnTo>
                <a:cubicBezTo>
                  <a:pt x="588" y="582"/>
                  <a:pt x="585" y="581"/>
                  <a:pt x="581" y="581"/>
                </a:cubicBezTo>
                <a:lnTo>
                  <a:pt x="486" y="581"/>
                </a:lnTo>
                <a:lnTo>
                  <a:pt x="486" y="581"/>
                </a:lnTo>
                <a:cubicBezTo>
                  <a:pt x="483" y="581"/>
                  <a:pt x="479" y="582"/>
                  <a:pt x="476" y="582"/>
                </a:cubicBezTo>
                <a:lnTo>
                  <a:pt x="476" y="582"/>
                </a:lnTo>
                <a:cubicBezTo>
                  <a:pt x="475" y="583"/>
                  <a:pt x="474" y="583"/>
                  <a:pt x="473" y="583"/>
                </a:cubicBezTo>
                <a:lnTo>
                  <a:pt x="473" y="583"/>
                </a:lnTo>
                <a:cubicBezTo>
                  <a:pt x="470" y="583"/>
                  <a:pt x="467" y="584"/>
                  <a:pt x="464" y="585"/>
                </a:cubicBezTo>
                <a:lnTo>
                  <a:pt x="464" y="585"/>
                </a:lnTo>
                <a:cubicBezTo>
                  <a:pt x="463" y="585"/>
                  <a:pt x="462" y="586"/>
                  <a:pt x="462" y="586"/>
                </a:cubicBezTo>
                <a:lnTo>
                  <a:pt x="462" y="586"/>
                </a:lnTo>
                <a:cubicBezTo>
                  <a:pt x="459" y="586"/>
                  <a:pt x="456" y="588"/>
                  <a:pt x="454" y="589"/>
                </a:cubicBezTo>
                <a:lnTo>
                  <a:pt x="454" y="589"/>
                </a:lnTo>
                <a:cubicBezTo>
                  <a:pt x="453" y="589"/>
                  <a:pt x="452" y="590"/>
                  <a:pt x="451" y="590"/>
                </a:cubicBezTo>
                <a:lnTo>
                  <a:pt x="451" y="590"/>
                </a:lnTo>
                <a:cubicBezTo>
                  <a:pt x="448" y="592"/>
                  <a:pt x="446" y="593"/>
                  <a:pt x="444" y="595"/>
                </a:cubicBezTo>
                <a:lnTo>
                  <a:pt x="444" y="595"/>
                </a:lnTo>
                <a:cubicBezTo>
                  <a:pt x="442" y="595"/>
                  <a:pt x="441" y="596"/>
                  <a:pt x="440" y="597"/>
                </a:cubicBezTo>
                <a:lnTo>
                  <a:pt x="440" y="597"/>
                </a:lnTo>
                <a:cubicBezTo>
                  <a:pt x="439" y="599"/>
                  <a:pt x="437" y="600"/>
                  <a:pt x="436" y="601"/>
                </a:cubicBezTo>
                <a:lnTo>
                  <a:pt x="436" y="601"/>
                </a:lnTo>
                <a:cubicBezTo>
                  <a:pt x="434" y="601"/>
                  <a:pt x="433" y="603"/>
                  <a:pt x="432" y="603"/>
                </a:cubicBezTo>
                <a:lnTo>
                  <a:pt x="432" y="603"/>
                </a:lnTo>
                <a:cubicBezTo>
                  <a:pt x="430" y="606"/>
                  <a:pt x="428" y="608"/>
                  <a:pt x="426" y="610"/>
                </a:cubicBezTo>
                <a:lnTo>
                  <a:pt x="426" y="610"/>
                </a:lnTo>
                <a:cubicBezTo>
                  <a:pt x="426" y="611"/>
                  <a:pt x="425" y="612"/>
                  <a:pt x="425" y="613"/>
                </a:cubicBezTo>
                <a:lnTo>
                  <a:pt x="425" y="613"/>
                </a:lnTo>
                <a:cubicBezTo>
                  <a:pt x="423" y="615"/>
                  <a:pt x="421" y="617"/>
                  <a:pt x="420" y="619"/>
                </a:cubicBezTo>
                <a:lnTo>
                  <a:pt x="420" y="619"/>
                </a:lnTo>
                <a:cubicBezTo>
                  <a:pt x="420" y="620"/>
                  <a:pt x="419" y="621"/>
                  <a:pt x="419" y="621"/>
                </a:cubicBezTo>
                <a:lnTo>
                  <a:pt x="419" y="621"/>
                </a:lnTo>
                <a:cubicBezTo>
                  <a:pt x="417" y="624"/>
                  <a:pt x="416" y="627"/>
                  <a:pt x="414" y="631"/>
                </a:cubicBezTo>
                <a:lnTo>
                  <a:pt x="414" y="631"/>
                </a:lnTo>
                <a:lnTo>
                  <a:pt x="414" y="631"/>
                </a:lnTo>
                <a:lnTo>
                  <a:pt x="414" y="631"/>
                </a:lnTo>
                <a:cubicBezTo>
                  <a:pt x="410" y="630"/>
                  <a:pt x="405" y="629"/>
                  <a:pt x="401" y="628"/>
                </a:cubicBezTo>
                <a:lnTo>
                  <a:pt x="47" y="510"/>
                </a:lnTo>
                <a:lnTo>
                  <a:pt x="47" y="510"/>
                </a:lnTo>
                <a:lnTo>
                  <a:pt x="42" y="509"/>
                </a:lnTo>
                <a:lnTo>
                  <a:pt x="42" y="509"/>
                </a:lnTo>
                <a:cubicBezTo>
                  <a:pt x="35" y="505"/>
                  <a:pt x="30" y="497"/>
                  <a:pt x="30" y="489"/>
                </a:cubicBezTo>
                <a:lnTo>
                  <a:pt x="30" y="227"/>
                </a:lnTo>
                <a:lnTo>
                  <a:pt x="30" y="227"/>
                </a:lnTo>
                <a:cubicBezTo>
                  <a:pt x="30" y="205"/>
                  <a:pt x="48" y="186"/>
                  <a:pt x="70" y="186"/>
                </a:cubicBezTo>
                <a:lnTo>
                  <a:pt x="346" y="186"/>
                </a:lnTo>
                <a:lnTo>
                  <a:pt x="722" y="186"/>
                </a:lnTo>
                <a:lnTo>
                  <a:pt x="998" y="186"/>
                </a:lnTo>
                <a:lnTo>
                  <a:pt x="998" y="186"/>
                </a:lnTo>
                <a:cubicBezTo>
                  <a:pt x="1019" y="186"/>
                  <a:pt x="1038" y="205"/>
                  <a:pt x="1038" y="227"/>
                </a:cubicBezTo>
                <a:lnTo>
                  <a:pt x="1038" y="489"/>
                </a:lnTo>
                <a:close/>
                <a:moveTo>
                  <a:pt x="442" y="641"/>
                </a:moveTo>
                <a:lnTo>
                  <a:pt x="442" y="641"/>
                </a:lnTo>
                <a:cubicBezTo>
                  <a:pt x="442" y="640"/>
                  <a:pt x="443" y="639"/>
                  <a:pt x="444" y="638"/>
                </a:cubicBezTo>
                <a:lnTo>
                  <a:pt x="444" y="638"/>
                </a:lnTo>
                <a:cubicBezTo>
                  <a:pt x="444" y="636"/>
                  <a:pt x="445" y="635"/>
                  <a:pt x="446" y="633"/>
                </a:cubicBezTo>
                <a:lnTo>
                  <a:pt x="446" y="633"/>
                </a:lnTo>
                <a:cubicBezTo>
                  <a:pt x="447" y="632"/>
                  <a:pt x="447" y="631"/>
                  <a:pt x="448" y="630"/>
                </a:cubicBezTo>
                <a:lnTo>
                  <a:pt x="448" y="630"/>
                </a:lnTo>
                <a:cubicBezTo>
                  <a:pt x="449" y="629"/>
                  <a:pt x="450" y="628"/>
                  <a:pt x="451" y="626"/>
                </a:cubicBezTo>
                <a:lnTo>
                  <a:pt x="451" y="626"/>
                </a:lnTo>
                <a:cubicBezTo>
                  <a:pt x="452" y="625"/>
                  <a:pt x="453" y="625"/>
                  <a:pt x="454" y="624"/>
                </a:cubicBezTo>
                <a:lnTo>
                  <a:pt x="454" y="624"/>
                </a:lnTo>
                <a:cubicBezTo>
                  <a:pt x="455" y="623"/>
                  <a:pt x="457" y="621"/>
                  <a:pt x="458" y="621"/>
                </a:cubicBezTo>
                <a:lnTo>
                  <a:pt x="458" y="621"/>
                </a:lnTo>
                <a:cubicBezTo>
                  <a:pt x="460" y="620"/>
                  <a:pt x="460" y="619"/>
                  <a:pt x="461" y="619"/>
                </a:cubicBezTo>
                <a:lnTo>
                  <a:pt x="461" y="619"/>
                </a:lnTo>
                <a:cubicBezTo>
                  <a:pt x="462" y="617"/>
                  <a:pt x="464" y="616"/>
                  <a:pt x="466" y="616"/>
                </a:cubicBezTo>
                <a:lnTo>
                  <a:pt x="466" y="616"/>
                </a:lnTo>
                <a:cubicBezTo>
                  <a:pt x="467" y="615"/>
                  <a:pt x="468" y="615"/>
                  <a:pt x="468" y="614"/>
                </a:cubicBezTo>
                <a:lnTo>
                  <a:pt x="468" y="614"/>
                </a:lnTo>
                <a:cubicBezTo>
                  <a:pt x="470" y="614"/>
                  <a:pt x="473" y="613"/>
                  <a:pt x="475" y="612"/>
                </a:cubicBezTo>
                <a:lnTo>
                  <a:pt x="475" y="612"/>
                </a:lnTo>
                <a:cubicBezTo>
                  <a:pt x="476" y="612"/>
                  <a:pt x="477" y="612"/>
                  <a:pt x="477" y="612"/>
                </a:cubicBezTo>
                <a:lnTo>
                  <a:pt x="477" y="612"/>
                </a:lnTo>
                <a:cubicBezTo>
                  <a:pt x="480" y="611"/>
                  <a:pt x="483" y="611"/>
                  <a:pt x="486" y="611"/>
                </a:cubicBezTo>
                <a:lnTo>
                  <a:pt x="581" y="611"/>
                </a:lnTo>
                <a:lnTo>
                  <a:pt x="581" y="611"/>
                </a:lnTo>
                <a:cubicBezTo>
                  <a:pt x="584" y="611"/>
                  <a:pt x="587" y="611"/>
                  <a:pt x="590" y="612"/>
                </a:cubicBezTo>
                <a:lnTo>
                  <a:pt x="590" y="612"/>
                </a:lnTo>
                <a:cubicBezTo>
                  <a:pt x="591" y="612"/>
                  <a:pt x="592" y="612"/>
                  <a:pt x="592" y="612"/>
                </a:cubicBezTo>
                <a:lnTo>
                  <a:pt x="592" y="612"/>
                </a:lnTo>
                <a:cubicBezTo>
                  <a:pt x="594" y="613"/>
                  <a:pt x="597" y="614"/>
                  <a:pt x="599" y="614"/>
                </a:cubicBezTo>
                <a:lnTo>
                  <a:pt x="599" y="614"/>
                </a:lnTo>
                <a:cubicBezTo>
                  <a:pt x="600" y="615"/>
                  <a:pt x="601" y="615"/>
                  <a:pt x="601" y="616"/>
                </a:cubicBezTo>
                <a:lnTo>
                  <a:pt x="601" y="616"/>
                </a:lnTo>
                <a:cubicBezTo>
                  <a:pt x="603" y="616"/>
                  <a:pt x="605" y="617"/>
                  <a:pt x="607" y="619"/>
                </a:cubicBezTo>
                <a:lnTo>
                  <a:pt x="607" y="619"/>
                </a:lnTo>
                <a:cubicBezTo>
                  <a:pt x="608" y="619"/>
                  <a:pt x="608" y="619"/>
                  <a:pt x="609" y="620"/>
                </a:cubicBezTo>
                <a:lnTo>
                  <a:pt x="609" y="620"/>
                </a:lnTo>
                <a:cubicBezTo>
                  <a:pt x="610" y="621"/>
                  <a:pt x="612" y="623"/>
                  <a:pt x="614" y="624"/>
                </a:cubicBezTo>
                <a:lnTo>
                  <a:pt x="614" y="624"/>
                </a:lnTo>
                <a:cubicBezTo>
                  <a:pt x="615" y="625"/>
                  <a:pt x="615" y="625"/>
                  <a:pt x="616" y="626"/>
                </a:cubicBezTo>
                <a:lnTo>
                  <a:pt x="616" y="626"/>
                </a:lnTo>
                <a:cubicBezTo>
                  <a:pt x="617" y="627"/>
                  <a:pt x="618" y="629"/>
                  <a:pt x="620" y="631"/>
                </a:cubicBezTo>
                <a:lnTo>
                  <a:pt x="620" y="631"/>
                </a:lnTo>
                <a:lnTo>
                  <a:pt x="621" y="633"/>
                </a:lnTo>
                <a:lnTo>
                  <a:pt x="621" y="633"/>
                </a:lnTo>
                <a:cubicBezTo>
                  <a:pt x="623" y="635"/>
                  <a:pt x="623" y="636"/>
                  <a:pt x="624" y="638"/>
                </a:cubicBezTo>
                <a:lnTo>
                  <a:pt x="624" y="638"/>
                </a:lnTo>
                <a:cubicBezTo>
                  <a:pt x="624" y="639"/>
                  <a:pt x="625" y="641"/>
                  <a:pt x="626" y="642"/>
                </a:cubicBezTo>
                <a:lnTo>
                  <a:pt x="626" y="642"/>
                </a:lnTo>
                <a:cubicBezTo>
                  <a:pt x="626" y="643"/>
                  <a:pt x="626" y="644"/>
                  <a:pt x="627" y="646"/>
                </a:cubicBezTo>
                <a:lnTo>
                  <a:pt x="627" y="646"/>
                </a:lnTo>
                <a:cubicBezTo>
                  <a:pt x="628" y="647"/>
                  <a:pt x="628" y="649"/>
                  <a:pt x="628" y="651"/>
                </a:cubicBezTo>
                <a:lnTo>
                  <a:pt x="628" y="651"/>
                </a:lnTo>
                <a:cubicBezTo>
                  <a:pt x="629" y="653"/>
                  <a:pt x="629" y="656"/>
                  <a:pt x="629" y="659"/>
                </a:cubicBezTo>
                <a:lnTo>
                  <a:pt x="629" y="659"/>
                </a:lnTo>
                <a:cubicBezTo>
                  <a:pt x="629" y="685"/>
                  <a:pt x="607" y="707"/>
                  <a:pt x="581" y="707"/>
                </a:cubicBezTo>
                <a:lnTo>
                  <a:pt x="486" y="707"/>
                </a:lnTo>
                <a:lnTo>
                  <a:pt x="486" y="707"/>
                </a:lnTo>
                <a:cubicBezTo>
                  <a:pt x="460" y="707"/>
                  <a:pt x="439" y="685"/>
                  <a:pt x="439" y="659"/>
                </a:cubicBezTo>
                <a:lnTo>
                  <a:pt x="439" y="659"/>
                </a:lnTo>
                <a:cubicBezTo>
                  <a:pt x="439" y="656"/>
                  <a:pt x="439" y="653"/>
                  <a:pt x="439" y="651"/>
                </a:cubicBezTo>
                <a:lnTo>
                  <a:pt x="439" y="651"/>
                </a:lnTo>
                <a:cubicBezTo>
                  <a:pt x="440" y="649"/>
                  <a:pt x="440" y="647"/>
                  <a:pt x="440" y="646"/>
                </a:cubicBezTo>
                <a:lnTo>
                  <a:pt x="440" y="646"/>
                </a:lnTo>
                <a:cubicBezTo>
                  <a:pt x="441" y="644"/>
                  <a:pt x="442" y="643"/>
                  <a:pt x="442" y="641"/>
                </a:cubicBezTo>
                <a:close/>
                <a:moveTo>
                  <a:pt x="961" y="943"/>
                </a:moveTo>
                <a:lnTo>
                  <a:pt x="107" y="943"/>
                </a:lnTo>
                <a:lnTo>
                  <a:pt x="107" y="943"/>
                </a:lnTo>
                <a:cubicBezTo>
                  <a:pt x="81" y="943"/>
                  <a:pt x="61" y="923"/>
                  <a:pt x="61" y="897"/>
                </a:cubicBezTo>
                <a:lnTo>
                  <a:pt x="61" y="546"/>
                </a:lnTo>
                <a:lnTo>
                  <a:pt x="392" y="657"/>
                </a:lnTo>
                <a:lnTo>
                  <a:pt x="393" y="657"/>
                </a:lnTo>
                <a:lnTo>
                  <a:pt x="393" y="657"/>
                </a:lnTo>
                <a:cubicBezTo>
                  <a:pt x="398" y="658"/>
                  <a:pt x="404" y="659"/>
                  <a:pt x="409" y="660"/>
                </a:cubicBezTo>
                <a:lnTo>
                  <a:pt x="409" y="660"/>
                </a:lnTo>
                <a:lnTo>
                  <a:pt x="409" y="660"/>
                </a:lnTo>
                <a:lnTo>
                  <a:pt x="409" y="660"/>
                </a:lnTo>
                <a:cubicBezTo>
                  <a:pt x="409" y="662"/>
                  <a:pt x="409" y="663"/>
                  <a:pt x="409" y="664"/>
                </a:cubicBezTo>
                <a:lnTo>
                  <a:pt x="409" y="664"/>
                </a:lnTo>
                <a:cubicBezTo>
                  <a:pt x="409" y="665"/>
                  <a:pt x="409" y="666"/>
                  <a:pt x="409" y="668"/>
                </a:cubicBezTo>
                <a:lnTo>
                  <a:pt x="409" y="668"/>
                </a:lnTo>
                <a:cubicBezTo>
                  <a:pt x="410" y="669"/>
                  <a:pt x="410" y="670"/>
                  <a:pt x="410" y="672"/>
                </a:cubicBezTo>
                <a:lnTo>
                  <a:pt x="410" y="672"/>
                </a:lnTo>
                <a:cubicBezTo>
                  <a:pt x="410" y="673"/>
                  <a:pt x="410" y="674"/>
                  <a:pt x="410" y="675"/>
                </a:cubicBezTo>
                <a:lnTo>
                  <a:pt x="410" y="675"/>
                </a:lnTo>
                <a:cubicBezTo>
                  <a:pt x="411" y="677"/>
                  <a:pt x="411" y="678"/>
                  <a:pt x="412" y="679"/>
                </a:cubicBezTo>
                <a:lnTo>
                  <a:pt x="412" y="679"/>
                </a:lnTo>
                <a:cubicBezTo>
                  <a:pt x="412" y="680"/>
                  <a:pt x="412" y="682"/>
                  <a:pt x="413" y="682"/>
                </a:cubicBezTo>
                <a:lnTo>
                  <a:pt x="413" y="682"/>
                </a:lnTo>
                <a:cubicBezTo>
                  <a:pt x="413" y="684"/>
                  <a:pt x="414" y="685"/>
                  <a:pt x="414" y="686"/>
                </a:cubicBezTo>
                <a:lnTo>
                  <a:pt x="414" y="686"/>
                </a:lnTo>
                <a:cubicBezTo>
                  <a:pt x="415" y="687"/>
                  <a:pt x="415" y="688"/>
                  <a:pt x="415" y="690"/>
                </a:cubicBezTo>
                <a:lnTo>
                  <a:pt x="415" y="690"/>
                </a:lnTo>
                <a:cubicBezTo>
                  <a:pt x="416" y="691"/>
                  <a:pt x="416" y="692"/>
                  <a:pt x="417" y="693"/>
                </a:cubicBezTo>
                <a:lnTo>
                  <a:pt x="417" y="693"/>
                </a:lnTo>
                <a:cubicBezTo>
                  <a:pt x="417" y="694"/>
                  <a:pt x="418" y="695"/>
                  <a:pt x="418" y="696"/>
                </a:cubicBezTo>
                <a:lnTo>
                  <a:pt x="176" y="851"/>
                </a:lnTo>
                <a:lnTo>
                  <a:pt x="176" y="851"/>
                </a:lnTo>
                <a:cubicBezTo>
                  <a:pt x="169" y="855"/>
                  <a:pt x="168" y="864"/>
                  <a:pt x="172" y="871"/>
                </a:cubicBezTo>
                <a:lnTo>
                  <a:pt x="172" y="871"/>
                </a:lnTo>
                <a:cubicBezTo>
                  <a:pt x="175" y="876"/>
                  <a:pt x="180" y="878"/>
                  <a:pt x="185" y="878"/>
                </a:cubicBezTo>
                <a:lnTo>
                  <a:pt x="185" y="878"/>
                </a:lnTo>
                <a:cubicBezTo>
                  <a:pt x="187" y="878"/>
                  <a:pt x="190" y="877"/>
                  <a:pt x="193" y="876"/>
                </a:cubicBezTo>
                <a:lnTo>
                  <a:pt x="437" y="719"/>
                </a:lnTo>
                <a:lnTo>
                  <a:pt x="437" y="719"/>
                </a:lnTo>
                <a:lnTo>
                  <a:pt x="437" y="719"/>
                </a:lnTo>
                <a:lnTo>
                  <a:pt x="437" y="719"/>
                </a:lnTo>
                <a:cubicBezTo>
                  <a:pt x="439" y="720"/>
                  <a:pt x="440" y="721"/>
                  <a:pt x="440" y="721"/>
                </a:cubicBezTo>
                <a:lnTo>
                  <a:pt x="440" y="721"/>
                </a:lnTo>
                <a:cubicBezTo>
                  <a:pt x="442" y="722"/>
                  <a:pt x="442" y="723"/>
                  <a:pt x="444" y="723"/>
                </a:cubicBezTo>
                <a:lnTo>
                  <a:pt x="444" y="723"/>
                </a:lnTo>
                <a:cubicBezTo>
                  <a:pt x="445" y="725"/>
                  <a:pt x="446" y="725"/>
                  <a:pt x="447" y="726"/>
                </a:cubicBezTo>
                <a:lnTo>
                  <a:pt x="447" y="726"/>
                </a:lnTo>
                <a:cubicBezTo>
                  <a:pt x="448" y="726"/>
                  <a:pt x="449" y="727"/>
                  <a:pt x="450" y="727"/>
                </a:cubicBezTo>
                <a:lnTo>
                  <a:pt x="450" y="727"/>
                </a:lnTo>
                <a:cubicBezTo>
                  <a:pt x="451" y="728"/>
                  <a:pt x="452" y="729"/>
                  <a:pt x="453" y="729"/>
                </a:cubicBezTo>
                <a:lnTo>
                  <a:pt x="453" y="729"/>
                </a:lnTo>
                <a:cubicBezTo>
                  <a:pt x="455" y="729"/>
                  <a:pt x="456" y="730"/>
                  <a:pt x="456" y="731"/>
                </a:cubicBezTo>
                <a:lnTo>
                  <a:pt x="456" y="731"/>
                </a:lnTo>
                <a:cubicBezTo>
                  <a:pt x="458" y="731"/>
                  <a:pt x="460" y="732"/>
                  <a:pt x="461" y="732"/>
                </a:cubicBezTo>
                <a:lnTo>
                  <a:pt x="461" y="732"/>
                </a:lnTo>
                <a:cubicBezTo>
                  <a:pt x="462" y="732"/>
                  <a:pt x="462" y="733"/>
                  <a:pt x="464" y="733"/>
                </a:cubicBezTo>
                <a:lnTo>
                  <a:pt x="464" y="733"/>
                </a:lnTo>
                <a:cubicBezTo>
                  <a:pt x="465" y="733"/>
                  <a:pt x="467" y="733"/>
                  <a:pt x="468" y="734"/>
                </a:cubicBezTo>
                <a:lnTo>
                  <a:pt x="468" y="734"/>
                </a:lnTo>
                <a:cubicBezTo>
                  <a:pt x="469" y="734"/>
                  <a:pt x="470" y="735"/>
                  <a:pt x="471" y="735"/>
                </a:cubicBezTo>
                <a:lnTo>
                  <a:pt x="471" y="735"/>
                </a:lnTo>
                <a:cubicBezTo>
                  <a:pt x="473" y="736"/>
                  <a:pt x="475" y="736"/>
                  <a:pt x="477" y="736"/>
                </a:cubicBezTo>
                <a:lnTo>
                  <a:pt x="477" y="736"/>
                </a:lnTo>
                <a:cubicBezTo>
                  <a:pt x="477" y="736"/>
                  <a:pt x="478" y="736"/>
                  <a:pt x="479" y="736"/>
                </a:cubicBezTo>
                <a:lnTo>
                  <a:pt x="479" y="736"/>
                </a:lnTo>
                <a:cubicBezTo>
                  <a:pt x="481" y="737"/>
                  <a:pt x="484" y="737"/>
                  <a:pt x="486" y="737"/>
                </a:cubicBezTo>
                <a:lnTo>
                  <a:pt x="581" y="737"/>
                </a:lnTo>
                <a:lnTo>
                  <a:pt x="581" y="737"/>
                </a:lnTo>
                <a:cubicBezTo>
                  <a:pt x="583" y="737"/>
                  <a:pt x="586" y="737"/>
                  <a:pt x="589" y="736"/>
                </a:cubicBezTo>
                <a:lnTo>
                  <a:pt x="589" y="736"/>
                </a:lnTo>
                <a:cubicBezTo>
                  <a:pt x="590" y="736"/>
                  <a:pt x="590" y="736"/>
                  <a:pt x="592" y="736"/>
                </a:cubicBezTo>
                <a:lnTo>
                  <a:pt x="592" y="736"/>
                </a:lnTo>
                <a:cubicBezTo>
                  <a:pt x="593" y="736"/>
                  <a:pt x="594" y="736"/>
                  <a:pt x="596" y="735"/>
                </a:cubicBezTo>
                <a:lnTo>
                  <a:pt x="596" y="735"/>
                </a:lnTo>
                <a:cubicBezTo>
                  <a:pt x="598" y="735"/>
                  <a:pt x="598" y="735"/>
                  <a:pt x="599" y="734"/>
                </a:cubicBezTo>
                <a:lnTo>
                  <a:pt x="599" y="734"/>
                </a:lnTo>
                <a:cubicBezTo>
                  <a:pt x="601" y="734"/>
                  <a:pt x="603" y="733"/>
                  <a:pt x="604" y="733"/>
                </a:cubicBezTo>
                <a:lnTo>
                  <a:pt x="604" y="733"/>
                </a:lnTo>
                <a:cubicBezTo>
                  <a:pt x="605" y="733"/>
                  <a:pt x="605" y="732"/>
                  <a:pt x="607" y="732"/>
                </a:cubicBezTo>
                <a:lnTo>
                  <a:pt x="607" y="732"/>
                </a:lnTo>
                <a:cubicBezTo>
                  <a:pt x="608" y="732"/>
                  <a:pt x="610" y="731"/>
                  <a:pt x="611" y="731"/>
                </a:cubicBezTo>
                <a:lnTo>
                  <a:pt x="611" y="731"/>
                </a:lnTo>
                <a:cubicBezTo>
                  <a:pt x="612" y="730"/>
                  <a:pt x="613" y="730"/>
                  <a:pt x="614" y="729"/>
                </a:cubicBezTo>
                <a:lnTo>
                  <a:pt x="614" y="729"/>
                </a:lnTo>
                <a:cubicBezTo>
                  <a:pt x="615" y="729"/>
                  <a:pt x="617" y="728"/>
                  <a:pt x="618" y="727"/>
                </a:cubicBezTo>
                <a:lnTo>
                  <a:pt x="618" y="727"/>
                </a:lnTo>
                <a:lnTo>
                  <a:pt x="620" y="726"/>
                </a:lnTo>
                <a:lnTo>
                  <a:pt x="620" y="726"/>
                </a:lnTo>
                <a:cubicBezTo>
                  <a:pt x="621" y="725"/>
                  <a:pt x="623" y="725"/>
                  <a:pt x="624" y="724"/>
                </a:cubicBezTo>
                <a:lnTo>
                  <a:pt x="624" y="724"/>
                </a:lnTo>
                <a:cubicBezTo>
                  <a:pt x="625" y="723"/>
                  <a:pt x="626" y="722"/>
                  <a:pt x="627" y="721"/>
                </a:cubicBezTo>
                <a:lnTo>
                  <a:pt x="627" y="721"/>
                </a:lnTo>
                <a:cubicBezTo>
                  <a:pt x="628" y="721"/>
                  <a:pt x="629" y="720"/>
                  <a:pt x="630" y="719"/>
                </a:cubicBezTo>
                <a:lnTo>
                  <a:pt x="630" y="719"/>
                </a:lnTo>
                <a:cubicBezTo>
                  <a:pt x="631" y="718"/>
                  <a:pt x="632" y="718"/>
                  <a:pt x="633" y="717"/>
                </a:cubicBezTo>
                <a:lnTo>
                  <a:pt x="633" y="717"/>
                </a:lnTo>
                <a:cubicBezTo>
                  <a:pt x="633" y="716"/>
                  <a:pt x="634" y="715"/>
                  <a:pt x="635" y="715"/>
                </a:cubicBezTo>
                <a:lnTo>
                  <a:pt x="886" y="876"/>
                </a:lnTo>
                <a:lnTo>
                  <a:pt x="886" y="876"/>
                </a:lnTo>
                <a:cubicBezTo>
                  <a:pt x="888" y="877"/>
                  <a:pt x="891" y="878"/>
                  <a:pt x="893" y="878"/>
                </a:cubicBezTo>
                <a:lnTo>
                  <a:pt x="893" y="878"/>
                </a:lnTo>
                <a:cubicBezTo>
                  <a:pt x="898" y="878"/>
                  <a:pt x="903" y="876"/>
                  <a:pt x="906" y="871"/>
                </a:cubicBezTo>
                <a:lnTo>
                  <a:pt x="906" y="871"/>
                </a:lnTo>
                <a:cubicBezTo>
                  <a:pt x="911" y="864"/>
                  <a:pt x="908" y="855"/>
                  <a:pt x="902" y="851"/>
                </a:cubicBezTo>
                <a:lnTo>
                  <a:pt x="652" y="691"/>
                </a:lnTo>
                <a:lnTo>
                  <a:pt x="652" y="691"/>
                </a:lnTo>
                <a:cubicBezTo>
                  <a:pt x="652" y="690"/>
                  <a:pt x="652" y="690"/>
                  <a:pt x="652" y="690"/>
                </a:cubicBezTo>
                <a:lnTo>
                  <a:pt x="652" y="690"/>
                </a:lnTo>
                <a:cubicBezTo>
                  <a:pt x="653" y="689"/>
                  <a:pt x="653" y="688"/>
                  <a:pt x="653" y="686"/>
                </a:cubicBezTo>
                <a:lnTo>
                  <a:pt x="653" y="686"/>
                </a:lnTo>
                <a:cubicBezTo>
                  <a:pt x="654" y="685"/>
                  <a:pt x="655" y="684"/>
                  <a:pt x="655" y="683"/>
                </a:cubicBezTo>
                <a:lnTo>
                  <a:pt x="655" y="683"/>
                </a:lnTo>
                <a:cubicBezTo>
                  <a:pt x="655" y="682"/>
                  <a:pt x="656" y="680"/>
                  <a:pt x="656" y="679"/>
                </a:cubicBezTo>
                <a:lnTo>
                  <a:pt x="656" y="679"/>
                </a:lnTo>
                <a:cubicBezTo>
                  <a:pt x="656" y="678"/>
                  <a:pt x="656" y="677"/>
                  <a:pt x="657" y="675"/>
                </a:cubicBezTo>
                <a:lnTo>
                  <a:pt x="657" y="675"/>
                </a:lnTo>
                <a:cubicBezTo>
                  <a:pt x="657" y="674"/>
                  <a:pt x="657" y="673"/>
                  <a:pt x="657" y="672"/>
                </a:cubicBezTo>
                <a:lnTo>
                  <a:pt x="657" y="672"/>
                </a:lnTo>
                <a:cubicBezTo>
                  <a:pt x="657" y="670"/>
                  <a:pt x="658" y="669"/>
                  <a:pt x="658" y="668"/>
                </a:cubicBezTo>
                <a:lnTo>
                  <a:pt x="658" y="668"/>
                </a:lnTo>
                <a:cubicBezTo>
                  <a:pt x="658" y="667"/>
                  <a:pt x="658" y="666"/>
                  <a:pt x="658" y="664"/>
                </a:cubicBezTo>
                <a:lnTo>
                  <a:pt x="658" y="664"/>
                </a:lnTo>
                <a:cubicBezTo>
                  <a:pt x="658" y="663"/>
                  <a:pt x="659" y="662"/>
                  <a:pt x="659" y="662"/>
                </a:cubicBezTo>
                <a:lnTo>
                  <a:pt x="659" y="662"/>
                </a:lnTo>
                <a:cubicBezTo>
                  <a:pt x="659" y="661"/>
                  <a:pt x="660" y="661"/>
                  <a:pt x="661" y="661"/>
                </a:cubicBezTo>
                <a:lnTo>
                  <a:pt x="661" y="661"/>
                </a:lnTo>
                <a:cubicBezTo>
                  <a:pt x="667" y="660"/>
                  <a:pt x="673" y="658"/>
                  <a:pt x="680" y="657"/>
                </a:cubicBezTo>
                <a:lnTo>
                  <a:pt x="1006" y="546"/>
                </a:lnTo>
                <a:lnTo>
                  <a:pt x="1006" y="897"/>
                </a:lnTo>
                <a:lnTo>
                  <a:pt x="1006" y="897"/>
                </a:lnTo>
                <a:cubicBezTo>
                  <a:pt x="1006" y="923"/>
                  <a:pt x="986" y="943"/>
                  <a:pt x="961" y="943"/>
                </a:cubicBezTo>
                <a:close/>
                <a:moveTo>
                  <a:pt x="376" y="70"/>
                </a:moveTo>
                <a:lnTo>
                  <a:pt x="376" y="70"/>
                </a:lnTo>
                <a:cubicBezTo>
                  <a:pt x="376" y="48"/>
                  <a:pt x="394" y="29"/>
                  <a:pt x="416" y="29"/>
                </a:cubicBezTo>
                <a:lnTo>
                  <a:pt x="651" y="29"/>
                </a:lnTo>
                <a:lnTo>
                  <a:pt x="651" y="29"/>
                </a:lnTo>
                <a:cubicBezTo>
                  <a:pt x="673" y="29"/>
                  <a:pt x="692" y="48"/>
                  <a:pt x="692" y="70"/>
                </a:cubicBezTo>
                <a:lnTo>
                  <a:pt x="692" y="157"/>
                </a:lnTo>
                <a:lnTo>
                  <a:pt x="376" y="157"/>
                </a:lnTo>
                <a:lnTo>
                  <a:pt x="376" y="70"/>
                </a:lnTo>
                <a:close/>
                <a:moveTo>
                  <a:pt x="998" y="157"/>
                </a:moveTo>
                <a:lnTo>
                  <a:pt x="722" y="157"/>
                </a:lnTo>
                <a:lnTo>
                  <a:pt x="722" y="70"/>
                </a:lnTo>
                <a:lnTo>
                  <a:pt x="722" y="70"/>
                </a:lnTo>
                <a:cubicBezTo>
                  <a:pt x="722" y="31"/>
                  <a:pt x="690" y="0"/>
                  <a:pt x="651" y="0"/>
                </a:cubicBezTo>
                <a:lnTo>
                  <a:pt x="416" y="0"/>
                </a:lnTo>
                <a:lnTo>
                  <a:pt x="416" y="0"/>
                </a:lnTo>
                <a:cubicBezTo>
                  <a:pt x="377" y="0"/>
                  <a:pt x="346" y="31"/>
                  <a:pt x="346" y="70"/>
                </a:cubicBezTo>
                <a:lnTo>
                  <a:pt x="346" y="157"/>
                </a:lnTo>
                <a:lnTo>
                  <a:pt x="70" y="157"/>
                </a:lnTo>
                <a:lnTo>
                  <a:pt x="70" y="157"/>
                </a:lnTo>
                <a:cubicBezTo>
                  <a:pt x="31" y="157"/>
                  <a:pt x="0" y="188"/>
                  <a:pt x="0" y="227"/>
                </a:cubicBezTo>
                <a:lnTo>
                  <a:pt x="0" y="489"/>
                </a:lnTo>
                <a:lnTo>
                  <a:pt x="0" y="489"/>
                </a:lnTo>
                <a:cubicBezTo>
                  <a:pt x="0" y="510"/>
                  <a:pt x="13" y="528"/>
                  <a:pt x="32" y="536"/>
                </a:cubicBezTo>
                <a:lnTo>
                  <a:pt x="32" y="897"/>
                </a:lnTo>
                <a:lnTo>
                  <a:pt x="32" y="897"/>
                </a:lnTo>
                <a:cubicBezTo>
                  <a:pt x="32" y="939"/>
                  <a:pt x="65" y="973"/>
                  <a:pt x="107" y="973"/>
                </a:cubicBezTo>
                <a:lnTo>
                  <a:pt x="961" y="973"/>
                </a:lnTo>
                <a:lnTo>
                  <a:pt x="961" y="973"/>
                </a:lnTo>
                <a:cubicBezTo>
                  <a:pt x="1002" y="973"/>
                  <a:pt x="1036" y="939"/>
                  <a:pt x="1036" y="897"/>
                </a:cubicBezTo>
                <a:lnTo>
                  <a:pt x="1036" y="536"/>
                </a:lnTo>
                <a:lnTo>
                  <a:pt x="1036" y="536"/>
                </a:lnTo>
                <a:cubicBezTo>
                  <a:pt x="1054" y="528"/>
                  <a:pt x="1067" y="510"/>
                  <a:pt x="1067" y="489"/>
                </a:cubicBezTo>
                <a:lnTo>
                  <a:pt x="1067" y="227"/>
                </a:lnTo>
                <a:lnTo>
                  <a:pt x="1067" y="227"/>
                </a:lnTo>
                <a:cubicBezTo>
                  <a:pt x="1067" y="188"/>
                  <a:pt x="1036" y="157"/>
                  <a:pt x="998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651D4-1666-2A40-8C3E-526ABE2C7B1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424A5-2F00-024E-9B0B-BB6215C8B6E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1018B-EC92-F345-8D47-CA8221DBDE43}"/>
              </a:ext>
            </a:extLst>
          </p:cNvPr>
          <p:cNvSpPr txBox="1"/>
          <p:nvPr/>
        </p:nvSpPr>
        <p:spPr>
          <a:xfrm>
            <a:off x="1829232" y="5047368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CDA35-F165-AF40-8593-88DFD7833A1D}"/>
              </a:ext>
            </a:extLst>
          </p:cNvPr>
          <p:cNvSpPr txBox="1"/>
          <p:nvPr/>
        </p:nvSpPr>
        <p:spPr>
          <a:xfrm>
            <a:off x="1829232" y="5562578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4C216-2072-FD43-BF44-A3E2E93423F3}"/>
              </a:ext>
            </a:extLst>
          </p:cNvPr>
          <p:cNvSpPr txBox="1"/>
          <p:nvPr/>
        </p:nvSpPr>
        <p:spPr>
          <a:xfrm>
            <a:off x="1829232" y="7407296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24BB7-31FE-FF4F-8F17-0C524788316E}"/>
              </a:ext>
            </a:extLst>
          </p:cNvPr>
          <p:cNvSpPr txBox="1"/>
          <p:nvPr/>
        </p:nvSpPr>
        <p:spPr>
          <a:xfrm>
            <a:off x="1829232" y="7922506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B4C4C-0013-9B4B-98EB-8EE4916135E6}"/>
              </a:ext>
            </a:extLst>
          </p:cNvPr>
          <p:cNvSpPr txBox="1"/>
          <p:nvPr/>
        </p:nvSpPr>
        <p:spPr>
          <a:xfrm>
            <a:off x="1829232" y="9767469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922B0-90C6-A647-B71C-06860BD73C1A}"/>
              </a:ext>
            </a:extLst>
          </p:cNvPr>
          <p:cNvSpPr txBox="1"/>
          <p:nvPr/>
        </p:nvSpPr>
        <p:spPr>
          <a:xfrm>
            <a:off x="1829232" y="10282679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68F57-4436-234D-B2A4-0ED38F795A28}"/>
              </a:ext>
            </a:extLst>
          </p:cNvPr>
          <p:cNvSpPr txBox="1"/>
          <p:nvPr/>
        </p:nvSpPr>
        <p:spPr>
          <a:xfrm>
            <a:off x="17818056" y="3861120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DC9D3-68D4-EA4A-B57A-0E82A3C9AD7A}"/>
              </a:ext>
            </a:extLst>
          </p:cNvPr>
          <p:cNvSpPr txBox="1"/>
          <p:nvPr/>
        </p:nvSpPr>
        <p:spPr>
          <a:xfrm>
            <a:off x="17818056" y="4376330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E63B5-EB2F-964D-A743-E2832063038A}"/>
              </a:ext>
            </a:extLst>
          </p:cNvPr>
          <p:cNvSpPr txBox="1"/>
          <p:nvPr/>
        </p:nvSpPr>
        <p:spPr>
          <a:xfrm>
            <a:off x="17818056" y="6225172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42065-D956-EB46-8DF7-E84E6F855967}"/>
              </a:ext>
            </a:extLst>
          </p:cNvPr>
          <p:cNvSpPr txBox="1"/>
          <p:nvPr/>
        </p:nvSpPr>
        <p:spPr>
          <a:xfrm>
            <a:off x="17818056" y="6740382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E0568-8FEA-1148-9430-2AED7EAC0FF8}"/>
              </a:ext>
            </a:extLst>
          </p:cNvPr>
          <p:cNvSpPr txBox="1"/>
          <p:nvPr/>
        </p:nvSpPr>
        <p:spPr>
          <a:xfrm>
            <a:off x="17818056" y="8590951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3419C-2EE7-D94F-8CFB-28A9E00740F5}"/>
              </a:ext>
            </a:extLst>
          </p:cNvPr>
          <p:cNvSpPr txBox="1"/>
          <p:nvPr/>
        </p:nvSpPr>
        <p:spPr>
          <a:xfrm>
            <a:off x="17818056" y="9106161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FCD8C0-BC16-1349-96B3-619BB17C51CB}"/>
              </a:ext>
            </a:extLst>
          </p:cNvPr>
          <p:cNvSpPr txBox="1"/>
          <p:nvPr/>
        </p:nvSpPr>
        <p:spPr>
          <a:xfrm>
            <a:off x="17818056" y="10953541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E8DB68-D27B-194E-9582-CFA5723B3FA3}"/>
              </a:ext>
            </a:extLst>
          </p:cNvPr>
          <p:cNvSpPr txBox="1"/>
          <p:nvPr/>
        </p:nvSpPr>
        <p:spPr>
          <a:xfrm>
            <a:off x="17818056" y="11468751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8153F-B96A-A14E-B54F-5DC2FE544041}"/>
              </a:ext>
            </a:extLst>
          </p:cNvPr>
          <p:cNvSpPr txBox="1"/>
          <p:nvPr/>
        </p:nvSpPr>
        <p:spPr>
          <a:xfrm>
            <a:off x="10979701" y="7572104"/>
            <a:ext cx="241824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348681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">
            <a:extLst>
              <a:ext uri="{FF2B5EF4-FFF2-40B4-BE49-F238E27FC236}">
                <a16:creationId xmlns:a16="http://schemas.microsoft.com/office/drawing/2014/main" id="{1B9A32FA-4268-E74F-B771-B340DAA30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005" y="4303736"/>
            <a:ext cx="7393641" cy="7646320"/>
          </a:xfrm>
          <a:custGeom>
            <a:avLst/>
            <a:gdLst>
              <a:gd name="T0" fmla="*/ 0 w 5937"/>
              <a:gd name="T1" fmla="*/ 1536 h 6140"/>
              <a:gd name="T2" fmla="*/ 0 w 5937"/>
              <a:gd name="T3" fmla="*/ 4605 h 6140"/>
              <a:gd name="T4" fmla="*/ 2969 w 5937"/>
              <a:gd name="T5" fmla="*/ 6139 h 6140"/>
              <a:gd name="T6" fmla="*/ 5936 w 5937"/>
              <a:gd name="T7" fmla="*/ 4605 h 6140"/>
              <a:gd name="T8" fmla="*/ 5936 w 5937"/>
              <a:gd name="T9" fmla="*/ 1536 h 6140"/>
              <a:gd name="T10" fmla="*/ 2969 w 5937"/>
              <a:gd name="T11" fmla="*/ 0 h 6140"/>
              <a:gd name="T12" fmla="*/ 0 w 5937"/>
              <a:gd name="T13" fmla="*/ 1536 h 6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7" h="6140">
                <a:moveTo>
                  <a:pt x="0" y="1536"/>
                </a:moveTo>
                <a:lnTo>
                  <a:pt x="0" y="4605"/>
                </a:lnTo>
                <a:lnTo>
                  <a:pt x="2969" y="6139"/>
                </a:lnTo>
                <a:lnTo>
                  <a:pt x="5936" y="4605"/>
                </a:lnTo>
                <a:lnTo>
                  <a:pt x="5936" y="1536"/>
                </a:lnTo>
                <a:lnTo>
                  <a:pt x="2969" y="0"/>
                </a:lnTo>
                <a:lnTo>
                  <a:pt x="0" y="1536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015D8D8-A8CA-184C-AA7E-FFEF0986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494" y="4303736"/>
            <a:ext cx="7388150" cy="5729244"/>
          </a:xfrm>
          <a:custGeom>
            <a:avLst/>
            <a:gdLst>
              <a:gd name="T0" fmla="*/ 2964 w 5929"/>
              <a:gd name="T1" fmla="*/ 0 h 4600"/>
              <a:gd name="T2" fmla="*/ 0 w 5929"/>
              <a:gd name="T3" fmla="*/ 4599 h 4600"/>
              <a:gd name="T4" fmla="*/ 5928 w 5929"/>
              <a:gd name="T5" fmla="*/ 4599 h 4600"/>
              <a:gd name="T6" fmla="*/ 2964 w 5929"/>
              <a:gd name="T7" fmla="*/ 0 h 4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29" h="4600">
                <a:moveTo>
                  <a:pt x="2964" y="0"/>
                </a:moveTo>
                <a:lnTo>
                  <a:pt x="0" y="4599"/>
                </a:lnTo>
                <a:lnTo>
                  <a:pt x="5928" y="4599"/>
                </a:lnTo>
                <a:lnTo>
                  <a:pt x="2964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CDCE10F6-A30C-764B-97E5-C65398584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494" y="6220810"/>
            <a:ext cx="7388150" cy="5729248"/>
          </a:xfrm>
          <a:custGeom>
            <a:avLst/>
            <a:gdLst>
              <a:gd name="T0" fmla="*/ 2965 w 5930"/>
              <a:gd name="T1" fmla="*/ 4600 h 4601"/>
              <a:gd name="T2" fmla="*/ 5929 w 5930"/>
              <a:gd name="T3" fmla="*/ 0 h 4601"/>
              <a:gd name="T4" fmla="*/ 0 w 5930"/>
              <a:gd name="T5" fmla="*/ 0 h 4601"/>
              <a:gd name="T6" fmla="*/ 2965 w 5930"/>
              <a:gd name="T7" fmla="*/ 4600 h 4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30" h="4601">
                <a:moveTo>
                  <a:pt x="2965" y="4600"/>
                </a:moveTo>
                <a:lnTo>
                  <a:pt x="5929" y="0"/>
                </a:lnTo>
                <a:lnTo>
                  <a:pt x="0" y="0"/>
                </a:lnTo>
                <a:lnTo>
                  <a:pt x="2965" y="460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EDBF6329-C24A-1447-B21D-FF5C614567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97494" y="6215318"/>
            <a:ext cx="7382654" cy="3823159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D81034E1-35E1-6E45-B740-841C4DBD4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7494" y="6220810"/>
            <a:ext cx="7388150" cy="3812174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3A0AD5C2-A270-9B47-8A3D-41D612711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4303736"/>
            <a:ext cx="5494" cy="764632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91C54F7B-11A7-1143-BD4B-15A0C427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4583" y="3408370"/>
            <a:ext cx="1993974" cy="1796228"/>
          </a:xfrm>
          <a:custGeom>
            <a:avLst/>
            <a:gdLst>
              <a:gd name="T0" fmla="*/ 1051 w 1600"/>
              <a:gd name="T1" fmla="*/ 0 h 1441"/>
              <a:gd name="T2" fmla="*/ 549 w 1600"/>
              <a:gd name="T3" fmla="*/ 0 h 1441"/>
              <a:gd name="T4" fmla="*/ 549 w 1600"/>
              <a:gd name="T5" fmla="*/ 0 h 1441"/>
              <a:gd name="T6" fmla="*/ 302 w 1600"/>
              <a:gd name="T7" fmla="*/ 143 h 1441"/>
              <a:gd name="T8" fmla="*/ 51 w 1600"/>
              <a:gd name="T9" fmla="*/ 577 h 1441"/>
              <a:gd name="T10" fmla="*/ 51 w 1600"/>
              <a:gd name="T11" fmla="*/ 577 h 1441"/>
              <a:gd name="T12" fmla="*/ 51 w 1600"/>
              <a:gd name="T13" fmla="*/ 862 h 1441"/>
              <a:gd name="T14" fmla="*/ 302 w 1600"/>
              <a:gd name="T15" fmla="*/ 1298 h 1441"/>
              <a:gd name="T16" fmla="*/ 302 w 1600"/>
              <a:gd name="T17" fmla="*/ 1298 h 1441"/>
              <a:gd name="T18" fmla="*/ 549 w 1600"/>
              <a:gd name="T19" fmla="*/ 1440 h 1441"/>
              <a:gd name="T20" fmla="*/ 1051 w 1600"/>
              <a:gd name="T21" fmla="*/ 1440 h 1441"/>
              <a:gd name="T22" fmla="*/ 1051 w 1600"/>
              <a:gd name="T23" fmla="*/ 1440 h 1441"/>
              <a:gd name="T24" fmla="*/ 1297 w 1600"/>
              <a:gd name="T25" fmla="*/ 1298 h 1441"/>
              <a:gd name="T26" fmla="*/ 1548 w 1600"/>
              <a:gd name="T27" fmla="*/ 862 h 1441"/>
              <a:gd name="T28" fmla="*/ 1548 w 1600"/>
              <a:gd name="T29" fmla="*/ 862 h 1441"/>
              <a:gd name="T30" fmla="*/ 1548 w 1600"/>
              <a:gd name="T31" fmla="*/ 577 h 1441"/>
              <a:gd name="T32" fmla="*/ 1297 w 1600"/>
              <a:gd name="T33" fmla="*/ 143 h 1441"/>
              <a:gd name="T34" fmla="*/ 1297 w 1600"/>
              <a:gd name="T35" fmla="*/ 143 h 1441"/>
              <a:gd name="T36" fmla="*/ 1051 w 1600"/>
              <a:gd name="T37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00" h="1441">
                <a:moveTo>
                  <a:pt x="1051" y="0"/>
                </a:moveTo>
                <a:lnTo>
                  <a:pt x="549" y="0"/>
                </a:lnTo>
                <a:lnTo>
                  <a:pt x="549" y="0"/>
                </a:lnTo>
                <a:cubicBezTo>
                  <a:pt x="447" y="0"/>
                  <a:pt x="353" y="55"/>
                  <a:pt x="302" y="143"/>
                </a:cubicBezTo>
                <a:lnTo>
                  <a:pt x="51" y="577"/>
                </a:lnTo>
                <a:lnTo>
                  <a:pt x="51" y="577"/>
                </a:lnTo>
                <a:cubicBezTo>
                  <a:pt x="0" y="665"/>
                  <a:pt x="0" y="774"/>
                  <a:pt x="51" y="862"/>
                </a:cubicBezTo>
                <a:lnTo>
                  <a:pt x="302" y="1298"/>
                </a:lnTo>
                <a:lnTo>
                  <a:pt x="302" y="1298"/>
                </a:lnTo>
                <a:cubicBezTo>
                  <a:pt x="353" y="1386"/>
                  <a:pt x="447" y="1440"/>
                  <a:pt x="549" y="1440"/>
                </a:cubicBezTo>
                <a:lnTo>
                  <a:pt x="1051" y="1440"/>
                </a:lnTo>
                <a:lnTo>
                  <a:pt x="1051" y="1440"/>
                </a:lnTo>
                <a:cubicBezTo>
                  <a:pt x="1152" y="1440"/>
                  <a:pt x="1246" y="1386"/>
                  <a:pt x="1297" y="1298"/>
                </a:cubicBezTo>
                <a:lnTo>
                  <a:pt x="1548" y="862"/>
                </a:lnTo>
                <a:lnTo>
                  <a:pt x="1548" y="862"/>
                </a:lnTo>
                <a:cubicBezTo>
                  <a:pt x="1599" y="774"/>
                  <a:pt x="1599" y="665"/>
                  <a:pt x="1548" y="577"/>
                </a:cubicBezTo>
                <a:lnTo>
                  <a:pt x="1297" y="143"/>
                </a:lnTo>
                <a:lnTo>
                  <a:pt x="1297" y="143"/>
                </a:lnTo>
                <a:cubicBezTo>
                  <a:pt x="1246" y="55"/>
                  <a:pt x="1152" y="0"/>
                  <a:pt x="105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1FEF2B1F-AEEF-804A-8AC1-5A356F10F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265" y="6731665"/>
            <a:ext cx="3109064" cy="2795959"/>
          </a:xfrm>
          <a:custGeom>
            <a:avLst/>
            <a:gdLst>
              <a:gd name="T0" fmla="*/ 1638 w 2495"/>
              <a:gd name="T1" fmla="*/ 0 h 2245"/>
              <a:gd name="T2" fmla="*/ 856 w 2495"/>
              <a:gd name="T3" fmla="*/ 0 h 2245"/>
              <a:gd name="T4" fmla="*/ 856 w 2495"/>
              <a:gd name="T5" fmla="*/ 0 h 2245"/>
              <a:gd name="T6" fmla="*/ 471 w 2495"/>
              <a:gd name="T7" fmla="*/ 221 h 2245"/>
              <a:gd name="T8" fmla="*/ 79 w 2495"/>
              <a:gd name="T9" fmla="*/ 899 h 2245"/>
              <a:gd name="T10" fmla="*/ 79 w 2495"/>
              <a:gd name="T11" fmla="*/ 899 h 2245"/>
              <a:gd name="T12" fmla="*/ 79 w 2495"/>
              <a:gd name="T13" fmla="*/ 1344 h 2245"/>
              <a:gd name="T14" fmla="*/ 471 w 2495"/>
              <a:gd name="T15" fmla="*/ 2022 h 2245"/>
              <a:gd name="T16" fmla="*/ 471 w 2495"/>
              <a:gd name="T17" fmla="*/ 2022 h 2245"/>
              <a:gd name="T18" fmla="*/ 856 w 2495"/>
              <a:gd name="T19" fmla="*/ 2244 h 2245"/>
              <a:gd name="T20" fmla="*/ 1638 w 2495"/>
              <a:gd name="T21" fmla="*/ 2244 h 2245"/>
              <a:gd name="T22" fmla="*/ 1638 w 2495"/>
              <a:gd name="T23" fmla="*/ 2244 h 2245"/>
              <a:gd name="T24" fmla="*/ 2023 w 2495"/>
              <a:gd name="T25" fmla="*/ 2022 h 2245"/>
              <a:gd name="T26" fmla="*/ 2415 w 2495"/>
              <a:gd name="T27" fmla="*/ 1344 h 2245"/>
              <a:gd name="T28" fmla="*/ 2415 w 2495"/>
              <a:gd name="T29" fmla="*/ 1344 h 2245"/>
              <a:gd name="T30" fmla="*/ 2415 w 2495"/>
              <a:gd name="T31" fmla="*/ 899 h 2245"/>
              <a:gd name="T32" fmla="*/ 2023 w 2495"/>
              <a:gd name="T33" fmla="*/ 221 h 2245"/>
              <a:gd name="T34" fmla="*/ 2023 w 2495"/>
              <a:gd name="T35" fmla="*/ 221 h 2245"/>
              <a:gd name="T36" fmla="*/ 1638 w 2495"/>
              <a:gd name="T37" fmla="*/ 0 h 2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95" h="2245">
                <a:moveTo>
                  <a:pt x="1638" y="0"/>
                </a:moveTo>
                <a:lnTo>
                  <a:pt x="856" y="0"/>
                </a:lnTo>
                <a:lnTo>
                  <a:pt x="856" y="0"/>
                </a:lnTo>
                <a:cubicBezTo>
                  <a:pt x="697" y="0"/>
                  <a:pt x="550" y="84"/>
                  <a:pt x="471" y="221"/>
                </a:cubicBezTo>
                <a:lnTo>
                  <a:pt x="79" y="899"/>
                </a:lnTo>
                <a:lnTo>
                  <a:pt x="79" y="899"/>
                </a:lnTo>
                <a:cubicBezTo>
                  <a:pt x="0" y="1036"/>
                  <a:pt x="0" y="1206"/>
                  <a:pt x="79" y="1344"/>
                </a:cubicBezTo>
                <a:lnTo>
                  <a:pt x="471" y="2022"/>
                </a:lnTo>
                <a:lnTo>
                  <a:pt x="471" y="2022"/>
                </a:lnTo>
                <a:cubicBezTo>
                  <a:pt x="550" y="2159"/>
                  <a:pt x="697" y="2244"/>
                  <a:pt x="856" y="2244"/>
                </a:cubicBezTo>
                <a:lnTo>
                  <a:pt x="1638" y="2244"/>
                </a:lnTo>
                <a:lnTo>
                  <a:pt x="1638" y="2244"/>
                </a:lnTo>
                <a:cubicBezTo>
                  <a:pt x="1797" y="2244"/>
                  <a:pt x="1944" y="2159"/>
                  <a:pt x="2023" y="2022"/>
                </a:cubicBezTo>
                <a:lnTo>
                  <a:pt x="2415" y="1344"/>
                </a:lnTo>
                <a:lnTo>
                  <a:pt x="2415" y="1344"/>
                </a:lnTo>
                <a:cubicBezTo>
                  <a:pt x="2494" y="1206"/>
                  <a:pt x="2494" y="1036"/>
                  <a:pt x="2415" y="899"/>
                </a:cubicBezTo>
                <a:lnTo>
                  <a:pt x="2023" y="221"/>
                </a:lnTo>
                <a:lnTo>
                  <a:pt x="2023" y="221"/>
                </a:lnTo>
                <a:cubicBezTo>
                  <a:pt x="1944" y="84"/>
                  <a:pt x="1797" y="0"/>
                  <a:pt x="1638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4BD4E32C-17AF-2441-AACB-EC02AD9C4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415" y="5374880"/>
            <a:ext cx="1993978" cy="1796228"/>
          </a:xfrm>
          <a:custGeom>
            <a:avLst/>
            <a:gdLst>
              <a:gd name="T0" fmla="*/ 1052 w 1602"/>
              <a:gd name="T1" fmla="*/ 0 h 1440"/>
              <a:gd name="T2" fmla="*/ 550 w 1602"/>
              <a:gd name="T3" fmla="*/ 0 h 1440"/>
              <a:gd name="T4" fmla="*/ 550 w 1602"/>
              <a:gd name="T5" fmla="*/ 0 h 1440"/>
              <a:gd name="T6" fmla="*/ 303 w 1602"/>
              <a:gd name="T7" fmla="*/ 143 h 1440"/>
              <a:gd name="T8" fmla="*/ 52 w 1602"/>
              <a:gd name="T9" fmla="*/ 578 h 1440"/>
              <a:gd name="T10" fmla="*/ 52 w 1602"/>
              <a:gd name="T11" fmla="*/ 578 h 1440"/>
              <a:gd name="T12" fmla="*/ 52 w 1602"/>
              <a:gd name="T13" fmla="*/ 862 h 1440"/>
              <a:gd name="T14" fmla="*/ 303 w 1602"/>
              <a:gd name="T15" fmla="*/ 1296 h 1440"/>
              <a:gd name="T16" fmla="*/ 303 w 1602"/>
              <a:gd name="T17" fmla="*/ 1296 h 1440"/>
              <a:gd name="T18" fmla="*/ 550 w 1602"/>
              <a:gd name="T19" fmla="*/ 1439 h 1440"/>
              <a:gd name="T20" fmla="*/ 1052 w 1602"/>
              <a:gd name="T21" fmla="*/ 1439 h 1440"/>
              <a:gd name="T22" fmla="*/ 1052 w 1602"/>
              <a:gd name="T23" fmla="*/ 1439 h 1440"/>
              <a:gd name="T24" fmla="*/ 1299 w 1602"/>
              <a:gd name="T25" fmla="*/ 1296 h 1440"/>
              <a:gd name="T26" fmla="*/ 1550 w 1602"/>
              <a:gd name="T27" fmla="*/ 862 h 1440"/>
              <a:gd name="T28" fmla="*/ 1550 w 1602"/>
              <a:gd name="T29" fmla="*/ 862 h 1440"/>
              <a:gd name="T30" fmla="*/ 1550 w 1602"/>
              <a:gd name="T31" fmla="*/ 578 h 1440"/>
              <a:gd name="T32" fmla="*/ 1299 w 1602"/>
              <a:gd name="T33" fmla="*/ 143 h 1440"/>
              <a:gd name="T34" fmla="*/ 1299 w 1602"/>
              <a:gd name="T35" fmla="*/ 143 h 1440"/>
              <a:gd name="T36" fmla="*/ 1052 w 1602"/>
              <a:gd name="T3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02" h="1440">
                <a:moveTo>
                  <a:pt x="1052" y="0"/>
                </a:moveTo>
                <a:lnTo>
                  <a:pt x="550" y="0"/>
                </a:lnTo>
                <a:lnTo>
                  <a:pt x="550" y="0"/>
                </a:lnTo>
                <a:cubicBezTo>
                  <a:pt x="448" y="0"/>
                  <a:pt x="354" y="54"/>
                  <a:pt x="303" y="143"/>
                </a:cubicBezTo>
                <a:lnTo>
                  <a:pt x="52" y="578"/>
                </a:lnTo>
                <a:lnTo>
                  <a:pt x="52" y="578"/>
                </a:lnTo>
                <a:cubicBezTo>
                  <a:pt x="0" y="666"/>
                  <a:pt x="0" y="775"/>
                  <a:pt x="52" y="862"/>
                </a:cubicBezTo>
                <a:lnTo>
                  <a:pt x="303" y="1296"/>
                </a:lnTo>
                <a:lnTo>
                  <a:pt x="303" y="1296"/>
                </a:lnTo>
                <a:cubicBezTo>
                  <a:pt x="354" y="1385"/>
                  <a:pt x="448" y="1439"/>
                  <a:pt x="550" y="1439"/>
                </a:cubicBezTo>
                <a:lnTo>
                  <a:pt x="1052" y="1439"/>
                </a:lnTo>
                <a:lnTo>
                  <a:pt x="1052" y="1439"/>
                </a:lnTo>
                <a:cubicBezTo>
                  <a:pt x="1154" y="1439"/>
                  <a:pt x="1248" y="1385"/>
                  <a:pt x="1299" y="1296"/>
                </a:cubicBezTo>
                <a:lnTo>
                  <a:pt x="1550" y="862"/>
                </a:lnTo>
                <a:lnTo>
                  <a:pt x="1550" y="862"/>
                </a:lnTo>
                <a:cubicBezTo>
                  <a:pt x="1601" y="775"/>
                  <a:pt x="1601" y="666"/>
                  <a:pt x="1550" y="578"/>
                </a:cubicBezTo>
                <a:lnTo>
                  <a:pt x="1299" y="143"/>
                </a:lnTo>
                <a:lnTo>
                  <a:pt x="1299" y="143"/>
                </a:lnTo>
                <a:cubicBezTo>
                  <a:pt x="1248" y="54"/>
                  <a:pt x="1154" y="0"/>
                  <a:pt x="105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64220D9-2737-8C43-A899-54F957AFF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415" y="9165083"/>
            <a:ext cx="1993978" cy="1796228"/>
          </a:xfrm>
          <a:custGeom>
            <a:avLst/>
            <a:gdLst>
              <a:gd name="T0" fmla="*/ 1052 w 1602"/>
              <a:gd name="T1" fmla="*/ 0 h 1442"/>
              <a:gd name="T2" fmla="*/ 550 w 1602"/>
              <a:gd name="T3" fmla="*/ 0 h 1442"/>
              <a:gd name="T4" fmla="*/ 550 w 1602"/>
              <a:gd name="T5" fmla="*/ 0 h 1442"/>
              <a:gd name="T6" fmla="*/ 303 w 1602"/>
              <a:gd name="T7" fmla="*/ 143 h 1442"/>
              <a:gd name="T8" fmla="*/ 52 w 1602"/>
              <a:gd name="T9" fmla="*/ 578 h 1442"/>
              <a:gd name="T10" fmla="*/ 52 w 1602"/>
              <a:gd name="T11" fmla="*/ 578 h 1442"/>
              <a:gd name="T12" fmla="*/ 52 w 1602"/>
              <a:gd name="T13" fmla="*/ 863 h 1442"/>
              <a:gd name="T14" fmla="*/ 303 w 1602"/>
              <a:gd name="T15" fmla="*/ 1298 h 1442"/>
              <a:gd name="T16" fmla="*/ 303 w 1602"/>
              <a:gd name="T17" fmla="*/ 1298 h 1442"/>
              <a:gd name="T18" fmla="*/ 550 w 1602"/>
              <a:gd name="T19" fmla="*/ 1441 h 1442"/>
              <a:gd name="T20" fmla="*/ 1052 w 1602"/>
              <a:gd name="T21" fmla="*/ 1441 h 1442"/>
              <a:gd name="T22" fmla="*/ 1052 w 1602"/>
              <a:gd name="T23" fmla="*/ 1441 h 1442"/>
              <a:gd name="T24" fmla="*/ 1299 w 1602"/>
              <a:gd name="T25" fmla="*/ 1298 h 1442"/>
              <a:gd name="T26" fmla="*/ 1550 w 1602"/>
              <a:gd name="T27" fmla="*/ 863 h 1442"/>
              <a:gd name="T28" fmla="*/ 1550 w 1602"/>
              <a:gd name="T29" fmla="*/ 863 h 1442"/>
              <a:gd name="T30" fmla="*/ 1550 w 1602"/>
              <a:gd name="T31" fmla="*/ 578 h 1442"/>
              <a:gd name="T32" fmla="*/ 1299 w 1602"/>
              <a:gd name="T33" fmla="*/ 143 h 1442"/>
              <a:gd name="T34" fmla="*/ 1299 w 1602"/>
              <a:gd name="T35" fmla="*/ 143 h 1442"/>
              <a:gd name="T36" fmla="*/ 1052 w 1602"/>
              <a:gd name="T37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02" h="1442">
                <a:moveTo>
                  <a:pt x="1052" y="0"/>
                </a:moveTo>
                <a:lnTo>
                  <a:pt x="550" y="0"/>
                </a:lnTo>
                <a:lnTo>
                  <a:pt x="550" y="0"/>
                </a:lnTo>
                <a:cubicBezTo>
                  <a:pt x="448" y="0"/>
                  <a:pt x="354" y="55"/>
                  <a:pt x="303" y="143"/>
                </a:cubicBezTo>
                <a:lnTo>
                  <a:pt x="52" y="578"/>
                </a:lnTo>
                <a:lnTo>
                  <a:pt x="52" y="578"/>
                </a:lnTo>
                <a:cubicBezTo>
                  <a:pt x="0" y="666"/>
                  <a:pt x="0" y="775"/>
                  <a:pt x="52" y="863"/>
                </a:cubicBezTo>
                <a:lnTo>
                  <a:pt x="303" y="1298"/>
                </a:lnTo>
                <a:lnTo>
                  <a:pt x="303" y="1298"/>
                </a:lnTo>
                <a:cubicBezTo>
                  <a:pt x="354" y="1387"/>
                  <a:pt x="448" y="1441"/>
                  <a:pt x="550" y="1441"/>
                </a:cubicBezTo>
                <a:lnTo>
                  <a:pt x="1052" y="1441"/>
                </a:lnTo>
                <a:lnTo>
                  <a:pt x="1052" y="1441"/>
                </a:lnTo>
                <a:cubicBezTo>
                  <a:pt x="1154" y="1441"/>
                  <a:pt x="1248" y="1387"/>
                  <a:pt x="1299" y="1298"/>
                </a:cubicBezTo>
                <a:lnTo>
                  <a:pt x="1550" y="863"/>
                </a:lnTo>
                <a:lnTo>
                  <a:pt x="1550" y="863"/>
                </a:lnTo>
                <a:cubicBezTo>
                  <a:pt x="1601" y="775"/>
                  <a:pt x="1601" y="666"/>
                  <a:pt x="1550" y="578"/>
                </a:cubicBezTo>
                <a:lnTo>
                  <a:pt x="1299" y="143"/>
                </a:lnTo>
                <a:lnTo>
                  <a:pt x="1299" y="143"/>
                </a:lnTo>
                <a:cubicBezTo>
                  <a:pt x="1248" y="55"/>
                  <a:pt x="1154" y="0"/>
                  <a:pt x="1052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4EFA6954-E83F-6A45-B0E3-FACA2D123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4583" y="11049198"/>
            <a:ext cx="1993974" cy="1796224"/>
          </a:xfrm>
          <a:custGeom>
            <a:avLst/>
            <a:gdLst>
              <a:gd name="T0" fmla="*/ 1051 w 1600"/>
              <a:gd name="T1" fmla="*/ 0 h 1441"/>
              <a:gd name="T2" fmla="*/ 549 w 1600"/>
              <a:gd name="T3" fmla="*/ 0 h 1441"/>
              <a:gd name="T4" fmla="*/ 549 w 1600"/>
              <a:gd name="T5" fmla="*/ 0 h 1441"/>
              <a:gd name="T6" fmla="*/ 302 w 1600"/>
              <a:gd name="T7" fmla="*/ 143 h 1441"/>
              <a:gd name="T8" fmla="*/ 51 w 1600"/>
              <a:gd name="T9" fmla="*/ 578 h 1441"/>
              <a:gd name="T10" fmla="*/ 51 w 1600"/>
              <a:gd name="T11" fmla="*/ 578 h 1441"/>
              <a:gd name="T12" fmla="*/ 51 w 1600"/>
              <a:gd name="T13" fmla="*/ 863 h 1441"/>
              <a:gd name="T14" fmla="*/ 302 w 1600"/>
              <a:gd name="T15" fmla="*/ 1298 h 1441"/>
              <a:gd name="T16" fmla="*/ 302 w 1600"/>
              <a:gd name="T17" fmla="*/ 1298 h 1441"/>
              <a:gd name="T18" fmla="*/ 549 w 1600"/>
              <a:gd name="T19" fmla="*/ 1440 h 1441"/>
              <a:gd name="T20" fmla="*/ 1051 w 1600"/>
              <a:gd name="T21" fmla="*/ 1440 h 1441"/>
              <a:gd name="T22" fmla="*/ 1051 w 1600"/>
              <a:gd name="T23" fmla="*/ 1440 h 1441"/>
              <a:gd name="T24" fmla="*/ 1297 w 1600"/>
              <a:gd name="T25" fmla="*/ 1298 h 1441"/>
              <a:gd name="T26" fmla="*/ 1548 w 1600"/>
              <a:gd name="T27" fmla="*/ 863 h 1441"/>
              <a:gd name="T28" fmla="*/ 1548 w 1600"/>
              <a:gd name="T29" fmla="*/ 863 h 1441"/>
              <a:gd name="T30" fmla="*/ 1548 w 1600"/>
              <a:gd name="T31" fmla="*/ 578 h 1441"/>
              <a:gd name="T32" fmla="*/ 1297 w 1600"/>
              <a:gd name="T33" fmla="*/ 143 h 1441"/>
              <a:gd name="T34" fmla="*/ 1297 w 1600"/>
              <a:gd name="T35" fmla="*/ 143 h 1441"/>
              <a:gd name="T36" fmla="*/ 1051 w 1600"/>
              <a:gd name="T37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00" h="1441">
                <a:moveTo>
                  <a:pt x="1051" y="0"/>
                </a:moveTo>
                <a:lnTo>
                  <a:pt x="549" y="0"/>
                </a:lnTo>
                <a:lnTo>
                  <a:pt x="549" y="0"/>
                </a:lnTo>
                <a:cubicBezTo>
                  <a:pt x="447" y="0"/>
                  <a:pt x="353" y="54"/>
                  <a:pt x="302" y="143"/>
                </a:cubicBezTo>
                <a:lnTo>
                  <a:pt x="51" y="578"/>
                </a:lnTo>
                <a:lnTo>
                  <a:pt x="51" y="578"/>
                </a:lnTo>
                <a:cubicBezTo>
                  <a:pt x="0" y="666"/>
                  <a:pt x="0" y="774"/>
                  <a:pt x="51" y="863"/>
                </a:cubicBezTo>
                <a:lnTo>
                  <a:pt x="302" y="1298"/>
                </a:lnTo>
                <a:lnTo>
                  <a:pt x="302" y="1298"/>
                </a:lnTo>
                <a:cubicBezTo>
                  <a:pt x="353" y="1386"/>
                  <a:pt x="447" y="1440"/>
                  <a:pt x="549" y="1440"/>
                </a:cubicBezTo>
                <a:lnTo>
                  <a:pt x="1051" y="1440"/>
                </a:lnTo>
                <a:lnTo>
                  <a:pt x="1051" y="1440"/>
                </a:lnTo>
                <a:cubicBezTo>
                  <a:pt x="1152" y="1440"/>
                  <a:pt x="1246" y="1386"/>
                  <a:pt x="1297" y="1298"/>
                </a:cubicBezTo>
                <a:lnTo>
                  <a:pt x="1548" y="863"/>
                </a:lnTo>
                <a:lnTo>
                  <a:pt x="1548" y="863"/>
                </a:lnTo>
                <a:cubicBezTo>
                  <a:pt x="1599" y="774"/>
                  <a:pt x="1599" y="666"/>
                  <a:pt x="1548" y="578"/>
                </a:cubicBezTo>
                <a:lnTo>
                  <a:pt x="1297" y="143"/>
                </a:lnTo>
                <a:lnTo>
                  <a:pt x="1297" y="143"/>
                </a:lnTo>
                <a:cubicBezTo>
                  <a:pt x="1246" y="54"/>
                  <a:pt x="1152" y="0"/>
                  <a:pt x="105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CBBB216D-F006-6A4B-BD14-111B92CBF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254" y="9137616"/>
            <a:ext cx="1993974" cy="1796224"/>
          </a:xfrm>
          <a:custGeom>
            <a:avLst/>
            <a:gdLst>
              <a:gd name="T0" fmla="*/ 1051 w 1600"/>
              <a:gd name="T1" fmla="*/ 0 h 1441"/>
              <a:gd name="T2" fmla="*/ 548 w 1600"/>
              <a:gd name="T3" fmla="*/ 0 h 1441"/>
              <a:gd name="T4" fmla="*/ 548 w 1600"/>
              <a:gd name="T5" fmla="*/ 0 h 1441"/>
              <a:gd name="T6" fmla="*/ 302 w 1600"/>
              <a:gd name="T7" fmla="*/ 143 h 1441"/>
              <a:gd name="T8" fmla="*/ 50 w 1600"/>
              <a:gd name="T9" fmla="*/ 577 h 1441"/>
              <a:gd name="T10" fmla="*/ 50 w 1600"/>
              <a:gd name="T11" fmla="*/ 577 h 1441"/>
              <a:gd name="T12" fmla="*/ 50 w 1600"/>
              <a:gd name="T13" fmla="*/ 863 h 1441"/>
              <a:gd name="T14" fmla="*/ 302 w 1600"/>
              <a:gd name="T15" fmla="*/ 1298 h 1441"/>
              <a:gd name="T16" fmla="*/ 302 w 1600"/>
              <a:gd name="T17" fmla="*/ 1298 h 1441"/>
              <a:gd name="T18" fmla="*/ 548 w 1600"/>
              <a:gd name="T19" fmla="*/ 1440 h 1441"/>
              <a:gd name="T20" fmla="*/ 1051 w 1600"/>
              <a:gd name="T21" fmla="*/ 1440 h 1441"/>
              <a:gd name="T22" fmla="*/ 1051 w 1600"/>
              <a:gd name="T23" fmla="*/ 1440 h 1441"/>
              <a:gd name="T24" fmla="*/ 1298 w 1600"/>
              <a:gd name="T25" fmla="*/ 1298 h 1441"/>
              <a:gd name="T26" fmla="*/ 1549 w 1600"/>
              <a:gd name="T27" fmla="*/ 863 h 1441"/>
              <a:gd name="T28" fmla="*/ 1549 w 1600"/>
              <a:gd name="T29" fmla="*/ 863 h 1441"/>
              <a:gd name="T30" fmla="*/ 1549 w 1600"/>
              <a:gd name="T31" fmla="*/ 577 h 1441"/>
              <a:gd name="T32" fmla="*/ 1298 w 1600"/>
              <a:gd name="T33" fmla="*/ 143 h 1441"/>
              <a:gd name="T34" fmla="*/ 1298 w 1600"/>
              <a:gd name="T35" fmla="*/ 143 h 1441"/>
              <a:gd name="T36" fmla="*/ 1051 w 1600"/>
              <a:gd name="T37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00" h="1441">
                <a:moveTo>
                  <a:pt x="1051" y="0"/>
                </a:moveTo>
                <a:lnTo>
                  <a:pt x="548" y="0"/>
                </a:lnTo>
                <a:lnTo>
                  <a:pt x="548" y="0"/>
                </a:lnTo>
                <a:cubicBezTo>
                  <a:pt x="447" y="0"/>
                  <a:pt x="353" y="55"/>
                  <a:pt x="302" y="143"/>
                </a:cubicBezTo>
                <a:lnTo>
                  <a:pt x="50" y="577"/>
                </a:lnTo>
                <a:lnTo>
                  <a:pt x="50" y="577"/>
                </a:lnTo>
                <a:cubicBezTo>
                  <a:pt x="0" y="666"/>
                  <a:pt x="0" y="774"/>
                  <a:pt x="50" y="863"/>
                </a:cubicBezTo>
                <a:lnTo>
                  <a:pt x="302" y="1298"/>
                </a:lnTo>
                <a:lnTo>
                  <a:pt x="302" y="1298"/>
                </a:lnTo>
                <a:cubicBezTo>
                  <a:pt x="353" y="1386"/>
                  <a:pt x="447" y="1440"/>
                  <a:pt x="548" y="1440"/>
                </a:cubicBezTo>
                <a:lnTo>
                  <a:pt x="1051" y="1440"/>
                </a:lnTo>
                <a:lnTo>
                  <a:pt x="1051" y="1440"/>
                </a:lnTo>
                <a:cubicBezTo>
                  <a:pt x="1152" y="1440"/>
                  <a:pt x="1247" y="1386"/>
                  <a:pt x="1298" y="1298"/>
                </a:cubicBezTo>
                <a:lnTo>
                  <a:pt x="1549" y="863"/>
                </a:lnTo>
                <a:lnTo>
                  <a:pt x="1549" y="863"/>
                </a:lnTo>
                <a:cubicBezTo>
                  <a:pt x="1599" y="774"/>
                  <a:pt x="1599" y="666"/>
                  <a:pt x="1549" y="577"/>
                </a:cubicBezTo>
                <a:lnTo>
                  <a:pt x="1298" y="143"/>
                </a:lnTo>
                <a:lnTo>
                  <a:pt x="1298" y="143"/>
                </a:lnTo>
                <a:cubicBezTo>
                  <a:pt x="1247" y="55"/>
                  <a:pt x="1152" y="0"/>
                  <a:pt x="105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6FCB3B53-5F74-7048-8FA0-D079DDDE5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269" y="5325442"/>
            <a:ext cx="1993974" cy="1796224"/>
          </a:xfrm>
          <a:custGeom>
            <a:avLst/>
            <a:gdLst>
              <a:gd name="T0" fmla="*/ 1052 w 1601"/>
              <a:gd name="T1" fmla="*/ 0 h 1440"/>
              <a:gd name="T2" fmla="*/ 549 w 1601"/>
              <a:gd name="T3" fmla="*/ 0 h 1440"/>
              <a:gd name="T4" fmla="*/ 549 w 1601"/>
              <a:gd name="T5" fmla="*/ 0 h 1440"/>
              <a:gd name="T6" fmla="*/ 302 w 1601"/>
              <a:gd name="T7" fmla="*/ 143 h 1440"/>
              <a:gd name="T8" fmla="*/ 51 w 1601"/>
              <a:gd name="T9" fmla="*/ 578 h 1440"/>
              <a:gd name="T10" fmla="*/ 51 w 1601"/>
              <a:gd name="T11" fmla="*/ 578 h 1440"/>
              <a:gd name="T12" fmla="*/ 51 w 1601"/>
              <a:gd name="T13" fmla="*/ 863 h 1440"/>
              <a:gd name="T14" fmla="*/ 302 w 1601"/>
              <a:gd name="T15" fmla="*/ 1297 h 1440"/>
              <a:gd name="T16" fmla="*/ 302 w 1601"/>
              <a:gd name="T17" fmla="*/ 1297 h 1440"/>
              <a:gd name="T18" fmla="*/ 549 w 1601"/>
              <a:gd name="T19" fmla="*/ 1439 h 1440"/>
              <a:gd name="T20" fmla="*/ 1052 w 1601"/>
              <a:gd name="T21" fmla="*/ 1439 h 1440"/>
              <a:gd name="T22" fmla="*/ 1052 w 1601"/>
              <a:gd name="T23" fmla="*/ 1439 h 1440"/>
              <a:gd name="T24" fmla="*/ 1298 w 1601"/>
              <a:gd name="T25" fmla="*/ 1297 h 1440"/>
              <a:gd name="T26" fmla="*/ 1549 w 1601"/>
              <a:gd name="T27" fmla="*/ 863 h 1440"/>
              <a:gd name="T28" fmla="*/ 1549 w 1601"/>
              <a:gd name="T29" fmla="*/ 863 h 1440"/>
              <a:gd name="T30" fmla="*/ 1549 w 1601"/>
              <a:gd name="T31" fmla="*/ 578 h 1440"/>
              <a:gd name="T32" fmla="*/ 1298 w 1601"/>
              <a:gd name="T33" fmla="*/ 143 h 1440"/>
              <a:gd name="T34" fmla="*/ 1298 w 1601"/>
              <a:gd name="T35" fmla="*/ 143 h 1440"/>
              <a:gd name="T36" fmla="*/ 1052 w 1601"/>
              <a:gd name="T3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01" h="1440">
                <a:moveTo>
                  <a:pt x="1052" y="0"/>
                </a:moveTo>
                <a:lnTo>
                  <a:pt x="549" y="0"/>
                </a:lnTo>
                <a:lnTo>
                  <a:pt x="549" y="0"/>
                </a:lnTo>
                <a:cubicBezTo>
                  <a:pt x="447" y="0"/>
                  <a:pt x="353" y="54"/>
                  <a:pt x="302" y="143"/>
                </a:cubicBezTo>
                <a:lnTo>
                  <a:pt x="51" y="578"/>
                </a:lnTo>
                <a:lnTo>
                  <a:pt x="51" y="578"/>
                </a:lnTo>
                <a:cubicBezTo>
                  <a:pt x="0" y="666"/>
                  <a:pt x="0" y="775"/>
                  <a:pt x="51" y="863"/>
                </a:cubicBezTo>
                <a:lnTo>
                  <a:pt x="302" y="1297"/>
                </a:lnTo>
                <a:lnTo>
                  <a:pt x="302" y="1297"/>
                </a:lnTo>
                <a:cubicBezTo>
                  <a:pt x="353" y="1385"/>
                  <a:pt x="447" y="1439"/>
                  <a:pt x="549" y="1439"/>
                </a:cubicBezTo>
                <a:lnTo>
                  <a:pt x="1052" y="1439"/>
                </a:lnTo>
                <a:lnTo>
                  <a:pt x="1052" y="1439"/>
                </a:lnTo>
                <a:cubicBezTo>
                  <a:pt x="1153" y="1439"/>
                  <a:pt x="1247" y="1385"/>
                  <a:pt x="1298" y="1297"/>
                </a:cubicBezTo>
                <a:lnTo>
                  <a:pt x="1549" y="863"/>
                </a:lnTo>
                <a:lnTo>
                  <a:pt x="1549" y="863"/>
                </a:lnTo>
                <a:cubicBezTo>
                  <a:pt x="1600" y="775"/>
                  <a:pt x="1600" y="666"/>
                  <a:pt x="1549" y="578"/>
                </a:cubicBezTo>
                <a:lnTo>
                  <a:pt x="1298" y="143"/>
                </a:lnTo>
                <a:lnTo>
                  <a:pt x="1298" y="143"/>
                </a:lnTo>
                <a:cubicBezTo>
                  <a:pt x="1247" y="54"/>
                  <a:pt x="1153" y="0"/>
                  <a:pt x="105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A8ED6BC8-E0F7-114E-AD7D-624F1033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141" y="9490576"/>
            <a:ext cx="1166201" cy="1090304"/>
          </a:xfrm>
          <a:custGeom>
            <a:avLst/>
            <a:gdLst>
              <a:gd name="connsiteX0" fmla="*/ 199806 w 1166201"/>
              <a:gd name="connsiteY0" fmla="*/ 223649 h 1090304"/>
              <a:gd name="connsiteX1" fmla="*/ 265513 w 1166201"/>
              <a:gd name="connsiteY1" fmla="*/ 223649 h 1090304"/>
              <a:gd name="connsiteX2" fmla="*/ 271711 w 1166201"/>
              <a:gd name="connsiteY2" fmla="*/ 233603 h 1090304"/>
              <a:gd name="connsiteX3" fmla="*/ 269232 w 1166201"/>
              <a:gd name="connsiteY3" fmla="*/ 244802 h 1090304"/>
              <a:gd name="connsiteX4" fmla="*/ 306424 w 1166201"/>
              <a:gd name="connsiteY4" fmla="*/ 273420 h 1090304"/>
              <a:gd name="connsiteX5" fmla="*/ 326260 w 1166201"/>
              <a:gd name="connsiteY5" fmla="*/ 253511 h 1090304"/>
              <a:gd name="connsiteX6" fmla="*/ 323781 w 1166201"/>
              <a:gd name="connsiteY6" fmla="*/ 233603 h 1090304"/>
              <a:gd name="connsiteX7" fmla="*/ 329979 w 1166201"/>
              <a:gd name="connsiteY7" fmla="*/ 223649 h 1090304"/>
              <a:gd name="connsiteX8" fmla="*/ 396925 w 1166201"/>
              <a:gd name="connsiteY8" fmla="*/ 223649 h 1090304"/>
              <a:gd name="connsiteX9" fmla="*/ 420481 w 1166201"/>
              <a:gd name="connsiteY9" fmla="*/ 247290 h 1090304"/>
              <a:gd name="connsiteX10" fmla="*/ 420481 w 1166201"/>
              <a:gd name="connsiteY10" fmla="*/ 315725 h 1090304"/>
              <a:gd name="connsiteX11" fmla="*/ 451474 w 1166201"/>
              <a:gd name="connsiteY11" fmla="*/ 307015 h 1090304"/>
              <a:gd name="connsiteX12" fmla="*/ 470071 w 1166201"/>
              <a:gd name="connsiteY12" fmla="*/ 326923 h 1090304"/>
              <a:gd name="connsiteX13" fmla="*/ 442796 w 1166201"/>
              <a:gd name="connsiteY13" fmla="*/ 364251 h 1090304"/>
              <a:gd name="connsiteX14" fmla="*/ 420481 w 1166201"/>
              <a:gd name="connsiteY14" fmla="*/ 353053 h 1090304"/>
              <a:gd name="connsiteX15" fmla="*/ 420481 w 1166201"/>
              <a:gd name="connsiteY15" fmla="*/ 422731 h 1090304"/>
              <a:gd name="connsiteX16" fmla="*/ 396925 w 1166201"/>
              <a:gd name="connsiteY16" fmla="*/ 447617 h 1090304"/>
              <a:gd name="connsiteX17" fmla="*/ 331219 w 1166201"/>
              <a:gd name="connsiteY17" fmla="*/ 447617 h 1090304"/>
              <a:gd name="connsiteX18" fmla="*/ 323781 w 1166201"/>
              <a:gd name="connsiteY18" fmla="*/ 436418 h 1090304"/>
              <a:gd name="connsiteX19" fmla="*/ 327500 w 1166201"/>
              <a:gd name="connsiteY19" fmla="*/ 425220 h 1090304"/>
              <a:gd name="connsiteX20" fmla="*/ 290308 w 1166201"/>
              <a:gd name="connsiteY20" fmla="*/ 396602 h 1090304"/>
              <a:gd name="connsiteX21" fmla="*/ 270472 w 1166201"/>
              <a:gd name="connsiteY21" fmla="*/ 416510 h 1090304"/>
              <a:gd name="connsiteX22" fmla="*/ 271711 w 1166201"/>
              <a:gd name="connsiteY22" fmla="*/ 436418 h 1090304"/>
              <a:gd name="connsiteX23" fmla="*/ 266752 w 1166201"/>
              <a:gd name="connsiteY23" fmla="*/ 447617 h 1090304"/>
              <a:gd name="connsiteX24" fmla="*/ 199806 w 1166201"/>
              <a:gd name="connsiteY24" fmla="*/ 447617 h 1090304"/>
              <a:gd name="connsiteX25" fmla="*/ 176251 w 1166201"/>
              <a:gd name="connsiteY25" fmla="*/ 422731 h 1090304"/>
              <a:gd name="connsiteX26" fmla="*/ 176251 w 1166201"/>
              <a:gd name="connsiteY26" fmla="*/ 353053 h 1090304"/>
              <a:gd name="connsiteX27" fmla="*/ 153935 w 1166201"/>
              <a:gd name="connsiteY27" fmla="*/ 364251 h 1090304"/>
              <a:gd name="connsiteX28" fmla="*/ 126661 w 1166201"/>
              <a:gd name="connsiteY28" fmla="*/ 326923 h 1090304"/>
              <a:gd name="connsiteX29" fmla="*/ 145257 w 1166201"/>
              <a:gd name="connsiteY29" fmla="*/ 307015 h 1090304"/>
              <a:gd name="connsiteX30" fmla="*/ 176251 w 1166201"/>
              <a:gd name="connsiteY30" fmla="*/ 318213 h 1090304"/>
              <a:gd name="connsiteX31" fmla="*/ 176251 w 1166201"/>
              <a:gd name="connsiteY31" fmla="*/ 247290 h 1090304"/>
              <a:gd name="connsiteX32" fmla="*/ 199806 w 1166201"/>
              <a:gd name="connsiteY32" fmla="*/ 223649 h 1090304"/>
              <a:gd name="connsiteX33" fmla="*/ 301101 w 1166201"/>
              <a:gd name="connsiteY33" fmla="*/ 98574 h 1090304"/>
              <a:gd name="connsiteX34" fmla="*/ 269904 w 1166201"/>
              <a:gd name="connsiteY34" fmla="*/ 99817 h 1090304"/>
              <a:gd name="connsiteX35" fmla="*/ 34052 w 1166201"/>
              <a:gd name="connsiteY35" fmla="*/ 337186 h 1090304"/>
              <a:gd name="connsiteX36" fmla="*/ 82720 w 1166201"/>
              <a:gd name="connsiteY36" fmla="*/ 522359 h 1090304"/>
              <a:gd name="connsiteX37" fmla="*/ 103934 w 1166201"/>
              <a:gd name="connsiteY37" fmla="*/ 764699 h 1090304"/>
              <a:gd name="connsiteX38" fmla="*/ 103934 w 1166201"/>
              <a:gd name="connsiteY38" fmla="*/ 1026923 h 1090304"/>
              <a:gd name="connsiteX39" fmla="*/ 135132 w 1166201"/>
              <a:gd name="connsiteY39" fmla="*/ 1057992 h 1090304"/>
              <a:gd name="connsiteX40" fmla="*/ 358504 w 1166201"/>
              <a:gd name="connsiteY40" fmla="*/ 1057992 h 1090304"/>
              <a:gd name="connsiteX41" fmla="*/ 388454 w 1166201"/>
              <a:gd name="connsiteY41" fmla="*/ 1039351 h 1090304"/>
              <a:gd name="connsiteX42" fmla="*/ 389702 w 1166201"/>
              <a:gd name="connsiteY42" fmla="*/ 1035622 h 1090304"/>
              <a:gd name="connsiteX43" fmla="*/ 390949 w 1166201"/>
              <a:gd name="connsiteY43" fmla="*/ 1030651 h 1090304"/>
              <a:gd name="connsiteX44" fmla="*/ 390949 w 1166201"/>
              <a:gd name="connsiteY44" fmla="*/ 1026923 h 1090304"/>
              <a:gd name="connsiteX45" fmla="*/ 390949 w 1166201"/>
              <a:gd name="connsiteY45" fmla="*/ 900161 h 1090304"/>
              <a:gd name="connsiteX46" fmla="*/ 392197 w 1166201"/>
              <a:gd name="connsiteY46" fmla="*/ 892704 h 1090304"/>
              <a:gd name="connsiteX47" fmla="*/ 393445 w 1166201"/>
              <a:gd name="connsiteY47" fmla="*/ 886490 h 1090304"/>
              <a:gd name="connsiteX48" fmla="*/ 394693 w 1166201"/>
              <a:gd name="connsiteY48" fmla="*/ 885247 h 1090304"/>
              <a:gd name="connsiteX49" fmla="*/ 395941 w 1166201"/>
              <a:gd name="connsiteY49" fmla="*/ 880276 h 1090304"/>
              <a:gd name="connsiteX50" fmla="*/ 398437 w 1166201"/>
              <a:gd name="connsiteY50" fmla="*/ 879033 h 1090304"/>
              <a:gd name="connsiteX51" fmla="*/ 400932 w 1166201"/>
              <a:gd name="connsiteY51" fmla="*/ 875305 h 1090304"/>
              <a:gd name="connsiteX52" fmla="*/ 402180 w 1166201"/>
              <a:gd name="connsiteY52" fmla="*/ 872820 h 1090304"/>
              <a:gd name="connsiteX53" fmla="*/ 405924 w 1166201"/>
              <a:gd name="connsiteY53" fmla="*/ 871577 h 1090304"/>
              <a:gd name="connsiteX54" fmla="*/ 408420 w 1166201"/>
              <a:gd name="connsiteY54" fmla="*/ 867849 h 1090304"/>
              <a:gd name="connsiteX55" fmla="*/ 425890 w 1166201"/>
              <a:gd name="connsiteY55" fmla="*/ 862877 h 1090304"/>
              <a:gd name="connsiteX56" fmla="*/ 429634 w 1166201"/>
              <a:gd name="connsiteY56" fmla="*/ 862877 h 1090304"/>
              <a:gd name="connsiteX57" fmla="*/ 440865 w 1166201"/>
              <a:gd name="connsiteY57" fmla="*/ 862877 h 1090304"/>
              <a:gd name="connsiteX58" fmla="*/ 529465 w 1166201"/>
              <a:gd name="connsiteY58" fmla="*/ 862877 h 1090304"/>
              <a:gd name="connsiteX59" fmla="*/ 569398 w 1166201"/>
              <a:gd name="connsiteY59" fmla="*/ 823109 h 1090304"/>
              <a:gd name="connsiteX60" fmla="*/ 569398 w 1166201"/>
              <a:gd name="connsiteY60" fmla="*/ 738601 h 1090304"/>
              <a:gd name="connsiteX61" fmla="*/ 553175 w 1166201"/>
              <a:gd name="connsiteY61" fmla="*/ 738601 h 1090304"/>
              <a:gd name="connsiteX62" fmla="*/ 492028 w 1166201"/>
              <a:gd name="connsiteY62" fmla="*/ 731144 h 1090304"/>
              <a:gd name="connsiteX63" fmla="*/ 480797 w 1166201"/>
              <a:gd name="connsiteY63" fmla="*/ 712502 h 1090304"/>
              <a:gd name="connsiteX64" fmla="*/ 500764 w 1166201"/>
              <a:gd name="connsiteY64" fmla="*/ 700075 h 1090304"/>
              <a:gd name="connsiteX65" fmla="*/ 569398 w 1166201"/>
              <a:gd name="connsiteY65" fmla="*/ 706289 h 1090304"/>
              <a:gd name="connsiteX66" fmla="*/ 569398 w 1166201"/>
              <a:gd name="connsiteY66" fmla="*/ 637936 h 1090304"/>
              <a:gd name="connsiteX67" fmla="*/ 569398 w 1166201"/>
              <a:gd name="connsiteY67" fmla="*/ 630480 h 1090304"/>
              <a:gd name="connsiteX68" fmla="*/ 606834 w 1166201"/>
              <a:gd name="connsiteY68" fmla="*/ 600653 h 1090304"/>
              <a:gd name="connsiteX69" fmla="*/ 636784 w 1166201"/>
              <a:gd name="connsiteY69" fmla="*/ 600653 h 1090304"/>
              <a:gd name="connsiteX70" fmla="*/ 650511 w 1166201"/>
              <a:gd name="connsiteY70" fmla="*/ 593197 h 1090304"/>
              <a:gd name="connsiteX71" fmla="*/ 651758 w 1166201"/>
              <a:gd name="connsiteY71" fmla="*/ 585740 h 1090304"/>
              <a:gd name="connsiteX72" fmla="*/ 651758 w 1166201"/>
              <a:gd name="connsiteY72" fmla="*/ 580769 h 1090304"/>
              <a:gd name="connsiteX73" fmla="*/ 650511 w 1166201"/>
              <a:gd name="connsiteY73" fmla="*/ 577041 h 1090304"/>
              <a:gd name="connsiteX74" fmla="*/ 583124 w 1166201"/>
              <a:gd name="connsiteY74" fmla="*/ 463949 h 1090304"/>
              <a:gd name="connsiteX75" fmla="*/ 569398 w 1166201"/>
              <a:gd name="connsiteY75" fmla="*/ 414238 h 1090304"/>
              <a:gd name="connsiteX76" fmla="*/ 569398 w 1166201"/>
              <a:gd name="connsiteY76" fmla="*/ 365770 h 1090304"/>
              <a:gd name="connsiteX77" fmla="*/ 568150 w 1166201"/>
              <a:gd name="connsiteY77" fmla="*/ 347128 h 1090304"/>
              <a:gd name="connsiteX78" fmla="*/ 568150 w 1166201"/>
              <a:gd name="connsiteY78" fmla="*/ 340914 h 1090304"/>
              <a:gd name="connsiteX79" fmla="*/ 565654 w 1166201"/>
              <a:gd name="connsiteY79" fmla="*/ 327244 h 1090304"/>
              <a:gd name="connsiteX80" fmla="*/ 564406 w 1166201"/>
              <a:gd name="connsiteY80" fmla="*/ 316059 h 1090304"/>
              <a:gd name="connsiteX81" fmla="*/ 563158 w 1166201"/>
              <a:gd name="connsiteY81" fmla="*/ 307360 h 1090304"/>
              <a:gd name="connsiteX82" fmla="*/ 559414 w 1166201"/>
              <a:gd name="connsiteY82" fmla="*/ 296175 h 1090304"/>
              <a:gd name="connsiteX83" fmla="*/ 559414 w 1166201"/>
              <a:gd name="connsiteY83" fmla="*/ 294932 h 1090304"/>
              <a:gd name="connsiteX84" fmla="*/ 479549 w 1166201"/>
              <a:gd name="connsiteY84" fmla="*/ 165684 h 1090304"/>
              <a:gd name="connsiteX85" fmla="*/ 439617 w 1166201"/>
              <a:gd name="connsiteY85" fmla="*/ 137100 h 1090304"/>
              <a:gd name="connsiteX86" fmla="*/ 429634 w 1166201"/>
              <a:gd name="connsiteY86" fmla="*/ 130886 h 1090304"/>
              <a:gd name="connsiteX87" fmla="*/ 422147 w 1166201"/>
              <a:gd name="connsiteY87" fmla="*/ 127158 h 1090304"/>
              <a:gd name="connsiteX88" fmla="*/ 402180 w 1166201"/>
              <a:gd name="connsiteY88" fmla="*/ 118459 h 1090304"/>
              <a:gd name="connsiteX89" fmla="*/ 382214 w 1166201"/>
              <a:gd name="connsiteY89" fmla="*/ 111002 h 1090304"/>
              <a:gd name="connsiteX90" fmla="*/ 379718 w 1166201"/>
              <a:gd name="connsiteY90" fmla="*/ 109759 h 1090304"/>
              <a:gd name="connsiteX91" fmla="*/ 372231 w 1166201"/>
              <a:gd name="connsiteY91" fmla="*/ 107274 h 1090304"/>
              <a:gd name="connsiteX92" fmla="*/ 301101 w 1166201"/>
              <a:gd name="connsiteY92" fmla="*/ 98574 h 1090304"/>
              <a:gd name="connsiteX93" fmla="*/ 562691 w 1166201"/>
              <a:gd name="connsiteY93" fmla="*/ 65952 h 1090304"/>
              <a:gd name="connsiteX94" fmla="*/ 509499 w 1166201"/>
              <a:gd name="connsiteY94" fmla="*/ 66262 h 1090304"/>
              <a:gd name="connsiteX95" fmla="*/ 423394 w 1166201"/>
              <a:gd name="connsiteY95" fmla="*/ 92361 h 1090304"/>
              <a:gd name="connsiteX96" fmla="*/ 443361 w 1166201"/>
              <a:gd name="connsiteY96" fmla="*/ 102303 h 1090304"/>
              <a:gd name="connsiteX97" fmla="*/ 459583 w 1166201"/>
              <a:gd name="connsiteY97" fmla="*/ 111002 h 1090304"/>
              <a:gd name="connsiteX98" fmla="*/ 465823 w 1166201"/>
              <a:gd name="connsiteY98" fmla="*/ 115973 h 1090304"/>
              <a:gd name="connsiteX99" fmla="*/ 475806 w 1166201"/>
              <a:gd name="connsiteY99" fmla="*/ 123430 h 1090304"/>
              <a:gd name="connsiteX100" fmla="*/ 590612 w 1166201"/>
              <a:gd name="connsiteY100" fmla="*/ 287475 h 1090304"/>
              <a:gd name="connsiteX101" fmla="*/ 591860 w 1166201"/>
              <a:gd name="connsiteY101" fmla="*/ 288718 h 1090304"/>
              <a:gd name="connsiteX102" fmla="*/ 596851 w 1166201"/>
              <a:gd name="connsiteY102" fmla="*/ 313573 h 1090304"/>
              <a:gd name="connsiteX103" fmla="*/ 596851 w 1166201"/>
              <a:gd name="connsiteY103" fmla="*/ 318545 h 1090304"/>
              <a:gd name="connsiteX104" fmla="*/ 599347 w 1166201"/>
              <a:gd name="connsiteY104" fmla="*/ 327244 h 1090304"/>
              <a:gd name="connsiteX105" fmla="*/ 600595 w 1166201"/>
              <a:gd name="connsiteY105" fmla="*/ 339672 h 1090304"/>
              <a:gd name="connsiteX106" fmla="*/ 600595 w 1166201"/>
              <a:gd name="connsiteY106" fmla="*/ 345885 h 1090304"/>
              <a:gd name="connsiteX107" fmla="*/ 600595 w 1166201"/>
              <a:gd name="connsiteY107" fmla="*/ 365770 h 1090304"/>
              <a:gd name="connsiteX108" fmla="*/ 600595 w 1166201"/>
              <a:gd name="connsiteY108" fmla="*/ 414238 h 1090304"/>
              <a:gd name="connsiteX109" fmla="*/ 610578 w 1166201"/>
              <a:gd name="connsiteY109" fmla="*/ 447793 h 1090304"/>
              <a:gd name="connsiteX110" fmla="*/ 677964 w 1166201"/>
              <a:gd name="connsiteY110" fmla="*/ 560885 h 1090304"/>
              <a:gd name="connsiteX111" fmla="*/ 684204 w 1166201"/>
              <a:gd name="connsiteY111" fmla="*/ 585740 h 1090304"/>
              <a:gd name="connsiteX112" fmla="*/ 677964 w 1166201"/>
              <a:gd name="connsiteY112" fmla="*/ 609353 h 1090304"/>
              <a:gd name="connsiteX113" fmla="*/ 649263 w 1166201"/>
              <a:gd name="connsiteY113" fmla="*/ 631722 h 1090304"/>
              <a:gd name="connsiteX114" fmla="*/ 636784 w 1166201"/>
              <a:gd name="connsiteY114" fmla="*/ 632965 h 1090304"/>
              <a:gd name="connsiteX115" fmla="*/ 606834 w 1166201"/>
              <a:gd name="connsiteY115" fmla="*/ 632965 h 1090304"/>
              <a:gd name="connsiteX116" fmla="*/ 600595 w 1166201"/>
              <a:gd name="connsiteY116" fmla="*/ 637936 h 1090304"/>
              <a:gd name="connsiteX117" fmla="*/ 600595 w 1166201"/>
              <a:gd name="connsiteY117" fmla="*/ 823109 h 1090304"/>
              <a:gd name="connsiteX118" fmla="*/ 529465 w 1166201"/>
              <a:gd name="connsiteY118" fmla="*/ 895189 h 1090304"/>
              <a:gd name="connsiteX119" fmla="*/ 440865 w 1166201"/>
              <a:gd name="connsiteY119" fmla="*/ 895189 h 1090304"/>
              <a:gd name="connsiteX120" fmla="*/ 428386 w 1166201"/>
              <a:gd name="connsiteY120" fmla="*/ 895189 h 1090304"/>
              <a:gd name="connsiteX121" fmla="*/ 425890 w 1166201"/>
              <a:gd name="connsiteY121" fmla="*/ 895189 h 1090304"/>
              <a:gd name="connsiteX122" fmla="*/ 424642 w 1166201"/>
              <a:gd name="connsiteY122" fmla="*/ 896432 h 1090304"/>
              <a:gd name="connsiteX123" fmla="*/ 423394 w 1166201"/>
              <a:gd name="connsiteY123" fmla="*/ 900161 h 1090304"/>
              <a:gd name="connsiteX124" fmla="*/ 423394 w 1166201"/>
              <a:gd name="connsiteY124" fmla="*/ 1024437 h 1090304"/>
              <a:gd name="connsiteX125" fmla="*/ 600595 w 1166201"/>
              <a:gd name="connsiteY125" fmla="*/ 1024437 h 1090304"/>
              <a:gd name="connsiteX126" fmla="*/ 629296 w 1166201"/>
              <a:gd name="connsiteY126" fmla="*/ 1005796 h 1090304"/>
              <a:gd name="connsiteX127" fmla="*/ 630544 w 1166201"/>
              <a:gd name="connsiteY127" fmla="*/ 1003310 h 1090304"/>
              <a:gd name="connsiteX128" fmla="*/ 631792 w 1166201"/>
              <a:gd name="connsiteY128" fmla="*/ 998339 h 1090304"/>
              <a:gd name="connsiteX129" fmla="*/ 631792 w 1166201"/>
              <a:gd name="connsiteY129" fmla="*/ 993368 h 1090304"/>
              <a:gd name="connsiteX130" fmla="*/ 631792 w 1166201"/>
              <a:gd name="connsiteY130" fmla="*/ 866606 h 1090304"/>
              <a:gd name="connsiteX131" fmla="*/ 644271 w 1166201"/>
              <a:gd name="connsiteY131" fmla="*/ 839265 h 1090304"/>
              <a:gd name="connsiteX132" fmla="*/ 671725 w 1166201"/>
              <a:gd name="connsiteY132" fmla="*/ 829323 h 1090304"/>
              <a:gd name="connsiteX133" fmla="*/ 681708 w 1166201"/>
              <a:gd name="connsiteY133" fmla="*/ 830565 h 1090304"/>
              <a:gd name="connsiteX134" fmla="*/ 770308 w 1166201"/>
              <a:gd name="connsiteY134" fmla="*/ 830565 h 1090304"/>
              <a:gd name="connsiteX135" fmla="*/ 810241 w 1166201"/>
              <a:gd name="connsiteY135" fmla="*/ 790797 h 1090304"/>
              <a:gd name="connsiteX136" fmla="*/ 810241 w 1166201"/>
              <a:gd name="connsiteY136" fmla="*/ 706289 h 1090304"/>
              <a:gd name="connsiteX137" fmla="*/ 794018 w 1166201"/>
              <a:gd name="connsiteY137" fmla="*/ 706289 h 1090304"/>
              <a:gd name="connsiteX138" fmla="*/ 731623 w 1166201"/>
              <a:gd name="connsiteY138" fmla="*/ 698832 h 1090304"/>
              <a:gd name="connsiteX139" fmla="*/ 721640 w 1166201"/>
              <a:gd name="connsiteY139" fmla="*/ 678948 h 1090304"/>
              <a:gd name="connsiteX140" fmla="*/ 741607 w 1166201"/>
              <a:gd name="connsiteY140" fmla="*/ 666520 h 1090304"/>
              <a:gd name="connsiteX141" fmla="*/ 810241 w 1166201"/>
              <a:gd name="connsiteY141" fmla="*/ 672734 h 1090304"/>
              <a:gd name="connsiteX142" fmla="*/ 810241 w 1166201"/>
              <a:gd name="connsiteY142" fmla="*/ 604381 h 1090304"/>
              <a:gd name="connsiteX143" fmla="*/ 846429 w 1166201"/>
              <a:gd name="connsiteY143" fmla="*/ 567098 h 1090304"/>
              <a:gd name="connsiteX144" fmla="*/ 877627 w 1166201"/>
              <a:gd name="connsiteY144" fmla="*/ 567098 h 1090304"/>
              <a:gd name="connsiteX145" fmla="*/ 891353 w 1166201"/>
              <a:gd name="connsiteY145" fmla="*/ 559642 h 1090304"/>
              <a:gd name="connsiteX146" fmla="*/ 890105 w 1166201"/>
              <a:gd name="connsiteY146" fmla="*/ 544729 h 1090304"/>
              <a:gd name="connsiteX147" fmla="*/ 823967 w 1166201"/>
              <a:gd name="connsiteY147" fmla="*/ 430394 h 1090304"/>
              <a:gd name="connsiteX148" fmla="*/ 810241 w 1166201"/>
              <a:gd name="connsiteY148" fmla="*/ 380683 h 1090304"/>
              <a:gd name="connsiteX149" fmla="*/ 810241 w 1166201"/>
              <a:gd name="connsiteY149" fmla="*/ 332215 h 1090304"/>
              <a:gd name="connsiteX150" fmla="*/ 808993 w 1166201"/>
              <a:gd name="connsiteY150" fmla="*/ 313573 h 1090304"/>
              <a:gd name="connsiteX151" fmla="*/ 808993 w 1166201"/>
              <a:gd name="connsiteY151" fmla="*/ 307360 h 1090304"/>
              <a:gd name="connsiteX152" fmla="*/ 807745 w 1166201"/>
              <a:gd name="connsiteY152" fmla="*/ 293689 h 1090304"/>
              <a:gd name="connsiteX153" fmla="*/ 805249 w 1166201"/>
              <a:gd name="connsiteY153" fmla="*/ 282504 h 1090304"/>
              <a:gd name="connsiteX154" fmla="*/ 802753 w 1166201"/>
              <a:gd name="connsiteY154" fmla="*/ 273805 h 1090304"/>
              <a:gd name="connsiteX155" fmla="*/ 801505 w 1166201"/>
              <a:gd name="connsiteY155" fmla="*/ 263863 h 1090304"/>
              <a:gd name="connsiteX156" fmla="*/ 800257 w 1166201"/>
              <a:gd name="connsiteY156" fmla="*/ 262620 h 1090304"/>
              <a:gd name="connsiteX157" fmla="*/ 720392 w 1166201"/>
              <a:gd name="connsiteY157" fmla="*/ 133372 h 1090304"/>
              <a:gd name="connsiteX158" fmla="*/ 709161 w 1166201"/>
              <a:gd name="connsiteY158" fmla="*/ 124673 h 1090304"/>
              <a:gd name="connsiteX159" fmla="*/ 709161 w 1166201"/>
              <a:gd name="connsiteY159" fmla="*/ 123430 h 1090304"/>
              <a:gd name="connsiteX160" fmla="*/ 692939 w 1166201"/>
              <a:gd name="connsiteY160" fmla="*/ 112245 h 1090304"/>
              <a:gd name="connsiteX161" fmla="*/ 682956 w 1166201"/>
              <a:gd name="connsiteY161" fmla="*/ 106031 h 1090304"/>
              <a:gd name="connsiteX162" fmla="*/ 679212 w 1166201"/>
              <a:gd name="connsiteY162" fmla="*/ 103545 h 1090304"/>
              <a:gd name="connsiteX163" fmla="*/ 621809 w 1166201"/>
              <a:gd name="connsiteY163" fmla="*/ 77447 h 1090304"/>
              <a:gd name="connsiteX164" fmla="*/ 613074 w 1166201"/>
              <a:gd name="connsiteY164" fmla="*/ 74962 h 1090304"/>
              <a:gd name="connsiteX165" fmla="*/ 562691 w 1166201"/>
              <a:gd name="connsiteY165" fmla="*/ 65952 h 1090304"/>
              <a:gd name="connsiteX166" fmla="*/ 808739 w 1166201"/>
              <a:gd name="connsiteY166" fmla="*/ 33407 h 1090304"/>
              <a:gd name="connsiteX167" fmla="*/ 751590 w 1166201"/>
              <a:gd name="connsiteY167" fmla="*/ 33950 h 1090304"/>
              <a:gd name="connsiteX168" fmla="*/ 664237 w 1166201"/>
              <a:gd name="connsiteY168" fmla="*/ 58806 h 1090304"/>
              <a:gd name="connsiteX169" fmla="*/ 684204 w 1166201"/>
              <a:gd name="connsiteY169" fmla="*/ 68748 h 1090304"/>
              <a:gd name="connsiteX170" fmla="*/ 700426 w 1166201"/>
              <a:gd name="connsiteY170" fmla="*/ 78690 h 1090304"/>
              <a:gd name="connsiteX171" fmla="*/ 702922 w 1166201"/>
              <a:gd name="connsiteY171" fmla="*/ 79933 h 1090304"/>
              <a:gd name="connsiteX172" fmla="*/ 716649 w 1166201"/>
              <a:gd name="connsiteY172" fmla="*/ 89875 h 1090304"/>
              <a:gd name="connsiteX173" fmla="*/ 831455 w 1166201"/>
              <a:gd name="connsiteY173" fmla="*/ 253921 h 1090304"/>
              <a:gd name="connsiteX174" fmla="*/ 831455 w 1166201"/>
              <a:gd name="connsiteY174" fmla="*/ 255163 h 1090304"/>
              <a:gd name="connsiteX175" fmla="*/ 837694 w 1166201"/>
              <a:gd name="connsiteY175" fmla="*/ 280019 h 1090304"/>
              <a:gd name="connsiteX176" fmla="*/ 838942 w 1166201"/>
              <a:gd name="connsiteY176" fmla="*/ 286233 h 1090304"/>
              <a:gd name="connsiteX177" fmla="*/ 838942 w 1166201"/>
              <a:gd name="connsiteY177" fmla="*/ 294932 h 1090304"/>
              <a:gd name="connsiteX178" fmla="*/ 840190 w 1166201"/>
              <a:gd name="connsiteY178" fmla="*/ 306117 h 1090304"/>
              <a:gd name="connsiteX179" fmla="*/ 841438 w 1166201"/>
              <a:gd name="connsiteY179" fmla="*/ 313573 h 1090304"/>
              <a:gd name="connsiteX180" fmla="*/ 842686 w 1166201"/>
              <a:gd name="connsiteY180" fmla="*/ 332215 h 1090304"/>
              <a:gd name="connsiteX181" fmla="*/ 842686 w 1166201"/>
              <a:gd name="connsiteY181" fmla="*/ 380683 h 1090304"/>
              <a:gd name="connsiteX182" fmla="*/ 842686 w 1166201"/>
              <a:gd name="connsiteY182" fmla="*/ 389382 h 1090304"/>
              <a:gd name="connsiteX183" fmla="*/ 851421 w 1166201"/>
              <a:gd name="connsiteY183" fmla="*/ 415481 h 1090304"/>
              <a:gd name="connsiteX184" fmla="*/ 918807 w 1166201"/>
              <a:gd name="connsiteY184" fmla="*/ 528573 h 1090304"/>
              <a:gd name="connsiteX185" fmla="*/ 922551 w 1166201"/>
              <a:gd name="connsiteY185" fmla="*/ 564613 h 1090304"/>
              <a:gd name="connsiteX186" fmla="*/ 918807 w 1166201"/>
              <a:gd name="connsiteY186" fmla="*/ 575798 h 1090304"/>
              <a:gd name="connsiteX187" fmla="*/ 877627 w 1166201"/>
              <a:gd name="connsiteY187" fmla="*/ 600653 h 1090304"/>
              <a:gd name="connsiteX188" fmla="*/ 846429 w 1166201"/>
              <a:gd name="connsiteY188" fmla="*/ 600653 h 1090304"/>
              <a:gd name="connsiteX189" fmla="*/ 842686 w 1166201"/>
              <a:gd name="connsiteY189" fmla="*/ 604381 h 1090304"/>
              <a:gd name="connsiteX190" fmla="*/ 842686 w 1166201"/>
              <a:gd name="connsiteY190" fmla="*/ 790797 h 1090304"/>
              <a:gd name="connsiteX191" fmla="*/ 770308 w 1166201"/>
              <a:gd name="connsiteY191" fmla="*/ 862877 h 1090304"/>
              <a:gd name="connsiteX192" fmla="*/ 681708 w 1166201"/>
              <a:gd name="connsiteY192" fmla="*/ 862877 h 1090304"/>
              <a:gd name="connsiteX193" fmla="*/ 669229 w 1166201"/>
              <a:gd name="connsiteY193" fmla="*/ 861635 h 1090304"/>
              <a:gd name="connsiteX194" fmla="*/ 665485 w 1166201"/>
              <a:gd name="connsiteY194" fmla="*/ 862877 h 1090304"/>
              <a:gd name="connsiteX195" fmla="*/ 664237 w 1166201"/>
              <a:gd name="connsiteY195" fmla="*/ 866606 h 1090304"/>
              <a:gd name="connsiteX196" fmla="*/ 664237 w 1166201"/>
              <a:gd name="connsiteY196" fmla="*/ 992125 h 1090304"/>
              <a:gd name="connsiteX197" fmla="*/ 841438 w 1166201"/>
              <a:gd name="connsiteY197" fmla="*/ 992125 h 1090304"/>
              <a:gd name="connsiteX198" fmla="*/ 872635 w 1166201"/>
              <a:gd name="connsiteY198" fmla="*/ 959813 h 1090304"/>
              <a:gd name="connsiteX199" fmla="*/ 872635 w 1166201"/>
              <a:gd name="connsiteY199" fmla="*/ 833051 h 1090304"/>
              <a:gd name="connsiteX200" fmla="*/ 883866 w 1166201"/>
              <a:gd name="connsiteY200" fmla="*/ 806953 h 1090304"/>
              <a:gd name="connsiteX201" fmla="*/ 911320 w 1166201"/>
              <a:gd name="connsiteY201" fmla="*/ 795768 h 1090304"/>
              <a:gd name="connsiteX202" fmla="*/ 922551 w 1166201"/>
              <a:gd name="connsiteY202" fmla="*/ 797011 h 1090304"/>
              <a:gd name="connsiteX203" fmla="*/ 1011151 w 1166201"/>
              <a:gd name="connsiteY203" fmla="*/ 797011 h 1090304"/>
              <a:gd name="connsiteX204" fmla="*/ 1051083 w 1166201"/>
              <a:gd name="connsiteY204" fmla="*/ 757242 h 1090304"/>
              <a:gd name="connsiteX205" fmla="*/ 1051083 w 1166201"/>
              <a:gd name="connsiteY205" fmla="*/ 672734 h 1090304"/>
              <a:gd name="connsiteX206" fmla="*/ 1034861 w 1166201"/>
              <a:gd name="connsiteY206" fmla="*/ 672734 h 1090304"/>
              <a:gd name="connsiteX207" fmla="*/ 973714 w 1166201"/>
              <a:gd name="connsiteY207" fmla="*/ 665277 h 1090304"/>
              <a:gd name="connsiteX208" fmla="*/ 962483 w 1166201"/>
              <a:gd name="connsiteY208" fmla="*/ 645393 h 1090304"/>
              <a:gd name="connsiteX209" fmla="*/ 982449 w 1166201"/>
              <a:gd name="connsiteY209" fmla="*/ 634208 h 1090304"/>
              <a:gd name="connsiteX210" fmla="*/ 1051083 w 1166201"/>
              <a:gd name="connsiteY210" fmla="*/ 640422 h 1090304"/>
              <a:gd name="connsiteX211" fmla="*/ 1051083 w 1166201"/>
              <a:gd name="connsiteY211" fmla="*/ 572069 h 1090304"/>
              <a:gd name="connsiteX212" fmla="*/ 1088520 w 1166201"/>
              <a:gd name="connsiteY212" fmla="*/ 534786 h 1090304"/>
              <a:gd name="connsiteX213" fmla="*/ 1117222 w 1166201"/>
              <a:gd name="connsiteY213" fmla="*/ 534786 h 1090304"/>
              <a:gd name="connsiteX214" fmla="*/ 1130948 w 1166201"/>
              <a:gd name="connsiteY214" fmla="*/ 526087 h 1090304"/>
              <a:gd name="connsiteX215" fmla="*/ 1130948 w 1166201"/>
              <a:gd name="connsiteY215" fmla="*/ 511174 h 1090304"/>
              <a:gd name="connsiteX216" fmla="*/ 1064810 w 1166201"/>
              <a:gd name="connsiteY216" fmla="*/ 398082 h 1090304"/>
              <a:gd name="connsiteX217" fmla="*/ 1051083 w 1166201"/>
              <a:gd name="connsiteY217" fmla="*/ 348371 h 1090304"/>
              <a:gd name="connsiteX218" fmla="*/ 1051083 w 1166201"/>
              <a:gd name="connsiteY218" fmla="*/ 299903 h 1090304"/>
              <a:gd name="connsiteX219" fmla="*/ 961235 w 1166201"/>
              <a:gd name="connsiteY219" fmla="*/ 99817 h 1090304"/>
              <a:gd name="connsiteX220" fmla="*/ 808739 w 1166201"/>
              <a:gd name="connsiteY220" fmla="*/ 33407 h 1090304"/>
              <a:gd name="connsiteX221" fmla="*/ 812229 w 1166201"/>
              <a:gd name="connsiteY221" fmla="*/ 1580 h 1090304"/>
              <a:gd name="connsiteX222" fmla="*/ 982449 w 1166201"/>
              <a:gd name="connsiteY222" fmla="*/ 76205 h 1090304"/>
              <a:gd name="connsiteX223" fmla="*/ 1082281 w 1166201"/>
              <a:gd name="connsiteY223" fmla="*/ 299903 h 1090304"/>
              <a:gd name="connsiteX224" fmla="*/ 1082281 w 1166201"/>
              <a:gd name="connsiteY224" fmla="*/ 348371 h 1090304"/>
              <a:gd name="connsiteX225" fmla="*/ 1092264 w 1166201"/>
              <a:gd name="connsiteY225" fmla="*/ 380683 h 1090304"/>
              <a:gd name="connsiteX226" fmla="*/ 1159650 w 1166201"/>
              <a:gd name="connsiteY226" fmla="*/ 495018 h 1090304"/>
              <a:gd name="connsiteX227" fmla="*/ 1159650 w 1166201"/>
              <a:gd name="connsiteY227" fmla="*/ 542243 h 1090304"/>
              <a:gd name="connsiteX228" fmla="*/ 1117222 w 1166201"/>
              <a:gd name="connsiteY228" fmla="*/ 567098 h 1090304"/>
              <a:gd name="connsiteX229" fmla="*/ 1088520 w 1166201"/>
              <a:gd name="connsiteY229" fmla="*/ 567098 h 1090304"/>
              <a:gd name="connsiteX230" fmla="*/ 1082281 w 1166201"/>
              <a:gd name="connsiteY230" fmla="*/ 572069 h 1090304"/>
              <a:gd name="connsiteX231" fmla="*/ 1082281 w 1166201"/>
              <a:gd name="connsiteY231" fmla="*/ 757242 h 1090304"/>
              <a:gd name="connsiteX232" fmla="*/ 1011151 w 1166201"/>
              <a:gd name="connsiteY232" fmla="*/ 829323 h 1090304"/>
              <a:gd name="connsiteX233" fmla="*/ 922551 w 1166201"/>
              <a:gd name="connsiteY233" fmla="*/ 829323 h 1090304"/>
              <a:gd name="connsiteX234" fmla="*/ 910072 w 1166201"/>
              <a:gd name="connsiteY234" fmla="*/ 828080 h 1090304"/>
              <a:gd name="connsiteX235" fmla="*/ 906328 w 1166201"/>
              <a:gd name="connsiteY235" fmla="*/ 829323 h 1090304"/>
              <a:gd name="connsiteX236" fmla="*/ 905080 w 1166201"/>
              <a:gd name="connsiteY236" fmla="*/ 833051 h 1090304"/>
              <a:gd name="connsiteX237" fmla="*/ 905080 w 1166201"/>
              <a:gd name="connsiteY237" fmla="*/ 959813 h 1090304"/>
              <a:gd name="connsiteX238" fmla="*/ 841438 w 1166201"/>
              <a:gd name="connsiteY238" fmla="*/ 1023195 h 1090304"/>
              <a:gd name="connsiteX239" fmla="*/ 656750 w 1166201"/>
              <a:gd name="connsiteY239" fmla="*/ 1023195 h 1090304"/>
              <a:gd name="connsiteX240" fmla="*/ 600595 w 1166201"/>
              <a:gd name="connsiteY240" fmla="*/ 1056749 h 1090304"/>
              <a:gd name="connsiteX241" fmla="*/ 415907 w 1166201"/>
              <a:gd name="connsiteY241" fmla="*/ 1056749 h 1090304"/>
              <a:gd name="connsiteX242" fmla="*/ 358504 w 1166201"/>
              <a:gd name="connsiteY242" fmla="*/ 1090304 h 1090304"/>
              <a:gd name="connsiteX243" fmla="*/ 135132 w 1166201"/>
              <a:gd name="connsiteY243" fmla="*/ 1090304 h 1090304"/>
              <a:gd name="connsiteX244" fmla="*/ 71489 w 1166201"/>
              <a:gd name="connsiteY244" fmla="*/ 1026923 h 1090304"/>
              <a:gd name="connsiteX245" fmla="*/ 71489 w 1166201"/>
              <a:gd name="connsiteY245" fmla="*/ 764699 h 1090304"/>
              <a:gd name="connsiteX246" fmla="*/ 56514 w 1166201"/>
              <a:gd name="connsiteY246" fmla="*/ 539757 h 1090304"/>
              <a:gd name="connsiteX247" fmla="*/ 1607 w 1166201"/>
              <a:gd name="connsiteY247" fmla="*/ 333458 h 1090304"/>
              <a:gd name="connsiteX248" fmla="*/ 266160 w 1166201"/>
              <a:gd name="connsiteY248" fmla="*/ 67505 h 1090304"/>
              <a:gd name="connsiteX249" fmla="*/ 383462 w 1166201"/>
              <a:gd name="connsiteY249" fmla="*/ 78690 h 1090304"/>
              <a:gd name="connsiteX250" fmla="*/ 507003 w 1166201"/>
              <a:gd name="connsiteY250" fmla="*/ 35193 h 1090304"/>
              <a:gd name="connsiteX251" fmla="*/ 624305 w 1166201"/>
              <a:gd name="connsiteY251" fmla="*/ 45135 h 1090304"/>
              <a:gd name="connsiteX252" fmla="*/ 747846 w 1166201"/>
              <a:gd name="connsiteY252" fmla="*/ 1638 h 1090304"/>
              <a:gd name="connsiteX253" fmla="*/ 812229 w 1166201"/>
              <a:gd name="connsiteY253" fmla="*/ 1580 h 109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66201" h="1090304">
                <a:moveTo>
                  <a:pt x="199806" y="223649"/>
                </a:moveTo>
                <a:lnTo>
                  <a:pt x="265513" y="223649"/>
                </a:lnTo>
                <a:cubicBezTo>
                  <a:pt x="270472" y="223649"/>
                  <a:pt x="274191" y="228626"/>
                  <a:pt x="271711" y="233603"/>
                </a:cubicBezTo>
                <a:cubicBezTo>
                  <a:pt x="270472" y="237336"/>
                  <a:pt x="269232" y="241069"/>
                  <a:pt x="269232" y="244802"/>
                </a:cubicBezTo>
                <a:cubicBezTo>
                  <a:pt x="269232" y="263465"/>
                  <a:pt x="286588" y="278397"/>
                  <a:pt x="306424" y="273420"/>
                </a:cubicBezTo>
                <a:cubicBezTo>
                  <a:pt x="315102" y="270931"/>
                  <a:pt x="322541" y="263465"/>
                  <a:pt x="326260" y="253511"/>
                </a:cubicBezTo>
                <a:cubicBezTo>
                  <a:pt x="327500" y="247290"/>
                  <a:pt x="327500" y="239824"/>
                  <a:pt x="323781" y="233603"/>
                </a:cubicBezTo>
                <a:cubicBezTo>
                  <a:pt x="321301" y="228626"/>
                  <a:pt x="325020" y="223649"/>
                  <a:pt x="329979" y="223649"/>
                </a:cubicBezTo>
                <a:lnTo>
                  <a:pt x="396925" y="223649"/>
                </a:lnTo>
                <a:cubicBezTo>
                  <a:pt x="410563" y="223649"/>
                  <a:pt x="420481" y="234847"/>
                  <a:pt x="420481" y="247290"/>
                </a:cubicBezTo>
                <a:lnTo>
                  <a:pt x="420481" y="315725"/>
                </a:lnTo>
                <a:cubicBezTo>
                  <a:pt x="427919" y="308259"/>
                  <a:pt x="439077" y="304526"/>
                  <a:pt x="451474" y="307015"/>
                </a:cubicBezTo>
                <a:cubicBezTo>
                  <a:pt x="460153" y="309503"/>
                  <a:pt x="467591" y="318213"/>
                  <a:pt x="470071" y="326923"/>
                </a:cubicBezTo>
                <a:cubicBezTo>
                  <a:pt x="476269" y="346831"/>
                  <a:pt x="461392" y="364251"/>
                  <a:pt x="442796" y="364251"/>
                </a:cubicBezTo>
                <a:cubicBezTo>
                  <a:pt x="434118" y="364251"/>
                  <a:pt x="426679" y="360518"/>
                  <a:pt x="420481" y="353053"/>
                </a:cubicBezTo>
                <a:lnTo>
                  <a:pt x="420481" y="422731"/>
                </a:lnTo>
                <a:cubicBezTo>
                  <a:pt x="420481" y="435174"/>
                  <a:pt x="410563" y="447617"/>
                  <a:pt x="396925" y="447617"/>
                </a:cubicBezTo>
                <a:lnTo>
                  <a:pt x="331219" y="447617"/>
                </a:lnTo>
                <a:cubicBezTo>
                  <a:pt x="326260" y="447617"/>
                  <a:pt x="321301" y="441395"/>
                  <a:pt x="323781" y="436418"/>
                </a:cubicBezTo>
                <a:cubicBezTo>
                  <a:pt x="326260" y="433930"/>
                  <a:pt x="327500" y="428953"/>
                  <a:pt x="327500" y="425220"/>
                </a:cubicBezTo>
                <a:cubicBezTo>
                  <a:pt x="327500" y="406556"/>
                  <a:pt x="310143" y="391625"/>
                  <a:pt x="290308" y="396602"/>
                </a:cubicBezTo>
                <a:cubicBezTo>
                  <a:pt x="280390" y="399090"/>
                  <a:pt x="272951" y="406556"/>
                  <a:pt x="270472" y="416510"/>
                </a:cubicBezTo>
                <a:cubicBezTo>
                  <a:pt x="269232" y="422731"/>
                  <a:pt x="269232" y="431441"/>
                  <a:pt x="271711" y="436418"/>
                </a:cubicBezTo>
                <a:cubicBezTo>
                  <a:pt x="274191" y="441395"/>
                  <a:pt x="270472" y="447617"/>
                  <a:pt x="266752" y="447617"/>
                </a:cubicBezTo>
                <a:lnTo>
                  <a:pt x="199806" y="447617"/>
                </a:lnTo>
                <a:cubicBezTo>
                  <a:pt x="186169" y="447617"/>
                  <a:pt x="176251" y="435174"/>
                  <a:pt x="176251" y="422731"/>
                </a:cubicBezTo>
                <a:lnTo>
                  <a:pt x="176251" y="353053"/>
                </a:lnTo>
                <a:cubicBezTo>
                  <a:pt x="171292" y="359274"/>
                  <a:pt x="162614" y="364251"/>
                  <a:pt x="153935" y="364251"/>
                </a:cubicBezTo>
                <a:cubicBezTo>
                  <a:pt x="135339" y="364251"/>
                  <a:pt x="120462" y="346831"/>
                  <a:pt x="126661" y="326923"/>
                </a:cubicBezTo>
                <a:cubicBezTo>
                  <a:pt x="127901" y="318213"/>
                  <a:pt x="135339" y="309503"/>
                  <a:pt x="145257" y="307015"/>
                </a:cubicBezTo>
                <a:cubicBezTo>
                  <a:pt x="157655" y="304526"/>
                  <a:pt x="170052" y="308259"/>
                  <a:pt x="176251" y="318213"/>
                </a:cubicBezTo>
                <a:lnTo>
                  <a:pt x="176251" y="247290"/>
                </a:lnTo>
                <a:cubicBezTo>
                  <a:pt x="176251" y="234847"/>
                  <a:pt x="186169" y="223649"/>
                  <a:pt x="199806" y="223649"/>
                </a:cubicBezTo>
                <a:close/>
                <a:moveTo>
                  <a:pt x="301101" y="98574"/>
                </a:moveTo>
                <a:cubicBezTo>
                  <a:pt x="291118" y="98574"/>
                  <a:pt x="279887" y="99817"/>
                  <a:pt x="269904" y="99817"/>
                </a:cubicBezTo>
                <a:cubicBezTo>
                  <a:pt x="146363" y="113488"/>
                  <a:pt x="46531" y="212909"/>
                  <a:pt x="34052" y="337186"/>
                </a:cubicBezTo>
                <a:cubicBezTo>
                  <a:pt x="26565" y="403053"/>
                  <a:pt x="44035" y="468920"/>
                  <a:pt x="82720" y="522359"/>
                </a:cubicBezTo>
                <a:cubicBezTo>
                  <a:pt x="98943" y="543486"/>
                  <a:pt x="103934" y="762213"/>
                  <a:pt x="103934" y="764699"/>
                </a:cubicBezTo>
                <a:lnTo>
                  <a:pt x="103934" y="1026923"/>
                </a:lnTo>
                <a:cubicBezTo>
                  <a:pt x="103934" y="1044322"/>
                  <a:pt x="117661" y="1057992"/>
                  <a:pt x="135132" y="1057992"/>
                </a:cubicBezTo>
                <a:lnTo>
                  <a:pt x="358504" y="1057992"/>
                </a:lnTo>
                <a:cubicBezTo>
                  <a:pt x="372231" y="1057992"/>
                  <a:pt x="383462" y="1050536"/>
                  <a:pt x="388454" y="1039351"/>
                </a:cubicBezTo>
                <a:lnTo>
                  <a:pt x="389702" y="1035622"/>
                </a:lnTo>
                <a:cubicBezTo>
                  <a:pt x="390949" y="1034380"/>
                  <a:pt x="390949" y="1033137"/>
                  <a:pt x="390949" y="1030651"/>
                </a:cubicBezTo>
                <a:cubicBezTo>
                  <a:pt x="390949" y="1029409"/>
                  <a:pt x="390949" y="1028166"/>
                  <a:pt x="390949" y="1026923"/>
                </a:cubicBezTo>
                <a:lnTo>
                  <a:pt x="390949" y="900161"/>
                </a:lnTo>
                <a:cubicBezTo>
                  <a:pt x="390949" y="896432"/>
                  <a:pt x="390949" y="893947"/>
                  <a:pt x="392197" y="892704"/>
                </a:cubicBezTo>
                <a:cubicBezTo>
                  <a:pt x="392197" y="890218"/>
                  <a:pt x="392197" y="887733"/>
                  <a:pt x="393445" y="886490"/>
                </a:cubicBezTo>
                <a:cubicBezTo>
                  <a:pt x="394693" y="886490"/>
                  <a:pt x="394693" y="885247"/>
                  <a:pt x="394693" y="885247"/>
                </a:cubicBezTo>
                <a:cubicBezTo>
                  <a:pt x="394693" y="884005"/>
                  <a:pt x="395941" y="881519"/>
                  <a:pt x="395941" y="880276"/>
                </a:cubicBezTo>
                <a:cubicBezTo>
                  <a:pt x="397189" y="880276"/>
                  <a:pt x="397189" y="879033"/>
                  <a:pt x="398437" y="879033"/>
                </a:cubicBezTo>
                <a:cubicBezTo>
                  <a:pt x="398437" y="877791"/>
                  <a:pt x="399684" y="876548"/>
                  <a:pt x="400932" y="875305"/>
                </a:cubicBezTo>
                <a:cubicBezTo>
                  <a:pt x="402180" y="874062"/>
                  <a:pt x="402180" y="874062"/>
                  <a:pt x="402180" y="872820"/>
                </a:cubicBezTo>
                <a:cubicBezTo>
                  <a:pt x="403428" y="872820"/>
                  <a:pt x="404676" y="871577"/>
                  <a:pt x="405924" y="871577"/>
                </a:cubicBezTo>
                <a:cubicBezTo>
                  <a:pt x="407172" y="870334"/>
                  <a:pt x="408420" y="869091"/>
                  <a:pt x="408420" y="867849"/>
                </a:cubicBezTo>
                <a:cubicBezTo>
                  <a:pt x="414659" y="865363"/>
                  <a:pt x="420899" y="864120"/>
                  <a:pt x="425890" y="862877"/>
                </a:cubicBezTo>
                <a:cubicBezTo>
                  <a:pt x="428386" y="862877"/>
                  <a:pt x="428386" y="862877"/>
                  <a:pt x="429634" y="862877"/>
                </a:cubicBezTo>
                <a:cubicBezTo>
                  <a:pt x="434625" y="862877"/>
                  <a:pt x="437121" y="862877"/>
                  <a:pt x="440865" y="862877"/>
                </a:cubicBezTo>
                <a:lnTo>
                  <a:pt x="529465" y="862877"/>
                </a:lnTo>
                <a:cubicBezTo>
                  <a:pt x="551927" y="862877"/>
                  <a:pt x="569398" y="845479"/>
                  <a:pt x="569398" y="823109"/>
                </a:cubicBezTo>
                <a:lnTo>
                  <a:pt x="569398" y="738601"/>
                </a:lnTo>
                <a:cubicBezTo>
                  <a:pt x="564406" y="738601"/>
                  <a:pt x="558167" y="738601"/>
                  <a:pt x="553175" y="738601"/>
                </a:cubicBezTo>
                <a:cubicBezTo>
                  <a:pt x="529465" y="738601"/>
                  <a:pt x="509499" y="737358"/>
                  <a:pt x="492028" y="731144"/>
                </a:cubicBezTo>
                <a:cubicBezTo>
                  <a:pt x="483293" y="728658"/>
                  <a:pt x="478302" y="719959"/>
                  <a:pt x="480797" y="712502"/>
                </a:cubicBezTo>
                <a:cubicBezTo>
                  <a:pt x="483293" y="702560"/>
                  <a:pt x="492028" y="698832"/>
                  <a:pt x="500764" y="700075"/>
                </a:cubicBezTo>
                <a:cubicBezTo>
                  <a:pt x="520730" y="706289"/>
                  <a:pt x="543192" y="708774"/>
                  <a:pt x="569398" y="706289"/>
                </a:cubicBezTo>
                <a:lnTo>
                  <a:pt x="569398" y="637936"/>
                </a:lnTo>
                <a:cubicBezTo>
                  <a:pt x="569398" y="635451"/>
                  <a:pt x="569398" y="632965"/>
                  <a:pt x="569398" y="630480"/>
                </a:cubicBezTo>
                <a:cubicBezTo>
                  <a:pt x="573141" y="614324"/>
                  <a:pt x="588116" y="600653"/>
                  <a:pt x="606834" y="600653"/>
                </a:cubicBezTo>
                <a:lnTo>
                  <a:pt x="636784" y="600653"/>
                </a:lnTo>
                <a:cubicBezTo>
                  <a:pt x="644271" y="600653"/>
                  <a:pt x="648015" y="595682"/>
                  <a:pt x="650511" y="593197"/>
                </a:cubicBezTo>
                <a:cubicBezTo>
                  <a:pt x="650511" y="591954"/>
                  <a:pt x="651758" y="588225"/>
                  <a:pt x="651758" y="585740"/>
                </a:cubicBezTo>
                <a:cubicBezTo>
                  <a:pt x="651758" y="583254"/>
                  <a:pt x="651758" y="582012"/>
                  <a:pt x="651758" y="580769"/>
                </a:cubicBezTo>
                <a:cubicBezTo>
                  <a:pt x="650511" y="579526"/>
                  <a:pt x="650511" y="578283"/>
                  <a:pt x="650511" y="577041"/>
                </a:cubicBezTo>
                <a:lnTo>
                  <a:pt x="583124" y="463949"/>
                </a:lnTo>
                <a:cubicBezTo>
                  <a:pt x="573141" y="449035"/>
                  <a:pt x="569398" y="431637"/>
                  <a:pt x="569398" y="414238"/>
                </a:cubicBezTo>
                <a:lnTo>
                  <a:pt x="569398" y="365770"/>
                </a:lnTo>
                <a:cubicBezTo>
                  <a:pt x="569398" y="359556"/>
                  <a:pt x="569398" y="353342"/>
                  <a:pt x="568150" y="347128"/>
                </a:cubicBezTo>
                <a:cubicBezTo>
                  <a:pt x="568150" y="344643"/>
                  <a:pt x="568150" y="343400"/>
                  <a:pt x="568150" y="340914"/>
                </a:cubicBezTo>
                <a:cubicBezTo>
                  <a:pt x="566902" y="337186"/>
                  <a:pt x="566902" y="330972"/>
                  <a:pt x="565654" y="327244"/>
                </a:cubicBezTo>
                <a:cubicBezTo>
                  <a:pt x="565654" y="322273"/>
                  <a:pt x="565654" y="318545"/>
                  <a:pt x="564406" y="316059"/>
                </a:cubicBezTo>
                <a:cubicBezTo>
                  <a:pt x="564406" y="313573"/>
                  <a:pt x="563158" y="309845"/>
                  <a:pt x="563158" y="307360"/>
                </a:cubicBezTo>
                <a:cubicBezTo>
                  <a:pt x="561910" y="303631"/>
                  <a:pt x="560662" y="299903"/>
                  <a:pt x="559414" y="296175"/>
                </a:cubicBezTo>
                <a:lnTo>
                  <a:pt x="559414" y="294932"/>
                </a:lnTo>
                <a:cubicBezTo>
                  <a:pt x="545688" y="246464"/>
                  <a:pt x="518234" y="201724"/>
                  <a:pt x="479549" y="165684"/>
                </a:cubicBezTo>
                <a:cubicBezTo>
                  <a:pt x="467071" y="155742"/>
                  <a:pt x="453344" y="145800"/>
                  <a:pt x="439617" y="137100"/>
                </a:cubicBezTo>
                <a:cubicBezTo>
                  <a:pt x="437121" y="135857"/>
                  <a:pt x="433377" y="133372"/>
                  <a:pt x="429634" y="130886"/>
                </a:cubicBezTo>
                <a:cubicBezTo>
                  <a:pt x="427138" y="129644"/>
                  <a:pt x="423394" y="128401"/>
                  <a:pt x="422147" y="127158"/>
                </a:cubicBezTo>
                <a:cubicBezTo>
                  <a:pt x="414659" y="123430"/>
                  <a:pt x="408420" y="120944"/>
                  <a:pt x="402180" y="118459"/>
                </a:cubicBezTo>
                <a:cubicBezTo>
                  <a:pt x="394693" y="115973"/>
                  <a:pt x="388454" y="113488"/>
                  <a:pt x="382214" y="111002"/>
                </a:cubicBezTo>
                <a:cubicBezTo>
                  <a:pt x="380966" y="111002"/>
                  <a:pt x="380966" y="111002"/>
                  <a:pt x="379718" y="109759"/>
                </a:cubicBezTo>
                <a:lnTo>
                  <a:pt x="372231" y="107274"/>
                </a:lnTo>
                <a:cubicBezTo>
                  <a:pt x="349769" y="101060"/>
                  <a:pt x="326059" y="98574"/>
                  <a:pt x="301101" y="98574"/>
                </a:cubicBezTo>
                <a:close/>
                <a:moveTo>
                  <a:pt x="562691" y="65952"/>
                </a:moveTo>
                <a:cubicBezTo>
                  <a:pt x="545376" y="64398"/>
                  <a:pt x="527594" y="64398"/>
                  <a:pt x="509499" y="66262"/>
                </a:cubicBezTo>
                <a:cubicBezTo>
                  <a:pt x="480797" y="71233"/>
                  <a:pt x="450848" y="78690"/>
                  <a:pt x="423394" y="92361"/>
                </a:cubicBezTo>
                <a:cubicBezTo>
                  <a:pt x="429634" y="96089"/>
                  <a:pt x="437121" y="98574"/>
                  <a:pt x="443361" y="102303"/>
                </a:cubicBezTo>
                <a:cubicBezTo>
                  <a:pt x="449600" y="106031"/>
                  <a:pt x="454592" y="108517"/>
                  <a:pt x="459583" y="111002"/>
                </a:cubicBezTo>
                <a:cubicBezTo>
                  <a:pt x="460831" y="113488"/>
                  <a:pt x="463327" y="113488"/>
                  <a:pt x="465823" y="115973"/>
                </a:cubicBezTo>
                <a:cubicBezTo>
                  <a:pt x="469566" y="117216"/>
                  <a:pt x="473310" y="119701"/>
                  <a:pt x="475806" y="123430"/>
                </a:cubicBezTo>
                <a:cubicBezTo>
                  <a:pt x="531961" y="161956"/>
                  <a:pt x="573141" y="221609"/>
                  <a:pt x="590612" y="287475"/>
                </a:cubicBezTo>
                <a:cubicBezTo>
                  <a:pt x="591860" y="287475"/>
                  <a:pt x="591860" y="287475"/>
                  <a:pt x="591860" y="288718"/>
                </a:cubicBezTo>
                <a:cubicBezTo>
                  <a:pt x="593107" y="297417"/>
                  <a:pt x="594355" y="304874"/>
                  <a:pt x="596851" y="313573"/>
                </a:cubicBezTo>
                <a:cubicBezTo>
                  <a:pt x="596851" y="316059"/>
                  <a:pt x="596851" y="317302"/>
                  <a:pt x="596851" y="318545"/>
                </a:cubicBezTo>
                <a:cubicBezTo>
                  <a:pt x="598099" y="322273"/>
                  <a:pt x="598099" y="324758"/>
                  <a:pt x="599347" y="327244"/>
                </a:cubicBezTo>
                <a:cubicBezTo>
                  <a:pt x="599347" y="330972"/>
                  <a:pt x="599347" y="335943"/>
                  <a:pt x="600595" y="339672"/>
                </a:cubicBezTo>
                <a:cubicBezTo>
                  <a:pt x="600595" y="342157"/>
                  <a:pt x="600595" y="344643"/>
                  <a:pt x="600595" y="345885"/>
                </a:cubicBezTo>
                <a:cubicBezTo>
                  <a:pt x="600595" y="352099"/>
                  <a:pt x="600595" y="359556"/>
                  <a:pt x="600595" y="365770"/>
                </a:cubicBezTo>
                <a:lnTo>
                  <a:pt x="600595" y="414238"/>
                </a:lnTo>
                <a:cubicBezTo>
                  <a:pt x="600595" y="426665"/>
                  <a:pt x="604339" y="437850"/>
                  <a:pt x="610578" y="447793"/>
                </a:cubicBezTo>
                <a:lnTo>
                  <a:pt x="677964" y="560885"/>
                </a:lnTo>
                <a:cubicBezTo>
                  <a:pt x="681708" y="569584"/>
                  <a:pt x="684204" y="577041"/>
                  <a:pt x="684204" y="585740"/>
                </a:cubicBezTo>
                <a:cubicBezTo>
                  <a:pt x="684204" y="593197"/>
                  <a:pt x="681708" y="601896"/>
                  <a:pt x="677964" y="609353"/>
                </a:cubicBezTo>
                <a:cubicBezTo>
                  <a:pt x="671725" y="620537"/>
                  <a:pt x="661741" y="627994"/>
                  <a:pt x="649263" y="631722"/>
                </a:cubicBezTo>
                <a:cubicBezTo>
                  <a:pt x="645519" y="632965"/>
                  <a:pt x="640527" y="632965"/>
                  <a:pt x="636784" y="632965"/>
                </a:cubicBezTo>
                <a:lnTo>
                  <a:pt x="606834" y="632965"/>
                </a:lnTo>
                <a:cubicBezTo>
                  <a:pt x="603091" y="632965"/>
                  <a:pt x="600595" y="635451"/>
                  <a:pt x="600595" y="637936"/>
                </a:cubicBezTo>
                <a:lnTo>
                  <a:pt x="600595" y="823109"/>
                </a:lnTo>
                <a:cubicBezTo>
                  <a:pt x="600595" y="862877"/>
                  <a:pt x="569398" y="895189"/>
                  <a:pt x="529465" y="895189"/>
                </a:cubicBezTo>
                <a:lnTo>
                  <a:pt x="440865" y="895189"/>
                </a:lnTo>
                <a:cubicBezTo>
                  <a:pt x="437121" y="895189"/>
                  <a:pt x="432130" y="895189"/>
                  <a:pt x="428386" y="895189"/>
                </a:cubicBezTo>
                <a:cubicBezTo>
                  <a:pt x="428386" y="895189"/>
                  <a:pt x="427138" y="895189"/>
                  <a:pt x="425890" y="895189"/>
                </a:cubicBezTo>
                <a:cubicBezTo>
                  <a:pt x="424642" y="895189"/>
                  <a:pt x="424642" y="895189"/>
                  <a:pt x="424642" y="896432"/>
                </a:cubicBezTo>
                <a:cubicBezTo>
                  <a:pt x="423394" y="897675"/>
                  <a:pt x="423394" y="897675"/>
                  <a:pt x="423394" y="900161"/>
                </a:cubicBezTo>
                <a:lnTo>
                  <a:pt x="423394" y="1024437"/>
                </a:lnTo>
                <a:lnTo>
                  <a:pt x="600595" y="1024437"/>
                </a:lnTo>
                <a:cubicBezTo>
                  <a:pt x="613074" y="1024437"/>
                  <a:pt x="624305" y="1016981"/>
                  <a:pt x="629296" y="1005796"/>
                </a:cubicBezTo>
                <a:lnTo>
                  <a:pt x="630544" y="1003310"/>
                </a:lnTo>
                <a:cubicBezTo>
                  <a:pt x="630544" y="1002068"/>
                  <a:pt x="631792" y="999582"/>
                  <a:pt x="631792" y="998339"/>
                </a:cubicBezTo>
                <a:cubicBezTo>
                  <a:pt x="631792" y="995854"/>
                  <a:pt x="631792" y="994611"/>
                  <a:pt x="631792" y="993368"/>
                </a:cubicBezTo>
                <a:lnTo>
                  <a:pt x="631792" y="866606"/>
                </a:lnTo>
                <a:cubicBezTo>
                  <a:pt x="631792" y="856664"/>
                  <a:pt x="636784" y="846721"/>
                  <a:pt x="644271" y="839265"/>
                </a:cubicBezTo>
                <a:cubicBezTo>
                  <a:pt x="650511" y="833051"/>
                  <a:pt x="660494" y="829323"/>
                  <a:pt x="671725" y="829323"/>
                </a:cubicBezTo>
                <a:cubicBezTo>
                  <a:pt x="674220" y="829323"/>
                  <a:pt x="677964" y="830565"/>
                  <a:pt x="681708" y="830565"/>
                </a:cubicBezTo>
                <a:lnTo>
                  <a:pt x="770308" y="830565"/>
                </a:lnTo>
                <a:cubicBezTo>
                  <a:pt x="791522" y="830565"/>
                  <a:pt x="810241" y="811924"/>
                  <a:pt x="810241" y="790797"/>
                </a:cubicBezTo>
                <a:lnTo>
                  <a:pt x="810241" y="706289"/>
                </a:lnTo>
                <a:cubicBezTo>
                  <a:pt x="804001" y="706289"/>
                  <a:pt x="799009" y="706289"/>
                  <a:pt x="794018" y="706289"/>
                </a:cubicBezTo>
                <a:cubicBezTo>
                  <a:pt x="771556" y="706289"/>
                  <a:pt x="751590" y="703803"/>
                  <a:pt x="731623" y="698832"/>
                </a:cubicBezTo>
                <a:cubicBezTo>
                  <a:pt x="724136" y="696346"/>
                  <a:pt x="719145" y="686404"/>
                  <a:pt x="721640" y="678948"/>
                </a:cubicBezTo>
                <a:cubicBezTo>
                  <a:pt x="724136" y="670248"/>
                  <a:pt x="732871" y="665277"/>
                  <a:pt x="741607" y="666520"/>
                </a:cubicBezTo>
                <a:cubicBezTo>
                  <a:pt x="761573" y="672734"/>
                  <a:pt x="784035" y="673977"/>
                  <a:pt x="810241" y="672734"/>
                </a:cubicBezTo>
                <a:lnTo>
                  <a:pt x="810241" y="604381"/>
                </a:lnTo>
                <a:cubicBezTo>
                  <a:pt x="810241" y="584497"/>
                  <a:pt x="826463" y="567098"/>
                  <a:pt x="846429" y="567098"/>
                </a:cubicBezTo>
                <a:lnTo>
                  <a:pt x="877627" y="567098"/>
                </a:lnTo>
                <a:cubicBezTo>
                  <a:pt x="886362" y="567098"/>
                  <a:pt x="888858" y="562127"/>
                  <a:pt x="891353" y="559642"/>
                </a:cubicBezTo>
                <a:cubicBezTo>
                  <a:pt x="891353" y="557156"/>
                  <a:pt x="895097" y="552185"/>
                  <a:pt x="890105" y="544729"/>
                </a:cubicBezTo>
                <a:lnTo>
                  <a:pt x="823967" y="430394"/>
                </a:lnTo>
                <a:cubicBezTo>
                  <a:pt x="815232" y="415481"/>
                  <a:pt x="810241" y="399325"/>
                  <a:pt x="810241" y="380683"/>
                </a:cubicBezTo>
                <a:lnTo>
                  <a:pt x="810241" y="332215"/>
                </a:lnTo>
                <a:cubicBezTo>
                  <a:pt x="810241" y="327244"/>
                  <a:pt x="808993" y="319787"/>
                  <a:pt x="808993" y="313573"/>
                </a:cubicBezTo>
                <a:cubicBezTo>
                  <a:pt x="808993" y="311088"/>
                  <a:pt x="808993" y="309845"/>
                  <a:pt x="808993" y="307360"/>
                </a:cubicBezTo>
                <a:cubicBezTo>
                  <a:pt x="807745" y="302389"/>
                  <a:pt x="807745" y="297417"/>
                  <a:pt x="807745" y="293689"/>
                </a:cubicBezTo>
                <a:cubicBezTo>
                  <a:pt x="806497" y="288718"/>
                  <a:pt x="805249" y="286233"/>
                  <a:pt x="805249" y="282504"/>
                </a:cubicBezTo>
                <a:cubicBezTo>
                  <a:pt x="805249" y="280019"/>
                  <a:pt x="804001" y="277533"/>
                  <a:pt x="802753" y="273805"/>
                </a:cubicBezTo>
                <a:cubicBezTo>
                  <a:pt x="802753" y="270077"/>
                  <a:pt x="801505" y="266348"/>
                  <a:pt x="801505" y="263863"/>
                </a:cubicBezTo>
                <a:cubicBezTo>
                  <a:pt x="800257" y="262620"/>
                  <a:pt x="800257" y="262620"/>
                  <a:pt x="800257" y="262620"/>
                </a:cubicBezTo>
                <a:cubicBezTo>
                  <a:pt x="786531" y="212909"/>
                  <a:pt x="759077" y="168169"/>
                  <a:pt x="720392" y="133372"/>
                </a:cubicBezTo>
                <a:cubicBezTo>
                  <a:pt x="716649" y="130886"/>
                  <a:pt x="712905" y="127158"/>
                  <a:pt x="709161" y="124673"/>
                </a:cubicBezTo>
                <a:cubicBezTo>
                  <a:pt x="709161" y="123430"/>
                  <a:pt x="709161" y="123430"/>
                  <a:pt x="709161" y="123430"/>
                </a:cubicBezTo>
                <a:cubicBezTo>
                  <a:pt x="704170" y="119701"/>
                  <a:pt x="699178" y="115973"/>
                  <a:pt x="692939" y="112245"/>
                </a:cubicBezTo>
                <a:cubicBezTo>
                  <a:pt x="690443" y="109759"/>
                  <a:pt x="686699" y="107274"/>
                  <a:pt x="682956" y="106031"/>
                </a:cubicBezTo>
                <a:cubicBezTo>
                  <a:pt x="681708" y="104788"/>
                  <a:pt x="680460" y="103545"/>
                  <a:pt x="679212" y="103545"/>
                </a:cubicBezTo>
                <a:cubicBezTo>
                  <a:pt x="661741" y="92361"/>
                  <a:pt x="643023" y="83661"/>
                  <a:pt x="621809" y="77447"/>
                </a:cubicBezTo>
                <a:lnTo>
                  <a:pt x="613074" y="74962"/>
                </a:lnTo>
                <a:cubicBezTo>
                  <a:pt x="596852" y="70612"/>
                  <a:pt x="580005" y="67505"/>
                  <a:pt x="562691" y="65952"/>
                </a:cubicBezTo>
                <a:close/>
                <a:moveTo>
                  <a:pt x="808739" y="33407"/>
                </a:moveTo>
                <a:cubicBezTo>
                  <a:pt x="790041" y="31620"/>
                  <a:pt x="770932" y="31775"/>
                  <a:pt x="751590" y="33950"/>
                </a:cubicBezTo>
                <a:cubicBezTo>
                  <a:pt x="721640" y="37679"/>
                  <a:pt x="691691" y="45135"/>
                  <a:pt x="664237" y="58806"/>
                </a:cubicBezTo>
                <a:cubicBezTo>
                  <a:pt x="671725" y="62534"/>
                  <a:pt x="677964" y="65020"/>
                  <a:pt x="684204" y="68748"/>
                </a:cubicBezTo>
                <a:cubicBezTo>
                  <a:pt x="689195" y="72476"/>
                  <a:pt x="695435" y="74962"/>
                  <a:pt x="700426" y="78690"/>
                </a:cubicBezTo>
                <a:cubicBezTo>
                  <a:pt x="701674" y="78690"/>
                  <a:pt x="702922" y="79933"/>
                  <a:pt x="702922" y="79933"/>
                </a:cubicBezTo>
                <a:cubicBezTo>
                  <a:pt x="707913" y="83661"/>
                  <a:pt x="712905" y="86147"/>
                  <a:pt x="716649" y="89875"/>
                </a:cubicBezTo>
                <a:cubicBezTo>
                  <a:pt x="772804" y="129644"/>
                  <a:pt x="812736" y="188054"/>
                  <a:pt x="831455" y="253921"/>
                </a:cubicBezTo>
                <a:lnTo>
                  <a:pt x="831455" y="255163"/>
                </a:lnTo>
                <a:cubicBezTo>
                  <a:pt x="833950" y="263863"/>
                  <a:pt x="836446" y="272562"/>
                  <a:pt x="837694" y="280019"/>
                </a:cubicBezTo>
                <a:cubicBezTo>
                  <a:pt x="837694" y="282504"/>
                  <a:pt x="837694" y="283747"/>
                  <a:pt x="838942" y="286233"/>
                </a:cubicBezTo>
                <a:cubicBezTo>
                  <a:pt x="838942" y="288718"/>
                  <a:pt x="838942" y="291204"/>
                  <a:pt x="838942" y="294932"/>
                </a:cubicBezTo>
                <a:cubicBezTo>
                  <a:pt x="840190" y="298660"/>
                  <a:pt x="840190" y="302389"/>
                  <a:pt x="840190" y="306117"/>
                </a:cubicBezTo>
                <a:cubicBezTo>
                  <a:pt x="840190" y="308602"/>
                  <a:pt x="841438" y="311088"/>
                  <a:pt x="841438" y="313573"/>
                </a:cubicBezTo>
                <a:cubicBezTo>
                  <a:pt x="841438" y="319787"/>
                  <a:pt x="842686" y="326001"/>
                  <a:pt x="842686" y="332215"/>
                </a:cubicBezTo>
                <a:lnTo>
                  <a:pt x="842686" y="380683"/>
                </a:lnTo>
                <a:cubicBezTo>
                  <a:pt x="842686" y="383169"/>
                  <a:pt x="842686" y="386897"/>
                  <a:pt x="842686" y="389382"/>
                </a:cubicBezTo>
                <a:cubicBezTo>
                  <a:pt x="843934" y="399325"/>
                  <a:pt x="846429" y="406781"/>
                  <a:pt x="851421" y="415481"/>
                </a:cubicBezTo>
                <a:lnTo>
                  <a:pt x="918807" y="528573"/>
                </a:lnTo>
                <a:cubicBezTo>
                  <a:pt x="925046" y="539757"/>
                  <a:pt x="927542" y="552185"/>
                  <a:pt x="922551" y="564613"/>
                </a:cubicBezTo>
                <a:cubicBezTo>
                  <a:pt x="922551" y="568341"/>
                  <a:pt x="921303" y="572069"/>
                  <a:pt x="918807" y="575798"/>
                </a:cubicBezTo>
                <a:cubicBezTo>
                  <a:pt x="910072" y="590711"/>
                  <a:pt x="895097" y="600653"/>
                  <a:pt x="877627" y="600653"/>
                </a:cubicBezTo>
                <a:lnTo>
                  <a:pt x="846429" y="600653"/>
                </a:lnTo>
                <a:cubicBezTo>
                  <a:pt x="843934" y="600653"/>
                  <a:pt x="842686" y="601896"/>
                  <a:pt x="842686" y="604381"/>
                </a:cubicBezTo>
                <a:lnTo>
                  <a:pt x="842686" y="790797"/>
                </a:lnTo>
                <a:cubicBezTo>
                  <a:pt x="842686" y="829323"/>
                  <a:pt x="808993" y="862877"/>
                  <a:pt x="770308" y="862877"/>
                </a:cubicBezTo>
                <a:lnTo>
                  <a:pt x="681708" y="862877"/>
                </a:lnTo>
                <a:cubicBezTo>
                  <a:pt x="677964" y="862877"/>
                  <a:pt x="672973" y="861635"/>
                  <a:pt x="669229" y="861635"/>
                </a:cubicBezTo>
                <a:cubicBezTo>
                  <a:pt x="666733" y="861635"/>
                  <a:pt x="665485" y="862877"/>
                  <a:pt x="665485" y="862877"/>
                </a:cubicBezTo>
                <a:cubicBezTo>
                  <a:pt x="664237" y="864120"/>
                  <a:pt x="664237" y="865363"/>
                  <a:pt x="664237" y="866606"/>
                </a:cubicBezTo>
                <a:lnTo>
                  <a:pt x="664237" y="992125"/>
                </a:lnTo>
                <a:lnTo>
                  <a:pt x="841438" y="992125"/>
                </a:lnTo>
                <a:cubicBezTo>
                  <a:pt x="858908" y="992125"/>
                  <a:pt x="872635" y="977212"/>
                  <a:pt x="872635" y="959813"/>
                </a:cubicBezTo>
                <a:lnTo>
                  <a:pt x="872635" y="833051"/>
                </a:lnTo>
                <a:cubicBezTo>
                  <a:pt x="872635" y="823109"/>
                  <a:pt x="876379" y="814409"/>
                  <a:pt x="883866" y="806953"/>
                </a:cubicBezTo>
                <a:cubicBezTo>
                  <a:pt x="891353" y="799496"/>
                  <a:pt x="901337" y="795768"/>
                  <a:pt x="911320" y="795768"/>
                </a:cubicBezTo>
                <a:cubicBezTo>
                  <a:pt x="915063" y="797011"/>
                  <a:pt x="918807" y="797011"/>
                  <a:pt x="922551" y="797011"/>
                </a:cubicBezTo>
                <a:lnTo>
                  <a:pt x="1011151" y="797011"/>
                </a:lnTo>
                <a:cubicBezTo>
                  <a:pt x="1032365" y="797011"/>
                  <a:pt x="1051083" y="778369"/>
                  <a:pt x="1051083" y="757242"/>
                </a:cubicBezTo>
                <a:lnTo>
                  <a:pt x="1051083" y="672734"/>
                </a:lnTo>
                <a:cubicBezTo>
                  <a:pt x="1044844" y="672734"/>
                  <a:pt x="1039852" y="672734"/>
                  <a:pt x="1034861" y="672734"/>
                </a:cubicBezTo>
                <a:cubicBezTo>
                  <a:pt x="1012399" y="672734"/>
                  <a:pt x="992433" y="670248"/>
                  <a:pt x="973714" y="665277"/>
                </a:cubicBezTo>
                <a:cubicBezTo>
                  <a:pt x="964979" y="662792"/>
                  <a:pt x="959987" y="652849"/>
                  <a:pt x="962483" y="645393"/>
                </a:cubicBezTo>
                <a:cubicBezTo>
                  <a:pt x="964979" y="636693"/>
                  <a:pt x="973714" y="631722"/>
                  <a:pt x="982449" y="634208"/>
                </a:cubicBezTo>
                <a:cubicBezTo>
                  <a:pt x="1002416" y="639179"/>
                  <a:pt x="1024878" y="641665"/>
                  <a:pt x="1051083" y="640422"/>
                </a:cubicBezTo>
                <a:lnTo>
                  <a:pt x="1051083" y="572069"/>
                </a:lnTo>
                <a:cubicBezTo>
                  <a:pt x="1051083" y="552185"/>
                  <a:pt x="1067306" y="534786"/>
                  <a:pt x="1088520" y="534786"/>
                </a:cubicBezTo>
                <a:lnTo>
                  <a:pt x="1117222" y="534786"/>
                </a:lnTo>
                <a:cubicBezTo>
                  <a:pt x="1125957" y="534786"/>
                  <a:pt x="1129701" y="529815"/>
                  <a:pt x="1130948" y="526087"/>
                </a:cubicBezTo>
                <a:cubicBezTo>
                  <a:pt x="1133444" y="523601"/>
                  <a:pt x="1135940" y="518630"/>
                  <a:pt x="1130948" y="511174"/>
                </a:cubicBezTo>
                <a:lnTo>
                  <a:pt x="1064810" y="398082"/>
                </a:lnTo>
                <a:cubicBezTo>
                  <a:pt x="1054827" y="383169"/>
                  <a:pt x="1051083" y="365770"/>
                  <a:pt x="1051083" y="348371"/>
                </a:cubicBezTo>
                <a:lnTo>
                  <a:pt x="1051083" y="299903"/>
                </a:lnTo>
                <a:cubicBezTo>
                  <a:pt x="1051083" y="222851"/>
                  <a:pt x="1017390" y="150771"/>
                  <a:pt x="961235" y="99817"/>
                </a:cubicBezTo>
                <a:cubicBezTo>
                  <a:pt x="917247" y="61602"/>
                  <a:pt x="864836" y="38766"/>
                  <a:pt x="808739" y="33407"/>
                </a:cubicBezTo>
                <a:close/>
                <a:moveTo>
                  <a:pt x="812229" y="1580"/>
                </a:moveTo>
                <a:cubicBezTo>
                  <a:pt x="875287" y="7930"/>
                  <a:pt x="933782" y="33329"/>
                  <a:pt x="982449" y="76205"/>
                </a:cubicBezTo>
                <a:cubicBezTo>
                  <a:pt x="1046092" y="132129"/>
                  <a:pt x="1082281" y="214152"/>
                  <a:pt x="1082281" y="299903"/>
                </a:cubicBezTo>
                <a:lnTo>
                  <a:pt x="1082281" y="348371"/>
                </a:lnTo>
                <a:cubicBezTo>
                  <a:pt x="1082281" y="359556"/>
                  <a:pt x="1086024" y="371984"/>
                  <a:pt x="1092264" y="380683"/>
                </a:cubicBezTo>
                <a:lnTo>
                  <a:pt x="1159650" y="495018"/>
                </a:lnTo>
                <a:cubicBezTo>
                  <a:pt x="1168385" y="509931"/>
                  <a:pt x="1168385" y="528573"/>
                  <a:pt x="1159650" y="542243"/>
                </a:cubicBezTo>
                <a:cubicBezTo>
                  <a:pt x="1150915" y="557156"/>
                  <a:pt x="1135940" y="567098"/>
                  <a:pt x="1117222" y="567098"/>
                </a:cubicBezTo>
                <a:lnTo>
                  <a:pt x="1088520" y="567098"/>
                </a:lnTo>
                <a:cubicBezTo>
                  <a:pt x="1084776" y="567098"/>
                  <a:pt x="1082281" y="569584"/>
                  <a:pt x="1082281" y="572069"/>
                </a:cubicBezTo>
                <a:lnTo>
                  <a:pt x="1082281" y="757242"/>
                </a:lnTo>
                <a:cubicBezTo>
                  <a:pt x="1082281" y="797011"/>
                  <a:pt x="1051083" y="829323"/>
                  <a:pt x="1011151" y="829323"/>
                </a:cubicBezTo>
                <a:lnTo>
                  <a:pt x="922551" y="829323"/>
                </a:lnTo>
                <a:cubicBezTo>
                  <a:pt x="918807" y="829323"/>
                  <a:pt x="913815" y="829323"/>
                  <a:pt x="910072" y="828080"/>
                </a:cubicBezTo>
                <a:cubicBezTo>
                  <a:pt x="908824" y="828080"/>
                  <a:pt x="907576" y="829323"/>
                  <a:pt x="906328" y="829323"/>
                </a:cubicBezTo>
                <a:cubicBezTo>
                  <a:pt x="905080" y="830565"/>
                  <a:pt x="905080" y="831808"/>
                  <a:pt x="905080" y="833051"/>
                </a:cubicBezTo>
                <a:lnTo>
                  <a:pt x="905080" y="959813"/>
                </a:lnTo>
                <a:cubicBezTo>
                  <a:pt x="905080" y="995854"/>
                  <a:pt x="876379" y="1023195"/>
                  <a:pt x="841438" y="1023195"/>
                </a:cubicBezTo>
                <a:lnTo>
                  <a:pt x="656750" y="1023195"/>
                </a:lnTo>
                <a:cubicBezTo>
                  <a:pt x="645519" y="1043079"/>
                  <a:pt x="624305" y="1056749"/>
                  <a:pt x="600595" y="1056749"/>
                </a:cubicBezTo>
                <a:lnTo>
                  <a:pt x="415907" y="1056749"/>
                </a:lnTo>
                <a:cubicBezTo>
                  <a:pt x="404676" y="1076634"/>
                  <a:pt x="383462" y="1090304"/>
                  <a:pt x="358504" y="1090304"/>
                </a:cubicBezTo>
                <a:lnTo>
                  <a:pt x="135132" y="1090304"/>
                </a:lnTo>
                <a:cubicBezTo>
                  <a:pt x="100190" y="1090304"/>
                  <a:pt x="71489" y="1061721"/>
                  <a:pt x="71489" y="1026923"/>
                </a:cubicBezTo>
                <a:lnTo>
                  <a:pt x="71489" y="764699"/>
                </a:lnTo>
                <a:cubicBezTo>
                  <a:pt x="71489" y="736115"/>
                  <a:pt x="64002" y="562127"/>
                  <a:pt x="56514" y="539757"/>
                </a:cubicBezTo>
                <a:cubicBezTo>
                  <a:pt x="12838" y="480105"/>
                  <a:pt x="-5880" y="406781"/>
                  <a:pt x="1607" y="333458"/>
                </a:cubicBezTo>
                <a:cubicBezTo>
                  <a:pt x="16582" y="195510"/>
                  <a:pt x="127645" y="83661"/>
                  <a:pt x="266160" y="67505"/>
                </a:cubicBezTo>
                <a:cubicBezTo>
                  <a:pt x="306093" y="63777"/>
                  <a:pt x="346025" y="67505"/>
                  <a:pt x="383462" y="78690"/>
                </a:cubicBezTo>
                <a:cubicBezTo>
                  <a:pt x="422147" y="55077"/>
                  <a:pt x="463327" y="40164"/>
                  <a:pt x="507003" y="35193"/>
                </a:cubicBezTo>
                <a:cubicBezTo>
                  <a:pt x="548183" y="31465"/>
                  <a:pt x="586868" y="33950"/>
                  <a:pt x="624305" y="45135"/>
                </a:cubicBezTo>
                <a:cubicBezTo>
                  <a:pt x="661741" y="21523"/>
                  <a:pt x="705418" y="6609"/>
                  <a:pt x="747846" y="1638"/>
                </a:cubicBezTo>
                <a:cubicBezTo>
                  <a:pt x="769684" y="-537"/>
                  <a:pt x="791210" y="-537"/>
                  <a:pt x="812229" y="1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92">
            <a:extLst>
              <a:ext uri="{FF2B5EF4-FFF2-40B4-BE49-F238E27FC236}">
                <a16:creationId xmlns:a16="http://schemas.microsoft.com/office/drawing/2014/main" id="{373DBE23-09F2-4748-9E5D-54C89F3CA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993" y="5641291"/>
            <a:ext cx="1164526" cy="1164526"/>
          </a:xfrm>
          <a:custGeom>
            <a:avLst/>
            <a:gdLst>
              <a:gd name="T0" fmla="*/ 644 w 933"/>
              <a:gd name="T1" fmla="*/ 626 h 933"/>
              <a:gd name="T2" fmla="*/ 694 w 933"/>
              <a:gd name="T3" fmla="*/ 580 h 933"/>
              <a:gd name="T4" fmla="*/ 680 w 933"/>
              <a:gd name="T5" fmla="*/ 503 h 933"/>
              <a:gd name="T6" fmla="*/ 576 w 933"/>
              <a:gd name="T7" fmla="*/ 511 h 933"/>
              <a:gd name="T8" fmla="*/ 567 w 933"/>
              <a:gd name="T9" fmla="*/ 384 h 933"/>
              <a:gd name="T10" fmla="*/ 571 w 933"/>
              <a:gd name="T11" fmla="*/ 374 h 933"/>
              <a:gd name="T12" fmla="*/ 526 w 933"/>
              <a:gd name="T13" fmla="*/ 336 h 933"/>
              <a:gd name="T14" fmla="*/ 521 w 933"/>
              <a:gd name="T15" fmla="*/ 271 h 933"/>
              <a:gd name="T16" fmla="*/ 570 w 933"/>
              <a:gd name="T17" fmla="*/ 262 h 933"/>
              <a:gd name="T18" fmla="*/ 614 w 933"/>
              <a:gd name="T19" fmla="*/ 316 h 933"/>
              <a:gd name="T20" fmla="*/ 634 w 933"/>
              <a:gd name="T21" fmla="*/ 317 h 933"/>
              <a:gd name="T22" fmla="*/ 889 w 933"/>
              <a:gd name="T23" fmla="*/ 424 h 933"/>
              <a:gd name="T24" fmla="*/ 889 w 933"/>
              <a:gd name="T25" fmla="*/ 509 h 933"/>
              <a:gd name="T26" fmla="*/ 466 w 933"/>
              <a:gd name="T27" fmla="*/ 907 h 933"/>
              <a:gd name="T28" fmla="*/ 243 w 933"/>
              <a:gd name="T29" fmla="*/ 708 h 933"/>
              <a:gd name="T30" fmla="*/ 325 w 933"/>
              <a:gd name="T31" fmla="*/ 671 h 933"/>
              <a:gd name="T32" fmla="*/ 430 w 933"/>
              <a:gd name="T33" fmla="*/ 680 h 933"/>
              <a:gd name="T34" fmla="*/ 444 w 933"/>
              <a:gd name="T35" fmla="*/ 602 h 933"/>
              <a:gd name="T36" fmla="*/ 466 w 933"/>
              <a:gd name="T37" fmla="*/ 485 h 933"/>
              <a:gd name="T38" fmla="*/ 559 w 933"/>
              <a:gd name="T39" fmla="*/ 571 h 933"/>
              <a:gd name="T40" fmla="*/ 597 w 933"/>
              <a:gd name="T41" fmla="*/ 527 h 933"/>
              <a:gd name="T42" fmla="*/ 613 w 933"/>
              <a:gd name="T43" fmla="*/ 512 h 933"/>
              <a:gd name="T44" fmla="*/ 670 w 933"/>
              <a:gd name="T45" fmla="*/ 570 h 933"/>
              <a:gd name="T46" fmla="*/ 617 w 933"/>
              <a:gd name="T47" fmla="*/ 615 h 933"/>
              <a:gd name="T48" fmla="*/ 612 w 933"/>
              <a:gd name="T49" fmla="*/ 624 h 933"/>
              <a:gd name="T50" fmla="*/ 508 w 933"/>
              <a:gd name="T51" fmla="*/ 889 h 933"/>
              <a:gd name="T52" fmla="*/ 43 w 933"/>
              <a:gd name="T53" fmla="*/ 424 h 933"/>
              <a:gd name="T54" fmla="*/ 261 w 933"/>
              <a:gd name="T55" fmla="*/ 326 h 933"/>
              <a:gd name="T56" fmla="*/ 239 w 933"/>
              <a:gd name="T57" fmla="*/ 352 h 933"/>
              <a:gd name="T58" fmla="*/ 330 w 933"/>
              <a:gd name="T59" fmla="*/ 444 h 933"/>
              <a:gd name="T60" fmla="*/ 376 w 933"/>
              <a:gd name="T61" fmla="*/ 395 h 933"/>
              <a:gd name="T62" fmla="*/ 365 w 933"/>
              <a:gd name="T63" fmla="*/ 549 h 933"/>
              <a:gd name="T64" fmla="*/ 367 w 933"/>
              <a:gd name="T65" fmla="*/ 569 h 933"/>
              <a:gd name="T66" fmla="*/ 420 w 933"/>
              <a:gd name="T67" fmla="*/ 613 h 933"/>
              <a:gd name="T68" fmla="*/ 412 w 933"/>
              <a:gd name="T69" fmla="*/ 662 h 933"/>
              <a:gd name="T70" fmla="*/ 347 w 933"/>
              <a:gd name="T71" fmla="*/ 657 h 933"/>
              <a:gd name="T72" fmla="*/ 309 w 933"/>
              <a:gd name="T73" fmla="*/ 612 h 933"/>
              <a:gd name="T74" fmla="*/ 225 w 933"/>
              <a:gd name="T75" fmla="*/ 690 h 933"/>
              <a:gd name="T76" fmla="*/ 26 w 933"/>
              <a:gd name="T77" fmla="*/ 466 h 933"/>
              <a:gd name="T78" fmla="*/ 466 w 933"/>
              <a:gd name="T79" fmla="*/ 26 h 933"/>
              <a:gd name="T80" fmla="*/ 689 w 933"/>
              <a:gd name="T81" fmla="*/ 225 h 933"/>
              <a:gd name="T82" fmla="*/ 607 w 933"/>
              <a:gd name="T83" fmla="*/ 261 h 933"/>
              <a:gd name="T84" fmla="*/ 502 w 933"/>
              <a:gd name="T85" fmla="*/ 253 h 933"/>
              <a:gd name="T86" fmla="*/ 489 w 933"/>
              <a:gd name="T87" fmla="*/ 330 h 933"/>
              <a:gd name="T88" fmla="*/ 466 w 933"/>
              <a:gd name="T89" fmla="*/ 448 h 933"/>
              <a:gd name="T90" fmla="*/ 374 w 933"/>
              <a:gd name="T91" fmla="*/ 362 h 933"/>
              <a:gd name="T92" fmla="*/ 336 w 933"/>
              <a:gd name="T93" fmla="*/ 407 h 933"/>
              <a:gd name="T94" fmla="*/ 319 w 933"/>
              <a:gd name="T95" fmla="*/ 421 h 933"/>
              <a:gd name="T96" fmla="*/ 262 w 933"/>
              <a:gd name="T97" fmla="*/ 363 h 933"/>
              <a:gd name="T98" fmla="*/ 315 w 933"/>
              <a:gd name="T99" fmla="*/ 319 h 933"/>
              <a:gd name="T100" fmla="*/ 321 w 933"/>
              <a:gd name="T101" fmla="*/ 309 h 933"/>
              <a:gd name="T102" fmla="*/ 424 w 933"/>
              <a:gd name="T103" fmla="*/ 44 h 933"/>
              <a:gd name="T104" fmla="*/ 527 w 933"/>
              <a:gd name="T105" fmla="*/ 26 h 933"/>
              <a:gd name="T106" fmla="*/ 406 w 933"/>
              <a:gd name="T107" fmla="*/ 26 h 933"/>
              <a:gd name="T108" fmla="*/ 0 w 933"/>
              <a:gd name="T109" fmla="*/ 466 h 933"/>
              <a:gd name="T110" fmla="*/ 406 w 933"/>
              <a:gd name="T111" fmla="*/ 907 h 933"/>
              <a:gd name="T112" fmla="*/ 466 w 933"/>
              <a:gd name="T113" fmla="*/ 932 h 933"/>
              <a:gd name="T114" fmla="*/ 907 w 933"/>
              <a:gd name="T115" fmla="*/ 527 h 933"/>
              <a:gd name="T116" fmla="*/ 907 w 933"/>
              <a:gd name="T117" fmla="*/ 40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33" h="933">
                <a:moveTo>
                  <a:pt x="889" y="509"/>
                </a:moveTo>
                <a:lnTo>
                  <a:pt x="708" y="690"/>
                </a:lnTo>
                <a:lnTo>
                  <a:pt x="644" y="626"/>
                </a:lnTo>
                <a:lnTo>
                  <a:pt x="671" y="607"/>
                </a:lnTo>
                <a:lnTo>
                  <a:pt x="671" y="607"/>
                </a:lnTo>
                <a:cubicBezTo>
                  <a:pt x="681" y="599"/>
                  <a:pt x="689" y="591"/>
                  <a:pt x="694" y="580"/>
                </a:cubicBezTo>
                <a:lnTo>
                  <a:pt x="694" y="580"/>
                </a:lnTo>
                <a:cubicBezTo>
                  <a:pt x="706" y="554"/>
                  <a:pt x="701" y="523"/>
                  <a:pt x="680" y="503"/>
                </a:cubicBezTo>
                <a:lnTo>
                  <a:pt x="680" y="503"/>
                </a:lnTo>
                <a:cubicBezTo>
                  <a:pt x="660" y="482"/>
                  <a:pt x="628" y="477"/>
                  <a:pt x="603" y="489"/>
                </a:cubicBezTo>
                <a:lnTo>
                  <a:pt x="603" y="489"/>
                </a:lnTo>
                <a:cubicBezTo>
                  <a:pt x="592" y="494"/>
                  <a:pt x="583" y="501"/>
                  <a:pt x="576" y="511"/>
                </a:cubicBezTo>
                <a:lnTo>
                  <a:pt x="556" y="538"/>
                </a:lnTo>
                <a:lnTo>
                  <a:pt x="484" y="466"/>
                </a:lnTo>
                <a:lnTo>
                  <a:pt x="567" y="384"/>
                </a:lnTo>
                <a:lnTo>
                  <a:pt x="567" y="384"/>
                </a:lnTo>
                <a:cubicBezTo>
                  <a:pt x="570" y="381"/>
                  <a:pt x="571" y="377"/>
                  <a:pt x="571" y="374"/>
                </a:cubicBezTo>
                <a:lnTo>
                  <a:pt x="571" y="374"/>
                </a:lnTo>
                <a:cubicBezTo>
                  <a:pt x="570" y="370"/>
                  <a:pt x="568" y="366"/>
                  <a:pt x="565" y="364"/>
                </a:cubicBezTo>
                <a:lnTo>
                  <a:pt x="526" y="336"/>
                </a:lnTo>
                <a:lnTo>
                  <a:pt x="526" y="336"/>
                </a:lnTo>
                <a:cubicBezTo>
                  <a:pt x="519" y="332"/>
                  <a:pt x="514" y="326"/>
                  <a:pt x="512" y="320"/>
                </a:cubicBezTo>
                <a:lnTo>
                  <a:pt x="512" y="320"/>
                </a:lnTo>
                <a:cubicBezTo>
                  <a:pt x="505" y="303"/>
                  <a:pt x="508" y="284"/>
                  <a:pt x="521" y="271"/>
                </a:cubicBezTo>
                <a:lnTo>
                  <a:pt x="521" y="271"/>
                </a:lnTo>
                <a:cubicBezTo>
                  <a:pt x="534" y="258"/>
                  <a:pt x="553" y="254"/>
                  <a:pt x="570" y="262"/>
                </a:cubicBezTo>
                <a:lnTo>
                  <a:pt x="570" y="262"/>
                </a:lnTo>
                <a:cubicBezTo>
                  <a:pt x="576" y="265"/>
                  <a:pt x="581" y="270"/>
                  <a:pt x="586" y="276"/>
                </a:cubicBezTo>
                <a:lnTo>
                  <a:pt x="614" y="316"/>
                </a:lnTo>
                <a:lnTo>
                  <a:pt x="614" y="316"/>
                </a:lnTo>
                <a:cubicBezTo>
                  <a:pt x="617" y="319"/>
                  <a:pt x="620" y="320"/>
                  <a:pt x="623" y="321"/>
                </a:cubicBezTo>
                <a:lnTo>
                  <a:pt x="623" y="321"/>
                </a:lnTo>
                <a:cubicBezTo>
                  <a:pt x="627" y="321"/>
                  <a:pt x="631" y="320"/>
                  <a:pt x="634" y="317"/>
                </a:cubicBezTo>
                <a:lnTo>
                  <a:pt x="708" y="243"/>
                </a:lnTo>
                <a:lnTo>
                  <a:pt x="889" y="424"/>
                </a:lnTo>
                <a:lnTo>
                  <a:pt x="889" y="424"/>
                </a:lnTo>
                <a:cubicBezTo>
                  <a:pt x="900" y="435"/>
                  <a:pt x="907" y="451"/>
                  <a:pt x="907" y="466"/>
                </a:cubicBezTo>
                <a:lnTo>
                  <a:pt x="907" y="466"/>
                </a:lnTo>
                <a:cubicBezTo>
                  <a:pt x="907" y="482"/>
                  <a:pt x="900" y="498"/>
                  <a:pt x="889" y="509"/>
                </a:cubicBezTo>
                <a:close/>
                <a:moveTo>
                  <a:pt x="508" y="889"/>
                </a:moveTo>
                <a:lnTo>
                  <a:pt x="508" y="889"/>
                </a:lnTo>
                <a:cubicBezTo>
                  <a:pt x="497" y="901"/>
                  <a:pt x="482" y="907"/>
                  <a:pt x="466" y="907"/>
                </a:cubicBezTo>
                <a:lnTo>
                  <a:pt x="466" y="907"/>
                </a:lnTo>
                <a:cubicBezTo>
                  <a:pt x="450" y="907"/>
                  <a:pt x="435" y="901"/>
                  <a:pt x="424" y="889"/>
                </a:cubicBezTo>
                <a:lnTo>
                  <a:pt x="243" y="708"/>
                </a:lnTo>
                <a:lnTo>
                  <a:pt x="306" y="644"/>
                </a:lnTo>
                <a:lnTo>
                  <a:pt x="325" y="671"/>
                </a:lnTo>
                <a:lnTo>
                  <a:pt x="325" y="671"/>
                </a:lnTo>
                <a:cubicBezTo>
                  <a:pt x="334" y="682"/>
                  <a:pt x="342" y="690"/>
                  <a:pt x="352" y="694"/>
                </a:cubicBezTo>
                <a:lnTo>
                  <a:pt x="352" y="694"/>
                </a:lnTo>
                <a:cubicBezTo>
                  <a:pt x="378" y="706"/>
                  <a:pt x="410" y="701"/>
                  <a:pt x="430" y="680"/>
                </a:cubicBezTo>
                <a:lnTo>
                  <a:pt x="430" y="680"/>
                </a:lnTo>
                <a:cubicBezTo>
                  <a:pt x="450" y="660"/>
                  <a:pt x="456" y="629"/>
                  <a:pt x="444" y="602"/>
                </a:cubicBezTo>
                <a:lnTo>
                  <a:pt x="444" y="602"/>
                </a:lnTo>
                <a:cubicBezTo>
                  <a:pt x="439" y="592"/>
                  <a:pt x="432" y="583"/>
                  <a:pt x="421" y="576"/>
                </a:cubicBezTo>
                <a:lnTo>
                  <a:pt x="395" y="557"/>
                </a:lnTo>
                <a:lnTo>
                  <a:pt x="466" y="485"/>
                </a:lnTo>
                <a:lnTo>
                  <a:pt x="549" y="568"/>
                </a:lnTo>
                <a:lnTo>
                  <a:pt x="549" y="568"/>
                </a:lnTo>
                <a:cubicBezTo>
                  <a:pt x="551" y="570"/>
                  <a:pt x="555" y="571"/>
                  <a:pt x="559" y="571"/>
                </a:cubicBezTo>
                <a:lnTo>
                  <a:pt x="559" y="571"/>
                </a:lnTo>
                <a:cubicBezTo>
                  <a:pt x="563" y="570"/>
                  <a:pt x="566" y="569"/>
                  <a:pt x="568" y="566"/>
                </a:cubicBezTo>
                <a:lnTo>
                  <a:pt x="597" y="527"/>
                </a:lnTo>
                <a:lnTo>
                  <a:pt x="597" y="527"/>
                </a:lnTo>
                <a:cubicBezTo>
                  <a:pt x="601" y="520"/>
                  <a:pt x="607" y="515"/>
                  <a:pt x="613" y="512"/>
                </a:cubicBezTo>
                <a:lnTo>
                  <a:pt x="613" y="512"/>
                </a:lnTo>
                <a:cubicBezTo>
                  <a:pt x="629" y="505"/>
                  <a:pt x="649" y="508"/>
                  <a:pt x="662" y="521"/>
                </a:cubicBezTo>
                <a:lnTo>
                  <a:pt x="662" y="521"/>
                </a:lnTo>
                <a:cubicBezTo>
                  <a:pt x="675" y="534"/>
                  <a:pt x="678" y="553"/>
                  <a:pt x="670" y="570"/>
                </a:cubicBezTo>
                <a:lnTo>
                  <a:pt x="670" y="570"/>
                </a:lnTo>
                <a:cubicBezTo>
                  <a:pt x="668" y="575"/>
                  <a:pt x="663" y="581"/>
                  <a:pt x="656" y="586"/>
                </a:cubicBezTo>
                <a:lnTo>
                  <a:pt x="617" y="615"/>
                </a:lnTo>
                <a:lnTo>
                  <a:pt x="617" y="615"/>
                </a:lnTo>
                <a:cubicBezTo>
                  <a:pt x="614" y="616"/>
                  <a:pt x="612" y="620"/>
                  <a:pt x="612" y="624"/>
                </a:cubicBezTo>
                <a:lnTo>
                  <a:pt x="612" y="624"/>
                </a:lnTo>
                <a:cubicBezTo>
                  <a:pt x="612" y="627"/>
                  <a:pt x="613" y="631"/>
                  <a:pt x="615" y="634"/>
                </a:cubicBezTo>
                <a:lnTo>
                  <a:pt x="689" y="708"/>
                </a:lnTo>
                <a:lnTo>
                  <a:pt x="508" y="889"/>
                </a:lnTo>
                <a:close/>
                <a:moveTo>
                  <a:pt x="26" y="466"/>
                </a:moveTo>
                <a:lnTo>
                  <a:pt x="26" y="466"/>
                </a:lnTo>
                <a:cubicBezTo>
                  <a:pt x="26" y="451"/>
                  <a:pt x="32" y="435"/>
                  <a:pt x="43" y="424"/>
                </a:cubicBezTo>
                <a:lnTo>
                  <a:pt x="225" y="243"/>
                </a:lnTo>
                <a:lnTo>
                  <a:pt x="288" y="306"/>
                </a:lnTo>
                <a:lnTo>
                  <a:pt x="261" y="326"/>
                </a:lnTo>
                <a:lnTo>
                  <a:pt x="261" y="326"/>
                </a:lnTo>
                <a:cubicBezTo>
                  <a:pt x="251" y="333"/>
                  <a:pt x="243" y="343"/>
                  <a:pt x="239" y="352"/>
                </a:cubicBezTo>
                <a:lnTo>
                  <a:pt x="239" y="352"/>
                </a:lnTo>
                <a:cubicBezTo>
                  <a:pt x="226" y="379"/>
                  <a:pt x="232" y="410"/>
                  <a:pt x="253" y="430"/>
                </a:cubicBezTo>
                <a:lnTo>
                  <a:pt x="253" y="430"/>
                </a:lnTo>
                <a:cubicBezTo>
                  <a:pt x="273" y="451"/>
                  <a:pt x="304" y="456"/>
                  <a:pt x="330" y="444"/>
                </a:cubicBezTo>
                <a:lnTo>
                  <a:pt x="330" y="444"/>
                </a:lnTo>
                <a:cubicBezTo>
                  <a:pt x="340" y="440"/>
                  <a:pt x="349" y="432"/>
                  <a:pt x="357" y="421"/>
                </a:cubicBezTo>
                <a:lnTo>
                  <a:pt x="376" y="395"/>
                </a:lnTo>
                <a:lnTo>
                  <a:pt x="448" y="466"/>
                </a:lnTo>
                <a:lnTo>
                  <a:pt x="365" y="549"/>
                </a:lnTo>
                <a:lnTo>
                  <a:pt x="365" y="549"/>
                </a:lnTo>
                <a:cubicBezTo>
                  <a:pt x="363" y="552"/>
                  <a:pt x="362" y="555"/>
                  <a:pt x="362" y="559"/>
                </a:cubicBezTo>
                <a:lnTo>
                  <a:pt x="362" y="559"/>
                </a:lnTo>
                <a:cubicBezTo>
                  <a:pt x="362" y="563"/>
                  <a:pt x="364" y="566"/>
                  <a:pt x="367" y="569"/>
                </a:cubicBezTo>
                <a:lnTo>
                  <a:pt x="406" y="597"/>
                </a:lnTo>
                <a:lnTo>
                  <a:pt x="406" y="597"/>
                </a:lnTo>
                <a:cubicBezTo>
                  <a:pt x="413" y="602"/>
                  <a:pt x="418" y="607"/>
                  <a:pt x="420" y="613"/>
                </a:cubicBezTo>
                <a:lnTo>
                  <a:pt x="420" y="613"/>
                </a:lnTo>
                <a:cubicBezTo>
                  <a:pt x="428" y="630"/>
                  <a:pt x="425" y="649"/>
                  <a:pt x="412" y="662"/>
                </a:cubicBezTo>
                <a:lnTo>
                  <a:pt x="412" y="662"/>
                </a:lnTo>
                <a:cubicBezTo>
                  <a:pt x="399" y="674"/>
                  <a:pt x="379" y="678"/>
                  <a:pt x="363" y="671"/>
                </a:cubicBezTo>
                <a:lnTo>
                  <a:pt x="363" y="671"/>
                </a:lnTo>
                <a:cubicBezTo>
                  <a:pt x="357" y="668"/>
                  <a:pt x="351" y="663"/>
                  <a:pt x="347" y="657"/>
                </a:cubicBezTo>
                <a:lnTo>
                  <a:pt x="318" y="617"/>
                </a:lnTo>
                <a:lnTo>
                  <a:pt x="318" y="617"/>
                </a:lnTo>
                <a:cubicBezTo>
                  <a:pt x="316" y="614"/>
                  <a:pt x="313" y="612"/>
                  <a:pt x="309" y="612"/>
                </a:cubicBezTo>
                <a:lnTo>
                  <a:pt x="309" y="612"/>
                </a:lnTo>
                <a:cubicBezTo>
                  <a:pt x="305" y="611"/>
                  <a:pt x="302" y="613"/>
                  <a:pt x="299" y="616"/>
                </a:cubicBezTo>
                <a:lnTo>
                  <a:pt x="225" y="690"/>
                </a:lnTo>
                <a:lnTo>
                  <a:pt x="43" y="509"/>
                </a:lnTo>
                <a:lnTo>
                  <a:pt x="43" y="509"/>
                </a:lnTo>
                <a:cubicBezTo>
                  <a:pt x="32" y="498"/>
                  <a:pt x="26" y="482"/>
                  <a:pt x="26" y="466"/>
                </a:cubicBezTo>
                <a:close/>
                <a:moveTo>
                  <a:pt x="424" y="44"/>
                </a:moveTo>
                <a:lnTo>
                  <a:pt x="424" y="44"/>
                </a:lnTo>
                <a:cubicBezTo>
                  <a:pt x="435" y="32"/>
                  <a:pt x="450" y="26"/>
                  <a:pt x="466" y="26"/>
                </a:cubicBezTo>
                <a:lnTo>
                  <a:pt x="466" y="26"/>
                </a:lnTo>
                <a:cubicBezTo>
                  <a:pt x="482" y="26"/>
                  <a:pt x="497" y="32"/>
                  <a:pt x="508" y="44"/>
                </a:cubicBezTo>
                <a:lnTo>
                  <a:pt x="689" y="225"/>
                </a:lnTo>
                <a:lnTo>
                  <a:pt x="626" y="288"/>
                </a:lnTo>
                <a:lnTo>
                  <a:pt x="607" y="261"/>
                </a:lnTo>
                <a:lnTo>
                  <a:pt x="607" y="261"/>
                </a:lnTo>
                <a:cubicBezTo>
                  <a:pt x="599" y="251"/>
                  <a:pt x="590" y="243"/>
                  <a:pt x="580" y="238"/>
                </a:cubicBezTo>
                <a:lnTo>
                  <a:pt x="580" y="238"/>
                </a:lnTo>
                <a:cubicBezTo>
                  <a:pt x="554" y="227"/>
                  <a:pt x="523" y="232"/>
                  <a:pt x="502" y="253"/>
                </a:cubicBezTo>
                <a:lnTo>
                  <a:pt x="502" y="253"/>
                </a:lnTo>
                <a:cubicBezTo>
                  <a:pt x="482" y="273"/>
                  <a:pt x="477" y="304"/>
                  <a:pt x="489" y="330"/>
                </a:cubicBezTo>
                <a:lnTo>
                  <a:pt x="489" y="330"/>
                </a:lnTo>
                <a:cubicBezTo>
                  <a:pt x="493" y="340"/>
                  <a:pt x="501" y="350"/>
                  <a:pt x="511" y="357"/>
                </a:cubicBezTo>
                <a:lnTo>
                  <a:pt x="538" y="377"/>
                </a:lnTo>
                <a:lnTo>
                  <a:pt x="466" y="448"/>
                </a:lnTo>
                <a:lnTo>
                  <a:pt x="384" y="366"/>
                </a:lnTo>
                <a:lnTo>
                  <a:pt x="384" y="366"/>
                </a:lnTo>
                <a:cubicBezTo>
                  <a:pt x="381" y="363"/>
                  <a:pt x="378" y="362"/>
                  <a:pt x="374" y="362"/>
                </a:cubicBezTo>
                <a:lnTo>
                  <a:pt x="374" y="362"/>
                </a:lnTo>
                <a:cubicBezTo>
                  <a:pt x="369" y="362"/>
                  <a:pt x="367" y="364"/>
                  <a:pt x="364" y="367"/>
                </a:cubicBezTo>
                <a:lnTo>
                  <a:pt x="336" y="407"/>
                </a:lnTo>
                <a:lnTo>
                  <a:pt x="336" y="407"/>
                </a:lnTo>
                <a:cubicBezTo>
                  <a:pt x="331" y="413"/>
                  <a:pt x="325" y="418"/>
                  <a:pt x="319" y="421"/>
                </a:cubicBezTo>
                <a:lnTo>
                  <a:pt x="319" y="421"/>
                </a:lnTo>
                <a:cubicBezTo>
                  <a:pt x="303" y="428"/>
                  <a:pt x="283" y="425"/>
                  <a:pt x="271" y="412"/>
                </a:cubicBezTo>
                <a:lnTo>
                  <a:pt x="271" y="412"/>
                </a:lnTo>
                <a:cubicBezTo>
                  <a:pt x="258" y="399"/>
                  <a:pt x="254" y="380"/>
                  <a:pt x="262" y="363"/>
                </a:cubicBezTo>
                <a:lnTo>
                  <a:pt x="262" y="363"/>
                </a:lnTo>
                <a:cubicBezTo>
                  <a:pt x="264" y="357"/>
                  <a:pt x="270" y="351"/>
                  <a:pt x="276" y="347"/>
                </a:cubicBezTo>
                <a:lnTo>
                  <a:pt x="315" y="319"/>
                </a:lnTo>
                <a:lnTo>
                  <a:pt x="315" y="319"/>
                </a:lnTo>
                <a:cubicBezTo>
                  <a:pt x="318" y="316"/>
                  <a:pt x="321" y="313"/>
                  <a:pt x="321" y="309"/>
                </a:cubicBezTo>
                <a:lnTo>
                  <a:pt x="321" y="309"/>
                </a:lnTo>
                <a:cubicBezTo>
                  <a:pt x="321" y="305"/>
                  <a:pt x="319" y="301"/>
                  <a:pt x="317" y="299"/>
                </a:cubicBezTo>
                <a:lnTo>
                  <a:pt x="243" y="225"/>
                </a:lnTo>
                <a:lnTo>
                  <a:pt x="424" y="44"/>
                </a:lnTo>
                <a:close/>
                <a:moveTo>
                  <a:pt x="907" y="406"/>
                </a:moveTo>
                <a:lnTo>
                  <a:pt x="527" y="26"/>
                </a:lnTo>
                <a:lnTo>
                  <a:pt x="527" y="26"/>
                </a:lnTo>
                <a:cubicBezTo>
                  <a:pt x="511" y="9"/>
                  <a:pt x="489" y="0"/>
                  <a:pt x="466" y="0"/>
                </a:cubicBezTo>
                <a:lnTo>
                  <a:pt x="466" y="0"/>
                </a:lnTo>
                <a:cubicBezTo>
                  <a:pt x="444" y="0"/>
                  <a:pt x="421" y="9"/>
                  <a:pt x="406" y="26"/>
                </a:cubicBezTo>
                <a:lnTo>
                  <a:pt x="25" y="406"/>
                </a:lnTo>
                <a:lnTo>
                  <a:pt x="25" y="406"/>
                </a:lnTo>
                <a:cubicBezTo>
                  <a:pt x="9" y="422"/>
                  <a:pt x="0" y="443"/>
                  <a:pt x="0" y="466"/>
                </a:cubicBezTo>
                <a:lnTo>
                  <a:pt x="0" y="466"/>
                </a:lnTo>
                <a:cubicBezTo>
                  <a:pt x="0" y="489"/>
                  <a:pt x="9" y="511"/>
                  <a:pt x="25" y="527"/>
                </a:cubicBezTo>
                <a:lnTo>
                  <a:pt x="406" y="907"/>
                </a:lnTo>
                <a:lnTo>
                  <a:pt x="406" y="907"/>
                </a:lnTo>
                <a:cubicBezTo>
                  <a:pt x="421" y="924"/>
                  <a:pt x="444" y="932"/>
                  <a:pt x="466" y="932"/>
                </a:cubicBezTo>
                <a:lnTo>
                  <a:pt x="466" y="932"/>
                </a:lnTo>
                <a:cubicBezTo>
                  <a:pt x="489" y="932"/>
                  <a:pt x="511" y="924"/>
                  <a:pt x="527" y="907"/>
                </a:cubicBezTo>
                <a:lnTo>
                  <a:pt x="907" y="527"/>
                </a:lnTo>
                <a:lnTo>
                  <a:pt x="907" y="527"/>
                </a:lnTo>
                <a:cubicBezTo>
                  <a:pt x="924" y="511"/>
                  <a:pt x="932" y="489"/>
                  <a:pt x="932" y="466"/>
                </a:cubicBezTo>
                <a:lnTo>
                  <a:pt x="932" y="466"/>
                </a:lnTo>
                <a:cubicBezTo>
                  <a:pt x="932" y="443"/>
                  <a:pt x="924" y="422"/>
                  <a:pt x="907" y="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93">
            <a:extLst>
              <a:ext uri="{FF2B5EF4-FFF2-40B4-BE49-F238E27FC236}">
                <a16:creationId xmlns:a16="http://schemas.microsoft.com/office/drawing/2014/main" id="{4F8868E8-B816-1144-8C1A-350987985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2266" y="3743448"/>
            <a:ext cx="1098608" cy="1126073"/>
          </a:xfrm>
          <a:custGeom>
            <a:avLst/>
            <a:gdLst>
              <a:gd name="T0" fmla="*/ 507 w 882"/>
              <a:gd name="T1" fmla="*/ 270 h 905"/>
              <a:gd name="T2" fmla="*/ 459 w 882"/>
              <a:gd name="T3" fmla="*/ 171 h 905"/>
              <a:gd name="T4" fmla="*/ 687 w 882"/>
              <a:gd name="T5" fmla="*/ 35 h 905"/>
              <a:gd name="T6" fmla="*/ 683 w 882"/>
              <a:gd name="T7" fmla="*/ 26 h 905"/>
              <a:gd name="T8" fmla="*/ 689 w 882"/>
              <a:gd name="T9" fmla="*/ 81 h 905"/>
              <a:gd name="T10" fmla="*/ 687 w 882"/>
              <a:gd name="T11" fmla="*/ 90 h 905"/>
              <a:gd name="T12" fmla="*/ 687 w 882"/>
              <a:gd name="T13" fmla="*/ 91 h 905"/>
              <a:gd name="T14" fmla="*/ 513 w 882"/>
              <a:gd name="T15" fmla="*/ 268 h 905"/>
              <a:gd name="T16" fmla="*/ 539 w 882"/>
              <a:gd name="T17" fmla="*/ 710 h 905"/>
              <a:gd name="T18" fmla="*/ 343 w 882"/>
              <a:gd name="T19" fmla="*/ 709 h 905"/>
              <a:gd name="T20" fmla="*/ 390 w 882"/>
              <a:gd name="T21" fmla="*/ 291 h 905"/>
              <a:gd name="T22" fmla="*/ 410 w 882"/>
              <a:gd name="T23" fmla="*/ 313 h 905"/>
              <a:gd name="T24" fmla="*/ 441 w 882"/>
              <a:gd name="T25" fmla="*/ 332 h 905"/>
              <a:gd name="T26" fmla="*/ 488 w 882"/>
              <a:gd name="T27" fmla="*/ 289 h 905"/>
              <a:gd name="T28" fmla="*/ 492 w 882"/>
              <a:gd name="T29" fmla="*/ 292 h 905"/>
              <a:gd name="T30" fmla="*/ 196 w 882"/>
              <a:gd name="T31" fmla="*/ 95 h 905"/>
              <a:gd name="T32" fmla="*/ 194 w 882"/>
              <a:gd name="T33" fmla="*/ 92 h 905"/>
              <a:gd name="T34" fmla="*/ 193 w 882"/>
              <a:gd name="T35" fmla="*/ 88 h 905"/>
              <a:gd name="T36" fmla="*/ 192 w 882"/>
              <a:gd name="T37" fmla="*/ 73 h 905"/>
              <a:gd name="T38" fmla="*/ 420 w 882"/>
              <a:gd name="T39" fmla="*/ 158 h 905"/>
              <a:gd name="T40" fmla="*/ 380 w 882"/>
              <a:gd name="T41" fmla="*/ 266 h 905"/>
              <a:gd name="T42" fmla="*/ 375 w 882"/>
              <a:gd name="T43" fmla="*/ 270 h 905"/>
              <a:gd name="T44" fmla="*/ 451 w 882"/>
              <a:gd name="T45" fmla="*/ 135 h 905"/>
              <a:gd name="T46" fmla="*/ 441 w 882"/>
              <a:gd name="T47" fmla="*/ 142 h 905"/>
              <a:gd name="T48" fmla="*/ 650 w 882"/>
              <a:gd name="T49" fmla="*/ 25 h 905"/>
              <a:gd name="T50" fmla="*/ 472 w 882"/>
              <a:gd name="T51" fmla="*/ 264 h 905"/>
              <a:gd name="T52" fmla="*/ 441 w 882"/>
              <a:gd name="T53" fmla="*/ 306 h 905"/>
              <a:gd name="T54" fmla="*/ 410 w 882"/>
              <a:gd name="T55" fmla="*/ 263 h 905"/>
              <a:gd name="T56" fmla="*/ 714 w 882"/>
              <a:gd name="T57" fmla="*/ 87 h 905"/>
              <a:gd name="T58" fmla="*/ 714 w 882"/>
              <a:gd name="T59" fmla="*/ 73 h 905"/>
              <a:gd name="T60" fmla="*/ 714 w 882"/>
              <a:gd name="T61" fmla="*/ 34 h 905"/>
              <a:gd name="T62" fmla="*/ 200 w 882"/>
              <a:gd name="T63" fmla="*/ 0 h 905"/>
              <a:gd name="T64" fmla="*/ 166 w 882"/>
              <a:gd name="T65" fmla="*/ 73 h 905"/>
              <a:gd name="T66" fmla="*/ 167 w 882"/>
              <a:gd name="T67" fmla="*/ 87 h 905"/>
              <a:gd name="T68" fmla="*/ 2 w 882"/>
              <a:gd name="T69" fmla="*/ 156 h 905"/>
              <a:gd name="T70" fmla="*/ 15 w 882"/>
              <a:gd name="T71" fmla="*/ 165 h 905"/>
              <a:gd name="T72" fmla="*/ 176 w 882"/>
              <a:gd name="T73" fmla="*/ 111 h 905"/>
              <a:gd name="T74" fmla="*/ 350 w 882"/>
              <a:gd name="T75" fmla="*/ 287 h 905"/>
              <a:gd name="T76" fmla="*/ 313 w 882"/>
              <a:gd name="T77" fmla="*/ 641 h 905"/>
              <a:gd name="T78" fmla="*/ 423 w 882"/>
              <a:gd name="T79" fmla="*/ 892 h 905"/>
              <a:gd name="T80" fmla="*/ 441 w 882"/>
              <a:gd name="T81" fmla="*/ 904 h 905"/>
              <a:gd name="T82" fmla="*/ 562 w 882"/>
              <a:gd name="T83" fmla="*/ 720 h 905"/>
              <a:gd name="T84" fmla="*/ 517 w 882"/>
              <a:gd name="T85" fmla="*/ 294 h 905"/>
              <a:gd name="T86" fmla="*/ 703 w 882"/>
              <a:gd name="T87" fmla="*/ 112 h 905"/>
              <a:gd name="T88" fmla="*/ 705 w 882"/>
              <a:gd name="T89" fmla="*/ 111 h 905"/>
              <a:gd name="T90" fmla="*/ 866 w 882"/>
              <a:gd name="T91" fmla="*/ 165 h 905"/>
              <a:gd name="T92" fmla="*/ 878 w 882"/>
              <a:gd name="T93" fmla="*/ 156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82" h="905">
                <a:moveTo>
                  <a:pt x="513" y="268"/>
                </a:moveTo>
                <a:lnTo>
                  <a:pt x="513" y="268"/>
                </a:lnTo>
                <a:cubicBezTo>
                  <a:pt x="511" y="270"/>
                  <a:pt x="508" y="270"/>
                  <a:pt x="507" y="270"/>
                </a:cubicBezTo>
                <a:lnTo>
                  <a:pt x="507" y="270"/>
                </a:lnTo>
                <a:cubicBezTo>
                  <a:pt x="505" y="270"/>
                  <a:pt x="502" y="269"/>
                  <a:pt x="500" y="266"/>
                </a:cubicBezTo>
                <a:lnTo>
                  <a:pt x="459" y="171"/>
                </a:lnTo>
                <a:lnTo>
                  <a:pt x="459" y="171"/>
                </a:lnTo>
                <a:cubicBezTo>
                  <a:pt x="456" y="166"/>
                  <a:pt x="458" y="160"/>
                  <a:pt x="463" y="158"/>
                </a:cubicBezTo>
                <a:lnTo>
                  <a:pt x="687" y="35"/>
                </a:lnTo>
                <a:lnTo>
                  <a:pt x="683" y="26"/>
                </a:lnTo>
                <a:lnTo>
                  <a:pt x="683" y="26"/>
                </a:lnTo>
                <a:lnTo>
                  <a:pt x="683" y="26"/>
                </a:lnTo>
                <a:lnTo>
                  <a:pt x="689" y="35"/>
                </a:lnTo>
                <a:lnTo>
                  <a:pt x="689" y="73"/>
                </a:lnTo>
                <a:lnTo>
                  <a:pt x="689" y="81"/>
                </a:lnTo>
                <a:lnTo>
                  <a:pt x="689" y="81"/>
                </a:lnTo>
                <a:cubicBezTo>
                  <a:pt x="689" y="84"/>
                  <a:pt x="688" y="88"/>
                  <a:pt x="687" y="90"/>
                </a:cubicBezTo>
                <a:lnTo>
                  <a:pt x="687" y="90"/>
                </a:lnTo>
                <a:lnTo>
                  <a:pt x="687" y="91"/>
                </a:lnTo>
                <a:lnTo>
                  <a:pt x="687" y="91"/>
                </a:lnTo>
                <a:lnTo>
                  <a:pt x="687" y="91"/>
                </a:lnTo>
                <a:lnTo>
                  <a:pt x="687" y="91"/>
                </a:lnTo>
                <a:cubicBezTo>
                  <a:pt x="686" y="92"/>
                  <a:pt x="685" y="93"/>
                  <a:pt x="685" y="95"/>
                </a:cubicBezTo>
                <a:lnTo>
                  <a:pt x="513" y="268"/>
                </a:lnTo>
                <a:close/>
                <a:moveTo>
                  <a:pt x="544" y="647"/>
                </a:moveTo>
                <a:lnTo>
                  <a:pt x="544" y="647"/>
                </a:lnTo>
                <a:cubicBezTo>
                  <a:pt x="549" y="668"/>
                  <a:pt x="547" y="690"/>
                  <a:pt x="539" y="710"/>
                </a:cubicBezTo>
                <a:lnTo>
                  <a:pt x="441" y="874"/>
                </a:lnTo>
                <a:lnTo>
                  <a:pt x="343" y="709"/>
                </a:lnTo>
                <a:lnTo>
                  <a:pt x="343" y="709"/>
                </a:lnTo>
                <a:cubicBezTo>
                  <a:pt x="335" y="690"/>
                  <a:pt x="333" y="668"/>
                  <a:pt x="338" y="647"/>
                </a:cubicBezTo>
                <a:lnTo>
                  <a:pt x="391" y="291"/>
                </a:lnTo>
                <a:lnTo>
                  <a:pt x="390" y="291"/>
                </a:lnTo>
                <a:lnTo>
                  <a:pt x="390" y="291"/>
                </a:lnTo>
                <a:cubicBezTo>
                  <a:pt x="391" y="290"/>
                  <a:pt x="393" y="289"/>
                  <a:pt x="395" y="288"/>
                </a:cubicBezTo>
                <a:lnTo>
                  <a:pt x="410" y="313"/>
                </a:lnTo>
                <a:lnTo>
                  <a:pt x="410" y="313"/>
                </a:lnTo>
                <a:cubicBezTo>
                  <a:pt x="416" y="325"/>
                  <a:pt x="428" y="332"/>
                  <a:pt x="441" y="332"/>
                </a:cubicBezTo>
                <a:lnTo>
                  <a:pt x="441" y="332"/>
                </a:lnTo>
                <a:lnTo>
                  <a:pt x="441" y="332"/>
                </a:lnTo>
                <a:cubicBezTo>
                  <a:pt x="455" y="331"/>
                  <a:pt x="467" y="325"/>
                  <a:pt x="474" y="313"/>
                </a:cubicBezTo>
                <a:lnTo>
                  <a:pt x="488" y="289"/>
                </a:lnTo>
                <a:lnTo>
                  <a:pt x="488" y="289"/>
                </a:lnTo>
                <a:cubicBezTo>
                  <a:pt x="489" y="290"/>
                  <a:pt x="491" y="290"/>
                  <a:pt x="492" y="291"/>
                </a:cubicBezTo>
                <a:lnTo>
                  <a:pt x="492" y="292"/>
                </a:lnTo>
                <a:lnTo>
                  <a:pt x="543" y="646"/>
                </a:lnTo>
                <a:lnTo>
                  <a:pt x="544" y="647"/>
                </a:lnTo>
                <a:close/>
                <a:moveTo>
                  <a:pt x="196" y="95"/>
                </a:moveTo>
                <a:lnTo>
                  <a:pt x="196" y="95"/>
                </a:lnTo>
                <a:cubicBezTo>
                  <a:pt x="196" y="94"/>
                  <a:pt x="195" y="93"/>
                  <a:pt x="194" y="92"/>
                </a:cubicBezTo>
                <a:lnTo>
                  <a:pt x="194" y="92"/>
                </a:lnTo>
                <a:lnTo>
                  <a:pt x="194" y="91"/>
                </a:lnTo>
                <a:lnTo>
                  <a:pt x="194" y="91"/>
                </a:lnTo>
                <a:cubicBezTo>
                  <a:pt x="194" y="90"/>
                  <a:pt x="194" y="89"/>
                  <a:pt x="193" y="88"/>
                </a:cubicBezTo>
                <a:lnTo>
                  <a:pt x="193" y="88"/>
                </a:lnTo>
                <a:cubicBezTo>
                  <a:pt x="193" y="86"/>
                  <a:pt x="192" y="84"/>
                  <a:pt x="192" y="81"/>
                </a:cubicBezTo>
                <a:lnTo>
                  <a:pt x="192" y="73"/>
                </a:lnTo>
                <a:lnTo>
                  <a:pt x="192" y="35"/>
                </a:lnTo>
                <a:lnTo>
                  <a:pt x="193" y="35"/>
                </a:lnTo>
                <a:lnTo>
                  <a:pt x="420" y="158"/>
                </a:lnTo>
                <a:lnTo>
                  <a:pt x="420" y="158"/>
                </a:lnTo>
                <a:cubicBezTo>
                  <a:pt x="425" y="160"/>
                  <a:pt x="427" y="166"/>
                  <a:pt x="424" y="171"/>
                </a:cubicBezTo>
                <a:lnTo>
                  <a:pt x="380" y="266"/>
                </a:lnTo>
                <a:lnTo>
                  <a:pt x="380" y="266"/>
                </a:lnTo>
                <a:cubicBezTo>
                  <a:pt x="378" y="269"/>
                  <a:pt x="376" y="270"/>
                  <a:pt x="375" y="270"/>
                </a:cubicBezTo>
                <a:lnTo>
                  <a:pt x="375" y="270"/>
                </a:lnTo>
                <a:cubicBezTo>
                  <a:pt x="373" y="270"/>
                  <a:pt x="371" y="270"/>
                  <a:pt x="367" y="268"/>
                </a:cubicBezTo>
                <a:lnTo>
                  <a:pt x="196" y="95"/>
                </a:lnTo>
                <a:close/>
                <a:moveTo>
                  <a:pt x="451" y="135"/>
                </a:moveTo>
                <a:lnTo>
                  <a:pt x="451" y="135"/>
                </a:lnTo>
                <a:cubicBezTo>
                  <a:pt x="447" y="137"/>
                  <a:pt x="444" y="139"/>
                  <a:pt x="441" y="142"/>
                </a:cubicBezTo>
                <a:lnTo>
                  <a:pt x="441" y="142"/>
                </a:lnTo>
                <a:cubicBezTo>
                  <a:pt x="439" y="139"/>
                  <a:pt x="436" y="137"/>
                  <a:pt x="432" y="135"/>
                </a:cubicBezTo>
                <a:lnTo>
                  <a:pt x="230" y="25"/>
                </a:lnTo>
                <a:lnTo>
                  <a:pt x="650" y="25"/>
                </a:lnTo>
                <a:lnTo>
                  <a:pt x="451" y="135"/>
                </a:lnTo>
                <a:close/>
                <a:moveTo>
                  <a:pt x="441" y="196"/>
                </a:moveTo>
                <a:lnTo>
                  <a:pt x="472" y="264"/>
                </a:lnTo>
                <a:lnTo>
                  <a:pt x="451" y="300"/>
                </a:lnTo>
                <a:lnTo>
                  <a:pt x="451" y="300"/>
                </a:lnTo>
                <a:cubicBezTo>
                  <a:pt x="448" y="306"/>
                  <a:pt x="444" y="306"/>
                  <a:pt x="441" y="306"/>
                </a:cubicBezTo>
                <a:lnTo>
                  <a:pt x="441" y="306"/>
                </a:lnTo>
                <a:cubicBezTo>
                  <a:pt x="440" y="306"/>
                  <a:pt x="435" y="305"/>
                  <a:pt x="432" y="300"/>
                </a:cubicBezTo>
                <a:lnTo>
                  <a:pt x="410" y="263"/>
                </a:lnTo>
                <a:lnTo>
                  <a:pt x="441" y="196"/>
                </a:lnTo>
                <a:close/>
                <a:moveTo>
                  <a:pt x="870" y="140"/>
                </a:moveTo>
                <a:lnTo>
                  <a:pt x="714" y="87"/>
                </a:lnTo>
                <a:lnTo>
                  <a:pt x="714" y="87"/>
                </a:lnTo>
                <a:cubicBezTo>
                  <a:pt x="714" y="85"/>
                  <a:pt x="714" y="83"/>
                  <a:pt x="714" y="81"/>
                </a:cubicBezTo>
                <a:lnTo>
                  <a:pt x="714" y="73"/>
                </a:lnTo>
                <a:lnTo>
                  <a:pt x="714" y="35"/>
                </a:lnTo>
                <a:lnTo>
                  <a:pt x="714" y="34"/>
                </a:lnTo>
                <a:lnTo>
                  <a:pt x="714" y="34"/>
                </a:lnTo>
                <a:cubicBezTo>
                  <a:pt x="714" y="15"/>
                  <a:pt x="699" y="0"/>
                  <a:pt x="680" y="0"/>
                </a:cubicBezTo>
                <a:lnTo>
                  <a:pt x="200" y="0"/>
                </a:lnTo>
                <a:lnTo>
                  <a:pt x="200" y="0"/>
                </a:lnTo>
                <a:cubicBezTo>
                  <a:pt x="182" y="0"/>
                  <a:pt x="166" y="15"/>
                  <a:pt x="166" y="34"/>
                </a:cubicBezTo>
                <a:lnTo>
                  <a:pt x="166" y="35"/>
                </a:lnTo>
                <a:lnTo>
                  <a:pt x="166" y="73"/>
                </a:lnTo>
                <a:lnTo>
                  <a:pt x="166" y="81"/>
                </a:lnTo>
                <a:lnTo>
                  <a:pt x="166" y="81"/>
                </a:lnTo>
                <a:cubicBezTo>
                  <a:pt x="166" y="83"/>
                  <a:pt x="167" y="85"/>
                  <a:pt x="167" y="87"/>
                </a:cubicBezTo>
                <a:lnTo>
                  <a:pt x="10" y="140"/>
                </a:lnTo>
                <a:lnTo>
                  <a:pt x="10" y="140"/>
                </a:lnTo>
                <a:cubicBezTo>
                  <a:pt x="4" y="142"/>
                  <a:pt x="0" y="150"/>
                  <a:pt x="2" y="156"/>
                </a:cubicBezTo>
                <a:lnTo>
                  <a:pt x="2" y="156"/>
                </a:lnTo>
                <a:cubicBezTo>
                  <a:pt x="4" y="162"/>
                  <a:pt x="9" y="165"/>
                  <a:pt x="15" y="165"/>
                </a:cubicBezTo>
                <a:lnTo>
                  <a:pt x="15" y="165"/>
                </a:lnTo>
                <a:cubicBezTo>
                  <a:pt x="16" y="165"/>
                  <a:pt x="18" y="165"/>
                  <a:pt x="19" y="164"/>
                </a:cubicBezTo>
                <a:lnTo>
                  <a:pt x="176" y="111"/>
                </a:lnTo>
                <a:lnTo>
                  <a:pt x="176" y="111"/>
                </a:lnTo>
                <a:lnTo>
                  <a:pt x="177" y="111"/>
                </a:lnTo>
                <a:lnTo>
                  <a:pt x="350" y="286"/>
                </a:lnTo>
                <a:lnTo>
                  <a:pt x="350" y="287"/>
                </a:lnTo>
                <a:lnTo>
                  <a:pt x="350" y="287"/>
                </a:lnTo>
                <a:cubicBezTo>
                  <a:pt x="354" y="290"/>
                  <a:pt x="359" y="293"/>
                  <a:pt x="365" y="294"/>
                </a:cubicBezTo>
                <a:lnTo>
                  <a:pt x="313" y="641"/>
                </a:lnTo>
                <a:lnTo>
                  <a:pt x="313" y="641"/>
                </a:lnTo>
                <a:cubicBezTo>
                  <a:pt x="307" y="668"/>
                  <a:pt x="309" y="696"/>
                  <a:pt x="320" y="720"/>
                </a:cubicBezTo>
                <a:lnTo>
                  <a:pt x="423" y="892"/>
                </a:lnTo>
                <a:lnTo>
                  <a:pt x="423" y="892"/>
                </a:lnTo>
                <a:cubicBezTo>
                  <a:pt x="426" y="899"/>
                  <a:pt x="434" y="904"/>
                  <a:pt x="441" y="904"/>
                </a:cubicBezTo>
                <a:lnTo>
                  <a:pt x="441" y="904"/>
                </a:lnTo>
                <a:cubicBezTo>
                  <a:pt x="450" y="904"/>
                  <a:pt x="457" y="899"/>
                  <a:pt x="461" y="892"/>
                </a:cubicBezTo>
                <a:lnTo>
                  <a:pt x="561" y="722"/>
                </a:lnTo>
                <a:lnTo>
                  <a:pt x="562" y="720"/>
                </a:lnTo>
                <a:lnTo>
                  <a:pt x="562" y="720"/>
                </a:lnTo>
                <a:cubicBezTo>
                  <a:pt x="573" y="696"/>
                  <a:pt x="575" y="668"/>
                  <a:pt x="569" y="641"/>
                </a:cubicBezTo>
                <a:lnTo>
                  <a:pt x="517" y="294"/>
                </a:lnTo>
                <a:lnTo>
                  <a:pt x="517" y="294"/>
                </a:lnTo>
                <a:cubicBezTo>
                  <a:pt x="522" y="293"/>
                  <a:pt x="527" y="290"/>
                  <a:pt x="531" y="287"/>
                </a:cubicBezTo>
                <a:lnTo>
                  <a:pt x="703" y="112"/>
                </a:lnTo>
                <a:lnTo>
                  <a:pt x="705" y="111"/>
                </a:lnTo>
                <a:lnTo>
                  <a:pt x="705" y="111"/>
                </a:lnTo>
                <a:lnTo>
                  <a:pt x="705" y="111"/>
                </a:lnTo>
                <a:lnTo>
                  <a:pt x="863" y="164"/>
                </a:lnTo>
                <a:lnTo>
                  <a:pt x="863" y="164"/>
                </a:lnTo>
                <a:cubicBezTo>
                  <a:pt x="864" y="165"/>
                  <a:pt x="865" y="165"/>
                  <a:pt x="866" y="165"/>
                </a:cubicBezTo>
                <a:lnTo>
                  <a:pt x="866" y="165"/>
                </a:lnTo>
                <a:cubicBezTo>
                  <a:pt x="871" y="165"/>
                  <a:pt x="876" y="162"/>
                  <a:pt x="878" y="156"/>
                </a:cubicBezTo>
                <a:lnTo>
                  <a:pt x="878" y="156"/>
                </a:lnTo>
                <a:cubicBezTo>
                  <a:pt x="881" y="150"/>
                  <a:pt x="877" y="142"/>
                  <a:pt x="87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B028328-FF8D-6243-8E11-5F1C57AF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0439" y="9684801"/>
            <a:ext cx="1093931" cy="756793"/>
          </a:xfrm>
          <a:custGeom>
            <a:avLst/>
            <a:gdLst>
              <a:gd name="connsiteX0" fmla="*/ 545254 w 1093931"/>
              <a:gd name="connsiteY0" fmla="*/ 192253 h 756793"/>
              <a:gd name="connsiteX1" fmla="*/ 693672 w 1093931"/>
              <a:gd name="connsiteY1" fmla="*/ 244348 h 756793"/>
              <a:gd name="connsiteX2" fmla="*/ 694919 w 1093931"/>
              <a:gd name="connsiteY2" fmla="*/ 266675 h 756793"/>
              <a:gd name="connsiteX3" fmla="*/ 672469 w 1093931"/>
              <a:gd name="connsiteY3" fmla="*/ 269155 h 756793"/>
              <a:gd name="connsiteX4" fmla="*/ 545254 w 1093931"/>
              <a:gd name="connsiteY4" fmla="*/ 223262 h 756793"/>
              <a:gd name="connsiteX5" fmla="*/ 345700 w 1093931"/>
              <a:gd name="connsiteY5" fmla="*/ 421720 h 756793"/>
              <a:gd name="connsiteX6" fmla="*/ 369397 w 1093931"/>
              <a:gd name="connsiteY6" fmla="*/ 514747 h 756793"/>
              <a:gd name="connsiteX7" fmla="*/ 524051 w 1093931"/>
              <a:gd name="connsiteY7" fmla="*/ 395673 h 756793"/>
              <a:gd name="connsiteX8" fmla="*/ 544006 w 1093931"/>
              <a:gd name="connsiteY8" fmla="*/ 398153 h 756793"/>
              <a:gd name="connsiteX9" fmla="*/ 566456 w 1093931"/>
              <a:gd name="connsiteY9" fmla="*/ 420480 h 756793"/>
              <a:gd name="connsiteX10" fmla="*/ 747302 w 1093931"/>
              <a:gd name="connsiteY10" fmla="*/ 271636 h 756793"/>
              <a:gd name="connsiteX11" fmla="*/ 738572 w 1093931"/>
              <a:gd name="connsiteY11" fmla="*/ 257992 h 756793"/>
              <a:gd name="connsiteX12" fmla="*/ 754785 w 1093931"/>
              <a:gd name="connsiteY12" fmla="*/ 241868 h 756793"/>
              <a:gd name="connsiteX13" fmla="*/ 787213 w 1093931"/>
              <a:gd name="connsiteY13" fmla="*/ 241868 h 756793"/>
              <a:gd name="connsiteX14" fmla="*/ 804674 w 1093931"/>
              <a:gd name="connsiteY14" fmla="*/ 257992 h 756793"/>
              <a:gd name="connsiteX15" fmla="*/ 804674 w 1093931"/>
              <a:gd name="connsiteY15" fmla="*/ 293963 h 756793"/>
              <a:gd name="connsiteX16" fmla="*/ 787213 w 1093931"/>
              <a:gd name="connsiteY16" fmla="*/ 310087 h 756793"/>
              <a:gd name="connsiteX17" fmla="*/ 770999 w 1093931"/>
              <a:gd name="connsiteY17" fmla="*/ 293963 h 756793"/>
              <a:gd name="connsiteX18" fmla="*/ 577681 w 1093931"/>
              <a:gd name="connsiteY18" fmla="*/ 455210 h 756793"/>
              <a:gd name="connsiteX19" fmla="*/ 555231 w 1093931"/>
              <a:gd name="connsiteY19" fmla="*/ 452729 h 756793"/>
              <a:gd name="connsiteX20" fmla="*/ 531534 w 1093931"/>
              <a:gd name="connsiteY20" fmla="*/ 430403 h 756793"/>
              <a:gd name="connsiteX21" fmla="*/ 386858 w 1093931"/>
              <a:gd name="connsiteY21" fmla="*/ 542035 h 756793"/>
              <a:gd name="connsiteX22" fmla="*/ 545254 w 1093931"/>
              <a:gd name="connsiteY22" fmla="*/ 620178 h 756793"/>
              <a:gd name="connsiteX23" fmla="*/ 744808 w 1093931"/>
              <a:gd name="connsiteY23" fmla="*/ 421720 h 756793"/>
              <a:gd name="connsiteX24" fmla="*/ 736077 w 1093931"/>
              <a:gd name="connsiteY24" fmla="*/ 360942 h 756793"/>
              <a:gd name="connsiteX25" fmla="*/ 746055 w 1093931"/>
              <a:gd name="connsiteY25" fmla="*/ 339856 h 756793"/>
              <a:gd name="connsiteX26" fmla="*/ 766010 w 1093931"/>
              <a:gd name="connsiteY26" fmla="*/ 351019 h 756793"/>
              <a:gd name="connsiteX27" fmla="*/ 777235 w 1093931"/>
              <a:gd name="connsiteY27" fmla="*/ 421720 h 756793"/>
              <a:gd name="connsiteX28" fmla="*/ 545254 w 1093931"/>
              <a:gd name="connsiteY28" fmla="*/ 652428 h 756793"/>
              <a:gd name="connsiteX29" fmla="*/ 360666 w 1093931"/>
              <a:gd name="connsiteY29" fmla="*/ 561881 h 756793"/>
              <a:gd name="connsiteX30" fmla="*/ 317014 w 1093931"/>
              <a:gd name="connsiteY30" fmla="*/ 595371 h 756793"/>
              <a:gd name="connsiteX31" fmla="*/ 307036 w 1093931"/>
              <a:gd name="connsiteY31" fmla="*/ 599092 h 756793"/>
              <a:gd name="connsiteX32" fmla="*/ 294564 w 1093931"/>
              <a:gd name="connsiteY32" fmla="*/ 592890 h 756793"/>
              <a:gd name="connsiteX33" fmla="*/ 298305 w 1093931"/>
              <a:gd name="connsiteY33" fmla="*/ 570564 h 756793"/>
              <a:gd name="connsiteX34" fmla="*/ 343205 w 1093931"/>
              <a:gd name="connsiteY34" fmla="*/ 534593 h 756793"/>
              <a:gd name="connsiteX35" fmla="*/ 314519 w 1093931"/>
              <a:gd name="connsiteY35" fmla="*/ 421720 h 756793"/>
              <a:gd name="connsiteX36" fmla="*/ 545254 w 1093931"/>
              <a:gd name="connsiteY36" fmla="*/ 192253 h 756793"/>
              <a:gd name="connsiteX37" fmla="*/ 265299 w 1093931"/>
              <a:gd name="connsiteY37" fmla="*/ 191469 h 756793"/>
              <a:gd name="connsiteX38" fmla="*/ 34604 w 1093931"/>
              <a:gd name="connsiteY38" fmla="*/ 414853 h 756793"/>
              <a:gd name="connsiteX39" fmla="*/ 34604 w 1093931"/>
              <a:gd name="connsiteY39" fmla="*/ 428581 h 756793"/>
              <a:gd name="connsiteX40" fmla="*/ 265299 w 1093931"/>
              <a:gd name="connsiteY40" fmla="*/ 654461 h 756793"/>
              <a:gd name="connsiteX41" fmla="*/ 228227 w 1093931"/>
              <a:gd name="connsiteY41" fmla="*/ 589419 h 756793"/>
              <a:gd name="connsiteX42" fmla="*/ 203417 w 1093931"/>
              <a:gd name="connsiteY42" fmla="*/ 545889 h 756793"/>
              <a:gd name="connsiteX43" fmla="*/ 181750 w 1093931"/>
              <a:gd name="connsiteY43" fmla="*/ 422341 h 756793"/>
              <a:gd name="connsiteX44" fmla="*/ 265299 w 1093931"/>
              <a:gd name="connsiteY44" fmla="*/ 191469 h 756793"/>
              <a:gd name="connsiteX45" fmla="*/ 826450 w 1093931"/>
              <a:gd name="connsiteY45" fmla="*/ 190221 h 756793"/>
              <a:gd name="connsiteX46" fmla="*/ 909999 w 1093931"/>
              <a:gd name="connsiteY46" fmla="*/ 422341 h 756793"/>
              <a:gd name="connsiteX47" fmla="*/ 826450 w 1093931"/>
              <a:gd name="connsiteY47" fmla="*/ 654461 h 756793"/>
              <a:gd name="connsiteX48" fmla="*/ 1060886 w 1093931"/>
              <a:gd name="connsiteY48" fmla="*/ 428581 h 756793"/>
              <a:gd name="connsiteX49" fmla="*/ 1060886 w 1093931"/>
              <a:gd name="connsiteY49" fmla="*/ 414853 h 756793"/>
              <a:gd name="connsiteX50" fmla="*/ 826450 w 1093931"/>
              <a:gd name="connsiteY50" fmla="*/ 190221 h 756793"/>
              <a:gd name="connsiteX51" fmla="*/ 545874 w 1093931"/>
              <a:gd name="connsiteY51" fmla="*/ 120336 h 756793"/>
              <a:gd name="connsiteX52" fmla="*/ 350095 w 1093931"/>
              <a:gd name="connsiteY52" fmla="*/ 154031 h 756793"/>
              <a:gd name="connsiteX53" fmla="*/ 214172 w 1093931"/>
              <a:gd name="connsiteY53" fmla="*/ 422341 h 756793"/>
              <a:gd name="connsiteX54" fmla="*/ 350095 w 1093931"/>
              <a:gd name="connsiteY54" fmla="*/ 690651 h 756793"/>
              <a:gd name="connsiteX55" fmla="*/ 545874 w 1093931"/>
              <a:gd name="connsiteY55" fmla="*/ 724346 h 756793"/>
              <a:gd name="connsiteX56" fmla="*/ 741654 w 1093931"/>
              <a:gd name="connsiteY56" fmla="*/ 690651 h 756793"/>
              <a:gd name="connsiteX57" fmla="*/ 878824 w 1093931"/>
              <a:gd name="connsiteY57" fmla="*/ 422341 h 756793"/>
              <a:gd name="connsiteX58" fmla="*/ 742901 w 1093931"/>
              <a:gd name="connsiteY58" fmla="*/ 154031 h 756793"/>
              <a:gd name="connsiteX59" fmla="*/ 545874 w 1093931"/>
              <a:gd name="connsiteY59" fmla="*/ 120336 h 756793"/>
              <a:gd name="connsiteX60" fmla="*/ 545874 w 1093931"/>
              <a:gd name="connsiteY60" fmla="*/ 87889 h 756793"/>
              <a:gd name="connsiteX61" fmla="*/ 1088320 w 1093931"/>
              <a:gd name="connsiteY61" fmla="*/ 401126 h 756793"/>
              <a:gd name="connsiteX62" fmla="*/ 1088320 w 1093931"/>
              <a:gd name="connsiteY62" fmla="*/ 443556 h 756793"/>
              <a:gd name="connsiteX63" fmla="*/ 545874 w 1093931"/>
              <a:gd name="connsiteY63" fmla="*/ 756793 h 756793"/>
              <a:gd name="connsiteX64" fmla="*/ 4676 w 1093931"/>
              <a:gd name="connsiteY64" fmla="*/ 443556 h 756793"/>
              <a:gd name="connsiteX65" fmla="*/ 4676 w 1093931"/>
              <a:gd name="connsiteY65" fmla="*/ 401126 h 756793"/>
              <a:gd name="connsiteX66" fmla="*/ 333884 w 1093931"/>
              <a:gd name="connsiteY66" fmla="*/ 126576 h 756793"/>
              <a:gd name="connsiteX67" fmla="*/ 336378 w 1093931"/>
              <a:gd name="connsiteY67" fmla="*/ 124080 h 756793"/>
              <a:gd name="connsiteX68" fmla="*/ 336378 w 1093931"/>
              <a:gd name="connsiteY68" fmla="*/ 125328 h 756793"/>
              <a:gd name="connsiteX69" fmla="*/ 545874 w 1093931"/>
              <a:gd name="connsiteY69" fmla="*/ 87889 h 756793"/>
              <a:gd name="connsiteX70" fmla="*/ 544010 w 1093931"/>
              <a:gd name="connsiteY70" fmla="*/ 0 h 756793"/>
              <a:gd name="connsiteX71" fmla="*/ 982715 w 1093931"/>
              <a:gd name="connsiteY71" fmla="*/ 140452 h 756793"/>
              <a:gd name="connsiteX72" fmla="*/ 986454 w 1093931"/>
              <a:gd name="connsiteY72" fmla="*/ 161581 h 756793"/>
              <a:gd name="connsiteX73" fmla="*/ 972745 w 1093931"/>
              <a:gd name="connsiteY73" fmla="*/ 169039 h 756793"/>
              <a:gd name="connsiteX74" fmla="*/ 964021 w 1093931"/>
              <a:gd name="connsiteY74" fmla="*/ 166553 h 756793"/>
              <a:gd name="connsiteX75" fmla="*/ 544010 w 1093931"/>
              <a:gd name="connsiteY75" fmla="*/ 32316 h 756793"/>
              <a:gd name="connsiteX76" fmla="*/ 128985 w 1093931"/>
              <a:gd name="connsiteY76" fmla="*/ 161581 h 756793"/>
              <a:gd name="connsiteX77" fmla="*/ 106551 w 1093931"/>
              <a:gd name="connsiteY77" fmla="*/ 157853 h 756793"/>
              <a:gd name="connsiteX78" fmla="*/ 111536 w 1093931"/>
              <a:gd name="connsiteY78" fmla="*/ 135480 h 756793"/>
              <a:gd name="connsiteX79" fmla="*/ 544010 w 1093931"/>
              <a:gd name="connsiteY79" fmla="*/ 0 h 75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93931" h="756793">
                <a:moveTo>
                  <a:pt x="545254" y="192253"/>
                </a:moveTo>
                <a:cubicBezTo>
                  <a:pt x="598884" y="192253"/>
                  <a:pt x="651267" y="210858"/>
                  <a:pt x="693672" y="244348"/>
                </a:cubicBezTo>
                <a:cubicBezTo>
                  <a:pt x="701155" y="250550"/>
                  <a:pt x="701155" y="259233"/>
                  <a:pt x="694919" y="266675"/>
                </a:cubicBezTo>
                <a:cubicBezTo>
                  <a:pt x="689930" y="274117"/>
                  <a:pt x="679953" y="275357"/>
                  <a:pt x="672469" y="269155"/>
                </a:cubicBezTo>
                <a:cubicBezTo>
                  <a:pt x="637547" y="239387"/>
                  <a:pt x="592648" y="223262"/>
                  <a:pt x="545254" y="223262"/>
                </a:cubicBezTo>
                <a:cubicBezTo>
                  <a:pt x="435499" y="223262"/>
                  <a:pt x="345700" y="312568"/>
                  <a:pt x="345700" y="421720"/>
                </a:cubicBezTo>
                <a:cubicBezTo>
                  <a:pt x="345700" y="455210"/>
                  <a:pt x="354430" y="487459"/>
                  <a:pt x="369397" y="514747"/>
                </a:cubicBezTo>
                <a:lnTo>
                  <a:pt x="524051" y="395673"/>
                </a:lnTo>
                <a:cubicBezTo>
                  <a:pt x="530287" y="391951"/>
                  <a:pt x="539018" y="393192"/>
                  <a:pt x="544006" y="398153"/>
                </a:cubicBezTo>
                <a:lnTo>
                  <a:pt x="566456" y="420480"/>
                </a:lnTo>
                <a:lnTo>
                  <a:pt x="747302" y="271636"/>
                </a:lnTo>
                <a:cubicBezTo>
                  <a:pt x="742313" y="270396"/>
                  <a:pt x="738572" y="264194"/>
                  <a:pt x="738572" y="257992"/>
                </a:cubicBezTo>
                <a:cubicBezTo>
                  <a:pt x="738572" y="248069"/>
                  <a:pt x="746055" y="241868"/>
                  <a:pt x="754785" y="241868"/>
                </a:cubicBezTo>
                <a:lnTo>
                  <a:pt x="787213" y="241868"/>
                </a:lnTo>
                <a:cubicBezTo>
                  <a:pt x="795943" y="241868"/>
                  <a:pt x="804674" y="248069"/>
                  <a:pt x="804674" y="257992"/>
                </a:cubicBezTo>
                <a:lnTo>
                  <a:pt x="804674" y="293963"/>
                </a:lnTo>
                <a:cubicBezTo>
                  <a:pt x="804674" y="302645"/>
                  <a:pt x="795943" y="310087"/>
                  <a:pt x="787213" y="310087"/>
                </a:cubicBezTo>
                <a:cubicBezTo>
                  <a:pt x="779730" y="310087"/>
                  <a:pt x="770999" y="302645"/>
                  <a:pt x="770999" y="293963"/>
                </a:cubicBezTo>
                <a:lnTo>
                  <a:pt x="577681" y="455210"/>
                </a:lnTo>
                <a:cubicBezTo>
                  <a:pt x="570198" y="460171"/>
                  <a:pt x="561467" y="458931"/>
                  <a:pt x="555231" y="452729"/>
                </a:cubicBezTo>
                <a:lnTo>
                  <a:pt x="531534" y="430403"/>
                </a:lnTo>
                <a:lnTo>
                  <a:pt x="386858" y="542035"/>
                </a:lnTo>
                <a:cubicBezTo>
                  <a:pt x="423027" y="589169"/>
                  <a:pt x="480399" y="620178"/>
                  <a:pt x="545254" y="620178"/>
                </a:cubicBezTo>
                <a:cubicBezTo>
                  <a:pt x="656256" y="620178"/>
                  <a:pt x="744808" y="530872"/>
                  <a:pt x="744808" y="421720"/>
                </a:cubicBezTo>
                <a:cubicBezTo>
                  <a:pt x="744808" y="400634"/>
                  <a:pt x="742313" y="380788"/>
                  <a:pt x="736077" y="360942"/>
                </a:cubicBezTo>
                <a:cubicBezTo>
                  <a:pt x="732335" y="352260"/>
                  <a:pt x="737324" y="343577"/>
                  <a:pt x="746055" y="339856"/>
                </a:cubicBezTo>
                <a:cubicBezTo>
                  <a:pt x="753538" y="337375"/>
                  <a:pt x="763516" y="342337"/>
                  <a:pt x="766010" y="351019"/>
                </a:cubicBezTo>
                <a:cubicBezTo>
                  <a:pt x="773493" y="373346"/>
                  <a:pt x="777235" y="398153"/>
                  <a:pt x="777235" y="421720"/>
                </a:cubicBezTo>
                <a:cubicBezTo>
                  <a:pt x="777235" y="549478"/>
                  <a:pt x="672469" y="652428"/>
                  <a:pt x="545254" y="652428"/>
                </a:cubicBezTo>
                <a:cubicBezTo>
                  <a:pt x="470421" y="652428"/>
                  <a:pt x="404319" y="616457"/>
                  <a:pt x="360666" y="561881"/>
                </a:cubicBezTo>
                <a:lnTo>
                  <a:pt x="317014" y="595371"/>
                </a:lnTo>
                <a:cubicBezTo>
                  <a:pt x="314519" y="597852"/>
                  <a:pt x="310778" y="599092"/>
                  <a:pt x="307036" y="599092"/>
                </a:cubicBezTo>
                <a:cubicBezTo>
                  <a:pt x="302047" y="599092"/>
                  <a:pt x="298305" y="596611"/>
                  <a:pt x="294564" y="592890"/>
                </a:cubicBezTo>
                <a:cubicBezTo>
                  <a:pt x="289575" y="585448"/>
                  <a:pt x="290822" y="575525"/>
                  <a:pt x="298305" y="570564"/>
                </a:cubicBezTo>
                <a:lnTo>
                  <a:pt x="343205" y="534593"/>
                </a:lnTo>
                <a:cubicBezTo>
                  <a:pt x="324497" y="501103"/>
                  <a:pt x="314519" y="463892"/>
                  <a:pt x="314519" y="421720"/>
                </a:cubicBezTo>
                <a:cubicBezTo>
                  <a:pt x="314519" y="295203"/>
                  <a:pt x="418038" y="192253"/>
                  <a:pt x="545254" y="192253"/>
                </a:cubicBezTo>
                <a:close/>
                <a:moveTo>
                  <a:pt x="265299" y="191469"/>
                </a:moveTo>
                <a:cubicBezTo>
                  <a:pt x="163045" y="243883"/>
                  <a:pt x="78249" y="322505"/>
                  <a:pt x="34604" y="414853"/>
                </a:cubicBezTo>
                <a:cubicBezTo>
                  <a:pt x="30863" y="419845"/>
                  <a:pt x="30863" y="424837"/>
                  <a:pt x="34604" y="428581"/>
                </a:cubicBezTo>
                <a:cubicBezTo>
                  <a:pt x="78249" y="522177"/>
                  <a:pt x="163045" y="600799"/>
                  <a:pt x="265299" y="654461"/>
                </a:cubicBezTo>
                <a:lnTo>
                  <a:pt x="228227" y="589419"/>
                </a:lnTo>
                <a:lnTo>
                  <a:pt x="203417" y="545889"/>
                </a:lnTo>
                <a:cubicBezTo>
                  <a:pt x="189232" y="506578"/>
                  <a:pt x="181750" y="464771"/>
                  <a:pt x="181750" y="422341"/>
                </a:cubicBezTo>
                <a:cubicBezTo>
                  <a:pt x="181750" y="337480"/>
                  <a:pt x="211678" y="256363"/>
                  <a:pt x="265299" y="191469"/>
                </a:cubicBezTo>
                <a:close/>
                <a:moveTo>
                  <a:pt x="826450" y="190221"/>
                </a:moveTo>
                <a:cubicBezTo>
                  <a:pt x="880071" y="255115"/>
                  <a:pt x="909999" y="337480"/>
                  <a:pt x="909999" y="422341"/>
                </a:cubicBezTo>
                <a:cubicBezTo>
                  <a:pt x="909999" y="507202"/>
                  <a:pt x="880071" y="589567"/>
                  <a:pt x="826450" y="654461"/>
                </a:cubicBezTo>
                <a:cubicBezTo>
                  <a:pt x="928704" y="602047"/>
                  <a:pt x="1014747" y="523425"/>
                  <a:pt x="1060886" y="428581"/>
                </a:cubicBezTo>
                <a:cubicBezTo>
                  <a:pt x="1062133" y="424837"/>
                  <a:pt x="1062133" y="419845"/>
                  <a:pt x="1060886" y="414853"/>
                </a:cubicBezTo>
                <a:cubicBezTo>
                  <a:pt x="1014747" y="322505"/>
                  <a:pt x="928704" y="242635"/>
                  <a:pt x="826450" y="190221"/>
                </a:cubicBezTo>
                <a:close/>
                <a:moveTo>
                  <a:pt x="545874" y="120336"/>
                </a:moveTo>
                <a:cubicBezTo>
                  <a:pt x="479783" y="120336"/>
                  <a:pt x="412445" y="131567"/>
                  <a:pt x="350095" y="154031"/>
                </a:cubicBezTo>
                <a:cubicBezTo>
                  <a:pt x="265299" y="216428"/>
                  <a:pt x="214172" y="316265"/>
                  <a:pt x="214172" y="422341"/>
                </a:cubicBezTo>
                <a:cubicBezTo>
                  <a:pt x="214172" y="528417"/>
                  <a:pt x="265299" y="628254"/>
                  <a:pt x="350095" y="690651"/>
                </a:cubicBezTo>
                <a:cubicBezTo>
                  <a:pt x="412445" y="713115"/>
                  <a:pt x="479783" y="724346"/>
                  <a:pt x="545874" y="724346"/>
                </a:cubicBezTo>
                <a:cubicBezTo>
                  <a:pt x="613213" y="724346"/>
                  <a:pt x="679304" y="713115"/>
                  <a:pt x="741654" y="690651"/>
                </a:cubicBezTo>
                <a:cubicBezTo>
                  <a:pt x="826450" y="629502"/>
                  <a:pt x="878824" y="528417"/>
                  <a:pt x="878824" y="422341"/>
                </a:cubicBezTo>
                <a:cubicBezTo>
                  <a:pt x="878824" y="316265"/>
                  <a:pt x="827697" y="216428"/>
                  <a:pt x="742901" y="154031"/>
                </a:cubicBezTo>
                <a:cubicBezTo>
                  <a:pt x="679304" y="131567"/>
                  <a:pt x="613213" y="120336"/>
                  <a:pt x="545874" y="120336"/>
                </a:cubicBezTo>
                <a:close/>
                <a:moveTo>
                  <a:pt x="545874" y="87889"/>
                </a:moveTo>
                <a:cubicBezTo>
                  <a:pt x="771582" y="87889"/>
                  <a:pt x="999783" y="220172"/>
                  <a:pt x="1088320" y="401126"/>
                </a:cubicBezTo>
                <a:cubicBezTo>
                  <a:pt x="1095802" y="414853"/>
                  <a:pt x="1095802" y="431077"/>
                  <a:pt x="1088320" y="443556"/>
                </a:cubicBezTo>
                <a:cubicBezTo>
                  <a:pt x="999783" y="624510"/>
                  <a:pt x="771582" y="756793"/>
                  <a:pt x="545874" y="756793"/>
                </a:cubicBezTo>
                <a:cubicBezTo>
                  <a:pt x="321414" y="756793"/>
                  <a:pt x="94460" y="624510"/>
                  <a:pt x="4676" y="443556"/>
                </a:cubicBezTo>
                <a:cubicBezTo>
                  <a:pt x="-1559" y="431077"/>
                  <a:pt x="-1559" y="414853"/>
                  <a:pt x="4676" y="401126"/>
                </a:cubicBezTo>
                <a:cubicBezTo>
                  <a:pt x="64532" y="277578"/>
                  <a:pt x="189232" y="177742"/>
                  <a:pt x="333884" y="126576"/>
                </a:cubicBezTo>
                <a:cubicBezTo>
                  <a:pt x="333884" y="126576"/>
                  <a:pt x="335131" y="125328"/>
                  <a:pt x="336378" y="124080"/>
                </a:cubicBezTo>
                <a:lnTo>
                  <a:pt x="336378" y="125328"/>
                </a:lnTo>
                <a:cubicBezTo>
                  <a:pt x="402469" y="101617"/>
                  <a:pt x="474795" y="87889"/>
                  <a:pt x="545874" y="87889"/>
                </a:cubicBezTo>
                <a:close/>
                <a:moveTo>
                  <a:pt x="544010" y="0"/>
                </a:moveTo>
                <a:cubicBezTo>
                  <a:pt x="694815" y="0"/>
                  <a:pt x="854344" y="50960"/>
                  <a:pt x="982715" y="140452"/>
                </a:cubicBezTo>
                <a:cubicBezTo>
                  <a:pt x="988947" y="144180"/>
                  <a:pt x="991440" y="155367"/>
                  <a:pt x="986454" y="161581"/>
                </a:cubicBezTo>
                <a:cubicBezTo>
                  <a:pt x="982715" y="166553"/>
                  <a:pt x="977730" y="169039"/>
                  <a:pt x="972745" y="169039"/>
                </a:cubicBezTo>
                <a:cubicBezTo>
                  <a:pt x="969006" y="169039"/>
                  <a:pt x="966513" y="167796"/>
                  <a:pt x="964021" y="166553"/>
                </a:cubicBezTo>
                <a:cubicBezTo>
                  <a:pt x="841881" y="80791"/>
                  <a:pt x="688583" y="32316"/>
                  <a:pt x="544010" y="32316"/>
                </a:cubicBezTo>
                <a:cubicBezTo>
                  <a:pt x="401929" y="32316"/>
                  <a:pt x="251124" y="80791"/>
                  <a:pt x="128985" y="161581"/>
                </a:cubicBezTo>
                <a:cubicBezTo>
                  <a:pt x="121507" y="167796"/>
                  <a:pt x="111536" y="165310"/>
                  <a:pt x="106551" y="157853"/>
                </a:cubicBezTo>
                <a:cubicBezTo>
                  <a:pt x="102812" y="150395"/>
                  <a:pt x="104058" y="140452"/>
                  <a:pt x="111536" y="135480"/>
                </a:cubicBezTo>
                <a:cubicBezTo>
                  <a:pt x="238661" y="49717"/>
                  <a:pt x="396944" y="0"/>
                  <a:pt x="5440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1443CCA-D4E0-9A42-B6CC-1E1ECC4DD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002" y="11399275"/>
            <a:ext cx="883137" cy="1096071"/>
          </a:xfrm>
          <a:custGeom>
            <a:avLst/>
            <a:gdLst>
              <a:gd name="connsiteX0" fmla="*/ 442190 w 883137"/>
              <a:gd name="connsiteY0" fmla="*/ 449142 h 1096071"/>
              <a:gd name="connsiteX1" fmla="*/ 458119 w 883137"/>
              <a:gd name="connsiteY1" fmla="*/ 465401 h 1096071"/>
              <a:gd name="connsiteX2" fmla="*/ 458119 w 883137"/>
              <a:gd name="connsiteY2" fmla="*/ 502923 h 1096071"/>
              <a:gd name="connsiteX3" fmla="*/ 509584 w 883137"/>
              <a:gd name="connsiteY3" fmla="*/ 546698 h 1096071"/>
              <a:gd name="connsiteX4" fmla="*/ 499782 w 883137"/>
              <a:gd name="connsiteY4" fmla="*/ 566710 h 1096071"/>
              <a:gd name="connsiteX5" fmla="*/ 480176 w 883137"/>
              <a:gd name="connsiteY5" fmla="*/ 554203 h 1096071"/>
              <a:gd name="connsiteX6" fmla="*/ 448316 w 883137"/>
              <a:gd name="connsiteY6" fmla="*/ 535442 h 1096071"/>
              <a:gd name="connsiteX7" fmla="*/ 396851 w 883137"/>
              <a:gd name="connsiteY7" fmla="*/ 585471 h 1096071"/>
              <a:gd name="connsiteX8" fmla="*/ 442190 w 883137"/>
              <a:gd name="connsiteY8" fmla="*/ 638001 h 1096071"/>
              <a:gd name="connsiteX9" fmla="*/ 444640 w 883137"/>
              <a:gd name="connsiteY9" fmla="*/ 639252 h 1096071"/>
              <a:gd name="connsiteX10" fmla="*/ 518162 w 883137"/>
              <a:gd name="connsiteY10" fmla="*/ 725552 h 1096071"/>
              <a:gd name="connsiteX11" fmla="*/ 493655 w 883137"/>
              <a:gd name="connsiteY11" fmla="*/ 783085 h 1096071"/>
              <a:gd name="connsiteX12" fmla="*/ 458119 w 883137"/>
              <a:gd name="connsiteY12" fmla="*/ 803097 h 1096071"/>
              <a:gd name="connsiteX13" fmla="*/ 458119 w 883137"/>
              <a:gd name="connsiteY13" fmla="*/ 838117 h 1096071"/>
              <a:gd name="connsiteX14" fmla="*/ 442190 w 883137"/>
              <a:gd name="connsiteY14" fmla="*/ 854376 h 1096071"/>
              <a:gd name="connsiteX15" fmla="*/ 426260 w 883137"/>
              <a:gd name="connsiteY15" fmla="*/ 838117 h 1096071"/>
              <a:gd name="connsiteX16" fmla="*/ 426260 w 883137"/>
              <a:gd name="connsiteY16" fmla="*/ 805598 h 1096071"/>
              <a:gd name="connsiteX17" fmla="*/ 373569 w 883137"/>
              <a:gd name="connsiteY17" fmla="*/ 755569 h 1096071"/>
              <a:gd name="connsiteX18" fmla="*/ 385823 w 883137"/>
              <a:gd name="connsiteY18" fmla="*/ 735558 h 1096071"/>
              <a:gd name="connsiteX19" fmla="*/ 404203 w 883137"/>
              <a:gd name="connsiteY19" fmla="*/ 749316 h 1096071"/>
              <a:gd name="connsiteX20" fmla="*/ 434837 w 883137"/>
              <a:gd name="connsiteY20" fmla="*/ 774330 h 1096071"/>
              <a:gd name="connsiteX21" fmla="*/ 436063 w 883137"/>
              <a:gd name="connsiteY21" fmla="*/ 774330 h 1096071"/>
              <a:gd name="connsiteX22" fmla="*/ 471598 w 883137"/>
              <a:gd name="connsiteY22" fmla="*/ 759321 h 1096071"/>
              <a:gd name="connsiteX23" fmla="*/ 488753 w 883137"/>
              <a:gd name="connsiteY23" fmla="*/ 723050 h 1096071"/>
              <a:gd name="connsiteX24" fmla="*/ 440964 w 883137"/>
              <a:gd name="connsiteY24" fmla="*/ 670520 h 1096071"/>
              <a:gd name="connsiteX25" fmla="*/ 439739 w 883137"/>
              <a:gd name="connsiteY25" fmla="*/ 670520 h 1096071"/>
              <a:gd name="connsiteX26" fmla="*/ 364992 w 883137"/>
              <a:gd name="connsiteY26" fmla="*/ 584220 h 1096071"/>
              <a:gd name="connsiteX27" fmla="*/ 390724 w 883137"/>
              <a:gd name="connsiteY27" fmla="*/ 525436 h 1096071"/>
              <a:gd name="connsiteX28" fmla="*/ 426260 w 883137"/>
              <a:gd name="connsiteY28" fmla="*/ 505425 h 1096071"/>
              <a:gd name="connsiteX29" fmla="*/ 426260 w 883137"/>
              <a:gd name="connsiteY29" fmla="*/ 465401 h 1096071"/>
              <a:gd name="connsiteX30" fmla="*/ 442190 w 883137"/>
              <a:gd name="connsiteY30" fmla="*/ 449142 h 1096071"/>
              <a:gd name="connsiteX31" fmla="*/ 231032 w 883137"/>
              <a:gd name="connsiteY31" fmla="*/ 307966 h 1096071"/>
              <a:gd name="connsiteX32" fmla="*/ 64589 w 883137"/>
              <a:gd name="connsiteY32" fmla="*/ 678326 h 1096071"/>
              <a:gd name="connsiteX33" fmla="*/ 62105 w 883137"/>
              <a:gd name="connsiteY33" fmla="*/ 684561 h 1096071"/>
              <a:gd name="connsiteX34" fmla="*/ 32295 w 883137"/>
              <a:gd name="connsiteY34" fmla="*/ 805520 h 1096071"/>
              <a:gd name="connsiteX35" fmla="*/ 288168 w 883137"/>
              <a:gd name="connsiteY35" fmla="*/ 1063649 h 1096071"/>
              <a:gd name="connsiteX36" fmla="*/ 593726 w 883137"/>
              <a:gd name="connsiteY36" fmla="*/ 1063649 h 1096071"/>
              <a:gd name="connsiteX37" fmla="*/ 852084 w 883137"/>
              <a:gd name="connsiteY37" fmla="*/ 805520 h 1096071"/>
              <a:gd name="connsiteX38" fmla="*/ 816063 w 883137"/>
              <a:gd name="connsiteY38" fmla="*/ 674585 h 1096071"/>
              <a:gd name="connsiteX39" fmla="*/ 653347 w 883137"/>
              <a:gd name="connsiteY39" fmla="*/ 307966 h 1096071"/>
              <a:gd name="connsiteX40" fmla="*/ 593726 w 883137"/>
              <a:gd name="connsiteY40" fmla="*/ 239381 h 1096071"/>
              <a:gd name="connsiteX41" fmla="*/ 593726 w 883137"/>
              <a:gd name="connsiteY41" fmla="*/ 275544 h 1096071"/>
              <a:gd name="connsiteX42" fmla="*/ 664526 w 883137"/>
              <a:gd name="connsiteY42" fmla="*/ 275544 h 1096071"/>
              <a:gd name="connsiteX43" fmla="*/ 680674 w 883137"/>
              <a:gd name="connsiteY43" fmla="*/ 259333 h 1096071"/>
              <a:gd name="connsiteX44" fmla="*/ 680674 w 883137"/>
              <a:gd name="connsiteY44" fmla="*/ 254345 h 1096071"/>
              <a:gd name="connsiteX45" fmla="*/ 664526 w 883137"/>
              <a:gd name="connsiteY45" fmla="*/ 239381 h 1096071"/>
              <a:gd name="connsiteX46" fmla="*/ 655832 w 883137"/>
              <a:gd name="connsiteY46" fmla="*/ 239381 h 1096071"/>
              <a:gd name="connsiteX47" fmla="*/ 458337 w 883137"/>
              <a:gd name="connsiteY47" fmla="*/ 239381 h 1096071"/>
              <a:gd name="connsiteX48" fmla="*/ 458337 w 883137"/>
              <a:gd name="connsiteY48" fmla="*/ 275544 h 1096071"/>
              <a:gd name="connsiteX49" fmla="*/ 562674 w 883137"/>
              <a:gd name="connsiteY49" fmla="*/ 275544 h 1096071"/>
              <a:gd name="connsiteX50" fmla="*/ 562674 w 883137"/>
              <a:gd name="connsiteY50" fmla="*/ 239381 h 1096071"/>
              <a:gd name="connsiteX51" fmla="*/ 321705 w 883137"/>
              <a:gd name="connsiteY51" fmla="*/ 239381 h 1096071"/>
              <a:gd name="connsiteX52" fmla="*/ 321705 w 883137"/>
              <a:gd name="connsiteY52" fmla="*/ 275544 h 1096071"/>
              <a:gd name="connsiteX53" fmla="*/ 427284 w 883137"/>
              <a:gd name="connsiteY53" fmla="*/ 275544 h 1096071"/>
              <a:gd name="connsiteX54" fmla="*/ 427284 w 883137"/>
              <a:gd name="connsiteY54" fmla="*/ 239381 h 1096071"/>
              <a:gd name="connsiteX55" fmla="*/ 218611 w 883137"/>
              <a:gd name="connsiteY55" fmla="*/ 239381 h 1096071"/>
              <a:gd name="connsiteX56" fmla="*/ 202463 w 883137"/>
              <a:gd name="connsiteY56" fmla="*/ 254345 h 1096071"/>
              <a:gd name="connsiteX57" fmla="*/ 202463 w 883137"/>
              <a:gd name="connsiteY57" fmla="*/ 259333 h 1096071"/>
              <a:gd name="connsiteX58" fmla="*/ 218611 w 883137"/>
              <a:gd name="connsiteY58" fmla="*/ 275544 h 1096071"/>
              <a:gd name="connsiteX59" fmla="*/ 290653 w 883137"/>
              <a:gd name="connsiteY59" fmla="*/ 275544 h 1096071"/>
              <a:gd name="connsiteX60" fmla="*/ 290653 w 883137"/>
              <a:gd name="connsiteY60" fmla="*/ 239381 h 1096071"/>
              <a:gd name="connsiteX61" fmla="*/ 227305 w 883137"/>
              <a:gd name="connsiteY61" fmla="*/ 239381 h 1096071"/>
              <a:gd name="connsiteX62" fmla="*/ 525411 w 883137"/>
              <a:gd name="connsiteY62" fmla="*/ 170796 h 1096071"/>
              <a:gd name="connsiteX63" fmla="*/ 525411 w 883137"/>
              <a:gd name="connsiteY63" fmla="*/ 206959 h 1096071"/>
              <a:gd name="connsiteX64" fmla="*/ 664526 w 883137"/>
              <a:gd name="connsiteY64" fmla="*/ 206959 h 1096071"/>
              <a:gd name="connsiteX65" fmla="*/ 680674 w 883137"/>
              <a:gd name="connsiteY65" fmla="*/ 190748 h 1096071"/>
              <a:gd name="connsiteX66" fmla="*/ 680674 w 883137"/>
              <a:gd name="connsiteY66" fmla="*/ 187007 h 1096071"/>
              <a:gd name="connsiteX67" fmla="*/ 664526 w 883137"/>
              <a:gd name="connsiteY67" fmla="*/ 170796 h 1096071"/>
              <a:gd name="connsiteX68" fmla="*/ 390021 w 883137"/>
              <a:gd name="connsiteY68" fmla="*/ 170796 h 1096071"/>
              <a:gd name="connsiteX69" fmla="*/ 390021 w 883137"/>
              <a:gd name="connsiteY69" fmla="*/ 206959 h 1096071"/>
              <a:gd name="connsiteX70" fmla="*/ 494358 w 883137"/>
              <a:gd name="connsiteY70" fmla="*/ 206959 h 1096071"/>
              <a:gd name="connsiteX71" fmla="*/ 494358 w 883137"/>
              <a:gd name="connsiteY71" fmla="*/ 170796 h 1096071"/>
              <a:gd name="connsiteX72" fmla="*/ 218611 w 883137"/>
              <a:gd name="connsiteY72" fmla="*/ 170796 h 1096071"/>
              <a:gd name="connsiteX73" fmla="*/ 202463 w 883137"/>
              <a:gd name="connsiteY73" fmla="*/ 187007 h 1096071"/>
              <a:gd name="connsiteX74" fmla="*/ 202463 w 883137"/>
              <a:gd name="connsiteY74" fmla="*/ 190748 h 1096071"/>
              <a:gd name="connsiteX75" fmla="*/ 218611 w 883137"/>
              <a:gd name="connsiteY75" fmla="*/ 206959 h 1096071"/>
              <a:gd name="connsiteX76" fmla="*/ 357726 w 883137"/>
              <a:gd name="connsiteY76" fmla="*/ 206959 h 1096071"/>
              <a:gd name="connsiteX77" fmla="*/ 357726 w 883137"/>
              <a:gd name="connsiteY77" fmla="*/ 170796 h 1096071"/>
              <a:gd name="connsiteX78" fmla="*/ 288168 w 883137"/>
              <a:gd name="connsiteY78" fmla="*/ 32379 h 1096071"/>
              <a:gd name="connsiteX79" fmla="*/ 193768 w 883137"/>
              <a:gd name="connsiteY79" fmla="*/ 42355 h 1096071"/>
              <a:gd name="connsiteX80" fmla="*/ 185074 w 883137"/>
              <a:gd name="connsiteY80" fmla="*/ 48590 h 1096071"/>
              <a:gd name="connsiteX81" fmla="*/ 183832 w 883137"/>
              <a:gd name="connsiteY81" fmla="*/ 61060 h 1096071"/>
              <a:gd name="connsiteX82" fmla="*/ 218611 w 883137"/>
              <a:gd name="connsiteY82" fmla="*/ 138374 h 1096071"/>
              <a:gd name="connsiteX83" fmla="*/ 664526 w 883137"/>
              <a:gd name="connsiteY83" fmla="*/ 138374 h 1096071"/>
              <a:gd name="connsiteX84" fmla="*/ 665768 w 883137"/>
              <a:gd name="connsiteY84" fmla="*/ 138374 h 1096071"/>
              <a:gd name="connsiteX85" fmla="*/ 699305 w 883137"/>
              <a:gd name="connsiteY85" fmla="*/ 61060 h 1096071"/>
              <a:gd name="connsiteX86" fmla="*/ 699305 w 883137"/>
              <a:gd name="connsiteY86" fmla="*/ 46096 h 1096071"/>
              <a:gd name="connsiteX87" fmla="*/ 688126 w 883137"/>
              <a:gd name="connsiteY87" fmla="*/ 37367 h 1096071"/>
              <a:gd name="connsiteX88" fmla="*/ 596211 w 883137"/>
              <a:gd name="connsiteY88" fmla="*/ 32379 h 1096071"/>
              <a:gd name="connsiteX89" fmla="*/ 527895 w 883137"/>
              <a:gd name="connsiteY89" fmla="*/ 56072 h 1096071"/>
              <a:gd name="connsiteX90" fmla="*/ 517958 w 883137"/>
              <a:gd name="connsiteY90" fmla="*/ 64801 h 1096071"/>
              <a:gd name="connsiteX91" fmla="*/ 509263 w 883137"/>
              <a:gd name="connsiteY91" fmla="*/ 56072 h 1096071"/>
              <a:gd name="connsiteX92" fmla="*/ 442190 w 883137"/>
              <a:gd name="connsiteY92" fmla="*/ 32379 h 1096071"/>
              <a:gd name="connsiteX93" fmla="*/ 376358 w 883137"/>
              <a:gd name="connsiteY93" fmla="*/ 56072 h 1096071"/>
              <a:gd name="connsiteX94" fmla="*/ 365179 w 883137"/>
              <a:gd name="connsiteY94" fmla="*/ 64801 h 1096071"/>
              <a:gd name="connsiteX95" fmla="*/ 355242 w 883137"/>
              <a:gd name="connsiteY95" fmla="*/ 56072 h 1096071"/>
              <a:gd name="connsiteX96" fmla="*/ 288168 w 883137"/>
              <a:gd name="connsiteY96" fmla="*/ 32379 h 1096071"/>
              <a:gd name="connsiteX97" fmla="*/ 647292 w 883137"/>
              <a:gd name="connsiteY97" fmla="*/ 425 h 1096071"/>
              <a:gd name="connsiteX98" fmla="*/ 694337 w 883137"/>
              <a:gd name="connsiteY98" fmla="*/ 6192 h 1096071"/>
              <a:gd name="connsiteX99" fmla="*/ 727874 w 883137"/>
              <a:gd name="connsiteY99" fmla="*/ 31132 h 1096071"/>
              <a:gd name="connsiteX100" fmla="*/ 729116 w 883137"/>
              <a:gd name="connsiteY100" fmla="*/ 74777 h 1096071"/>
              <a:gd name="connsiteX101" fmla="*/ 695579 w 883137"/>
              <a:gd name="connsiteY101" fmla="*/ 149597 h 1096071"/>
              <a:gd name="connsiteX102" fmla="*/ 712968 w 883137"/>
              <a:gd name="connsiteY102" fmla="*/ 187007 h 1096071"/>
              <a:gd name="connsiteX103" fmla="*/ 712968 w 883137"/>
              <a:gd name="connsiteY103" fmla="*/ 190748 h 1096071"/>
              <a:gd name="connsiteX104" fmla="*/ 700547 w 883137"/>
              <a:gd name="connsiteY104" fmla="*/ 223170 h 1096071"/>
              <a:gd name="connsiteX105" fmla="*/ 712968 w 883137"/>
              <a:gd name="connsiteY105" fmla="*/ 254345 h 1096071"/>
              <a:gd name="connsiteX106" fmla="*/ 712968 w 883137"/>
              <a:gd name="connsiteY106" fmla="*/ 259333 h 1096071"/>
              <a:gd name="connsiteX107" fmla="*/ 685642 w 883137"/>
              <a:gd name="connsiteY107" fmla="*/ 302978 h 1096071"/>
              <a:gd name="connsiteX108" fmla="*/ 845874 w 883137"/>
              <a:gd name="connsiteY108" fmla="*/ 662115 h 1096071"/>
              <a:gd name="connsiteX109" fmla="*/ 844632 w 883137"/>
              <a:gd name="connsiteY109" fmla="*/ 662115 h 1096071"/>
              <a:gd name="connsiteX110" fmla="*/ 883137 w 883137"/>
              <a:gd name="connsiteY110" fmla="*/ 805520 h 1096071"/>
              <a:gd name="connsiteX111" fmla="*/ 593726 w 883137"/>
              <a:gd name="connsiteY111" fmla="*/ 1096071 h 1096071"/>
              <a:gd name="connsiteX112" fmla="*/ 288168 w 883137"/>
              <a:gd name="connsiteY112" fmla="*/ 1096071 h 1096071"/>
              <a:gd name="connsiteX113" fmla="*/ 0 w 883137"/>
              <a:gd name="connsiteY113" fmla="*/ 805520 h 1096071"/>
              <a:gd name="connsiteX114" fmla="*/ 32295 w 883137"/>
              <a:gd name="connsiteY114" fmla="*/ 673338 h 1096071"/>
              <a:gd name="connsiteX115" fmla="*/ 36021 w 883137"/>
              <a:gd name="connsiteY115" fmla="*/ 665856 h 1096071"/>
              <a:gd name="connsiteX116" fmla="*/ 198737 w 883137"/>
              <a:gd name="connsiteY116" fmla="*/ 302978 h 1096071"/>
              <a:gd name="connsiteX117" fmla="*/ 170168 w 883137"/>
              <a:gd name="connsiteY117" fmla="*/ 259333 h 1096071"/>
              <a:gd name="connsiteX118" fmla="*/ 170168 w 883137"/>
              <a:gd name="connsiteY118" fmla="*/ 254345 h 1096071"/>
              <a:gd name="connsiteX119" fmla="*/ 182589 w 883137"/>
              <a:gd name="connsiteY119" fmla="*/ 223170 h 1096071"/>
              <a:gd name="connsiteX120" fmla="*/ 170168 w 883137"/>
              <a:gd name="connsiteY120" fmla="*/ 190748 h 1096071"/>
              <a:gd name="connsiteX121" fmla="*/ 170168 w 883137"/>
              <a:gd name="connsiteY121" fmla="*/ 187007 h 1096071"/>
              <a:gd name="connsiteX122" fmla="*/ 187558 w 883137"/>
              <a:gd name="connsiteY122" fmla="*/ 149597 h 1096071"/>
              <a:gd name="connsiteX123" fmla="*/ 155263 w 883137"/>
              <a:gd name="connsiteY123" fmla="*/ 74777 h 1096071"/>
              <a:gd name="connsiteX124" fmla="*/ 155263 w 883137"/>
              <a:gd name="connsiteY124" fmla="*/ 34873 h 1096071"/>
              <a:gd name="connsiteX125" fmla="*/ 187558 w 883137"/>
              <a:gd name="connsiteY125" fmla="*/ 11180 h 1096071"/>
              <a:gd name="connsiteX126" fmla="*/ 290653 w 883137"/>
              <a:gd name="connsiteY126" fmla="*/ 1204 h 1096071"/>
              <a:gd name="connsiteX127" fmla="*/ 365179 w 883137"/>
              <a:gd name="connsiteY127" fmla="*/ 23650 h 1096071"/>
              <a:gd name="connsiteX128" fmla="*/ 442190 w 883137"/>
              <a:gd name="connsiteY128" fmla="*/ 1204 h 1096071"/>
              <a:gd name="connsiteX129" fmla="*/ 517958 w 883137"/>
              <a:gd name="connsiteY129" fmla="*/ 23650 h 1096071"/>
              <a:gd name="connsiteX130" fmla="*/ 593726 w 883137"/>
              <a:gd name="connsiteY130" fmla="*/ 1204 h 1096071"/>
              <a:gd name="connsiteX131" fmla="*/ 647292 w 883137"/>
              <a:gd name="connsiteY131" fmla="*/ 425 h 109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883137" h="1096071">
                <a:moveTo>
                  <a:pt x="442190" y="449142"/>
                </a:moveTo>
                <a:cubicBezTo>
                  <a:pt x="450767" y="449142"/>
                  <a:pt x="458119" y="456646"/>
                  <a:pt x="458119" y="465401"/>
                </a:cubicBezTo>
                <a:lnTo>
                  <a:pt x="458119" y="502923"/>
                </a:lnTo>
                <a:cubicBezTo>
                  <a:pt x="477725" y="506675"/>
                  <a:pt x="504683" y="516681"/>
                  <a:pt x="509584" y="546698"/>
                </a:cubicBezTo>
                <a:cubicBezTo>
                  <a:pt x="512035" y="554203"/>
                  <a:pt x="508359" y="564209"/>
                  <a:pt x="499782" y="566710"/>
                </a:cubicBezTo>
                <a:cubicBezTo>
                  <a:pt x="491204" y="567961"/>
                  <a:pt x="482626" y="561707"/>
                  <a:pt x="480176" y="554203"/>
                </a:cubicBezTo>
                <a:cubicBezTo>
                  <a:pt x="476500" y="536693"/>
                  <a:pt x="448316" y="535442"/>
                  <a:pt x="448316" y="535442"/>
                </a:cubicBezTo>
                <a:cubicBezTo>
                  <a:pt x="420133" y="534191"/>
                  <a:pt x="396851" y="556704"/>
                  <a:pt x="396851" y="585471"/>
                </a:cubicBezTo>
                <a:cubicBezTo>
                  <a:pt x="394400" y="612987"/>
                  <a:pt x="415232" y="635500"/>
                  <a:pt x="442190" y="638001"/>
                </a:cubicBezTo>
                <a:lnTo>
                  <a:pt x="444640" y="639252"/>
                </a:lnTo>
                <a:cubicBezTo>
                  <a:pt x="487528" y="641753"/>
                  <a:pt x="520613" y="679275"/>
                  <a:pt x="518162" y="725552"/>
                </a:cubicBezTo>
                <a:cubicBezTo>
                  <a:pt x="518162" y="748065"/>
                  <a:pt x="509584" y="768076"/>
                  <a:pt x="493655" y="783085"/>
                </a:cubicBezTo>
                <a:cubicBezTo>
                  <a:pt x="483852" y="793091"/>
                  <a:pt x="471598" y="800595"/>
                  <a:pt x="458119" y="803097"/>
                </a:cubicBezTo>
                <a:lnTo>
                  <a:pt x="458119" y="838117"/>
                </a:lnTo>
                <a:cubicBezTo>
                  <a:pt x="458119" y="848123"/>
                  <a:pt x="450767" y="854376"/>
                  <a:pt x="442190" y="854376"/>
                </a:cubicBezTo>
                <a:cubicBezTo>
                  <a:pt x="433612" y="854376"/>
                  <a:pt x="426260" y="848123"/>
                  <a:pt x="426260" y="838117"/>
                </a:cubicBezTo>
                <a:lnTo>
                  <a:pt x="426260" y="805598"/>
                </a:lnTo>
                <a:cubicBezTo>
                  <a:pt x="407879" y="801846"/>
                  <a:pt x="380921" y="790589"/>
                  <a:pt x="373569" y="755569"/>
                </a:cubicBezTo>
                <a:cubicBezTo>
                  <a:pt x="371119" y="746814"/>
                  <a:pt x="377245" y="738059"/>
                  <a:pt x="385823" y="735558"/>
                </a:cubicBezTo>
                <a:cubicBezTo>
                  <a:pt x="394400" y="734307"/>
                  <a:pt x="402978" y="740560"/>
                  <a:pt x="404203" y="749316"/>
                </a:cubicBezTo>
                <a:cubicBezTo>
                  <a:pt x="409105" y="774330"/>
                  <a:pt x="433612" y="774330"/>
                  <a:pt x="434837" y="774330"/>
                </a:cubicBezTo>
                <a:lnTo>
                  <a:pt x="436063" y="774330"/>
                </a:lnTo>
                <a:cubicBezTo>
                  <a:pt x="449542" y="774330"/>
                  <a:pt x="461795" y="769327"/>
                  <a:pt x="471598" y="759321"/>
                </a:cubicBezTo>
                <a:cubicBezTo>
                  <a:pt x="482626" y="750566"/>
                  <a:pt x="487528" y="736808"/>
                  <a:pt x="488753" y="723050"/>
                </a:cubicBezTo>
                <a:cubicBezTo>
                  <a:pt x="488753" y="696785"/>
                  <a:pt x="467922" y="671771"/>
                  <a:pt x="440964" y="670520"/>
                </a:cubicBezTo>
                <a:lnTo>
                  <a:pt x="439739" y="670520"/>
                </a:lnTo>
                <a:cubicBezTo>
                  <a:pt x="395626" y="666768"/>
                  <a:pt x="362541" y="629246"/>
                  <a:pt x="364992" y="584220"/>
                </a:cubicBezTo>
                <a:cubicBezTo>
                  <a:pt x="364992" y="561707"/>
                  <a:pt x="374795" y="540445"/>
                  <a:pt x="390724" y="525436"/>
                </a:cubicBezTo>
                <a:cubicBezTo>
                  <a:pt x="400527" y="515430"/>
                  <a:pt x="412781" y="509177"/>
                  <a:pt x="426260" y="505425"/>
                </a:cubicBezTo>
                <a:lnTo>
                  <a:pt x="426260" y="465401"/>
                </a:lnTo>
                <a:cubicBezTo>
                  <a:pt x="426260" y="456646"/>
                  <a:pt x="433612" y="449142"/>
                  <a:pt x="442190" y="449142"/>
                </a:cubicBezTo>
                <a:close/>
                <a:moveTo>
                  <a:pt x="231032" y="307966"/>
                </a:moveTo>
                <a:lnTo>
                  <a:pt x="64589" y="678326"/>
                </a:lnTo>
                <a:lnTo>
                  <a:pt x="62105" y="684561"/>
                </a:lnTo>
                <a:cubicBezTo>
                  <a:pt x="47200" y="724465"/>
                  <a:pt x="32295" y="761875"/>
                  <a:pt x="32295" y="805520"/>
                </a:cubicBezTo>
                <a:cubicBezTo>
                  <a:pt x="32295" y="947678"/>
                  <a:pt x="147811" y="1063649"/>
                  <a:pt x="288168" y="1063649"/>
                </a:cubicBezTo>
                <a:lnTo>
                  <a:pt x="593726" y="1063649"/>
                </a:lnTo>
                <a:cubicBezTo>
                  <a:pt x="736568" y="1063649"/>
                  <a:pt x="852084" y="947678"/>
                  <a:pt x="852084" y="805520"/>
                </a:cubicBezTo>
                <a:cubicBezTo>
                  <a:pt x="852084" y="758134"/>
                  <a:pt x="834695" y="719477"/>
                  <a:pt x="816063" y="674585"/>
                </a:cubicBezTo>
                <a:lnTo>
                  <a:pt x="653347" y="307966"/>
                </a:lnTo>
                <a:close/>
                <a:moveTo>
                  <a:pt x="593726" y="239381"/>
                </a:moveTo>
                <a:lnTo>
                  <a:pt x="593726" y="275544"/>
                </a:lnTo>
                <a:lnTo>
                  <a:pt x="664526" y="275544"/>
                </a:lnTo>
                <a:cubicBezTo>
                  <a:pt x="674463" y="275544"/>
                  <a:pt x="680674" y="268062"/>
                  <a:pt x="680674" y="259333"/>
                </a:cubicBezTo>
                <a:lnTo>
                  <a:pt x="680674" y="254345"/>
                </a:lnTo>
                <a:cubicBezTo>
                  <a:pt x="680674" y="245616"/>
                  <a:pt x="674463" y="239381"/>
                  <a:pt x="664526" y="239381"/>
                </a:cubicBezTo>
                <a:lnTo>
                  <a:pt x="655832" y="239381"/>
                </a:lnTo>
                <a:close/>
                <a:moveTo>
                  <a:pt x="458337" y="239381"/>
                </a:moveTo>
                <a:lnTo>
                  <a:pt x="458337" y="275544"/>
                </a:lnTo>
                <a:lnTo>
                  <a:pt x="562674" y="275544"/>
                </a:lnTo>
                <a:lnTo>
                  <a:pt x="562674" y="239381"/>
                </a:lnTo>
                <a:close/>
                <a:moveTo>
                  <a:pt x="321705" y="239381"/>
                </a:moveTo>
                <a:lnTo>
                  <a:pt x="321705" y="275544"/>
                </a:lnTo>
                <a:lnTo>
                  <a:pt x="427284" y="275544"/>
                </a:lnTo>
                <a:lnTo>
                  <a:pt x="427284" y="239381"/>
                </a:lnTo>
                <a:close/>
                <a:moveTo>
                  <a:pt x="218611" y="239381"/>
                </a:moveTo>
                <a:cubicBezTo>
                  <a:pt x="209916" y="239381"/>
                  <a:pt x="202463" y="245616"/>
                  <a:pt x="202463" y="254345"/>
                </a:cubicBezTo>
                <a:lnTo>
                  <a:pt x="202463" y="259333"/>
                </a:lnTo>
                <a:cubicBezTo>
                  <a:pt x="202463" y="268062"/>
                  <a:pt x="209916" y="275544"/>
                  <a:pt x="218611" y="275544"/>
                </a:cubicBezTo>
                <a:lnTo>
                  <a:pt x="290653" y="275544"/>
                </a:lnTo>
                <a:lnTo>
                  <a:pt x="290653" y="239381"/>
                </a:lnTo>
                <a:lnTo>
                  <a:pt x="227305" y="239381"/>
                </a:lnTo>
                <a:close/>
                <a:moveTo>
                  <a:pt x="525411" y="170796"/>
                </a:moveTo>
                <a:lnTo>
                  <a:pt x="525411" y="206959"/>
                </a:lnTo>
                <a:lnTo>
                  <a:pt x="664526" y="206959"/>
                </a:lnTo>
                <a:cubicBezTo>
                  <a:pt x="674463" y="206959"/>
                  <a:pt x="680674" y="199477"/>
                  <a:pt x="680674" y="190748"/>
                </a:cubicBezTo>
                <a:lnTo>
                  <a:pt x="680674" y="187007"/>
                </a:lnTo>
                <a:cubicBezTo>
                  <a:pt x="680674" y="178278"/>
                  <a:pt x="674463" y="170796"/>
                  <a:pt x="664526" y="170796"/>
                </a:cubicBezTo>
                <a:close/>
                <a:moveTo>
                  <a:pt x="390021" y="170796"/>
                </a:moveTo>
                <a:lnTo>
                  <a:pt x="390021" y="206959"/>
                </a:lnTo>
                <a:lnTo>
                  <a:pt x="494358" y="206959"/>
                </a:lnTo>
                <a:lnTo>
                  <a:pt x="494358" y="170796"/>
                </a:lnTo>
                <a:close/>
                <a:moveTo>
                  <a:pt x="218611" y="170796"/>
                </a:moveTo>
                <a:cubicBezTo>
                  <a:pt x="209916" y="170796"/>
                  <a:pt x="202463" y="178278"/>
                  <a:pt x="202463" y="187007"/>
                </a:cubicBezTo>
                <a:lnTo>
                  <a:pt x="202463" y="190748"/>
                </a:lnTo>
                <a:cubicBezTo>
                  <a:pt x="202463" y="199477"/>
                  <a:pt x="209916" y="206959"/>
                  <a:pt x="218611" y="206959"/>
                </a:cubicBezTo>
                <a:lnTo>
                  <a:pt x="357726" y="206959"/>
                </a:lnTo>
                <a:lnTo>
                  <a:pt x="357726" y="170796"/>
                </a:lnTo>
                <a:close/>
                <a:moveTo>
                  <a:pt x="288168" y="32379"/>
                </a:moveTo>
                <a:cubicBezTo>
                  <a:pt x="257116" y="31132"/>
                  <a:pt x="219853" y="37367"/>
                  <a:pt x="193768" y="42355"/>
                </a:cubicBezTo>
                <a:cubicBezTo>
                  <a:pt x="188800" y="43602"/>
                  <a:pt x="185074" y="47343"/>
                  <a:pt x="185074" y="48590"/>
                </a:cubicBezTo>
                <a:cubicBezTo>
                  <a:pt x="182589" y="53578"/>
                  <a:pt x="182589" y="57319"/>
                  <a:pt x="183832" y="61060"/>
                </a:cubicBezTo>
                <a:lnTo>
                  <a:pt x="218611" y="138374"/>
                </a:lnTo>
                <a:lnTo>
                  <a:pt x="664526" y="138374"/>
                </a:lnTo>
                <a:lnTo>
                  <a:pt x="665768" y="138374"/>
                </a:lnTo>
                <a:lnTo>
                  <a:pt x="699305" y="61060"/>
                </a:lnTo>
                <a:cubicBezTo>
                  <a:pt x="701790" y="56072"/>
                  <a:pt x="701790" y="51084"/>
                  <a:pt x="699305" y="46096"/>
                </a:cubicBezTo>
                <a:cubicBezTo>
                  <a:pt x="698063" y="43602"/>
                  <a:pt x="694337" y="38614"/>
                  <a:pt x="688126" y="37367"/>
                </a:cubicBezTo>
                <a:cubicBezTo>
                  <a:pt x="662042" y="32379"/>
                  <a:pt x="630990" y="31132"/>
                  <a:pt x="596211" y="32379"/>
                </a:cubicBezTo>
                <a:cubicBezTo>
                  <a:pt x="565158" y="36120"/>
                  <a:pt x="542800" y="43602"/>
                  <a:pt x="527895" y="56072"/>
                </a:cubicBezTo>
                <a:lnTo>
                  <a:pt x="517958" y="64801"/>
                </a:lnTo>
                <a:lnTo>
                  <a:pt x="509263" y="56072"/>
                </a:lnTo>
                <a:cubicBezTo>
                  <a:pt x="491874" y="41108"/>
                  <a:pt x="468274" y="32379"/>
                  <a:pt x="442190" y="32379"/>
                </a:cubicBezTo>
                <a:cubicBezTo>
                  <a:pt x="417347" y="32379"/>
                  <a:pt x="392505" y="41108"/>
                  <a:pt x="376358" y="56072"/>
                </a:cubicBezTo>
                <a:lnTo>
                  <a:pt x="365179" y="64801"/>
                </a:lnTo>
                <a:lnTo>
                  <a:pt x="355242" y="56072"/>
                </a:lnTo>
                <a:cubicBezTo>
                  <a:pt x="340337" y="43602"/>
                  <a:pt x="316737" y="36120"/>
                  <a:pt x="288168" y="32379"/>
                </a:cubicBezTo>
                <a:close/>
                <a:moveTo>
                  <a:pt x="647292" y="425"/>
                </a:moveTo>
                <a:cubicBezTo>
                  <a:pt x="664216" y="1204"/>
                  <a:pt x="680053" y="3075"/>
                  <a:pt x="694337" y="6192"/>
                </a:cubicBezTo>
                <a:cubicBezTo>
                  <a:pt x="709242" y="9933"/>
                  <a:pt x="720421" y="18662"/>
                  <a:pt x="727874" y="31132"/>
                </a:cubicBezTo>
                <a:cubicBezTo>
                  <a:pt x="734084" y="44849"/>
                  <a:pt x="734084" y="61060"/>
                  <a:pt x="729116" y="74777"/>
                </a:cubicBezTo>
                <a:lnTo>
                  <a:pt x="695579" y="149597"/>
                </a:lnTo>
                <a:cubicBezTo>
                  <a:pt x="705516" y="159573"/>
                  <a:pt x="712968" y="172043"/>
                  <a:pt x="712968" y="187007"/>
                </a:cubicBezTo>
                <a:lnTo>
                  <a:pt x="712968" y="190748"/>
                </a:lnTo>
                <a:cubicBezTo>
                  <a:pt x="712968" y="203218"/>
                  <a:pt x="708000" y="214441"/>
                  <a:pt x="700547" y="223170"/>
                </a:cubicBezTo>
                <a:cubicBezTo>
                  <a:pt x="708000" y="231899"/>
                  <a:pt x="712968" y="243122"/>
                  <a:pt x="712968" y="254345"/>
                </a:cubicBezTo>
                <a:lnTo>
                  <a:pt x="712968" y="259333"/>
                </a:lnTo>
                <a:cubicBezTo>
                  <a:pt x="712968" y="279285"/>
                  <a:pt x="701790" y="295496"/>
                  <a:pt x="685642" y="302978"/>
                </a:cubicBezTo>
                <a:lnTo>
                  <a:pt x="845874" y="662115"/>
                </a:lnTo>
                <a:lnTo>
                  <a:pt x="844632" y="662115"/>
                </a:lnTo>
                <a:cubicBezTo>
                  <a:pt x="864505" y="708254"/>
                  <a:pt x="883137" y="754393"/>
                  <a:pt x="883137" y="805520"/>
                </a:cubicBezTo>
                <a:cubicBezTo>
                  <a:pt x="883137" y="965136"/>
                  <a:pt x="753958" y="1096071"/>
                  <a:pt x="593726" y="1096071"/>
                </a:cubicBezTo>
                <a:lnTo>
                  <a:pt x="288168" y="1096071"/>
                </a:lnTo>
                <a:cubicBezTo>
                  <a:pt x="129179" y="1096071"/>
                  <a:pt x="0" y="965136"/>
                  <a:pt x="0" y="805520"/>
                </a:cubicBezTo>
                <a:cubicBezTo>
                  <a:pt x="0" y="755640"/>
                  <a:pt x="16147" y="715736"/>
                  <a:pt x="32295" y="673338"/>
                </a:cubicBezTo>
                <a:lnTo>
                  <a:pt x="36021" y="665856"/>
                </a:lnTo>
                <a:lnTo>
                  <a:pt x="198737" y="302978"/>
                </a:lnTo>
                <a:cubicBezTo>
                  <a:pt x="181347" y="295496"/>
                  <a:pt x="170168" y="279285"/>
                  <a:pt x="170168" y="259333"/>
                </a:cubicBezTo>
                <a:lnTo>
                  <a:pt x="170168" y="254345"/>
                </a:lnTo>
                <a:cubicBezTo>
                  <a:pt x="170168" y="243122"/>
                  <a:pt x="175137" y="231899"/>
                  <a:pt x="182589" y="223170"/>
                </a:cubicBezTo>
                <a:cubicBezTo>
                  <a:pt x="175137" y="214441"/>
                  <a:pt x="170168" y="203218"/>
                  <a:pt x="170168" y="190748"/>
                </a:cubicBezTo>
                <a:lnTo>
                  <a:pt x="170168" y="187007"/>
                </a:lnTo>
                <a:cubicBezTo>
                  <a:pt x="170168" y="172043"/>
                  <a:pt x="176379" y="159573"/>
                  <a:pt x="187558" y="149597"/>
                </a:cubicBezTo>
                <a:lnTo>
                  <a:pt x="155263" y="74777"/>
                </a:lnTo>
                <a:cubicBezTo>
                  <a:pt x="149053" y="61060"/>
                  <a:pt x="149053" y="47343"/>
                  <a:pt x="155263" y="34873"/>
                </a:cubicBezTo>
                <a:cubicBezTo>
                  <a:pt x="162716" y="22403"/>
                  <a:pt x="173895" y="13674"/>
                  <a:pt x="187558" y="11180"/>
                </a:cubicBezTo>
                <a:cubicBezTo>
                  <a:pt x="214884" y="6192"/>
                  <a:pt x="255874" y="-43"/>
                  <a:pt x="290653" y="1204"/>
                </a:cubicBezTo>
                <a:cubicBezTo>
                  <a:pt x="319221" y="3698"/>
                  <a:pt x="345305" y="11180"/>
                  <a:pt x="365179" y="23650"/>
                </a:cubicBezTo>
                <a:cubicBezTo>
                  <a:pt x="386295" y="9933"/>
                  <a:pt x="413621" y="1204"/>
                  <a:pt x="442190" y="1204"/>
                </a:cubicBezTo>
                <a:cubicBezTo>
                  <a:pt x="469516" y="1204"/>
                  <a:pt x="498084" y="9933"/>
                  <a:pt x="517958" y="23650"/>
                </a:cubicBezTo>
                <a:cubicBezTo>
                  <a:pt x="537832" y="11180"/>
                  <a:pt x="562674" y="3698"/>
                  <a:pt x="593726" y="1204"/>
                </a:cubicBezTo>
                <a:cubicBezTo>
                  <a:pt x="612358" y="-43"/>
                  <a:pt x="630368" y="-355"/>
                  <a:pt x="647292" y="4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99">
            <a:extLst>
              <a:ext uri="{FF2B5EF4-FFF2-40B4-BE49-F238E27FC236}">
                <a16:creationId xmlns:a16="http://schemas.microsoft.com/office/drawing/2014/main" id="{8B9ED788-60E1-6D40-ADE3-C0EAAEA8F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141" y="5742917"/>
            <a:ext cx="1164526" cy="1060155"/>
          </a:xfrm>
          <a:custGeom>
            <a:avLst/>
            <a:gdLst>
              <a:gd name="T0" fmla="*/ 587 w 933"/>
              <a:gd name="T1" fmla="*/ 549 h 851"/>
              <a:gd name="T2" fmla="*/ 571 w 933"/>
              <a:gd name="T3" fmla="*/ 552 h 851"/>
              <a:gd name="T4" fmla="*/ 562 w 933"/>
              <a:gd name="T5" fmla="*/ 537 h 851"/>
              <a:gd name="T6" fmla="*/ 552 w 933"/>
              <a:gd name="T7" fmla="*/ 525 h 851"/>
              <a:gd name="T8" fmla="*/ 539 w 933"/>
              <a:gd name="T9" fmla="*/ 516 h 851"/>
              <a:gd name="T10" fmla="*/ 528 w 933"/>
              <a:gd name="T11" fmla="*/ 511 h 851"/>
              <a:gd name="T12" fmla="*/ 425 w 933"/>
              <a:gd name="T13" fmla="*/ 508 h 851"/>
              <a:gd name="T14" fmla="*/ 404 w 933"/>
              <a:gd name="T15" fmla="*/ 511 h 851"/>
              <a:gd name="T16" fmla="*/ 393 w 933"/>
              <a:gd name="T17" fmla="*/ 516 h 851"/>
              <a:gd name="T18" fmla="*/ 380 w 933"/>
              <a:gd name="T19" fmla="*/ 525 h 851"/>
              <a:gd name="T20" fmla="*/ 370 w 933"/>
              <a:gd name="T21" fmla="*/ 536 h 851"/>
              <a:gd name="T22" fmla="*/ 362 w 933"/>
              <a:gd name="T23" fmla="*/ 551 h 851"/>
              <a:gd name="T24" fmla="*/ 41 w 933"/>
              <a:gd name="T25" fmla="*/ 446 h 851"/>
              <a:gd name="T26" fmla="*/ 61 w 933"/>
              <a:gd name="T27" fmla="*/ 163 h 851"/>
              <a:gd name="T28" fmla="*/ 907 w 933"/>
              <a:gd name="T29" fmla="*/ 428 h 851"/>
              <a:gd name="T30" fmla="*/ 389 w 933"/>
              <a:gd name="T31" fmla="*/ 554 h 851"/>
              <a:gd name="T32" fmla="*/ 396 w 933"/>
              <a:gd name="T33" fmla="*/ 546 h 851"/>
              <a:gd name="T34" fmla="*/ 407 w 933"/>
              <a:gd name="T35" fmla="*/ 538 h 851"/>
              <a:gd name="T36" fmla="*/ 417 w 933"/>
              <a:gd name="T37" fmla="*/ 535 h 851"/>
              <a:gd name="T38" fmla="*/ 517 w 933"/>
              <a:gd name="T39" fmla="*/ 535 h 851"/>
              <a:gd name="T40" fmla="*/ 530 w 933"/>
              <a:gd name="T41" fmla="*/ 541 h 851"/>
              <a:gd name="T42" fmla="*/ 538 w 933"/>
              <a:gd name="T43" fmla="*/ 548 h 851"/>
              <a:gd name="T44" fmla="*/ 545 w 933"/>
              <a:gd name="T45" fmla="*/ 558 h 851"/>
              <a:gd name="T46" fmla="*/ 549 w 933"/>
              <a:gd name="T47" fmla="*/ 569 h 851"/>
              <a:gd name="T48" fmla="*/ 425 w 933"/>
              <a:gd name="T49" fmla="*/ 618 h 851"/>
              <a:gd name="T50" fmla="*/ 385 w 933"/>
              <a:gd name="T51" fmla="*/ 565 h 851"/>
              <a:gd name="T52" fmla="*/ 53 w 933"/>
              <a:gd name="T53" fmla="*/ 477 h 851"/>
              <a:gd name="T54" fmla="*/ 357 w 933"/>
              <a:gd name="T55" fmla="*/ 577 h 851"/>
              <a:gd name="T56" fmla="*/ 358 w 933"/>
              <a:gd name="T57" fmla="*/ 587 h 851"/>
              <a:gd name="T58" fmla="*/ 361 w 933"/>
              <a:gd name="T59" fmla="*/ 597 h 851"/>
              <a:gd name="T60" fmla="*/ 364 w 933"/>
              <a:gd name="T61" fmla="*/ 606 h 851"/>
              <a:gd name="T62" fmla="*/ 150 w 933"/>
              <a:gd name="T63" fmla="*/ 761 h 851"/>
              <a:gd name="T64" fmla="*/ 382 w 933"/>
              <a:gd name="T65" fmla="*/ 629 h 851"/>
              <a:gd name="T66" fmla="*/ 390 w 933"/>
              <a:gd name="T67" fmla="*/ 634 h 851"/>
              <a:gd name="T68" fmla="*/ 399 w 933"/>
              <a:gd name="T69" fmla="*/ 639 h 851"/>
              <a:gd name="T70" fmla="*/ 409 w 933"/>
              <a:gd name="T71" fmla="*/ 642 h 851"/>
              <a:gd name="T72" fmla="*/ 418 w 933"/>
              <a:gd name="T73" fmla="*/ 643 h 851"/>
              <a:gd name="T74" fmla="*/ 514 w 933"/>
              <a:gd name="T75" fmla="*/ 643 h 851"/>
              <a:gd name="T76" fmla="*/ 524 w 933"/>
              <a:gd name="T77" fmla="*/ 642 h 851"/>
              <a:gd name="T78" fmla="*/ 534 w 933"/>
              <a:gd name="T79" fmla="*/ 639 h 851"/>
              <a:gd name="T80" fmla="*/ 542 w 933"/>
              <a:gd name="T81" fmla="*/ 634 h 851"/>
              <a:gd name="T82" fmla="*/ 550 w 933"/>
              <a:gd name="T83" fmla="*/ 629 h 851"/>
              <a:gd name="T84" fmla="*/ 781 w 933"/>
              <a:gd name="T85" fmla="*/ 768 h 851"/>
              <a:gd name="T86" fmla="*/ 569 w 933"/>
              <a:gd name="T87" fmla="*/ 604 h 851"/>
              <a:gd name="T88" fmla="*/ 572 w 933"/>
              <a:gd name="T89" fmla="*/ 597 h 851"/>
              <a:gd name="T90" fmla="*/ 574 w 933"/>
              <a:gd name="T91" fmla="*/ 587 h 851"/>
              <a:gd name="T92" fmla="*/ 575 w 933"/>
              <a:gd name="T93" fmla="*/ 578 h 851"/>
              <a:gd name="T94" fmla="*/ 879 w 933"/>
              <a:gd name="T95" fmla="*/ 784 h 851"/>
              <a:gd name="T96" fmla="*/ 569 w 933"/>
              <a:gd name="T97" fmla="*/ 26 h 851"/>
              <a:gd name="T98" fmla="*/ 630 w 933"/>
              <a:gd name="T99" fmla="*/ 138 h 851"/>
              <a:gd name="T100" fmla="*/ 302 w 933"/>
              <a:gd name="T101" fmla="*/ 61 h 851"/>
              <a:gd name="T102" fmla="*/ 0 w 933"/>
              <a:gd name="T103" fmla="*/ 428 h 851"/>
              <a:gd name="T104" fmla="*/ 839 w 933"/>
              <a:gd name="T105" fmla="*/ 850 h 851"/>
              <a:gd name="T106" fmla="*/ 932 w 933"/>
              <a:gd name="T107" fmla="*/ 198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33" h="851">
                <a:moveTo>
                  <a:pt x="907" y="428"/>
                </a:moveTo>
                <a:lnTo>
                  <a:pt x="907" y="428"/>
                </a:lnTo>
                <a:cubicBezTo>
                  <a:pt x="907" y="435"/>
                  <a:pt x="902" y="442"/>
                  <a:pt x="896" y="445"/>
                </a:cubicBezTo>
                <a:lnTo>
                  <a:pt x="595" y="546"/>
                </a:lnTo>
                <a:lnTo>
                  <a:pt x="587" y="549"/>
                </a:lnTo>
                <a:lnTo>
                  <a:pt x="587" y="549"/>
                </a:lnTo>
                <a:cubicBezTo>
                  <a:pt x="582" y="550"/>
                  <a:pt x="577" y="551"/>
                  <a:pt x="572" y="552"/>
                </a:cubicBezTo>
                <a:lnTo>
                  <a:pt x="572" y="552"/>
                </a:lnTo>
                <a:cubicBezTo>
                  <a:pt x="571" y="552"/>
                  <a:pt x="571" y="552"/>
                  <a:pt x="571" y="552"/>
                </a:cubicBezTo>
                <a:lnTo>
                  <a:pt x="571" y="552"/>
                </a:lnTo>
                <a:lnTo>
                  <a:pt x="571" y="552"/>
                </a:lnTo>
                <a:lnTo>
                  <a:pt x="571" y="552"/>
                </a:lnTo>
                <a:cubicBezTo>
                  <a:pt x="570" y="549"/>
                  <a:pt x="568" y="546"/>
                  <a:pt x="567" y="544"/>
                </a:cubicBezTo>
                <a:lnTo>
                  <a:pt x="567" y="544"/>
                </a:lnTo>
                <a:cubicBezTo>
                  <a:pt x="567" y="543"/>
                  <a:pt x="566" y="542"/>
                  <a:pt x="565" y="541"/>
                </a:cubicBezTo>
                <a:lnTo>
                  <a:pt x="565" y="541"/>
                </a:lnTo>
                <a:cubicBezTo>
                  <a:pt x="565" y="540"/>
                  <a:pt x="563" y="538"/>
                  <a:pt x="562" y="537"/>
                </a:cubicBezTo>
                <a:lnTo>
                  <a:pt x="562" y="537"/>
                </a:lnTo>
                <a:cubicBezTo>
                  <a:pt x="562" y="536"/>
                  <a:pt x="560" y="535"/>
                  <a:pt x="560" y="533"/>
                </a:cubicBezTo>
                <a:lnTo>
                  <a:pt x="560" y="533"/>
                </a:lnTo>
                <a:cubicBezTo>
                  <a:pt x="558" y="532"/>
                  <a:pt x="557" y="530"/>
                  <a:pt x="556" y="529"/>
                </a:cubicBezTo>
                <a:lnTo>
                  <a:pt x="556" y="529"/>
                </a:lnTo>
                <a:cubicBezTo>
                  <a:pt x="555" y="528"/>
                  <a:pt x="553" y="526"/>
                  <a:pt x="552" y="525"/>
                </a:cubicBezTo>
                <a:lnTo>
                  <a:pt x="552" y="525"/>
                </a:lnTo>
                <a:cubicBezTo>
                  <a:pt x="551" y="524"/>
                  <a:pt x="550" y="524"/>
                  <a:pt x="549" y="523"/>
                </a:cubicBezTo>
                <a:lnTo>
                  <a:pt x="549" y="523"/>
                </a:lnTo>
                <a:cubicBezTo>
                  <a:pt x="547" y="522"/>
                  <a:pt x="546" y="520"/>
                  <a:pt x="544" y="519"/>
                </a:cubicBezTo>
                <a:lnTo>
                  <a:pt x="544" y="519"/>
                </a:lnTo>
                <a:cubicBezTo>
                  <a:pt x="542" y="518"/>
                  <a:pt x="541" y="517"/>
                  <a:pt x="539" y="516"/>
                </a:cubicBezTo>
                <a:lnTo>
                  <a:pt x="539" y="516"/>
                </a:lnTo>
                <a:cubicBezTo>
                  <a:pt x="538" y="516"/>
                  <a:pt x="537" y="515"/>
                  <a:pt x="535" y="514"/>
                </a:cubicBezTo>
                <a:lnTo>
                  <a:pt x="535" y="514"/>
                </a:lnTo>
                <a:cubicBezTo>
                  <a:pt x="534" y="514"/>
                  <a:pt x="532" y="513"/>
                  <a:pt x="530" y="513"/>
                </a:cubicBezTo>
                <a:lnTo>
                  <a:pt x="530" y="513"/>
                </a:lnTo>
                <a:cubicBezTo>
                  <a:pt x="529" y="512"/>
                  <a:pt x="529" y="512"/>
                  <a:pt x="528" y="511"/>
                </a:cubicBezTo>
                <a:lnTo>
                  <a:pt x="528" y="511"/>
                </a:lnTo>
                <a:cubicBezTo>
                  <a:pt x="525" y="511"/>
                  <a:pt x="522" y="510"/>
                  <a:pt x="519" y="509"/>
                </a:cubicBezTo>
                <a:lnTo>
                  <a:pt x="519" y="509"/>
                </a:lnTo>
                <a:cubicBezTo>
                  <a:pt x="518" y="509"/>
                  <a:pt x="518" y="509"/>
                  <a:pt x="516" y="509"/>
                </a:cubicBezTo>
                <a:lnTo>
                  <a:pt x="516" y="509"/>
                </a:lnTo>
                <a:cubicBezTo>
                  <a:pt x="513" y="509"/>
                  <a:pt x="510" y="508"/>
                  <a:pt x="507" y="508"/>
                </a:cubicBezTo>
                <a:lnTo>
                  <a:pt x="425" y="508"/>
                </a:lnTo>
                <a:lnTo>
                  <a:pt x="425" y="508"/>
                </a:lnTo>
                <a:cubicBezTo>
                  <a:pt x="422" y="508"/>
                  <a:pt x="419" y="509"/>
                  <a:pt x="415" y="509"/>
                </a:cubicBezTo>
                <a:lnTo>
                  <a:pt x="415" y="509"/>
                </a:lnTo>
                <a:cubicBezTo>
                  <a:pt x="415" y="509"/>
                  <a:pt x="414" y="509"/>
                  <a:pt x="413" y="509"/>
                </a:cubicBezTo>
                <a:lnTo>
                  <a:pt x="413" y="509"/>
                </a:lnTo>
                <a:cubicBezTo>
                  <a:pt x="411" y="510"/>
                  <a:pt x="408" y="511"/>
                  <a:pt x="404" y="511"/>
                </a:cubicBezTo>
                <a:lnTo>
                  <a:pt x="404" y="511"/>
                </a:lnTo>
                <a:cubicBezTo>
                  <a:pt x="404" y="511"/>
                  <a:pt x="404" y="512"/>
                  <a:pt x="403" y="512"/>
                </a:cubicBezTo>
                <a:lnTo>
                  <a:pt x="403" y="512"/>
                </a:lnTo>
                <a:cubicBezTo>
                  <a:pt x="401" y="513"/>
                  <a:pt x="399" y="514"/>
                  <a:pt x="397" y="514"/>
                </a:cubicBezTo>
                <a:lnTo>
                  <a:pt x="397" y="514"/>
                </a:lnTo>
                <a:cubicBezTo>
                  <a:pt x="395" y="515"/>
                  <a:pt x="395" y="516"/>
                  <a:pt x="393" y="516"/>
                </a:cubicBezTo>
                <a:lnTo>
                  <a:pt x="393" y="516"/>
                </a:lnTo>
                <a:cubicBezTo>
                  <a:pt x="392" y="518"/>
                  <a:pt x="389" y="519"/>
                  <a:pt x="387" y="520"/>
                </a:cubicBezTo>
                <a:lnTo>
                  <a:pt x="387" y="520"/>
                </a:lnTo>
                <a:cubicBezTo>
                  <a:pt x="386" y="521"/>
                  <a:pt x="385" y="521"/>
                  <a:pt x="384" y="522"/>
                </a:cubicBezTo>
                <a:lnTo>
                  <a:pt x="384" y="522"/>
                </a:lnTo>
                <a:cubicBezTo>
                  <a:pt x="383" y="523"/>
                  <a:pt x="381" y="524"/>
                  <a:pt x="380" y="525"/>
                </a:cubicBezTo>
                <a:lnTo>
                  <a:pt x="380" y="525"/>
                </a:lnTo>
                <a:cubicBezTo>
                  <a:pt x="379" y="526"/>
                  <a:pt x="378" y="527"/>
                  <a:pt x="378" y="528"/>
                </a:cubicBezTo>
                <a:lnTo>
                  <a:pt x="378" y="528"/>
                </a:lnTo>
                <a:cubicBezTo>
                  <a:pt x="376" y="530"/>
                  <a:pt x="374" y="532"/>
                  <a:pt x="372" y="533"/>
                </a:cubicBezTo>
                <a:lnTo>
                  <a:pt x="372" y="533"/>
                </a:lnTo>
                <a:cubicBezTo>
                  <a:pt x="372" y="534"/>
                  <a:pt x="371" y="535"/>
                  <a:pt x="370" y="536"/>
                </a:cubicBezTo>
                <a:lnTo>
                  <a:pt x="370" y="536"/>
                </a:lnTo>
                <a:cubicBezTo>
                  <a:pt x="369" y="538"/>
                  <a:pt x="368" y="539"/>
                  <a:pt x="367" y="541"/>
                </a:cubicBezTo>
                <a:lnTo>
                  <a:pt x="367" y="541"/>
                </a:lnTo>
                <a:cubicBezTo>
                  <a:pt x="367" y="542"/>
                  <a:pt x="366" y="543"/>
                  <a:pt x="366" y="543"/>
                </a:cubicBezTo>
                <a:lnTo>
                  <a:pt x="366" y="543"/>
                </a:lnTo>
                <a:cubicBezTo>
                  <a:pt x="364" y="546"/>
                  <a:pt x="363" y="549"/>
                  <a:pt x="362" y="551"/>
                </a:cubicBezTo>
                <a:lnTo>
                  <a:pt x="362" y="551"/>
                </a:lnTo>
                <a:cubicBezTo>
                  <a:pt x="362" y="552"/>
                  <a:pt x="362" y="552"/>
                  <a:pt x="362" y="552"/>
                </a:cubicBezTo>
                <a:lnTo>
                  <a:pt x="362" y="552"/>
                </a:lnTo>
                <a:cubicBezTo>
                  <a:pt x="358" y="551"/>
                  <a:pt x="354" y="550"/>
                  <a:pt x="350" y="549"/>
                </a:cubicBezTo>
                <a:lnTo>
                  <a:pt x="41" y="446"/>
                </a:lnTo>
                <a:lnTo>
                  <a:pt x="41" y="446"/>
                </a:lnTo>
                <a:lnTo>
                  <a:pt x="37" y="445"/>
                </a:lnTo>
                <a:lnTo>
                  <a:pt x="37" y="445"/>
                </a:lnTo>
                <a:cubicBezTo>
                  <a:pt x="30" y="442"/>
                  <a:pt x="26" y="435"/>
                  <a:pt x="26" y="428"/>
                </a:cubicBezTo>
                <a:lnTo>
                  <a:pt x="26" y="198"/>
                </a:lnTo>
                <a:lnTo>
                  <a:pt x="26" y="198"/>
                </a:lnTo>
                <a:cubicBezTo>
                  <a:pt x="26" y="179"/>
                  <a:pt x="42" y="163"/>
                  <a:pt x="61" y="163"/>
                </a:cubicBezTo>
                <a:lnTo>
                  <a:pt x="302" y="163"/>
                </a:lnTo>
                <a:lnTo>
                  <a:pt x="630" y="163"/>
                </a:lnTo>
                <a:lnTo>
                  <a:pt x="871" y="163"/>
                </a:lnTo>
                <a:lnTo>
                  <a:pt x="871" y="163"/>
                </a:lnTo>
                <a:cubicBezTo>
                  <a:pt x="891" y="163"/>
                  <a:pt x="907" y="179"/>
                  <a:pt x="907" y="198"/>
                </a:cubicBezTo>
                <a:lnTo>
                  <a:pt x="907" y="428"/>
                </a:lnTo>
                <a:close/>
                <a:moveTo>
                  <a:pt x="386" y="561"/>
                </a:moveTo>
                <a:lnTo>
                  <a:pt x="386" y="561"/>
                </a:lnTo>
                <a:cubicBezTo>
                  <a:pt x="386" y="560"/>
                  <a:pt x="387" y="559"/>
                  <a:pt x="387" y="558"/>
                </a:cubicBezTo>
                <a:lnTo>
                  <a:pt x="387" y="558"/>
                </a:lnTo>
                <a:cubicBezTo>
                  <a:pt x="388" y="556"/>
                  <a:pt x="389" y="555"/>
                  <a:pt x="389" y="554"/>
                </a:cubicBezTo>
                <a:lnTo>
                  <a:pt x="389" y="554"/>
                </a:lnTo>
                <a:cubicBezTo>
                  <a:pt x="390" y="553"/>
                  <a:pt x="390" y="552"/>
                  <a:pt x="391" y="551"/>
                </a:cubicBezTo>
                <a:lnTo>
                  <a:pt x="391" y="551"/>
                </a:lnTo>
                <a:cubicBezTo>
                  <a:pt x="392" y="550"/>
                  <a:pt x="393" y="549"/>
                  <a:pt x="394" y="548"/>
                </a:cubicBezTo>
                <a:lnTo>
                  <a:pt x="394" y="548"/>
                </a:lnTo>
                <a:cubicBezTo>
                  <a:pt x="395" y="547"/>
                  <a:pt x="395" y="546"/>
                  <a:pt x="396" y="546"/>
                </a:cubicBezTo>
                <a:lnTo>
                  <a:pt x="396" y="546"/>
                </a:lnTo>
                <a:cubicBezTo>
                  <a:pt x="398" y="544"/>
                  <a:pt x="399" y="543"/>
                  <a:pt x="400" y="543"/>
                </a:cubicBezTo>
                <a:lnTo>
                  <a:pt x="400" y="543"/>
                </a:lnTo>
                <a:cubicBezTo>
                  <a:pt x="401" y="542"/>
                  <a:pt x="402" y="541"/>
                  <a:pt x="402" y="541"/>
                </a:cubicBezTo>
                <a:lnTo>
                  <a:pt x="402" y="541"/>
                </a:lnTo>
                <a:cubicBezTo>
                  <a:pt x="404" y="540"/>
                  <a:pt x="405" y="539"/>
                  <a:pt x="407" y="538"/>
                </a:cubicBezTo>
                <a:lnTo>
                  <a:pt x="407" y="538"/>
                </a:lnTo>
                <a:cubicBezTo>
                  <a:pt x="408" y="538"/>
                  <a:pt x="409" y="538"/>
                  <a:pt x="409" y="537"/>
                </a:cubicBezTo>
                <a:lnTo>
                  <a:pt x="409" y="537"/>
                </a:lnTo>
                <a:cubicBezTo>
                  <a:pt x="411" y="537"/>
                  <a:pt x="413" y="536"/>
                  <a:pt x="415" y="536"/>
                </a:cubicBezTo>
                <a:lnTo>
                  <a:pt x="415" y="536"/>
                </a:lnTo>
                <a:cubicBezTo>
                  <a:pt x="415" y="535"/>
                  <a:pt x="416" y="535"/>
                  <a:pt x="417" y="535"/>
                </a:cubicBezTo>
                <a:lnTo>
                  <a:pt x="417" y="535"/>
                </a:lnTo>
                <a:cubicBezTo>
                  <a:pt x="420" y="535"/>
                  <a:pt x="422" y="534"/>
                  <a:pt x="425" y="534"/>
                </a:cubicBezTo>
                <a:lnTo>
                  <a:pt x="507" y="534"/>
                </a:lnTo>
                <a:lnTo>
                  <a:pt x="507" y="534"/>
                </a:lnTo>
                <a:cubicBezTo>
                  <a:pt x="510" y="534"/>
                  <a:pt x="513" y="535"/>
                  <a:pt x="515" y="535"/>
                </a:cubicBezTo>
                <a:lnTo>
                  <a:pt x="515" y="535"/>
                </a:lnTo>
                <a:cubicBezTo>
                  <a:pt x="516" y="535"/>
                  <a:pt x="516" y="535"/>
                  <a:pt x="517" y="535"/>
                </a:cubicBezTo>
                <a:lnTo>
                  <a:pt x="517" y="535"/>
                </a:lnTo>
                <a:cubicBezTo>
                  <a:pt x="519" y="536"/>
                  <a:pt x="521" y="537"/>
                  <a:pt x="523" y="537"/>
                </a:cubicBezTo>
                <a:lnTo>
                  <a:pt x="523" y="537"/>
                </a:lnTo>
                <a:cubicBezTo>
                  <a:pt x="524" y="538"/>
                  <a:pt x="524" y="538"/>
                  <a:pt x="525" y="538"/>
                </a:cubicBezTo>
                <a:lnTo>
                  <a:pt x="525" y="538"/>
                </a:lnTo>
                <a:cubicBezTo>
                  <a:pt x="527" y="539"/>
                  <a:pt x="529" y="540"/>
                  <a:pt x="530" y="541"/>
                </a:cubicBezTo>
                <a:lnTo>
                  <a:pt x="530" y="541"/>
                </a:lnTo>
                <a:cubicBezTo>
                  <a:pt x="530" y="541"/>
                  <a:pt x="531" y="542"/>
                  <a:pt x="532" y="542"/>
                </a:cubicBezTo>
                <a:lnTo>
                  <a:pt x="532" y="542"/>
                </a:lnTo>
                <a:cubicBezTo>
                  <a:pt x="534" y="543"/>
                  <a:pt x="535" y="544"/>
                  <a:pt x="537" y="546"/>
                </a:cubicBezTo>
                <a:lnTo>
                  <a:pt x="537" y="546"/>
                </a:lnTo>
                <a:cubicBezTo>
                  <a:pt x="537" y="546"/>
                  <a:pt x="537" y="547"/>
                  <a:pt x="538" y="548"/>
                </a:cubicBezTo>
                <a:lnTo>
                  <a:pt x="538" y="548"/>
                </a:lnTo>
                <a:cubicBezTo>
                  <a:pt x="539" y="549"/>
                  <a:pt x="540" y="550"/>
                  <a:pt x="541" y="552"/>
                </a:cubicBezTo>
                <a:lnTo>
                  <a:pt x="541" y="552"/>
                </a:lnTo>
                <a:cubicBezTo>
                  <a:pt x="542" y="552"/>
                  <a:pt x="542" y="553"/>
                  <a:pt x="543" y="554"/>
                </a:cubicBezTo>
                <a:lnTo>
                  <a:pt x="543" y="554"/>
                </a:lnTo>
                <a:cubicBezTo>
                  <a:pt x="543" y="555"/>
                  <a:pt x="545" y="557"/>
                  <a:pt x="545" y="558"/>
                </a:cubicBezTo>
                <a:lnTo>
                  <a:pt x="545" y="558"/>
                </a:lnTo>
                <a:cubicBezTo>
                  <a:pt x="546" y="559"/>
                  <a:pt x="546" y="560"/>
                  <a:pt x="546" y="561"/>
                </a:cubicBezTo>
                <a:lnTo>
                  <a:pt x="546" y="561"/>
                </a:lnTo>
                <a:cubicBezTo>
                  <a:pt x="547" y="562"/>
                  <a:pt x="547" y="563"/>
                  <a:pt x="547" y="565"/>
                </a:cubicBezTo>
                <a:lnTo>
                  <a:pt x="547" y="565"/>
                </a:lnTo>
                <a:cubicBezTo>
                  <a:pt x="548" y="566"/>
                  <a:pt x="548" y="567"/>
                  <a:pt x="549" y="569"/>
                </a:cubicBezTo>
                <a:lnTo>
                  <a:pt x="549" y="569"/>
                </a:lnTo>
                <a:cubicBezTo>
                  <a:pt x="549" y="571"/>
                  <a:pt x="550" y="574"/>
                  <a:pt x="550" y="576"/>
                </a:cubicBezTo>
                <a:lnTo>
                  <a:pt x="550" y="576"/>
                </a:lnTo>
                <a:cubicBezTo>
                  <a:pt x="550" y="600"/>
                  <a:pt x="530" y="618"/>
                  <a:pt x="507" y="618"/>
                </a:cubicBezTo>
                <a:lnTo>
                  <a:pt x="425" y="618"/>
                </a:lnTo>
                <a:lnTo>
                  <a:pt x="425" y="618"/>
                </a:lnTo>
                <a:cubicBezTo>
                  <a:pt x="402" y="618"/>
                  <a:pt x="383" y="600"/>
                  <a:pt x="383" y="576"/>
                </a:cubicBezTo>
                <a:lnTo>
                  <a:pt x="383" y="576"/>
                </a:lnTo>
                <a:cubicBezTo>
                  <a:pt x="383" y="574"/>
                  <a:pt x="383" y="571"/>
                  <a:pt x="384" y="569"/>
                </a:cubicBezTo>
                <a:lnTo>
                  <a:pt x="384" y="569"/>
                </a:lnTo>
                <a:cubicBezTo>
                  <a:pt x="384" y="567"/>
                  <a:pt x="384" y="566"/>
                  <a:pt x="385" y="565"/>
                </a:cubicBezTo>
                <a:lnTo>
                  <a:pt x="385" y="565"/>
                </a:lnTo>
                <a:cubicBezTo>
                  <a:pt x="385" y="563"/>
                  <a:pt x="385" y="562"/>
                  <a:pt x="386" y="561"/>
                </a:cubicBezTo>
                <a:close/>
                <a:moveTo>
                  <a:pt x="839" y="824"/>
                </a:moveTo>
                <a:lnTo>
                  <a:pt x="93" y="824"/>
                </a:lnTo>
                <a:lnTo>
                  <a:pt x="93" y="824"/>
                </a:lnTo>
                <a:cubicBezTo>
                  <a:pt x="71" y="824"/>
                  <a:pt x="53" y="806"/>
                  <a:pt x="53" y="784"/>
                </a:cubicBezTo>
                <a:lnTo>
                  <a:pt x="53" y="477"/>
                </a:lnTo>
                <a:lnTo>
                  <a:pt x="342" y="574"/>
                </a:lnTo>
                <a:lnTo>
                  <a:pt x="343" y="574"/>
                </a:lnTo>
                <a:lnTo>
                  <a:pt x="343" y="574"/>
                </a:lnTo>
                <a:cubicBezTo>
                  <a:pt x="348" y="576"/>
                  <a:pt x="352" y="576"/>
                  <a:pt x="357" y="577"/>
                </a:cubicBezTo>
                <a:lnTo>
                  <a:pt x="357" y="577"/>
                </a:lnTo>
                <a:lnTo>
                  <a:pt x="357" y="577"/>
                </a:lnTo>
                <a:lnTo>
                  <a:pt x="357" y="577"/>
                </a:lnTo>
                <a:cubicBezTo>
                  <a:pt x="357" y="578"/>
                  <a:pt x="357" y="579"/>
                  <a:pt x="357" y="580"/>
                </a:cubicBezTo>
                <a:lnTo>
                  <a:pt x="357" y="580"/>
                </a:lnTo>
                <a:cubicBezTo>
                  <a:pt x="357" y="582"/>
                  <a:pt x="357" y="582"/>
                  <a:pt x="357" y="584"/>
                </a:cubicBezTo>
                <a:lnTo>
                  <a:pt x="357" y="584"/>
                </a:lnTo>
                <a:cubicBezTo>
                  <a:pt x="357" y="585"/>
                  <a:pt x="358" y="586"/>
                  <a:pt x="358" y="587"/>
                </a:cubicBezTo>
                <a:lnTo>
                  <a:pt x="358" y="587"/>
                </a:lnTo>
                <a:cubicBezTo>
                  <a:pt x="358" y="588"/>
                  <a:pt x="359" y="589"/>
                  <a:pt x="359" y="590"/>
                </a:cubicBezTo>
                <a:lnTo>
                  <a:pt x="359" y="590"/>
                </a:lnTo>
                <a:cubicBezTo>
                  <a:pt x="359" y="591"/>
                  <a:pt x="359" y="593"/>
                  <a:pt x="359" y="594"/>
                </a:cubicBezTo>
                <a:lnTo>
                  <a:pt x="359" y="594"/>
                </a:lnTo>
                <a:cubicBezTo>
                  <a:pt x="360" y="595"/>
                  <a:pt x="360" y="596"/>
                  <a:pt x="361" y="597"/>
                </a:cubicBezTo>
                <a:lnTo>
                  <a:pt x="361" y="597"/>
                </a:lnTo>
                <a:cubicBezTo>
                  <a:pt x="361" y="598"/>
                  <a:pt x="361" y="599"/>
                  <a:pt x="362" y="600"/>
                </a:cubicBezTo>
                <a:lnTo>
                  <a:pt x="362" y="600"/>
                </a:lnTo>
                <a:cubicBezTo>
                  <a:pt x="362" y="601"/>
                  <a:pt x="362" y="602"/>
                  <a:pt x="363" y="603"/>
                </a:cubicBezTo>
                <a:lnTo>
                  <a:pt x="363" y="603"/>
                </a:lnTo>
                <a:cubicBezTo>
                  <a:pt x="363" y="604"/>
                  <a:pt x="363" y="605"/>
                  <a:pt x="364" y="606"/>
                </a:cubicBezTo>
                <a:lnTo>
                  <a:pt x="364" y="606"/>
                </a:lnTo>
                <a:cubicBezTo>
                  <a:pt x="365" y="607"/>
                  <a:pt x="365" y="607"/>
                  <a:pt x="365" y="608"/>
                </a:cubicBezTo>
                <a:lnTo>
                  <a:pt x="154" y="744"/>
                </a:lnTo>
                <a:lnTo>
                  <a:pt x="154" y="744"/>
                </a:lnTo>
                <a:cubicBezTo>
                  <a:pt x="148" y="747"/>
                  <a:pt x="146" y="755"/>
                  <a:pt x="150" y="761"/>
                </a:cubicBezTo>
                <a:lnTo>
                  <a:pt x="150" y="761"/>
                </a:lnTo>
                <a:cubicBezTo>
                  <a:pt x="153" y="765"/>
                  <a:pt x="157" y="768"/>
                  <a:pt x="161" y="768"/>
                </a:cubicBezTo>
                <a:lnTo>
                  <a:pt x="161" y="768"/>
                </a:lnTo>
                <a:cubicBezTo>
                  <a:pt x="163" y="768"/>
                  <a:pt x="166" y="767"/>
                  <a:pt x="168" y="766"/>
                </a:cubicBezTo>
                <a:lnTo>
                  <a:pt x="382" y="628"/>
                </a:lnTo>
                <a:lnTo>
                  <a:pt x="382" y="628"/>
                </a:lnTo>
                <a:lnTo>
                  <a:pt x="382" y="629"/>
                </a:lnTo>
                <a:lnTo>
                  <a:pt x="382" y="629"/>
                </a:lnTo>
                <a:cubicBezTo>
                  <a:pt x="383" y="629"/>
                  <a:pt x="384" y="630"/>
                  <a:pt x="385" y="631"/>
                </a:cubicBezTo>
                <a:lnTo>
                  <a:pt x="385" y="631"/>
                </a:lnTo>
                <a:cubicBezTo>
                  <a:pt x="385" y="631"/>
                  <a:pt x="386" y="632"/>
                  <a:pt x="387" y="633"/>
                </a:cubicBezTo>
                <a:lnTo>
                  <a:pt x="387" y="633"/>
                </a:lnTo>
                <a:cubicBezTo>
                  <a:pt x="388" y="633"/>
                  <a:pt x="389" y="634"/>
                  <a:pt x="390" y="634"/>
                </a:cubicBezTo>
                <a:lnTo>
                  <a:pt x="390" y="634"/>
                </a:lnTo>
                <a:cubicBezTo>
                  <a:pt x="391" y="635"/>
                  <a:pt x="392" y="635"/>
                  <a:pt x="393" y="636"/>
                </a:cubicBezTo>
                <a:lnTo>
                  <a:pt x="393" y="636"/>
                </a:lnTo>
                <a:cubicBezTo>
                  <a:pt x="394" y="636"/>
                  <a:pt x="395" y="637"/>
                  <a:pt x="396" y="637"/>
                </a:cubicBezTo>
                <a:lnTo>
                  <a:pt x="396" y="637"/>
                </a:lnTo>
                <a:cubicBezTo>
                  <a:pt x="397" y="638"/>
                  <a:pt x="398" y="639"/>
                  <a:pt x="399" y="639"/>
                </a:cubicBezTo>
                <a:lnTo>
                  <a:pt x="399" y="639"/>
                </a:lnTo>
                <a:cubicBezTo>
                  <a:pt x="400" y="639"/>
                  <a:pt x="401" y="640"/>
                  <a:pt x="402" y="640"/>
                </a:cubicBezTo>
                <a:lnTo>
                  <a:pt x="402" y="640"/>
                </a:lnTo>
                <a:cubicBezTo>
                  <a:pt x="403" y="640"/>
                  <a:pt x="404" y="640"/>
                  <a:pt x="405" y="641"/>
                </a:cubicBezTo>
                <a:lnTo>
                  <a:pt x="405" y="641"/>
                </a:lnTo>
                <a:cubicBezTo>
                  <a:pt x="406" y="641"/>
                  <a:pt x="408" y="642"/>
                  <a:pt x="409" y="642"/>
                </a:cubicBezTo>
                <a:lnTo>
                  <a:pt x="409" y="642"/>
                </a:lnTo>
                <a:cubicBezTo>
                  <a:pt x="409" y="642"/>
                  <a:pt x="411" y="642"/>
                  <a:pt x="411" y="643"/>
                </a:cubicBezTo>
                <a:lnTo>
                  <a:pt x="411" y="643"/>
                </a:lnTo>
                <a:cubicBezTo>
                  <a:pt x="413" y="643"/>
                  <a:pt x="414" y="643"/>
                  <a:pt x="416" y="643"/>
                </a:cubicBezTo>
                <a:lnTo>
                  <a:pt x="416" y="643"/>
                </a:lnTo>
                <a:cubicBezTo>
                  <a:pt x="417" y="643"/>
                  <a:pt x="417" y="643"/>
                  <a:pt x="418" y="643"/>
                </a:cubicBezTo>
                <a:lnTo>
                  <a:pt x="418" y="643"/>
                </a:lnTo>
                <a:cubicBezTo>
                  <a:pt x="420" y="644"/>
                  <a:pt x="423" y="644"/>
                  <a:pt x="425" y="644"/>
                </a:cubicBezTo>
                <a:lnTo>
                  <a:pt x="507" y="644"/>
                </a:lnTo>
                <a:lnTo>
                  <a:pt x="507" y="644"/>
                </a:lnTo>
                <a:cubicBezTo>
                  <a:pt x="510" y="644"/>
                  <a:pt x="512" y="644"/>
                  <a:pt x="514" y="643"/>
                </a:cubicBezTo>
                <a:lnTo>
                  <a:pt x="514" y="643"/>
                </a:lnTo>
                <a:cubicBezTo>
                  <a:pt x="515" y="643"/>
                  <a:pt x="516" y="643"/>
                  <a:pt x="516" y="643"/>
                </a:cubicBezTo>
                <a:lnTo>
                  <a:pt x="516" y="643"/>
                </a:lnTo>
                <a:cubicBezTo>
                  <a:pt x="518" y="643"/>
                  <a:pt x="519" y="643"/>
                  <a:pt x="521" y="643"/>
                </a:cubicBezTo>
                <a:lnTo>
                  <a:pt x="521" y="643"/>
                </a:lnTo>
                <a:cubicBezTo>
                  <a:pt x="522" y="642"/>
                  <a:pt x="523" y="642"/>
                  <a:pt x="524" y="642"/>
                </a:cubicBezTo>
                <a:lnTo>
                  <a:pt x="524" y="642"/>
                </a:lnTo>
                <a:cubicBezTo>
                  <a:pt x="525" y="642"/>
                  <a:pt x="526" y="642"/>
                  <a:pt x="528" y="641"/>
                </a:cubicBezTo>
                <a:lnTo>
                  <a:pt x="528" y="641"/>
                </a:lnTo>
                <a:cubicBezTo>
                  <a:pt x="528" y="640"/>
                  <a:pt x="529" y="640"/>
                  <a:pt x="530" y="640"/>
                </a:cubicBezTo>
                <a:lnTo>
                  <a:pt x="530" y="640"/>
                </a:lnTo>
                <a:cubicBezTo>
                  <a:pt x="531" y="640"/>
                  <a:pt x="532" y="639"/>
                  <a:pt x="534" y="639"/>
                </a:cubicBezTo>
                <a:lnTo>
                  <a:pt x="534" y="639"/>
                </a:lnTo>
                <a:cubicBezTo>
                  <a:pt x="534" y="639"/>
                  <a:pt x="535" y="638"/>
                  <a:pt x="536" y="637"/>
                </a:cubicBezTo>
                <a:lnTo>
                  <a:pt x="536" y="637"/>
                </a:lnTo>
                <a:cubicBezTo>
                  <a:pt x="537" y="637"/>
                  <a:pt x="539" y="637"/>
                  <a:pt x="540" y="636"/>
                </a:cubicBezTo>
                <a:lnTo>
                  <a:pt x="540" y="636"/>
                </a:lnTo>
                <a:cubicBezTo>
                  <a:pt x="540" y="635"/>
                  <a:pt x="541" y="635"/>
                  <a:pt x="542" y="634"/>
                </a:cubicBezTo>
                <a:lnTo>
                  <a:pt x="542" y="634"/>
                </a:lnTo>
                <a:cubicBezTo>
                  <a:pt x="543" y="634"/>
                  <a:pt x="544" y="633"/>
                  <a:pt x="545" y="633"/>
                </a:cubicBezTo>
                <a:lnTo>
                  <a:pt x="545" y="633"/>
                </a:lnTo>
                <a:cubicBezTo>
                  <a:pt x="546" y="632"/>
                  <a:pt x="546" y="631"/>
                  <a:pt x="547" y="631"/>
                </a:cubicBezTo>
                <a:lnTo>
                  <a:pt x="547" y="631"/>
                </a:lnTo>
                <a:cubicBezTo>
                  <a:pt x="548" y="630"/>
                  <a:pt x="550" y="629"/>
                  <a:pt x="550" y="629"/>
                </a:cubicBezTo>
                <a:lnTo>
                  <a:pt x="550" y="629"/>
                </a:lnTo>
                <a:cubicBezTo>
                  <a:pt x="551" y="628"/>
                  <a:pt x="552" y="628"/>
                  <a:pt x="552" y="627"/>
                </a:cubicBezTo>
                <a:lnTo>
                  <a:pt x="552" y="627"/>
                </a:lnTo>
                <a:cubicBezTo>
                  <a:pt x="553" y="626"/>
                  <a:pt x="554" y="626"/>
                  <a:pt x="554" y="625"/>
                </a:cubicBezTo>
                <a:lnTo>
                  <a:pt x="773" y="766"/>
                </a:lnTo>
                <a:lnTo>
                  <a:pt x="773" y="766"/>
                </a:lnTo>
                <a:cubicBezTo>
                  <a:pt x="776" y="767"/>
                  <a:pt x="778" y="768"/>
                  <a:pt x="781" y="768"/>
                </a:cubicBezTo>
                <a:lnTo>
                  <a:pt x="781" y="768"/>
                </a:lnTo>
                <a:cubicBezTo>
                  <a:pt x="785" y="768"/>
                  <a:pt x="789" y="765"/>
                  <a:pt x="792" y="761"/>
                </a:cubicBezTo>
                <a:lnTo>
                  <a:pt x="792" y="761"/>
                </a:lnTo>
                <a:cubicBezTo>
                  <a:pt x="795" y="755"/>
                  <a:pt x="793" y="747"/>
                  <a:pt x="787" y="744"/>
                </a:cubicBezTo>
                <a:lnTo>
                  <a:pt x="569" y="604"/>
                </a:lnTo>
                <a:lnTo>
                  <a:pt x="569" y="604"/>
                </a:lnTo>
                <a:cubicBezTo>
                  <a:pt x="570" y="604"/>
                  <a:pt x="570" y="603"/>
                  <a:pt x="570" y="603"/>
                </a:cubicBezTo>
                <a:lnTo>
                  <a:pt x="570" y="603"/>
                </a:lnTo>
                <a:cubicBezTo>
                  <a:pt x="570" y="602"/>
                  <a:pt x="570" y="601"/>
                  <a:pt x="571" y="600"/>
                </a:cubicBezTo>
                <a:lnTo>
                  <a:pt x="571" y="600"/>
                </a:lnTo>
                <a:cubicBezTo>
                  <a:pt x="571" y="600"/>
                  <a:pt x="571" y="598"/>
                  <a:pt x="572" y="597"/>
                </a:cubicBezTo>
                <a:lnTo>
                  <a:pt x="572" y="597"/>
                </a:lnTo>
                <a:cubicBezTo>
                  <a:pt x="572" y="596"/>
                  <a:pt x="573" y="595"/>
                  <a:pt x="573" y="594"/>
                </a:cubicBezTo>
                <a:lnTo>
                  <a:pt x="573" y="594"/>
                </a:lnTo>
                <a:cubicBezTo>
                  <a:pt x="573" y="593"/>
                  <a:pt x="573" y="591"/>
                  <a:pt x="573" y="591"/>
                </a:cubicBezTo>
                <a:lnTo>
                  <a:pt x="573" y="591"/>
                </a:lnTo>
                <a:cubicBezTo>
                  <a:pt x="574" y="590"/>
                  <a:pt x="574" y="588"/>
                  <a:pt x="574" y="587"/>
                </a:cubicBezTo>
                <a:lnTo>
                  <a:pt x="574" y="587"/>
                </a:lnTo>
                <a:cubicBezTo>
                  <a:pt x="575" y="586"/>
                  <a:pt x="575" y="585"/>
                  <a:pt x="575" y="584"/>
                </a:cubicBezTo>
                <a:lnTo>
                  <a:pt x="575" y="584"/>
                </a:lnTo>
                <a:cubicBezTo>
                  <a:pt x="575" y="583"/>
                  <a:pt x="575" y="582"/>
                  <a:pt x="575" y="580"/>
                </a:cubicBezTo>
                <a:lnTo>
                  <a:pt x="575" y="580"/>
                </a:lnTo>
                <a:cubicBezTo>
                  <a:pt x="575" y="580"/>
                  <a:pt x="575" y="579"/>
                  <a:pt x="575" y="578"/>
                </a:cubicBezTo>
                <a:lnTo>
                  <a:pt x="575" y="578"/>
                </a:lnTo>
                <a:cubicBezTo>
                  <a:pt x="576" y="578"/>
                  <a:pt x="576" y="578"/>
                  <a:pt x="577" y="577"/>
                </a:cubicBezTo>
                <a:lnTo>
                  <a:pt x="577" y="577"/>
                </a:lnTo>
                <a:cubicBezTo>
                  <a:pt x="582" y="576"/>
                  <a:pt x="588" y="575"/>
                  <a:pt x="593" y="574"/>
                </a:cubicBezTo>
                <a:lnTo>
                  <a:pt x="879" y="478"/>
                </a:lnTo>
                <a:lnTo>
                  <a:pt x="879" y="784"/>
                </a:lnTo>
                <a:lnTo>
                  <a:pt x="879" y="784"/>
                </a:lnTo>
                <a:cubicBezTo>
                  <a:pt x="879" y="806"/>
                  <a:pt x="861" y="824"/>
                  <a:pt x="839" y="824"/>
                </a:cubicBezTo>
                <a:close/>
                <a:moveTo>
                  <a:pt x="328" y="61"/>
                </a:moveTo>
                <a:lnTo>
                  <a:pt x="328" y="61"/>
                </a:lnTo>
                <a:cubicBezTo>
                  <a:pt x="328" y="42"/>
                  <a:pt x="344" y="26"/>
                  <a:pt x="363" y="26"/>
                </a:cubicBezTo>
                <a:lnTo>
                  <a:pt x="569" y="26"/>
                </a:lnTo>
                <a:lnTo>
                  <a:pt x="569" y="26"/>
                </a:lnTo>
                <a:cubicBezTo>
                  <a:pt x="589" y="26"/>
                  <a:pt x="604" y="42"/>
                  <a:pt x="604" y="61"/>
                </a:cubicBezTo>
                <a:lnTo>
                  <a:pt x="604" y="138"/>
                </a:lnTo>
                <a:lnTo>
                  <a:pt x="328" y="138"/>
                </a:lnTo>
                <a:lnTo>
                  <a:pt x="328" y="61"/>
                </a:lnTo>
                <a:close/>
                <a:moveTo>
                  <a:pt x="871" y="138"/>
                </a:moveTo>
                <a:lnTo>
                  <a:pt x="630" y="138"/>
                </a:lnTo>
                <a:lnTo>
                  <a:pt x="630" y="61"/>
                </a:lnTo>
                <a:lnTo>
                  <a:pt x="630" y="61"/>
                </a:lnTo>
                <a:cubicBezTo>
                  <a:pt x="630" y="27"/>
                  <a:pt x="603" y="0"/>
                  <a:pt x="569" y="0"/>
                </a:cubicBezTo>
                <a:lnTo>
                  <a:pt x="363" y="0"/>
                </a:lnTo>
                <a:lnTo>
                  <a:pt x="363" y="0"/>
                </a:lnTo>
                <a:cubicBezTo>
                  <a:pt x="330" y="0"/>
                  <a:pt x="302" y="27"/>
                  <a:pt x="302" y="61"/>
                </a:cubicBezTo>
                <a:lnTo>
                  <a:pt x="302" y="138"/>
                </a:lnTo>
                <a:lnTo>
                  <a:pt x="61" y="138"/>
                </a:lnTo>
                <a:lnTo>
                  <a:pt x="61" y="138"/>
                </a:lnTo>
                <a:cubicBezTo>
                  <a:pt x="27" y="138"/>
                  <a:pt x="0" y="165"/>
                  <a:pt x="0" y="198"/>
                </a:cubicBezTo>
                <a:lnTo>
                  <a:pt x="0" y="428"/>
                </a:lnTo>
                <a:lnTo>
                  <a:pt x="0" y="428"/>
                </a:lnTo>
                <a:cubicBezTo>
                  <a:pt x="0" y="446"/>
                  <a:pt x="11" y="462"/>
                  <a:pt x="28" y="469"/>
                </a:cubicBezTo>
                <a:lnTo>
                  <a:pt x="28" y="784"/>
                </a:lnTo>
                <a:lnTo>
                  <a:pt x="28" y="784"/>
                </a:lnTo>
                <a:cubicBezTo>
                  <a:pt x="28" y="820"/>
                  <a:pt x="57" y="850"/>
                  <a:pt x="93" y="850"/>
                </a:cubicBezTo>
                <a:lnTo>
                  <a:pt x="839" y="850"/>
                </a:lnTo>
                <a:lnTo>
                  <a:pt x="839" y="850"/>
                </a:lnTo>
                <a:cubicBezTo>
                  <a:pt x="875" y="850"/>
                  <a:pt x="905" y="820"/>
                  <a:pt x="905" y="784"/>
                </a:cubicBezTo>
                <a:lnTo>
                  <a:pt x="905" y="469"/>
                </a:lnTo>
                <a:lnTo>
                  <a:pt x="905" y="469"/>
                </a:lnTo>
                <a:cubicBezTo>
                  <a:pt x="921" y="462"/>
                  <a:pt x="932" y="446"/>
                  <a:pt x="932" y="428"/>
                </a:cubicBezTo>
                <a:lnTo>
                  <a:pt x="932" y="198"/>
                </a:lnTo>
                <a:lnTo>
                  <a:pt x="932" y="198"/>
                </a:lnTo>
                <a:cubicBezTo>
                  <a:pt x="932" y="165"/>
                  <a:pt x="905" y="138"/>
                  <a:pt x="871" y="1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0F954-6256-1943-8BC9-D9EF0FA64DF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EF96B-8D27-1B48-9F2C-183AF6FF738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580E2-C24A-7442-8563-F4C56F71CEE2}"/>
              </a:ext>
            </a:extLst>
          </p:cNvPr>
          <p:cNvSpPr txBox="1"/>
          <p:nvPr/>
        </p:nvSpPr>
        <p:spPr>
          <a:xfrm>
            <a:off x="1324304" y="4495251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B1FA9-ED43-2F4F-B199-03D87DD34127}"/>
              </a:ext>
            </a:extLst>
          </p:cNvPr>
          <p:cNvSpPr txBox="1"/>
          <p:nvPr/>
        </p:nvSpPr>
        <p:spPr>
          <a:xfrm>
            <a:off x="1324304" y="5010461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7295E-1D0A-F542-8AA2-1BE41F309815}"/>
              </a:ext>
            </a:extLst>
          </p:cNvPr>
          <p:cNvSpPr txBox="1"/>
          <p:nvPr/>
        </p:nvSpPr>
        <p:spPr>
          <a:xfrm>
            <a:off x="1324304" y="7336047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B0C16-50A9-8046-886B-58815A9C24F8}"/>
              </a:ext>
            </a:extLst>
          </p:cNvPr>
          <p:cNvSpPr txBox="1"/>
          <p:nvPr/>
        </p:nvSpPr>
        <p:spPr>
          <a:xfrm>
            <a:off x="1324304" y="7851257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56AEEE-58B4-4647-983C-99D94CECC69D}"/>
              </a:ext>
            </a:extLst>
          </p:cNvPr>
          <p:cNvSpPr txBox="1"/>
          <p:nvPr/>
        </p:nvSpPr>
        <p:spPr>
          <a:xfrm>
            <a:off x="1324304" y="10095222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2C4B5-1B34-084B-B109-1186A5DEB8AC}"/>
              </a:ext>
            </a:extLst>
          </p:cNvPr>
          <p:cNvSpPr txBox="1"/>
          <p:nvPr/>
        </p:nvSpPr>
        <p:spPr>
          <a:xfrm>
            <a:off x="1324304" y="10610432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08DEF-7FB1-E349-BF1A-BC8CEAC5D6F3}"/>
              </a:ext>
            </a:extLst>
          </p:cNvPr>
          <p:cNvSpPr txBox="1"/>
          <p:nvPr/>
        </p:nvSpPr>
        <p:spPr>
          <a:xfrm>
            <a:off x="18227477" y="3263003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FF4537-F938-684D-B6C7-D82CCF0B4198}"/>
              </a:ext>
            </a:extLst>
          </p:cNvPr>
          <p:cNvSpPr txBox="1"/>
          <p:nvPr/>
        </p:nvSpPr>
        <p:spPr>
          <a:xfrm>
            <a:off x="18227477" y="3778213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46298-95AC-A642-950B-A61BB84B3B5E}"/>
              </a:ext>
            </a:extLst>
          </p:cNvPr>
          <p:cNvSpPr txBox="1"/>
          <p:nvPr/>
        </p:nvSpPr>
        <p:spPr>
          <a:xfrm>
            <a:off x="18227477" y="6003040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D4DE9-E449-EC4B-B0BD-F561A30BC0A7}"/>
              </a:ext>
            </a:extLst>
          </p:cNvPr>
          <p:cNvSpPr txBox="1"/>
          <p:nvPr/>
        </p:nvSpPr>
        <p:spPr>
          <a:xfrm>
            <a:off x="18227477" y="6518250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32775-6C0A-0C4E-B9BA-C5F621F81953}"/>
              </a:ext>
            </a:extLst>
          </p:cNvPr>
          <p:cNvSpPr txBox="1"/>
          <p:nvPr/>
        </p:nvSpPr>
        <p:spPr>
          <a:xfrm>
            <a:off x="18227477" y="8816256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5E9EEB-A321-CB4C-AC8F-1902903555BD}"/>
              </a:ext>
            </a:extLst>
          </p:cNvPr>
          <p:cNvSpPr txBox="1"/>
          <p:nvPr/>
        </p:nvSpPr>
        <p:spPr>
          <a:xfrm>
            <a:off x="18227477" y="9331466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152DD-E6F9-4348-86A1-B73E8E2A5D88}"/>
              </a:ext>
            </a:extLst>
          </p:cNvPr>
          <p:cNvSpPr txBox="1"/>
          <p:nvPr/>
        </p:nvSpPr>
        <p:spPr>
          <a:xfrm>
            <a:off x="18227477" y="11333527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>
                    <a:lumMod val="85000"/>
                  </a:schemeClr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A9229-A9BE-3143-A220-FA85F2507490}"/>
              </a:ext>
            </a:extLst>
          </p:cNvPr>
          <p:cNvSpPr txBox="1"/>
          <p:nvPr/>
        </p:nvSpPr>
        <p:spPr>
          <a:xfrm>
            <a:off x="18227477" y="11848737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1D3724-FA2D-494C-87AF-66EF8608DD95}"/>
              </a:ext>
            </a:extLst>
          </p:cNvPr>
          <p:cNvSpPr txBox="1"/>
          <p:nvPr/>
        </p:nvSpPr>
        <p:spPr>
          <a:xfrm>
            <a:off x="11003554" y="7604068"/>
            <a:ext cx="241824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5">
            <a:extLst>
              <a:ext uri="{FF2B5EF4-FFF2-40B4-BE49-F238E27FC236}">
                <a16:creationId xmlns:a16="http://schemas.microsoft.com/office/drawing/2014/main" id="{E131D8E2-1D3E-A444-8F06-F2E81D26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3482" y="3781894"/>
            <a:ext cx="3795693" cy="2285107"/>
          </a:xfrm>
          <a:custGeom>
            <a:avLst/>
            <a:gdLst>
              <a:gd name="T0" fmla="*/ 2129 w 3046"/>
              <a:gd name="T1" fmla="*/ 1834 h 1835"/>
              <a:gd name="T2" fmla="*/ 918 w 3046"/>
              <a:gd name="T3" fmla="*/ 1834 h 1835"/>
              <a:gd name="T4" fmla="*/ 918 w 3046"/>
              <a:gd name="T5" fmla="*/ 1834 h 1835"/>
              <a:gd name="T6" fmla="*/ 0 w 3046"/>
              <a:gd name="T7" fmla="*/ 916 h 1835"/>
              <a:gd name="T8" fmla="*/ 0 w 3046"/>
              <a:gd name="T9" fmla="*/ 916 h 1835"/>
              <a:gd name="T10" fmla="*/ 918 w 3046"/>
              <a:gd name="T11" fmla="*/ 0 h 1835"/>
              <a:gd name="T12" fmla="*/ 3045 w 3046"/>
              <a:gd name="T13" fmla="*/ 0 h 1835"/>
              <a:gd name="T14" fmla="*/ 3045 w 3046"/>
              <a:gd name="T15" fmla="*/ 916 h 1835"/>
              <a:gd name="T16" fmla="*/ 3045 w 3046"/>
              <a:gd name="T17" fmla="*/ 916 h 1835"/>
              <a:gd name="T18" fmla="*/ 2129 w 3046"/>
              <a:gd name="T19" fmla="*/ 1834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6" h="1835">
                <a:moveTo>
                  <a:pt x="2129" y="1834"/>
                </a:moveTo>
                <a:lnTo>
                  <a:pt x="918" y="1834"/>
                </a:lnTo>
                <a:lnTo>
                  <a:pt x="918" y="1834"/>
                </a:lnTo>
                <a:cubicBezTo>
                  <a:pt x="411" y="1834"/>
                  <a:pt x="0" y="1423"/>
                  <a:pt x="0" y="916"/>
                </a:cubicBezTo>
                <a:lnTo>
                  <a:pt x="0" y="916"/>
                </a:lnTo>
                <a:cubicBezTo>
                  <a:pt x="0" y="410"/>
                  <a:pt x="411" y="0"/>
                  <a:pt x="918" y="0"/>
                </a:cubicBezTo>
                <a:lnTo>
                  <a:pt x="3045" y="0"/>
                </a:lnTo>
                <a:lnTo>
                  <a:pt x="3045" y="916"/>
                </a:lnTo>
                <a:lnTo>
                  <a:pt x="3045" y="916"/>
                </a:lnTo>
                <a:cubicBezTo>
                  <a:pt x="3045" y="1423"/>
                  <a:pt x="2635" y="1834"/>
                  <a:pt x="2129" y="18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6">
            <a:extLst>
              <a:ext uri="{FF2B5EF4-FFF2-40B4-BE49-F238E27FC236}">
                <a16:creationId xmlns:a16="http://schemas.microsoft.com/office/drawing/2014/main" id="{F0BF3C66-6A33-E84A-B296-AF80222A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946" y="6978847"/>
            <a:ext cx="3795697" cy="2285107"/>
          </a:xfrm>
          <a:custGeom>
            <a:avLst/>
            <a:gdLst>
              <a:gd name="T0" fmla="*/ 2128 w 3046"/>
              <a:gd name="T1" fmla="*/ 1834 h 1835"/>
              <a:gd name="T2" fmla="*/ 917 w 3046"/>
              <a:gd name="T3" fmla="*/ 1834 h 1835"/>
              <a:gd name="T4" fmla="*/ 917 w 3046"/>
              <a:gd name="T5" fmla="*/ 1834 h 1835"/>
              <a:gd name="T6" fmla="*/ 0 w 3046"/>
              <a:gd name="T7" fmla="*/ 917 h 1835"/>
              <a:gd name="T8" fmla="*/ 0 w 3046"/>
              <a:gd name="T9" fmla="*/ 917 h 1835"/>
              <a:gd name="T10" fmla="*/ 0 w 3046"/>
              <a:gd name="T11" fmla="*/ 917 h 1835"/>
              <a:gd name="T12" fmla="*/ 917 w 3046"/>
              <a:gd name="T13" fmla="*/ 0 h 1835"/>
              <a:gd name="T14" fmla="*/ 3045 w 3046"/>
              <a:gd name="T15" fmla="*/ 0 h 1835"/>
              <a:gd name="T16" fmla="*/ 3045 w 3046"/>
              <a:gd name="T17" fmla="*/ 917 h 1835"/>
              <a:gd name="T18" fmla="*/ 3045 w 3046"/>
              <a:gd name="T19" fmla="*/ 917 h 1835"/>
              <a:gd name="T20" fmla="*/ 2128 w 3046"/>
              <a:gd name="T21" fmla="*/ 1834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46" h="1835">
                <a:moveTo>
                  <a:pt x="2128" y="1834"/>
                </a:moveTo>
                <a:lnTo>
                  <a:pt x="917" y="1834"/>
                </a:lnTo>
                <a:lnTo>
                  <a:pt x="917" y="1834"/>
                </a:lnTo>
                <a:cubicBezTo>
                  <a:pt x="410" y="1834"/>
                  <a:pt x="0" y="1424"/>
                  <a:pt x="0" y="917"/>
                </a:cubicBezTo>
                <a:lnTo>
                  <a:pt x="0" y="917"/>
                </a:lnTo>
                <a:lnTo>
                  <a:pt x="0" y="917"/>
                </a:lnTo>
                <a:cubicBezTo>
                  <a:pt x="0" y="410"/>
                  <a:pt x="410" y="0"/>
                  <a:pt x="917" y="0"/>
                </a:cubicBezTo>
                <a:lnTo>
                  <a:pt x="3045" y="0"/>
                </a:lnTo>
                <a:lnTo>
                  <a:pt x="3045" y="917"/>
                </a:lnTo>
                <a:lnTo>
                  <a:pt x="3045" y="917"/>
                </a:lnTo>
                <a:cubicBezTo>
                  <a:pt x="3045" y="1424"/>
                  <a:pt x="2634" y="1834"/>
                  <a:pt x="2128" y="183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7">
            <a:extLst>
              <a:ext uri="{FF2B5EF4-FFF2-40B4-BE49-F238E27FC236}">
                <a16:creationId xmlns:a16="http://schemas.microsoft.com/office/drawing/2014/main" id="{7A773D26-0544-4542-9721-116AB303F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3482" y="10181296"/>
            <a:ext cx="3795693" cy="2285107"/>
          </a:xfrm>
          <a:custGeom>
            <a:avLst/>
            <a:gdLst>
              <a:gd name="T0" fmla="*/ 2129 w 3046"/>
              <a:gd name="T1" fmla="*/ 1834 h 1835"/>
              <a:gd name="T2" fmla="*/ 918 w 3046"/>
              <a:gd name="T3" fmla="*/ 1834 h 1835"/>
              <a:gd name="T4" fmla="*/ 918 w 3046"/>
              <a:gd name="T5" fmla="*/ 1834 h 1835"/>
              <a:gd name="T6" fmla="*/ 0 w 3046"/>
              <a:gd name="T7" fmla="*/ 917 h 1835"/>
              <a:gd name="T8" fmla="*/ 0 w 3046"/>
              <a:gd name="T9" fmla="*/ 917 h 1835"/>
              <a:gd name="T10" fmla="*/ 918 w 3046"/>
              <a:gd name="T11" fmla="*/ 0 h 1835"/>
              <a:gd name="T12" fmla="*/ 3045 w 3046"/>
              <a:gd name="T13" fmla="*/ 0 h 1835"/>
              <a:gd name="T14" fmla="*/ 3045 w 3046"/>
              <a:gd name="T15" fmla="*/ 917 h 1835"/>
              <a:gd name="T16" fmla="*/ 3045 w 3046"/>
              <a:gd name="T17" fmla="*/ 917 h 1835"/>
              <a:gd name="T18" fmla="*/ 2129 w 3046"/>
              <a:gd name="T19" fmla="*/ 1834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6" h="1835">
                <a:moveTo>
                  <a:pt x="2129" y="1834"/>
                </a:moveTo>
                <a:lnTo>
                  <a:pt x="918" y="1834"/>
                </a:lnTo>
                <a:lnTo>
                  <a:pt x="918" y="1834"/>
                </a:lnTo>
                <a:cubicBezTo>
                  <a:pt x="411" y="1834"/>
                  <a:pt x="0" y="1423"/>
                  <a:pt x="0" y="917"/>
                </a:cubicBezTo>
                <a:lnTo>
                  <a:pt x="0" y="917"/>
                </a:lnTo>
                <a:cubicBezTo>
                  <a:pt x="0" y="411"/>
                  <a:pt x="411" y="0"/>
                  <a:pt x="918" y="0"/>
                </a:cubicBezTo>
                <a:lnTo>
                  <a:pt x="3045" y="0"/>
                </a:lnTo>
                <a:lnTo>
                  <a:pt x="3045" y="917"/>
                </a:lnTo>
                <a:lnTo>
                  <a:pt x="3045" y="917"/>
                </a:lnTo>
                <a:cubicBezTo>
                  <a:pt x="3045" y="1423"/>
                  <a:pt x="2635" y="1834"/>
                  <a:pt x="2129" y="183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68">
            <a:extLst>
              <a:ext uri="{FF2B5EF4-FFF2-40B4-BE49-F238E27FC236}">
                <a16:creationId xmlns:a16="http://schemas.microsoft.com/office/drawing/2014/main" id="{99F5D8D2-952B-5D46-BE3F-872C7F798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455" y="3781894"/>
            <a:ext cx="3795697" cy="2285107"/>
          </a:xfrm>
          <a:custGeom>
            <a:avLst/>
            <a:gdLst>
              <a:gd name="T0" fmla="*/ 917 w 3046"/>
              <a:gd name="T1" fmla="*/ 1834 h 1835"/>
              <a:gd name="T2" fmla="*/ 2128 w 3046"/>
              <a:gd name="T3" fmla="*/ 1834 h 1835"/>
              <a:gd name="T4" fmla="*/ 2128 w 3046"/>
              <a:gd name="T5" fmla="*/ 1834 h 1835"/>
              <a:gd name="T6" fmla="*/ 3045 w 3046"/>
              <a:gd name="T7" fmla="*/ 916 h 1835"/>
              <a:gd name="T8" fmla="*/ 3045 w 3046"/>
              <a:gd name="T9" fmla="*/ 916 h 1835"/>
              <a:gd name="T10" fmla="*/ 2128 w 3046"/>
              <a:gd name="T11" fmla="*/ 0 h 1835"/>
              <a:gd name="T12" fmla="*/ 0 w 3046"/>
              <a:gd name="T13" fmla="*/ 0 h 1835"/>
              <a:gd name="T14" fmla="*/ 0 w 3046"/>
              <a:gd name="T15" fmla="*/ 916 h 1835"/>
              <a:gd name="T16" fmla="*/ 0 w 3046"/>
              <a:gd name="T17" fmla="*/ 916 h 1835"/>
              <a:gd name="T18" fmla="*/ 917 w 3046"/>
              <a:gd name="T19" fmla="*/ 1834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6" h="1835">
                <a:moveTo>
                  <a:pt x="917" y="1834"/>
                </a:moveTo>
                <a:lnTo>
                  <a:pt x="2128" y="1834"/>
                </a:lnTo>
                <a:lnTo>
                  <a:pt x="2128" y="1834"/>
                </a:lnTo>
                <a:cubicBezTo>
                  <a:pt x="2634" y="1834"/>
                  <a:pt x="3045" y="1423"/>
                  <a:pt x="3045" y="916"/>
                </a:cubicBezTo>
                <a:lnTo>
                  <a:pt x="3045" y="916"/>
                </a:lnTo>
                <a:cubicBezTo>
                  <a:pt x="3045" y="410"/>
                  <a:pt x="2634" y="0"/>
                  <a:pt x="2128" y="0"/>
                </a:cubicBezTo>
                <a:lnTo>
                  <a:pt x="0" y="0"/>
                </a:lnTo>
                <a:lnTo>
                  <a:pt x="0" y="916"/>
                </a:lnTo>
                <a:lnTo>
                  <a:pt x="0" y="916"/>
                </a:lnTo>
                <a:cubicBezTo>
                  <a:pt x="0" y="1423"/>
                  <a:pt x="411" y="1834"/>
                  <a:pt x="917" y="18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69">
            <a:extLst>
              <a:ext uri="{FF2B5EF4-FFF2-40B4-BE49-F238E27FC236}">
                <a16:creationId xmlns:a16="http://schemas.microsoft.com/office/drawing/2014/main" id="{46A21E58-1AA3-5B45-89D8-8E206C7ED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485" y="6978847"/>
            <a:ext cx="3795697" cy="2285107"/>
          </a:xfrm>
          <a:custGeom>
            <a:avLst/>
            <a:gdLst>
              <a:gd name="T0" fmla="*/ 917 w 3045"/>
              <a:gd name="T1" fmla="*/ 1834 h 1835"/>
              <a:gd name="T2" fmla="*/ 2128 w 3045"/>
              <a:gd name="T3" fmla="*/ 1834 h 1835"/>
              <a:gd name="T4" fmla="*/ 2128 w 3045"/>
              <a:gd name="T5" fmla="*/ 1834 h 1835"/>
              <a:gd name="T6" fmla="*/ 3044 w 3045"/>
              <a:gd name="T7" fmla="*/ 917 h 1835"/>
              <a:gd name="T8" fmla="*/ 3044 w 3045"/>
              <a:gd name="T9" fmla="*/ 917 h 1835"/>
              <a:gd name="T10" fmla="*/ 2128 w 3045"/>
              <a:gd name="T11" fmla="*/ 0 h 1835"/>
              <a:gd name="T12" fmla="*/ 0 w 3045"/>
              <a:gd name="T13" fmla="*/ 0 h 1835"/>
              <a:gd name="T14" fmla="*/ 0 w 3045"/>
              <a:gd name="T15" fmla="*/ 917 h 1835"/>
              <a:gd name="T16" fmla="*/ 0 w 3045"/>
              <a:gd name="T17" fmla="*/ 917 h 1835"/>
              <a:gd name="T18" fmla="*/ 917 w 3045"/>
              <a:gd name="T19" fmla="*/ 1834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5" h="1835">
                <a:moveTo>
                  <a:pt x="917" y="1834"/>
                </a:moveTo>
                <a:lnTo>
                  <a:pt x="2128" y="1834"/>
                </a:lnTo>
                <a:lnTo>
                  <a:pt x="2128" y="1834"/>
                </a:lnTo>
                <a:cubicBezTo>
                  <a:pt x="2634" y="1834"/>
                  <a:pt x="3044" y="1424"/>
                  <a:pt x="3044" y="917"/>
                </a:cubicBezTo>
                <a:lnTo>
                  <a:pt x="3044" y="917"/>
                </a:lnTo>
                <a:cubicBezTo>
                  <a:pt x="3044" y="410"/>
                  <a:pt x="2634" y="0"/>
                  <a:pt x="2128" y="0"/>
                </a:cubicBezTo>
                <a:lnTo>
                  <a:pt x="0" y="0"/>
                </a:lnTo>
                <a:lnTo>
                  <a:pt x="0" y="917"/>
                </a:lnTo>
                <a:lnTo>
                  <a:pt x="0" y="917"/>
                </a:lnTo>
                <a:cubicBezTo>
                  <a:pt x="0" y="1424"/>
                  <a:pt x="410" y="1834"/>
                  <a:pt x="917" y="18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0">
            <a:extLst>
              <a:ext uri="{FF2B5EF4-FFF2-40B4-BE49-F238E27FC236}">
                <a16:creationId xmlns:a16="http://schemas.microsoft.com/office/drawing/2014/main" id="{EDCC0CBB-0DBC-B442-BD23-48C9D66F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455" y="10181296"/>
            <a:ext cx="3795697" cy="2285107"/>
          </a:xfrm>
          <a:custGeom>
            <a:avLst/>
            <a:gdLst>
              <a:gd name="T0" fmla="*/ 917 w 3046"/>
              <a:gd name="T1" fmla="*/ 1834 h 1835"/>
              <a:gd name="T2" fmla="*/ 2128 w 3046"/>
              <a:gd name="T3" fmla="*/ 1834 h 1835"/>
              <a:gd name="T4" fmla="*/ 2128 w 3046"/>
              <a:gd name="T5" fmla="*/ 1834 h 1835"/>
              <a:gd name="T6" fmla="*/ 3045 w 3046"/>
              <a:gd name="T7" fmla="*/ 917 h 1835"/>
              <a:gd name="T8" fmla="*/ 3045 w 3046"/>
              <a:gd name="T9" fmla="*/ 917 h 1835"/>
              <a:gd name="T10" fmla="*/ 2128 w 3046"/>
              <a:gd name="T11" fmla="*/ 0 h 1835"/>
              <a:gd name="T12" fmla="*/ 0 w 3046"/>
              <a:gd name="T13" fmla="*/ 0 h 1835"/>
              <a:gd name="T14" fmla="*/ 0 w 3046"/>
              <a:gd name="T15" fmla="*/ 917 h 1835"/>
              <a:gd name="T16" fmla="*/ 0 w 3046"/>
              <a:gd name="T17" fmla="*/ 917 h 1835"/>
              <a:gd name="T18" fmla="*/ 917 w 3046"/>
              <a:gd name="T19" fmla="*/ 1834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6" h="1835">
                <a:moveTo>
                  <a:pt x="917" y="1834"/>
                </a:moveTo>
                <a:lnTo>
                  <a:pt x="2128" y="1834"/>
                </a:lnTo>
                <a:lnTo>
                  <a:pt x="2128" y="1834"/>
                </a:lnTo>
                <a:cubicBezTo>
                  <a:pt x="2634" y="1834"/>
                  <a:pt x="3045" y="1423"/>
                  <a:pt x="3045" y="917"/>
                </a:cubicBezTo>
                <a:lnTo>
                  <a:pt x="3045" y="917"/>
                </a:lnTo>
                <a:cubicBezTo>
                  <a:pt x="3045" y="411"/>
                  <a:pt x="2634" y="0"/>
                  <a:pt x="2128" y="0"/>
                </a:cubicBezTo>
                <a:lnTo>
                  <a:pt x="0" y="0"/>
                </a:lnTo>
                <a:lnTo>
                  <a:pt x="0" y="917"/>
                </a:lnTo>
                <a:lnTo>
                  <a:pt x="0" y="917"/>
                </a:lnTo>
                <a:cubicBezTo>
                  <a:pt x="0" y="1423"/>
                  <a:pt x="411" y="1834"/>
                  <a:pt x="917" y="18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947929E-EF00-7F47-AA27-DF968A42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183" y="7467732"/>
            <a:ext cx="888065" cy="1314582"/>
          </a:xfrm>
          <a:custGeom>
            <a:avLst/>
            <a:gdLst>
              <a:gd name="connsiteX0" fmla="*/ 347408 w 888065"/>
              <a:gd name="connsiteY0" fmla="*/ 774519 h 1314582"/>
              <a:gd name="connsiteX1" fmla="*/ 546158 w 888065"/>
              <a:gd name="connsiteY1" fmla="*/ 774519 h 1314582"/>
              <a:gd name="connsiteX2" fmla="*/ 717580 w 888065"/>
              <a:gd name="connsiteY2" fmla="*/ 798272 h 1314582"/>
              <a:gd name="connsiteX3" fmla="*/ 787142 w 888065"/>
              <a:gd name="connsiteY3" fmla="*/ 817024 h 1314582"/>
              <a:gd name="connsiteX4" fmla="*/ 788385 w 888065"/>
              <a:gd name="connsiteY4" fmla="*/ 818274 h 1314582"/>
              <a:gd name="connsiteX5" fmla="*/ 869127 w 888065"/>
              <a:gd name="connsiteY5" fmla="*/ 935788 h 1314582"/>
              <a:gd name="connsiteX6" fmla="*/ 869127 w 888065"/>
              <a:gd name="connsiteY6" fmla="*/ 1132061 h 1314582"/>
              <a:gd name="connsiteX7" fmla="*/ 851736 w 888065"/>
              <a:gd name="connsiteY7" fmla="*/ 1149563 h 1314582"/>
              <a:gd name="connsiteX8" fmla="*/ 834346 w 888065"/>
              <a:gd name="connsiteY8" fmla="*/ 1132061 h 1314582"/>
              <a:gd name="connsiteX9" fmla="*/ 834346 w 888065"/>
              <a:gd name="connsiteY9" fmla="*/ 935788 h 1314582"/>
              <a:gd name="connsiteX10" fmla="*/ 777205 w 888065"/>
              <a:gd name="connsiteY10" fmla="*/ 852028 h 1314582"/>
              <a:gd name="connsiteX11" fmla="*/ 707642 w 888065"/>
              <a:gd name="connsiteY11" fmla="*/ 833276 h 1314582"/>
              <a:gd name="connsiteX12" fmla="*/ 547400 w 888065"/>
              <a:gd name="connsiteY12" fmla="*/ 810774 h 1314582"/>
              <a:gd name="connsiteX13" fmla="*/ 493986 w 888065"/>
              <a:gd name="connsiteY13" fmla="*/ 880782 h 1314582"/>
              <a:gd name="connsiteX14" fmla="*/ 534978 w 888065"/>
              <a:gd name="connsiteY14" fmla="*/ 1204570 h 1314582"/>
              <a:gd name="connsiteX15" fmla="*/ 517588 w 888065"/>
              <a:gd name="connsiteY15" fmla="*/ 1255826 h 1314582"/>
              <a:gd name="connsiteX16" fmla="*/ 466658 w 888065"/>
              <a:gd name="connsiteY16" fmla="*/ 1307082 h 1314582"/>
              <a:gd name="connsiteX17" fmla="*/ 426908 w 888065"/>
              <a:gd name="connsiteY17" fmla="*/ 1307082 h 1314582"/>
              <a:gd name="connsiteX18" fmla="*/ 375978 w 888065"/>
              <a:gd name="connsiteY18" fmla="*/ 1255826 h 1314582"/>
              <a:gd name="connsiteX19" fmla="*/ 359830 w 888065"/>
              <a:gd name="connsiteY19" fmla="*/ 1204570 h 1314582"/>
              <a:gd name="connsiteX20" fmla="*/ 399580 w 888065"/>
              <a:gd name="connsiteY20" fmla="*/ 880782 h 1314582"/>
              <a:gd name="connsiteX21" fmla="*/ 347408 w 888065"/>
              <a:gd name="connsiteY21" fmla="*/ 810774 h 1314582"/>
              <a:gd name="connsiteX22" fmla="*/ 185923 w 888065"/>
              <a:gd name="connsiteY22" fmla="*/ 833276 h 1314582"/>
              <a:gd name="connsiteX23" fmla="*/ 117603 w 888065"/>
              <a:gd name="connsiteY23" fmla="*/ 852028 h 1314582"/>
              <a:gd name="connsiteX24" fmla="*/ 60462 w 888065"/>
              <a:gd name="connsiteY24" fmla="*/ 935788 h 1314582"/>
              <a:gd name="connsiteX25" fmla="*/ 60462 w 888065"/>
              <a:gd name="connsiteY25" fmla="*/ 1132061 h 1314582"/>
              <a:gd name="connsiteX26" fmla="*/ 41830 w 888065"/>
              <a:gd name="connsiteY26" fmla="*/ 1149563 h 1314582"/>
              <a:gd name="connsiteX27" fmla="*/ 24439 w 888065"/>
              <a:gd name="connsiteY27" fmla="*/ 1132061 h 1314582"/>
              <a:gd name="connsiteX28" fmla="*/ 24439 w 888065"/>
              <a:gd name="connsiteY28" fmla="*/ 935788 h 1314582"/>
              <a:gd name="connsiteX29" fmla="*/ 105181 w 888065"/>
              <a:gd name="connsiteY29" fmla="*/ 818274 h 1314582"/>
              <a:gd name="connsiteX30" fmla="*/ 106423 w 888065"/>
              <a:gd name="connsiteY30" fmla="*/ 817024 h 1314582"/>
              <a:gd name="connsiteX31" fmla="*/ 177228 w 888065"/>
              <a:gd name="connsiteY31" fmla="*/ 798272 h 1314582"/>
              <a:gd name="connsiteX32" fmla="*/ 347408 w 888065"/>
              <a:gd name="connsiteY32" fmla="*/ 774519 h 1314582"/>
              <a:gd name="connsiteX33" fmla="*/ 799237 w 888065"/>
              <a:gd name="connsiteY33" fmla="*/ 634859 h 1314582"/>
              <a:gd name="connsiteX34" fmla="*/ 775121 w 888065"/>
              <a:gd name="connsiteY34" fmla="*/ 635948 h 1314582"/>
              <a:gd name="connsiteX35" fmla="*/ 736535 w 888065"/>
              <a:gd name="connsiteY35" fmla="*/ 665816 h 1314582"/>
              <a:gd name="connsiteX36" fmla="*/ 730312 w 888065"/>
              <a:gd name="connsiteY36" fmla="*/ 713108 h 1314582"/>
              <a:gd name="connsiteX37" fmla="*/ 758940 w 888065"/>
              <a:gd name="connsiteY37" fmla="*/ 750443 h 1314582"/>
              <a:gd name="connsiteX38" fmla="*/ 844823 w 888065"/>
              <a:gd name="connsiteY38" fmla="*/ 728042 h 1314582"/>
              <a:gd name="connsiteX39" fmla="*/ 822419 w 888065"/>
              <a:gd name="connsiteY39" fmla="*/ 642170 h 1314582"/>
              <a:gd name="connsiteX40" fmla="*/ 799237 w 888065"/>
              <a:gd name="connsiteY40" fmla="*/ 634859 h 1314582"/>
              <a:gd name="connsiteX41" fmla="*/ 96764 w 888065"/>
              <a:gd name="connsiteY41" fmla="*/ 634703 h 1314582"/>
              <a:gd name="connsiteX42" fmla="*/ 65646 w 888065"/>
              <a:gd name="connsiteY42" fmla="*/ 642170 h 1314582"/>
              <a:gd name="connsiteX43" fmla="*/ 44487 w 888065"/>
              <a:gd name="connsiteY43" fmla="*/ 728042 h 1314582"/>
              <a:gd name="connsiteX44" fmla="*/ 129126 w 888065"/>
              <a:gd name="connsiteY44" fmla="*/ 750443 h 1314582"/>
              <a:gd name="connsiteX45" fmla="*/ 151530 w 888065"/>
              <a:gd name="connsiteY45" fmla="*/ 665816 h 1314582"/>
              <a:gd name="connsiteX46" fmla="*/ 114189 w 888065"/>
              <a:gd name="connsiteY46" fmla="*/ 635948 h 1314582"/>
              <a:gd name="connsiteX47" fmla="*/ 96764 w 888065"/>
              <a:gd name="connsiteY47" fmla="*/ 634703 h 1314582"/>
              <a:gd name="connsiteX48" fmla="*/ 446156 w 888065"/>
              <a:gd name="connsiteY48" fmla="*/ 348008 h 1314582"/>
              <a:gd name="connsiteX49" fmla="*/ 306532 w 888065"/>
              <a:gd name="connsiteY49" fmla="*/ 487633 h 1314582"/>
              <a:gd name="connsiteX50" fmla="*/ 446156 w 888065"/>
              <a:gd name="connsiteY50" fmla="*/ 627257 h 1314582"/>
              <a:gd name="connsiteX51" fmla="*/ 585781 w 888065"/>
              <a:gd name="connsiteY51" fmla="*/ 487633 h 1314582"/>
              <a:gd name="connsiteX52" fmla="*/ 446156 w 888065"/>
              <a:gd name="connsiteY52" fmla="*/ 348008 h 1314582"/>
              <a:gd name="connsiteX53" fmla="*/ 446156 w 888065"/>
              <a:gd name="connsiteY53" fmla="*/ 313102 h 1314582"/>
              <a:gd name="connsiteX54" fmla="*/ 621933 w 888065"/>
              <a:gd name="connsiteY54" fmla="*/ 487633 h 1314582"/>
              <a:gd name="connsiteX55" fmla="*/ 446156 w 888065"/>
              <a:gd name="connsiteY55" fmla="*/ 663410 h 1314582"/>
              <a:gd name="connsiteX56" fmla="*/ 271626 w 888065"/>
              <a:gd name="connsiteY56" fmla="*/ 487633 h 1314582"/>
              <a:gd name="connsiteX57" fmla="*/ 446156 w 888065"/>
              <a:gd name="connsiteY57" fmla="*/ 313102 h 1314582"/>
              <a:gd name="connsiteX58" fmla="*/ 105477 w 888065"/>
              <a:gd name="connsiteY58" fmla="*/ 235369 h 1314582"/>
              <a:gd name="connsiteX59" fmla="*/ 81827 w 888065"/>
              <a:gd name="connsiteY59" fmla="*/ 236458 h 1314582"/>
              <a:gd name="connsiteX60" fmla="*/ 43242 w 888065"/>
              <a:gd name="connsiteY60" fmla="*/ 266326 h 1314582"/>
              <a:gd name="connsiteX61" fmla="*/ 65646 w 888065"/>
              <a:gd name="connsiteY61" fmla="*/ 350954 h 1314582"/>
              <a:gd name="connsiteX62" fmla="*/ 151530 w 888065"/>
              <a:gd name="connsiteY62" fmla="*/ 328552 h 1314582"/>
              <a:gd name="connsiteX63" fmla="*/ 129126 w 888065"/>
              <a:gd name="connsiteY63" fmla="*/ 242680 h 1314582"/>
              <a:gd name="connsiteX64" fmla="*/ 105477 w 888065"/>
              <a:gd name="connsiteY64" fmla="*/ 235369 h 1314582"/>
              <a:gd name="connsiteX65" fmla="*/ 791302 w 888065"/>
              <a:gd name="connsiteY65" fmla="*/ 235213 h 1314582"/>
              <a:gd name="connsiteX66" fmla="*/ 758940 w 888065"/>
              <a:gd name="connsiteY66" fmla="*/ 242680 h 1314582"/>
              <a:gd name="connsiteX67" fmla="*/ 736535 w 888065"/>
              <a:gd name="connsiteY67" fmla="*/ 328552 h 1314582"/>
              <a:gd name="connsiteX68" fmla="*/ 822419 w 888065"/>
              <a:gd name="connsiteY68" fmla="*/ 350954 h 1314582"/>
              <a:gd name="connsiteX69" fmla="*/ 844823 w 888065"/>
              <a:gd name="connsiteY69" fmla="*/ 266326 h 1314582"/>
              <a:gd name="connsiteX70" fmla="*/ 807483 w 888065"/>
              <a:gd name="connsiteY70" fmla="*/ 236458 h 1314582"/>
              <a:gd name="connsiteX71" fmla="*/ 791302 w 888065"/>
              <a:gd name="connsiteY71" fmla="*/ 235213 h 1314582"/>
              <a:gd name="connsiteX72" fmla="*/ 444033 w 888065"/>
              <a:gd name="connsiteY72" fmla="*/ 34846 h 1314582"/>
              <a:gd name="connsiteX73" fmla="*/ 381798 w 888065"/>
              <a:gd name="connsiteY73" fmla="*/ 97072 h 1314582"/>
              <a:gd name="connsiteX74" fmla="*/ 444033 w 888065"/>
              <a:gd name="connsiteY74" fmla="*/ 159298 h 1314582"/>
              <a:gd name="connsiteX75" fmla="*/ 507512 w 888065"/>
              <a:gd name="connsiteY75" fmla="*/ 97072 h 1314582"/>
              <a:gd name="connsiteX76" fmla="*/ 444033 w 888065"/>
              <a:gd name="connsiteY76" fmla="*/ 34846 h 1314582"/>
              <a:gd name="connsiteX77" fmla="*/ 444033 w 888065"/>
              <a:gd name="connsiteY77" fmla="*/ 0 h 1314582"/>
              <a:gd name="connsiteX78" fmla="*/ 541119 w 888065"/>
              <a:gd name="connsiteY78" fmla="*/ 85871 h 1314582"/>
              <a:gd name="connsiteX79" fmla="*/ 751472 w 888065"/>
              <a:gd name="connsiteY79" fmla="*/ 207834 h 1314582"/>
              <a:gd name="connsiteX80" fmla="*/ 816196 w 888065"/>
              <a:gd name="connsiteY80" fmla="*/ 202856 h 1314582"/>
              <a:gd name="connsiteX81" fmla="*/ 874696 w 888065"/>
              <a:gd name="connsiteY81" fmla="*/ 248903 h 1314582"/>
              <a:gd name="connsiteX82" fmla="*/ 839845 w 888065"/>
              <a:gd name="connsiteY82" fmla="*/ 380822 h 1314582"/>
              <a:gd name="connsiteX83" fmla="*/ 808727 w 888065"/>
              <a:gd name="connsiteY83" fmla="*/ 393267 h 1314582"/>
              <a:gd name="connsiteX84" fmla="*/ 808727 w 888065"/>
              <a:gd name="connsiteY84" fmla="*/ 601101 h 1314582"/>
              <a:gd name="connsiteX85" fmla="*/ 839845 w 888065"/>
              <a:gd name="connsiteY85" fmla="*/ 612302 h 1314582"/>
              <a:gd name="connsiteX86" fmla="*/ 874696 w 888065"/>
              <a:gd name="connsiteY86" fmla="*/ 745465 h 1314582"/>
              <a:gd name="connsiteX87" fmla="*/ 791302 w 888065"/>
              <a:gd name="connsiteY87" fmla="*/ 795246 h 1314582"/>
              <a:gd name="connsiteX88" fmla="*/ 742759 w 888065"/>
              <a:gd name="connsiteY88" fmla="*/ 781556 h 1314582"/>
              <a:gd name="connsiteX89" fmla="*/ 696705 w 888065"/>
              <a:gd name="connsiteY89" fmla="*/ 723064 h 1314582"/>
              <a:gd name="connsiteX90" fmla="*/ 696705 w 888065"/>
              <a:gd name="connsiteY90" fmla="*/ 668305 h 1314582"/>
              <a:gd name="connsiteX91" fmla="*/ 656875 w 888065"/>
              <a:gd name="connsiteY91" fmla="*/ 644659 h 1314582"/>
              <a:gd name="connsiteX92" fmla="*/ 650651 w 888065"/>
              <a:gd name="connsiteY92" fmla="*/ 621014 h 1314582"/>
              <a:gd name="connsiteX93" fmla="*/ 675545 w 888065"/>
              <a:gd name="connsiteY93" fmla="*/ 614791 h 1314582"/>
              <a:gd name="connsiteX94" fmla="*/ 712886 w 888065"/>
              <a:gd name="connsiteY94" fmla="*/ 637192 h 1314582"/>
              <a:gd name="connsiteX95" fmla="*/ 765163 w 888065"/>
              <a:gd name="connsiteY95" fmla="*/ 602346 h 1314582"/>
              <a:gd name="connsiteX96" fmla="*/ 773876 w 888065"/>
              <a:gd name="connsiteY96" fmla="*/ 601101 h 1314582"/>
              <a:gd name="connsiteX97" fmla="*/ 773876 w 888065"/>
              <a:gd name="connsiteY97" fmla="*/ 393267 h 1314582"/>
              <a:gd name="connsiteX98" fmla="*/ 712886 w 888065"/>
              <a:gd name="connsiteY98" fmla="*/ 354687 h 1314582"/>
              <a:gd name="connsiteX99" fmla="*/ 679279 w 888065"/>
              <a:gd name="connsiteY99" fmla="*/ 374599 h 1314582"/>
              <a:gd name="connsiteX100" fmla="*/ 670567 w 888065"/>
              <a:gd name="connsiteY100" fmla="*/ 377088 h 1314582"/>
              <a:gd name="connsiteX101" fmla="*/ 655630 w 888065"/>
              <a:gd name="connsiteY101" fmla="*/ 368377 h 1314582"/>
              <a:gd name="connsiteX102" fmla="*/ 660609 w 888065"/>
              <a:gd name="connsiteY102" fmla="*/ 344731 h 1314582"/>
              <a:gd name="connsiteX103" fmla="*/ 696705 w 888065"/>
              <a:gd name="connsiteY103" fmla="*/ 322330 h 1314582"/>
              <a:gd name="connsiteX104" fmla="*/ 719110 w 888065"/>
              <a:gd name="connsiteY104" fmla="*/ 230235 h 1314582"/>
              <a:gd name="connsiteX105" fmla="*/ 537385 w 888065"/>
              <a:gd name="connsiteY105" fmla="*/ 124451 h 1314582"/>
              <a:gd name="connsiteX106" fmla="*/ 461458 w 888065"/>
              <a:gd name="connsiteY106" fmla="*/ 192900 h 1314582"/>
              <a:gd name="connsiteX107" fmla="*/ 461458 w 888065"/>
              <a:gd name="connsiteY107" fmla="*/ 245169 h 1314582"/>
              <a:gd name="connsiteX108" fmla="*/ 444033 w 888065"/>
              <a:gd name="connsiteY108" fmla="*/ 262593 h 1314582"/>
              <a:gd name="connsiteX109" fmla="*/ 426607 w 888065"/>
              <a:gd name="connsiteY109" fmla="*/ 245169 h 1314582"/>
              <a:gd name="connsiteX110" fmla="*/ 426607 w 888065"/>
              <a:gd name="connsiteY110" fmla="*/ 192900 h 1314582"/>
              <a:gd name="connsiteX111" fmla="*/ 350681 w 888065"/>
              <a:gd name="connsiteY111" fmla="*/ 124451 h 1314582"/>
              <a:gd name="connsiteX112" fmla="*/ 168956 w 888065"/>
              <a:gd name="connsiteY112" fmla="*/ 230235 h 1314582"/>
              <a:gd name="connsiteX113" fmla="*/ 191360 w 888065"/>
              <a:gd name="connsiteY113" fmla="*/ 324819 h 1314582"/>
              <a:gd name="connsiteX114" fmla="*/ 221233 w 888065"/>
              <a:gd name="connsiteY114" fmla="*/ 343487 h 1314582"/>
              <a:gd name="connsiteX115" fmla="*/ 227456 w 888065"/>
              <a:gd name="connsiteY115" fmla="*/ 367132 h 1314582"/>
              <a:gd name="connsiteX116" fmla="*/ 212520 w 888065"/>
              <a:gd name="connsiteY116" fmla="*/ 375844 h 1314582"/>
              <a:gd name="connsiteX117" fmla="*/ 202562 w 888065"/>
              <a:gd name="connsiteY117" fmla="*/ 373355 h 1314582"/>
              <a:gd name="connsiteX118" fmla="*/ 175179 w 888065"/>
              <a:gd name="connsiteY118" fmla="*/ 355932 h 1314582"/>
              <a:gd name="connsiteX119" fmla="*/ 115434 w 888065"/>
              <a:gd name="connsiteY119" fmla="*/ 393267 h 1314582"/>
              <a:gd name="connsiteX120" fmla="*/ 115434 w 888065"/>
              <a:gd name="connsiteY120" fmla="*/ 533483 h 1314582"/>
              <a:gd name="connsiteX121" fmla="*/ 115434 w 888065"/>
              <a:gd name="connsiteY121" fmla="*/ 601101 h 1314582"/>
              <a:gd name="connsiteX122" fmla="*/ 122902 w 888065"/>
              <a:gd name="connsiteY122" fmla="*/ 602346 h 1314582"/>
              <a:gd name="connsiteX123" fmla="*/ 135866 w 888065"/>
              <a:gd name="connsiteY123" fmla="*/ 608390 h 1314582"/>
              <a:gd name="connsiteX124" fmla="*/ 152930 w 888065"/>
              <a:gd name="connsiteY124" fmla="*/ 616347 h 1314582"/>
              <a:gd name="connsiteX125" fmla="*/ 176424 w 888065"/>
              <a:gd name="connsiteY125" fmla="*/ 639681 h 1314582"/>
              <a:gd name="connsiteX126" fmla="*/ 216254 w 888065"/>
              <a:gd name="connsiteY126" fmla="*/ 614791 h 1314582"/>
              <a:gd name="connsiteX127" fmla="*/ 241148 w 888065"/>
              <a:gd name="connsiteY127" fmla="*/ 621014 h 1314582"/>
              <a:gd name="connsiteX128" fmla="*/ 234924 w 888065"/>
              <a:gd name="connsiteY128" fmla="*/ 644659 h 1314582"/>
              <a:gd name="connsiteX129" fmla="*/ 191360 w 888065"/>
              <a:gd name="connsiteY129" fmla="*/ 672039 h 1314582"/>
              <a:gd name="connsiteX130" fmla="*/ 146551 w 888065"/>
              <a:gd name="connsiteY130" fmla="*/ 781556 h 1314582"/>
              <a:gd name="connsiteX131" fmla="*/ 98008 w 888065"/>
              <a:gd name="connsiteY131" fmla="*/ 795246 h 1314582"/>
              <a:gd name="connsiteX132" fmla="*/ 13369 w 888065"/>
              <a:gd name="connsiteY132" fmla="*/ 745465 h 1314582"/>
              <a:gd name="connsiteX133" fmla="*/ 48221 w 888065"/>
              <a:gd name="connsiteY133" fmla="*/ 612302 h 1314582"/>
              <a:gd name="connsiteX134" fmla="*/ 79338 w 888065"/>
              <a:gd name="connsiteY134" fmla="*/ 601101 h 1314582"/>
              <a:gd name="connsiteX135" fmla="*/ 79338 w 888065"/>
              <a:gd name="connsiteY135" fmla="*/ 401151 h 1314582"/>
              <a:gd name="connsiteX136" fmla="*/ 79338 w 888065"/>
              <a:gd name="connsiteY136" fmla="*/ 393267 h 1314582"/>
              <a:gd name="connsiteX137" fmla="*/ 76924 w 888065"/>
              <a:gd name="connsiteY137" fmla="*/ 392302 h 1314582"/>
              <a:gd name="connsiteX138" fmla="*/ 48221 w 888065"/>
              <a:gd name="connsiteY138" fmla="*/ 380822 h 1314582"/>
              <a:gd name="connsiteX139" fmla="*/ 13369 w 888065"/>
              <a:gd name="connsiteY139" fmla="*/ 248903 h 1314582"/>
              <a:gd name="connsiteX140" fmla="*/ 71870 w 888065"/>
              <a:gd name="connsiteY140" fmla="*/ 202856 h 1314582"/>
              <a:gd name="connsiteX141" fmla="*/ 136594 w 888065"/>
              <a:gd name="connsiteY141" fmla="*/ 207834 h 1314582"/>
              <a:gd name="connsiteX142" fmla="*/ 346947 w 888065"/>
              <a:gd name="connsiteY142" fmla="*/ 85871 h 1314582"/>
              <a:gd name="connsiteX143" fmla="*/ 444033 w 888065"/>
              <a:gd name="connsiteY143" fmla="*/ 0 h 131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888065" h="1314582">
                <a:moveTo>
                  <a:pt x="347408" y="774519"/>
                </a:moveTo>
                <a:lnTo>
                  <a:pt x="546158" y="774519"/>
                </a:lnTo>
                <a:cubicBezTo>
                  <a:pt x="604541" y="774519"/>
                  <a:pt x="661681" y="783270"/>
                  <a:pt x="717580" y="798272"/>
                </a:cubicBezTo>
                <a:lnTo>
                  <a:pt x="787142" y="817024"/>
                </a:lnTo>
                <a:cubicBezTo>
                  <a:pt x="787142" y="818274"/>
                  <a:pt x="787142" y="818274"/>
                  <a:pt x="788385" y="818274"/>
                </a:cubicBezTo>
                <a:cubicBezTo>
                  <a:pt x="836830" y="835776"/>
                  <a:pt x="869127" y="883282"/>
                  <a:pt x="869127" y="935788"/>
                </a:cubicBezTo>
                <a:lnTo>
                  <a:pt x="869127" y="1132061"/>
                </a:lnTo>
                <a:cubicBezTo>
                  <a:pt x="869127" y="1142062"/>
                  <a:pt x="861674" y="1149563"/>
                  <a:pt x="851736" y="1149563"/>
                </a:cubicBezTo>
                <a:cubicBezTo>
                  <a:pt x="841799" y="1149563"/>
                  <a:pt x="834346" y="1142062"/>
                  <a:pt x="834346" y="1132061"/>
                </a:cubicBezTo>
                <a:lnTo>
                  <a:pt x="834346" y="935788"/>
                </a:lnTo>
                <a:cubicBezTo>
                  <a:pt x="834346" y="898284"/>
                  <a:pt x="810744" y="864530"/>
                  <a:pt x="777205" y="852028"/>
                </a:cubicBezTo>
                <a:lnTo>
                  <a:pt x="707642" y="833276"/>
                </a:lnTo>
                <a:cubicBezTo>
                  <a:pt x="655471" y="818274"/>
                  <a:pt x="602056" y="810774"/>
                  <a:pt x="547400" y="810774"/>
                </a:cubicBezTo>
                <a:cubicBezTo>
                  <a:pt x="541189" y="840777"/>
                  <a:pt x="521314" y="867030"/>
                  <a:pt x="493986" y="880782"/>
                </a:cubicBezTo>
                <a:lnTo>
                  <a:pt x="534978" y="1204570"/>
                </a:lnTo>
                <a:cubicBezTo>
                  <a:pt x="537463" y="1222072"/>
                  <a:pt x="531252" y="1242074"/>
                  <a:pt x="517588" y="1255826"/>
                </a:cubicBezTo>
                <a:lnTo>
                  <a:pt x="466658" y="1307082"/>
                </a:lnTo>
                <a:cubicBezTo>
                  <a:pt x="455478" y="1317083"/>
                  <a:pt x="438088" y="1317083"/>
                  <a:pt x="426908" y="1307082"/>
                </a:cubicBezTo>
                <a:lnTo>
                  <a:pt x="375978" y="1255826"/>
                </a:lnTo>
                <a:cubicBezTo>
                  <a:pt x="362314" y="1242074"/>
                  <a:pt x="356103" y="1222072"/>
                  <a:pt x="359830" y="1204570"/>
                </a:cubicBezTo>
                <a:lnTo>
                  <a:pt x="399580" y="880782"/>
                </a:lnTo>
                <a:cubicBezTo>
                  <a:pt x="373494" y="865780"/>
                  <a:pt x="353619" y="840777"/>
                  <a:pt x="347408" y="810774"/>
                </a:cubicBezTo>
                <a:cubicBezTo>
                  <a:pt x="292752" y="810774"/>
                  <a:pt x="238095" y="818274"/>
                  <a:pt x="185923" y="833276"/>
                </a:cubicBezTo>
                <a:lnTo>
                  <a:pt x="117603" y="852028"/>
                </a:lnTo>
                <a:cubicBezTo>
                  <a:pt x="82822" y="864530"/>
                  <a:pt x="60462" y="898284"/>
                  <a:pt x="60462" y="935788"/>
                </a:cubicBezTo>
                <a:lnTo>
                  <a:pt x="60462" y="1132061"/>
                </a:lnTo>
                <a:cubicBezTo>
                  <a:pt x="60462" y="1142062"/>
                  <a:pt x="51767" y="1149563"/>
                  <a:pt x="41830" y="1149563"/>
                </a:cubicBezTo>
                <a:cubicBezTo>
                  <a:pt x="33134" y="1149563"/>
                  <a:pt x="24439" y="1142062"/>
                  <a:pt x="24439" y="1132061"/>
                </a:cubicBezTo>
                <a:lnTo>
                  <a:pt x="24439" y="935788"/>
                </a:lnTo>
                <a:cubicBezTo>
                  <a:pt x="24439" y="883282"/>
                  <a:pt x="56736" y="835776"/>
                  <a:pt x="105181" y="818274"/>
                </a:cubicBezTo>
                <a:cubicBezTo>
                  <a:pt x="106423" y="818274"/>
                  <a:pt x="106423" y="818274"/>
                  <a:pt x="106423" y="817024"/>
                </a:cubicBezTo>
                <a:lnTo>
                  <a:pt x="177228" y="798272"/>
                </a:lnTo>
                <a:cubicBezTo>
                  <a:pt x="231884" y="783270"/>
                  <a:pt x="290267" y="774519"/>
                  <a:pt x="347408" y="774519"/>
                </a:cubicBezTo>
                <a:close/>
                <a:moveTo>
                  <a:pt x="799237" y="634859"/>
                </a:moveTo>
                <a:cubicBezTo>
                  <a:pt x="791302" y="633770"/>
                  <a:pt x="783211" y="634081"/>
                  <a:pt x="775121" y="635948"/>
                </a:cubicBezTo>
                <a:cubicBezTo>
                  <a:pt x="758940" y="640926"/>
                  <a:pt x="745248" y="650882"/>
                  <a:pt x="736535" y="665816"/>
                </a:cubicBezTo>
                <a:cubicBezTo>
                  <a:pt x="729067" y="679506"/>
                  <a:pt x="726578" y="696929"/>
                  <a:pt x="730312" y="713108"/>
                </a:cubicBezTo>
                <a:cubicBezTo>
                  <a:pt x="734046" y="729286"/>
                  <a:pt x="745248" y="742976"/>
                  <a:pt x="758940" y="750443"/>
                </a:cubicBezTo>
                <a:cubicBezTo>
                  <a:pt x="788812" y="767866"/>
                  <a:pt x="827398" y="757910"/>
                  <a:pt x="844823" y="728042"/>
                </a:cubicBezTo>
                <a:cubicBezTo>
                  <a:pt x="861005" y="698173"/>
                  <a:pt x="852292" y="659593"/>
                  <a:pt x="822419" y="642170"/>
                </a:cubicBezTo>
                <a:cubicBezTo>
                  <a:pt x="814951" y="638437"/>
                  <a:pt x="807172" y="635948"/>
                  <a:pt x="799237" y="634859"/>
                </a:cubicBezTo>
                <a:close/>
                <a:moveTo>
                  <a:pt x="96764" y="634703"/>
                </a:moveTo>
                <a:cubicBezTo>
                  <a:pt x="86806" y="634703"/>
                  <a:pt x="75604" y="637192"/>
                  <a:pt x="65646" y="642170"/>
                </a:cubicBezTo>
                <a:cubicBezTo>
                  <a:pt x="37018" y="659593"/>
                  <a:pt x="27061" y="698173"/>
                  <a:pt x="44487" y="728042"/>
                </a:cubicBezTo>
                <a:cubicBezTo>
                  <a:pt x="60668" y="757910"/>
                  <a:pt x="99253" y="767866"/>
                  <a:pt x="129126" y="750443"/>
                </a:cubicBezTo>
                <a:cubicBezTo>
                  <a:pt x="158998" y="734264"/>
                  <a:pt x="168956" y="695684"/>
                  <a:pt x="151530" y="665816"/>
                </a:cubicBezTo>
                <a:cubicBezTo>
                  <a:pt x="142817" y="650882"/>
                  <a:pt x="130370" y="640926"/>
                  <a:pt x="114189" y="635948"/>
                </a:cubicBezTo>
                <a:cubicBezTo>
                  <a:pt x="109211" y="634703"/>
                  <a:pt x="102987" y="634703"/>
                  <a:pt x="96764" y="634703"/>
                </a:cubicBezTo>
                <a:close/>
                <a:moveTo>
                  <a:pt x="446156" y="348008"/>
                </a:moveTo>
                <a:cubicBezTo>
                  <a:pt x="368864" y="348008"/>
                  <a:pt x="306532" y="410341"/>
                  <a:pt x="306532" y="487633"/>
                </a:cubicBezTo>
                <a:cubicBezTo>
                  <a:pt x="306532" y="564925"/>
                  <a:pt x="368864" y="627257"/>
                  <a:pt x="446156" y="627257"/>
                </a:cubicBezTo>
                <a:cubicBezTo>
                  <a:pt x="523448" y="627257"/>
                  <a:pt x="585781" y="564925"/>
                  <a:pt x="585781" y="487633"/>
                </a:cubicBezTo>
                <a:cubicBezTo>
                  <a:pt x="585781" y="410341"/>
                  <a:pt x="523448" y="348008"/>
                  <a:pt x="446156" y="348008"/>
                </a:cubicBezTo>
                <a:close/>
                <a:moveTo>
                  <a:pt x="446156" y="313102"/>
                </a:moveTo>
                <a:cubicBezTo>
                  <a:pt x="542148" y="313102"/>
                  <a:pt x="621933" y="391641"/>
                  <a:pt x="621933" y="487633"/>
                </a:cubicBezTo>
                <a:cubicBezTo>
                  <a:pt x="621933" y="584871"/>
                  <a:pt x="542148" y="663410"/>
                  <a:pt x="446156" y="663410"/>
                </a:cubicBezTo>
                <a:cubicBezTo>
                  <a:pt x="350165" y="663410"/>
                  <a:pt x="271626" y="584871"/>
                  <a:pt x="271626" y="487633"/>
                </a:cubicBezTo>
                <a:cubicBezTo>
                  <a:pt x="271626" y="391641"/>
                  <a:pt x="350165" y="313102"/>
                  <a:pt x="446156" y="313102"/>
                </a:cubicBezTo>
                <a:close/>
                <a:moveTo>
                  <a:pt x="105477" y="235369"/>
                </a:moveTo>
                <a:cubicBezTo>
                  <a:pt x="97386" y="234280"/>
                  <a:pt x="89296" y="234591"/>
                  <a:pt x="81827" y="236458"/>
                </a:cubicBezTo>
                <a:cubicBezTo>
                  <a:pt x="65646" y="240191"/>
                  <a:pt x="51955" y="251392"/>
                  <a:pt x="43242" y="266326"/>
                </a:cubicBezTo>
                <a:cubicBezTo>
                  <a:pt x="27061" y="294950"/>
                  <a:pt x="37018" y="333530"/>
                  <a:pt x="65646" y="350954"/>
                </a:cubicBezTo>
                <a:cubicBezTo>
                  <a:pt x="96764" y="367132"/>
                  <a:pt x="135349" y="358421"/>
                  <a:pt x="151530" y="328552"/>
                </a:cubicBezTo>
                <a:cubicBezTo>
                  <a:pt x="168956" y="298684"/>
                  <a:pt x="158998" y="260104"/>
                  <a:pt x="129126" y="242680"/>
                </a:cubicBezTo>
                <a:cubicBezTo>
                  <a:pt x="121658" y="238947"/>
                  <a:pt x="113567" y="236458"/>
                  <a:pt x="105477" y="235369"/>
                </a:cubicBezTo>
                <a:close/>
                <a:moveTo>
                  <a:pt x="791302" y="235213"/>
                </a:moveTo>
                <a:cubicBezTo>
                  <a:pt x="780099" y="235213"/>
                  <a:pt x="768897" y="237702"/>
                  <a:pt x="758940" y="242680"/>
                </a:cubicBezTo>
                <a:cubicBezTo>
                  <a:pt x="730312" y="260104"/>
                  <a:pt x="719110" y="298684"/>
                  <a:pt x="736535" y="328552"/>
                </a:cubicBezTo>
                <a:cubicBezTo>
                  <a:pt x="753961" y="358421"/>
                  <a:pt x="792546" y="367132"/>
                  <a:pt x="822419" y="350954"/>
                </a:cubicBezTo>
                <a:cubicBezTo>
                  <a:pt x="852292" y="333530"/>
                  <a:pt x="861005" y="294950"/>
                  <a:pt x="844823" y="266326"/>
                </a:cubicBezTo>
                <a:cubicBezTo>
                  <a:pt x="836111" y="251392"/>
                  <a:pt x="822419" y="240191"/>
                  <a:pt x="807483" y="236458"/>
                </a:cubicBezTo>
                <a:cubicBezTo>
                  <a:pt x="801259" y="235213"/>
                  <a:pt x="796281" y="235213"/>
                  <a:pt x="791302" y="235213"/>
                </a:cubicBezTo>
                <a:close/>
                <a:moveTo>
                  <a:pt x="444033" y="34846"/>
                </a:moveTo>
                <a:cubicBezTo>
                  <a:pt x="409181" y="34846"/>
                  <a:pt x="381798" y="62226"/>
                  <a:pt x="381798" y="97072"/>
                </a:cubicBezTo>
                <a:cubicBezTo>
                  <a:pt x="381798" y="130674"/>
                  <a:pt x="409181" y="159298"/>
                  <a:pt x="444033" y="159298"/>
                </a:cubicBezTo>
                <a:cubicBezTo>
                  <a:pt x="478884" y="159298"/>
                  <a:pt x="507512" y="130674"/>
                  <a:pt x="507512" y="97072"/>
                </a:cubicBezTo>
                <a:cubicBezTo>
                  <a:pt x="507512" y="62226"/>
                  <a:pt x="478884" y="34846"/>
                  <a:pt x="444033" y="34846"/>
                </a:cubicBezTo>
                <a:close/>
                <a:moveTo>
                  <a:pt x="444033" y="0"/>
                </a:moveTo>
                <a:cubicBezTo>
                  <a:pt x="495065" y="0"/>
                  <a:pt x="536140" y="37335"/>
                  <a:pt x="541119" y="85871"/>
                </a:cubicBezTo>
                <a:lnTo>
                  <a:pt x="751472" y="207834"/>
                </a:lnTo>
                <a:cubicBezTo>
                  <a:pt x="771387" y="199122"/>
                  <a:pt x="793791" y="196633"/>
                  <a:pt x="816196" y="202856"/>
                </a:cubicBezTo>
                <a:cubicBezTo>
                  <a:pt x="841089" y="209078"/>
                  <a:pt x="862249" y="225257"/>
                  <a:pt x="874696" y="248903"/>
                </a:cubicBezTo>
                <a:cubicBezTo>
                  <a:pt x="902079" y="294950"/>
                  <a:pt x="885898" y="354687"/>
                  <a:pt x="839845" y="380822"/>
                </a:cubicBezTo>
                <a:cubicBezTo>
                  <a:pt x="829887" y="387045"/>
                  <a:pt x="818685" y="390778"/>
                  <a:pt x="808727" y="393267"/>
                </a:cubicBezTo>
                <a:lnTo>
                  <a:pt x="808727" y="601101"/>
                </a:lnTo>
                <a:cubicBezTo>
                  <a:pt x="818685" y="602346"/>
                  <a:pt x="829887" y="607324"/>
                  <a:pt x="839845" y="612302"/>
                </a:cubicBezTo>
                <a:cubicBezTo>
                  <a:pt x="885898" y="639681"/>
                  <a:pt x="902079" y="699418"/>
                  <a:pt x="874696" y="745465"/>
                </a:cubicBezTo>
                <a:cubicBezTo>
                  <a:pt x="857270" y="777822"/>
                  <a:pt x="823664" y="795246"/>
                  <a:pt x="791302" y="795246"/>
                </a:cubicBezTo>
                <a:cubicBezTo>
                  <a:pt x="773876" y="795246"/>
                  <a:pt x="757695" y="790268"/>
                  <a:pt x="742759" y="781556"/>
                </a:cubicBezTo>
                <a:cubicBezTo>
                  <a:pt x="719110" y="767866"/>
                  <a:pt x="702929" y="747954"/>
                  <a:pt x="696705" y="723064"/>
                </a:cubicBezTo>
                <a:cubicBezTo>
                  <a:pt x="691726" y="704396"/>
                  <a:pt x="691726" y="685728"/>
                  <a:pt x="696705" y="668305"/>
                </a:cubicBezTo>
                <a:lnTo>
                  <a:pt x="656875" y="644659"/>
                </a:lnTo>
                <a:cubicBezTo>
                  <a:pt x="648162" y="639681"/>
                  <a:pt x="645673" y="628481"/>
                  <a:pt x="650651" y="621014"/>
                </a:cubicBezTo>
                <a:cubicBezTo>
                  <a:pt x="655630" y="612302"/>
                  <a:pt x="666833" y="608568"/>
                  <a:pt x="675545" y="614791"/>
                </a:cubicBezTo>
                <a:lnTo>
                  <a:pt x="712886" y="637192"/>
                </a:lnTo>
                <a:cubicBezTo>
                  <a:pt x="726578" y="621014"/>
                  <a:pt x="744003" y="608568"/>
                  <a:pt x="765163" y="602346"/>
                </a:cubicBezTo>
                <a:cubicBezTo>
                  <a:pt x="767653" y="602346"/>
                  <a:pt x="770142" y="601101"/>
                  <a:pt x="773876" y="601101"/>
                </a:cubicBezTo>
                <a:lnTo>
                  <a:pt x="773876" y="393267"/>
                </a:lnTo>
                <a:cubicBezTo>
                  <a:pt x="748982" y="388289"/>
                  <a:pt x="726578" y="375844"/>
                  <a:pt x="712886" y="354687"/>
                </a:cubicBezTo>
                <a:lnTo>
                  <a:pt x="679279" y="374599"/>
                </a:lnTo>
                <a:cubicBezTo>
                  <a:pt x="676790" y="375844"/>
                  <a:pt x="673056" y="377088"/>
                  <a:pt x="670567" y="377088"/>
                </a:cubicBezTo>
                <a:cubicBezTo>
                  <a:pt x="664343" y="377088"/>
                  <a:pt x="658120" y="373355"/>
                  <a:pt x="655630" y="368377"/>
                </a:cubicBezTo>
                <a:cubicBezTo>
                  <a:pt x="650651" y="359665"/>
                  <a:pt x="651896" y="349709"/>
                  <a:pt x="660609" y="344731"/>
                </a:cubicBezTo>
                <a:lnTo>
                  <a:pt x="696705" y="322330"/>
                </a:lnTo>
                <a:cubicBezTo>
                  <a:pt x="687992" y="289972"/>
                  <a:pt x="696705" y="253881"/>
                  <a:pt x="719110" y="230235"/>
                </a:cubicBezTo>
                <a:lnTo>
                  <a:pt x="537385" y="124451"/>
                </a:lnTo>
                <a:cubicBezTo>
                  <a:pt x="527427" y="159298"/>
                  <a:pt x="497554" y="185433"/>
                  <a:pt x="461458" y="192900"/>
                </a:cubicBezTo>
                <a:lnTo>
                  <a:pt x="461458" y="245169"/>
                </a:lnTo>
                <a:cubicBezTo>
                  <a:pt x="461458" y="255125"/>
                  <a:pt x="453990" y="262593"/>
                  <a:pt x="444033" y="262593"/>
                </a:cubicBezTo>
                <a:cubicBezTo>
                  <a:pt x="434075" y="262593"/>
                  <a:pt x="426607" y="255125"/>
                  <a:pt x="426607" y="245169"/>
                </a:cubicBezTo>
                <a:lnTo>
                  <a:pt x="426607" y="192900"/>
                </a:lnTo>
                <a:cubicBezTo>
                  <a:pt x="390511" y="185433"/>
                  <a:pt x="361883" y="159298"/>
                  <a:pt x="350681" y="124451"/>
                </a:cubicBezTo>
                <a:lnTo>
                  <a:pt x="168956" y="230235"/>
                </a:lnTo>
                <a:cubicBezTo>
                  <a:pt x="192605" y="255125"/>
                  <a:pt x="201318" y="291216"/>
                  <a:pt x="191360" y="324819"/>
                </a:cubicBezTo>
                <a:lnTo>
                  <a:pt x="221233" y="343487"/>
                </a:lnTo>
                <a:cubicBezTo>
                  <a:pt x="229946" y="348465"/>
                  <a:pt x="232435" y="359665"/>
                  <a:pt x="227456" y="367132"/>
                </a:cubicBezTo>
                <a:cubicBezTo>
                  <a:pt x="224967" y="373355"/>
                  <a:pt x="218743" y="375844"/>
                  <a:pt x="212520" y="375844"/>
                </a:cubicBezTo>
                <a:cubicBezTo>
                  <a:pt x="208786" y="375844"/>
                  <a:pt x="206296" y="375844"/>
                  <a:pt x="202562" y="373355"/>
                </a:cubicBezTo>
                <a:lnTo>
                  <a:pt x="175179" y="355932"/>
                </a:lnTo>
                <a:cubicBezTo>
                  <a:pt x="160243" y="375844"/>
                  <a:pt x="137838" y="388289"/>
                  <a:pt x="115434" y="393267"/>
                </a:cubicBezTo>
                <a:lnTo>
                  <a:pt x="115434" y="533483"/>
                </a:lnTo>
                <a:lnTo>
                  <a:pt x="115434" y="601101"/>
                </a:lnTo>
                <a:cubicBezTo>
                  <a:pt x="117923" y="601101"/>
                  <a:pt x="120413" y="602346"/>
                  <a:pt x="122902" y="602346"/>
                </a:cubicBezTo>
                <a:lnTo>
                  <a:pt x="135866" y="608390"/>
                </a:lnTo>
                <a:lnTo>
                  <a:pt x="152930" y="616347"/>
                </a:lnTo>
                <a:cubicBezTo>
                  <a:pt x="162110" y="622569"/>
                  <a:pt x="170201" y="630348"/>
                  <a:pt x="176424" y="639681"/>
                </a:cubicBezTo>
                <a:lnTo>
                  <a:pt x="216254" y="614791"/>
                </a:lnTo>
                <a:cubicBezTo>
                  <a:pt x="224967" y="609813"/>
                  <a:pt x="236169" y="612302"/>
                  <a:pt x="241148" y="621014"/>
                </a:cubicBezTo>
                <a:cubicBezTo>
                  <a:pt x="246127" y="628481"/>
                  <a:pt x="243637" y="639681"/>
                  <a:pt x="234924" y="644659"/>
                </a:cubicBezTo>
                <a:lnTo>
                  <a:pt x="191360" y="672039"/>
                </a:lnTo>
                <a:cubicBezTo>
                  <a:pt x="202562" y="713108"/>
                  <a:pt x="186381" y="759155"/>
                  <a:pt x="146551" y="781556"/>
                </a:cubicBezTo>
                <a:cubicBezTo>
                  <a:pt x="130370" y="790268"/>
                  <a:pt x="114189" y="795246"/>
                  <a:pt x="98008" y="795246"/>
                </a:cubicBezTo>
                <a:cubicBezTo>
                  <a:pt x="64402" y="795246"/>
                  <a:pt x="30795" y="777822"/>
                  <a:pt x="13369" y="745465"/>
                </a:cubicBezTo>
                <a:cubicBezTo>
                  <a:pt x="-14014" y="699418"/>
                  <a:pt x="2167" y="639681"/>
                  <a:pt x="48221" y="612302"/>
                </a:cubicBezTo>
                <a:cubicBezTo>
                  <a:pt x="58178" y="607324"/>
                  <a:pt x="69380" y="602346"/>
                  <a:pt x="79338" y="601101"/>
                </a:cubicBezTo>
                <a:lnTo>
                  <a:pt x="79338" y="401151"/>
                </a:lnTo>
                <a:lnTo>
                  <a:pt x="79338" y="393267"/>
                </a:lnTo>
                <a:lnTo>
                  <a:pt x="76924" y="392302"/>
                </a:lnTo>
                <a:lnTo>
                  <a:pt x="48221" y="380822"/>
                </a:lnTo>
                <a:cubicBezTo>
                  <a:pt x="2167" y="354687"/>
                  <a:pt x="-14014" y="294950"/>
                  <a:pt x="13369" y="248903"/>
                </a:cubicBezTo>
                <a:cubicBezTo>
                  <a:pt x="25816" y="225257"/>
                  <a:pt x="46976" y="209078"/>
                  <a:pt x="71870" y="202856"/>
                </a:cubicBezTo>
                <a:cubicBezTo>
                  <a:pt x="94274" y="196633"/>
                  <a:pt x="116679" y="199122"/>
                  <a:pt x="136594" y="207834"/>
                </a:cubicBezTo>
                <a:lnTo>
                  <a:pt x="346947" y="85871"/>
                </a:lnTo>
                <a:cubicBezTo>
                  <a:pt x="351925" y="37335"/>
                  <a:pt x="394245" y="0"/>
                  <a:pt x="4440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99E40BB-114D-8D40-8AA7-1B323797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136" y="4265282"/>
            <a:ext cx="1389582" cy="1317086"/>
          </a:xfrm>
          <a:custGeom>
            <a:avLst/>
            <a:gdLst>
              <a:gd name="connsiteX0" fmla="*/ 731448 w 1389582"/>
              <a:gd name="connsiteY0" fmla="*/ 1146376 h 1317086"/>
              <a:gd name="connsiteX1" fmla="*/ 731448 w 1389582"/>
              <a:gd name="connsiteY1" fmla="*/ 1152606 h 1317086"/>
              <a:gd name="connsiteX2" fmla="*/ 692796 w 1389582"/>
              <a:gd name="connsiteY2" fmla="*/ 1186250 h 1317086"/>
              <a:gd name="connsiteX3" fmla="*/ 656637 w 1389582"/>
              <a:gd name="connsiteY3" fmla="*/ 1162575 h 1317086"/>
              <a:gd name="connsiteX4" fmla="*/ 635440 w 1389582"/>
              <a:gd name="connsiteY4" fmla="*/ 1228616 h 1317086"/>
              <a:gd name="connsiteX5" fmla="*/ 666612 w 1389582"/>
              <a:gd name="connsiteY5" fmla="*/ 1269736 h 1317086"/>
              <a:gd name="connsiteX6" fmla="*/ 718980 w 1389582"/>
              <a:gd name="connsiteY6" fmla="*/ 1269736 h 1317086"/>
              <a:gd name="connsiteX7" fmla="*/ 753892 w 1389582"/>
              <a:gd name="connsiteY7" fmla="*/ 1221139 h 1317086"/>
              <a:gd name="connsiteX8" fmla="*/ 731448 w 1389582"/>
              <a:gd name="connsiteY8" fmla="*/ 1146376 h 1317086"/>
              <a:gd name="connsiteX9" fmla="*/ 968351 w 1389582"/>
              <a:gd name="connsiteY9" fmla="*/ 1085319 h 1317086"/>
              <a:gd name="connsiteX10" fmla="*/ 917230 w 1389582"/>
              <a:gd name="connsiteY10" fmla="*/ 1102764 h 1317086"/>
              <a:gd name="connsiteX11" fmla="*/ 917230 w 1389582"/>
              <a:gd name="connsiteY11" fmla="*/ 1146376 h 1317086"/>
              <a:gd name="connsiteX12" fmla="*/ 968351 w 1389582"/>
              <a:gd name="connsiteY12" fmla="*/ 1085319 h 1317086"/>
              <a:gd name="connsiteX13" fmla="*/ 415993 w 1389582"/>
              <a:gd name="connsiteY13" fmla="*/ 1085319 h 1317086"/>
              <a:gd name="connsiteX14" fmla="*/ 467115 w 1389582"/>
              <a:gd name="connsiteY14" fmla="*/ 1146376 h 1317086"/>
              <a:gd name="connsiteX15" fmla="*/ 467115 w 1389582"/>
              <a:gd name="connsiteY15" fmla="*/ 1102764 h 1317086"/>
              <a:gd name="connsiteX16" fmla="*/ 415993 w 1389582"/>
              <a:gd name="connsiteY16" fmla="*/ 1085319 h 1317086"/>
              <a:gd name="connsiteX17" fmla="*/ 872343 w 1389582"/>
              <a:gd name="connsiteY17" fmla="*/ 979404 h 1317086"/>
              <a:gd name="connsiteX18" fmla="*/ 807507 w 1389582"/>
              <a:gd name="connsiteY18" fmla="*/ 995603 h 1317086"/>
              <a:gd name="connsiteX19" fmla="*/ 791298 w 1389582"/>
              <a:gd name="connsiteY19" fmla="*/ 1034230 h 1317086"/>
              <a:gd name="connsiteX20" fmla="*/ 757632 w 1389582"/>
              <a:gd name="connsiteY20" fmla="*/ 1072858 h 1317086"/>
              <a:gd name="connsiteX21" fmla="*/ 778829 w 1389582"/>
              <a:gd name="connsiteY21" fmla="*/ 1187496 h 1317086"/>
              <a:gd name="connsiteX22" fmla="*/ 818729 w 1389582"/>
              <a:gd name="connsiteY22" fmla="*/ 1133915 h 1317086"/>
              <a:gd name="connsiteX23" fmla="*/ 819975 w 1389582"/>
              <a:gd name="connsiteY23" fmla="*/ 1132669 h 1317086"/>
              <a:gd name="connsiteX24" fmla="*/ 882318 w 1389582"/>
              <a:gd name="connsiteY24" fmla="*/ 1081581 h 1317086"/>
              <a:gd name="connsiteX25" fmla="*/ 882318 w 1389582"/>
              <a:gd name="connsiteY25" fmla="*/ 986880 h 1317086"/>
              <a:gd name="connsiteX26" fmla="*/ 879825 w 1389582"/>
              <a:gd name="connsiteY26" fmla="*/ 980650 h 1317086"/>
              <a:gd name="connsiteX27" fmla="*/ 872343 w 1389582"/>
              <a:gd name="connsiteY27" fmla="*/ 979404 h 1317086"/>
              <a:gd name="connsiteX28" fmla="*/ 512001 w 1389582"/>
              <a:gd name="connsiteY28" fmla="*/ 979404 h 1317086"/>
              <a:gd name="connsiteX29" fmla="*/ 505767 w 1389582"/>
              <a:gd name="connsiteY29" fmla="*/ 980650 h 1317086"/>
              <a:gd name="connsiteX30" fmla="*/ 502027 w 1389582"/>
              <a:gd name="connsiteY30" fmla="*/ 986880 h 1317086"/>
              <a:gd name="connsiteX31" fmla="*/ 502027 w 1389582"/>
              <a:gd name="connsiteY31" fmla="*/ 1081581 h 1317086"/>
              <a:gd name="connsiteX32" fmla="*/ 565616 w 1389582"/>
              <a:gd name="connsiteY32" fmla="*/ 1132669 h 1317086"/>
              <a:gd name="connsiteX33" fmla="*/ 566863 w 1389582"/>
              <a:gd name="connsiteY33" fmla="*/ 1133915 h 1317086"/>
              <a:gd name="connsiteX34" fmla="*/ 610503 w 1389582"/>
              <a:gd name="connsiteY34" fmla="*/ 1193726 h 1317086"/>
              <a:gd name="connsiteX35" fmla="*/ 627959 w 1389582"/>
              <a:gd name="connsiteY35" fmla="*/ 1074104 h 1317086"/>
              <a:gd name="connsiteX36" fmla="*/ 594294 w 1389582"/>
              <a:gd name="connsiteY36" fmla="*/ 1034230 h 1317086"/>
              <a:gd name="connsiteX37" fmla="*/ 576838 w 1389582"/>
              <a:gd name="connsiteY37" fmla="*/ 995603 h 1317086"/>
              <a:gd name="connsiteX38" fmla="*/ 857381 w 1389582"/>
              <a:gd name="connsiteY38" fmla="*/ 847321 h 1317086"/>
              <a:gd name="connsiteX39" fmla="*/ 823716 w 1389582"/>
              <a:gd name="connsiteY39" fmla="*/ 955729 h 1317086"/>
              <a:gd name="connsiteX40" fmla="*/ 863615 w 1389582"/>
              <a:gd name="connsiteY40" fmla="*/ 944514 h 1317086"/>
              <a:gd name="connsiteX41" fmla="*/ 874837 w 1389582"/>
              <a:gd name="connsiteY41" fmla="*/ 944514 h 1317086"/>
              <a:gd name="connsiteX42" fmla="*/ 901021 w 1389582"/>
              <a:gd name="connsiteY42" fmla="*/ 953236 h 1317086"/>
              <a:gd name="connsiteX43" fmla="*/ 917230 w 1389582"/>
              <a:gd name="connsiteY43" fmla="*/ 986880 h 1317086"/>
              <a:gd name="connsiteX44" fmla="*/ 917230 w 1389582"/>
              <a:gd name="connsiteY44" fmla="*/ 1064136 h 1317086"/>
              <a:gd name="connsiteX45" fmla="*/ 985807 w 1389582"/>
              <a:gd name="connsiteY45" fmla="*/ 1045445 h 1317086"/>
              <a:gd name="connsiteX46" fmla="*/ 995782 w 1389582"/>
              <a:gd name="connsiteY46" fmla="*/ 980650 h 1317086"/>
              <a:gd name="connsiteX47" fmla="*/ 862369 w 1389582"/>
              <a:gd name="connsiteY47" fmla="*/ 847321 h 1317086"/>
              <a:gd name="connsiteX48" fmla="*/ 763867 w 1389582"/>
              <a:gd name="connsiteY48" fmla="*/ 847321 h 1317086"/>
              <a:gd name="connsiteX49" fmla="*/ 742670 w 1389582"/>
              <a:gd name="connsiteY49" fmla="*/ 1039215 h 1317086"/>
              <a:gd name="connsiteX50" fmla="*/ 743917 w 1389582"/>
              <a:gd name="connsiteY50" fmla="*/ 1037969 h 1317086"/>
              <a:gd name="connsiteX51" fmla="*/ 743917 w 1389582"/>
              <a:gd name="connsiteY51" fmla="*/ 1039215 h 1317086"/>
              <a:gd name="connsiteX52" fmla="*/ 758879 w 1389582"/>
              <a:gd name="connsiteY52" fmla="*/ 1019278 h 1317086"/>
              <a:gd name="connsiteX53" fmla="*/ 778829 w 1389582"/>
              <a:gd name="connsiteY53" fmla="*/ 973173 h 1317086"/>
              <a:gd name="connsiteX54" fmla="*/ 792545 w 1389582"/>
              <a:gd name="connsiteY54" fmla="*/ 938284 h 1317086"/>
              <a:gd name="connsiteX55" fmla="*/ 792545 w 1389582"/>
              <a:gd name="connsiteY55" fmla="*/ 935792 h 1317086"/>
              <a:gd name="connsiteX56" fmla="*/ 805013 w 1389582"/>
              <a:gd name="connsiteY56" fmla="*/ 903394 h 1317086"/>
              <a:gd name="connsiteX57" fmla="*/ 806260 w 1389582"/>
              <a:gd name="connsiteY57" fmla="*/ 899656 h 1317086"/>
              <a:gd name="connsiteX58" fmla="*/ 821222 w 1389582"/>
              <a:gd name="connsiteY58" fmla="*/ 847321 h 1317086"/>
              <a:gd name="connsiteX59" fmla="*/ 564369 w 1389582"/>
              <a:gd name="connsiteY59" fmla="*/ 847321 h 1317086"/>
              <a:gd name="connsiteX60" fmla="*/ 579332 w 1389582"/>
              <a:gd name="connsiteY60" fmla="*/ 899656 h 1317086"/>
              <a:gd name="connsiteX61" fmla="*/ 580579 w 1389582"/>
              <a:gd name="connsiteY61" fmla="*/ 903394 h 1317086"/>
              <a:gd name="connsiteX62" fmla="*/ 591800 w 1389582"/>
              <a:gd name="connsiteY62" fmla="*/ 935792 h 1317086"/>
              <a:gd name="connsiteX63" fmla="*/ 593047 w 1389582"/>
              <a:gd name="connsiteY63" fmla="*/ 938284 h 1317086"/>
              <a:gd name="connsiteX64" fmla="*/ 606763 w 1389582"/>
              <a:gd name="connsiteY64" fmla="*/ 973173 h 1317086"/>
              <a:gd name="connsiteX65" fmla="*/ 626712 w 1389582"/>
              <a:gd name="connsiteY65" fmla="*/ 1019278 h 1317086"/>
              <a:gd name="connsiteX66" fmla="*/ 641675 w 1389582"/>
              <a:gd name="connsiteY66" fmla="*/ 1040461 h 1317086"/>
              <a:gd name="connsiteX67" fmla="*/ 621725 w 1389582"/>
              <a:gd name="connsiteY67" fmla="*/ 847321 h 1317086"/>
              <a:gd name="connsiteX68" fmla="*/ 523223 w 1389582"/>
              <a:gd name="connsiteY68" fmla="*/ 847321 h 1317086"/>
              <a:gd name="connsiteX69" fmla="*/ 389809 w 1389582"/>
              <a:gd name="connsiteY69" fmla="*/ 980650 h 1317086"/>
              <a:gd name="connsiteX70" fmla="*/ 399784 w 1389582"/>
              <a:gd name="connsiteY70" fmla="*/ 1045445 h 1317086"/>
              <a:gd name="connsiteX71" fmla="*/ 467115 w 1389582"/>
              <a:gd name="connsiteY71" fmla="*/ 1064136 h 1317086"/>
              <a:gd name="connsiteX72" fmla="*/ 467115 w 1389582"/>
              <a:gd name="connsiteY72" fmla="*/ 986880 h 1317086"/>
              <a:gd name="connsiteX73" fmla="*/ 484571 w 1389582"/>
              <a:gd name="connsiteY73" fmla="*/ 953236 h 1317086"/>
              <a:gd name="connsiteX74" fmla="*/ 521976 w 1389582"/>
              <a:gd name="connsiteY74" fmla="*/ 944514 h 1317086"/>
              <a:gd name="connsiteX75" fmla="*/ 561876 w 1389582"/>
              <a:gd name="connsiteY75" fmla="*/ 955729 h 1317086"/>
              <a:gd name="connsiteX76" fmla="*/ 528211 w 1389582"/>
              <a:gd name="connsiteY76" fmla="*/ 847321 h 1317086"/>
              <a:gd name="connsiteX77" fmla="*/ 692796 w 1389582"/>
              <a:gd name="connsiteY77" fmla="*/ 771312 h 1317086"/>
              <a:gd name="connsiteX78" fmla="*/ 654143 w 1389582"/>
              <a:gd name="connsiteY78" fmla="*/ 809940 h 1317086"/>
              <a:gd name="connsiteX79" fmla="*/ 689055 w 1389582"/>
              <a:gd name="connsiteY79" fmla="*/ 1148868 h 1317086"/>
              <a:gd name="connsiteX80" fmla="*/ 695290 w 1389582"/>
              <a:gd name="connsiteY80" fmla="*/ 1148868 h 1317086"/>
              <a:gd name="connsiteX81" fmla="*/ 731448 w 1389582"/>
              <a:gd name="connsiteY81" fmla="*/ 809940 h 1317086"/>
              <a:gd name="connsiteX82" fmla="*/ 692796 w 1389582"/>
              <a:gd name="connsiteY82" fmla="*/ 771312 h 1317086"/>
              <a:gd name="connsiteX83" fmla="*/ 693167 w 1389582"/>
              <a:gd name="connsiteY83" fmla="*/ 365497 h 1317086"/>
              <a:gd name="connsiteX84" fmla="*/ 622172 w 1389582"/>
              <a:gd name="connsiteY84" fmla="*/ 436082 h 1317086"/>
              <a:gd name="connsiteX85" fmla="*/ 693167 w 1389582"/>
              <a:gd name="connsiteY85" fmla="*/ 506666 h 1317086"/>
              <a:gd name="connsiteX86" fmla="*/ 764163 w 1389582"/>
              <a:gd name="connsiteY86" fmla="*/ 436082 h 1317086"/>
              <a:gd name="connsiteX87" fmla="*/ 693167 w 1389582"/>
              <a:gd name="connsiteY87" fmla="*/ 365497 h 1317086"/>
              <a:gd name="connsiteX88" fmla="*/ 693167 w 1389582"/>
              <a:gd name="connsiteY88" fmla="*/ 329585 h 1317086"/>
              <a:gd name="connsiteX89" fmla="*/ 799037 w 1389582"/>
              <a:gd name="connsiteY89" fmla="*/ 436082 h 1317086"/>
              <a:gd name="connsiteX90" fmla="*/ 693167 w 1389582"/>
              <a:gd name="connsiteY90" fmla="*/ 542578 h 1317086"/>
              <a:gd name="connsiteX91" fmla="*/ 586052 w 1389582"/>
              <a:gd name="connsiteY91" fmla="*/ 436082 h 1317086"/>
              <a:gd name="connsiteX92" fmla="*/ 693167 w 1389582"/>
              <a:gd name="connsiteY92" fmla="*/ 329585 h 1317086"/>
              <a:gd name="connsiteX93" fmla="*/ 593047 w 1389582"/>
              <a:gd name="connsiteY93" fmla="*/ 225537 h 1317086"/>
              <a:gd name="connsiteX94" fmla="*/ 530704 w 1389582"/>
              <a:gd name="connsiteY94" fmla="*/ 584403 h 1317086"/>
              <a:gd name="connsiteX95" fmla="*/ 555641 w 1389582"/>
              <a:gd name="connsiteY95" fmla="*/ 812432 h 1317086"/>
              <a:gd name="connsiteX96" fmla="*/ 619231 w 1389582"/>
              <a:gd name="connsiteY96" fmla="*/ 812432 h 1317086"/>
              <a:gd name="connsiteX97" fmla="*/ 619231 w 1389582"/>
              <a:gd name="connsiteY97" fmla="*/ 811186 h 1317086"/>
              <a:gd name="connsiteX98" fmla="*/ 621725 w 1389582"/>
              <a:gd name="connsiteY98" fmla="*/ 788757 h 1317086"/>
              <a:gd name="connsiteX99" fmla="*/ 692796 w 1389582"/>
              <a:gd name="connsiteY99" fmla="*/ 736422 h 1317086"/>
              <a:gd name="connsiteX100" fmla="*/ 761373 w 1389582"/>
              <a:gd name="connsiteY100" fmla="*/ 781280 h 1317086"/>
              <a:gd name="connsiteX101" fmla="*/ 767607 w 1389582"/>
              <a:gd name="connsiteY101" fmla="*/ 811186 h 1317086"/>
              <a:gd name="connsiteX102" fmla="*/ 767607 w 1389582"/>
              <a:gd name="connsiteY102" fmla="*/ 812432 h 1317086"/>
              <a:gd name="connsiteX103" fmla="*/ 829950 w 1389582"/>
              <a:gd name="connsiteY103" fmla="*/ 812432 h 1317086"/>
              <a:gd name="connsiteX104" fmla="*/ 853641 w 1389582"/>
              <a:gd name="connsiteY104" fmla="*/ 584403 h 1317086"/>
              <a:gd name="connsiteX105" fmla="*/ 792545 w 1389582"/>
              <a:gd name="connsiteY105" fmla="*/ 225537 h 1317086"/>
              <a:gd name="connsiteX106" fmla="*/ 692796 w 1389582"/>
              <a:gd name="connsiteY106" fmla="*/ 36136 h 1317086"/>
              <a:gd name="connsiteX107" fmla="*/ 687808 w 1389582"/>
              <a:gd name="connsiteY107" fmla="*/ 38628 h 1317086"/>
              <a:gd name="connsiteX108" fmla="*/ 606763 w 1389582"/>
              <a:gd name="connsiteY108" fmla="*/ 189401 h 1317086"/>
              <a:gd name="connsiteX109" fmla="*/ 778829 w 1389582"/>
              <a:gd name="connsiteY109" fmla="*/ 189401 h 1317086"/>
              <a:gd name="connsiteX110" fmla="*/ 696536 w 1389582"/>
              <a:gd name="connsiteY110" fmla="*/ 38628 h 1317086"/>
              <a:gd name="connsiteX111" fmla="*/ 692796 w 1389582"/>
              <a:gd name="connsiteY111" fmla="*/ 36136 h 1317086"/>
              <a:gd name="connsiteX112" fmla="*/ 692796 w 1389582"/>
              <a:gd name="connsiteY112" fmla="*/ 0 h 1317086"/>
              <a:gd name="connsiteX113" fmla="*/ 726461 w 1389582"/>
              <a:gd name="connsiteY113" fmla="*/ 18691 h 1317086"/>
              <a:gd name="connsiteX114" fmla="*/ 888553 w 1389582"/>
              <a:gd name="connsiteY114" fmla="*/ 584403 h 1317086"/>
              <a:gd name="connsiteX115" fmla="*/ 864862 w 1389582"/>
              <a:gd name="connsiteY115" fmla="*/ 812432 h 1317086"/>
              <a:gd name="connsiteX116" fmla="*/ 1030694 w 1389582"/>
              <a:gd name="connsiteY116" fmla="*/ 980650 h 1317086"/>
              <a:gd name="connsiteX117" fmla="*/ 1021966 w 1389582"/>
              <a:gd name="connsiteY117" fmla="*/ 1042953 h 1317086"/>
              <a:gd name="connsiteX118" fmla="*/ 1043163 w 1389582"/>
              <a:gd name="connsiteY118" fmla="*/ 1042953 h 1317086"/>
              <a:gd name="connsiteX119" fmla="*/ 1238920 w 1389582"/>
              <a:gd name="connsiteY119" fmla="*/ 1140146 h 1317086"/>
              <a:gd name="connsiteX120" fmla="*/ 1359865 w 1389582"/>
              <a:gd name="connsiteY120" fmla="*/ 1003079 h 1317086"/>
              <a:gd name="connsiteX121" fmla="*/ 1386049 w 1389582"/>
              <a:gd name="connsiteY121" fmla="*/ 1005571 h 1317086"/>
              <a:gd name="connsiteX122" fmla="*/ 1382308 w 1389582"/>
              <a:gd name="connsiteY122" fmla="*/ 1030492 h 1317086"/>
              <a:gd name="connsiteX123" fmla="*/ 1253882 w 1389582"/>
              <a:gd name="connsiteY123" fmla="*/ 1180019 h 1317086"/>
              <a:gd name="connsiteX124" fmla="*/ 1238920 w 1389582"/>
              <a:gd name="connsiteY124" fmla="*/ 1186250 h 1317086"/>
              <a:gd name="connsiteX125" fmla="*/ 1225204 w 1389582"/>
              <a:gd name="connsiteY125" fmla="*/ 1180019 h 1317086"/>
              <a:gd name="connsiteX126" fmla="*/ 1040669 w 1389582"/>
              <a:gd name="connsiteY126" fmla="*/ 1079089 h 1317086"/>
              <a:gd name="connsiteX127" fmla="*/ 1010745 w 1389582"/>
              <a:gd name="connsiteY127" fmla="*/ 1079089 h 1317086"/>
              <a:gd name="connsiteX128" fmla="*/ 928452 w 1389582"/>
              <a:gd name="connsiteY128" fmla="*/ 1181266 h 1317086"/>
              <a:gd name="connsiteX129" fmla="*/ 912243 w 1389582"/>
              <a:gd name="connsiteY129" fmla="*/ 1186250 h 1317086"/>
              <a:gd name="connsiteX130" fmla="*/ 898527 w 1389582"/>
              <a:gd name="connsiteY130" fmla="*/ 1182512 h 1317086"/>
              <a:gd name="connsiteX131" fmla="*/ 882318 w 1389582"/>
              <a:gd name="connsiteY131" fmla="*/ 1156344 h 1317086"/>
              <a:gd name="connsiteX132" fmla="*/ 882318 w 1389582"/>
              <a:gd name="connsiteY132" fmla="*/ 1123947 h 1317086"/>
              <a:gd name="connsiteX133" fmla="*/ 846159 w 1389582"/>
              <a:gd name="connsiteY133" fmla="*/ 1155098 h 1317086"/>
              <a:gd name="connsiteX134" fmla="*/ 746411 w 1389582"/>
              <a:gd name="connsiteY134" fmla="*/ 1292165 h 1317086"/>
              <a:gd name="connsiteX135" fmla="*/ 745164 w 1389582"/>
              <a:gd name="connsiteY135" fmla="*/ 1293411 h 1317086"/>
              <a:gd name="connsiteX136" fmla="*/ 692796 w 1389582"/>
              <a:gd name="connsiteY136" fmla="*/ 1317086 h 1317086"/>
              <a:gd name="connsiteX137" fmla="*/ 640428 w 1389582"/>
              <a:gd name="connsiteY137" fmla="*/ 1293411 h 1317086"/>
              <a:gd name="connsiteX138" fmla="*/ 639181 w 1389582"/>
              <a:gd name="connsiteY138" fmla="*/ 1292165 h 1317086"/>
              <a:gd name="connsiteX139" fmla="*/ 539432 w 1389582"/>
              <a:gd name="connsiteY139" fmla="*/ 1155098 h 1317086"/>
              <a:gd name="connsiteX140" fmla="*/ 502027 w 1389582"/>
              <a:gd name="connsiteY140" fmla="*/ 1123947 h 1317086"/>
              <a:gd name="connsiteX141" fmla="*/ 502027 w 1389582"/>
              <a:gd name="connsiteY141" fmla="*/ 1156344 h 1317086"/>
              <a:gd name="connsiteX142" fmla="*/ 487064 w 1389582"/>
              <a:gd name="connsiteY142" fmla="*/ 1182512 h 1317086"/>
              <a:gd name="connsiteX143" fmla="*/ 472102 w 1389582"/>
              <a:gd name="connsiteY143" fmla="*/ 1186250 h 1317086"/>
              <a:gd name="connsiteX144" fmla="*/ 455893 w 1389582"/>
              <a:gd name="connsiteY144" fmla="*/ 1181266 h 1317086"/>
              <a:gd name="connsiteX145" fmla="*/ 374847 w 1389582"/>
              <a:gd name="connsiteY145" fmla="*/ 1079089 h 1317086"/>
              <a:gd name="connsiteX146" fmla="*/ 344923 w 1389582"/>
              <a:gd name="connsiteY146" fmla="*/ 1079089 h 1317086"/>
              <a:gd name="connsiteX147" fmla="*/ 160388 w 1389582"/>
              <a:gd name="connsiteY147" fmla="*/ 1180019 h 1317086"/>
              <a:gd name="connsiteX148" fmla="*/ 145425 w 1389582"/>
              <a:gd name="connsiteY148" fmla="*/ 1186250 h 1317086"/>
              <a:gd name="connsiteX149" fmla="*/ 131710 w 1389582"/>
              <a:gd name="connsiteY149" fmla="*/ 1178773 h 1317086"/>
              <a:gd name="connsiteX150" fmla="*/ 5777 w 1389582"/>
              <a:gd name="connsiteY150" fmla="*/ 1020524 h 1317086"/>
              <a:gd name="connsiteX151" fmla="*/ 4530 w 1389582"/>
              <a:gd name="connsiteY151" fmla="*/ 994356 h 1317086"/>
              <a:gd name="connsiteX152" fmla="*/ 29467 w 1389582"/>
              <a:gd name="connsiteY152" fmla="*/ 993110 h 1317086"/>
              <a:gd name="connsiteX153" fmla="*/ 146672 w 1389582"/>
              <a:gd name="connsiteY153" fmla="*/ 1138899 h 1317086"/>
              <a:gd name="connsiteX154" fmla="*/ 342429 w 1389582"/>
              <a:gd name="connsiteY154" fmla="*/ 1042953 h 1317086"/>
              <a:gd name="connsiteX155" fmla="*/ 362379 w 1389582"/>
              <a:gd name="connsiteY155" fmla="*/ 1042953 h 1317086"/>
              <a:gd name="connsiteX156" fmla="*/ 354897 w 1389582"/>
              <a:gd name="connsiteY156" fmla="*/ 980650 h 1317086"/>
              <a:gd name="connsiteX157" fmla="*/ 519483 w 1389582"/>
              <a:gd name="connsiteY157" fmla="*/ 812432 h 1317086"/>
              <a:gd name="connsiteX158" fmla="*/ 495792 w 1389582"/>
              <a:gd name="connsiteY158" fmla="*/ 584403 h 1317086"/>
              <a:gd name="connsiteX159" fmla="*/ 659131 w 1389582"/>
              <a:gd name="connsiteY159" fmla="*/ 18691 h 1317086"/>
              <a:gd name="connsiteX160" fmla="*/ 692796 w 1389582"/>
              <a:gd name="connsiteY160" fmla="*/ 0 h 131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389582" h="1317086">
                <a:moveTo>
                  <a:pt x="731448" y="1146376"/>
                </a:moveTo>
                <a:lnTo>
                  <a:pt x="731448" y="1152606"/>
                </a:lnTo>
                <a:cubicBezTo>
                  <a:pt x="728955" y="1172543"/>
                  <a:pt x="712746" y="1186250"/>
                  <a:pt x="692796" y="1186250"/>
                </a:cubicBezTo>
                <a:cubicBezTo>
                  <a:pt x="676587" y="1186250"/>
                  <a:pt x="662871" y="1176281"/>
                  <a:pt x="656637" y="1162575"/>
                </a:cubicBezTo>
                <a:cubicBezTo>
                  <a:pt x="651650" y="1186250"/>
                  <a:pt x="644168" y="1208679"/>
                  <a:pt x="635440" y="1228616"/>
                </a:cubicBezTo>
                <a:lnTo>
                  <a:pt x="666612" y="1269736"/>
                </a:lnTo>
                <a:cubicBezTo>
                  <a:pt x="680327" y="1284689"/>
                  <a:pt x="705264" y="1284689"/>
                  <a:pt x="718980" y="1269736"/>
                </a:cubicBezTo>
                <a:lnTo>
                  <a:pt x="753892" y="1221139"/>
                </a:lnTo>
                <a:cubicBezTo>
                  <a:pt x="746411" y="1199956"/>
                  <a:pt x="737683" y="1172543"/>
                  <a:pt x="731448" y="1146376"/>
                </a:cubicBezTo>
                <a:close/>
                <a:moveTo>
                  <a:pt x="968351" y="1085319"/>
                </a:moveTo>
                <a:cubicBezTo>
                  <a:pt x="950895" y="1089057"/>
                  <a:pt x="934686" y="1095287"/>
                  <a:pt x="917230" y="1102764"/>
                </a:cubicBezTo>
                <a:lnTo>
                  <a:pt x="917230" y="1146376"/>
                </a:lnTo>
                <a:cubicBezTo>
                  <a:pt x="938427" y="1130177"/>
                  <a:pt x="955883" y="1108994"/>
                  <a:pt x="968351" y="1085319"/>
                </a:cubicBezTo>
                <a:close/>
                <a:moveTo>
                  <a:pt x="415993" y="1085319"/>
                </a:moveTo>
                <a:cubicBezTo>
                  <a:pt x="429709" y="1108994"/>
                  <a:pt x="447165" y="1130177"/>
                  <a:pt x="467115" y="1146376"/>
                </a:cubicBezTo>
                <a:lnTo>
                  <a:pt x="467115" y="1102764"/>
                </a:lnTo>
                <a:cubicBezTo>
                  <a:pt x="450905" y="1095287"/>
                  <a:pt x="433449" y="1089057"/>
                  <a:pt x="415993" y="1085319"/>
                </a:cubicBezTo>
                <a:close/>
                <a:moveTo>
                  <a:pt x="872343" y="979404"/>
                </a:moveTo>
                <a:lnTo>
                  <a:pt x="807507" y="995603"/>
                </a:lnTo>
                <a:cubicBezTo>
                  <a:pt x="802519" y="1009309"/>
                  <a:pt x="797532" y="1020524"/>
                  <a:pt x="791298" y="1034230"/>
                </a:cubicBezTo>
                <a:cubicBezTo>
                  <a:pt x="783817" y="1050429"/>
                  <a:pt x="771348" y="1062890"/>
                  <a:pt x="757632" y="1072858"/>
                </a:cubicBezTo>
                <a:cubicBezTo>
                  <a:pt x="756386" y="1089057"/>
                  <a:pt x="763867" y="1135161"/>
                  <a:pt x="778829" y="1187496"/>
                </a:cubicBezTo>
                <a:lnTo>
                  <a:pt x="818729" y="1133915"/>
                </a:lnTo>
                <a:cubicBezTo>
                  <a:pt x="818729" y="1132669"/>
                  <a:pt x="818729" y="1132669"/>
                  <a:pt x="819975" y="1132669"/>
                </a:cubicBezTo>
                <a:cubicBezTo>
                  <a:pt x="837431" y="1112732"/>
                  <a:pt x="859875" y="1095287"/>
                  <a:pt x="882318" y="1081581"/>
                </a:cubicBezTo>
                <a:lnTo>
                  <a:pt x="882318" y="986880"/>
                </a:lnTo>
                <a:cubicBezTo>
                  <a:pt x="882318" y="984388"/>
                  <a:pt x="881071" y="980650"/>
                  <a:pt x="879825" y="980650"/>
                </a:cubicBezTo>
                <a:cubicBezTo>
                  <a:pt x="878578" y="979404"/>
                  <a:pt x="876084" y="978158"/>
                  <a:pt x="872343" y="979404"/>
                </a:cubicBezTo>
                <a:close/>
                <a:moveTo>
                  <a:pt x="512001" y="979404"/>
                </a:moveTo>
                <a:cubicBezTo>
                  <a:pt x="509508" y="978158"/>
                  <a:pt x="507014" y="979404"/>
                  <a:pt x="505767" y="980650"/>
                </a:cubicBezTo>
                <a:cubicBezTo>
                  <a:pt x="504520" y="980650"/>
                  <a:pt x="502027" y="984388"/>
                  <a:pt x="502027" y="986880"/>
                </a:cubicBezTo>
                <a:lnTo>
                  <a:pt x="502027" y="1081581"/>
                </a:lnTo>
                <a:cubicBezTo>
                  <a:pt x="525717" y="1095287"/>
                  <a:pt x="546913" y="1112732"/>
                  <a:pt x="565616" y="1132669"/>
                </a:cubicBezTo>
                <a:cubicBezTo>
                  <a:pt x="565616" y="1132669"/>
                  <a:pt x="566863" y="1132669"/>
                  <a:pt x="566863" y="1133915"/>
                </a:cubicBezTo>
                <a:lnTo>
                  <a:pt x="610503" y="1193726"/>
                </a:lnTo>
                <a:cubicBezTo>
                  <a:pt x="630453" y="1136407"/>
                  <a:pt x="634194" y="1087811"/>
                  <a:pt x="627959" y="1074104"/>
                </a:cubicBezTo>
                <a:cubicBezTo>
                  <a:pt x="614244" y="1064136"/>
                  <a:pt x="603022" y="1050429"/>
                  <a:pt x="594294" y="1034230"/>
                </a:cubicBezTo>
                <a:cubicBezTo>
                  <a:pt x="589307" y="1020524"/>
                  <a:pt x="583072" y="1009309"/>
                  <a:pt x="576838" y="995603"/>
                </a:cubicBezTo>
                <a:close/>
                <a:moveTo>
                  <a:pt x="857381" y="847321"/>
                </a:moveTo>
                <a:cubicBezTo>
                  <a:pt x="848653" y="883457"/>
                  <a:pt x="837431" y="920839"/>
                  <a:pt x="823716" y="955729"/>
                </a:cubicBezTo>
                <a:lnTo>
                  <a:pt x="863615" y="944514"/>
                </a:lnTo>
                <a:cubicBezTo>
                  <a:pt x="867356" y="944514"/>
                  <a:pt x="871097" y="944514"/>
                  <a:pt x="874837" y="944514"/>
                </a:cubicBezTo>
                <a:cubicBezTo>
                  <a:pt x="883565" y="944514"/>
                  <a:pt x="893540" y="947006"/>
                  <a:pt x="901021" y="953236"/>
                </a:cubicBezTo>
                <a:cubicBezTo>
                  <a:pt x="912243" y="960713"/>
                  <a:pt x="917230" y="973173"/>
                  <a:pt x="917230" y="986880"/>
                </a:cubicBezTo>
                <a:lnTo>
                  <a:pt x="917230" y="1064136"/>
                </a:lnTo>
                <a:cubicBezTo>
                  <a:pt x="939674" y="1055413"/>
                  <a:pt x="962117" y="1049183"/>
                  <a:pt x="985807" y="1045445"/>
                </a:cubicBezTo>
                <a:cubicBezTo>
                  <a:pt x="992042" y="1024262"/>
                  <a:pt x="995782" y="1003079"/>
                  <a:pt x="995782" y="980650"/>
                </a:cubicBezTo>
                <a:cubicBezTo>
                  <a:pt x="995782" y="907132"/>
                  <a:pt x="935933" y="847321"/>
                  <a:pt x="862369" y="847321"/>
                </a:cubicBezTo>
                <a:close/>
                <a:moveTo>
                  <a:pt x="763867" y="847321"/>
                </a:moveTo>
                <a:lnTo>
                  <a:pt x="742670" y="1039215"/>
                </a:lnTo>
                <a:cubicBezTo>
                  <a:pt x="743917" y="1039215"/>
                  <a:pt x="743917" y="1039215"/>
                  <a:pt x="743917" y="1037969"/>
                </a:cubicBezTo>
                <a:lnTo>
                  <a:pt x="743917" y="1039215"/>
                </a:lnTo>
                <a:cubicBezTo>
                  <a:pt x="750151" y="1034230"/>
                  <a:pt x="755139" y="1026754"/>
                  <a:pt x="758879" y="1019278"/>
                </a:cubicBezTo>
                <a:cubicBezTo>
                  <a:pt x="765114" y="1003079"/>
                  <a:pt x="772595" y="988126"/>
                  <a:pt x="778829" y="973173"/>
                </a:cubicBezTo>
                <a:cubicBezTo>
                  <a:pt x="783817" y="961959"/>
                  <a:pt x="788804" y="950744"/>
                  <a:pt x="792545" y="938284"/>
                </a:cubicBezTo>
                <a:cubicBezTo>
                  <a:pt x="792545" y="938284"/>
                  <a:pt x="792545" y="937038"/>
                  <a:pt x="792545" y="935792"/>
                </a:cubicBezTo>
                <a:cubicBezTo>
                  <a:pt x="797532" y="924577"/>
                  <a:pt x="801273" y="914609"/>
                  <a:pt x="805013" y="903394"/>
                </a:cubicBezTo>
                <a:cubicBezTo>
                  <a:pt x="805013" y="902148"/>
                  <a:pt x="805013" y="900902"/>
                  <a:pt x="806260" y="899656"/>
                </a:cubicBezTo>
                <a:cubicBezTo>
                  <a:pt x="811247" y="882211"/>
                  <a:pt x="816235" y="864766"/>
                  <a:pt x="821222" y="847321"/>
                </a:cubicBezTo>
                <a:close/>
                <a:moveTo>
                  <a:pt x="564369" y="847321"/>
                </a:moveTo>
                <a:cubicBezTo>
                  <a:pt x="569357" y="864766"/>
                  <a:pt x="574344" y="882211"/>
                  <a:pt x="579332" y="899656"/>
                </a:cubicBezTo>
                <a:cubicBezTo>
                  <a:pt x="579332" y="900902"/>
                  <a:pt x="580579" y="902148"/>
                  <a:pt x="580579" y="903394"/>
                </a:cubicBezTo>
                <a:cubicBezTo>
                  <a:pt x="584319" y="914609"/>
                  <a:pt x="588060" y="925823"/>
                  <a:pt x="591800" y="935792"/>
                </a:cubicBezTo>
                <a:cubicBezTo>
                  <a:pt x="593047" y="937038"/>
                  <a:pt x="593047" y="938284"/>
                  <a:pt x="593047" y="938284"/>
                </a:cubicBezTo>
                <a:cubicBezTo>
                  <a:pt x="596788" y="950744"/>
                  <a:pt x="601775" y="961959"/>
                  <a:pt x="606763" y="973173"/>
                </a:cubicBezTo>
                <a:cubicBezTo>
                  <a:pt x="612997" y="988126"/>
                  <a:pt x="619231" y="1003079"/>
                  <a:pt x="626712" y="1019278"/>
                </a:cubicBezTo>
                <a:cubicBezTo>
                  <a:pt x="630453" y="1028000"/>
                  <a:pt x="636687" y="1035476"/>
                  <a:pt x="641675" y="1040461"/>
                </a:cubicBezTo>
                <a:lnTo>
                  <a:pt x="621725" y="847321"/>
                </a:lnTo>
                <a:close/>
                <a:moveTo>
                  <a:pt x="523223" y="847321"/>
                </a:moveTo>
                <a:cubicBezTo>
                  <a:pt x="449659" y="847321"/>
                  <a:pt x="389809" y="907132"/>
                  <a:pt x="389809" y="980650"/>
                </a:cubicBezTo>
                <a:cubicBezTo>
                  <a:pt x="389809" y="1003079"/>
                  <a:pt x="393550" y="1024262"/>
                  <a:pt x="399784" y="1045445"/>
                </a:cubicBezTo>
                <a:cubicBezTo>
                  <a:pt x="423475" y="1049183"/>
                  <a:pt x="445918" y="1055413"/>
                  <a:pt x="467115" y="1064136"/>
                </a:cubicBezTo>
                <a:lnTo>
                  <a:pt x="467115" y="986880"/>
                </a:lnTo>
                <a:cubicBezTo>
                  <a:pt x="467115" y="973173"/>
                  <a:pt x="473349" y="960713"/>
                  <a:pt x="484571" y="953236"/>
                </a:cubicBezTo>
                <a:cubicBezTo>
                  <a:pt x="494545" y="944514"/>
                  <a:pt x="508261" y="942022"/>
                  <a:pt x="521976" y="944514"/>
                </a:cubicBezTo>
                <a:lnTo>
                  <a:pt x="561876" y="955729"/>
                </a:lnTo>
                <a:cubicBezTo>
                  <a:pt x="548160" y="920839"/>
                  <a:pt x="536939" y="883457"/>
                  <a:pt x="528211" y="847321"/>
                </a:cubicBezTo>
                <a:close/>
                <a:moveTo>
                  <a:pt x="692796" y="771312"/>
                </a:moveTo>
                <a:cubicBezTo>
                  <a:pt x="671599" y="771312"/>
                  <a:pt x="654143" y="788757"/>
                  <a:pt x="654143" y="809940"/>
                </a:cubicBezTo>
                <a:lnTo>
                  <a:pt x="689055" y="1148868"/>
                </a:lnTo>
                <a:cubicBezTo>
                  <a:pt x="689055" y="1151360"/>
                  <a:pt x="695290" y="1151360"/>
                  <a:pt x="695290" y="1148868"/>
                </a:cubicBezTo>
                <a:lnTo>
                  <a:pt x="731448" y="809940"/>
                </a:lnTo>
                <a:cubicBezTo>
                  <a:pt x="731448" y="788757"/>
                  <a:pt x="713992" y="771312"/>
                  <a:pt x="692796" y="771312"/>
                </a:cubicBezTo>
                <a:close/>
                <a:moveTo>
                  <a:pt x="693167" y="365497"/>
                </a:moveTo>
                <a:cubicBezTo>
                  <a:pt x="654556" y="365497"/>
                  <a:pt x="622172" y="397693"/>
                  <a:pt x="622172" y="436082"/>
                </a:cubicBezTo>
                <a:cubicBezTo>
                  <a:pt x="622172" y="475708"/>
                  <a:pt x="654556" y="506666"/>
                  <a:pt x="693167" y="506666"/>
                </a:cubicBezTo>
                <a:cubicBezTo>
                  <a:pt x="733024" y="506666"/>
                  <a:pt x="764163" y="475708"/>
                  <a:pt x="764163" y="436082"/>
                </a:cubicBezTo>
                <a:cubicBezTo>
                  <a:pt x="764163" y="397693"/>
                  <a:pt x="733024" y="365497"/>
                  <a:pt x="693167" y="365497"/>
                </a:cubicBezTo>
                <a:close/>
                <a:moveTo>
                  <a:pt x="693167" y="329585"/>
                </a:moveTo>
                <a:cubicBezTo>
                  <a:pt x="751707" y="329585"/>
                  <a:pt x="799037" y="377880"/>
                  <a:pt x="799037" y="436082"/>
                </a:cubicBezTo>
                <a:cubicBezTo>
                  <a:pt x="799037" y="494283"/>
                  <a:pt x="751707" y="542578"/>
                  <a:pt x="693167" y="542578"/>
                </a:cubicBezTo>
                <a:cubicBezTo>
                  <a:pt x="634628" y="542578"/>
                  <a:pt x="586052" y="494283"/>
                  <a:pt x="586052" y="436082"/>
                </a:cubicBezTo>
                <a:cubicBezTo>
                  <a:pt x="586052" y="377880"/>
                  <a:pt x="634628" y="329585"/>
                  <a:pt x="693167" y="329585"/>
                </a:cubicBezTo>
                <a:close/>
                <a:moveTo>
                  <a:pt x="593047" y="225537"/>
                </a:moveTo>
                <a:cubicBezTo>
                  <a:pt x="553148" y="335191"/>
                  <a:pt x="530704" y="457304"/>
                  <a:pt x="530704" y="584403"/>
                </a:cubicBezTo>
                <a:cubicBezTo>
                  <a:pt x="530704" y="661658"/>
                  <a:pt x="539432" y="737668"/>
                  <a:pt x="555641" y="812432"/>
                </a:cubicBezTo>
                <a:lnTo>
                  <a:pt x="619231" y="812432"/>
                </a:lnTo>
                <a:lnTo>
                  <a:pt x="619231" y="811186"/>
                </a:lnTo>
                <a:cubicBezTo>
                  <a:pt x="619231" y="802463"/>
                  <a:pt x="619231" y="794987"/>
                  <a:pt x="621725" y="788757"/>
                </a:cubicBezTo>
                <a:cubicBezTo>
                  <a:pt x="631700" y="757605"/>
                  <a:pt x="659131" y="736422"/>
                  <a:pt x="692796" y="736422"/>
                </a:cubicBezTo>
                <a:cubicBezTo>
                  <a:pt x="722720" y="736422"/>
                  <a:pt x="750151" y="755113"/>
                  <a:pt x="761373" y="781280"/>
                </a:cubicBezTo>
                <a:cubicBezTo>
                  <a:pt x="765114" y="791249"/>
                  <a:pt x="767607" y="801217"/>
                  <a:pt x="767607" y="811186"/>
                </a:cubicBezTo>
                <a:lnTo>
                  <a:pt x="767607" y="812432"/>
                </a:lnTo>
                <a:lnTo>
                  <a:pt x="829950" y="812432"/>
                </a:lnTo>
                <a:cubicBezTo>
                  <a:pt x="846159" y="737668"/>
                  <a:pt x="853641" y="661658"/>
                  <a:pt x="853641" y="584403"/>
                </a:cubicBezTo>
                <a:cubicBezTo>
                  <a:pt x="853641" y="457304"/>
                  <a:pt x="832444" y="335191"/>
                  <a:pt x="792545" y="225537"/>
                </a:cubicBezTo>
                <a:close/>
                <a:moveTo>
                  <a:pt x="692796" y="36136"/>
                </a:moveTo>
                <a:cubicBezTo>
                  <a:pt x="691549" y="36136"/>
                  <a:pt x="689055" y="36136"/>
                  <a:pt x="687808" y="38628"/>
                </a:cubicBezTo>
                <a:cubicBezTo>
                  <a:pt x="656637" y="84732"/>
                  <a:pt x="629206" y="135820"/>
                  <a:pt x="606763" y="189401"/>
                </a:cubicBezTo>
                <a:lnTo>
                  <a:pt x="778829" y="189401"/>
                </a:lnTo>
                <a:cubicBezTo>
                  <a:pt x="756386" y="135820"/>
                  <a:pt x="728955" y="84732"/>
                  <a:pt x="696536" y="38628"/>
                </a:cubicBezTo>
                <a:cubicBezTo>
                  <a:pt x="695290" y="36136"/>
                  <a:pt x="694043" y="36136"/>
                  <a:pt x="692796" y="36136"/>
                </a:cubicBezTo>
                <a:close/>
                <a:moveTo>
                  <a:pt x="692796" y="0"/>
                </a:moveTo>
                <a:cubicBezTo>
                  <a:pt x="706511" y="0"/>
                  <a:pt x="718980" y="7476"/>
                  <a:pt x="726461" y="18691"/>
                </a:cubicBezTo>
                <a:cubicBezTo>
                  <a:pt x="831197" y="173202"/>
                  <a:pt x="888553" y="373818"/>
                  <a:pt x="888553" y="584403"/>
                </a:cubicBezTo>
                <a:cubicBezTo>
                  <a:pt x="888553" y="661658"/>
                  <a:pt x="881071" y="737668"/>
                  <a:pt x="864862" y="812432"/>
                </a:cubicBezTo>
                <a:cubicBezTo>
                  <a:pt x="957130" y="813678"/>
                  <a:pt x="1030694" y="888441"/>
                  <a:pt x="1030694" y="980650"/>
                </a:cubicBezTo>
                <a:cubicBezTo>
                  <a:pt x="1030694" y="1000587"/>
                  <a:pt x="1028201" y="1023016"/>
                  <a:pt x="1021966" y="1042953"/>
                </a:cubicBezTo>
                <a:cubicBezTo>
                  <a:pt x="1029447" y="1042953"/>
                  <a:pt x="1036929" y="1042953"/>
                  <a:pt x="1043163" y="1042953"/>
                </a:cubicBezTo>
                <a:cubicBezTo>
                  <a:pt x="1119221" y="1047937"/>
                  <a:pt x="1189045" y="1082827"/>
                  <a:pt x="1238920" y="1140146"/>
                </a:cubicBezTo>
                <a:cubicBezTo>
                  <a:pt x="1266351" y="1105256"/>
                  <a:pt x="1324953" y="1031738"/>
                  <a:pt x="1359865" y="1003079"/>
                </a:cubicBezTo>
                <a:cubicBezTo>
                  <a:pt x="1367346" y="996849"/>
                  <a:pt x="1378568" y="998095"/>
                  <a:pt x="1386049" y="1005571"/>
                </a:cubicBezTo>
                <a:cubicBezTo>
                  <a:pt x="1392283" y="1013047"/>
                  <a:pt x="1389789" y="1024262"/>
                  <a:pt x="1382308" y="1030492"/>
                </a:cubicBezTo>
                <a:cubicBezTo>
                  <a:pt x="1341162" y="1065382"/>
                  <a:pt x="1253882" y="1178773"/>
                  <a:pt x="1253882" y="1180019"/>
                </a:cubicBezTo>
                <a:cubicBezTo>
                  <a:pt x="1250141" y="1183758"/>
                  <a:pt x="1245154" y="1186250"/>
                  <a:pt x="1238920" y="1186250"/>
                </a:cubicBezTo>
                <a:cubicBezTo>
                  <a:pt x="1233932" y="1186250"/>
                  <a:pt x="1228945" y="1183758"/>
                  <a:pt x="1225204" y="1180019"/>
                </a:cubicBezTo>
                <a:cubicBezTo>
                  <a:pt x="1181564" y="1120209"/>
                  <a:pt x="1114234" y="1082827"/>
                  <a:pt x="1040669" y="1079089"/>
                </a:cubicBezTo>
                <a:cubicBezTo>
                  <a:pt x="1030694" y="1077843"/>
                  <a:pt x="1020719" y="1077843"/>
                  <a:pt x="1010745" y="1079089"/>
                </a:cubicBezTo>
                <a:cubicBezTo>
                  <a:pt x="993289" y="1121455"/>
                  <a:pt x="964611" y="1157590"/>
                  <a:pt x="928452" y="1181266"/>
                </a:cubicBezTo>
                <a:cubicBezTo>
                  <a:pt x="924711" y="1185004"/>
                  <a:pt x="918477" y="1186250"/>
                  <a:pt x="912243" y="1186250"/>
                </a:cubicBezTo>
                <a:cubicBezTo>
                  <a:pt x="907255" y="1186250"/>
                  <a:pt x="902268" y="1186250"/>
                  <a:pt x="898527" y="1182512"/>
                </a:cubicBezTo>
                <a:cubicBezTo>
                  <a:pt x="888553" y="1177527"/>
                  <a:pt x="882318" y="1167559"/>
                  <a:pt x="882318" y="1156344"/>
                </a:cubicBezTo>
                <a:lnTo>
                  <a:pt x="882318" y="1123947"/>
                </a:lnTo>
                <a:cubicBezTo>
                  <a:pt x="869850" y="1132669"/>
                  <a:pt x="857381" y="1143884"/>
                  <a:pt x="846159" y="1155098"/>
                </a:cubicBezTo>
                <a:lnTo>
                  <a:pt x="746411" y="1292165"/>
                </a:lnTo>
                <a:cubicBezTo>
                  <a:pt x="746411" y="1293411"/>
                  <a:pt x="745164" y="1293411"/>
                  <a:pt x="745164" y="1293411"/>
                </a:cubicBezTo>
                <a:cubicBezTo>
                  <a:pt x="731448" y="1308364"/>
                  <a:pt x="712746" y="1317086"/>
                  <a:pt x="692796" y="1317086"/>
                </a:cubicBezTo>
                <a:cubicBezTo>
                  <a:pt x="672846" y="1317086"/>
                  <a:pt x="654143" y="1308364"/>
                  <a:pt x="640428" y="1293411"/>
                </a:cubicBezTo>
                <a:cubicBezTo>
                  <a:pt x="640428" y="1293411"/>
                  <a:pt x="640428" y="1293411"/>
                  <a:pt x="639181" y="1292165"/>
                </a:cubicBezTo>
                <a:lnTo>
                  <a:pt x="539432" y="1155098"/>
                </a:lnTo>
                <a:cubicBezTo>
                  <a:pt x="528211" y="1143884"/>
                  <a:pt x="515742" y="1132669"/>
                  <a:pt x="502027" y="1123947"/>
                </a:cubicBezTo>
                <a:lnTo>
                  <a:pt x="502027" y="1156344"/>
                </a:lnTo>
                <a:cubicBezTo>
                  <a:pt x="502027" y="1167559"/>
                  <a:pt x="497039" y="1177527"/>
                  <a:pt x="487064" y="1182512"/>
                </a:cubicBezTo>
                <a:cubicBezTo>
                  <a:pt x="483324" y="1186250"/>
                  <a:pt x="477089" y="1186250"/>
                  <a:pt x="472102" y="1186250"/>
                </a:cubicBezTo>
                <a:cubicBezTo>
                  <a:pt x="467115" y="1186250"/>
                  <a:pt x="462127" y="1185004"/>
                  <a:pt x="455893" y="1181266"/>
                </a:cubicBezTo>
                <a:cubicBezTo>
                  <a:pt x="420981" y="1157590"/>
                  <a:pt x="392303" y="1121455"/>
                  <a:pt x="374847" y="1079089"/>
                </a:cubicBezTo>
                <a:cubicBezTo>
                  <a:pt x="364872" y="1077843"/>
                  <a:pt x="354897" y="1077843"/>
                  <a:pt x="344923" y="1079089"/>
                </a:cubicBezTo>
                <a:cubicBezTo>
                  <a:pt x="271358" y="1082827"/>
                  <a:pt x="204028" y="1120209"/>
                  <a:pt x="160388" y="1180019"/>
                </a:cubicBezTo>
                <a:cubicBezTo>
                  <a:pt x="156647" y="1183758"/>
                  <a:pt x="150413" y="1186250"/>
                  <a:pt x="145425" y="1186250"/>
                </a:cubicBezTo>
                <a:cubicBezTo>
                  <a:pt x="139191" y="1186250"/>
                  <a:pt x="134204" y="1183758"/>
                  <a:pt x="131710" y="1178773"/>
                </a:cubicBezTo>
                <a:cubicBezTo>
                  <a:pt x="130463" y="1177527"/>
                  <a:pt x="48170" y="1056659"/>
                  <a:pt x="5777" y="1020524"/>
                </a:cubicBezTo>
                <a:cubicBezTo>
                  <a:pt x="-1704" y="1014293"/>
                  <a:pt x="-1704" y="1003079"/>
                  <a:pt x="4530" y="994356"/>
                </a:cubicBezTo>
                <a:cubicBezTo>
                  <a:pt x="10765" y="988126"/>
                  <a:pt x="21986" y="986880"/>
                  <a:pt x="29467" y="993110"/>
                </a:cubicBezTo>
                <a:cubicBezTo>
                  <a:pt x="64379" y="1023016"/>
                  <a:pt x="120488" y="1102764"/>
                  <a:pt x="146672" y="1138899"/>
                </a:cubicBezTo>
                <a:cubicBezTo>
                  <a:pt x="196546" y="1082827"/>
                  <a:pt x="266370" y="1047937"/>
                  <a:pt x="342429" y="1042953"/>
                </a:cubicBezTo>
                <a:cubicBezTo>
                  <a:pt x="349910" y="1042953"/>
                  <a:pt x="356144" y="1042953"/>
                  <a:pt x="362379" y="1042953"/>
                </a:cubicBezTo>
                <a:cubicBezTo>
                  <a:pt x="357391" y="1023016"/>
                  <a:pt x="354897" y="1000587"/>
                  <a:pt x="354897" y="980650"/>
                </a:cubicBezTo>
                <a:cubicBezTo>
                  <a:pt x="354897" y="888441"/>
                  <a:pt x="428462" y="813678"/>
                  <a:pt x="519483" y="812432"/>
                </a:cubicBezTo>
                <a:cubicBezTo>
                  <a:pt x="504520" y="737668"/>
                  <a:pt x="495792" y="661658"/>
                  <a:pt x="495792" y="584403"/>
                </a:cubicBezTo>
                <a:cubicBezTo>
                  <a:pt x="495792" y="373818"/>
                  <a:pt x="553148" y="173202"/>
                  <a:pt x="659131" y="18691"/>
                </a:cubicBezTo>
                <a:cubicBezTo>
                  <a:pt x="666612" y="7476"/>
                  <a:pt x="679080" y="0"/>
                  <a:pt x="6927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8345C42-A2C2-8948-ACE8-57DC9BF90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6214" y="10906379"/>
            <a:ext cx="1203798" cy="833698"/>
          </a:xfrm>
          <a:custGeom>
            <a:avLst/>
            <a:gdLst>
              <a:gd name="connsiteX0" fmla="*/ 602633 w 1203798"/>
              <a:gd name="connsiteY0" fmla="*/ 214226 h 833698"/>
              <a:gd name="connsiteX1" fmla="*/ 765171 w 1203798"/>
              <a:gd name="connsiteY1" fmla="*/ 272787 h 833698"/>
              <a:gd name="connsiteX2" fmla="*/ 766411 w 1203798"/>
              <a:gd name="connsiteY2" fmla="*/ 296461 h 833698"/>
              <a:gd name="connsiteX3" fmla="*/ 742837 w 1203798"/>
              <a:gd name="connsiteY3" fmla="*/ 298953 h 833698"/>
              <a:gd name="connsiteX4" fmla="*/ 602633 w 1203798"/>
              <a:gd name="connsiteY4" fmla="*/ 249114 h 833698"/>
              <a:gd name="connsiteX5" fmla="*/ 384261 w 1203798"/>
              <a:gd name="connsiteY5" fmla="*/ 468408 h 833698"/>
              <a:gd name="connsiteX6" fmla="*/ 409075 w 1203798"/>
              <a:gd name="connsiteY6" fmla="*/ 571824 h 833698"/>
              <a:gd name="connsiteX7" fmla="*/ 579058 w 1203798"/>
              <a:gd name="connsiteY7" fmla="*/ 440996 h 833698"/>
              <a:gd name="connsiteX8" fmla="*/ 601392 w 1203798"/>
              <a:gd name="connsiteY8" fmla="*/ 442242 h 833698"/>
              <a:gd name="connsiteX9" fmla="*/ 626207 w 1203798"/>
              <a:gd name="connsiteY9" fmla="*/ 467162 h 833698"/>
              <a:gd name="connsiteX10" fmla="*/ 824727 w 1203798"/>
              <a:gd name="connsiteY10" fmla="*/ 302691 h 833698"/>
              <a:gd name="connsiteX11" fmla="*/ 814801 w 1203798"/>
              <a:gd name="connsiteY11" fmla="*/ 286493 h 833698"/>
              <a:gd name="connsiteX12" fmla="*/ 832171 w 1203798"/>
              <a:gd name="connsiteY12" fmla="*/ 269049 h 833698"/>
              <a:gd name="connsiteX13" fmla="*/ 869394 w 1203798"/>
              <a:gd name="connsiteY13" fmla="*/ 269049 h 833698"/>
              <a:gd name="connsiteX14" fmla="*/ 886764 w 1203798"/>
              <a:gd name="connsiteY14" fmla="*/ 286493 h 833698"/>
              <a:gd name="connsiteX15" fmla="*/ 886764 w 1203798"/>
              <a:gd name="connsiteY15" fmla="*/ 326365 h 833698"/>
              <a:gd name="connsiteX16" fmla="*/ 869394 w 1203798"/>
              <a:gd name="connsiteY16" fmla="*/ 345055 h 833698"/>
              <a:gd name="connsiteX17" fmla="*/ 850783 w 1203798"/>
              <a:gd name="connsiteY17" fmla="*/ 326365 h 833698"/>
              <a:gd name="connsiteX18" fmla="*/ 637373 w 1203798"/>
              <a:gd name="connsiteY18" fmla="*/ 504541 h 833698"/>
              <a:gd name="connsiteX19" fmla="*/ 613799 w 1203798"/>
              <a:gd name="connsiteY19" fmla="*/ 503295 h 833698"/>
              <a:gd name="connsiteX20" fmla="*/ 587743 w 1203798"/>
              <a:gd name="connsiteY20" fmla="*/ 478375 h 833698"/>
              <a:gd name="connsiteX21" fmla="*/ 428927 w 1203798"/>
              <a:gd name="connsiteY21" fmla="*/ 601728 h 833698"/>
              <a:gd name="connsiteX22" fmla="*/ 602633 w 1203798"/>
              <a:gd name="connsiteY22" fmla="*/ 687701 h 833698"/>
              <a:gd name="connsiteX23" fmla="*/ 822245 w 1203798"/>
              <a:gd name="connsiteY23" fmla="*/ 468408 h 833698"/>
              <a:gd name="connsiteX24" fmla="*/ 811079 w 1203798"/>
              <a:gd name="connsiteY24" fmla="*/ 401124 h 833698"/>
              <a:gd name="connsiteX25" fmla="*/ 822245 w 1203798"/>
              <a:gd name="connsiteY25" fmla="*/ 378696 h 833698"/>
              <a:gd name="connsiteX26" fmla="*/ 844579 w 1203798"/>
              <a:gd name="connsiteY26" fmla="*/ 389910 h 833698"/>
              <a:gd name="connsiteX27" fmla="*/ 856986 w 1203798"/>
              <a:gd name="connsiteY27" fmla="*/ 468408 h 833698"/>
              <a:gd name="connsiteX28" fmla="*/ 602633 w 1203798"/>
              <a:gd name="connsiteY28" fmla="*/ 723835 h 833698"/>
              <a:gd name="connsiteX29" fmla="*/ 401631 w 1203798"/>
              <a:gd name="connsiteY29" fmla="*/ 622910 h 833698"/>
              <a:gd name="connsiteX30" fmla="*/ 353242 w 1203798"/>
              <a:gd name="connsiteY30" fmla="*/ 660290 h 833698"/>
              <a:gd name="connsiteX31" fmla="*/ 342075 w 1203798"/>
              <a:gd name="connsiteY31" fmla="*/ 664028 h 833698"/>
              <a:gd name="connsiteX32" fmla="*/ 328427 w 1203798"/>
              <a:gd name="connsiteY32" fmla="*/ 657798 h 833698"/>
              <a:gd name="connsiteX33" fmla="*/ 330908 w 1203798"/>
              <a:gd name="connsiteY33" fmla="*/ 632878 h 833698"/>
              <a:gd name="connsiteX34" fmla="*/ 381779 w 1203798"/>
              <a:gd name="connsiteY34" fmla="*/ 593006 h 833698"/>
              <a:gd name="connsiteX35" fmla="*/ 349519 w 1203798"/>
              <a:gd name="connsiteY35" fmla="*/ 468408 h 833698"/>
              <a:gd name="connsiteX36" fmla="*/ 602633 w 1203798"/>
              <a:gd name="connsiteY36" fmla="*/ 214226 h 833698"/>
              <a:gd name="connsiteX37" fmla="*/ 292151 w 1203798"/>
              <a:gd name="connsiteY37" fmla="*/ 212211 h 833698"/>
              <a:gd name="connsiteX38" fmla="*/ 36752 w 1203798"/>
              <a:gd name="connsiteY38" fmla="*/ 458813 h 833698"/>
              <a:gd name="connsiteX39" fmla="*/ 36752 w 1203798"/>
              <a:gd name="connsiteY39" fmla="*/ 473759 h 833698"/>
              <a:gd name="connsiteX40" fmla="*/ 292151 w 1203798"/>
              <a:gd name="connsiteY40" fmla="*/ 720360 h 833698"/>
              <a:gd name="connsiteX41" fmla="*/ 199958 w 1203798"/>
              <a:gd name="connsiteY41" fmla="*/ 466286 h 833698"/>
              <a:gd name="connsiteX42" fmla="*/ 292151 w 1203798"/>
              <a:gd name="connsiteY42" fmla="*/ 212211 h 833698"/>
              <a:gd name="connsiteX43" fmla="*/ 910091 w 1203798"/>
              <a:gd name="connsiteY43" fmla="*/ 210966 h 833698"/>
              <a:gd name="connsiteX44" fmla="*/ 1002283 w 1203798"/>
              <a:gd name="connsiteY44" fmla="*/ 466286 h 833698"/>
              <a:gd name="connsiteX45" fmla="*/ 910091 w 1203798"/>
              <a:gd name="connsiteY45" fmla="*/ 721606 h 833698"/>
              <a:gd name="connsiteX46" fmla="*/ 1166735 w 1203798"/>
              <a:gd name="connsiteY46" fmla="*/ 473759 h 833698"/>
              <a:gd name="connsiteX47" fmla="*/ 1166735 w 1203798"/>
              <a:gd name="connsiteY47" fmla="*/ 458813 h 833698"/>
              <a:gd name="connsiteX48" fmla="*/ 910091 w 1203798"/>
              <a:gd name="connsiteY48" fmla="*/ 210966 h 833698"/>
              <a:gd name="connsiteX49" fmla="*/ 601121 w 1203798"/>
              <a:gd name="connsiteY49" fmla="*/ 133747 h 833698"/>
              <a:gd name="connsiteX50" fmla="*/ 385589 w 1203798"/>
              <a:gd name="connsiteY50" fmla="*/ 171111 h 833698"/>
              <a:gd name="connsiteX51" fmla="*/ 236088 w 1203798"/>
              <a:gd name="connsiteY51" fmla="*/ 466286 h 833698"/>
              <a:gd name="connsiteX52" fmla="*/ 385589 w 1203798"/>
              <a:gd name="connsiteY52" fmla="*/ 760215 h 833698"/>
              <a:gd name="connsiteX53" fmla="*/ 601121 w 1203798"/>
              <a:gd name="connsiteY53" fmla="*/ 798825 h 833698"/>
              <a:gd name="connsiteX54" fmla="*/ 816652 w 1203798"/>
              <a:gd name="connsiteY54" fmla="*/ 761461 h 833698"/>
              <a:gd name="connsiteX55" fmla="*/ 967399 w 1203798"/>
              <a:gd name="connsiteY55" fmla="*/ 466286 h 833698"/>
              <a:gd name="connsiteX56" fmla="*/ 816652 w 1203798"/>
              <a:gd name="connsiteY56" fmla="*/ 171111 h 833698"/>
              <a:gd name="connsiteX57" fmla="*/ 601121 w 1203798"/>
              <a:gd name="connsiteY57" fmla="*/ 133747 h 833698"/>
              <a:gd name="connsiteX58" fmla="*/ 601121 w 1203798"/>
              <a:gd name="connsiteY58" fmla="*/ 98874 h 833698"/>
              <a:gd name="connsiteX59" fmla="*/ 1199127 w 1203798"/>
              <a:gd name="connsiteY59" fmla="*/ 442622 h 833698"/>
              <a:gd name="connsiteX60" fmla="*/ 1199127 w 1203798"/>
              <a:gd name="connsiteY60" fmla="*/ 489950 h 833698"/>
              <a:gd name="connsiteX61" fmla="*/ 601121 w 1203798"/>
              <a:gd name="connsiteY61" fmla="*/ 833698 h 833698"/>
              <a:gd name="connsiteX62" fmla="*/ 5606 w 1203798"/>
              <a:gd name="connsiteY62" fmla="*/ 489950 h 833698"/>
              <a:gd name="connsiteX63" fmla="*/ 5606 w 1203798"/>
              <a:gd name="connsiteY63" fmla="*/ 442622 h 833698"/>
              <a:gd name="connsiteX64" fmla="*/ 368147 w 1203798"/>
              <a:gd name="connsiteY64" fmla="*/ 139974 h 833698"/>
              <a:gd name="connsiteX65" fmla="*/ 370639 w 1203798"/>
              <a:gd name="connsiteY65" fmla="*/ 138729 h 833698"/>
              <a:gd name="connsiteX66" fmla="*/ 601121 w 1203798"/>
              <a:gd name="connsiteY66" fmla="*/ 98874 h 833698"/>
              <a:gd name="connsiteX67" fmla="*/ 599882 w 1203798"/>
              <a:gd name="connsiteY67" fmla="*/ 0 h 833698"/>
              <a:gd name="connsiteX68" fmla="*/ 1081299 w 1203798"/>
              <a:gd name="connsiteY68" fmla="*/ 153368 h 833698"/>
              <a:gd name="connsiteX69" fmla="*/ 1085031 w 1203798"/>
              <a:gd name="connsiteY69" fmla="*/ 178105 h 833698"/>
              <a:gd name="connsiteX70" fmla="*/ 1071347 w 1203798"/>
              <a:gd name="connsiteY70" fmla="*/ 185526 h 833698"/>
              <a:gd name="connsiteX71" fmla="*/ 1061396 w 1203798"/>
              <a:gd name="connsiteY71" fmla="*/ 183052 h 833698"/>
              <a:gd name="connsiteX72" fmla="*/ 599882 w 1203798"/>
              <a:gd name="connsiteY72" fmla="*/ 35868 h 833698"/>
              <a:gd name="connsiteX73" fmla="*/ 143343 w 1203798"/>
              <a:gd name="connsiteY73" fmla="*/ 178105 h 833698"/>
              <a:gd name="connsiteX74" fmla="*/ 118464 w 1203798"/>
              <a:gd name="connsiteY74" fmla="*/ 173158 h 833698"/>
              <a:gd name="connsiteX75" fmla="*/ 123440 w 1203798"/>
              <a:gd name="connsiteY75" fmla="*/ 148421 h 833698"/>
              <a:gd name="connsiteX76" fmla="*/ 599882 w 1203798"/>
              <a:gd name="connsiteY76" fmla="*/ 0 h 83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203798" h="833698">
                <a:moveTo>
                  <a:pt x="602633" y="214226"/>
                </a:moveTo>
                <a:cubicBezTo>
                  <a:pt x="662189" y="214226"/>
                  <a:pt x="720504" y="234162"/>
                  <a:pt x="765171" y="272787"/>
                </a:cubicBezTo>
                <a:cubicBezTo>
                  <a:pt x="772615" y="279017"/>
                  <a:pt x="773856" y="290231"/>
                  <a:pt x="766411" y="296461"/>
                </a:cubicBezTo>
                <a:cubicBezTo>
                  <a:pt x="761449" y="303937"/>
                  <a:pt x="750282" y="306429"/>
                  <a:pt x="742837" y="298953"/>
                </a:cubicBezTo>
                <a:cubicBezTo>
                  <a:pt x="703133" y="266557"/>
                  <a:pt x="653503" y="249114"/>
                  <a:pt x="602633" y="249114"/>
                </a:cubicBezTo>
                <a:cubicBezTo>
                  <a:pt x="482280" y="249114"/>
                  <a:pt x="384261" y="346301"/>
                  <a:pt x="384261" y="468408"/>
                </a:cubicBezTo>
                <a:cubicBezTo>
                  <a:pt x="384261" y="505787"/>
                  <a:pt x="394187" y="540675"/>
                  <a:pt x="409075" y="571824"/>
                </a:cubicBezTo>
                <a:lnTo>
                  <a:pt x="579058" y="440996"/>
                </a:lnTo>
                <a:cubicBezTo>
                  <a:pt x="585262" y="436012"/>
                  <a:pt x="595188" y="436012"/>
                  <a:pt x="601392" y="442242"/>
                </a:cubicBezTo>
                <a:lnTo>
                  <a:pt x="626207" y="467162"/>
                </a:lnTo>
                <a:lnTo>
                  <a:pt x="824727" y="302691"/>
                </a:lnTo>
                <a:cubicBezTo>
                  <a:pt x="818523" y="300199"/>
                  <a:pt x="814801" y="293969"/>
                  <a:pt x="814801" y="286493"/>
                </a:cubicBezTo>
                <a:cubicBezTo>
                  <a:pt x="814801" y="276525"/>
                  <a:pt x="822245" y="269049"/>
                  <a:pt x="832171" y="269049"/>
                </a:cubicBezTo>
                <a:lnTo>
                  <a:pt x="869394" y="269049"/>
                </a:lnTo>
                <a:cubicBezTo>
                  <a:pt x="878079" y="269049"/>
                  <a:pt x="886764" y="276525"/>
                  <a:pt x="886764" y="286493"/>
                </a:cubicBezTo>
                <a:lnTo>
                  <a:pt x="886764" y="326365"/>
                </a:lnTo>
                <a:cubicBezTo>
                  <a:pt x="886764" y="336333"/>
                  <a:pt x="878079" y="345055"/>
                  <a:pt x="869394" y="345055"/>
                </a:cubicBezTo>
                <a:cubicBezTo>
                  <a:pt x="858227" y="345055"/>
                  <a:pt x="850783" y="336333"/>
                  <a:pt x="850783" y="326365"/>
                </a:cubicBezTo>
                <a:lnTo>
                  <a:pt x="637373" y="504541"/>
                </a:lnTo>
                <a:cubicBezTo>
                  <a:pt x="629929" y="510771"/>
                  <a:pt x="620003" y="509525"/>
                  <a:pt x="613799" y="503295"/>
                </a:cubicBezTo>
                <a:lnTo>
                  <a:pt x="587743" y="478375"/>
                </a:lnTo>
                <a:lnTo>
                  <a:pt x="428927" y="601728"/>
                </a:lnTo>
                <a:cubicBezTo>
                  <a:pt x="468631" y="654060"/>
                  <a:pt x="531910" y="687701"/>
                  <a:pt x="602633" y="687701"/>
                </a:cubicBezTo>
                <a:cubicBezTo>
                  <a:pt x="724226" y="687701"/>
                  <a:pt x="822245" y="589268"/>
                  <a:pt x="822245" y="468408"/>
                </a:cubicBezTo>
                <a:cubicBezTo>
                  <a:pt x="822245" y="444734"/>
                  <a:pt x="817282" y="422306"/>
                  <a:pt x="811079" y="401124"/>
                </a:cubicBezTo>
                <a:cubicBezTo>
                  <a:pt x="808597" y="391156"/>
                  <a:pt x="813560" y="381188"/>
                  <a:pt x="822245" y="378696"/>
                </a:cubicBezTo>
                <a:cubicBezTo>
                  <a:pt x="830931" y="374958"/>
                  <a:pt x="842097" y="379942"/>
                  <a:pt x="844579" y="389910"/>
                </a:cubicBezTo>
                <a:cubicBezTo>
                  <a:pt x="853264" y="414830"/>
                  <a:pt x="856986" y="440996"/>
                  <a:pt x="856986" y="468408"/>
                </a:cubicBezTo>
                <a:cubicBezTo>
                  <a:pt x="856986" y="609204"/>
                  <a:pt x="742837" y="723835"/>
                  <a:pt x="602633" y="723835"/>
                </a:cubicBezTo>
                <a:cubicBezTo>
                  <a:pt x="520743" y="723835"/>
                  <a:pt x="447539" y="683963"/>
                  <a:pt x="401631" y="622910"/>
                </a:cubicBezTo>
                <a:lnTo>
                  <a:pt x="353242" y="660290"/>
                </a:lnTo>
                <a:cubicBezTo>
                  <a:pt x="349519" y="662782"/>
                  <a:pt x="345797" y="664028"/>
                  <a:pt x="342075" y="664028"/>
                </a:cubicBezTo>
                <a:cubicBezTo>
                  <a:pt x="337112" y="664028"/>
                  <a:pt x="330908" y="661536"/>
                  <a:pt x="328427" y="657798"/>
                </a:cubicBezTo>
                <a:cubicBezTo>
                  <a:pt x="322223" y="649076"/>
                  <a:pt x="323464" y="637862"/>
                  <a:pt x="330908" y="632878"/>
                </a:cubicBezTo>
                <a:lnTo>
                  <a:pt x="381779" y="593006"/>
                </a:lnTo>
                <a:cubicBezTo>
                  <a:pt x="360686" y="556873"/>
                  <a:pt x="349519" y="514509"/>
                  <a:pt x="349519" y="468408"/>
                </a:cubicBezTo>
                <a:cubicBezTo>
                  <a:pt x="349519" y="327611"/>
                  <a:pt x="462428" y="214226"/>
                  <a:pt x="602633" y="214226"/>
                </a:cubicBezTo>
                <a:close/>
                <a:moveTo>
                  <a:pt x="292151" y="212211"/>
                </a:moveTo>
                <a:cubicBezTo>
                  <a:pt x="180025" y="269503"/>
                  <a:pt x="87832" y="356685"/>
                  <a:pt x="36752" y="458813"/>
                </a:cubicBezTo>
                <a:cubicBezTo>
                  <a:pt x="34261" y="463795"/>
                  <a:pt x="34261" y="468777"/>
                  <a:pt x="36752" y="473759"/>
                </a:cubicBezTo>
                <a:cubicBezTo>
                  <a:pt x="87832" y="575887"/>
                  <a:pt x="180025" y="663069"/>
                  <a:pt x="292151" y="720360"/>
                </a:cubicBezTo>
                <a:cubicBezTo>
                  <a:pt x="233596" y="649369"/>
                  <a:pt x="199958" y="559696"/>
                  <a:pt x="199958" y="466286"/>
                </a:cubicBezTo>
                <a:cubicBezTo>
                  <a:pt x="199958" y="371631"/>
                  <a:pt x="233596" y="281957"/>
                  <a:pt x="292151" y="212211"/>
                </a:cubicBezTo>
                <a:close/>
                <a:moveTo>
                  <a:pt x="910091" y="210966"/>
                </a:moveTo>
                <a:cubicBezTo>
                  <a:pt x="968645" y="281957"/>
                  <a:pt x="1002283" y="371631"/>
                  <a:pt x="1002283" y="466286"/>
                </a:cubicBezTo>
                <a:cubicBezTo>
                  <a:pt x="1002283" y="560941"/>
                  <a:pt x="968645" y="650614"/>
                  <a:pt x="910091" y="721606"/>
                </a:cubicBezTo>
                <a:cubicBezTo>
                  <a:pt x="1023463" y="663069"/>
                  <a:pt x="1116901" y="577132"/>
                  <a:pt x="1166735" y="473759"/>
                </a:cubicBezTo>
                <a:cubicBezTo>
                  <a:pt x="1169227" y="468777"/>
                  <a:pt x="1169227" y="463795"/>
                  <a:pt x="1166735" y="458813"/>
                </a:cubicBezTo>
                <a:cubicBezTo>
                  <a:pt x="1116901" y="356685"/>
                  <a:pt x="1023463" y="269503"/>
                  <a:pt x="910091" y="210966"/>
                </a:cubicBezTo>
                <a:close/>
                <a:moveTo>
                  <a:pt x="601121" y="133747"/>
                </a:moveTo>
                <a:cubicBezTo>
                  <a:pt x="528862" y="133747"/>
                  <a:pt x="455357" y="147447"/>
                  <a:pt x="385589" y="171111"/>
                </a:cubicBezTo>
                <a:cubicBezTo>
                  <a:pt x="292151" y="239611"/>
                  <a:pt x="236088" y="349212"/>
                  <a:pt x="236088" y="466286"/>
                </a:cubicBezTo>
                <a:cubicBezTo>
                  <a:pt x="236088" y="582114"/>
                  <a:pt x="292151" y="691715"/>
                  <a:pt x="385589" y="760215"/>
                </a:cubicBezTo>
                <a:cubicBezTo>
                  <a:pt x="455357" y="785124"/>
                  <a:pt x="527616" y="798825"/>
                  <a:pt x="601121" y="798825"/>
                </a:cubicBezTo>
                <a:cubicBezTo>
                  <a:pt x="674626" y="798825"/>
                  <a:pt x="748131" y="785124"/>
                  <a:pt x="816652" y="761461"/>
                </a:cubicBezTo>
                <a:cubicBezTo>
                  <a:pt x="911336" y="692960"/>
                  <a:pt x="967399" y="582114"/>
                  <a:pt x="967399" y="466286"/>
                </a:cubicBezTo>
                <a:cubicBezTo>
                  <a:pt x="967399" y="350458"/>
                  <a:pt x="911336" y="239611"/>
                  <a:pt x="816652" y="171111"/>
                </a:cubicBezTo>
                <a:cubicBezTo>
                  <a:pt x="748131" y="147447"/>
                  <a:pt x="674626" y="133747"/>
                  <a:pt x="601121" y="133747"/>
                </a:cubicBezTo>
                <a:close/>
                <a:moveTo>
                  <a:pt x="601121" y="98874"/>
                </a:moveTo>
                <a:cubicBezTo>
                  <a:pt x="850290" y="98874"/>
                  <a:pt x="1100705" y="243348"/>
                  <a:pt x="1199127" y="442622"/>
                </a:cubicBezTo>
                <a:cubicBezTo>
                  <a:pt x="1205356" y="457568"/>
                  <a:pt x="1205356" y="475004"/>
                  <a:pt x="1199127" y="489950"/>
                </a:cubicBezTo>
                <a:cubicBezTo>
                  <a:pt x="1100705" y="689224"/>
                  <a:pt x="850290" y="833698"/>
                  <a:pt x="601121" y="833698"/>
                </a:cubicBezTo>
                <a:cubicBezTo>
                  <a:pt x="354443" y="833698"/>
                  <a:pt x="104028" y="689224"/>
                  <a:pt x="5606" y="489950"/>
                </a:cubicBezTo>
                <a:cubicBezTo>
                  <a:pt x="-1869" y="475004"/>
                  <a:pt x="-1869" y="457568"/>
                  <a:pt x="5606" y="442622"/>
                </a:cubicBezTo>
                <a:cubicBezTo>
                  <a:pt x="71636" y="306866"/>
                  <a:pt x="208679" y="197266"/>
                  <a:pt x="368147" y="139974"/>
                </a:cubicBezTo>
                <a:cubicBezTo>
                  <a:pt x="368147" y="139974"/>
                  <a:pt x="369393" y="138729"/>
                  <a:pt x="370639" y="138729"/>
                </a:cubicBezTo>
                <a:cubicBezTo>
                  <a:pt x="444144" y="113820"/>
                  <a:pt x="522632" y="98874"/>
                  <a:pt x="601121" y="98874"/>
                </a:cubicBezTo>
                <a:close/>
                <a:moveTo>
                  <a:pt x="599882" y="0"/>
                </a:moveTo>
                <a:cubicBezTo>
                  <a:pt x="765330" y="0"/>
                  <a:pt x="939486" y="56895"/>
                  <a:pt x="1081299" y="153368"/>
                </a:cubicBezTo>
                <a:cubicBezTo>
                  <a:pt x="1088763" y="159552"/>
                  <a:pt x="1090007" y="169447"/>
                  <a:pt x="1085031" y="178105"/>
                </a:cubicBezTo>
                <a:cubicBezTo>
                  <a:pt x="1082543" y="183052"/>
                  <a:pt x="1076323" y="185526"/>
                  <a:pt x="1071347" y="185526"/>
                </a:cubicBezTo>
                <a:cubicBezTo>
                  <a:pt x="1067615" y="185526"/>
                  <a:pt x="1063884" y="184289"/>
                  <a:pt x="1061396" y="183052"/>
                </a:cubicBezTo>
                <a:cubicBezTo>
                  <a:pt x="925803" y="89053"/>
                  <a:pt x="757866" y="35868"/>
                  <a:pt x="599882" y="35868"/>
                </a:cubicBezTo>
                <a:cubicBezTo>
                  <a:pt x="444385" y="35868"/>
                  <a:pt x="277692" y="87816"/>
                  <a:pt x="143343" y="178105"/>
                </a:cubicBezTo>
                <a:cubicBezTo>
                  <a:pt x="134636" y="183052"/>
                  <a:pt x="124684" y="180579"/>
                  <a:pt x="118464" y="173158"/>
                </a:cubicBezTo>
                <a:cubicBezTo>
                  <a:pt x="113488" y="165737"/>
                  <a:pt x="115976" y="154605"/>
                  <a:pt x="123440" y="148421"/>
                </a:cubicBezTo>
                <a:cubicBezTo>
                  <a:pt x="264009" y="54421"/>
                  <a:pt x="436921" y="0"/>
                  <a:pt x="599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94E213A-9AB9-5C46-A117-1E5DAF358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855" y="7561112"/>
            <a:ext cx="1278633" cy="1124839"/>
          </a:xfrm>
          <a:custGeom>
            <a:avLst/>
            <a:gdLst>
              <a:gd name="connsiteX0" fmla="*/ 257562 w 1278633"/>
              <a:gd name="connsiteY0" fmla="*/ 1016215 h 1124839"/>
              <a:gd name="connsiteX1" fmla="*/ 273431 w 1278633"/>
              <a:gd name="connsiteY1" fmla="*/ 1031427 h 1124839"/>
              <a:gd name="connsiteX2" fmla="*/ 257562 w 1278633"/>
              <a:gd name="connsiteY2" fmla="*/ 1047906 h 1124839"/>
              <a:gd name="connsiteX3" fmla="*/ 241693 w 1278633"/>
              <a:gd name="connsiteY3" fmla="*/ 1031427 h 1124839"/>
              <a:gd name="connsiteX4" fmla="*/ 257562 w 1278633"/>
              <a:gd name="connsiteY4" fmla="*/ 1016215 h 1124839"/>
              <a:gd name="connsiteX5" fmla="*/ 257562 w 1278633"/>
              <a:gd name="connsiteY5" fmla="*/ 961285 h 1124839"/>
              <a:gd name="connsiteX6" fmla="*/ 273431 w 1278633"/>
              <a:gd name="connsiteY6" fmla="*/ 977154 h 1124839"/>
              <a:gd name="connsiteX7" fmla="*/ 257562 w 1278633"/>
              <a:gd name="connsiteY7" fmla="*/ 993023 h 1124839"/>
              <a:gd name="connsiteX8" fmla="*/ 241693 w 1278633"/>
              <a:gd name="connsiteY8" fmla="*/ 977154 h 1124839"/>
              <a:gd name="connsiteX9" fmla="*/ 257562 w 1278633"/>
              <a:gd name="connsiteY9" fmla="*/ 961285 h 1124839"/>
              <a:gd name="connsiteX10" fmla="*/ 388600 w 1278633"/>
              <a:gd name="connsiteY10" fmla="*/ 843432 h 1124839"/>
              <a:gd name="connsiteX11" fmla="*/ 352480 w 1278633"/>
              <a:gd name="connsiteY11" fmla="*/ 876903 h 1124839"/>
              <a:gd name="connsiteX12" fmla="*/ 337534 w 1278633"/>
              <a:gd name="connsiteY12" fmla="*/ 885581 h 1124839"/>
              <a:gd name="connsiteX13" fmla="*/ 337534 w 1278633"/>
              <a:gd name="connsiteY13" fmla="*/ 1090128 h 1124839"/>
              <a:gd name="connsiteX14" fmla="*/ 592864 w 1278633"/>
              <a:gd name="connsiteY14" fmla="*/ 1090128 h 1124839"/>
              <a:gd name="connsiteX15" fmla="*/ 606564 w 1278633"/>
              <a:gd name="connsiteY15" fmla="*/ 1076492 h 1124839"/>
              <a:gd name="connsiteX16" fmla="*/ 606564 w 1278633"/>
              <a:gd name="connsiteY16" fmla="*/ 988474 h 1124839"/>
              <a:gd name="connsiteX17" fmla="*/ 460839 w 1278633"/>
              <a:gd name="connsiteY17" fmla="*/ 843432 h 1124839"/>
              <a:gd name="connsiteX18" fmla="*/ 180599 w 1278633"/>
              <a:gd name="connsiteY18" fmla="*/ 843432 h 1124839"/>
              <a:gd name="connsiteX19" fmla="*/ 36120 w 1278633"/>
              <a:gd name="connsiteY19" fmla="*/ 988474 h 1124839"/>
              <a:gd name="connsiteX20" fmla="*/ 36120 w 1278633"/>
              <a:gd name="connsiteY20" fmla="*/ 1076492 h 1124839"/>
              <a:gd name="connsiteX21" fmla="*/ 48575 w 1278633"/>
              <a:gd name="connsiteY21" fmla="*/ 1090128 h 1124839"/>
              <a:gd name="connsiteX22" fmla="*/ 302659 w 1278633"/>
              <a:gd name="connsiteY22" fmla="*/ 1090128 h 1124839"/>
              <a:gd name="connsiteX23" fmla="*/ 302659 w 1278633"/>
              <a:gd name="connsiteY23" fmla="*/ 885581 h 1124839"/>
              <a:gd name="connsiteX24" fmla="*/ 288959 w 1278633"/>
              <a:gd name="connsiteY24" fmla="*/ 876903 h 1124839"/>
              <a:gd name="connsiteX25" fmla="*/ 254084 w 1278633"/>
              <a:gd name="connsiteY25" fmla="*/ 843432 h 1124839"/>
              <a:gd name="connsiteX26" fmla="*/ 180599 w 1278633"/>
              <a:gd name="connsiteY26" fmla="*/ 807481 h 1124839"/>
              <a:gd name="connsiteX27" fmla="*/ 216719 w 1278633"/>
              <a:gd name="connsiteY27" fmla="*/ 807481 h 1124839"/>
              <a:gd name="connsiteX28" fmla="*/ 425965 w 1278633"/>
              <a:gd name="connsiteY28" fmla="*/ 807481 h 1124839"/>
              <a:gd name="connsiteX29" fmla="*/ 460839 w 1278633"/>
              <a:gd name="connsiteY29" fmla="*/ 807481 h 1124839"/>
              <a:gd name="connsiteX30" fmla="*/ 641439 w 1278633"/>
              <a:gd name="connsiteY30" fmla="*/ 988474 h 1124839"/>
              <a:gd name="connsiteX31" fmla="*/ 641439 w 1278633"/>
              <a:gd name="connsiteY31" fmla="*/ 1076492 h 1124839"/>
              <a:gd name="connsiteX32" fmla="*/ 592864 w 1278633"/>
              <a:gd name="connsiteY32" fmla="*/ 1124839 h 1124839"/>
              <a:gd name="connsiteX33" fmla="*/ 48575 w 1278633"/>
              <a:gd name="connsiteY33" fmla="*/ 1124839 h 1124839"/>
              <a:gd name="connsiteX34" fmla="*/ 0 w 1278633"/>
              <a:gd name="connsiteY34" fmla="*/ 1076492 h 1124839"/>
              <a:gd name="connsiteX35" fmla="*/ 0 w 1278633"/>
              <a:gd name="connsiteY35" fmla="*/ 988474 h 1124839"/>
              <a:gd name="connsiteX36" fmla="*/ 180599 w 1278633"/>
              <a:gd name="connsiteY36" fmla="*/ 807481 h 1124839"/>
              <a:gd name="connsiteX37" fmla="*/ 320617 w 1278633"/>
              <a:gd name="connsiteY37" fmla="*/ 523239 h 1124839"/>
              <a:gd name="connsiteX38" fmla="*/ 217350 w 1278633"/>
              <a:gd name="connsiteY38" fmla="*/ 626888 h 1124839"/>
              <a:gd name="connsiteX39" fmla="*/ 320617 w 1278633"/>
              <a:gd name="connsiteY39" fmla="*/ 730536 h 1124839"/>
              <a:gd name="connsiteX40" fmla="*/ 423883 w 1278633"/>
              <a:gd name="connsiteY40" fmla="*/ 626888 h 1124839"/>
              <a:gd name="connsiteX41" fmla="*/ 320617 w 1278633"/>
              <a:gd name="connsiteY41" fmla="*/ 523239 h 1124839"/>
              <a:gd name="connsiteX42" fmla="*/ 808744 w 1278633"/>
              <a:gd name="connsiteY42" fmla="*/ 483389 h 1124839"/>
              <a:gd name="connsiteX43" fmla="*/ 920294 w 1278633"/>
              <a:gd name="connsiteY43" fmla="*/ 483389 h 1124839"/>
              <a:gd name="connsiteX44" fmla="*/ 938040 w 1278633"/>
              <a:gd name="connsiteY44" fmla="*/ 501953 h 1124839"/>
              <a:gd name="connsiteX45" fmla="*/ 920294 w 1278633"/>
              <a:gd name="connsiteY45" fmla="*/ 520516 h 1124839"/>
              <a:gd name="connsiteX46" fmla="*/ 808744 w 1278633"/>
              <a:gd name="connsiteY46" fmla="*/ 520516 h 1124839"/>
              <a:gd name="connsiteX47" fmla="*/ 790998 w 1278633"/>
              <a:gd name="connsiteY47" fmla="*/ 501953 h 1124839"/>
              <a:gd name="connsiteX48" fmla="*/ 808744 w 1278633"/>
              <a:gd name="connsiteY48" fmla="*/ 483389 h 1124839"/>
              <a:gd name="connsiteX49" fmla="*/ 808303 w 1278633"/>
              <a:gd name="connsiteY49" fmla="*/ 411979 h 1124839"/>
              <a:gd name="connsiteX50" fmla="*/ 1069085 w 1278633"/>
              <a:gd name="connsiteY50" fmla="*/ 411979 h 1124839"/>
              <a:gd name="connsiteX51" fmla="*/ 1086388 w 1278633"/>
              <a:gd name="connsiteY51" fmla="*/ 430541 h 1124839"/>
              <a:gd name="connsiteX52" fmla="*/ 1069085 w 1278633"/>
              <a:gd name="connsiteY52" fmla="*/ 449102 h 1124839"/>
              <a:gd name="connsiteX53" fmla="*/ 808303 w 1278633"/>
              <a:gd name="connsiteY53" fmla="*/ 449102 h 1124839"/>
              <a:gd name="connsiteX54" fmla="*/ 791000 w 1278633"/>
              <a:gd name="connsiteY54" fmla="*/ 430541 h 1124839"/>
              <a:gd name="connsiteX55" fmla="*/ 808303 w 1278633"/>
              <a:gd name="connsiteY55" fmla="*/ 411979 h 1124839"/>
              <a:gd name="connsiteX56" fmla="*/ 680389 w 1278633"/>
              <a:gd name="connsiteY56" fmla="*/ 357050 h 1124839"/>
              <a:gd name="connsiteX57" fmla="*/ 727830 w 1278633"/>
              <a:gd name="connsiteY57" fmla="*/ 357050 h 1124839"/>
              <a:gd name="connsiteX58" fmla="*/ 740314 w 1278633"/>
              <a:gd name="connsiteY58" fmla="*/ 369549 h 1124839"/>
              <a:gd name="connsiteX59" fmla="*/ 740314 w 1278633"/>
              <a:gd name="connsiteY59" fmla="*/ 529538 h 1124839"/>
              <a:gd name="connsiteX60" fmla="*/ 749053 w 1278633"/>
              <a:gd name="connsiteY60" fmla="*/ 529538 h 1124839"/>
              <a:gd name="connsiteX61" fmla="*/ 767780 w 1278633"/>
              <a:gd name="connsiteY61" fmla="*/ 547037 h 1124839"/>
              <a:gd name="connsiteX62" fmla="*/ 749053 w 1278633"/>
              <a:gd name="connsiteY62" fmla="*/ 564535 h 1124839"/>
              <a:gd name="connsiteX63" fmla="*/ 484386 w 1278633"/>
              <a:gd name="connsiteY63" fmla="*/ 564535 h 1124839"/>
              <a:gd name="connsiteX64" fmla="*/ 466908 w 1278633"/>
              <a:gd name="connsiteY64" fmla="*/ 547037 h 1124839"/>
              <a:gd name="connsiteX65" fmla="*/ 484386 w 1278633"/>
              <a:gd name="connsiteY65" fmla="*/ 529538 h 1124839"/>
              <a:gd name="connsiteX66" fmla="*/ 494373 w 1278633"/>
              <a:gd name="connsiteY66" fmla="*/ 529538 h 1124839"/>
              <a:gd name="connsiteX67" fmla="*/ 494373 w 1278633"/>
              <a:gd name="connsiteY67" fmla="*/ 483291 h 1124839"/>
              <a:gd name="connsiteX68" fmla="*/ 505609 w 1278633"/>
              <a:gd name="connsiteY68" fmla="*/ 472042 h 1124839"/>
              <a:gd name="connsiteX69" fmla="*/ 553050 w 1278633"/>
              <a:gd name="connsiteY69" fmla="*/ 472042 h 1124839"/>
              <a:gd name="connsiteX70" fmla="*/ 565534 w 1278633"/>
              <a:gd name="connsiteY70" fmla="*/ 483291 h 1124839"/>
              <a:gd name="connsiteX71" fmla="*/ 565534 w 1278633"/>
              <a:gd name="connsiteY71" fmla="*/ 529538 h 1124839"/>
              <a:gd name="connsiteX72" fmla="*/ 581764 w 1278633"/>
              <a:gd name="connsiteY72" fmla="*/ 529538 h 1124839"/>
              <a:gd name="connsiteX73" fmla="*/ 581764 w 1278633"/>
              <a:gd name="connsiteY73" fmla="*/ 444544 h 1124839"/>
              <a:gd name="connsiteX74" fmla="*/ 592999 w 1278633"/>
              <a:gd name="connsiteY74" fmla="*/ 433295 h 1124839"/>
              <a:gd name="connsiteX75" fmla="*/ 640440 w 1278633"/>
              <a:gd name="connsiteY75" fmla="*/ 433295 h 1124839"/>
              <a:gd name="connsiteX76" fmla="*/ 652924 w 1278633"/>
              <a:gd name="connsiteY76" fmla="*/ 444544 h 1124839"/>
              <a:gd name="connsiteX77" fmla="*/ 652924 w 1278633"/>
              <a:gd name="connsiteY77" fmla="*/ 529538 h 1124839"/>
              <a:gd name="connsiteX78" fmla="*/ 669154 w 1278633"/>
              <a:gd name="connsiteY78" fmla="*/ 529538 h 1124839"/>
              <a:gd name="connsiteX79" fmla="*/ 669154 w 1278633"/>
              <a:gd name="connsiteY79" fmla="*/ 369549 h 1124839"/>
              <a:gd name="connsiteX80" fmla="*/ 680389 w 1278633"/>
              <a:gd name="connsiteY80" fmla="*/ 357050 h 1124839"/>
              <a:gd name="connsiteX81" fmla="*/ 804167 w 1278633"/>
              <a:gd name="connsiteY81" fmla="*/ 335077 h 1124839"/>
              <a:gd name="connsiteX82" fmla="*/ 992055 w 1278633"/>
              <a:gd name="connsiteY82" fmla="*/ 335077 h 1124839"/>
              <a:gd name="connsiteX83" fmla="*/ 1009475 w 1278633"/>
              <a:gd name="connsiteY83" fmla="*/ 353639 h 1124839"/>
              <a:gd name="connsiteX84" fmla="*/ 992055 w 1278633"/>
              <a:gd name="connsiteY84" fmla="*/ 372200 h 1124839"/>
              <a:gd name="connsiteX85" fmla="*/ 804167 w 1278633"/>
              <a:gd name="connsiteY85" fmla="*/ 372200 h 1124839"/>
              <a:gd name="connsiteX86" fmla="*/ 785503 w 1278633"/>
              <a:gd name="connsiteY86" fmla="*/ 353639 h 1124839"/>
              <a:gd name="connsiteX87" fmla="*/ 804167 w 1278633"/>
              <a:gd name="connsiteY87" fmla="*/ 335077 h 1124839"/>
              <a:gd name="connsiteX88" fmla="*/ 808303 w 1278633"/>
              <a:gd name="connsiteY88" fmla="*/ 258175 h 1124839"/>
              <a:gd name="connsiteX89" fmla="*/ 1069085 w 1278633"/>
              <a:gd name="connsiteY89" fmla="*/ 258175 h 1124839"/>
              <a:gd name="connsiteX90" fmla="*/ 1086388 w 1278633"/>
              <a:gd name="connsiteY90" fmla="*/ 275411 h 1124839"/>
              <a:gd name="connsiteX91" fmla="*/ 1069085 w 1278633"/>
              <a:gd name="connsiteY91" fmla="*/ 295298 h 1124839"/>
              <a:gd name="connsiteX92" fmla="*/ 808303 w 1278633"/>
              <a:gd name="connsiteY92" fmla="*/ 295298 h 1124839"/>
              <a:gd name="connsiteX93" fmla="*/ 791000 w 1278633"/>
              <a:gd name="connsiteY93" fmla="*/ 275411 h 1124839"/>
              <a:gd name="connsiteX94" fmla="*/ 808303 w 1278633"/>
              <a:gd name="connsiteY94" fmla="*/ 258175 h 1124839"/>
              <a:gd name="connsiteX95" fmla="*/ 689026 w 1278633"/>
              <a:gd name="connsiteY95" fmla="*/ 242922 h 1124839"/>
              <a:gd name="connsiteX96" fmla="*/ 704067 w 1278633"/>
              <a:gd name="connsiteY96" fmla="*/ 252756 h 1124839"/>
              <a:gd name="connsiteX97" fmla="*/ 711588 w 1278633"/>
              <a:gd name="connsiteY97" fmla="*/ 288403 h 1124839"/>
              <a:gd name="connsiteX98" fmla="*/ 701561 w 1278633"/>
              <a:gd name="connsiteY98" fmla="*/ 301925 h 1124839"/>
              <a:gd name="connsiteX99" fmla="*/ 699054 w 1278633"/>
              <a:gd name="connsiteY99" fmla="*/ 303154 h 1124839"/>
              <a:gd name="connsiteX100" fmla="*/ 687773 w 1278633"/>
              <a:gd name="connsiteY100" fmla="*/ 293320 h 1124839"/>
              <a:gd name="connsiteX101" fmla="*/ 686519 w 1278633"/>
              <a:gd name="connsiteY101" fmla="*/ 284716 h 1124839"/>
              <a:gd name="connsiteX102" fmla="*/ 544880 w 1278633"/>
              <a:gd name="connsiteY102" fmla="*/ 415013 h 1124839"/>
              <a:gd name="connsiteX103" fmla="*/ 541120 w 1278633"/>
              <a:gd name="connsiteY103" fmla="*/ 416242 h 1124839"/>
              <a:gd name="connsiteX104" fmla="*/ 529839 w 1278633"/>
              <a:gd name="connsiteY104" fmla="*/ 410096 h 1124839"/>
              <a:gd name="connsiteX105" fmla="*/ 534853 w 1278633"/>
              <a:gd name="connsiteY105" fmla="*/ 394116 h 1124839"/>
              <a:gd name="connsiteX106" fmla="*/ 666464 w 1278633"/>
              <a:gd name="connsiteY106" fmla="*/ 271194 h 1124839"/>
              <a:gd name="connsiteX107" fmla="*/ 657690 w 1278633"/>
              <a:gd name="connsiteY107" fmla="*/ 272424 h 1124839"/>
              <a:gd name="connsiteX108" fmla="*/ 643902 w 1278633"/>
              <a:gd name="connsiteY108" fmla="*/ 263819 h 1124839"/>
              <a:gd name="connsiteX109" fmla="*/ 652676 w 1278633"/>
              <a:gd name="connsiteY109" fmla="*/ 250298 h 1124839"/>
              <a:gd name="connsiteX110" fmla="*/ 338035 w 1278633"/>
              <a:gd name="connsiteY110" fmla="*/ 148605 h 1124839"/>
              <a:gd name="connsiteX111" fmla="*/ 338035 w 1278633"/>
              <a:gd name="connsiteY111" fmla="*/ 489522 h 1124839"/>
              <a:gd name="connsiteX112" fmla="*/ 458720 w 1278633"/>
              <a:gd name="connsiteY112" fmla="*/ 626888 h 1124839"/>
              <a:gd name="connsiteX113" fmla="*/ 448767 w 1278633"/>
              <a:gd name="connsiteY113" fmla="*/ 679336 h 1124839"/>
              <a:gd name="connsiteX114" fmla="*/ 1125599 w 1278633"/>
              <a:gd name="connsiteY114" fmla="*/ 679336 h 1124839"/>
              <a:gd name="connsiteX115" fmla="*/ 1170389 w 1278633"/>
              <a:gd name="connsiteY115" fmla="*/ 635629 h 1124839"/>
              <a:gd name="connsiteX116" fmla="*/ 1170389 w 1278633"/>
              <a:gd name="connsiteY116" fmla="*/ 148605 h 1124839"/>
              <a:gd name="connsiteX117" fmla="*/ 303198 w 1278633"/>
              <a:gd name="connsiteY117" fmla="*/ 34966 h 1124839"/>
              <a:gd name="connsiteX118" fmla="*/ 264629 w 1278633"/>
              <a:gd name="connsiteY118" fmla="*/ 74927 h 1124839"/>
              <a:gd name="connsiteX119" fmla="*/ 303198 w 1278633"/>
              <a:gd name="connsiteY119" fmla="*/ 113639 h 1124839"/>
              <a:gd name="connsiteX120" fmla="*/ 1205226 w 1278633"/>
              <a:gd name="connsiteY120" fmla="*/ 113639 h 1124839"/>
              <a:gd name="connsiteX121" fmla="*/ 1243796 w 1278633"/>
              <a:gd name="connsiteY121" fmla="*/ 74927 h 1124839"/>
              <a:gd name="connsiteX122" fmla="*/ 1205226 w 1278633"/>
              <a:gd name="connsiteY122" fmla="*/ 34966 h 1124839"/>
              <a:gd name="connsiteX123" fmla="*/ 303198 w 1278633"/>
              <a:gd name="connsiteY123" fmla="*/ 0 h 1124839"/>
              <a:gd name="connsiteX124" fmla="*/ 1205226 w 1278633"/>
              <a:gd name="connsiteY124" fmla="*/ 0 h 1124839"/>
              <a:gd name="connsiteX125" fmla="*/ 1278633 w 1278633"/>
              <a:gd name="connsiteY125" fmla="*/ 74927 h 1124839"/>
              <a:gd name="connsiteX126" fmla="*/ 1205226 w 1278633"/>
              <a:gd name="connsiteY126" fmla="*/ 148605 h 1124839"/>
              <a:gd name="connsiteX127" fmla="*/ 1205226 w 1278633"/>
              <a:gd name="connsiteY127" fmla="*/ 635629 h 1124839"/>
              <a:gd name="connsiteX128" fmla="*/ 1125599 w 1278633"/>
              <a:gd name="connsiteY128" fmla="*/ 715551 h 1124839"/>
              <a:gd name="connsiteX129" fmla="*/ 772253 w 1278633"/>
              <a:gd name="connsiteY129" fmla="*/ 715551 h 1124839"/>
              <a:gd name="connsiteX130" fmla="*/ 772253 w 1278633"/>
              <a:gd name="connsiteY130" fmla="*/ 799219 h 1124839"/>
              <a:gd name="connsiteX131" fmla="*/ 790916 w 1278633"/>
              <a:gd name="connsiteY131" fmla="*/ 830439 h 1124839"/>
              <a:gd name="connsiteX132" fmla="*/ 754834 w 1278633"/>
              <a:gd name="connsiteY132" fmla="*/ 866653 h 1124839"/>
              <a:gd name="connsiteX133" fmla="*/ 719997 w 1278633"/>
              <a:gd name="connsiteY133" fmla="*/ 830439 h 1124839"/>
              <a:gd name="connsiteX134" fmla="*/ 737416 w 1278633"/>
              <a:gd name="connsiteY134" fmla="*/ 799219 h 1124839"/>
              <a:gd name="connsiteX135" fmla="*/ 737416 w 1278633"/>
              <a:gd name="connsiteY135" fmla="*/ 715551 h 1124839"/>
              <a:gd name="connsiteX136" fmla="*/ 427616 w 1278633"/>
              <a:gd name="connsiteY136" fmla="*/ 715551 h 1124839"/>
              <a:gd name="connsiteX137" fmla="*/ 320617 w 1278633"/>
              <a:gd name="connsiteY137" fmla="*/ 766751 h 1124839"/>
              <a:gd name="connsiteX138" fmla="*/ 181269 w 1278633"/>
              <a:gd name="connsiteY138" fmla="*/ 626888 h 1124839"/>
              <a:gd name="connsiteX139" fmla="*/ 301954 w 1278633"/>
              <a:gd name="connsiteY139" fmla="*/ 489522 h 1124839"/>
              <a:gd name="connsiteX140" fmla="*/ 301954 w 1278633"/>
              <a:gd name="connsiteY140" fmla="*/ 148605 h 1124839"/>
              <a:gd name="connsiteX141" fmla="*/ 228548 w 1278633"/>
              <a:gd name="connsiteY141" fmla="*/ 74927 h 1124839"/>
              <a:gd name="connsiteX142" fmla="*/ 303198 w 1278633"/>
              <a:gd name="connsiteY142" fmla="*/ 0 h 112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78633" h="1124839">
                <a:moveTo>
                  <a:pt x="257562" y="1016215"/>
                </a:moveTo>
                <a:cubicBezTo>
                  <a:pt x="267328" y="1016215"/>
                  <a:pt x="273431" y="1022553"/>
                  <a:pt x="273431" y="1031427"/>
                </a:cubicBezTo>
                <a:cubicBezTo>
                  <a:pt x="273431" y="1041568"/>
                  <a:pt x="267328" y="1047906"/>
                  <a:pt x="257562" y="1047906"/>
                </a:cubicBezTo>
                <a:cubicBezTo>
                  <a:pt x="249017" y="1047906"/>
                  <a:pt x="241693" y="1041568"/>
                  <a:pt x="241693" y="1031427"/>
                </a:cubicBezTo>
                <a:cubicBezTo>
                  <a:pt x="241693" y="1022553"/>
                  <a:pt x="249017" y="1016215"/>
                  <a:pt x="257562" y="1016215"/>
                </a:cubicBezTo>
                <a:close/>
                <a:moveTo>
                  <a:pt x="257562" y="961285"/>
                </a:moveTo>
                <a:cubicBezTo>
                  <a:pt x="267328" y="961285"/>
                  <a:pt x="273431" y="968609"/>
                  <a:pt x="273431" y="977154"/>
                </a:cubicBezTo>
                <a:cubicBezTo>
                  <a:pt x="273431" y="985699"/>
                  <a:pt x="267328" y="993023"/>
                  <a:pt x="257562" y="993023"/>
                </a:cubicBezTo>
                <a:cubicBezTo>
                  <a:pt x="249017" y="993023"/>
                  <a:pt x="241693" y="985699"/>
                  <a:pt x="241693" y="977154"/>
                </a:cubicBezTo>
                <a:cubicBezTo>
                  <a:pt x="241693" y="968609"/>
                  <a:pt x="249017" y="961285"/>
                  <a:pt x="257562" y="961285"/>
                </a:cubicBezTo>
                <a:close/>
                <a:moveTo>
                  <a:pt x="388600" y="843432"/>
                </a:moveTo>
                <a:lnTo>
                  <a:pt x="352480" y="876903"/>
                </a:lnTo>
                <a:cubicBezTo>
                  <a:pt x="347498" y="880622"/>
                  <a:pt x="343761" y="883102"/>
                  <a:pt x="337534" y="885581"/>
                </a:cubicBezTo>
                <a:lnTo>
                  <a:pt x="337534" y="1090128"/>
                </a:lnTo>
                <a:lnTo>
                  <a:pt x="592864" y="1090128"/>
                </a:lnTo>
                <a:cubicBezTo>
                  <a:pt x="600337" y="1090128"/>
                  <a:pt x="606564" y="1083930"/>
                  <a:pt x="606564" y="1076492"/>
                </a:cubicBezTo>
                <a:lnTo>
                  <a:pt x="606564" y="988474"/>
                </a:lnTo>
                <a:cubicBezTo>
                  <a:pt x="606564" y="909135"/>
                  <a:pt x="540552" y="843432"/>
                  <a:pt x="460839" y="843432"/>
                </a:cubicBezTo>
                <a:close/>
                <a:moveTo>
                  <a:pt x="180599" y="843432"/>
                </a:moveTo>
                <a:cubicBezTo>
                  <a:pt x="100886" y="843432"/>
                  <a:pt x="36120" y="909135"/>
                  <a:pt x="36120" y="988474"/>
                </a:cubicBezTo>
                <a:lnTo>
                  <a:pt x="36120" y="1076492"/>
                </a:lnTo>
                <a:cubicBezTo>
                  <a:pt x="36120" y="1083930"/>
                  <a:pt x="41102" y="1090128"/>
                  <a:pt x="48575" y="1090128"/>
                </a:cubicBezTo>
                <a:lnTo>
                  <a:pt x="302659" y="1090128"/>
                </a:lnTo>
                <a:lnTo>
                  <a:pt x="302659" y="885581"/>
                </a:lnTo>
                <a:cubicBezTo>
                  <a:pt x="297677" y="883102"/>
                  <a:pt x="292695" y="880622"/>
                  <a:pt x="288959" y="876903"/>
                </a:cubicBezTo>
                <a:lnTo>
                  <a:pt x="254084" y="843432"/>
                </a:lnTo>
                <a:close/>
                <a:moveTo>
                  <a:pt x="180599" y="807481"/>
                </a:moveTo>
                <a:lnTo>
                  <a:pt x="216719" y="807481"/>
                </a:lnTo>
                <a:lnTo>
                  <a:pt x="425965" y="807481"/>
                </a:lnTo>
                <a:lnTo>
                  <a:pt x="460839" y="807481"/>
                </a:lnTo>
                <a:cubicBezTo>
                  <a:pt x="560480" y="807481"/>
                  <a:pt x="641439" y="889300"/>
                  <a:pt x="641439" y="988474"/>
                </a:cubicBezTo>
                <a:lnTo>
                  <a:pt x="641439" y="1076492"/>
                </a:lnTo>
                <a:cubicBezTo>
                  <a:pt x="641439" y="1103765"/>
                  <a:pt x="620265" y="1124839"/>
                  <a:pt x="592864" y="1124839"/>
                </a:cubicBezTo>
                <a:lnTo>
                  <a:pt x="48575" y="1124839"/>
                </a:lnTo>
                <a:cubicBezTo>
                  <a:pt x="22419" y="1124839"/>
                  <a:pt x="0" y="1103765"/>
                  <a:pt x="0" y="1076492"/>
                </a:cubicBezTo>
                <a:lnTo>
                  <a:pt x="0" y="988474"/>
                </a:lnTo>
                <a:cubicBezTo>
                  <a:pt x="0" y="889300"/>
                  <a:pt x="80958" y="807481"/>
                  <a:pt x="180599" y="807481"/>
                </a:cubicBezTo>
                <a:close/>
                <a:moveTo>
                  <a:pt x="320617" y="523239"/>
                </a:moveTo>
                <a:cubicBezTo>
                  <a:pt x="263385" y="523239"/>
                  <a:pt x="217350" y="570693"/>
                  <a:pt x="217350" y="626888"/>
                </a:cubicBezTo>
                <a:cubicBezTo>
                  <a:pt x="217350" y="684332"/>
                  <a:pt x="263385" y="730536"/>
                  <a:pt x="320617" y="730536"/>
                </a:cubicBezTo>
                <a:cubicBezTo>
                  <a:pt x="377849" y="730536"/>
                  <a:pt x="423883" y="684332"/>
                  <a:pt x="423883" y="626888"/>
                </a:cubicBezTo>
                <a:cubicBezTo>
                  <a:pt x="423883" y="570693"/>
                  <a:pt x="377849" y="523239"/>
                  <a:pt x="320617" y="523239"/>
                </a:cubicBezTo>
                <a:close/>
                <a:moveTo>
                  <a:pt x="808744" y="483389"/>
                </a:moveTo>
                <a:lnTo>
                  <a:pt x="920294" y="483389"/>
                </a:lnTo>
                <a:cubicBezTo>
                  <a:pt x="930435" y="483389"/>
                  <a:pt x="938040" y="491345"/>
                  <a:pt x="938040" y="501953"/>
                </a:cubicBezTo>
                <a:cubicBezTo>
                  <a:pt x="938040" y="512560"/>
                  <a:pt x="930435" y="520516"/>
                  <a:pt x="920294" y="520516"/>
                </a:cubicBezTo>
                <a:lnTo>
                  <a:pt x="808744" y="520516"/>
                </a:lnTo>
                <a:cubicBezTo>
                  <a:pt x="798604" y="520516"/>
                  <a:pt x="790998" y="512560"/>
                  <a:pt x="790998" y="501953"/>
                </a:cubicBezTo>
                <a:cubicBezTo>
                  <a:pt x="790998" y="491345"/>
                  <a:pt x="798604" y="483389"/>
                  <a:pt x="808744" y="483389"/>
                </a:cubicBezTo>
                <a:close/>
                <a:moveTo>
                  <a:pt x="808303" y="411979"/>
                </a:moveTo>
                <a:lnTo>
                  <a:pt x="1069085" y="411979"/>
                </a:lnTo>
                <a:cubicBezTo>
                  <a:pt x="1078972" y="411979"/>
                  <a:pt x="1086388" y="419934"/>
                  <a:pt x="1086388" y="430541"/>
                </a:cubicBezTo>
                <a:cubicBezTo>
                  <a:pt x="1086388" y="441147"/>
                  <a:pt x="1078972" y="449102"/>
                  <a:pt x="1069085" y="449102"/>
                </a:cubicBezTo>
                <a:lnTo>
                  <a:pt x="808303" y="449102"/>
                </a:lnTo>
                <a:cubicBezTo>
                  <a:pt x="798416" y="449102"/>
                  <a:pt x="791000" y="441147"/>
                  <a:pt x="791000" y="430541"/>
                </a:cubicBezTo>
                <a:cubicBezTo>
                  <a:pt x="791000" y="419934"/>
                  <a:pt x="798416" y="411979"/>
                  <a:pt x="808303" y="411979"/>
                </a:cubicBezTo>
                <a:close/>
                <a:moveTo>
                  <a:pt x="680389" y="357050"/>
                </a:moveTo>
                <a:lnTo>
                  <a:pt x="727830" y="357050"/>
                </a:lnTo>
                <a:cubicBezTo>
                  <a:pt x="734072" y="357050"/>
                  <a:pt x="740314" y="363300"/>
                  <a:pt x="740314" y="369549"/>
                </a:cubicBezTo>
                <a:lnTo>
                  <a:pt x="740314" y="529538"/>
                </a:lnTo>
                <a:lnTo>
                  <a:pt x="749053" y="529538"/>
                </a:lnTo>
                <a:cubicBezTo>
                  <a:pt x="759041" y="529538"/>
                  <a:pt x="767780" y="537037"/>
                  <a:pt x="767780" y="547037"/>
                </a:cubicBezTo>
                <a:cubicBezTo>
                  <a:pt x="767780" y="557036"/>
                  <a:pt x="759041" y="564535"/>
                  <a:pt x="749053" y="564535"/>
                </a:cubicBezTo>
                <a:lnTo>
                  <a:pt x="484386" y="564535"/>
                </a:lnTo>
                <a:cubicBezTo>
                  <a:pt x="474399" y="564535"/>
                  <a:pt x="466908" y="557036"/>
                  <a:pt x="466908" y="547037"/>
                </a:cubicBezTo>
                <a:cubicBezTo>
                  <a:pt x="466908" y="537037"/>
                  <a:pt x="474399" y="529538"/>
                  <a:pt x="484386" y="529538"/>
                </a:cubicBezTo>
                <a:lnTo>
                  <a:pt x="494373" y="529538"/>
                </a:lnTo>
                <a:lnTo>
                  <a:pt x="494373" y="483291"/>
                </a:lnTo>
                <a:cubicBezTo>
                  <a:pt x="494373" y="477042"/>
                  <a:pt x="499367" y="472042"/>
                  <a:pt x="505609" y="472042"/>
                </a:cubicBezTo>
                <a:lnTo>
                  <a:pt x="553050" y="472042"/>
                </a:lnTo>
                <a:cubicBezTo>
                  <a:pt x="559292" y="472042"/>
                  <a:pt x="565534" y="477042"/>
                  <a:pt x="565534" y="483291"/>
                </a:cubicBezTo>
                <a:lnTo>
                  <a:pt x="565534" y="529538"/>
                </a:lnTo>
                <a:lnTo>
                  <a:pt x="581764" y="529538"/>
                </a:lnTo>
                <a:lnTo>
                  <a:pt x="581764" y="444544"/>
                </a:lnTo>
                <a:cubicBezTo>
                  <a:pt x="581764" y="438294"/>
                  <a:pt x="586757" y="433295"/>
                  <a:pt x="592999" y="433295"/>
                </a:cubicBezTo>
                <a:lnTo>
                  <a:pt x="640440" y="433295"/>
                </a:lnTo>
                <a:cubicBezTo>
                  <a:pt x="647930" y="433295"/>
                  <a:pt x="652924" y="438294"/>
                  <a:pt x="652924" y="444544"/>
                </a:cubicBezTo>
                <a:lnTo>
                  <a:pt x="652924" y="529538"/>
                </a:lnTo>
                <a:lnTo>
                  <a:pt x="669154" y="529538"/>
                </a:lnTo>
                <a:lnTo>
                  <a:pt x="669154" y="369549"/>
                </a:lnTo>
                <a:cubicBezTo>
                  <a:pt x="669154" y="363300"/>
                  <a:pt x="674147" y="357050"/>
                  <a:pt x="680389" y="357050"/>
                </a:cubicBezTo>
                <a:close/>
                <a:moveTo>
                  <a:pt x="804167" y="335077"/>
                </a:moveTo>
                <a:lnTo>
                  <a:pt x="992055" y="335077"/>
                </a:lnTo>
                <a:cubicBezTo>
                  <a:pt x="1002009" y="335077"/>
                  <a:pt x="1009475" y="343032"/>
                  <a:pt x="1009475" y="353639"/>
                </a:cubicBezTo>
                <a:cubicBezTo>
                  <a:pt x="1009475" y="364245"/>
                  <a:pt x="1002009" y="372200"/>
                  <a:pt x="992055" y="372200"/>
                </a:cubicBezTo>
                <a:lnTo>
                  <a:pt x="804167" y="372200"/>
                </a:lnTo>
                <a:cubicBezTo>
                  <a:pt x="794213" y="372200"/>
                  <a:pt x="785503" y="364245"/>
                  <a:pt x="785503" y="353639"/>
                </a:cubicBezTo>
                <a:cubicBezTo>
                  <a:pt x="785503" y="343032"/>
                  <a:pt x="794213" y="335077"/>
                  <a:pt x="804167" y="335077"/>
                </a:cubicBezTo>
                <a:close/>
                <a:moveTo>
                  <a:pt x="808303" y="258175"/>
                </a:moveTo>
                <a:lnTo>
                  <a:pt x="1069085" y="258175"/>
                </a:lnTo>
                <a:cubicBezTo>
                  <a:pt x="1078972" y="258175"/>
                  <a:pt x="1086388" y="266130"/>
                  <a:pt x="1086388" y="275411"/>
                </a:cubicBezTo>
                <a:cubicBezTo>
                  <a:pt x="1086388" y="287343"/>
                  <a:pt x="1078972" y="295298"/>
                  <a:pt x="1069085" y="295298"/>
                </a:cubicBezTo>
                <a:lnTo>
                  <a:pt x="808303" y="295298"/>
                </a:lnTo>
                <a:cubicBezTo>
                  <a:pt x="798416" y="295298"/>
                  <a:pt x="791000" y="287343"/>
                  <a:pt x="791000" y="275411"/>
                </a:cubicBezTo>
                <a:cubicBezTo>
                  <a:pt x="791000" y="266130"/>
                  <a:pt x="798416" y="258175"/>
                  <a:pt x="808303" y="258175"/>
                </a:cubicBezTo>
                <a:close/>
                <a:moveTo>
                  <a:pt x="689026" y="242922"/>
                </a:moveTo>
                <a:cubicBezTo>
                  <a:pt x="695293" y="241693"/>
                  <a:pt x="702814" y="246610"/>
                  <a:pt x="704067" y="252756"/>
                </a:cubicBezTo>
                <a:lnTo>
                  <a:pt x="711588" y="288403"/>
                </a:lnTo>
                <a:cubicBezTo>
                  <a:pt x="712842" y="294550"/>
                  <a:pt x="709081" y="300696"/>
                  <a:pt x="701561" y="301925"/>
                </a:cubicBezTo>
                <a:cubicBezTo>
                  <a:pt x="700307" y="301925"/>
                  <a:pt x="700307" y="303154"/>
                  <a:pt x="699054" y="303154"/>
                </a:cubicBezTo>
                <a:cubicBezTo>
                  <a:pt x="694040" y="303154"/>
                  <a:pt x="689026" y="298237"/>
                  <a:pt x="687773" y="293320"/>
                </a:cubicBezTo>
                <a:lnTo>
                  <a:pt x="686519" y="284716"/>
                </a:lnTo>
                <a:cubicBezTo>
                  <a:pt x="647663" y="343718"/>
                  <a:pt x="596271" y="391658"/>
                  <a:pt x="544880" y="415013"/>
                </a:cubicBezTo>
                <a:cubicBezTo>
                  <a:pt x="543627" y="415013"/>
                  <a:pt x="542373" y="416242"/>
                  <a:pt x="541120" y="416242"/>
                </a:cubicBezTo>
                <a:cubicBezTo>
                  <a:pt x="536106" y="416242"/>
                  <a:pt x="531092" y="413784"/>
                  <a:pt x="529839" y="410096"/>
                </a:cubicBezTo>
                <a:cubicBezTo>
                  <a:pt x="527332" y="403950"/>
                  <a:pt x="528585" y="396575"/>
                  <a:pt x="534853" y="394116"/>
                </a:cubicBezTo>
                <a:cubicBezTo>
                  <a:pt x="583737" y="371990"/>
                  <a:pt x="630114" y="327738"/>
                  <a:pt x="666464" y="271194"/>
                </a:cubicBezTo>
                <a:lnTo>
                  <a:pt x="657690" y="272424"/>
                </a:lnTo>
                <a:cubicBezTo>
                  <a:pt x="651423" y="273653"/>
                  <a:pt x="645156" y="271194"/>
                  <a:pt x="643902" y="263819"/>
                </a:cubicBezTo>
                <a:cubicBezTo>
                  <a:pt x="641395" y="257673"/>
                  <a:pt x="646409" y="251527"/>
                  <a:pt x="652676" y="250298"/>
                </a:cubicBezTo>
                <a:close/>
                <a:moveTo>
                  <a:pt x="338035" y="148605"/>
                </a:moveTo>
                <a:lnTo>
                  <a:pt x="338035" y="489522"/>
                </a:lnTo>
                <a:cubicBezTo>
                  <a:pt x="405221" y="498263"/>
                  <a:pt x="458720" y="556956"/>
                  <a:pt x="458720" y="626888"/>
                </a:cubicBezTo>
                <a:cubicBezTo>
                  <a:pt x="458720" y="646868"/>
                  <a:pt x="454988" y="664351"/>
                  <a:pt x="448767" y="679336"/>
                </a:cubicBezTo>
                <a:lnTo>
                  <a:pt x="1125599" y="679336"/>
                </a:lnTo>
                <a:cubicBezTo>
                  <a:pt x="1150483" y="679336"/>
                  <a:pt x="1170389" y="660605"/>
                  <a:pt x="1170389" y="635629"/>
                </a:cubicBezTo>
                <a:lnTo>
                  <a:pt x="1170389" y="148605"/>
                </a:lnTo>
                <a:close/>
                <a:moveTo>
                  <a:pt x="303198" y="34966"/>
                </a:moveTo>
                <a:cubicBezTo>
                  <a:pt x="282047" y="34966"/>
                  <a:pt x="264629" y="53697"/>
                  <a:pt x="264629" y="74927"/>
                </a:cubicBezTo>
                <a:cubicBezTo>
                  <a:pt x="264629" y="96156"/>
                  <a:pt x="282047" y="113639"/>
                  <a:pt x="303198" y="113639"/>
                </a:cubicBezTo>
                <a:lnTo>
                  <a:pt x="1205226" y="113639"/>
                </a:lnTo>
                <a:cubicBezTo>
                  <a:pt x="1226377" y="113639"/>
                  <a:pt x="1243796" y="96156"/>
                  <a:pt x="1243796" y="74927"/>
                </a:cubicBezTo>
                <a:cubicBezTo>
                  <a:pt x="1243796" y="53697"/>
                  <a:pt x="1226377" y="34966"/>
                  <a:pt x="1205226" y="34966"/>
                </a:cubicBezTo>
                <a:close/>
                <a:moveTo>
                  <a:pt x="303198" y="0"/>
                </a:moveTo>
                <a:lnTo>
                  <a:pt x="1205226" y="0"/>
                </a:lnTo>
                <a:cubicBezTo>
                  <a:pt x="1246284" y="0"/>
                  <a:pt x="1278633" y="33717"/>
                  <a:pt x="1278633" y="74927"/>
                </a:cubicBezTo>
                <a:cubicBezTo>
                  <a:pt x="1278633" y="116136"/>
                  <a:pt x="1246284" y="148605"/>
                  <a:pt x="1205226" y="148605"/>
                </a:cubicBezTo>
                <a:lnTo>
                  <a:pt x="1205226" y="635629"/>
                </a:lnTo>
                <a:cubicBezTo>
                  <a:pt x="1205226" y="679336"/>
                  <a:pt x="1169145" y="715551"/>
                  <a:pt x="1125599" y="715551"/>
                </a:cubicBezTo>
                <a:lnTo>
                  <a:pt x="772253" y="715551"/>
                </a:lnTo>
                <a:lnTo>
                  <a:pt x="772253" y="799219"/>
                </a:lnTo>
                <a:cubicBezTo>
                  <a:pt x="783451" y="805463"/>
                  <a:pt x="790916" y="816702"/>
                  <a:pt x="790916" y="830439"/>
                </a:cubicBezTo>
                <a:cubicBezTo>
                  <a:pt x="790916" y="850419"/>
                  <a:pt x="774741" y="866653"/>
                  <a:pt x="754834" y="866653"/>
                </a:cubicBezTo>
                <a:cubicBezTo>
                  <a:pt x="734928" y="866653"/>
                  <a:pt x="719997" y="850419"/>
                  <a:pt x="719997" y="830439"/>
                </a:cubicBezTo>
                <a:cubicBezTo>
                  <a:pt x="719997" y="816702"/>
                  <a:pt x="726218" y="805463"/>
                  <a:pt x="737416" y="799219"/>
                </a:cubicBezTo>
                <a:lnTo>
                  <a:pt x="737416" y="715551"/>
                </a:lnTo>
                <a:lnTo>
                  <a:pt x="427616" y="715551"/>
                </a:lnTo>
                <a:cubicBezTo>
                  <a:pt x="401488" y="746771"/>
                  <a:pt x="362919" y="766751"/>
                  <a:pt x="320617" y="766751"/>
                </a:cubicBezTo>
                <a:cubicBezTo>
                  <a:pt x="243478" y="766751"/>
                  <a:pt x="181269" y="704312"/>
                  <a:pt x="181269" y="626888"/>
                </a:cubicBezTo>
                <a:cubicBezTo>
                  <a:pt x="181269" y="556956"/>
                  <a:pt x="234769" y="498263"/>
                  <a:pt x="301954" y="489522"/>
                </a:cubicBezTo>
                <a:lnTo>
                  <a:pt x="301954" y="148605"/>
                </a:lnTo>
                <a:cubicBezTo>
                  <a:pt x="262140" y="148605"/>
                  <a:pt x="228548" y="116136"/>
                  <a:pt x="228548" y="74927"/>
                </a:cubicBezTo>
                <a:cubicBezTo>
                  <a:pt x="228548" y="33717"/>
                  <a:pt x="262140" y="0"/>
                  <a:pt x="3031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B7440D2-FE40-5245-97AA-9E8F29F2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2937" y="4408103"/>
            <a:ext cx="1355536" cy="1031451"/>
          </a:xfrm>
          <a:custGeom>
            <a:avLst/>
            <a:gdLst>
              <a:gd name="connsiteX0" fmla="*/ 1079201 w 1355536"/>
              <a:gd name="connsiteY0" fmla="*/ 597572 h 1031451"/>
              <a:gd name="connsiteX1" fmla="*/ 1054306 w 1355536"/>
              <a:gd name="connsiteY1" fmla="*/ 606274 h 1031451"/>
              <a:gd name="connsiteX2" fmla="*/ 1054306 w 1355536"/>
              <a:gd name="connsiteY2" fmla="*/ 955615 h 1031451"/>
              <a:gd name="connsiteX3" fmla="*/ 1282096 w 1355536"/>
              <a:gd name="connsiteY3" fmla="*/ 955615 h 1031451"/>
              <a:gd name="connsiteX4" fmla="*/ 1282096 w 1355536"/>
              <a:gd name="connsiteY4" fmla="*/ 606274 h 1031451"/>
              <a:gd name="connsiteX5" fmla="*/ 1255956 w 1355536"/>
              <a:gd name="connsiteY5" fmla="*/ 597572 h 1031451"/>
              <a:gd name="connsiteX6" fmla="*/ 402055 w 1355536"/>
              <a:gd name="connsiteY6" fmla="*/ 559032 h 1031451"/>
              <a:gd name="connsiteX7" fmla="*/ 375915 w 1355536"/>
              <a:gd name="connsiteY7" fmla="*/ 590113 h 1031451"/>
              <a:gd name="connsiteX8" fmla="*/ 375915 w 1355536"/>
              <a:gd name="connsiteY8" fmla="*/ 955615 h 1031451"/>
              <a:gd name="connsiteX9" fmla="*/ 603705 w 1355536"/>
              <a:gd name="connsiteY9" fmla="*/ 955615 h 1031451"/>
              <a:gd name="connsiteX10" fmla="*/ 603705 w 1355536"/>
              <a:gd name="connsiteY10" fmla="*/ 590113 h 1031451"/>
              <a:gd name="connsiteX11" fmla="*/ 578810 w 1355536"/>
              <a:gd name="connsiteY11" fmla="*/ 559032 h 1031451"/>
              <a:gd name="connsiteX12" fmla="*/ 1166624 w 1355536"/>
              <a:gd name="connsiteY12" fmla="*/ 399261 h 1031451"/>
              <a:gd name="connsiteX13" fmla="*/ 1129221 w 1355536"/>
              <a:gd name="connsiteY13" fmla="*/ 436459 h 1031451"/>
              <a:gd name="connsiteX14" fmla="*/ 1166624 w 1355536"/>
              <a:gd name="connsiteY14" fmla="*/ 474897 h 1031451"/>
              <a:gd name="connsiteX15" fmla="*/ 1205274 w 1355536"/>
              <a:gd name="connsiteY15" fmla="*/ 436459 h 1031451"/>
              <a:gd name="connsiteX16" fmla="*/ 1166624 w 1355536"/>
              <a:gd name="connsiteY16" fmla="*/ 399261 h 1031451"/>
              <a:gd name="connsiteX17" fmla="*/ 740628 w 1355536"/>
              <a:gd name="connsiteY17" fmla="*/ 371308 h 1031451"/>
              <a:gd name="connsiteX18" fmla="*/ 714488 w 1355536"/>
              <a:gd name="connsiteY18" fmla="*/ 394929 h 1031451"/>
              <a:gd name="connsiteX19" fmla="*/ 714488 w 1355536"/>
              <a:gd name="connsiteY19" fmla="*/ 955615 h 1031451"/>
              <a:gd name="connsiteX20" fmla="*/ 943523 w 1355536"/>
              <a:gd name="connsiteY20" fmla="*/ 955615 h 1031451"/>
              <a:gd name="connsiteX21" fmla="*/ 943523 w 1355536"/>
              <a:gd name="connsiteY21" fmla="*/ 394929 h 1031451"/>
              <a:gd name="connsiteX22" fmla="*/ 917383 w 1355536"/>
              <a:gd name="connsiteY22" fmla="*/ 371308 h 1031451"/>
              <a:gd name="connsiteX23" fmla="*/ 487129 w 1355536"/>
              <a:gd name="connsiteY23" fmla="*/ 333544 h 1031451"/>
              <a:gd name="connsiteX24" fmla="*/ 448479 w 1355536"/>
              <a:gd name="connsiteY24" fmla="*/ 370742 h 1031451"/>
              <a:gd name="connsiteX25" fmla="*/ 487129 w 1355536"/>
              <a:gd name="connsiteY25" fmla="*/ 409180 h 1031451"/>
              <a:gd name="connsiteX26" fmla="*/ 524533 w 1355536"/>
              <a:gd name="connsiteY26" fmla="*/ 370742 h 1031451"/>
              <a:gd name="connsiteX27" fmla="*/ 487129 w 1355536"/>
              <a:gd name="connsiteY27" fmla="*/ 333544 h 1031451"/>
              <a:gd name="connsiteX28" fmla="*/ 97091 w 1355536"/>
              <a:gd name="connsiteY28" fmla="*/ 292986 h 1031451"/>
              <a:gd name="connsiteX29" fmla="*/ 74685 w 1355536"/>
              <a:gd name="connsiteY29" fmla="*/ 319093 h 1031451"/>
              <a:gd name="connsiteX30" fmla="*/ 74685 w 1355536"/>
              <a:gd name="connsiteY30" fmla="*/ 955615 h 1031451"/>
              <a:gd name="connsiteX31" fmla="*/ 286293 w 1355536"/>
              <a:gd name="connsiteY31" fmla="*/ 955615 h 1031451"/>
              <a:gd name="connsiteX32" fmla="*/ 286293 w 1355536"/>
              <a:gd name="connsiteY32" fmla="*/ 319093 h 1031451"/>
              <a:gd name="connsiteX33" fmla="*/ 263888 w 1355536"/>
              <a:gd name="connsiteY33" fmla="*/ 292986 h 1031451"/>
              <a:gd name="connsiteX34" fmla="*/ 97091 w 1355536"/>
              <a:gd name="connsiteY34" fmla="*/ 258176 h 1031451"/>
              <a:gd name="connsiteX35" fmla="*/ 263888 w 1355536"/>
              <a:gd name="connsiteY35" fmla="*/ 258176 h 1031451"/>
              <a:gd name="connsiteX36" fmla="*/ 321146 w 1355536"/>
              <a:gd name="connsiteY36" fmla="*/ 319093 h 1031451"/>
              <a:gd name="connsiteX37" fmla="*/ 321146 w 1355536"/>
              <a:gd name="connsiteY37" fmla="*/ 955615 h 1031451"/>
              <a:gd name="connsiteX38" fmla="*/ 339818 w 1355536"/>
              <a:gd name="connsiteY38" fmla="*/ 955615 h 1031451"/>
              <a:gd name="connsiteX39" fmla="*/ 339818 w 1355536"/>
              <a:gd name="connsiteY39" fmla="*/ 590113 h 1031451"/>
              <a:gd name="connsiteX40" fmla="*/ 402055 w 1355536"/>
              <a:gd name="connsiteY40" fmla="*/ 524223 h 1031451"/>
              <a:gd name="connsiteX41" fmla="*/ 578810 w 1355536"/>
              <a:gd name="connsiteY41" fmla="*/ 524223 h 1031451"/>
              <a:gd name="connsiteX42" fmla="*/ 639803 w 1355536"/>
              <a:gd name="connsiteY42" fmla="*/ 590113 h 1031451"/>
              <a:gd name="connsiteX43" fmla="*/ 639803 w 1355536"/>
              <a:gd name="connsiteY43" fmla="*/ 955615 h 1031451"/>
              <a:gd name="connsiteX44" fmla="*/ 679635 w 1355536"/>
              <a:gd name="connsiteY44" fmla="*/ 955615 h 1031451"/>
              <a:gd name="connsiteX45" fmla="*/ 679635 w 1355536"/>
              <a:gd name="connsiteY45" fmla="*/ 394929 h 1031451"/>
              <a:gd name="connsiteX46" fmla="*/ 740628 w 1355536"/>
              <a:gd name="connsiteY46" fmla="*/ 336498 h 1031451"/>
              <a:gd name="connsiteX47" fmla="*/ 917383 w 1355536"/>
              <a:gd name="connsiteY47" fmla="*/ 336498 h 1031451"/>
              <a:gd name="connsiteX48" fmla="*/ 978376 w 1355536"/>
              <a:gd name="connsiteY48" fmla="*/ 394929 h 1031451"/>
              <a:gd name="connsiteX49" fmla="*/ 978376 w 1355536"/>
              <a:gd name="connsiteY49" fmla="*/ 955615 h 1031451"/>
              <a:gd name="connsiteX50" fmla="*/ 1018208 w 1355536"/>
              <a:gd name="connsiteY50" fmla="*/ 955615 h 1031451"/>
              <a:gd name="connsiteX51" fmla="*/ 1018208 w 1355536"/>
              <a:gd name="connsiteY51" fmla="*/ 606274 h 1031451"/>
              <a:gd name="connsiteX52" fmla="*/ 1079201 w 1355536"/>
              <a:gd name="connsiteY52" fmla="*/ 561519 h 1031451"/>
              <a:gd name="connsiteX53" fmla="*/ 1255956 w 1355536"/>
              <a:gd name="connsiteY53" fmla="*/ 561519 h 1031451"/>
              <a:gd name="connsiteX54" fmla="*/ 1316949 w 1355536"/>
              <a:gd name="connsiteY54" fmla="*/ 606274 h 1031451"/>
              <a:gd name="connsiteX55" fmla="*/ 1316949 w 1355536"/>
              <a:gd name="connsiteY55" fmla="*/ 955615 h 1031451"/>
              <a:gd name="connsiteX56" fmla="*/ 1321928 w 1355536"/>
              <a:gd name="connsiteY56" fmla="*/ 955615 h 1031451"/>
              <a:gd name="connsiteX57" fmla="*/ 1355536 w 1355536"/>
              <a:gd name="connsiteY57" fmla="*/ 990425 h 1031451"/>
              <a:gd name="connsiteX58" fmla="*/ 1355536 w 1355536"/>
              <a:gd name="connsiteY58" fmla="*/ 996641 h 1031451"/>
              <a:gd name="connsiteX59" fmla="*/ 1321928 w 1355536"/>
              <a:gd name="connsiteY59" fmla="*/ 1031451 h 1031451"/>
              <a:gd name="connsiteX60" fmla="*/ 34853 w 1355536"/>
              <a:gd name="connsiteY60" fmla="*/ 1031451 h 1031451"/>
              <a:gd name="connsiteX61" fmla="*/ 0 w 1355536"/>
              <a:gd name="connsiteY61" fmla="*/ 996641 h 1031451"/>
              <a:gd name="connsiteX62" fmla="*/ 0 w 1355536"/>
              <a:gd name="connsiteY62" fmla="*/ 990425 h 1031451"/>
              <a:gd name="connsiteX63" fmla="*/ 34853 w 1355536"/>
              <a:gd name="connsiteY63" fmla="*/ 955615 h 1031451"/>
              <a:gd name="connsiteX64" fmla="*/ 38587 w 1355536"/>
              <a:gd name="connsiteY64" fmla="*/ 955615 h 1031451"/>
              <a:gd name="connsiteX65" fmla="*/ 38587 w 1355536"/>
              <a:gd name="connsiteY65" fmla="*/ 319093 h 1031451"/>
              <a:gd name="connsiteX66" fmla="*/ 97091 w 1355536"/>
              <a:gd name="connsiteY66" fmla="*/ 258176 h 1031451"/>
              <a:gd name="connsiteX67" fmla="*/ 827500 w 1355536"/>
              <a:gd name="connsiteY67" fmla="*/ 71917 h 1031451"/>
              <a:gd name="connsiteX68" fmla="*/ 788850 w 1355536"/>
              <a:gd name="connsiteY68" fmla="*/ 109115 h 1031451"/>
              <a:gd name="connsiteX69" fmla="*/ 827500 w 1355536"/>
              <a:gd name="connsiteY69" fmla="*/ 147553 h 1031451"/>
              <a:gd name="connsiteX70" fmla="*/ 864904 w 1355536"/>
              <a:gd name="connsiteY70" fmla="*/ 109115 h 1031451"/>
              <a:gd name="connsiteX71" fmla="*/ 827500 w 1355536"/>
              <a:gd name="connsiteY71" fmla="*/ 71917 h 1031451"/>
              <a:gd name="connsiteX72" fmla="*/ 177928 w 1355536"/>
              <a:gd name="connsiteY72" fmla="*/ 34719 h 1031451"/>
              <a:gd name="connsiteX73" fmla="*/ 139278 w 1355536"/>
              <a:gd name="connsiteY73" fmla="*/ 71917 h 1031451"/>
              <a:gd name="connsiteX74" fmla="*/ 177928 w 1355536"/>
              <a:gd name="connsiteY74" fmla="*/ 110355 h 1031451"/>
              <a:gd name="connsiteX75" fmla="*/ 216578 w 1355536"/>
              <a:gd name="connsiteY75" fmla="*/ 71917 h 1031451"/>
              <a:gd name="connsiteX76" fmla="*/ 177928 w 1355536"/>
              <a:gd name="connsiteY76" fmla="*/ 34719 h 1031451"/>
              <a:gd name="connsiteX77" fmla="*/ 177928 w 1355536"/>
              <a:gd name="connsiteY77" fmla="*/ 0 h 1031451"/>
              <a:gd name="connsiteX78" fmla="*/ 251488 w 1355536"/>
              <a:gd name="connsiteY78" fmla="*/ 71917 h 1031451"/>
              <a:gd name="connsiteX79" fmla="*/ 241514 w 1355536"/>
              <a:gd name="connsiteY79" fmla="*/ 109115 h 1031451"/>
              <a:gd name="connsiteX80" fmla="*/ 448479 w 1355536"/>
              <a:gd name="connsiteY80" fmla="*/ 309985 h 1031451"/>
              <a:gd name="connsiteX81" fmla="*/ 487129 w 1355536"/>
              <a:gd name="connsiteY81" fmla="*/ 298826 h 1031451"/>
              <a:gd name="connsiteX82" fmla="*/ 533260 w 1355536"/>
              <a:gd name="connsiteY82" fmla="*/ 314945 h 1031451"/>
              <a:gd name="connsiteX83" fmla="*/ 760174 w 1355536"/>
              <a:gd name="connsiteY83" fmla="*/ 138873 h 1031451"/>
              <a:gd name="connsiteX84" fmla="*/ 753940 w 1355536"/>
              <a:gd name="connsiteY84" fmla="*/ 109115 h 1031451"/>
              <a:gd name="connsiteX85" fmla="*/ 827500 w 1355536"/>
              <a:gd name="connsiteY85" fmla="*/ 35958 h 1031451"/>
              <a:gd name="connsiteX86" fmla="*/ 901060 w 1355536"/>
              <a:gd name="connsiteY86" fmla="*/ 109115 h 1031451"/>
              <a:gd name="connsiteX87" fmla="*/ 893580 w 1355536"/>
              <a:gd name="connsiteY87" fmla="*/ 140113 h 1031451"/>
              <a:gd name="connsiteX88" fmla="*/ 1122987 w 1355536"/>
              <a:gd name="connsiteY88" fmla="*/ 378182 h 1031451"/>
              <a:gd name="connsiteX89" fmla="*/ 1166624 w 1355536"/>
              <a:gd name="connsiteY89" fmla="*/ 363302 h 1031451"/>
              <a:gd name="connsiteX90" fmla="*/ 1240184 w 1355536"/>
              <a:gd name="connsiteY90" fmla="*/ 436459 h 1031451"/>
              <a:gd name="connsiteX91" fmla="*/ 1166624 w 1355536"/>
              <a:gd name="connsiteY91" fmla="*/ 509615 h 1031451"/>
              <a:gd name="connsiteX92" fmla="*/ 1094311 w 1355536"/>
              <a:gd name="connsiteY92" fmla="*/ 436459 h 1031451"/>
              <a:gd name="connsiteX93" fmla="*/ 1100545 w 1355536"/>
              <a:gd name="connsiteY93" fmla="*/ 405460 h 1031451"/>
              <a:gd name="connsiteX94" fmla="*/ 871137 w 1355536"/>
              <a:gd name="connsiteY94" fmla="*/ 168632 h 1031451"/>
              <a:gd name="connsiteX95" fmla="*/ 827500 w 1355536"/>
              <a:gd name="connsiteY95" fmla="*/ 182271 h 1031451"/>
              <a:gd name="connsiteX96" fmla="*/ 781369 w 1355536"/>
              <a:gd name="connsiteY96" fmla="*/ 167392 h 1031451"/>
              <a:gd name="connsiteX97" fmla="*/ 554455 w 1355536"/>
              <a:gd name="connsiteY97" fmla="*/ 343463 h 1031451"/>
              <a:gd name="connsiteX98" fmla="*/ 559443 w 1355536"/>
              <a:gd name="connsiteY98" fmla="*/ 370742 h 1031451"/>
              <a:gd name="connsiteX99" fmla="*/ 487129 w 1355536"/>
              <a:gd name="connsiteY99" fmla="*/ 445138 h 1031451"/>
              <a:gd name="connsiteX100" fmla="*/ 413569 w 1355536"/>
              <a:gd name="connsiteY100" fmla="*/ 370742 h 1031451"/>
              <a:gd name="connsiteX101" fmla="*/ 423544 w 1355536"/>
              <a:gd name="connsiteY101" fmla="*/ 334784 h 1031451"/>
              <a:gd name="connsiteX102" fmla="*/ 216578 w 1355536"/>
              <a:gd name="connsiteY102" fmla="*/ 133914 h 1031451"/>
              <a:gd name="connsiteX103" fmla="*/ 177928 w 1355536"/>
              <a:gd name="connsiteY103" fmla="*/ 145073 h 1031451"/>
              <a:gd name="connsiteX104" fmla="*/ 104368 w 1355536"/>
              <a:gd name="connsiteY104" fmla="*/ 71917 h 1031451"/>
              <a:gd name="connsiteX105" fmla="*/ 177928 w 1355536"/>
              <a:gd name="connsiteY105" fmla="*/ 0 h 103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355536" h="1031451">
                <a:moveTo>
                  <a:pt x="1079201" y="597572"/>
                </a:moveTo>
                <a:cubicBezTo>
                  <a:pt x="1063019" y="597572"/>
                  <a:pt x="1054306" y="603788"/>
                  <a:pt x="1054306" y="606274"/>
                </a:cubicBezTo>
                <a:lnTo>
                  <a:pt x="1054306" y="955615"/>
                </a:lnTo>
                <a:lnTo>
                  <a:pt x="1282096" y="955615"/>
                </a:lnTo>
                <a:lnTo>
                  <a:pt x="1282096" y="606274"/>
                </a:lnTo>
                <a:cubicBezTo>
                  <a:pt x="1280851" y="603788"/>
                  <a:pt x="1272138" y="597572"/>
                  <a:pt x="1255956" y="597572"/>
                </a:cubicBezTo>
                <a:close/>
                <a:moveTo>
                  <a:pt x="402055" y="559032"/>
                </a:moveTo>
                <a:cubicBezTo>
                  <a:pt x="387118" y="559032"/>
                  <a:pt x="375915" y="572708"/>
                  <a:pt x="375915" y="590113"/>
                </a:cubicBezTo>
                <a:lnTo>
                  <a:pt x="375915" y="955615"/>
                </a:lnTo>
                <a:lnTo>
                  <a:pt x="603705" y="955615"/>
                </a:lnTo>
                <a:lnTo>
                  <a:pt x="603705" y="590113"/>
                </a:lnTo>
                <a:cubicBezTo>
                  <a:pt x="603705" y="572708"/>
                  <a:pt x="592502" y="559032"/>
                  <a:pt x="578810" y="559032"/>
                </a:cubicBezTo>
                <a:close/>
                <a:moveTo>
                  <a:pt x="1166624" y="399261"/>
                </a:moveTo>
                <a:cubicBezTo>
                  <a:pt x="1145429" y="399261"/>
                  <a:pt x="1129221" y="415380"/>
                  <a:pt x="1129221" y="436459"/>
                </a:cubicBezTo>
                <a:cubicBezTo>
                  <a:pt x="1129221" y="457538"/>
                  <a:pt x="1145429" y="474897"/>
                  <a:pt x="1166624" y="474897"/>
                </a:cubicBezTo>
                <a:cubicBezTo>
                  <a:pt x="1187820" y="474897"/>
                  <a:pt x="1205274" y="457538"/>
                  <a:pt x="1205274" y="436459"/>
                </a:cubicBezTo>
                <a:cubicBezTo>
                  <a:pt x="1205274" y="415380"/>
                  <a:pt x="1187820" y="399261"/>
                  <a:pt x="1166624" y="399261"/>
                </a:cubicBezTo>
                <a:close/>
                <a:moveTo>
                  <a:pt x="740628" y="371308"/>
                </a:moveTo>
                <a:cubicBezTo>
                  <a:pt x="725691" y="371308"/>
                  <a:pt x="714488" y="381254"/>
                  <a:pt x="714488" y="394929"/>
                </a:cubicBezTo>
                <a:lnTo>
                  <a:pt x="714488" y="955615"/>
                </a:lnTo>
                <a:lnTo>
                  <a:pt x="943523" y="955615"/>
                </a:lnTo>
                <a:lnTo>
                  <a:pt x="943523" y="394929"/>
                </a:lnTo>
                <a:cubicBezTo>
                  <a:pt x="943523" y="381254"/>
                  <a:pt x="932320" y="371308"/>
                  <a:pt x="917383" y="371308"/>
                </a:cubicBezTo>
                <a:close/>
                <a:moveTo>
                  <a:pt x="487129" y="333544"/>
                </a:moveTo>
                <a:cubicBezTo>
                  <a:pt x="465934" y="333544"/>
                  <a:pt x="448479" y="350903"/>
                  <a:pt x="448479" y="370742"/>
                </a:cubicBezTo>
                <a:cubicBezTo>
                  <a:pt x="448479" y="391821"/>
                  <a:pt x="465934" y="409180"/>
                  <a:pt x="487129" y="409180"/>
                </a:cubicBezTo>
                <a:cubicBezTo>
                  <a:pt x="508325" y="409180"/>
                  <a:pt x="524533" y="391821"/>
                  <a:pt x="524533" y="370742"/>
                </a:cubicBezTo>
                <a:cubicBezTo>
                  <a:pt x="524533" y="350903"/>
                  <a:pt x="508325" y="333544"/>
                  <a:pt x="487129" y="333544"/>
                </a:cubicBezTo>
                <a:close/>
                <a:moveTo>
                  <a:pt x="97091" y="292986"/>
                </a:moveTo>
                <a:cubicBezTo>
                  <a:pt x="84643" y="292986"/>
                  <a:pt x="74685" y="305418"/>
                  <a:pt x="74685" y="319093"/>
                </a:cubicBezTo>
                <a:lnTo>
                  <a:pt x="74685" y="955615"/>
                </a:lnTo>
                <a:lnTo>
                  <a:pt x="286293" y="955615"/>
                </a:lnTo>
                <a:lnTo>
                  <a:pt x="286293" y="319093"/>
                </a:lnTo>
                <a:cubicBezTo>
                  <a:pt x="286293" y="305418"/>
                  <a:pt x="276335" y="292986"/>
                  <a:pt x="263888" y="292986"/>
                </a:cubicBezTo>
                <a:close/>
                <a:moveTo>
                  <a:pt x="97091" y="258176"/>
                </a:moveTo>
                <a:lnTo>
                  <a:pt x="263888" y="258176"/>
                </a:lnTo>
                <a:cubicBezTo>
                  <a:pt x="295006" y="258176"/>
                  <a:pt x="321146" y="285527"/>
                  <a:pt x="321146" y="319093"/>
                </a:cubicBezTo>
                <a:lnTo>
                  <a:pt x="321146" y="955615"/>
                </a:lnTo>
                <a:lnTo>
                  <a:pt x="339818" y="955615"/>
                </a:lnTo>
                <a:lnTo>
                  <a:pt x="339818" y="590113"/>
                </a:lnTo>
                <a:cubicBezTo>
                  <a:pt x="339818" y="554060"/>
                  <a:pt x="368447" y="524223"/>
                  <a:pt x="402055" y="524223"/>
                </a:cubicBezTo>
                <a:lnTo>
                  <a:pt x="578810" y="524223"/>
                </a:lnTo>
                <a:cubicBezTo>
                  <a:pt x="612419" y="524223"/>
                  <a:pt x="639803" y="554060"/>
                  <a:pt x="639803" y="590113"/>
                </a:cubicBezTo>
                <a:lnTo>
                  <a:pt x="639803" y="955615"/>
                </a:lnTo>
                <a:lnTo>
                  <a:pt x="679635" y="955615"/>
                </a:lnTo>
                <a:lnTo>
                  <a:pt x="679635" y="394929"/>
                </a:lnTo>
                <a:cubicBezTo>
                  <a:pt x="679635" y="362606"/>
                  <a:pt x="707020" y="336498"/>
                  <a:pt x="740628" y="336498"/>
                </a:cubicBezTo>
                <a:lnTo>
                  <a:pt x="917383" y="336498"/>
                </a:lnTo>
                <a:cubicBezTo>
                  <a:pt x="950991" y="336498"/>
                  <a:pt x="978376" y="362606"/>
                  <a:pt x="978376" y="394929"/>
                </a:cubicBezTo>
                <a:lnTo>
                  <a:pt x="978376" y="955615"/>
                </a:lnTo>
                <a:lnTo>
                  <a:pt x="1018208" y="955615"/>
                </a:lnTo>
                <a:lnTo>
                  <a:pt x="1018208" y="606274"/>
                </a:lnTo>
                <a:cubicBezTo>
                  <a:pt x="1018208" y="581410"/>
                  <a:pt x="1045593" y="561519"/>
                  <a:pt x="1079201" y="561519"/>
                </a:cubicBezTo>
                <a:lnTo>
                  <a:pt x="1255956" y="561519"/>
                </a:lnTo>
                <a:cubicBezTo>
                  <a:pt x="1290809" y="561519"/>
                  <a:pt x="1316949" y="581410"/>
                  <a:pt x="1316949" y="606274"/>
                </a:cubicBezTo>
                <a:lnTo>
                  <a:pt x="1316949" y="955615"/>
                </a:lnTo>
                <a:lnTo>
                  <a:pt x="1321928" y="955615"/>
                </a:lnTo>
                <a:cubicBezTo>
                  <a:pt x="1340599" y="955615"/>
                  <a:pt x="1355536" y="971777"/>
                  <a:pt x="1355536" y="990425"/>
                </a:cubicBezTo>
                <a:lnTo>
                  <a:pt x="1355536" y="996641"/>
                </a:lnTo>
                <a:cubicBezTo>
                  <a:pt x="1355536" y="1015289"/>
                  <a:pt x="1340599" y="1031451"/>
                  <a:pt x="1321928" y="1031451"/>
                </a:cubicBezTo>
                <a:lnTo>
                  <a:pt x="34853" y="1031451"/>
                </a:lnTo>
                <a:cubicBezTo>
                  <a:pt x="16182" y="1031451"/>
                  <a:pt x="0" y="1015289"/>
                  <a:pt x="0" y="996641"/>
                </a:cubicBezTo>
                <a:lnTo>
                  <a:pt x="0" y="990425"/>
                </a:lnTo>
                <a:cubicBezTo>
                  <a:pt x="0" y="971777"/>
                  <a:pt x="16182" y="955615"/>
                  <a:pt x="34853" y="955615"/>
                </a:cubicBezTo>
                <a:lnTo>
                  <a:pt x="38587" y="955615"/>
                </a:lnTo>
                <a:lnTo>
                  <a:pt x="38587" y="319093"/>
                </a:lnTo>
                <a:cubicBezTo>
                  <a:pt x="38587" y="285527"/>
                  <a:pt x="64727" y="258176"/>
                  <a:pt x="97091" y="258176"/>
                </a:cubicBezTo>
                <a:close/>
                <a:moveTo>
                  <a:pt x="827500" y="71917"/>
                </a:moveTo>
                <a:cubicBezTo>
                  <a:pt x="806305" y="71917"/>
                  <a:pt x="788850" y="89276"/>
                  <a:pt x="788850" y="109115"/>
                </a:cubicBezTo>
                <a:cubicBezTo>
                  <a:pt x="788850" y="130194"/>
                  <a:pt x="806305" y="147553"/>
                  <a:pt x="827500" y="147553"/>
                </a:cubicBezTo>
                <a:cubicBezTo>
                  <a:pt x="848695" y="147553"/>
                  <a:pt x="864904" y="130194"/>
                  <a:pt x="864904" y="109115"/>
                </a:cubicBezTo>
                <a:cubicBezTo>
                  <a:pt x="864904" y="89276"/>
                  <a:pt x="848695" y="71917"/>
                  <a:pt x="827500" y="71917"/>
                </a:cubicBezTo>
                <a:close/>
                <a:moveTo>
                  <a:pt x="177928" y="34719"/>
                </a:moveTo>
                <a:cubicBezTo>
                  <a:pt x="156733" y="34719"/>
                  <a:pt x="139278" y="50838"/>
                  <a:pt x="139278" y="71917"/>
                </a:cubicBezTo>
                <a:cubicBezTo>
                  <a:pt x="139278" y="92996"/>
                  <a:pt x="156733" y="110355"/>
                  <a:pt x="177928" y="110355"/>
                </a:cubicBezTo>
                <a:cubicBezTo>
                  <a:pt x="199123" y="110355"/>
                  <a:pt x="216578" y="92996"/>
                  <a:pt x="216578" y="71917"/>
                </a:cubicBezTo>
                <a:cubicBezTo>
                  <a:pt x="216578" y="50838"/>
                  <a:pt x="199123" y="34719"/>
                  <a:pt x="177928" y="34719"/>
                </a:cubicBezTo>
                <a:close/>
                <a:moveTo>
                  <a:pt x="177928" y="0"/>
                </a:moveTo>
                <a:cubicBezTo>
                  <a:pt x="217825" y="0"/>
                  <a:pt x="251488" y="32239"/>
                  <a:pt x="251488" y="71917"/>
                </a:cubicBezTo>
                <a:cubicBezTo>
                  <a:pt x="251488" y="85556"/>
                  <a:pt x="247748" y="97955"/>
                  <a:pt x="241514" y="109115"/>
                </a:cubicBezTo>
                <a:lnTo>
                  <a:pt x="448479" y="309985"/>
                </a:lnTo>
                <a:cubicBezTo>
                  <a:pt x="459700" y="302545"/>
                  <a:pt x="473415" y="298826"/>
                  <a:pt x="487129" y="298826"/>
                </a:cubicBezTo>
                <a:cubicBezTo>
                  <a:pt x="504584" y="298826"/>
                  <a:pt x="520792" y="305025"/>
                  <a:pt x="533260" y="314945"/>
                </a:cubicBezTo>
                <a:lnTo>
                  <a:pt x="760174" y="138873"/>
                </a:lnTo>
                <a:cubicBezTo>
                  <a:pt x="756434" y="130194"/>
                  <a:pt x="753940" y="120274"/>
                  <a:pt x="753940" y="109115"/>
                </a:cubicBezTo>
                <a:cubicBezTo>
                  <a:pt x="753940" y="69437"/>
                  <a:pt x="787603" y="35958"/>
                  <a:pt x="827500" y="35958"/>
                </a:cubicBezTo>
                <a:cubicBezTo>
                  <a:pt x="867397" y="35958"/>
                  <a:pt x="901060" y="69437"/>
                  <a:pt x="901060" y="109115"/>
                </a:cubicBezTo>
                <a:cubicBezTo>
                  <a:pt x="901060" y="120274"/>
                  <a:pt x="898567" y="130194"/>
                  <a:pt x="893580" y="140113"/>
                </a:cubicBezTo>
                <a:lnTo>
                  <a:pt x="1122987" y="378182"/>
                </a:lnTo>
                <a:cubicBezTo>
                  <a:pt x="1135455" y="369502"/>
                  <a:pt x="1150416" y="363302"/>
                  <a:pt x="1166624" y="363302"/>
                </a:cubicBezTo>
                <a:cubicBezTo>
                  <a:pt x="1207768" y="363302"/>
                  <a:pt x="1240184" y="396781"/>
                  <a:pt x="1240184" y="436459"/>
                </a:cubicBezTo>
                <a:cubicBezTo>
                  <a:pt x="1240184" y="476137"/>
                  <a:pt x="1207768" y="509615"/>
                  <a:pt x="1166624" y="509615"/>
                </a:cubicBezTo>
                <a:cubicBezTo>
                  <a:pt x="1126727" y="509615"/>
                  <a:pt x="1094311" y="476137"/>
                  <a:pt x="1094311" y="436459"/>
                </a:cubicBezTo>
                <a:cubicBezTo>
                  <a:pt x="1094311" y="425299"/>
                  <a:pt x="1095558" y="415380"/>
                  <a:pt x="1100545" y="405460"/>
                </a:cubicBezTo>
                <a:lnTo>
                  <a:pt x="871137" y="168632"/>
                </a:lnTo>
                <a:cubicBezTo>
                  <a:pt x="858670" y="177312"/>
                  <a:pt x="843708" y="182271"/>
                  <a:pt x="827500" y="182271"/>
                </a:cubicBezTo>
                <a:cubicBezTo>
                  <a:pt x="810045" y="182271"/>
                  <a:pt x="795084" y="177312"/>
                  <a:pt x="781369" y="167392"/>
                </a:cubicBezTo>
                <a:lnTo>
                  <a:pt x="554455" y="343463"/>
                </a:lnTo>
                <a:cubicBezTo>
                  <a:pt x="558196" y="350903"/>
                  <a:pt x="559443" y="360823"/>
                  <a:pt x="559443" y="370742"/>
                </a:cubicBezTo>
                <a:cubicBezTo>
                  <a:pt x="559443" y="411660"/>
                  <a:pt x="527026" y="445138"/>
                  <a:pt x="487129" y="445138"/>
                </a:cubicBezTo>
                <a:cubicBezTo>
                  <a:pt x="445986" y="445138"/>
                  <a:pt x="413569" y="411660"/>
                  <a:pt x="413569" y="370742"/>
                </a:cubicBezTo>
                <a:cubicBezTo>
                  <a:pt x="413569" y="358343"/>
                  <a:pt x="417310" y="345943"/>
                  <a:pt x="423544" y="334784"/>
                </a:cubicBezTo>
                <a:lnTo>
                  <a:pt x="216578" y="133914"/>
                </a:lnTo>
                <a:cubicBezTo>
                  <a:pt x="205357" y="141353"/>
                  <a:pt x="191643" y="145073"/>
                  <a:pt x="177928" y="145073"/>
                </a:cubicBezTo>
                <a:cubicBezTo>
                  <a:pt x="138031" y="145073"/>
                  <a:pt x="104368" y="112835"/>
                  <a:pt x="104368" y="71917"/>
                </a:cubicBezTo>
                <a:cubicBezTo>
                  <a:pt x="104368" y="32239"/>
                  <a:pt x="138031" y="0"/>
                  <a:pt x="177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9CEAD42-823A-CE41-9464-FD753376C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996" y="10804779"/>
            <a:ext cx="1290864" cy="1054432"/>
          </a:xfrm>
          <a:custGeom>
            <a:avLst/>
            <a:gdLst>
              <a:gd name="connsiteX0" fmla="*/ 126004 w 1204337"/>
              <a:gd name="connsiteY0" fmla="*/ 730575 h 983753"/>
              <a:gd name="connsiteX1" fmla="*/ 455022 w 1204337"/>
              <a:gd name="connsiteY1" fmla="*/ 730575 h 983753"/>
              <a:gd name="connsiteX2" fmla="*/ 471163 w 1204337"/>
              <a:gd name="connsiteY2" fmla="*/ 747054 h 983753"/>
              <a:gd name="connsiteX3" fmla="*/ 455022 w 1204337"/>
              <a:gd name="connsiteY3" fmla="*/ 762357 h 983753"/>
              <a:gd name="connsiteX4" fmla="*/ 126004 w 1204337"/>
              <a:gd name="connsiteY4" fmla="*/ 762357 h 983753"/>
              <a:gd name="connsiteX5" fmla="*/ 109863 w 1204337"/>
              <a:gd name="connsiteY5" fmla="*/ 747054 h 983753"/>
              <a:gd name="connsiteX6" fmla="*/ 126004 w 1204337"/>
              <a:gd name="connsiteY6" fmla="*/ 730575 h 983753"/>
              <a:gd name="connsiteX7" fmla="*/ 1078609 w 1204337"/>
              <a:gd name="connsiteY7" fmla="*/ 715997 h 983753"/>
              <a:gd name="connsiteX8" fmla="*/ 1089860 w 1204337"/>
              <a:gd name="connsiteY8" fmla="*/ 721702 h 983753"/>
              <a:gd name="connsiteX9" fmla="*/ 1089860 w 1204337"/>
              <a:gd name="connsiteY9" fmla="*/ 745787 h 983753"/>
              <a:gd name="connsiteX10" fmla="*/ 997351 w 1204337"/>
              <a:gd name="connsiteY10" fmla="*/ 839591 h 983753"/>
              <a:gd name="connsiteX11" fmla="*/ 984849 w 1204337"/>
              <a:gd name="connsiteY11" fmla="*/ 844661 h 983753"/>
              <a:gd name="connsiteX12" fmla="*/ 973598 w 1204337"/>
              <a:gd name="connsiteY12" fmla="*/ 839591 h 983753"/>
              <a:gd name="connsiteX13" fmla="*/ 924843 w 1204337"/>
              <a:gd name="connsiteY13" fmla="*/ 790154 h 983753"/>
              <a:gd name="connsiteX14" fmla="*/ 924843 w 1204337"/>
              <a:gd name="connsiteY14" fmla="*/ 766069 h 983753"/>
              <a:gd name="connsiteX15" fmla="*/ 948595 w 1204337"/>
              <a:gd name="connsiteY15" fmla="*/ 766069 h 983753"/>
              <a:gd name="connsiteX16" fmla="*/ 984849 w 1204337"/>
              <a:gd name="connsiteY16" fmla="*/ 804097 h 983753"/>
              <a:gd name="connsiteX17" fmla="*/ 1067358 w 1204337"/>
              <a:gd name="connsiteY17" fmla="*/ 721702 h 983753"/>
              <a:gd name="connsiteX18" fmla="*/ 1078609 w 1204337"/>
              <a:gd name="connsiteY18" fmla="*/ 715997 h 983753"/>
              <a:gd name="connsiteX19" fmla="*/ 126004 w 1204337"/>
              <a:gd name="connsiteY19" fmla="*/ 659167 h 983753"/>
              <a:gd name="connsiteX20" fmla="*/ 455022 w 1204337"/>
              <a:gd name="connsiteY20" fmla="*/ 659167 h 983753"/>
              <a:gd name="connsiteX21" fmla="*/ 471163 w 1204337"/>
              <a:gd name="connsiteY21" fmla="*/ 675646 h 983753"/>
              <a:gd name="connsiteX22" fmla="*/ 455022 w 1204337"/>
              <a:gd name="connsiteY22" fmla="*/ 690949 h 983753"/>
              <a:gd name="connsiteX23" fmla="*/ 126004 w 1204337"/>
              <a:gd name="connsiteY23" fmla="*/ 690949 h 983753"/>
              <a:gd name="connsiteX24" fmla="*/ 109863 w 1204337"/>
              <a:gd name="connsiteY24" fmla="*/ 675646 h 983753"/>
              <a:gd name="connsiteX25" fmla="*/ 126004 w 1204337"/>
              <a:gd name="connsiteY25" fmla="*/ 659167 h 983753"/>
              <a:gd name="connsiteX26" fmla="*/ 1005607 w 1204337"/>
              <a:gd name="connsiteY26" fmla="*/ 621712 h 983753"/>
              <a:gd name="connsiteX27" fmla="*/ 989428 w 1204337"/>
              <a:gd name="connsiteY27" fmla="*/ 632948 h 983753"/>
              <a:gd name="connsiteX28" fmla="*/ 959558 w 1204337"/>
              <a:gd name="connsiteY28" fmla="*/ 662910 h 983753"/>
              <a:gd name="connsiteX29" fmla="*/ 917243 w 1204337"/>
              <a:gd name="connsiteY29" fmla="*/ 660413 h 983753"/>
              <a:gd name="connsiteX30" fmla="*/ 902309 w 1204337"/>
              <a:gd name="connsiteY30" fmla="*/ 657916 h 983753"/>
              <a:gd name="connsiteX31" fmla="*/ 894841 w 1204337"/>
              <a:gd name="connsiteY31" fmla="*/ 662910 h 983753"/>
              <a:gd name="connsiteX32" fmla="*/ 893597 w 1204337"/>
              <a:gd name="connsiteY32" fmla="*/ 665407 h 983753"/>
              <a:gd name="connsiteX33" fmla="*/ 892352 w 1204337"/>
              <a:gd name="connsiteY33" fmla="*/ 666655 h 983753"/>
              <a:gd name="connsiteX34" fmla="*/ 892352 w 1204337"/>
              <a:gd name="connsiteY34" fmla="*/ 667904 h 983753"/>
              <a:gd name="connsiteX35" fmla="*/ 892352 w 1204337"/>
              <a:gd name="connsiteY35" fmla="*/ 669152 h 983753"/>
              <a:gd name="connsiteX36" fmla="*/ 891108 w 1204337"/>
              <a:gd name="connsiteY36" fmla="*/ 671649 h 983753"/>
              <a:gd name="connsiteX37" fmla="*/ 891108 w 1204337"/>
              <a:gd name="connsiteY37" fmla="*/ 672897 h 983753"/>
              <a:gd name="connsiteX38" fmla="*/ 891108 w 1204337"/>
              <a:gd name="connsiteY38" fmla="*/ 675394 h 983753"/>
              <a:gd name="connsiteX39" fmla="*/ 892352 w 1204337"/>
              <a:gd name="connsiteY39" fmla="*/ 680388 h 983753"/>
              <a:gd name="connsiteX40" fmla="*/ 893597 w 1204337"/>
              <a:gd name="connsiteY40" fmla="*/ 712847 h 983753"/>
              <a:gd name="connsiteX41" fmla="*/ 889863 w 1204337"/>
              <a:gd name="connsiteY41" fmla="*/ 722834 h 983753"/>
              <a:gd name="connsiteX42" fmla="*/ 882396 w 1204337"/>
              <a:gd name="connsiteY42" fmla="*/ 731573 h 983753"/>
              <a:gd name="connsiteX43" fmla="*/ 882396 w 1204337"/>
              <a:gd name="connsiteY43" fmla="*/ 732821 h 983753"/>
              <a:gd name="connsiteX44" fmla="*/ 873684 w 1204337"/>
              <a:gd name="connsiteY44" fmla="*/ 739063 h 983753"/>
              <a:gd name="connsiteX45" fmla="*/ 873684 w 1204337"/>
              <a:gd name="connsiteY45" fmla="*/ 740312 h 983753"/>
              <a:gd name="connsiteX46" fmla="*/ 853771 w 1204337"/>
              <a:gd name="connsiteY46" fmla="*/ 747802 h 983753"/>
              <a:gd name="connsiteX47" fmla="*/ 848792 w 1204337"/>
              <a:gd name="connsiteY47" fmla="*/ 749051 h 983753"/>
              <a:gd name="connsiteX48" fmla="*/ 848792 w 1204337"/>
              <a:gd name="connsiteY48" fmla="*/ 750299 h 983753"/>
              <a:gd name="connsiteX49" fmla="*/ 843814 w 1204337"/>
              <a:gd name="connsiteY49" fmla="*/ 752796 h 983753"/>
              <a:gd name="connsiteX50" fmla="*/ 840080 w 1204337"/>
              <a:gd name="connsiteY50" fmla="*/ 759038 h 983753"/>
              <a:gd name="connsiteX51" fmla="*/ 845059 w 1204337"/>
              <a:gd name="connsiteY51" fmla="*/ 775268 h 983753"/>
              <a:gd name="connsiteX52" fmla="*/ 846303 w 1204337"/>
              <a:gd name="connsiteY52" fmla="*/ 776516 h 983753"/>
              <a:gd name="connsiteX53" fmla="*/ 848792 w 1204337"/>
              <a:gd name="connsiteY53" fmla="*/ 779013 h 983753"/>
              <a:gd name="connsiteX54" fmla="*/ 866216 w 1204337"/>
              <a:gd name="connsiteY54" fmla="*/ 795242 h 983753"/>
              <a:gd name="connsiteX55" fmla="*/ 871194 w 1204337"/>
              <a:gd name="connsiteY55" fmla="*/ 800236 h 983753"/>
              <a:gd name="connsiteX56" fmla="*/ 868705 w 1204337"/>
              <a:gd name="connsiteY56" fmla="*/ 800236 h 983753"/>
              <a:gd name="connsiteX57" fmla="*/ 873684 w 1204337"/>
              <a:gd name="connsiteY57" fmla="*/ 813968 h 983753"/>
              <a:gd name="connsiteX58" fmla="*/ 873684 w 1204337"/>
              <a:gd name="connsiteY58" fmla="*/ 825204 h 983753"/>
              <a:gd name="connsiteX59" fmla="*/ 866216 w 1204337"/>
              <a:gd name="connsiteY59" fmla="*/ 848924 h 983753"/>
              <a:gd name="connsiteX60" fmla="*/ 864972 w 1204337"/>
              <a:gd name="connsiteY60" fmla="*/ 850173 h 983753"/>
              <a:gd name="connsiteX61" fmla="*/ 863727 w 1204337"/>
              <a:gd name="connsiteY61" fmla="*/ 852669 h 983753"/>
              <a:gd name="connsiteX62" fmla="*/ 862483 w 1204337"/>
              <a:gd name="connsiteY62" fmla="*/ 855166 h 983753"/>
              <a:gd name="connsiteX63" fmla="*/ 859993 w 1204337"/>
              <a:gd name="connsiteY63" fmla="*/ 858912 h 983753"/>
              <a:gd name="connsiteX64" fmla="*/ 858749 w 1204337"/>
              <a:gd name="connsiteY64" fmla="*/ 860160 h 983753"/>
              <a:gd name="connsiteX65" fmla="*/ 857504 w 1204337"/>
              <a:gd name="connsiteY65" fmla="*/ 863905 h 983753"/>
              <a:gd name="connsiteX66" fmla="*/ 857504 w 1204337"/>
              <a:gd name="connsiteY66" fmla="*/ 865154 h 983753"/>
              <a:gd name="connsiteX67" fmla="*/ 859993 w 1204337"/>
              <a:gd name="connsiteY67" fmla="*/ 875141 h 983753"/>
              <a:gd name="connsiteX68" fmla="*/ 877417 w 1204337"/>
              <a:gd name="connsiteY68" fmla="*/ 882632 h 983753"/>
              <a:gd name="connsiteX69" fmla="*/ 887374 w 1204337"/>
              <a:gd name="connsiteY69" fmla="*/ 882632 h 983753"/>
              <a:gd name="connsiteX70" fmla="*/ 918488 w 1204337"/>
              <a:gd name="connsiteY70" fmla="*/ 893867 h 983753"/>
              <a:gd name="connsiteX71" fmla="*/ 937156 w 1204337"/>
              <a:gd name="connsiteY71" fmla="*/ 932568 h 983753"/>
              <a:gd name="connsiteX72" fmla="*/ 948357 w 1204337"/>
              <a:gd name="connsiteY72" fmla="*/ 948798 h 983753"/>
              <a:gd name="connsiteX73" fmla="*/ 967026 w 1204337"/>
              <a:gd name="connsiteY73" fmla="*/ 943804 h 983753"/>
              <a:gd name="connsiteX74" fmla="*/ 1005607 w 1204337"/>
              <a:gd name="connsiteY74" fmla="*/ 925078 h 983753"/>
              <a:gd name="connsiteX75" fmla="*/ 1044189 w 1204337"/>
              <a:gd name="connsiteY75" fmla="*/ 943804 h 983753"/>
              <a:gd name="connsiteX76" fmla="*/ 1064102 w 1204337"/>
              <a:gd name="connsiteY76" fmla="*/ 948798 h 983753"/>
              <a:gd name="connsiteX77" fmla="*/ 1074058 w 1204337"/>
              <a:gd name="connsiteY77" fmla="*/ 932568 h 983753"/>
              <a:gd name="connsiteX78" fmla="*/ 1092727 w 1204337"/>
              <a:gd name="connsiteY78" fmla="*/ 893867 h 983753"/>
              <a:gd name="connsiteX79" fmla="*/ 1133797 w 1204337"/>
              <a:gd name="connsiteY79" fmla="*/ 882632 h 983753"/>
              <a:gd name="connsiteX80" fmla="*/ 1151221 w 1204337"/>
              <a:gd name="connsiteY80" fmla="*/ 875141 h 983753"/>
              <a:gd name="connsiteX81" fmla="*/ 1149977 w 1204337"/>
              <a:gd name="connsiteY81" fmla="*/ 855166 h 983753"/>
              <a:gd name="connsiteX82" fmla="*/ 1137531 w 1204337"/>
              <a:gd name="connsiteY82" fmla="*/ 813968 h 983753"/>
              <a:gd name="connsiteX83" fmla="*/ 1163667 w 1204337"/>
              <a:gd name="connsiteY83" fmla="*/ 779013 h 983753"/>
              <a:gd name="connsiteX84" fmla="*/ 1171134 w 1204337"/>
              <a:gd name="connsiteY84" fmla="*/ 761535 h 983753"/>
              <a:gd name="connsiteX85" fmla="*/ 1157444 w 1204337"/>
              <a:gd name="connsiteY85" fmla="*/ 747802 h 983753"/>
              <a:gd name="connsiteX86" fmla="*/ 1122596 w 1204337"/>
              <a:gd name="connsiteY86" fmla="*/ 722834 h 983753"/>
              <a:gd name="connsiteX87" fmla="*/ 1118863 w 1204337"/>
              <a:gd name="connsiteY87" fmla="*/ 680388 h 983753"/>
              <a:gd name="connsiteX88" fmla="*/ 1113884 w 1204337"/>
              <a:gd name="connsiteY88" fmla="*/ 661662 h 983753"/>
              <a:gd name="connsiteX89" fmla="*/ 1095216 w 1204337"/>
              <a:gd name="connsiteY89" fmla="*/ 660413 h 983753"/>
              <a:gd name="connsiteX90" fmla="*/ 1051656 w 1204337"/>
              <a:gd name="connsiteY90" fmla="*/ 662910 h 983753"/>
              <a:gd name="connsiteX91" fmla="*/ 1021787 w 1204337"/>
              <a:gd name="connsiteY91" fmla="*/ 632948 h 983753"/>
              <a:gd name="connsiteX92" fmla="*/ 1005607 w 1204337"/>
              <a:gd name="connsiteY92" fmla="*/ 621712 h 983753"/>
              <a:gd name="connsiteX93" fmla="*/ 126004 w 1204337"/>
              <a:gd name="connsiteY93" fmla="*/ 587756 h 983753"/>
              <a:gd name="connsiteX94" fmla="*/ 455022 w 1204337"/>
              <a:gd name="connsiteY94" fmla="*/ 587756 h 983753"/>
              <a:gd name="connsiteX95" fmla="*/ 471163 w 1204337"/>
              <a:gd name="connsiteY95" fmla="*/ 602404 h 983753"/>
              <a:gd name="connsiteX96" fmla="*/ 455022 w 1204337"/>
              <a:gd name="connsiteY96" fmla="*/ 619494 h 983753"/>
              <a:gd name="connsiteX97" fmla="*/ 126004 w 1204337"/>
              <a:gd name="connsiteY97" fmla="*/ 619494 h 983753"/>
              <a:gd name="connsiteX98" fmla="*/ 109863 w 1204337"/>
              <a:gd name="connsiteY98" fmla="*/ 602404 h 983753"/>
              <a:gd name="connsiteX99" fmla="*/ 126004 w 1204337"/>
              <a:gd name="connsiteY99" fmla="*/ 587756 h 983753"/>
              <a:gd name="connsiteX100" fmla="*/ 607347 w 1204337"/>
              <a:gd name="connsiteY100" fmla="*/ 511851 h 983753"/>
              <a:gd name="connsiteX101" fmla="*/ 582456 w 1204337"/>
              <a:gd name="connsiteY101" fmla="*/ 536820 h 983753"/>
              <a:gd name="connsiteX102" fmla="*/ 582456 w 1204337"/>
              <a:gd name="connsiteY102" fmla="*/ 716592 h 983753"/>
              <a:gd name="connsiteX103" fmla="*/ 637217 w 1204337"/>
              <a:gd name="connsiteY103" fmla="*/ 771522 h 983753"/>
              <a:gd name="connsiteX104" fmla="*/ 806477 w 1204337"/>
              <a:gd name="connsiteY104" fmla="*/ 771522 h 983753"/>
              <a:gd name="connsiteX105" fmla="*/ 806477 w 1204337"/>
              <a:gd name="connsiteY105" fmla="*/ 769025 h 983753"/>
              <a:gd name="connsiteX106" fmla="*/ 806477 w 1204337"/>
              <a:gd name="connsiteY106" fmla="*/ 765280 h 983753"/>
              <a:gd name="connsiteX107" fmla="*/ 806477 w 1204337"/>
              <a:gd name="connsiteY107" fmla="*/ 761535 h 983753"/>
              <a:gd name="connsiteX108" fmla="*/ 806477 w 1204337"/>
              <a:gd name="connsiteY108" fmla="*/ 757790 h 983753"/>
              <a:gd name="connsiteX109" fmla="*/ 807722 w 1204337"/>
              <a:gd name="connsiteY109" fmla="*/ 755293 h 983753"/>
              <a:gd name="connsiteX110" fmla="*/ 807722 w 1204337"/>
              <a:gd name="connsiteY110" fmla="*/ 754044 h 983753"/>
              <a:gd name="connsiteX111" fmla="*/ 808966 w 1204337"/>
              <a:gd name="connsiteY111" fmla="*/ 749051 h 983753"/>
              <a:gd name="connsiteX112" fmla="*/ 811455 w 1204337"/>
              <a:gd name="connsiteY112" fmla="*/ 744057 h 983753"/>
              <a:gd name="connsiteX113" fmla="*/ 811455 w 1204337"/>
              <a:gd name="connsiteY113" fmla="*/ 741560 h 983753"/>
              <a:gd name="connsiteX114" fmla="*/ 813945 w 1204337"/>
              <a:gd name="connsiteY114" fmla="*/ 737815 h 983753"/>
              <a:gd name="connsiteX115" fmla="*/ 815189 w 1204337"/>
              <a:gd name="connsiteY115" fmla="*/ 735318 h 983753"/>
              <a:gd name="connsiteX116" fmla="*/ 818923 w 1204337"/>
              <a:gd name="connsiteY116" fmla="*/ 732821 h 983753"/>
              <a:gd name="connsiteX117" fmla="*/ 820167 w 1204337"/>
              <a:gd name="connsiteY117" fmla="*/ 730324 h 983753"/>
              <a:gd name="connsiteX118" fmla="*/ 822657 w 1204337"/>
              <a:gd name="connsiteY118" fmla="*/ 726579 h 983753"/>
              <a:gd name="connsiteX119" fmla="*/ 825146 w 1204337"/>
              <a:gd name="connsiteY119" fmla="*/ 725331 h 983753"/>
              <a:gd name="connsiteX120" fmla="*/ 828879 w 1204337"/>
              <a:gd name="connsiteY120" fmla="*/ 722834 h 983753"/>
              <a:gd name="connsiteX121" fmla="*/ 831368 w 1204337"/>
              <a:gd name="connsiteY121" fmla="*/ 720337 h 983753"/>
              <a:gd name="connsiteX122" fmla="*/ 835102 w 1204337"/>
              <a:gd name="connsiteY122" fmla="*/ 719089 h 983753"/>
              <a:gd name="connsiteX123" fmla="*/ 837591 w 1204337"/>
              <a:gd name="connsiteY123" fmla="*/ 717840 h 983753"/>
              <a:gd name="connsiteX124" fmla="*/ 841325 w 1204337"/>
              <a:gd name="connsiteY124" fmla="*/ 716592 h 983753"/>
              <a:gd name="connsiteX125" fmla="*/ 848792 w 1204337"/>
              <a:gd name="connsiteY125" fmla="*/ 715344 h 983753"/>
              <a:gd name="connsiteX126" fmla="*/ 859993 w 1204337"/>
              <a:gd name="connsiteY126" fmla="*/ 706605 h 983753"/>
              <a:gd name="connsiteX127" fmla="*/ 862483 w 1204337"/>
              <a:gd name="connsiteY127" fmla="*/ 691624 h 983753"/>
              <a:gd name="connsiteX128" fmla="*/ 859993 w 1204337"/>
              <a:gd name="connsiteY128" fmla="*/ 682885 h 983753"/>
              <a:gd name="connsiteX129" fmla="*/ 858749 w 1204337"/>
              <a:gd name="connsiteY129" fmla="*/ 675394 h 983753"/>
              <a:gd name="connsiteX130" fmla="*/ 859993 w 1204337"/>
              <a:gd name="connsiteY130" fmla="*/ 660413 h 983753"/>
              <a:gd name="connsiteX131" fmla="*/ 863727 w 1204337"/>
              <a:gd name="connsiteY131" fmla="*/ 652923 h 983753"/>
              <a:gd name="connsiteX132" fmla="*/ 863727 w 1204337"/>
              <a:gd name="connsiteY132" fmla="*/ 651674 h 983753"/>
              <a:gd name="connsiteX133" fmla="*/ 867461 w 1204337"/>
              <a:gd name="connsiteY133" fmla="*/ 646680 h 983753"/>
              <a:gd name="connsiteX134" fmla="*/ 868705 w 1204337"/>
              <a:gd name="connsiteY134" fmla="*/ 644184 h 983753"/>
              <a:gd name="connsiteX135" fmla="*/ 871194 w 1204337"/>
              <a:gd name="connsiteY135" fmla="*/ 640438 h 983753"/>
              <a:gd name="connsiteX136" fmla="*/ 874928 w 1204337"/>
              <a:gd name="connsiteY136" fmla="*/ 637942 h 983753"/>
              <a:gd name="connsiteX137" fmla="*/ 876173 w 1204337"/>
              <a:gd name="connsiteY137" fmla="*/ 635445 h 983753"/>
              <a:gd name="connsiteX138" fmla="*/ 877417 w 1204337"/>
              <a:gd name="connsiteY138" fmla="*/ 634196 h 983753"/>
              <a:gd name="connsiteX139" fmla="*/ 878662 w 1204337"/>
              <a:gd name="connsiteY139" fmla="*/ 634196 h 983753"/>
              <a:gd name="connsiteX140" fmla="*/ 878662 w 1204337"/>
              <a:gd name="connsiteY140" fmla="*/ 536820 h 983753"/>
              <a:gd name="connsiteX141" fmla="*/ 853771 w 1204337"/>
              <a:gd name="connsiteY141" fmla="*/ 511851 h 983753"/>
              <a:gd name="connsiteX142" fmla="*/ 125869 w 1204337"/>
              <a:gd name="connsiteY142" fmla="*/ 510854 h 983753"/>
              <a:gd name="connsiteX143" fmla="*/ 306857 w 1204337"/>
              <a:gd name="connsiteY143" fmla="*/ 510854 h 983753"/>
              <a:gd name="connsiteX144" fmla="*/ 322863 w 1204337"/>
              <a:gd name="connsiteY144" fmla="*/ 527334 h 983753"/>
              <a:gd name="connsiteX145" fmla="*/ 306857 w 1204337"/>
              <a:gd name="connsiteY145" fmla="*/ 542636 h 983753"/>
              <a:gd name="connsiteX146" fmla="*/ 125869 w 1204337"/>
              <a:gd name="connsiteY146" fmla="*/ 542636 h 983753"/>
              <a:gd name="connsiteX147" fmla="*/ 109863 w 1204337"/>
              <a:gd name="connsiteY147" fmla="*/ 527334 h 983753"/>
              <a:gd name="connsiteX148" fmla="*/ 125869 w 1204337"/>
              <a:gd name="connsiteY148" fmla="*/ 510854 h 983753"/>
              <a:gd name="connsiteX149" fmla="*/ 143125 w 1204337"/>
              <a:gd name="connsiteY149" fmla="*/ 179772 h 983753"/>
              <a:gd name="connsiteX150" fmla="*/ 143125 w 1204337"/>
              <a:gd name="connsiteY150" fmla="*/ 401991 h 983753"/>
              <a:gd name="connsiteX151" fmla="*/ 144369 w 1204337"/>
              <a:gd name="connsiteY151" fmla="*/ 404487 h 983753"/>
              <a:gd name="connsiteX152" fmla="*/ 877417 w 1204337"/>
              <a:gd name="connsiteY152" fmla="*/ 404487 h 983753"/>
              <a:gd name="connsiteX153" fmla="*/ 878662 w 1204337"/>
              <a:gd name="connsiteY153" fmla="*/ 401991 h 983753"/>
              <a:gd name="connsiteX154" fmla="*/ 878662 w 1204337"/>
              <a:gd name="connsiteY154" fmla="*/ 179772 h 983753"/>
              <a:gd name="connsiteX155" fmla="*/ 32359 w 1204337"/>
              <a:gd name="connsiteY155" fmla="*/ 179772 h 983753"/>
              <a:gd name="connsiteX156" fmla="*/ 32359 w 1204337"/>
              <a:gd name="connsiteY156" fmla="*/ 823956 h 983753"/>
              <a:gd name="connsiteX157" fmla="*/ 54761 w 1204337"/>
              <a:gd name="connsiteY157" fmla="*/ 846427 h 983753"/>
              <a:gd name="connsiteX158" fmla="*/ 828879 w 1204337"/>
              <a:gd name="connsiteY158" fmla="*/ 846427 h 983753"/>
              <a:gd name="connsiteX159" fmla="*/ 830124 w 1204337"/>
              <a:gd name="connsiteY159" fmla="*/ 842682 h 983753"/>
              <a:gd name="connsiteX160" fmla="*/ 832613 w 1204337"/>
              <a:gd name="connsiteY160" fmla="*/ 840185 h 983753"/>
              <a:gd name="connsiteX161" fmla="*/ 836347 w 1204337"/>
              <a:gd name="connsiteY161" fmla="*/ 833943 h 983753"/>
              <a:gd name="connsiteX162" fmla="*/ 840080 w 1204337"/>
              <a:gd name="connsiteY162" fmla="*/ 818962 h 983753"/>
              <a:gd name="connsiteX163" fmla="*/ 832613 w 1204337"/>
              <a:gd name="connsiteY163" fmla="*/ 807726 h 983753"/>
              <a:gd name="connsiteX164" fmla="*/ 828879 w 1204337"/>
              <a:gd name="connsiteY164" fmla="*/ 805230 h 983753"/>
              <a:gd name="connsiteX165" fmla="*/ 825146 w 1204337"/>
              <a:gd name="connsiteY165" fmla="*/ 805230 h 983753"/>
              <a:gd name="connsiteX166" fmla="*/ 637217 w 1204337"/>
              <a:gd name="connsiteY166" fmla="*/ 805230 h 983753"/>
              <a:gd name="connsiteX167" fmla="*/ 548853 w 1204337"/>
              <a:gd name="connsiteY167" fmla="*/ 716592 h 983753"/>
              <a:gd name="connsiteX168" fmla="*/ 548853 w 1204337"/>
              <a:gd name="connsiteY168" fmla="*/ 536820 h 983753"/>
              <a:gd name="connsiteX169" fmla="*/ 607347 w 1204337"/>
              <a:gd name="connsiteY169" fmla="*/ 478144 h 983753"/>
              <a:gd name="connsiteX170" fmla="*/ 853771 w 1204337"/>
              <a:gd name="connsiteY170" fmla="*/ 478144 h 983753"/>
              <a:gd name="connsiteX171" fmla="*/ 912265 w 1204337"/>
              <a:gd name="connsiteY171" fmla="*/ 536820 h 983753"/>
              <a:gd name="connsiteX172" fmla="*/ 912265 w 1204337"/>
              <a:gd name="connsiteY172" fmla="*/ 624209 h 983753"/>
              <a:gd name="connsiteX173" fmla="*/ 934667 w 1204337"/>
              <a:gd name="connsiteY173" fmla="*/ 630451 h 983753"/>
              <a:gd name="connsiteX174" fmla="*/ 948357 w 1204337"/>
              <a:gd name="connsiteY174" fmla="*/ 631700 h 983753"/>
              <a:gd name="connsiteX175" fmla="*/ 958314 w 1204337"/>
              <a:gd name="connsiteY175" fmla="*/ 622961 h 983753"/>
              <a:gd name="connsiteX176" fmla="*/ 963292 w 1204337"/>
              <a:gd name="connsiteY176" fmla="*/ 611725 h 983753"/>
              <a:gd name="connsiteX177" fmla="*/ 964537 w 1204337"/>
              <a:gd name="connsiteY177" fmla="*/ 610476 h 983753"/>
              <a:gd name="connsiteX178" fmla="*/ 969515 w 1204337"/>
              <a:gd name="connsiteY178" fmla="*/ 602986 h 983753"/>
              <a:gd name="connsiteX179" fmla="*/ 970760 w 1204337"/>
              <a:gd name="connsiteY179" fmla="*/ 602986 h 983753"/>
              <a:gd name="connsiteX180" fmla="*/ 978227 w 1204337"/>
              <a:gd name="connsiteY180" fmla="*/ 596744 h 983753"/>
              <a:gd name="connsiteX181" fmla="*/ 980716 w 1204337"/>
              <a:gd name="connsiteY181" fmla="*/ 595495 h 983753"/>
              <a:gd name="connsiteX182" fmla="*/ 988183 w 1204337"/>
              <a:gd name="connsiteY182" fmla="*/ 591750 h 983753"/>
              <a:gd name="connsiteX183" fmla="*/ 989428 w 1204337"/>
              <a:gd name="connsiteY183" fmla="*/ 590502 h 983753"/>
              <a:gd name="connsiteX184" fmla="*/ 989428 w 1204337"/>
              <a:gd name="connsiteY184" fmla="*/ 179772 h 983753"/>
              <a:gd name="connsiteX185" fmla="*/ 912265 w 1204337"/>
              <a:gd name="connsiteY185" fmla="*/ 179772 h 983753"/>
              <a:gd name="connsiteX186" fmla="*/ 912265 w 1204337"/>
              <a:gd name="connsiteY186" fmla="*/ 401991 h 983753"/>
              <a:gd name="connsiteX187" fmla="*/ 877417 w 1204337"/>
              <a:gd name="connsiteY187" fmla="*/ 438195 h 983753"/>
              <a:gd name="connsiteX188" fmla="*/ 144369 w 1204337"/>
              <a:gd name="connsiteY188" fmla="*/ 438195 h 983753"/>
              <a:gd name="connsiteX189" fmla="*/ 109521 w 1204337"/>
              <a:gd name="connsiteY189" fmla="*/ 401991 h 983753"/>
              <a:gd name="connsiteX190" fmla="*/ 109521 w 1204337"/>
              <a:gd name="connsiteY190" fmla="*/ 179772 h 983753"/>
              <a:gd name="connsiteX191" fmla="*/ 898116 w 1204337"/>
              <a:gd name="connsiteY191" fmla="*/ 71410 h 983753"/>
              <a:gd name="connsiteX192" fmla="*/ 916060 w 1204337"/>
              <a:gd name="connsiteY192" fmla="*/ 89974 h 983753"/>
              <a:gd name="connsiteX193" fmla="*/ 898116 w 1204337"/>
              <a:gd name="connsiteY193" fmla="*/ 108537 h 983753"/>
              <a:gd name="connsiteX194" fmla="*/ 878889 w 1204337"/>
              <a:gd name="connsiteY194" fmla="*/ 89974 h 983753"/>
              <a:gd name="connsiteX195" fmla="*/ 898116 w 1204337"/>
              <a:gd name="connsiteY195" fmla="*/ 71410 h 983753"/>
              <a:gd name="connsiteX196" fmla="*/ 825422 w 1204337"/>
              <a:gd name="connsiteY196" fmla="*/ 71410 h 983753"/>
              <a:gd name="connsiteX197" fmla="*/ 844646 w 1204337"/>
              <a:gd name="connsiteY197" fmla="*/ 89974 h 983753"/>
              <a:gd name="connsiteX198" fmla="*/ 825422 w 1204337"/>
              <a:gd name="connsiteY198" fmla="*/ 108537 h 983753"/>
              <a:gd name="connsiteX199" fmla="*/ 807479 w 1204337"/>
              <a:gd name="connsiteY199" fmla="*/ 89974 h 983753"/>
              <a:gd name="connsiteX200" fmla="*/ 825422 w 1204337"/>
              <a:gd name="connsiteY200" fmla="*/ 71410 h 983753"/>
              <a:gd name="connsiteX201" fmla="*/ 749802 w 1204337"/>
              <a:gd name="connsiteY201" fmla="*/ 71410 h 983753"/>
              <a:gd name="connsiteX202" fmla="*/ 767744 w 1204337"/>
              <a:gd name="connsiteY202" fmla="*/ 89974 h 983753"/>
              <a:gd name="connsiteX203" fmla="*/ 749802 w 1204337"/>
              <a:gd name="connsiteY203" fmla="*/ 108537 h 983753"/>
              <a:gd name="connsiteX204" fmla="*/ 730577 w 1204337"/>
              <a:gd name="connsiteY204" fmla="*/ 89974 h 983753"/>
              <a:gd name="connsiteX205" fmla="*/ 749802 w 1204337"/>
              <a:gd name="connsiteY205" fmla="*/ 71410 h 983753"/>
              <a:gd name="connsiteX206" fmla="*/ 125869 w 1204337"/>
              <a:gd name="connsiteY206" fmla="*/ 71410 h 983753"/>
              <a:gd name="connsiteX207" fmla="*/ 234214 w 1204337"/>
              <a:gd name="connsiteY207" fmla="*/ 71410 h 983753"/>
              <a:gd name="connsiteX208" fmla="*/ 251451 w 1204337"/>
              <a:gd name="connsiteY208" fmla="*/ 86712 h 983753"/>
              <a:gd name="connsiteX209" fmla="*/ 234214 w 1204337"/>
              <a:gd name="connsiteY209" fmla="*/ 103192 h 983753"/>
              <a:gd name="connsiteX210" fmla="*/ 125869 w 1204337"/>
              <a:gd name="connsiteY210" fmla="*/ 103192 h 983753"/>
              <a:gd name="connsiteX211" fmla="*/ 109863 w 1204337"/>
              <a:gd name="connsiteY211" fmla="*/ 86712 h 983753"/>
              <a:gd name="connsiteX212" fmla="*/ 125869 w 1204337"/>
              <a:gd name="connsiteY212" fmla="*/ 71410 h 983753"/>
              <a:gd name="connsiteX213" fmla="*/ 54761 w 1204337"/>
              <a:gd name="connsiteY213" fmla="*/ 32459 h 983753"/>
              <a:gd name="connsiteX214" fmla="*/ 32359 w 1204337"/>
              <a:gd name="connsiteY214" fmla="*/ 54930 h 983753"/>
              <a:gd name="connsiteX215" fmla="*/ 32359 w 1204337"/>
              <a:gd name="connsiteY215" fmla="*/ 146065 h 983753"/>
              <a:gd name="connsiteX216" fmla="*/ 109521 w 1204337"/>
              <a:gd name="connsiteY216" fmla="*/ 146065 h 983753"/>
              <a:gd name="connsiteX217" fmla="*/ 912265 w 1204337"/>
              <a:gd name="connsiteY217" fmla="*/ 146065 h 983753"/>
              <a:gd name="connsiteX218" fmla="*/ 989428 w 1204337"/>
              <a:gd name="connsiteY218" fmla="*/ 146065 h 983753"/>
              <a:gd name="connsiteX219" fmla="*/ 989428 w 1204337"/>
              <a:gd name="connsiteY219" fmla="*/ 54930 h 983753"/>
              <a:gd name="connsiteX220" fmla="*/ 968270 w 1204337"/>
              <a:gd name="connsiteY220" fmla="*/ 32459 h 983753"/>
              <a:gd name="connsiteX221" fmla="*/ 54761 w 1204337"/>
              <a:gd name="connsiteY221" fmla="*/ 0 h 983753"/>
              <a:gd name="connsiteX222" fmla="*/ 968270 w 1204337"/>
              <a:gd name="connsiteY222" fmla="*/ 0 h 983753"/>
              <a:gd name="connsiteX223" fmla="*/ 1021787 w 1204337"/>
              <a:gd name="connsiteY223" fmla="*/ 54930 h 983753"/>
              <a:gd name="connsiteX224" fmla="*/ 1021787 w 1204337"/>
              <a:gd name="connsiteY224" fmla="*/ 590502 h 983753"/>
              <a:gd name="connsiteX225" fmla="*/ 1052901 w 1204337"/>
              <a:gd name="connsiteY225" fmla="*/ 622961 h 983753"/>
              <a:gd name="connsiteX226" fmla="*/ 1062857 w 1204337"/>
              <a:gd name="connsiteY226" fmla="*/ 631700 h 983753"/>
              <a:gd name="connsiteX227" fmla="*/ 1077792 w 1204337"/>
              <a:gd name="connsiteY227" fmla="*/ 630451 h 983753"/>
              <a:gd name="connsiteX228" fmla="*/ 1135042 w 1204337"/>
              <a:gd name="connsiteY228" fmla="*/ 635445 h 983753"/>
              <a:gd name="connsiteX229" fmla="*/ 1149977 w 1204337"/>
              <a:gd name="connsiteY229" fmla="*/ 691624 h 983753"/>
              <a:gd name="connsiteX230" fmla="*/ 1151221 w 1204337"/>
              <a:gd name="connsiteY230" fmla="*/ 706605 h 983753"/>
              <a:gd name="connsiteX231" fmla="*/ 1162422 w 1204337"/>
              <a:gd name="connsiteY231" fmla="*/ 715344 h 983753"/>
              <a:gd name="connsiteX232" fmla="*/ 1203493 w 1204337"/>
              <a:gd name="connsiteY232" fmla="*/ 755293 h 983753"/>
              <a:gd name="connsiteX233" fmla="*/ 1178602 w 1204337"/>
              <a:gd name="connsiteY233" fmla="*/ 807726 h 983753"/>
              <a:gd name="connsiteX234" fmla="*/ 1171134 w 1204337"/>
              <a:gd name="connsiteY234" fmla="*/ 818962 h 983753"/>
              <a:gd name="connsiteX235" fmla="*/ 1174868 w 1204337"/>
              <a:gd name="connsiteY235" fmla="*/ 833943 h 983753"/>
              <a:gd name="connsiteX236" fmla="*/ 1179846 w 1204337"/>
              <a:gd name="connsiteY236" fmla="*/ 891370 h 983753"/>
              <a:gd name="connsiteX237" fmla="*/ 1127575 w 1204337"/>
              <a:gd name="connsiteY237" fmla="*/ 915090 h 983753"/>
              <a:gd name="connsiteX238" fmla="*/ 1113884 w 1204337"/>
              <a:gd name="connsiteY238" fmla="*/ 918836 h 983753"/>
              <a:gd name="connsiteX239" fmla="*/ 1107662 w 1204337"/>
              <a:gd name="connsiteY239" fmla="*/ 932568 h 983753"/>
              <a:gd name="connsiteX240" fmla="*/ 1074058 w 1204337"/>
              <a:gd name="connsiteY240" fmla="*/ 980008 h 983753"/>
              <a:gd name="connsiteX241" fmla="*/ 1019298 w 1204337"/>
              <a:gd name="connsiteY241" fmla="*/ 963779 h 983753"/>
              <a:gd name="connsiteX242" fmla="*/ 993162 w 1204337"/>
              <a:gd name="connsiteY242" fmla="*/ 963779 h 983753"/>
              <a:gd name="connsiteX243" fmla="*/ 954580 w 1204337"/>
              <a:gd name="connsiteY243" fmla="*/ 983753 h 983753"/>
              <a:gd name="connsiteX244" fmla="*/ 937156 w 1204337"/>
              <a:gd name="connsiteY244" fmla="*/ 980008 h 983753"/>
              <a:gd name="connsiteX245" fmla="*/ 903553 w 1204337"/>
              <a:gd name="connsiteY245" fmla="*/ 932568 h 983753"/>
              <a:gd name="connsiteX246" fmla="*/ 898575 w 1204337"/>
              <a:gd name="connsiteY246" fmla="*/ 918836 h 983753"/>
              <a:gd name="connsiteX247" fmla="*/ 883640 w 1204337"/>
              <a:gd name="connsiteY247" fmla="*/ 915090 h 983753"/>
              <a:gd name="connsiteX248" fmla="*/ 831368 w 1204337"/>
              <a:gd name="connsiteY248" fmla="*/ 891370 h 983753"/>
              <a:gd name="connsiteX249" fmla="*/ 826390 w 1204337"/>
              <a:gd name="connsiteY249" fmla="*/ 878886 h 983753"/>
              <a:gd name="connsiteX250" fmla="*/ 54761 w 1204337"/>
              <a:gd name="connsiteY250" fmla="*/ 878886 h 983753"/>
              <a:gd name="connsiteX251" fmla="*/ 0 w 1204337"/>
              <a:gd name="connsiteY251" fmla="*/ 823956 h 983753"/>
              <a:gd name="connsiteX252" fmla="*/ 0 w 1204337"/>
              <a:gd name="connsiteY252" fmla="*/ 54930 h 983753"/>
              <a:gd name="connsiteX253" fmla="*/ 54761 w 1204337"/>
              <a:gd name="connsiteY253" fmla="*/ 0 h 98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204337" h="983753">
                <a:moveTo>
                  <a:pt x="126004" y="730575"/>
                </a:moveTo>
                <a:lnTo>
                  <a:pt x="455022" y="730575"/>
                </a:lnTo>
                <a:cubicBezTo>
                  <a:pt x="463713" y="730575"/>
                  <a:pt x="471163" y="737638"/>
                  <a:pt x="471163" y="747054"/>
                </a:cubicBezTo>
                <a:cubicBezTo>
                  <a:pt x="471163" y="755294"/>
                  <a:pt x="463713" y="762357"/>
                  <a:pt x="455022" y="762357"/>
                </a:cubicBezTo>
                <a:lnTo>
                  <a:pt x="126004" y="762357"/>
                </a:lnTo>
                <a:cubicBezTo>
                  <a:pt x="117313" y="762357"/>
                  <a:pt x="109863" y="755294"/>
                  <a:pt x="109863" y="747054"/>
                </a:cubicBezTo>
                <a:cubicBezTo>
                  <a:pt x="109863" y="737638"/>
                  <a:pt x="117313" y="730575"/>
                  <a:pt x="126004" y="730575"/>
                </a:cubicBezTo>
                <a:close/>
                <a:moveTo>
                  <a:pt x="1078609" y="715997"/>
                </a:moveTo>
                <a:cubicBezTo>
                  <a:pt x="1082672" y="715997"/>
                  <a:pt x="1086735" y="717899"/>
                  <a:pt x="1089860" y="721702"/>
                </a:cubicBezTo>
                <a:cubicBezTo>
                  <a:pt x="1097361" y="728040"/>
                  <a:pt x="1097361" y="738181"/>
                  <a:pt x="1089860" y="745787"/>
                </a:cubicBezTo>
                <a:lnTo>
                  <a:pt x="997351" y="839591"/>
                </a:lnTo>
                <a:cubicBezTo>
                  <a:pt x="993600" y="843394"/>
                  <a:pt x="989850" y="844661"/>
                  <a:pt x="984849" y="844661"/>
                </a:cubicBezTo>
                <a:cubicBezTo>
                  <a:pt x="981099" y="844661"/>
                  <a:pt x="977348" y="843394"/>
                  <a:pt x="973598" y="839591"/>
                </a:cubicBezTo>
                <a:lnTo>
                  <a:pt x="924843" y="790154"/>
                </a:lnTo>
                <a:cubicBezTo>
                  <a:pt x="917342" y="783815"/>
                  <a:pt x="917342" y="772407"/>
                  <a:pt x="924843" y="766069"/>
                </a:cubicBezTo>
                <a:cubicBezTo>
                  <a:pt x="931094" y="759730"/>
                  <a:pt x="942345" y="759730"/>
                  <a:pt x="948595" y="766069"/>
                </a:cubicBezTo>
                <a:lnTo>
                  <a:pt x="984849" y="804097"/>
                </a:lnTo>
                <a:lnTo>
                  <a:pt x="1067358" y="721702"/>
                </a:lnTo>
                <a:cubicBezTo>
                  <a:pt x="1070483" y="717899"/>
                  <a:pt x="1074546" y="715997"/>
                  <a:pt x="1078609" y="715997"/>
                </a:cubicBezTo>
                <a:close/>
                <a:moveTo>
                  <a:pt x="126004" y="659167"/>
                </a:moveTo>
                <a:lnTo>
                  <a:pt x="455022" y="659167"/>
                </a:lnTo>
                <a:cubicBezTo>
                  <a:pt x="463713" y="659167"/>
                  <a:pt x="471163" y="666230"/>
                  <a:pt x="471163" y="675646"/>
                </a:cubicBezTo>
                <a:cubicBezTo>
                  <a:pt x="471163" y="683886"/>
                  <a:pt x="463713" y="690949"/>
                  <a:pt x="455022" y="690949"/>
                </a:cubicBezTo>
                <a:lnTo>
                  <a:pt x="126004" y="690949"/>
                </a:lnTo>
                <a:cubicBezTo>
                  <a:pt x="117313" y="690949"/>
                  <a:pt x="109863" y="683886"/>
                  <a:pt x="109863" y="675646"/>
                </a:cubicBezTo>
                <a:cubicBezTo>
                  <a:pt x="109863" y="666230"/>
                  <a:pt x="117313" y="659167"/>
                  <a:pt x="126004" y="659167"/>
                </a:cubicBezTo>
                <a:close/>
                <a:moveTo>
                  <a:pt x="1005607" y="621712"/>
                </a:moveTo>
                <a:cubicBezTo>
                  <a:pt x="1003118" y="621712"/>
                  <a:pt x="993162" y="622961"/>
                  <a:pt x="989428" y="632948"/>
                </a:cubicBezTo>
                <a:cubicBezTo>
                  <a:pt x="985694" y="647929"/>
                  <a:pt x="973249" y="657916"/>
                  <a:pt x="959558" y="662910"/>
                </a:cubicBezTo>
                <a:cubicBezTo>
                  <a:pt x="945868" y="669152"/>
                  <a:pt x="929689" y="667904"/>
                  <a:pt x="917243" y="660413"/>
                </a:cubicBezTo>
                <a:cubicBezTo>
                  <a:pt x="911021" y="655419"/>
                  <a:pt x="906042" y="656668"/>
                  <a:pt x="902309" y="657916"/>
                </a:cubicBezTo>
                <a:cubicBezTo>
                  <a:pt x="899819" y="659165"/>
                  <a:pt x="897330" y="661662"/>
                  <a:pt x="894841" y="662910"/>
                </a:cubicBezTo>
                <a:cubicBezTo>
                  <a:pt x="894841" y="664158"/>
                  <a:pt x="894841" y="665407"/>
                  <a:pt x="893597" y="665407"/>
                </a:cubicBezTo>
                <a:cubicBezTo>
                  <a:pt x="893597" y="665407"/>
                  <a:pt x="893597" y="666655"/>
                  <a:pt x="892352" y="666655"/>
                </a:cubicBezTo>
                <a:cubicBezTo>
                  <a:pt x="892352" y="667904"/>
                  <a:pt x="892352" y="667904"/>
                  <a:pt x="892352" y="667904"/>
                </a:cubicBezTo>
                <a:lnTo>
                  <a:pt x="892352" y="669152"/>
                </a:lnTo>
                <a:cubicBezTo>
                  <a:pt x="892352" y="669152"/>
                  <a:pt x="891108" y="670400"/>
                  <a:pt x="891108" y="671649"/>
                </a:cubicBezTo>
                <a:cubicBezTo>
                  <a:pt x="891108" y="671649"/>
                  <a:pt x="891108" y="671649"/>
                  <a:pt x="891108" y="672897"/>
                </a:cubicBezTo>
                <a:cubicBezTo>
                  <a:pt x="891108" y="674146"/>
                  <a:pt x="891108" y="674146"/>
                  <a:pt x="891108" y="675394"/>
                </a:cubicBezTo>
                <a:cubicBezTo>
                  <a:pt x="891108" y="676642"/>
                  <a:pt x="892352" y="679139"/>
                  <a:pt x="892352" y="680388"/>
                </a:cubicBezTo>
                <a:cubicBezTo>
                  <a:pt x="897330" y="690375"/>
                  <a:pt x="897330" y="701611"/>
                  <a:pt x="893597" y="712847"/>
                </a:cubicBezTo>
                <a:cubicBezTo>
                  <a:pt x="892352" y="716592"/>
                  <a:pt x="891108" y="720337"/>
                  <a:pt x="889863" y="722834"/>
                </a:cubicBezTo>
                <a:cubicBezTo>
                  <a:pt x="887374" y="726579"/>
                  <a:pt x="884885" y="729076"/>
                  <a:pt x="882396" y="731573"/>
                </a:cubicBezTo>
                <a:cubicBezTo>
                  <a:pt x="882396" y="732821"/>
                  <a:pt x="882396" y="732821"/>
                  <a:pt x="882396" y="732821"/>
                </a:cubicBezTo>
                <a:cubicBezTo>
                  <a:pt x="879906" y="734070"/>
                  <a:pt x="877417" y="736567"/>
                  <a:pt x="873684" y="739063"/>
                </a:cubicBezTo>
                <a:cubicBezTo>
                  <a:pt x="873684" y="739063"/>
                  <a:pt x="873684" y="739063"/>
                  <a:pt x="873684" y="740312"/>
                </a:cubicBezTo>
                <a:cubicBezTo>
                  <a:pt x="867461" y="744057"/>
                  <a:pt x="861238" y="746554"/>
                  <a:pt x="853771" y="747802"/>
                </a:cubicBezTo>
                <a:cubicBezTo>
                  <a:pt x="851281" y="747802"/>
                  <a:pt x="850037" y="747802"/>
                  <a:pt x="848792" y="749051"/>
                </a:cubicBezTo>
                <a:cubicBezTo>
                  <a:pt x="848792" y="749051"/>
                  <a:pt x="848792" y="749051"/>
                  <a:pt x="848792" y="750299"/>
                </a:cubicBezTo>
                <a:cubicBezTo>
                  <a:pt x="846303" y="750299"/>
                  <a:pt x="845059" y="751548"/>
                  <a:pt x="843814" y="752796"/>
                </a:cubicBezTo>
                <a:cubicBezTo>
                  <a:pt x="842570" y="755293"/>
                  <a:pt x="841325" y="757790"/>
                  <a:pt x="840080" y="759038"/>
                </a:cubicBezTo>
                <a:cubicBezTo>
                  <a:pt x="838836" y="764032"/>
                  <a:pt x="840080" y="771522"/>
                  <a:pt x="845059" y="775268"/>
                </a:cubicBezTo>
                <a:lnTo>
                  <a:pt x="846303" y="776516"/>
                </a:lnTo>
                <a:cubicBezTo>
                  <a:pt x="846303" y="777764"/>
                  <a:pt x="847548" y="777764"/>
                  <a:pt x="848792" y="779013"/>
                </a:cubicBezTo>
                <a:cubicBezTo>
                  <a:pt x="856260" y="782758"/>
                  <a:pt x="862483" y="789000"/>
                  <a:pt x="866216" y="795242"/>
                </a:cubicBezTo>
                <a:lnTo>
                  <a:pt x="871194" y="800236"/>
                </a:lnTo>
                <a:lnTo>
                  <a:pt x="868705" y="800236"/>
                </a:lnTo>
                <a:cubicBezTo>
                  <a:pt x="871194" y="805230"/>
                  <a:pt x="872439" y="808975"/>
                  <a:pt x="873684" y="813968"/>
                </a:cubicBezTo>
                <a:cubicBezTo>
                  <a:pt x="873684" y="817714"/>
                  <a:pt x="873684" y="820211"/>
                  <a:pt x="873684" y="825204"/>
                </a:cubicBezTo>
                <a:cubicBezTo>
                  <a:pt x="873684" y="833943"/>
                  <a:pt x="871194" y="842682"/>
                  <a:pt x="866216" y="848924"/>
                </a:cubicBezTo>
                <a:cubicBezTo>
                  <a:pt x="864972" y="850173"/>
                  <a:pt x="864972" y="850173"/>
                  <a:pt x="864972" y="850173"/>
                </a:cubicBezTo>
                <a:cubicBezTo>
                  <a:pt x="864972" y="851421"/>
                  <a:pt x="864972" y="851421"/>
                  <a:pt x="863727" y="852669"/>
                </a:cubicBezTo>
                <a:cubicBezTo>
                  <a:pt x="863727" y="852669"/>
                  <a:pt x="862483" y="853918"/>
                  <a:pt x="862483" y="855166"/>
                </a:cubicBezTo>
                <a:cubicBezTo>
                  <a:pt x="861238" y="856415"/>
                  <a:pt x="859993" y="857663"/>
                  <a:pt x="859993" y="858912"/>
                </a:cubicBezTo>
                <a:cubicBezTo>
                  <a:pt x="859993" y="860160"/>
                  <a:pt x="858749" y="860160"/>
                  <a:pt x="858749" y="860160"/>
                </a:cubicBezTo>
                <a:cubicBezTo>
                  <a:pt x="858749" y="861408"/>
                  <a:pt x="857504" y="862657"/>
                  <a:pt x="857504" y="863905"/>
                </a:cubicBezTo>
                <a:lnTo>
                  <a:pt x="857504" y="865154"/>
                </a:lnTo>
                <a:cubicBezTo>
                  <a:pt x="857504" y="870147"/>
                  <a:pt x="859993" y="873893"/>
                  <a:pt x="859993" y="875141"/>
                </a:cubicBezTo>
                <a:cubicBezTo>
                  <a:pt x="862483" y="877638"/>
                  <a:pt x="867461" y="885128"/>
                  <a:pt x="877417" y="882632"/>
                </a:cubicBezTo>
                <a:cubicBezTo>
                  <a:pt x="881151" y="882632"/>
                  <a:pt x="883640" y="882632"/>
                  <a:pt x="887374" y="882632"/>
                </a:cubicBezTo>
                <a:cubicBezTo>
                  <a:pt x="898575" y="882632"/>
                  <a:pt x="911021" y="885128"/>
                  <a:pt x="918488" y="893867"/>
                </a:cubicBezTo>
                <a:cubicBezTo>
                  <a:pt x="930934" y="903855"/>
                  <a:pt x="937156" y="917587"/>
                  <a:pt x="937156" y="932568"/>
                </a:cubicBezTo>
                <a:cubicBezTo>
                  <a:pt x="937156" y="943804"/>
                  <a:pt x="945868" y="947549"/>
                  <a:pt x="948357" y="948798"/>
                </a:cubicBezTo>
                <a:cubicBezTo>
                  <a:pt x="950847" y="950046"/>
                  <a:pt x="959558" y="952543"/>
                  <a:pt x="967026" y="943804"/>
                </a:cubicBezTo>
                <a:cubicBezTo>
                  <a:pt x="976982" y="932568"/>
                  <a:pt x="990673" y="925078"/>
                  <a:pt x="1005607" y="925078"/>
                </a:cubicBezTo>
                <a:cubicBezTo>
                  <a:pt x="1020542" y="925078"/>
                  <a:pt x="1034232" y="932568"/>
                  <a:pt x="1044189" y="943804"/>
                </a:cubicBezTo>
                <a:cubicBezTo>
                  <a:pt x="1051656" y="952543"/>
                  <a:pt x="1060368" y="950046"/>
                  <a:pt x="1064102" y="948798"/>
                </a:cubicBezTo>
                <a:cubicBezTo>
                  <a:pt x="1065346" y="947549"/>
                  <a:pt x="1074058" y="943804"/>
                  <a:pt x="1074058" y="932568"/>
                </a:cubicBezTo>
                <a:cubicBezTo>
                  <a:pt x="1074058" y="917587"/>
                  <a:pt x="1080281" y="903855"/>
                  <a:pt x="1092727" y="893867"/>
                </a:cubicBezTo>
                <a:cubicBezTo>
                  <a:pt x="1103928" y="883880"/>
                  <a:pt x="1118863" y="880135"/>
                  <a:pt x="1133797" y="882632"/>
                </a:cubicBezTo>
                <a:cubicBezTo>
                  <a:pt x="1143754" y="885128"/>
                  <a:pt x="1149977" y="877638"/>
                  <a:pt x="1151221" y="875141"/>
                </a:cubicBezTo>
                <a:cubicBezTo>
                  <a:pt x="1152466" y="871396"/>
                  <a:pt x="1157444" y="863905"/>
                  <a:pt x="1149977" y="855166"/>
                </a:cubicBezTo>
                <a:cubicBezTo>
                  <a:pt x="1140020" y="843930"/>
                  <a:pt x="1136287" y="828950"/>
                  <a:pt x="1137531" y="813968"/>
                </a:cubicBezTo>
                <a:cubicBezTo>
                  <a:pt x="1141265" y="798988"/>
                  <a:pt x="1149977" y="785255"/>
                  <a:pt x="1163667" y="779013"/>
                </a:cubicBezTo>
                <a:cubicBezTo>
                  <a:pt x="1172379" y="774019"/>
                  <a:pt x="1171134" y="764032"/>
                  <a:pt x="1171134" y="761535"/>
                </a:cubicBezTo>
                <a:cubicBezTo>
                  <a:pt x="1171134" y="757790"/>
                  <a:pt x="1168645" y="749051"/>
                  <a:pt x="1157444" y="747802"/>
                </a:cubicBezTo>
                <a:cubicBezTo>
                  <a:pt x="1142509" y="744057"/>
                  <a:pt x="1130064" y="736567"/>
                  <a:pt x="1122596" y="722834"/>
                </a:cubicBezTo>
                <a:cubicBezTo>
                  <a:pt x="1113884" y="710350"/>
                  <a:pt x="1113884" y="694120"/>
                  <a:pt x="1118863" y="680388"/>
                </a:cubicBezTo>
                <a:cubicBezTo>
                  <a:pt x="1122596" y="669152"/>
                  <a:pt x="1116374" y="662910"/>
                  <a:pt x="1113884" y="661662"/>
                </a:cubicBezTo>
                <a:cubicBezTo>
                  <a:pt x="1111395" y="659165"/>
                  <a:pt x="1103928" y="654171"/>
                  <a:pt x="1095216" y="660413"/>
                </a:cubicBezTo>
                <a:cubicBezTo>
                  <a:pt x="1081526" y="667904"/>
                  <a:pt x="1065346" y="669152"/>
                  <a:pt x="1051656" y="662910"/>
                </a:cubicBezTo>
                <a:cubicBezTo>
                  <a:pt x="1037966" y="657916"/>
                  <a:pt x="1026765" y="647929"/>
                  <a:pt x="1021787" y="632948"/>
                </a:cubicBezTo>
                <a:cubicBezTo>
                  <a:pt x="1018053" y="622961"/>
                  <a:pt x="1008096" y="621712"/>
                  <a:pt x="1005607" y="621712"/>
                </a:cubicBezTo>
                <a:close/>
                <a:moveTo>
                  <a:pt x="126004" y="587756"/>
                </a:moveTo>
                <a:lnTo>
                  <a:pt x="455022" y="587756"/>
                </a:lnTo>
                <a:cubicBezTo>
                  <a:pt x="463713" y="587756"/>
                  <a:pt x="471163" y="593860"/>
                  <a:pt x="471163" y="602404"/>
                </a:cubicBezTo>
                <a:cubicBezTo>
                  <a:pt x="471163" y="612170"/>
                  <a:pt x="463713" y="619494"/>
                  <a:pt x="455022" y="619494"/>
                </a:cubicBezTo>
                <a:lnTo>
                  <a:pt x="126004" y="619494"/>
                </a:lnTo>
                <a:cubicBezTo>
                  <a:pt x="117313" y="619494"/>
                  <a:pt x="109863" y="612170"/>
                  <a:pt x="109863" y="602404"/>
                </a:cubicBezTo>
                <a:cubicBezTo>
                  <a:pt x="109863" y="593860"/>
                  <a:pt x="117313" y="587756"/>
                  <a:pt x="126004" y="587756"/>
                </a:cubicBezTo>
                <a:close/>
                <a:moveTo>
                  <a:pt x="607347" y="511851"/>
                </a:moveTo>
                <a:cubicBezTo>
                  <a:pt x="593657" y="511851"/>
                  <a:pt x="582456" y="523087"/>
                  <a:pt x="582456" y="536820"/>
                </a:cubicBezTo>
                <a:lnTo>
                  <a:pt x="582456" y="716592"/>
                </a:lnTo>
                <a:cubicBezTo>
                  <a:pt x="582456" y="747802"/>
                  <a:pt x="607347" y="771522"/>
                  <a:pt x="637217" y="771522"/>
                </a:cubicBezTo>
                <a:lnTo>
                  <a:pt x="806477" y="771522"/>
                </a:lnTo>
                <a:lnTo>
                  <a:pt x="806477" y="769025"/>
                </a:lnTo>
                <a:cubicBezTo>
                  <a:pt x="806477" y="767777"/>
                  <a:pt x="806477" y="766529"/>
                  <a:pt x="806477" y="765280"/>
                </a:cubicBezTo>
                <a:cubicBezTo>
                  <a:pt x="806477" y="764032"/>
                  <a:pt x="806477" y="762783"/>
                  <a:pt x="806477" y="761535"/>
                </a:cubicBezTo>
                <a:cubicBezTo>
                  <a:pt x="806477" y="760286"/>
                  <a:pt x="806477" y="759038"/>
                  <a:pt x="806477" y="757790"/>
                </a:cubicBezTo>
                <a:cubicBezTo>
                  <a:pt x="807722" y="756541"/>
                  <a:pt x="806477" y="755293"/>
                  <a:pt x="807722" y="755293"/>
                </a:cubicBezTo>
                <a:cubicBezTo>
                  <a:pt x="807722" y="754044"/>
                  <a:pt x="807722" y="754044"/>
                  <a:pt x="807722" y="754044"/>
                </a:cubicBezTo>
                <a:cubicBezTo>
                  <a:pt x="808966" y="752796"/>
                  <a:pt x="808966" y="750299"/>
                  <a:pt x="808966" y="749051"/>
                </a:cubicBezTo>
                <a:cubicBezTo>
                  <a:pt x="808966" y="747802"/>
                  <a:pt x="810211" y="746554"/>
                  <a:pt x="811455" y="744057"/>
                </a:cubicBezTo>
                <a:cubicBezTo>
                  <a:pt x="811455" y="744057"/>
                  <a:pt x="811455" y="742809"/>
                  <a:pt x="811455" y="741560"/>
                </a:cubicBezTo>
                <a:cubicBezTo>
                  <a:pt x="812700" y="740312"/>
                  <a:pt x="812700" y="739063"/>
                  <a:pt x="813945" y="737815"/>
                </a:cubicBezTo>
                <a:cubicBezTo>
                  <a:pt x="813945" y="736567"/>
                  <a:pt x="813945" y="736567"/>
                  <a:pt x="815189" y="735318"/>
                </a:cubicBezTo>
                <a:cubicBezTo>
                  <a:pt x="816434" y="734070"/>
                  <a:pt x="816434" y="732821"/>
                  <a:pt x="818923" y="732821"/>
                </a:cubicBezTo>
                <a:cubicBezTo>
                  <a:pt x="818923" y="731573"/>
                  <a:pt x="818923" y="731573"/>
                  <a:pt x="820167" y="730324"/>
                </a:cubicBezTo>
                <a:cubicBezTo>
                  <a:pt x="820167" y="729076"/>
                  <a:pt x="822657" y="727828"/>
                  <a:pt x="822657" y="726579"/>
                </a:cubicBezTo>
                <a:cubicBezTo>
                  <a:pt x="823901" y="726579"/>
                  <a:pt x="825146" y="725331"/>
                  <a:pt x="825146" y="725331"/>
                </a:cubicBezTo>
                <a:cubicBezTo>
                  <a:pt x="826390" y="724082"/>
                  <a:pt x="827635" y="722834"/>
                  <a:pt x="828879" y="722834"/>
                </a:cubicBezTo>
                <a:cubicBezTo>
                  <a:pt x="828879" y="721586"/>
                  <a:pt x="830124" y="721586"/>
                  <a:pt x="831368" y="720337"/>
                </a:cubicBezTo>
                <a:cubicBezTo>
                  <a:pt x="832613" y="720337"/>
                  <a:pt x="833858" y="719089"/>
                  <a:pt x="835102" y="719089"/>
                </a:cubicBezTo>
                <a:cubicBezTo>
                  <a:pt x="836347" y="719089"/>
                  <a:pt x="837591" y="717840"/>
                  <a:pt x="837591" y="717840"/>
                </a:cubicBezTo>
                <a:cubicBezTo>
                  <a:pt x="840080" y="716592"/>
                  <a:pt x="840080" y="716592"/>
                  <a:pt x="841325" y="716592"/>
                </a:cubicBezTo>
                <a:cubicBezTo>
                  <a:pt x="843814" y="715344"/>
                  <a:pt x="846303" y="715344"/>
                  <a:pt x="848792" y="715344"/>
                </a:cubicBezTo>
                <a:cubicBezTo>
                  <a:pt x="853771" y="714095"/>
                  <a:pt x="857504" y="710350"/>
                  <a:pt x="859993" y="706605"/>
                </a:cubicBezTo>
                <a:cubicBezTo>
                  <a:pt x="863727" y="701611"/>
                  <a:pt x="863727" y="696617"/>
                  <a:pt x="862483" y="691624"/>
                </a:cubicBezTo>
                <a:cubicBezTo>
                  <a:pt x="861238" y="689127"/>
                  <a:pt x="859993" y="686630"/>
                  <a:pt x="859993" y="682885"/>
                </a:cubicBezTo>
                <a:cubicBezTo>
                  <a:pt x="858749" y="680388"/>
                  <a:pt x="858749" y="677891"/>
                  <a:pt x="858749" y="675394"/>
                </a:cubicBezTo>
                <a:cubicBezTo>
                  <a:pt x="857504" y="669152"/>
                  <a:pt x="858749" y="664158"/>
                  <a:pt x="859993" y="660413"/>
                </a:cubicBezTo>
                <a:cubicBezTo>
                  <a:pt x="861238" y="656668"/>
                  <a:pt x="862483" y="654171"/>
                  <a:pt x="863727" y="652923"/>
                </a:cubicBezTo>
                <a:lnTo>
                  <a:pt x="863727" y="651674"/>
                </a:lnTo>
                <a:cubicBezTo>
                  <a:pt x="864972" y="649177"/>
                  <a:pt x="866216" y="647929"/>
                  <a:pt x="867461" y="646680"/>
                </a:cubicBezTo>
                <a:cubicBezTo>
                  <a:pt x="867461" y="645432"/>
                  <a:pt x="867461" y="644184"/>
                  <a:pt x="868705" y="644184"/>
                </a:cubicBezTo>
                <a:cubicBezTo>
                  <a:pt x="869950" y="641687"/>
                  <a:pt x="871194" y="641687"/>
                  <a:pt x="871194" y="640438"/>
                </a:cubicBezTo>
                <a:cubicBezTo>
                  <a:pt x="872439" y="639190"/>
                  <a:pt x="873684" y="637942"/>
                  <a:pt x="874928" y="637942"/>
                </a:cubicBezTo>
                <a:cubicBezTo>
                  <a:pt x="876173" y="636693"/>
                  <a:pt x="876173" y="636693"/>
                  <a:pt x="876173" y="635445"/>
                </a:cubicBezTo>
                <a:cubicBezTo>
                  <a:pt x="877417" y="635445"/>
                  <a:pt x="877417" y="635445"/>
                  <a:pt x="877417" y="634196"/>
                </a:cubicBezTo>
                <a:cubicBezTo>
                  <a:pt x="878662" y="634196"/>
                  <a:pt x="878662" y="634196"/>
                  <a:pt x="878662" y="634196"/>
                </a:cubicBezTo>
                <a:lnTo>
                  <a:pt x="878662" y="536820"/>
                </a:lnTo>
                <a:cubicBezTo>
                  <a:pt x="878662" y="523087"/>
                  <a:pt x="867461" y="511851"/>
                  <a:pt x="853771" y="511851"/>
                </a:cubicBezTo>
                <a:close/>
                <a:moveTo>
                  <a:pt x="125869" y="510854"/>
                </a:moveTo>
                <a:lnTo>
                  <a:pt x="306857" y="510854"/>
                </a:lnTo>
                <a:cubicBezTo>
                  <a:pt x="316707" y="510854"/>
                  <a:pt x="322863" y="519094"/>
                  <a:pt x="322863" y="527334"/>
                </a:cubicBezTo>
                <a:cubicBezTo>
                  <a:pt x="322863" y="535573"/>
                  <a:pt x="316707" y="542636"/>
                  <a:pt x="306857" y="542636"/>
                </a:cubicBezTo>
                <a:lnTo>
                  <a:pt x="125869" y="542636"/>
                </a:lnTo>
                <a:cubicBezTo>
                  <a:pt x="117250" y="542636"/>
                  <a:pt x="109863" y="535573"/>
                  <a:pt x="109863" y="527334"/>
                </a:cubicBezTo>
                <a:cubicBezTo>
                  <a:pt x="109863" y="519094"/>
                  <a:pt x="117250" y="510854"/>
                  <a:pt x="125869" y="510854"/>
                </a:cubicBezTo>
                <a:close/>
                <a:moveTo>
                  <a:pt x="143125" y="179772"/>
                </a:moveTo>
                <a:lnTo>
                  <a:pt x="143125" y="401991"/>
                </a:lnTo>
                <a:cubicBezTo>
                  <a:pt x="143125" y="403239"/>
                  <a:pt x="143125" y="404487"/>
                  <a:pt x="144369" y="404487"/>
                </a:cubicBezTo>
                <a:lnTo>
                  <a:pt x="877417" y="404487"/>
                </a:lnTo>
                <a:cubicBezTo>
                  <a:pt x="877417" y="404487"/>
                  <a:pt x="878662" y="403239"/>
                  <a:pt x="878662" y="401991"/>
                </a:cubicBezTo>
                <a:lnTo>
                  <a:pt x="878662" y="179772"/>
                </a:lnTo>
                <a:close/>
                <a:moveTo>
                  <a:pt x="32359" y="179772"/>
                </a:moveTo>
                <a:lnTo>
                  <a:pt x="32359" y="823956"/>
                </a:lnTo>
                <a:cubicBezTo>
                  <a:pt x="32359" y="836440"/>
                  <a:pt x="42315" y="846427"/>
                  <a:pt x="54761" y="846427"/>
                </a:cubicBezTo>
                <a:lnTo>
                  <a:pt x="828879" y="846427"/>
                </a:lnTo>
                <a:cubicBezTo>
                  <a:pt x="828879" y="845179"/>
                  <a:pt x="830124" y="843930"/>
                  <a:pt x="830124" y="842682"/>
                </a:cubicBezTo>
                <a:cubicBezTo>
                  <a:pt x="831368" y="842682"/>
                  <a:pt x="831368" y="840185"/>
                  <a:pt x="832613" y="840185"/>
                </a:cubicBezTo>
                <a:cubicBezTo>
                  <a:pt x="833858" y="837688"/>
                  <a:pt x="835102" y="835192"/>
                  <a:pt x="836347" y="833943"/>
                </a:cubicBezTo>
                <a:cubicBezTo>
                  <a:pt x="840080" y="830198"/>
                  <a:pt x="841325" y="825204"/>
                  <a:pt x="840080" y="818962"/>
                </a:cubicBezTo>
                <a:cubicBezTo>
                  <a:pt x="840080" y="815217"/>
                  <a:pt x="836347" y="810223"/>
                  <a:pt x="832613" y="807726"/>
                </a:cubicBezTo>
                <a:cubicBezTo>
                  <a:pt x="831368" y="806478"/>
                  <a:pt x="830124" y="806478"/>
                  <a:pt x="828879" y="805230"/>
                </a:cubicBezTo>
                <a:cubicBezTo>
                  <a:pt x="827635" y="805230"/>
                  <a:pt x="826390" y="805230"/>
                  <a:pt x="825146" y="805230"/>
                </a:cubicBezTo>
                <a:lnTo>
                  <a:pt x="637217" y="805230"/>
                </a:lnTo>
                <a:cubicBezTo>
                  <a:pt x="588679" y="805230"/>
                  <a:pt x="548853" y="766529"/>
                  <a:pt x="548853" y="716592"/>
                </a:cubicBezTo>
                <a:lnTo>
                  <a:pt x="548853" y="536820"/>
                </a:lnTo>
                <a:cubicBezTo>
                  <a:pt x="548853" y="504361"/>
                  <a:pt x="576233" y="478144"/>
                  <a:pt x="607347" y="478144"/>
                </a:cubicBezTo>
                <a:lnTo>
                  <a:pt x="853771" y="478144"/>
                </a:lnTo>
                <a:cubicBezTo>
                  <a:pt x="886129" y="478144"/>
                  <a:pt x="912265" y="504361"/>
                  <a:pt x="912265" y="536820"/>
                </a:cubicBezTo>
                <a:lnTo>
                  <a:pt x="912265" y="624209"/>
                </a:lnTo>
                <a:cubicBezTo>
                  <a:pt x="919732" y="624209"/>
                  <a:pt x="927200" y="626706"/>
                  <a:pt x="934667" y="630451"/>
                </a:cubicBezTo>
                <a:cubicBezTo>
                  <a:pt x="938401" y="634196"/>
                  <a:pt x="943379" y="634196"/>
                  <a:pt x="948357" y="631700"/>
                </a:cubicBezTo>
                <a:cubicBezTo>
                  <a:pt x="953336" y="630451"/>
                  <a:pt x="957069" y="626706"/>
                  <a:pt x="958314" y="622961"/>
                </a:cubicBezTo>
                <a:cubicBezTo>
                  <a:pt x="959558" y="617967"/>
                  <a:pt x="962048" y="615470"/>
                  <a:pt x="963292" y="611725"/>
                </a:cubicBezTo>
                <a:cubicBezTo>
                  <a:pt x="963292" y="611725"/>
                  <a:pt x="963292" y="610476"/>
                  <a:pt x="964537" y="610476"/>
                </a:cubicBezTo>
                <a:cubicBezTo>
                  <a:pt x="965781" y="607980"/>
                  <a:pt x="968270" y="605483"/>
                  <a:pt x="969515" y="602986"/>
                </a:cubicBezTo>
                <a:lnTo>
                  <a:pt x="970760" y="602986"/>
                </a:lnTo>
                <a:cubicBezTo>
                  <a:pt x="973249" y="600489"/>
                  <a:pt x="975738" y="597992"/>
                  <a:pt x="978227" y="596744"/>
                </a:cubicBezTo>
                <a:cubicBezTo>
                  <a:pt x="979472" y="596744"/>
                  <a:pt x="979472" y="595495"/>
                  <a:pt x="980716" y="595495"/>
                </a:cubicBezTo>
                <a:cubicBezTo>
                  <a:pt x="983205" y="594247"/>
                  <a:pt x="985694" y="592998"/>
                  <a:pt x="988183" y="591750"/>
                </a:cubicBezTo>
                <a:lnTo>
                  <a:pt x="989428" y="590502"/>
                </a:lnTo>
                <a:lnTo>
                  <a:pt x="989428" y="179772"/>
                </a:lnTo>
                <a:lnTo>
                  <a:pt x="912265" y="179772"/>
                </a:lnTo>
                <a:lnTo>
                  <a:pt x="912265" y="401991"/>
                </a:lnTo>
                <a:cubicBezTo>
                  <a:pt x="912265" y="421965"/>
                  <a:pt x="896086" y="438195"/>
                  <a:pt x="877417" y="438195"/>
                </a:cubicBezTo>
                <a:lnTo>
                  <a:pt x="144369" y="438195"/>
                </a:lnTo>
                <a:cubicBezTo>
                  <a:pt x="125701" y="438195"/>
                  <a:pt x="109521" y="421965"/>
                  <a:pt x="109521" y="401991"/>
                </a:cubicBezTo>
                <a:lnTo>
                  <a:pt x="109521" y="179772"/>
                </a:lnTo>
                <a:close/>
                <a:moveTo>
                  <a:pt x="898116" y="71410"/>
                </a:moveTo>
                <a:cubicBezTo>
                  <a:pt x="908370" y="71410"/>
                  <a:pt x="916060" y="79366"/>
                  <a:pt x="916060" y="89974"/>
                </a:cubicBezTo>
                <a:cubicBezTo>
                  <a:pt x="916060" y="100581"/>
                  <a:pt x="908370" y="108537"/>
                  <a:pt x="898116" y="108537"/>
                </a:cubicBezTo>
                <a:cubicBezTo>
                  <a:pt x="887861" y="108537"/>
                  <a:pt x="878889" y="100581"/>
                  <a:pt x="878889" y="89974"/>
                </a:cubicBezTo>
                <a:cubicBezTo>
                  <a:pt x="878889" y="79366"/>
                  <a:pt x="887861" y="71410"/>
                  <a:pt x="898116" y="71410"/>
                </a:cubicBezTo>
                <a:close/>
                <a:moveTo>
                  <a:pt x="825422" y="71410"/>
                </a:moveTo>
                <a:cubicBezTo>
                  <a:pt x="835675" y="71410"/>
                  <a:pt x="844646" y="79366"/>
                  <a:pt x="844646" y="89974"/>
                </a:cubicBezTo>
                <a:cubicBezTo>
                  <a:pt x="844646" y="100581"/>
                  <a:pt x="835675" y="108537"/>
                  <a:pt x="825422" y="108537"/>
                </a:cubicBezTo>
                <a:cubicBezTo>
                  <a:pt x="815169" y="108537"/>
                  <a:pt x="807479" y="100581"/>
                  <a:pt x="807479" y="89974"/>
                </a:cubicBezTo>
                <a:cubicBezTo>
                  <a:pt x="807479" y="79366"/>
                  <a:pt x="815169" y="71410"/>
                  <a:pt x="825422" y="71410"/>
                </a:cubicBezTo>
                <a:close/>
                <a:moveTo>
                  <a:pt x="749802" y="71410"/>
                </a:moveTo>
                <a:cubicBezTo>
                  <a:pt x="760055" y="71410"/>
                  <a:pt x="767744" y="79366"/>
                  <a:pt x="767744" y="89974"/>
                </a:cubicBezTo>
                <a:cubicBezTo>
                  <a:pt x="767744" y="100581"/>
                  <a:pt x="760055" y="108537"/>
                  <a:pt x="749802" y="108537"/>
                </a:cubicBezTo>
                <a:cubicBezTo>
                  <a:pt x="739549" y="108537"/>
                  <a:pt x="730577" y="100581"/>
                  <a:pt x="730577" y="89974"/>
                </a:cubicBezTo>
                <a:cubicBezTo>
                  <a:pt x="730577" y="79366"/>
                  <a:pt x="739549" y="71410"/>
                  <a:pt x="749802" y="71410"/>
                </a:cubicBezTo>
                <a:close/>
                <a:moveTo>
                  <a:pt x="125869" y="71410"/>
                </a:moveTo>
                <a:lnTo>
                  <a:pt x="234214" y="71410"/>
                </a:lnTo>
                <a:cubicBezTo>
                  <a:pt x="242833" y="71410"/>
                  <a:pt x="251451" y="78473"/>
                  <a:pt x="251451" y="86712"/>
                </a:cubicBezTo>
                <a:cubicBezTo>
                  <a:pt x="251451" y="96129"/>
                  <a:pt x="242833" y="103192"/>
                  <a:pt x="234214" y="103192"/>
                </a:cubicBezTo>
                <a:lnTo>
                  <a:pt x="125869" y="103192"/>
                </a:lnTo>
                <a:cubicBezTo>
                  <a:pt x="117250" y="103192"/>
                  <a:pt x="109863" y="96129"/>
                  <a:pt x="109863" y="86712"/>
                </a:cubicBezTo>
                <a:cubicBezTo>
                  <a:pt x="109863" y="78473"/>
                  <a:pt x="117250" y="71410"/>
                  <a:pt x="125869" y="71410"/>
                </a:cubicBezTo>
                <a:close/>
                <a:moveTo>
                  <a:pt x="54761" y="32459"/>
                </a:moveTo>
                <a:cubicBezTo>
                  <a:pt x="42315" y="32459"/>
                  <a:pt x="32359" y="42446"/>
                  <a:pt x="32359" y="54930"/>
                </a:cubicBezTo>
                <a:lnTo>
                  <a:pt x="32359" y="146065"/>
                </a:lnTo>
                <a:lnTo>
                  <a:pt x="109521" y="146065"/>
                </a:lnTo>
                <a:lnTo>
                  <a:pt x="912265" y="146065"/>
                </a:lnTo>
                <a:lnTo>
                  <a:pt x="989428" y="146065"/>
                </a:lnTo>
                <a:lnTo>
                  <a:pt x="989428" y="54930"/>
                </a:lnTo>
                <a:cubicBezTo>
                  <a:pt x="989428" y="42446"/>
                  <a:pt x="979472" y="32459"/>
                  <a:pt x="968270" y="32459"/>
                </a:cubicBezTo>
                <a:close/>
                <a:moveTo>
                  <a:pt x="54761" y="0"/>
                </a:moveTo>
                <a:lnTo>
                  <a:pt x="968270" y="0"/>
                </a:lnTo>
                <a:cubicBezTo>
                  <a:pt x="998140" y="0"/>
                  <a:pt x="1021787" y="24968"/>
                  <a:pt x="1021787" y="54930"/>
                </a:cubicBezTo>
                <a:lnTo>
                  <a:pt x="1021787" y="590502"/>
                </a:lnTo>
                <a:cubicBezTo>
                  <a:pt x="1035477" y="596744"/>
                  <a:pt x="1047922" y="606731"/>
                  <a:pt x="1052901" y="622961"/>
                </a:cubicBezTo>
                <a:cubicBezTo>
                  <a:pt x="1054145" y="626706"/>
                  <a:pt x="1057879" y="630451"/>
                  <a:pt x="1062857" y="631700"/>
                </a:cubicBezTo>
                <a:cubicBezTo>
                  <a:pt x="1067836" y="634196"/>
                  <a:pt x="1072814" y="634196"/>
                  <a:pt x="1077792" y="630451"/>
                </a:cubicBezTo>
                <a:cubicBezTo>
                  <a:pt x="1096460" y="620464"/>
                  <a:pt x="1118863" y="621712"/>
                  <a:pt x="1135042" y="635445"/>
                </a:cubicBezTo>
                <a:cubicBezTo>
                  <a:pt x="1151221" y="649177"/>
                  <a:pt x="1157444" y="671649"/>
                  <a:pt x="1149977" y="691624"/>
                </a:cubicBezTo>
                <a:cubicBezTo>
                  <a:pt x="1148732" y="696617"/>
                  <a:pt x="1148732" y="701611"/>
                  <a:pt x="1151221" y="706605"/>
                </a:cubicBezTo>
                <a:cubicBezTo>
                  <a:pt x="1153710" y="710350"/>
                  <a:pt x="1157444" y="714095"/>
                  <a:pt x="1162422" y="715344"/>
                </a:cubicBezTo>
                <a:cubicBezTo>
                  <a:pt x="1183580" y="717840"/>
                  <a:pt x="1201004" y="734070"/>
                  <a:pt x="1203493" y="755293"/>
                </a:cubicBezTo>
                <a:cubicBezTo>
                  <a:pt x="1207227" y="776516"/>
                  <a:pt x="1198515" y="797739"/>
                  <a:pt x="1178602" y="807726"/>
                </a:cubicBezTo>
                <a:cubicBezTo>
                  <a:pt x="1174868" y="810223"/>
                  <a:pt x="1171134" y="815217"/>
                  <a:pt x="1171134" y="818962"/>
                </a:cubicBezTo>
                <a:cubicBezTo>
                  <a:pt x="1169890" y="825204"/>
                  <a:pt x="1171134" y="830198"/>
                  <a:pt x="1174868" y="833943"/>
                </a:cubicBezTo>
                <a:cubicBezTo>
                  <a:pt x="1188558" y="850173"/>
                  <a:pt x="1191047" y="872644"/>
                  <a:pt x="1179846" y="891370"/>
                </a:cubicBezTo>
                <a:cubicBezTo>
                  <a:pt x="1169890" y="910097"/>
                  <a:pt x="1148732" y="918836"/>
                  <a:pt x="1127575" y="915090"/>
                </a:cubicBezTo>
                <a:cubicBezTo>
                  <a:pt x="1122596" y="915090"/>
                  <a:pt x="1117618" y="915090"/>
                  <a:pt x="1113884" y="918836"/>
                </a:cubicBezTo>
                <a:cubicBezTo>
                  <a:pt x="1108906" y="922581"/>
                  <a:pt x="1107662" y="927574"/>
                  <a:pt x="1107662" y="932568"/>
                </a:cubicBezTo>
                <a:cubicBezTo>
                  <a:pt x="1107662" y="953791"/>
                  <a:pt x="1095216" y="972518"/>
                  <a:pt x="1074058" y="980008"/>
                </a:cubicBezTo>
                <a:cubicBezTo>
                  <a:pt x="1054145" y="987499"/>
                  <a:pt x="1032988" y="981256"/>
                  <a:pt x="1019298" y="963779"/>
                </a:cubicBezTo>
                <a:cubicBezTo>
                  <a:pt x="1013075" y="956288"/>
                  <a:pt x="999385" y="956288"/>
                  <a:pt x="993162" y="963779"/>
                </a:cubicBezTo>
                <a:cubicBezTo>
                  <a:pt x="983205" y="976263"/>
                  <a:pt x="969515" y="983753"/>
                  <a:pt x="954580" y="983753"/>
                </a:cubicBezTo>
                <a:cubicBezTo>
                  <a:pt x="948357" y="983753"/>
                  <a:pt x="942135" y="982505"/>
                  <a:pt x="937156" y="980008"/>
                </a:cubicBezTo>
                <a:cubicBezTo>
                  <a:pt x="915999" y="972518"/>
                  <a:pt x="903553" y="953791"/>
                  <a:pt x="903553" y="932568"/>
                </a:cubicBezTo>
                <a:cubicBezTo>
                  <a:pt x="904798" y="927574"/>
                  <a:pt x="902309" y="922581"/>
                  <a:pt x="898575" y="918836"/>
                </a:cubicBezTo>
                <a:cubicBezTo>
                  <a:pt x="893597" y="915090"/>
                  <a:pt x="889863" y="915090"/>
                  <a:pt x="883640" y="915090"/>
                </a:cubicBezTo>
                <a:cubicBezTo>
                  <a:pt x="862483" y="918836"/>
                  <a:pt x="842570" y="910097"/>
                  <a:pt x="831368" y="891370"/>
                </a:cubicBezTo>
                <a:cubicBezTo>
                  <a:pt x="828879" y="887625"/>
                  <a:pt x="827635" y="883880"/>
                  <a:pt x="826390" y="878886"/>
                </a:cubicBezTo>
                <a:lnTo>
                  <a:pt x="54761" y="878886"/>
                </a:lnTo>
                <a:cubicBezTo>
                  <a:pt x="23647" y="878886"/>
                  <a:pt x="0" y="853918"/>
                  <a:pt x="0" y="823956"/>
                </a:cubicBezTo>
                <a:lnTo>
                  <a:pt x="0" y="54930"/>
                </a:lnTo>
                <a:cubicBezTo>
                  <a:pt x="0" y="24968"/>
                  <a:pt x="23647" y="0"/>
                  <a:pt x="54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ABCEC-E7B4-904F-AF8A-156922B458A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123F7-99A0-A74F-96F1-368835270F25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43C5A-0697-0E45-B69E-E8C7E51A16F8}"/>
              </a:ext>
            </a:extLst>
          </p:cNvPr>
          <p:cNvSpPr txBox="1"/>
          <p:nvPr/>
        </p:nvSpPr>
        <p:spPr>
          <a:xfrm>
            <a:off x="1556937" y="5026743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DEFC6-FA8A-D548-84B6-D3525297F338}"/>
              </a:ext>
            </a:extLst>
          </p:cNvPr>
          <p:cNvSpPr txBox="1"/>
          <p:nvPr/>
        </p:nvSpPr>
        <p:spPr>
          <a:xfrm>
            <a:off x="1556937" y="5541953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97FC1-D72A-5144-BB1F-9E31500B1DC0}"/>
              </a:ext>
            </a:extLst>
          </p:cNvPr>
          <p:cNvSpPr txBox="1"/>
          <p:nvPr/>
        </p:nvSpPr>
        <p:spPr>
          <a:xfrm>
            <a:off x="1556937" y="7386671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09136-9DE1-A346-86E9-5DAF0E425ABC}"/>
              </a:ext>
            </a:extLst>
          </p:cNvPr>
          <p:cNvSpPr txBox="1"/>
          <p:nvPr/>
        </p:nvSpPr>
        <p:spPr>
          <a:xfrm>
            <a:off x="1556937" y="7901881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3192E-4044-B043-A1EA-DC57C6877478}"/>
              </a:ext>
            </a:extLst>
          </p:cNvPr>
          <p:cNvSpPr txBox="1"/>
          <p:nvPr/>
        </p:nvSpPr>
        <p:spPr>
          <a:xfrm>
            <a:off x="1556937" y="9746844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2D3C5-8FA9-5F4A-BE58-B3D5F0161F33}"/>
              </a:ext>
            </a:extLst>
          </p:cNvPr>
          <p:cNvSpPr txBox="1"/>
          <p:nvPr/>
        </p:nvSpPr>
        <p:spPr>
          <a:xfrm>
            <a:off x="1556937" y="10262054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CEE41-15BD-D044-A3B7-3B8E790496BD}"/>
              </a:ext>
            </a:extLst>
          </p:cNvPr>
          <p:cNvSpPr txBox="1"/>
          <p:nvPr/>
        </p:nvSpPr>
        <p:spPr>
          <a:xfrm>
            <a:off x="18090070" y="3840495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154F9-EB15-104E-9A76-58D364350534}"/>
              </a:ext>
            </a:extLst>
          </p:cNvPr>
          <p:cNvSpPr txBox="1"/>
          <p:nvPr/>
        </p:nvSpPr>
        <p:spPr>
          <a:xfrm>
            <a:off x="18090070" y="4355705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27357-E7F9-9442-B371-C49A3FDAF644}"/>
              </a:ext>
            </a:extLst>
          </p:cNvPr>
          <p:cNvSpPr txBox="1"/>
          <p:nvPr/>
        </p:nvSpPr>
        <p:spPr>
          <a:xfrm>
            <a:off x="18090070" y="6204547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4591D5-F4DA-4B4B-8745-4C995CF3C80E}"/>
              </a:ext>
            </a:extLst>
          </p:cNvPr>
          <p:cNvSpPr txBox="1"/>
          <p:nvPr/>
        </p:nvSpPr>
        <p:spPr>
          <a:xfrm>
            <a:off x="18090070" y="6719757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BE806-9C51-614F-B746-733A01E557D2}"/>
              </a:ext>
            </a:extLst>
          </p:cNvPr>
          <p:cNvSpPr txBox="1"/>
          <p:nvPr/>
        </p:nvSpPr>
        <p:spPr>
          <a:xfrm>
            <a:off x="18090070" y="8570326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B656C2-F750-FC4B-B2C3-050DE419CD16}"/>
              </a:ext>
            </a:extLst>
          </p:cNvPr>
          <p:cNvSpPr txBox="1"/>
          <p:nvPr/>
        </p:nvSpPr>
        <p:spPr>
          <a:xfrm>
            <a:off x="18090070" y="9085536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5B8CD7-7D44-F640-93EB-FE4C3A4AFE66}"/>
              </a:ext>
            </a:extLst>
          </p:cNvPr>
          <p:cNvSpPr txBox="1"/>
          <p:nvPr/>
        </p:nvSpPr>
        <p:spPr>
          <a:xfrm>
            <a:off x="18090070" y="10932916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ABEA3-3982-674B-B726-382C7A27C27C}"/>
              </a:ext>
            </a:extLst>
          </p:cNvPr>
          <p:cNvSpPr txBox="1"/>
          <p:nvPr/>
        </p:nvSpPr>
        <p:spPr>
          <a:xfrm>
            <a:off x="18090070" y="11448126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8280E2-BCC2-684A-A901-B87088BA102D}"/>
              </a:ext>
            </a:extLst>
          </p:cNvPr>
          <p:cNvSpPr txBox="1"/>
          <p:nvPr/>
        </p:nvSpPr>
        <p:spPr>
          <a:xfrm>
            <a:off x="10979701" y="7571534"/>
            <a:ext cx="241824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418826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5">
            <a:extLst>
              <a:ext uri="{FF2B5EF4-FFF2-40B4-BE49-F238E27FC236}">
                <a16:creationId xmlns:a16="http://schemas.microsoft.com/office/drawing/2014/main" id="{0D002B41-D9BB-2243-A924-29B7EFF48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219" y="3287521"/>
            <a:ext cx="3109064" cy="2993712"/>
          </a:xfrm>
          <a:custGeom>
            <a:avLst/>
            <a:gdLst>
              <a:gd name="T0" fmla="*/ 1248 w 2496"/>
              <a:gd name="T1" fmla="*/ 2404 h 2405"/>
              <a:gd name="T2" fmla="*/ 0 w 2496"/>
              <a:gd name="T3" fmla="*/ 1248 h 2405"/>
              <a:gd name="T4" fmla="*/ 0 w 2496"/>
              <a:gd name="T5" fmla="*/ 1248 h 2405"/>
              <a:gd name="T6" fmla="*/ 1248 w 2496"/>
              <a:gd name="T7" fmla="*/ 0 h 2405"/>
              <a:gd name="T8" fmla="*/ 1248 w 2496"/>
              <a:gd name="T9" fmla="*/ 0 h 2405"/>
              <a:gd name="T10" fmla="*/ 1248 w 2496"/>
              <a:gd name="T11" fmla="*/ 0 h 2405"/>
              <a:gd name="T12" fmla="*/ 2495 w 2496"/>
              <a:gd name="T13" fmla="*/ 1248 h 2405"/>
              <a:gd name="T14" fmla="*/ 1248 w 2496"/>
              <a:gd name="T15" fmla="*/ 2404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6" h="2405">
                <a:moveTo>
                  <a:pt x="1248" y="2404"/>
                </a:moveTo>
                <a:lnTo>
                  <a:pt x="0" y="1248"/>
                </a:lnTo>
                <a:lnTo>
                  <a:pt x="0" y="1248"/>
                </a:lnTo>
                <a:cubicBezTo>
                  <a:pt x="0" y="559"/>
                  <a:pt x="558" y="0"/>
                  <a:pt x="1248" y="0"/>
                </a:cubicBezTo>
                <a:lnTo>
                  <a:pt x="1248" y="0"/>
                </a:lnTo>
                <a:lnTo>
                  <a:pt x="1248" y="0"/>
                </a:lnTo>
                <a:cubicBezTo>
                  <a:pt x="1936" y="0"/>
                  <a:pt x="2495" y="559"/>
                  <a:pt x="2495" y="1248"/>
                </a:cubicBezTo>
                <a:lnTo>
                  <a:pt x="1248" y="240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66">
            <a:extLst>
              <a:ext uri="{FF2B5EF4-FFF2-40B4-BE49-F238E27FC236}">
                <a16:creationId xmlns:a16="http://schemas.microsoft.com/office/drawing/2014/main" id="{D001F8B8-57BD-7143-A4F0-55ABA970A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219" y="9967065"/>
            <a:ext cx="3109064" cy="2993712"/>
          </a:xfrm>
          <a:custGeom>
            <a:avLst/>
            <a:gdLst>
              <a:gd name="T0" fmla="*/ 1248 w 2496"/>
              <a:gd name="T1" fmla="*/ 0 h 2405"/>
              <a:gd name="T2" fmla="*/ 2495 w 2496"/>
              <a:gd name="T3" fmla="*/ 1156 h 2405"/>
              <a:gd name="T4" fmla="*/ 2495 w 2496"/>
              <a:gd name="T5" fmla="*/ 1156 h 2405"/>
              <a:gd name="T6" fmla="*/ 1248 w 2496"/>
              <a:gd name="T7" fmla="*/ 2404 h 2405"/>
              <a:gd name="T8" fmla="*/ 1248 w 2496"/>
              <a:gd name="T9" fmla="*/ 2404 h 2405"/>
              <a:gd name="T10" fmla="*/ 1248 w 2496"/>
              <a:gd name="T11" fmla="*/ 2404 h 2405"/>
              <a:gd name="T12" fmla="*/ 0 w 2496"/>
              <a:gd name="T13" fmla="*/ 1156 h 2405"/>
              <a:gd name="T14" fmla="*/ 1248 w 2496"/>
              <a:gd name="T15" fmla="*/ 0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6" h="2405">
                <a:moveTo>
                  <a:pt x="1248" y="0"/>
                </a:moveTo>
                <a:lnTo>
                  <a:pt x="2495" y="1156"/>
                </a:lnTo>
                <a:lnTo>
                  <a:pt x="2495" y="1156"/>
                </a:lnTo>
                <a:cubicBezTo>
                  <a:pt x="2495" y="1845"/>
                  <a:pt x="1936" y="2404"/>
                  <a:pt x="1248" y="2404"/>
                </a:cubicBezTo>
                <a:lnTo>
                  <a:pt x="1248" y="2404"/>
                </a:lnTo>
                <a:lnTo>
                  <a:pt x="1248" y="2404"/>
                </a:lnTo>
                <a:cubicBezTo>
                  <a:pt x="558" y="2404"/>
                  <a:pt x="0" y="1845"/>
                  <a:pt x="0" y="1156"/>
                </a:cubicBezTo>
                <a:lnTo>
                  <a:pt x="124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67">
            <a:extLst>
              <a:ext uri="{FF2B5EF4-FFF2-40B4-BE49-F238E27FC236}">
                <a16:creationId xmlns:a16="http://schemas.microsoft.com/office/drawing/2014/main" id="{D5981507-26FD-EB4A-B3E3-62F1DD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685" y="4842057"/>
            <a:ext cx="3054134" cy="3153009"/>
          </a:xfrm>
          <a:custGeom>
            <a:avLst/>
            <a:gdLst>
              <a:gd name="T0" fmla="*/ 2451 w 2452"/>
              <a:gd name="T1" fmla="*/ 1956 h 2533"/>
              <a:gd name="T2" fmla="*/ 851 w 2452"/>
              <a:gd name="T3" fmla="*/ 2532 h 2533"/>
              <a:gd name="T4" fmla="*/ 851 w 2452"/>
              <a:gd name="T5" fmla="*/ 2532 h 2533"/>
              <a:gd name="T6" fmla="*/ 316 w 2452"/>
              <a:gd name="T7" fmla="*/ 851 h 2533"/>
              <a:gd name="T8" fmla="*/ 316 w 2452"/>
              <a:gd name="T9" fmla="*/ 851 h 2533"/>
              <a:gd name="T10" fmla="*/ 1999 w 2452"/>
              <a:gd name="T11" fmla="*/ 317 h 2533"/>
              <a:gd name="T12" fmla="*/ 2451 w 2452"/>
              <a:gd name="T13" fmla="*/ 1956 h 2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2" h="2533">
                <a:moveTo>
                  <a:pt x="2451" y="1956"/>
                </a:moveTo>
                <a:lnTo>
                  <a:pt x="851" y="2532"/>
                </a:lnTo>
                <a:lnTo>
                  <a:pt x="851" y="2532"/>
                </a:lnTo>
                <a:cubicBezTo>
                  <a:pt x="239" y="2215"/>
                  <a:pt x="0" y="1463"/>
                  <a:pt x="316" y="851"/>
                </a:cubicBezTo>
                <a:lnTo>
                  <a:pt x="316" y="851"/>
                </a:lnTo>
                <a:cubicBezTo>
                  <a:pt x="634" y="239"/>
                  <a:pt x="1387" y="0"/>
                  <a:pt x="1999" y="317"/>
                </a:cubicBezTo>
                <a:lnTo>
                  <a:pt x="2451" y="19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8">
            <a:extLst>
              <a:ext uri="{FF2B5EF4-FFF2-40B4-BE49-F238E27FC236}">
                <a16:creationId xmlns:a16="http://schemas.microsoft.com/office/drawing/2014/main" id="{AB9CDDC0-9E27-8C4A-B73B-02466E3E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674" y="8253235"/>
            <a:ext cx="3054134" cy="3158504"/>
          </a:xfrm>
          <a:custGeom>
            <a:avLst/>
            <a:gdLst>
              <a:gd name="T0" fmla="*/ 0 w 2452"/>
              <a:gd name="T1" fmla="*/ 577 h 2534"/>
              <a:gd name="T2" fmla="*/ 1600 w 2452"/>
              <a:gd name="T3" fmla="*/ 0 h 2534"/>
              <a:gd name="T4" fmla="*/ 1600 w 2452"/>
              <a:gd name="T5" fmla="*/ 0 h 2534"/>
              <a:gd name="T6" fmla="*/ 2134 w 2452"/>
              <a:gd name="T7" fmla="*/ 1682 h 2534"/>
              <a:gd name="T8" fmla="*/ 2134 w 2452"/>
              <a:gd name="T9" fmla="*/ 1682 h 2534"/>
              <a:gd name="T10" fmla="*/ 2134 w 2452"/>
              <a:gd name="T11" fmla="*/ 1682 h 2534"/>
              <a:gd name="T12" fmla="*/ 452 w 2452"/>
              <a:gd name="T13" fmla="*/ 2217 h 2534"/>
              <a:gd name="T14" fmla="*/ 0 w 2452"/>
              <a:gd name="T15" fmla="*/ 577 h 2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2" h="2534">
                <a:moveTo>
                  <a:pt x="0" y="577"/>
                </a:moveTo>
                <a:lnTo>
                  <a:pt x="1600" y="0"/>
                </a:lnTo>
                <a:lnTo>
                  <a:pt x="1600" y="0"/>
                </a:lnTo>
                <a:cubicBezTo>
                  <a:pt x="2212" y="317"/>
                  <a:pt x="2451" y="1071"/>
                  <a:pt x="2134" y="1682"/>
                </a:cubicBezTo>
                <a:lnTo>
                  <a:pt x="2134" y="1682"/>
                </a:lnTo>
                <a:lnTo>
                  <a:pt x="2134" y="1682"/>
                </a:lnTo>
                <a:cubicBezTo>
                  <a:pt x="1818" y="2295"/>
                  <a:pt x="1064" y="2533"/>
                  <a:pt x="452" y="2217"/>
                </a:cubicBezTo>
                <a:lnTo>
                  <a:pt x="0" y="57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9">
            <a:extLst>
              <a:ext uri="{FF2B5EF4-FFF2-40B4-BE49-F238E27FC236}">
                <a16:creationId xmlns:a16="http://schemas.microsoft.com/office/drawing/2014/main" id="{B9C5BFB2-55E0-0B40-96BA-462C76B1E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195" y="8225771"/>
            <a:ext cx="3059626" cy="3163994"/>
          </a:xfrm>
          <a:custGeom>
            <a:avLst/>
            <a:gdLst>
              <a:gd name="T0" fmla="*/ 2454 w 2455"/>
              <a:gd name="T1" fmla="*/ 588 h 2538"/>
              <a:gd name="T2" fmla="*/ 1991 w 2455"/>
              <a:gd name="T3" fmla="*/ 2224 h 2538"/>
              <a:gd name="T4" fmla="*/ 1991 w 2455"/>
              <a:gd name="T5" fmla="*/ 2224 h 2538"/>
              <a:gd name="T6" fmla="*/ 312 w 2455"/>
              <a:gd name="T7" fmla="*/ 1679 h 2538"/>
              <a:gd name="T8" fmla="*/ 312 w 2455"/>
              <a:gd name="T9" fmla="*/ 1679 h 2538"/>
              <a:gd name="T10" fmla="*/ 858 w 2455"/>
              <a:gd name="T11" fmla="*/ 0 h 2538"/>
              <a:gd name="T12" fmla="*/ 2454 w 2455"/>
              <a:gd name="T13" fmla="*/ 588 h 2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5" h="2538">
                <a:moveTo>
                  <a:pt x="2454" y="588"/>
                </a:moveTo>
                <a:lnTo>
                  <a:pt x="1991" y="2224"/>
                </a:lnTo>
                <a:lnTo>
                  <a:pt x="1991" y="2224"/>
                </a:lnTo>
                <a:cubicBezTo>
                  <a:pt x="1377" y="2537"/>
                  <a:pt x="625" y="2293"/>
                  <a:pt x="312" y="1679"/>
                </a:cubicBezTo>
                <a:lnTo>
                  <a:pt x="312" y="1679"/>
                </a:lnTo>
                <a:cubicBezTo>
                  <a:pt x="0" y="1064"/>
                  <a:pt x="244" y="313"/>
                  <a:pt x="858" y="0"/>
                </a:cubicBezTo>
                <a:lnTo>
                  <a:pt x="2454" y="5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0">
            <a:extLst>
              <a:ext uri="{FF2B5EF4-FFF2-40B4-BE49-F238E27FC236}">
                <a16:creationId xmlns:a16="http://schemas.microsoft.com/office/drawing/2014/main" id="{371F16FC-404B-324E-868A-9C9FD469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171" y="4858535"/>
            <a:ext cx="3059626" cy="3158504"/>
          </a:xfrm>
          <a:custGeom>
            <a:avLst/>
            <a:gdLst>
              <a:gd name="T0" fmla="*/ 0 w 2456"/>
              <a:gd name="T1" fmla="*/ 1948 h 2537"/>
              <a:gd name="T2" fmla="*/ 464 w 2456"/>
              <a:gd name="T3" fmla="*/ 313 h 2537"/>
              <a:gd name="T4" fmla="*/ 464 w 2456"/>
              <a:gd name="T5" fmla="*/ 313 h 2537"/>
              <a:gd name="T6" fmla="*/ 2143 w 2456"/>
              <a:gd name="T7" fmla="*/ 858 h 2537"/>
              <a:gd name="T8" fmla="*/ 2143 w 2456"/>
              <a:gd name="T9" fmla="*/ 858 h 2537"/>
              <a:gd name="T10" fmla="*/ 1596 w 2456"/>
              <a:gd name="T11" fmla="*/ 2536 h 2537"/>
              <a:gd name="T12" fmla="*/ 0 w 2456"/>
              <a:gd name="T13" fmla="*/ 1948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6" h="2537">
                <a:moveTo>
                  <a:pt x="0" y="1948"/>
                </a:moveTo>
                <a:lnTo>
                  <a:pt x="464" y="313"/>
                </a:lnTo>
                <a:lnTo>
                  <a:pt x="464" y="313"/>
                </a:lnTo>
                <a:cubicBezTo>
                  <a:pt x="1078" y="0"/>
                  <a:pt x="1829" y="244"/>
                  <a:pt x="2143" y="858"/>
                </a:cubicBezTo>
                <a:lnTo>
                  <a:pt x="2143" y="858"/>
                </a:lnTo>
                <a:cubicBezTo>
                  <a:pt x="2455" y="1473"/>
                  <a:pt x="2211" y="2223"/>
                  <a:pt x="1596" y="2536"/>
                </a:cubicBezTo>
                <a:lnTo>
                  <a:pt x="0" y="194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1">
            <a:extLst>
              <a:ext uri="{FF2B5EF4-FFF2-40B4-BE49-F238E27FC236}">
                <a16:creationId xmlns:a16="http://schemas.microsoft.com/office/drawing/2014/main" id="{AFAC4CC1-8334-764E-AC00-029B67B87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267" y="4430076"/>
            <a:ext cx="7151947" cy="7393640"/>
          </a:xfrm>
          <a:custGeom>
            <a:avLst/>
            <a:gdLst>
              <a:gd name="T0" fmla="*/ 0 w 5741"/>
              <a:gd name="T1" fmla="*/ 1484 h 5937"/>
              <a:gd name="T2" fmla="*/ 0 w 5741"/>
              <a:gd name="T3" fmla="*/ 4451 h 5937"/>
              <a:gd name="T4" fmla="*/ 2870 w 5741"/>
              <a:gd name="T5" fmla="*/ 5936 h 5937"/>
              <a:gd name="T6" fmla="*/ 5740 w 5741"/>
              <a:gd name="T7" fmla="*/ 4451 h 5937"/>
              <a:gd name="T8" fmla="*/ 5740 w 5741"/>
              <a:gd name="T9" fmla="*/ 1484 h 5937"/>
              <a:gd name="T10" fmla="*/ 2870 w 5741"/>
              <a:gd name="T11" fmla="*/ 0 h 5937"/>
              <a:gd name="T12" fmla="*/ 0 w 5741"/>
              <a:gd name="T13" fmla="*/ 1484 h 5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41" h="5937">
                <a:moveTo>
                  <a:pt x="0" y="1484"/>
                </a:moveTo>
                <a:lnTo>
                  <a:pt x="0" y="4451"/>
                </a:lnTo>
                <a:lnTo>
                  <a:pt x="2870" y="5936"/>
                </a:lnTo>
                <a:lnTo>
                  <a:pt x="5740" y="4451"/>
                </a:lnTo>
                <a:lnTo>
                  <a:pt x="5740" y="1484"/>
                </a:lnTo>
                <a:lnTo>
                  <a:pt x="2870" y="0"/>
                </a:lnTo>
                <a:lnTo>
                  <a:pt x="0" y="1484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2">
            <a:extLst>
              <a:ext uri="{FF2B5EF4-FFF2-40B4-BE49-F238E27FC236}">
                <a16:creationId xmlns:a16="http://schemas.microsoft.com/office/drawing/2014/main" id="{F66F35A1-2003-8A49-9F3C-A4FBEAFCB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62" y="4430075"/>
            <a:ext cx="7140960" cy="5536991"/>
          </a:xfrm>
          <a:custGeom>
            <a:avLst/>
            <a:gdLst>
              <a:gd name="T0" fmla="*/ 2867 w 5734"/>
              <a:gd name="T1" fmla="*/ 0 h 4447"/>
              <a:gd name="T2" fmla="*/ 0 w 5734"/>
              <a:gd name="T3" fmla="*/ 4446 h 4447"/>
              <a:gd name="T4" fmla="*/ 5733 w 5734"/>
              <a:gd name="T5" fmla="*/ 4446 h 4447"/>
              <a:gd name="T6" fmla="*/ 2867 w 5734"/>
              <a:gd name="T7" fmla="*/ 0 h 4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34" h="4447">
                <a:moveTo>
                  <a:pt x="2867" y="0"/>
                </a:moveTo>
                <a:lnTo>
                  <a:pt x="0" y="4446"/>
                </a:lnTo>
                <a:lnTo>
                  <a:pt x="5733" y="4446"/>
                </a:lnTo>
                <a:lnTo>
                  <a:pt x="2867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3">
            <a:extLst>
              <a:ext uri="{FF2B5EF4-FFF2-40B4-BE49-F238E27FC236}">
                <a16:creationId xmlns:a16="http://schemas.microsoft.com/office/drawing/2014/main" id="{AFD0CC73-D162-F24B-BDAF-2443B40D3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62" y="6281235"/>
            <a:ext cx="7140960" cy="5542481"/>
          </a:xfrm>
          <a:custGeom>
            <a:avLst/>
            <a:gdLst>
              <a:gd name="T0" fmla="*/ 2866 w 5734"/>
              <a:gd name="T1" fmla="*/ 4447 h 4448"/>
              <a:gd name="T2" fmla="*/ 5733 w 5734"/>
              <a:gd name="T3" fmla="*/ 0 h 4448"/>
              <a:gd name="T4" fmla="*/ 0 w 5734"/>
              <a:gd name="T5" fmla="*/ 0 h 4448"/>
              <a:gd name="T6" fmla="*/ 2866 w 5734"/>
              <a:gd name="T7" fmla="*/ 4447 h 4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34" h="4448">
                <a:moveTo>
                  <a:pt x="2866" y="4447"/>
                </a:moveTo>
                <a:lnTo>
                  <a:pt x="5733" y="0"/>
                </a:lnTo>
                <a:lnTo>
                  <a:pt x="0" y="0"/>
                </a:lnTo>
                <a:lnTo>
                  <a:pt x="2866" y="4447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Line 74">
            <a:extLst>
              <a:ext uri="{FF2B5EF4-FFF2-40B4-BE49-F238E27FC236}">
                <a16:creationId xmlns:a16="http://schemas.microsoft.com/office/drawing/2014/main" id="{AD6368DC-61BC-FA40-A116-0B368EAAE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2762" y="6275739"/>
            <a:ext cx="7140960" cy="3696821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Line 75">
            <a:extLst>
              <a:ext uri="{FF2B5EF4-FFF2-40B4-BE49-F238E27FC236}">
                <a16:creationId xmlns:a16="http://schemas.microsoft.com/office/drawing/2014/main" id="{BAA254B9-27CE-5149-A05E-FF5F0FDA5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64" y="6281233"/>
            <a:ext cx="7146453" cy="3685832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76">
            <a:extLst>
              <a:ext uri="{FF2B5EF4-FFF2-40B4-BE49-F238E27FC236}">
                <a16:creationId xmlns:a16="http://schemas.microsoft.com/office/drawing/2014/main" id="{B229D2C9-71B7-6543-900D-1378208A7C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2256" y="4430076"/>
            <a:ext cx="16477" cy="739364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7">
            <a:extLst>
              <a:ext uri="{FF2B5EF4-FFF2-40B4-BE49-F238E27FC236}">
                <a16:creationId xmlns:a16="http://schemas.microsoft.com/office/drawing/2014/main" id="{D221EE2A-08B9-404C-A502-089A0ECA7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913" y="6803071"/>
            <a:ext cx="2642155" cy="2642156"/>
          </a:xfrm>
          <a:custGeom>
            <a:avLst/>
            <a:gdLst>
              <a:gd name="T0" fmla="*/ 2119 w 2120"/>
              <a:gd name="T1" fmla="*/ 1058 h 2119"/>
              <a:gd name="T2" fmla="*/ 2119 w 2120"/>
              <a:gd name="T3" fmla="*/ 1058 h 2119"/>
              <a:gd name="T4" fmla="*/ 1060 w 2120"/>
              <a:gd name="T5" fmla="*/ 2118 h 2119"/>
              <a:gd name="T6" fmla="*/ 1060 w 2120"/>
              <a:gd name="T7" fmla="*/ 2118 h 2119"/>
              <a:gd name="T8" fmla="*/ 0 w 2120"/>
              <a:gd name="T9" fmla="*/ 1058 h 2119"/>
              <a:gd name="T10" fmla="*/ 0 w 2120"/>
              <a:gd name="T11" fmla="*/ 1058 h 2119"/>
              <a:gd name="T12" fmla="*/ 1060 w 2120"/>
              <a:gd name="T13" fmla="*/ 0 h 2119"/>
              <a:gd name="T14" fmla="*/ 1060 w 2120"/>
              <a:gd name="T15" fmla="*/ 0 h 2119"/>
              <a:gd name="T16" fmla="*/ 2119 w 2120"/>
              <a:gd name="T17" fmla="*/ 1058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0" h="2119">
                <a:moveTo>
                  <a:pt x="2119" y="1058"/>
                </a:moveTo>
                <a:lnTo>
                  <a:pt x="2119" y="1058"/>
                </a:lnTo>
                <a:cubicBezTo>
                  <a:pt x="2119" y="1644"/>
                  <a:pt x="1645" y="2118"/>
                  <a:pt x="1060" y="2118"/>
                </a:cubicBezTo>
                <a:lnTo>
                  <a:pt x="1060" y="2118"/>
                </a:lnTo>
                <a:cubicBezTo>
                  <a:pt x="475" y="2118"/>
                  <a:pt x="0" y="1644"/>
                  <a:pt x="0" y="1058"/>
                </a:cubicBezTo>
                <a:lnTo>
                  <a:pt x="0" y="1058"/>
                </a:lnTo>
                <a:cubicBezTo>
                  <a:pt x="0" y="473"/>
                  <a:pt x="475" y="0"/>
                  <a:pt x="1060" y="0"/>
                </a:cubicBezTo>
                <a:lnTo>
                  <a:pt x="1060" y="0"/>
                </a:lnTo>
                <a:cubicBezTo>
                  <a:pt x="1645" y="0"/>
                  <a:pt x="2119" y="473"/>
                  <a:pt x="2119" y="105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205D1-ED5F-AE41-96B5-9979DF479E31}"/>
              </a:ext>
            </a:extLst>
          </p:cNvPr>
          <p:cNvSpPr txBox="1"/>
          <p:nvPr/>
        </p:nvSpPr>
        <p:spPr>
          <a:xfrm>
            <a:off x="12810912" y="4530084"/>
            <a:ext cx="39010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FA92B-4712-5649-BC3F-6D00544D9846}"/>
              </a:ext>
            </a:extLst>
          </p:cNvPr>
          <p:cNvSpPr txBox="1"/>
          <p:nvPr/>
        </p:nvSpPr>
        <p:spPr>
          <a:xfrm>
            <a:off x="12810912" y="5045294"/>
            <a:ext cx="39010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B5D9F-E316-2041-84E3-564C91D555C4}"/>
              </a:ext>
            </a:extLst>
          </p:cNvPr>
          <p:cNvSpPr txBox="1"/>
          <p:nvPr/>
        </p:nvSpPr>
        <p:spPr>
          <a:xfrm>
            <a:off x="12810912" y="7144452"/>
            <a:ext cx="39010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D984D-8638-9848-91A4-890189DBAEC8}"/>
              </a:ext>
            </a:extLst>
          </p:cNvPr>
          <p:cNvSpPr txBox="1"/>
          <p:nvPr/>
        </p:nvSpPr>
        <p:spPr>
          <a:xfrm>
            <a:off x="12810912" y="7659662"/>
            <a:ext cx="39010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DB2CA-6FB7-4E43-952A-C74C5967527A}"/>
              </a:ext>
            </a:extLst>
          </p:cNvPr>
          <p:cNvSpPr txBox="1"/>
          <p:nvPr/>
        </p:nvSpPr>
        <p:spPr>
          <a:xfrm>
            <a:off x="12810912" y="9759066"/>
            <a:ext cx="39010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D3671-7373-4F4D-B901-255D1E82CAB2}"/>
              </a:ext>
            </a:extLst>
          </p:cNvPr>
          <p:cNvSpPr txBox="1"/>
          <p:nvPr/>
        </p:nvSpPr>
        <p:spPr>
          <a:xfrm>
            <a:off x="12810912" y="10274276"/>
            <a:ext cx="39010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EB7AD-0B5C-F446-A50A-EAE88868607B}"/>
              </a:ext>
            </a:extLst>
          </p:cNvPr>
          <p:cNvSpPr txBox="1"/>
          <p:nvPr/>
        </p:nvSpPr>
        <p:spPr>
          <a:xfrm>
            <a:off x="18288440" y="3341381"/>
            <a:ext cx="39010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61F15-56FB-2444-A38B-FAC5E0691987}"/>
              </a:ext>
            </a:extLst>
          </p:cNvPr>
          <p:cNvSpPr txBox="1"/>
          <p:nvPr/>
        </p:nvSpPr>
        <p:spPr>
          <a:xfrm>
            <a:off x="18288440" y="3856591"/>
            <a:ext cx="39010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1485B-40CB-ED4D-B19C-221346CEBA50}"/>
              </a:ext>
            </a:extLst>
          </p:cNvPr>
          <p:cNvSpPr txBox="1"/>
          <p:nvPr/>
        </p:nvSpPr>
        <p:spPr>
          <a:xfrm>
            <a:off x="18288440" y="5872408"/>
            <a:ext cx="39010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45FF6-250F-6F4F-8BAC-12CF4FA07B7F}"/>
              </a:ext>
            </a:extLst>
          </p:cNvPr>
          <p:cNvSpPr txBox="1"/>
          <p:nvPr/>
        </p:nvSpPr>
        <p:spPr>
          <a:xfrm>
            <a:off x="18288440" y="6387618"/>
            <a:ext cx="39010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4E26B-BE84-6A43-80AF-8A33F588DDB5}"/>
              </a:ext>
            </a:extLst>
          </p:cNvPr>
          <p:cNvSpPr txBox="1"/>
          <p:nvPr/>
        </p:nvSpPr>
        <p:spPr>
          <a:xfrm>
            <a:off x="18288440" y="8405165"/>
            <a:ext cx="39010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71649-B713-4548-857F-89691F084D45}"/>
              </a:ext>
            </a:extLst>
          </p:cNvPr>
          <p:cNvSpPr txBox="1"/>
          <p:nvPr/>
        </p:nvSpPr>
        <p:spPr>
          <a:xfrm>
            <a:off x="18288440" y="8920375"/>
            <a:ext cx="39010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86E842-F27E-C340-9A6C-FAB6ECCB4CCA}"/>
              </a:ext>
            </a:extLst>
          </p:cNvPr>
          <p:cNvSpPr txBox="1"/>
          <p:nvPr/>
        </p:nvSpPr>
        <p:spPr>
          <a:xfrm>
            <a:off x="18288440" y="10934732"/>
            <a:ext cx="39010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>
                    <a:lumMod val="85000"/>
                  </a:schemeClr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0365F-F458-A241-A97A-AD9813B77F12}"/>
              </a:ext>
            </a:extLst>
          </p:cNvPr>
          <p:cNvSpPr txBox="1"/>
          <p:nvPr/>
        </p:nvSpPr>
        <p:spPr>
          <a:xfrm>
            <a:off x="18288440" y="11449942"/>
            <a:ext cx="39010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E6AB2-2072-2F49-9AD3-4C702061436D}"/>
              </a:ext>
            </a:extLst>
          </p:cNvPr>
          <p:cNvSpPr txBox="1"/>
          <p:nvPr/>
        </p:nvSpPr>
        <p:spPr>
          <a:xfrm>
            <a:off x="5516848" y="7565855"/>
            <a:ext cx="241824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538C55-CF7D-944C-ACB9-8BDF0D821F87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5E56E-DF62-A84E-BF72-79454E44FA7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5">
            <a:extLst>
              <a:ext uri="{FF2B5EF4-FFF2-40B4-BE49-F238E27FC236}">
                <a16:creationId xmlns:a16="http://schemas.microsoft.com/office/drawing/2014/main" id="{A4A6B52B-5411-5F48-BFDF-3C912A33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1389" y="4303736"/>
            <a:ext cx="7399135" cy="7646320"/>
          </a:xfrm>
          <a:custGeom>
            <a:avLst/>
            <a:gdLst>
              <a:gd name="T0" fmla="*/ 0 w 5938"/>
              <a:gd name="T1" fmla="*/ 1535 h 6140"/>
              <a:gd name="T2" fmla="*/ 0 w 5938"/>
              <a:gd name="T3" fmla="*/ 4604 h 6140"/>
              <a:gd name="T4" fmla="*/ 2968 w 5938"/>
              <a:gd name="T5" fmla="*/ 6139 h 6140"/>
              <a:gd name="T6" fmla="*/ 5937 w 5938"/>
              <a:gd name="T7" fmla="*/ 4604 h 6140"/>
              <a:gd name="T8" fmla="*/ 5937 w 5938"/>
              <a:gd name="T9" fmla="*/ 1535 h 6140"/>
              <a:gd name="T10" fmla="*/ 2968 w 5938"/>
              <a:gd name="T11" fmla="*/ 0 h 6140"/>
              <a:gd name="T12" fmla="*/ 0 w 5938"/>
              <a:gd name="T13" fmla="*/ 1535 h 6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8" h="6140">
                <a:moveTo>
                  <a:pt x="0" y="1535"/>
                </a:moveTo>
                <a:lnTo>
                  <a:pt x="0" y="4604"/>
                </a:lnTo>
                <a:lnTo>
                  <a:pt x="2968" y="6139"/>
                </a:lnTo>
                <a:lnTo>
                  <a:pt x="5937" y="4604"/>
                </a:lnTo>
                <a:lnTo>
                  <a:pt x="5937" y="1535"/>
                </a:lnTo>
                <a:lnTo>
                  <a:pt x="2968" y="0"/>
                </a:lnTo>
                <a:lnTo>
                  <a:pt x="0" y="1535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66">
            <a:extLst>
              <a:ext uri="{FF2B5EF4-FFF2-40B4-BE49-F238E27FC236}">
                <a16:creationId xmlns:a16="http://schemas.microsoft.com/office/drawing/2014/main" id="{0E28A671-E22B-C648-B70A-0A5E94CF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6884" y="4303736"/>
            <a:ext cx="7388146" cy="5729244"/>
          </a:xfrm>
          <a:custGeom>
            <a:avLst/>
            <a:gdLst>
              <a:gd name="T0" fmla="*/ 2965 w 5931"/>
              <a:gd name="T1" fmla="*/ 0 h 4600"/>
              <a:gd name="T2" fmla="*/ 0 w 5931"/>
              <a:gd name="T3" fmla="*/ 4599 h 4600"/>
              <a:gd name="T4" fmla="*/ 5930 w 5931"/>
              <a:gd name="T5" fmla="*/ 4599 h 4600"/>
              <a:gd name="T6" fmla="*/ 2965 w 5931"/>
              <a:gd name="T7" fmla="*/ 0 h 4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31" h="4600">
                <a:moveTo>
                  <a:pt x="2965" y="0"/>
                </a:moveTo>
                <a:lnTo>
                  <a:pt x="0" y="4599"/>
                </a:lnTo>
                <a:lnTo>
                  <a:pt x="5930" y="4599"/>
                </a:lnTo>
                <a:lnTo>
                  <a:pt x="2965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67">
            <a:extLst>
              <a:ext uri="{FF2B5EF4-FFF2-40B4-BE49-F238E27FC236}">
                <a16:creationId xmlns:a16="http://schemas.microsoft.com/office/drawing/2014/main" id="{4CA9E4DE-6A4C-9D4B-9A10-6AC8F15C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6884" y="6220810"/>
            <a:ext cx="7388146" cy="5729248"/>
          </a:xfrm>
          <a:custGeom>
            <a:avLst/>
            <a:gdLst>
              <a:gd name="T0" fmla="*/ 2965 w 5930"/>
              <a:gd name="T1" fmla="*/ 4600 h 4601"/>
              <a:gd name="T2" fmla="*/ 5929 w 5930"/>
              <a:gd name="T3" fmla="*/ 0 h 4601"/>
              <a:gd name="T4" fmla="*/ 0 w 5930"/>
              <a:gd name="T5" fmla="*/ 0 h 4601"/>
              <a:gd name="T6" fmla="*/ 2965 w 5930"/>
              <a:gd name="T7" fmla="*/ 4600 h 4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30" h="4601">
                <a:moveTo>
                  <a:pt x="2965" y="4600"/>
                </a:moveTo>
                <a:lnTo>
                  <a:pt x="5929" y="0"/>
                </a:lnTo>
                <a:lnTo>
                  <a:pt x="0" y="0"/>
                </a:lnTo>
                <a:lnTo>
                  <a:pt x="2965" y="460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68">
            <a:extLst>
              <a:ext uri="{FF2B5EF4-FFF2-40B4-BE49-F238E27FC236}">
                <a16:creationId xmlns:a16="http://schemas.microsoft.com/office/drawing/2014/main" id="{8CCBD575-5490-144B-92DD-945154504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16884" y="6215318"/>
            <a:ext cx="7382654" cy="3823159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Line 69">
            <a:extLst>
              <a:ext uri="{FF2B5EF4-FFF2-40B4-BE49-F238E27FC236}">
                <a16:creationId xmlns:a16="http://schemas.microsoft.com/office/drawing/2014/main" id="{D57618BD-0E47-C142-91F5-DDF14A139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16884" y="6220810"/>
            <a:ext cx="7388146" cy="3812174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2D5B63-9357-6145-9AC8-E610829A0B82}"/>
              </a:ext>
            </a:extLst>
          </p:cNvPr>
          <p:cNvCxnSpPr/>
          <p:nvPr/>
        </p:nvCxnSpPr>
        <p:spPr>
          <a:xfrm>
            <a:off x="17805679" y="4682532"/>
            <a:ext cx="0" cy="674095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71">
            <a:extLst>
              <a:ext uri="{FF2B5EF4-FFF2-40B4-BE49-F238E27FC236}">
                <a16:creationId xmlns:a16="http://schemas.microsoft.com/office/drawing/2014/main" id="{0D0B5693-AF26-F141-BF71-47F92702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5935" y="3518231"/>
            <a:ext cx="2735538" cy="1571010"/>
          </a:xfrm>
          <a:prstGeom prst="roundRect">
            <a:avLst>
              <a:gd name="adj" fmla="val 11278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72">
            <a:extLst>
              <a:ext uri="{FF2B5EF4-FFF2-40B4-BE49-F238E27FC236}">
                <a16:creationId xmlns:a16="http://schemas.microsoft.com/office/drawing/2014/main" id="{7425F033-95ED-2F46-8A60-F6D61B6BF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0441" y="7341392"/>
            <a:ext cx="2730046" cy="1571010"/>
          </a:xfrm>
          <a:prstGeom prst="roundRect">
            <a:avLst>
              <a:gd name="adj" fmla="val 102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73">
            <a:extLst>
              <a:ext uri="{FF2B5EF4-FFF2-40B4-BE49-F238E27FC236}">
                <a16:creationId xmlns:a16="http://schemas.microsoft.com/office/drawing/2014/main" id="{16D5DF4D-E4CE-804F-992F-AE7C714B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114" y="5435307"/>
            <a:ext cx="2735538" cy="1571010"/>
          </a:xfrm>
          <a:prstGeom prst="roundRect">
            <a:avLst>
              <a:gd name="adj" fmla="val 984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74">
            <a:extLst>
              <a:ext uri="{FF2B5EF4-FFF2-40B4-BE49-F238E27FC236}">
                <a16:creationId xmlns:a16="http://schemas.microsoft.com/office/drawing/2014/main" id="{67DB1018-2EA9-0A4B-A6E8-9736BE608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1768" y="5435307"/>
            <a:ext cx="2730046" cy="1571010"/>
          </a:xfrm>
          <a:prstGeom prst="roundRect">
            <a:avLst>
              <a:gd name="adj" fmla="val 10918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75">
            <a:extLst>
              <a:ext uri="{FF2B5EF4-FFF2-40B4-BE49-F238E27FC236}">
                <a16:creationId xmlns:a16="http://schemas.microsoft.com/office/drawing/2014/main" id="{7CD5662A-3EE0-4A4E-9F55-F8B80F0FE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114" y="9247479"/>
            <a:ext cx="2735538" cy="1571010"/>
          </a:xfrm>
          <a:prstGeom prst="roundRect">
            <a:avLst>
              <a:gd name="adj" fmla="val 102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76">
            <a:extLst>
              <a:ext uri="{FF2B5EF4-FFF2-40B4-BE49-F238E27FC236}">
                <a16:creationId xmlns:a16="http://schemas.microsoft.com/office/drawing/2014/main" id="{14261BB3-A525-0842-B2CB-30870813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1768" y="9247479"/>
            <a:ext cx="2730046" cy="1571010"/>
          </a:xfrm>
          <a:prstGeom prst="roundRect">
            <a:avLst>
              <a:gd name="adj" fmla="val 10559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77">
            <a:extLst>
              <a:ext uri="{FF2B5EF4-FFF2-40B4-BE49-F238E27FC236}">
                <a16:creationId xmlns:a16="http://schemas.microsoft.com/office/drawing/2014/main" id="{E9C2FB92-0B44-FF41-856A-070F755D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5935" y="11164551"/>
            <a:ext cx="2735538" cy="1571010"/>
          </a:xfrm>
          <a:prstGeom prst="roundRect">
            <a:avLst>
              <a:gd name="adj" fmla="val 10559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DEAF7-E097-0E4F-AAD8-73226EF4CCB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50C1C-68E1-4A43-A11D-5A65C83BB94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ACDB8-ACF5-DF4F-AAF0-33AB609706DD}"/>
              </a:ext>
            </a:extLst>
          </p:cNvPr>
          <p:cNvSpPr txBox="1"/>
          <p:nvPr/>
        </p:nvSpPr>
        <p:spPr>
          <a:xfrm>
            <a:off x="1419225" y="4997444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1EF86-E920-FE4D-9B6B-299BD3437E63}"/>
              </a:ext>
            </a:extLst>
          </p:cNvPr>
          <p:cNvSpPr txBox="1"/>
          <p:nvPr/>
        </p:nvSpPr>
        <p:spPr>
          <a:xfrm>
            <a:off x="1419225" y="5512654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C74FC-AABB-764F-A0D0-1637797B8023}"/>
              </a:ext>
            </a:extLst>
          </p:cNvPr>
          <p:cNvSpPr txBox="1"/>
          <p:nvPr/>
        </p:nvSpPr>
        <p:spPr>
          <a:xfrm>
            <a:off x="1419225" y="7357812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9B84D-788F-E145-A715-97AB970AA31C}"/>
              </a:ext>
            </a:extLst>
          </p:cNvPr>
          <p:cNvSpPr txBox="1"/>
          <p:nvPr/>
        </p:nvSpPr>
        <p:spPr>
          <a:xfrm>
            <a:off x="1419225" y="7873022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E273A-A9D7-6547-9AD6-E4404A256A92}"/>
              </a:ext>
            </a:extLst>
          </p:cNvPr>
          <p:cNvSpPr txBox="1"/>
          <p:nvPr/>
        </p:nvSpPr>
        <p:spPr>
          <a:xfrm>
            <a:off x="1419225" y="9718426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5C592-9FE4-8442-8231-1385EB692F8C}"/>
              </a:ext>
            </a:extLst>
          </p:cNvPr>
          <p:cNvSpPr txBox="1"/>
          <p:nvPr/>
        </p:nvSpPr>
        <p:spPr>
          <a:xfrm>
            <a:off x="1419225" y="10233636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F10B1-C869-E048-A344-27D6F945901F}"/>
              </a:ext>
            </a:extLst>
          </p:cNvPr>
          <p:cNvSpPr txBox="1"/>
          <p:nvPr/>
        </p:nvSpPr>
        <p:spPr>
          <a:xfrm>
            <a:off x="6815473" y="3817961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671CC-E495-F148-A4EE-A057B2E29E56}"/>
              </a:ext>
            </a:extLst>
          </p:cNvPr>
          <p:cNvSpPr txBox="1"/>
          <p:nvPr/>
        </p:nvSpPr>
        <p:spPr>
          <a:xfrm>
            <a:off x="6815473" y="4333171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0D413-FFD5-F14E-A22E-AFE7C6B63E0C}"/>
              </a:ext>
            </a:extLst>
          </p:cNvPr>
          <p:cNvSpPr txBox="1"/>
          <p:nvPr/>
        </p:nvSpPr>
        <p:spPr>
          <a:xfrm>
            <a:off x="6815473" y="6177208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748ED-8AEE-6F41-8B5F-155589EEB644}"/>
              </a:ext>
            </a:extLst>
          </p:cNvPr>
          <p:cNvSpPr txBox="1"/>
          <p:nvPr/>
        </p:nvSpPr>
        <p:spPr>
          <a:xfrm>
            <a:off x="6815473" y="6692418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097E2-3DCA-8449-86B2-A0BE403E2E98}"/>
              </a:ext>
            </a:extLst>
          </p:cNvPr>
          <p:cNvSpPr txBox="1"/>
          <p:nvPr/>
        </p:nvSpPr>
        <p:spPr>
          <a:xfrm>
            <a:off x="6815473" y="8547405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ACDB5-FE1E-0D49-899E-A5527066AAB6}"/>
              </a:ext>
            </a:extLst>
          </p:cNvPr>
          <p:cNvSpPr txBox="1"/>
          <p:nvPr/>
        </p:nvSpPr>
        <p:spPr>
          <a:xfrm>
            <a:off x="6815473" y="9062615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2D9CBC-BBF8-5B43-9472-8DA06A6B9D34}"/>
              </a:ext>
            </a:extLst>
          </p:cNvPr>
          <p:cNvSpPr txBox="1"/>
          <p:nvPr/>
        </p:nvSpPr>
        <p:spPr>
          <a:xfrm>
            <a:off x="6815473" y="10908278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>
                    <a:lumMod val="85000"/>
                  </a:schemeClr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984EA-6C00-1644-9814-41AA40C016DD}"/>
              </a:ext>
            </a:extLst>
          </p:cNvPr>
          <p:cNvSpPr txBox="1"/>
          <p:nvPr/>
        </p:nvSpPr>
        <p:spPr>
          <a:xfrm>
            <a:off x="6815473" y="11423488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23EC69-0AA5-9D44-96D9-98EAE3F655DC}"/>
              </a:ext>
            </a:extLst>
          </p:cNvPr>
          <p:cNvSpPr txBox="1"/>
          <p:nvPr/>
        </p:nvSpPr>
        <p:spPr>
          <a:xfrm>
            <a:off x="16598688" y="7638754"/>
            <a:ext cx="24182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39D16-72CF-5F4C-9F15-6C3E65E95866}"/>
              </a:ext>
            </a:extLst>
          </p:cNvPr>
          <p:cNvSpPr txBox="1"/>
          <p:nvPr/>
        </p:nvSpPr>
        <p:spPr>
          <a:xfrm>
            <a:off x="12901672" y="5962307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A5028C-7042-B242-882E-4E5F4F6370AF}"/>
              </a:ext>
            </a:extLst>
          </p:cNvPr>
          <p:cNvSpPr txBox="1"/>
          <p:nvPr/>
        </p:nvSpPr>
        <p:spPr>
          <a:xfrm>
            <a:off x="12901672" y="9779981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CA74F8-2093-3945-8143-AFEC02BBDE96}"/>
              </a:ext>
            </a:extLst>
          </p:cNvPr>
          <p:cNvSpPr txBox="1"/>
          <p:nvPr/>
        </p:nvSpPr>
        <p:spPr>
          <a:xfrm>
            <a:off x="16598688" y="11704576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94F106-78DC-3B48-A2D0-60A641682722}"/>
              </a:ext>
            </a:extLst>
          </p:cNvPr>
          <p:cNvSpPr txBox="1"/>
          <p:nvPr/>
        </p:nvSpPr>
        <p:spPr>
          <a:xfrm>
            <a:off x="20287773" y="5962307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9D276-656F-C94B-AD4B-56E04F943BF7}"/>
              </a:ext>
            </a:extLst>
          </p:cNvPr>
          <p:cNvSpPr txBox="1"/>
          <p:nvPr/>
        </p:nvSpPr>
        <p:spPr>
          <a:xfrm>
            <a:off x="20287773" y="9779981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E56795-9DB4-AD4F-B3EE-CFBF83C188D0}"/>
              </a:ext>
            </a:extLst>
          </p:cNvPr>
          <p:cNvSpPr txBox="1"/>
          <p:nvPr/>
        </p:nvSpPr>
        <p:spPr>
          <a:xfrm>
            <a:off x="16598688" y="4045695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BAA67A44-28E8-A44F-B585-2F812C7AE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900" y="4842055"/>
            <a:ext cx="6332260" cy="6551982"/>
          </a:xfrm>
          <a:custGeom>
            <a:avLst/>
            <a:gdLst>
              <a:gd name="connsiteX0" fmla="*/ 3162658 w 6332260"/>
              <a:gd name="connsiteY0" fmla="*/ 6465314 h 6551982"/>
              <a:gd name="connsiteX1" fmla="*/ 3175077 w 6332260"/>
              <a:gd name="connsiteY1" fmla="*/ 6465314 h 6551982"/>
              <a:gd name="connsiteX2" fmla="*/ 3175077 w 6332260"/>
              <a:gd name="connsiteY2" fmla="*/ 6519024 h 6551982"/>
              <a:gd name="connsiteX3" fmla="*/ 3203641 w 6332260"/>
              <a:gd name="connsiteY3" fmla="*/ 6473859 h 6551982"/>
              <a:gd name="connsiteX4" fmla="*/ 3214818 w 6332260"/>
              <a:gd name="connsiteY4" fmla="*/ 6481183 h 6551982"/>
              <a:gd name="connsiteX5" fmla="*/ 3183771 w 6332260"/>
              <a:gd name="connsiteY5" fmla="*/ 6527569 h 6551982"/>
              <a:gd name="connsiteX6" fmla="*/ 3233447 w 6332260"/>
              <a:gd name="connsiteY6" fmla="*/ 6501934 h 6551982"/>
              <a:gd name="connsiteX7" fmla="*/ 3239656 w 6332260"/>
              <a:gd name="connsiteY7" fmla="*/ 6514141 h 6551982"/>
              <a:gd name="connsiteX8" fmla="*/ 3170110 w 6332260"/>
              <a:gd name="connsiteY8" fmla="*/ 6549541 h 6551982"/>
              <a:gd name="connsiteX9" fmla="*/ 3168868 w 6332260"/>
              <a:gd name="connsiteY9" fmla="*/ 6551982 h 6551982"/>
              <a:gd name="connsiteX10" fmla="*/ 3166384 w 6332260"/>
              <a:gd name="connsiteY10" fmla="*/ 6547100 h 6551982"/>
              <a:gd name="connsiteX11" fmla="*/ 3098079 w 6332260"/>
              <a:gd name="connsiteY11" fmla="*/ 6514141 h 6551982"/>
              <a:gd name="connsiteX12" fmla="*/ 3104288 w 6332260"/>
              <a:gd name="connsiteY12" fmla="*/ 6501934 h 6551982"/>
              <a:gd name="connsiteX13" fmla="*/ 3152723 w 6332260"/>
              <a:gd name="connsiteY13" fmla="*/ 6526348 h 6551982"/>
              <a:gd name="connsiteX14" fmla="*/ 3121675 w 6332260"/>
              <a:gd name="connsiteY14" fmla="*/ 6481183 h 6551982"/>
              <a:gd name="connsiteX15" fmla="*/ 3132852 w 6332260"/>
              <a:gd name="connsiteY15" fmla="*/ 6473859 h 6551982"/>
              <a:gd name="connsiteX16" fmla="*/ 3162658 w 6332260"/>
              <a:gd name="connsiteY16" fmla="*/ 6519024 h 6551982"/>
              <a:gd name="connsiteX17" fmla="*/ 3497141 w 6332260"/>
              <a:gd name="connsiteY17" fmla="*/ 6366442 h 6551982"/>
              <a:gd name="connsiteX18" fmla="*/ 3503327 w 6332260"/>
              <a:gd name="connsiteY18" fmla="*/ 6377851 h 6551982"/>
              <a:gd name="connsiteX19" fmla="*/ 3372186 w 6332260"/>
              <a:gd name="connsiteY19" fmla="*/ 6447571 h 6551982"/>
              <a:gd name="connsiteX20" fmla="*/ 3367237 w 6332260"/>
              <a:gd name="connsiteY20" fmla="*/ 6436163 h 6551982"/>
              <a:gd name="connsiteX21" fmla="*/ 2840544 w 6332260"/>
              <a:gd name="connsiteY21" fmla="*/ 6366442 h 6551982"/>
              <a:gd name="connsiteX22" fmla="*/ 2970513 w 6332260"/>
              <a:gd name="connsiteY22" fmla="*/ 6436163 h 6551982"/>
              <a:gd name="connsiteX23" fmla="*/ 2964382 w 6332260"/>
              <a:gd name="connsiteY23" fmla="*/ 6447571 h 6551982"/>
              <a:gd name="connsiteX24" fmla="*/ 2834414 w 6332260"/>
              <a:gd name="connsiteY24" fmla="*/ 6377851 h 6551982"/>
              <a:gd name="connsiteX25" fmla="*/ 3755313 w 6332260"/>
              <a:gd name="connsiteY25" fmla="*/ 6229115 h 6551982"/>
              <a:gd name="connsiteX26" fmla="*/ 3761499 w 6332260"/>
              <a:gd name="connsiteY26" fmla="*/ 6240524 h 6551982"/>
              <a:gd name="connsiteX27" fmla="*/ 3630360 w 6332260"/>
              <a:gd name="connsiteY27" fmla="*/ 6310242 h 6551982"/>
              <a:gd name="connsiteX28" fmla="*/ 3625411 w 6332260"/>
              <a:gd name="connsiteY28" fmla="*/ 6298834 h 6551982"/>
              <a:gd name="connsiteX29" fmla="*/ 2576877 w 6332260"/>
              <a:gd name="connsiteY29" fmla="*/ 6229115 h 6551982"/>
              <a:gd name="connsiteX30" fmla="*/ 2706846 w 6332260"/>
              <a:gd name="connsiteY30" fmla="*/ 6298834 h 6551982"/>
              <a:gd name="connsiteX31" fmla="*/ 2700715 w 6332260"/>
              <a:gd name="connsiteY31" fmla="*/ 6310242 h 6551982"/>
              <a:gd name="connsiteX32" fmla="*/ 2570747 w 6332260"/>
              <a:gd name="connsiteY32" fmla="*/ 6240524 h 6551982"/>
              <a:gd name="connsiteX33" fmla="*/ 3367166 w 6332260"/>
              <a:gd name="connsiteY33" fmla="*/ 6212633 h 6551982"/>
              <a:gd name="connsiteX34" fmla="*/ 3376996 w 6332260"/>
              <a:gd name="connsiteY34" fmla="*/ 6220124 h 6551982"/>
              <a:gd name="connsiteX35" fmla="*/ 3294674 w 6332260"/>
              <a:gd name="connsiteY35" fmla="*/ 6348712 h 6551982"/>
              <a:gd name="connsiteX36" fmla="*/ 3284844 w 6332260"/>
              <a:gd name="connsiteY36" fmla="*/ 6342469 h 6551982"/>
              <a:gd name="connsiteX37" fmla="*/ 2966319 w 6332260"/>
              <a:gd name="connsiteY37" fmla="*/ 6212633 h 6551982"/>
              <a:gd name="connsiteX38" fmla="*/ 3047412 w 6332260"/>
              <a:gd name="connsiteY38" fmla="*/ 6342469 h 6551982"/>
              <a:gd name="connsiteX39" fmla="*/ 3037583 w 6332260"/>
              <a:gd name="connsiteY39" fmla="*/ 6348712 h 6551982"/>
              <a:gd name="connsiteX40" fmla="*/ 2955261 w 6332260"/>
              <a:gd name="connsiteY40" fmla="*/ 6220124 h 6551982"/>
              <a:gd name="connsiteX41" fmla="*/ 3163996 w 6332260"/>
              <a:gd name="connsiteY41" fmla="*/ 6152212 h 6551982"/>
              <a:gd name="connsiteX42" fmla="*/ 3173984 w 6332260"/>
              <a:gd name="connsiteY42" fmla="*/ 6152212 h 6551982"/>
              <a:gd name="connsiteX43" fmla="*/ 3173984 w 6332260"/>
              <a:gd name="connsiteY43" fmla="*/ 6310245 h 6551982"/>
              <a:gd name="connsiteX44" fmla="*/ 3163996 w 6332260"/>
              <a:gd name="connsiteY44" fmla="*/ 6310245 h 6551982"/>
              <a:gd name="connsiteX45" fmla="*/ 4018981 w 6332260"/>
              <a:gd name="connsiteY45" fmla="*/ 6091788 h 6551982"/>
              <a:gd name="connsiteX46" fmla="*/ 4025167 w 6332260"/>
              <a:gd name="connsiteY46" fmla="*/ 6103197 h 6551982"/>
              <a:gd name="connsiteX47" fmla="*/ 3894028 w 6332260"/>
              <a:gd name="connsiteY47" fmla="*/ 6172917 h 6551982"/>
              <a:gd name="connsiteX48" fmla="*/ 3889079 w 6332260"/>
              <a:gd name="connsiteY48" fmla="*/ 6161509 h 6551982"/>
              <a:gd name="connsiteX49" fmla="*/ 2313211 w 6332260"/>
              <a:gd name="connsiteY49" fmla="*/ 6091788 h 6551982"/>
              <a:gd name="connsiteX50" fmla="*/ 2443180 w 6332260"/>
              <a:gd name="connsiteY50" fmla="*/ 6161509 h 6551982"/>
              <a:gd name="connsiteX51" fmla="*/ 2437049 w 6332260"/>
              <a:gd name="connsiteY51" fmla="*/ 6172917 h 6551982"/>
              <a:gd name="connsiteX52" fmla="*/ 2307081 w 6332260"/>
              <a:gd name="connsiteY52" fmla="*/ 6103197 h 6551982"/>
              <a:gd name="connsiteX53" fmla="*/ 4282646 w 6332260"/>
              <a:gd name="connsiteY53" fmla="*/ 5959955 h 6551982"/>
              <a:gd name="connsiteX54" fmla="*/ 4288832 w 6332260"/>
              <a:gd name="connsiteY54" fmla="*/ 5971542 h 6551982"/>
              <a:gd name="connsiteX55" fmla="*/ 4157693 w 6332260"/>
              <a:gd name="connsiteY55" fmla="*/ 6041065 h 6551982"/>
              <a:gd name="connsiteX56" fmla="*/ 4152744 w 6332260"/>
              <a:gd name="connsiteY56" fmla="*/ 6029477 h 6551982"/>
              <a:gd name="connsiteX57" fmla="*/ 2049544 w 6332260"/>
              <a:gd name="connsiteY57" fmla="*/ 5959955 h 6551982"/>
              <a:gd name="connsiteX58" fmla="*/ 2179513 w 6332260"/>
              <a:gd name="connsiteY58" fmla="*/ 6029477 h 6551982"/>
              <a:gd name="connsiteX59" fmla="*/ 2173382 w 6332260"/>
              <a:gd name="connsiteY59" fmla="*/ 6041065 h 6551982"/>
              <a:gd name="connsiteX60" fmla="*/ 2043414 w 6332260"/>
              <a:gd name="connsiteY60" fmla="*/ 5971542 h 6551982"/>
              <a:gd name="connsiteX61" fmla="*/ 3530888 w 6332260"/>
              <a:gd name="connsiteY61" fmla="*/ 5959953 h 6551982"/>
              <a:gd name="connsiteX62" fmla="*/ 3541803 w 6332260"/>
              <a:gd name="connsiteY62" fmla="*/ 5966195 h 6551982"/>
              <a:gd name="connsiteX63" fmla="*/ 3460550 w 6332260"/>
              <a:gd name="connsiteY63" fmla="*/ 6096032 h 6551982"/>
              <a:gd name="connsiteX64" fmla="*/ 3449635 w 6332260"/>
              <a:gd name="connsiteY64" fmla="*/ 6088541 h 6551982"/>
              <a:gd name="connsiteX65" fmla="*/ 2800299 w 6332260"/>
              <a:gd name="connsiteY65" fmla="*/ 5959953 h 6551982"/>
              <a:gd name="connsiteX66" fmla="*/ 2882621 w 6332260"/>
              <a:gd name="connsiteY66" fmla="*/ 6088541 h 6551982"/>
              <a:gd name="connsiteX67" fmla="*/ 2871563 w 6332260"/>
              <a:gd name="connsiteY67" fmla="*/ 6096032 h 6551982"/>
              <a:gd name="connsiteX68" fmla="*/ 2790470 w 6332260"/>
              <a:gd name="connsiteY68" fmla="*/ 5966195 h 6551982"/>
              <a:gd name="connsiteX69" fmla="*/ 3163996 w 6332260"/>
              <a:gd name="connsiteY69" fmla="*/ 5844602 h 6551982"/>
              <a:gd name="connsiteX70" fmla="*/ 3173984 w 6332260"/>
              <a:gd name="connsiteY70" fmla="*/ 5844602 h 6551982"/>
              <a:gd name="connsiteX71" fmla="*/ 3173984 w 6332260"/>
              <a:gd name="connsiteY71" fmla="*/ 6002635 h 6551982"/>
              <a:gd name="connsiteX72" fmla="*/ 3163996 w 6332260"/>
              <a:gd name="connsiteY72" fmla="*/ 6002635 h 6551982"/>
              <a:gd name="connsiteX73" fmla="*/ 4546313 w 6332260"/>
              <a:gd name="connsiteY73" fmla="*/ 5822628 h 6551982"/>
              <a:gd name="connsiteX74" fmla="*/ 4552499 w 6332260"/>
              <a:gd name="connsiteY74" fmla="*/ 5834037 h 6551982"/>
              <a:gd name="connsiteX75" fmla="*/ 4421360 w 6332260"/>
              <a:gd name="connsiteY75" fmla="*/ 5903755 h 6551982"/>
              <a:gd name="connsiteX76" fmla="*/ 4416411 w 6332260"/>
              <a:gd name="connsiteY76" fmla="*/ 5892347 h 6551982"/>
              <a:gd name="connsiteX77" fmla="*/ 1791368 w 6332260"/>
              <a:gd name="connsiteY77" fmla="*/ 5822628 h 6551982"/>
              <a:gd name="connsiteX78" fmla="*/ 1921339 w 6332260"/>
              <a:gd name="connsiteY78" fmla="*/ 5892347 h 6551982"/>
              <a:gd name="connsiteX79" fmla="*/ 1915208 w 6332260"/>
              <a:gd name="connsiteY79" fmla="*/ 5903755 h 6551982"/>
              <a:gd name="connsiteX80" fmla="*/ 1785238 w 6332260"/>
              <a:gd name="connsiteY80" fmla="*/ 5834037 h 6551982"/>
              <a:gd name="connsiteX81" fmla="*/ 3701011 w 6332260"/>
              <a:gd name="connsiteY81" fmla="*/ 5701782 h 6551982"/>
              <a:gd name="connsiteX82" fmla="*/ 3712070 w 6332260"/>
              <a:gd name="connsiteY82" fmla="*/ 5709205 h 6551982"/>
              <a:gd name="connsiteX83" fmla="*/ 3629745 w 6332260"/>
              <a:gd name="connsiteY83" fmla="*/ 5837870 h 6551982"/>
              <a:gd name="connsiteX84" fmla="*/ 3619915 w 6332260"/>
              <a:gd name="connsiteY84" fmla="*/ 5830447 h 6551982"/>
              <a:gd name="connsiteX85" fmla="*/ 2631096 w 6332260"/>
              <a:gd name="connsiteY85" fmla="*/ 5701782 h 6551982"/>
              <a:gd name="connsiteX86" fmla="*/ 2712351 w 6332260"/>
              <a:gd name="connsiteY86" fmla="*/ 5830447 h 6551982"/>
              <a:gd name="connsiteX87" fmla="*/ 2701436 w 6332260"/>
              <a:gd name="connsiteY87" fmla="*/ 5837870 h 6551982"/>
              <a:gd name="connsiteX88" fmla="*/ 2620181 w 6332260"/>
              <a:gd name="connsiteY88" fmla="*/ 5709205 h 6551982"/>
              <a:gd name="connsiteX89" fmla="*/ 4809978 w 6332260"/>
              <a:gd name="connsiteY89" fmla="*/ 5685303 h 6551982"/>
              <a:gd name="connsiteX90" fmla="*/ 4816164 w 6332260"/>
              <a:gd name="connsiteY90" fmla="*/ 5697979 h 6551982"/>
              <a:gd name="connsiteX91" fmla="*/ 4685025 w 6332260"/>
              <a:gd name="connsiteY91" fmla="*/ 5766432 h 6551982"/>
              <a:gd name="connsiteX92" fmla="*/ 4680076 w 6332260"/>
              <a:gd name="connsiteY92" fmla="*/ 5756291 h 6551982"/>
              <a:gd name="connsiteX93" fmla="*/ 1527702 w 6332260"/>
              <a:gd name="connsiteY93" fmla="*/ 5685303 h 6551982"/>
              <a:gd name="connsiteX94" fmla="*/ 1657673 w 6332260"/>
              <a:gd name="connsiteY94" fmla="*/ 5756291 h 6551982"/>
              <a:gd name="connsiteX95" fmla="*/ 1651542 w 6332260"/>
              <a:gd name="connsiteY95" fmla="*/ 5766432 h 6551982"/>
              <a:gd name="connsiteX96" fmla="*/ 1521572 w 6332260"/>
              <a:gd name="connsiteY96" fmla="*/ 5697979 h 6551982"/>
              <a:gd name="connsiteX97" fmla="*/ 5073645 w 6332260"/>
              <a:gd name="connsiteY97" fmla="*/ 5553470 h 6551982"/>
              <a:gd name="connsiteX98" fmla="*/ 5079831 w 6332260"/>
              <a:gd name="connsiteY98" fmla="*/ 5565057 h 6551982"/>
              <a:gd name="connsiteX99" fmla="*/ 4948692 w 6332260"/>
              <a:gd name="connsiteY99" fmla="*/ 5634580 h 6551982"/>
              <a:gd name="connsiteX100" fmla="*/ 4943743 w 6332260"/>
              <a:gd name="connsiteY100" fmla="*/ 5622992 h 6551982"/>
              <a:gd name="connsiteX101" fmla="*/ 1264035 w 6332260"/>
              <a:gd name="connsiteY101" fmla="*/ 5553470 h 6551982"/>
              <a:gd name="connsiteX102" fmla="*/ 1394006 w 6332260"/>
              <a:gd name="connsiteY102" fmla="*/ 5622992 h 6551982"/>
              <a:gd name="connsiteX103" fmla="*/ 1387875 w 6332260"/>
              <a:gd name="connsiteY103" fmla="*/ 5634580 h 6551982"/>
              <a:gd name="connsiteX104" fmla="*/ 1257905 w 6332260"/>
              <a:gd name="connsiteY104" fmla="*/ 5565057 h 6551982"/>
              <a:gd name="connsiteX105" fmla="*/ 3163996 w 6332260"/>
              <a:gd name="connsiteY105" fmla="*/ 5531497 h 6551982"/>
              <a:gd name="connsiteX106" fmla="*/ 3173984 w 6332260"/>
              <a:gd name="connsiteY106" fmla="*/ 5531497 h 6551982"/>
              <a:gd name="connsiteX107" fmla="*/ 3173984 w 6332260"/>
              <a:gd name="connsiteY107" fmla="*/ 5684071 h 6551982"/>
              <a:gd name="connsiteX108" fmla="*/ 3163996 w 6332260"/>
              <a:gd name="connsiteY108" fmla="*/ 5684071 h 6551982"/>
              <a:gd name="connsiteX109" fmla="*/ 3867031 w 6332260"/>
              <a:gd name="connsiteY109" fmla="*/ 5443608 h 6551982"/>
              <a:gd name="connsiteX110" fmla="*/ 3876861 w 6332260"/>
              <a:gd name="connsiteY110" fmla="*/ 5449850 h 6551982"/>
              <a:gd name="connsiteX111" fmla="*/ 3795765 w 6332260"/>
              <a:gd name="connsiteY111" fmla="*/ 5579687 h 6551982"/>
              <a:gd name="connsiteX112" fmla="*/ 3784706 w 6332260"/>
              <a:gd name="connsiteY112" fmla="*/ 5572196 h 6551982"/>
              <a:gd name="connsiteX113" fmla="*/ 2465219 w 6332260"/>
              <a:gd name="connsiteY113" fmla="*/ 5443608 h 6551982"/>
              <a:gd name="connsiteX114" fmla="*/ 2547543 w 6332260"/>
              <a:gd name="connsiteY114" fmla="*/ 5572196 h 6551982"/>
              <a:gd name="connsiteX115" fmla="*/ 2537713 w 6332260"/>
              <a:gd name="connsiteY115" fmla="*/ 5579687 h 6551982"/>
              <a:gd name="connsiteX116" fmla="*/ 2455389 w 6332260"/>
              <a:gd name="connsiteY116" fmla="*/ 5449850 h 6551982"/>
              <a:gd name="connsiteX117" fmla="*/ 5331818 w 6332260"/>
              <a:gd name="connsiteY117" fmla="*/ 5416143 h 6551982"/>
              <a:gd name="connsiteX118" fmla="*/ 5338004 w 6332260"/>
              <a:gd name="connsiteY118" fmla="*/ 5426442 h 6551982"/>
              <a:gd name="connsiteX119" fmla="*/ 5206863 w 6332260"/>
              <a:gd name="connsiteY119" fmla="*/ 5497251 h 6551982"/>
              <a:gd name="connsiteX120" fmla="*/ 5201914 w 6332260"/>
              <a:gd name="connsiteY120" fmla="*/ 5485664 h 6551982"/>
              <a:gd name="connsiteX121" fmla="*/ 1000371 w 6332260"/>
              <a:gd name="connsiteY121" fmla="*/ 5416143 h 6551982"/>
              <a:gd name="connsiteX122" fmla="*/ 1130341 w 6332260"/>
              <a:gd name="connsiteY122" fmla="*/ 5485664 h 6551982"/>
              <a:gd name="connsiteX123" fmla="*/ 1124210 w 6332260"/>
              <a:gd name="connsiteY123" fmla="*/ 5497251 h 6551982"/>
              <a:gd name="connsiteX124" fmla="*/ 994240 w 6332260"/>
              <a:gd name="connsiteY124" fmla="*/ 5426442 h 6551982"/>
              <a:gd name="connsiteX125" fmla="*/ 5595484 w 6332260"/>
              <a:gd name="connsiteY125" fmla="*/ 5278818 h 6551982"/>
              <a:gd name="connsiteX126" fmla="*/ 5601670 w 6332260"/>
              <a:gd name="connsiteY126" fmla="*/ 5291494 h 6551982"/>
              <a:gd name="connsiteX127" fmla="*/ 5470529 w 6332260"/>
              <a:gd name="connsiteY127" fmla="*/ 5359947 h 6551982"/>
              <a:gd name="connsiteX128" fmla="*/ 5465580 w 6332260"/>
              <a:gd name="connsiteY128" fmla="*/ 5348539 h 6551982"/>
              <a:gd name="connsiteX129" fmla="*/ 736704 w 6332260"/>
              <a:gd name="connsiteY129" fmla="*/ 5278818 h 6551982"/>
              <a:gd name="connsiteX130" fmla="*/ 866674 w 6332260"/>
              <a:gd name="connsiteY130" fmla="*/ 5348539 h 6551982"/>
              <a:gd name="connsiteX131" fmla="*/ 860543 w 6332260"/>
              <a:gd name="connsiteY131" fmla="*/ 5359947 h 6551982"/>
              <a:gd name="connsiteX132" fmla="*/ 730573 w 6332260"/>
              <a:gd name="connsiteY132" fmla="*/ 5291494 h 6551982"/>
              <a:gd name="connsiteX133" fmla="*/ 3163996 w 6332260"/>
              <a:gd name="connsiteY133" fmla="*/ 5218395 h 6551982"/>
              <a:gd name="connsiteX134" fmla="*/ 3173984 w 6332260"/>
              <a:gd name="connsiteY134" fmla="*/ 5218395 h 6551982"/>
              <a:gd name="connsiteX135" fmla="*/ 3173984 w 6332260"/>
              <a:gd name="connsiteY135" fmla="*/ 5376428 h 6551982"/>
              <a:gd name="connsiteX136" fmla="*/ 3163996 w 6332260"/>
              <a:gd name="connsiteY136" fmla="*/ 5376428 h 6551982"/>
              <a:gd name="connsiteX137" fmla="*/ 4031823 w 6332260"/>
              <a:gd name="connsiteY137" fmla="*/ 5185437 h 6551982"/>
              <a:gd name="connsiteX138" fmla="*/ 4041653 w 6332260"/>
              <a:gd name="connsiteY138" fmla="*/ 5192927 h 6551982"/>
              <a:gd name="connsiteX139" fmla="*/ 3960557 w 6332260"/>
              <a:gd name="connsiteY139" fmla="*/ 5321514 h 6551982"/>
              <a:gd name="connsiteX140" fmla="*/ 3949498 w 6332260"/>
              <a:gd name="connsiteY140" fmla="*/ 5314023 h 6551982"/>
              <a:gd name="connsiteX141" fmla="*/ 2301513 w 6332260"/>
              <a:gd name="connsiteY141" fmla="*/ 5185437 h 6551982"/>
              <a:gd name="connsiteX142" fmla="*/ 2382768 w 6332260"/>
              <a:gd name="connsiteY142" fmla="*/ 5314023 h 6551982"/>
              <a:gd name="connsiteX143" fmla="*/ 2371853 w 6332260"/>
              <a:gd name="connsiteY143" fmla="*/ 5321514 h 6551982"/>
              <a:gd name="connsiteX144" fmla="*/ 2290598 w 6332260"/>
              <a:gd name="connsiteY144" fmla="*/ 5192927 h 6551982"/>
              <a:gd name="connsiteX145" fmla="*/ 5859151 w 6332260"/>
              <a:gd name="connsiteY145" fmla="*/ 5141491 h 6551982"/>
              <a:gd name="connsiteX146" fmla="*/ 5865337 w 6332260"/>
              <a:gd name="connsiteY146" fmla="*/ 5152900 h 6551982"/>
              <a:gd name="connsiteX147" fmla="*/ 5734196 w 6332260"/>
              <a:gd name="connsiteY147" fmla="*/ 5222618 h 6551982"/>
              <a:gd name="connsiteX148" fmla="*/ 5729247 w 6332260"/>
              <a:gd name="connsiteY148" fmla="*/ 5211210 h 6551982"/>
              <a:gd name="connsiteX149" fmla="*/ 473038 w 6332260"/>
              <a:gd name="connsiteY149" fmla="*/ 5141491 h 6551982"/>
              <a:gd name="connsiteX150" fmla="*/ 603008 w 6332260"/>
              <a:gd name="connsiteY150" fmla="*/ 5211210 h 6551982"/>
              <a:gd name="connsiteX151" fmla="*/ 596877 w 6332260"/>
              <a:gd name="connsiteY151" fmla="*/ 5222618 h 6551982"/>
              <a:gd name="connsiteX152" fmla="*/ 466907 w 6332260"/>
              <a:gd name="connsiteY152" fmla="*/ 5152900 h 6551982"/>
              <a:gd name="connsiteX153" fmla="*/ 6122816 w 6332260"/>
              <a:gd name="connsiteY153" fmla="*/ 5004166 h 6551982"/>
              <a:gd name="connsiteX154" fmla="*/ 6129002 w 6332260"/>
              <a:gd name="connsiteY154" fmla="*/ 5015575 h 6551982"/>
              <a:gd name="connsiteX155" fmla="*/ 5997861 w 6332260"/>
              <a:gd name="connsiteY155" fmla="*/ 5085295 h 6551982"/>
              <a:gd name="connsiteX156" fmla="*/ 5992912 w 6332260"/>
              <a:gd name="connsiteY156" fmla="*/ 5073887 h 6551982"/>
              <a:gd name="connsiteX157" fmla="*/ 209371 w 6332260"/>
              <a:gd name="connsiteY157" fmla="*/ 5004166 h 6551982"/>
              <a:gd name="connsiteX158" fmla="*/ 339341 w 6332260"/>
              <a:gd name="connsiteY158" fmla="*/ 5073887 h 6551982"/>
              <a:gd name="connsiteX159" fmla="*/ 333210 w 6332260"/>
              <a:gd name="connsiteY159" fmla="*/ 5085295 h 6551982"/>
              <a:gd name="connsiteX160" fmla="*/ 203240 w 6332260"/>
              <a:gd name="connsiteY160" fmla="*/ 5015575 h 6551982"/>
              <a:gd name="connsiteX161" fmla="*/ 4195385 w 6332260"/>
              <a:gd name="connsiteY161" fmla="*/ 4927260 h 6551982"/>
              <a:gd name="connsiteX162" fmla="*/ 4206444 w 6332260"/>
              <a:gd name="connsiteY162" fmla="*/ 4934751 h 6551982"/>
              <a:gd name="connsiteX163" fmla="*/ 4124119 w 6332260"/>
              <a:gd name="connsiteY163" fmla="*/ 5063339 h 6551982"/>
              <a:gd name="connsiteX164" fmla="*/ 4114289 w 6332260"/>
              <a:gd name="connsiteY164" fmla="*/ 5057096 h 6551982"/>
              <a:gd name="connsiteX165" fmla="*/ 2137013 w 6332260"/>
              <a:gd name="connsiteY165" fmla="*/ 4927260 h 6551982"/>
              <a:gd name="connsiteX166" fmla="*/ 2217945 w 6332260"/>
              <a:gd name="connsiteY166" fmla="*/ 5057096 h 6551982"/>
              <a:gd name="connsiteX167" fmla="*/ 2207984 w 6332260"/>
              <a:gd name="connsiteY167" fmla="*/ 5063339 h 6551982"/>
              <a:gd name="connsiteX168" fmla="*/ 2125807 w 6332260"/>
              <a:gd name="connsiteY168" fmla="*/ 4934751 h 6551982"/>
              <a:gd name="connsiteX169" fmla="*/ 3163996 w 6332260"/>
              <a:gd name="connsiteY169" fmla="*/ 4910785 h 6551982"/>
              <a:gd name="connsiteX170" fmla="*/ 3173984 w 6332260"/>
              <a:gd name="connsiteY170" fmla="*/ 4910785 h 6551982"/>
              <a:gd name="connsiteX171" fmla="*/ 3173984 w 6332260"/>
              <a:gd name="connsiteY171" fmla="*/ 5068818 h 6551982"/>
              <a:gd name="connsiteX172" fmla="*/ 3163996 w 6332260"/>
              <a:gd name="connsiteY172" fmla="*/ 5068818 h 6551982"/>
              <a:gd name="connsiteX173" fmla="*/ 5948968 w 6332260"/>
              <a:gd name="connsiteY173" fmla="*/ 4899798 h 6551982"/>
              <a:gd name="connsiteX174" fmla="*/ 6101511 w 6332260"/>
              <a:gd name="connsiteY174" fmla="*/ 4899798 h 6551982"/>
              <a:gd name="connsiteX175" fmla="*/ 6101511 w 6332260"/>
              <a:gd name="connsiteY175" fmla="*/ 4909786 h 6551982"/>
              <a:gd name="connsiteX176" fmla="*/ 5948968 w 6332260"/>
              <a:gd name="connsiteY176" fmla="*/ 4909786 h 6551982"/>
              <a:gd name="connsiteX177" fmla="*/ 5646852 w 6332260"/>
              <a:gd name="connsiteY177" fmla="*/ 4899798 h 6551982"/>
              <a:gd name="connsiteX178" fmla="*/ 5799395 w 6332260"/>
              <a:gd name="connsiteY178" fmla="*/ 4899798 h 6551982"/>
              <a:gd name="connsiteX179" fmla="*/ 5799395 w 6332260"/>
              <a:gd name="connsiteY179" fmla="*/ 4909786 h 6551982"/>
              <a:gd name="connsiteX180" fmla="*/ 5646852 w 6332260"/>
              <a:gd name="connsiteY180" fmla="*/ 4909786 h 6551982"/>
              <a:gd name="connsiteX181" fmla="*/ 5344732 w 6332260"/>
              <a:gd name="connsiteY181" fmla="*/ 4899798 h 6551982"/>
              <a:gd name="connsiteX182" fmla="*/ 5497275 w 6332260"/>
              <a:gd name="connsiteY182" fmla="*/ 4899798 h 6551982"/>
              <a:gd name="connsiteX183" fmla="*/ 5497275 w 6332260"/>
              <a:gd name="connsiteY183" fmla="*/ 4909786 h 6551982"/>
              <a:gd name="connsiteX184" fmla="*/ 5344732 w 6332260"/>
              <a:gd name="connsiteY184" fmla="*/ 4909786 h 6551982"/>
              <a:gd name="connsiteX185" fmla="*/ 5048108 w 6332260"/>
              <a:gd name="connsiteY185" fmla="*/ 4899798 h 6551982"/>
              <a:gd name="connsiteX186" fmla="*/ 5200652 w 6332260"/>
              <a:gd name="connsiteY186" fmla="*/ 4899798 h 6551982"/>
              <a:gd name="connsiteX187" fmla="*/ 5200652 w 6332260"/>
              <a:gd name="connsiteY187" fmla="*/ 4909786 h 6551982"/>
              <a:gd name="connsiteX188" fmla="*/ 5048108 w 6332260"/>
              <a:gd name="connsiteY188" fmla="*/ 4909786 h 6551982"/>
              <a:gd name="connsiteX189" fmla="*/ 4745992 w 6332260"/>
              <a:gd name="connsiteY189" fmla="*/ 4899798 h 6551982"/>
              <a:gd name="connsiteX190" fmla="*/ 4898536 w 6332260"/>
              <a:gd name="connsiteY190" fmla="*/ 4899798 h 6551982"/>
              <a:gd name="connsiteX191" fmla="*/ 4898536 w 6332260"/>
              <a:gd name="connsiteY191" fmla="*/ 4909786 h 6551982"/>
              <a:gd name="connsiteX192" fmla="*/ 4745992 w 6332260"/>
              <a:gd name="connsiteY192" fmla="*/ 4909786 h 6551982"/>
              <a:gd name="connsiteX193" fmla="*/ 4443873 w 6332260"/>
              <a:gd name="connsiteY193" fmla="*/ 4899798 h 6551982"/>
              <a:gd name="connsiteX194" fmla="*/ 4596417 w 6332260"/>
              <a:gd name="connsiteY194" fmla="*/ 4899798 h 6551982"/>
              <a:gd name="connsiteX195" fmla="*/ 4596417 w 6332260"/>
              <a:gd name="connsiteY195" fmla="*/ 4909786 h 6551982"/>
              <a:gd name="connsiteX196" fmla="*/ 4443873 w 6332260"/>
              <a:gd name="connsiteY196" fmla="*/ 4909786 h 6551982"/>
              <a:gd name="connsiteX197" fmla="*/ 4147249 w 6332260"/>
              <a:gd name="connsiteY197" fmla="*/ 4899798 h 6551982"/>
              <a:gd name="connsiteX198" fmla="*/ 4294338 w 6332260"/>
              <a:gd name="connsiteY198" fmla="*/ 4899798 h 6551982"/>
              <a:gd name="connsiteX199" fmla="*/ 4294338 w 6332260"/>
              <a:gd name="connsiteY199" fmla="*/ 4909786 h 6551982"/>
              <a:gd name="connsiteX200" fmla="*/ 4147249 w 6332260"/>
              <a:gd name="connsiteY200" fmla="*/ 4909786 h 6551982"/>
              <a:gd name="connsiteX201" fmla="*/ 3845133 w 6332260"/>
              <a:gd name="connsiteY201" fmla="*/ 4899798 h 6551982"/>
              <a:gd name="connsiteX202" fmla="*/ 3992218 w 6332260"/>
              <a:gd name="connsiteY202" fmla="*/ 4899798 h 6551982"/>
              <a:gd name="connsiteX203" fmla="*/ 3992218 w 6332260"/>
              <a:gd name="connsiteY203" fmla="*/ 4909786 h 6551982"/>
              <a:gd name="connsiteX204" fmla="*/ 3845133 w 6332260"/>
              <a:gd name="connsiteY204" fmla="*/ 4909786 h 6551982"/>
              <a:gd name="connsiteX205" fmla="*/ 3543015 w 6332260"/>
              <a:gd name="connsiteY205" fmla="*/ 4899798 h 6551982"/>
              <a:gd name="connsiteX206" fmla="*/ 3690104 w 6332260"/>
              <a:gd name="connsiteY206" fmla="*/ 4899798 h 6551982"/>
              <a:gd name="connsiteX207" fmla="*/ 3690104 w 6332260"/>
              <a:gd name="connsiteY207" fmla="*/ 4909786 h 6551982"/>
              <a:gd name="connsiteX208" fmla="*/ 3543015 w 6332260"/>
              <a:gd name="connsiteY208" fmla="*/ 4909786 h 6551982"/>
              <a:gd name="connsiteX209" fmla="*/ 3246391 w 6332260"/>
              <a:gd name="connsiteY209" fmla="*/ 4899798 h 6551982"/>
              <a:gd name="connsiteX210" fmla="*/ 3393480 w 6332260"/>
              <a:gd name="connsiteY210" fmla="*/ 4899798 h 6551982"/>
              <a:gd name="connsiteX211" fmla="*/ 3393480 w 6332260"/>
              <a:gd name="connsiteY211" fmla="*/ 4909786 h 6551982"/>
              <a:gd name="connsiteX212" fmla="*/ 3246391 w 6332260"/>
              <a:gd name="connsiteY212" fmla="*/ 4909786 h 6551982"/>
              <a:gd name="connsiteX213" fmla="*/ 2944273 w 6332260"/>
              <a:gd name="connsiteY213" fmla="*/ 4899798 h 6551982"/>
              <a:gd name="connsiteX214" fmla="*/ 3096816 w 6332260"/>
              <a:gd name="connsiteY214" fmla="*/ 4899798 h 6551982"/>
              <a:gd name="connsiteX215" fmla="*/ 3096816 w 6332260"/>
              <a:gd name="connsiteY215" fmla="*/ 4909786 h 6551982"/>
              <a:gd name="connsiteX216" fmla="*/ 2944273 w 6332260"/>
              <a:gd name="connsiteY216" fmla="*/ 4909786 h 6551982"/>
              <a:gd name="connsiteX217" fmla="*/ 2642154 w 6332260"/>
              <a:gd name="connsiteY217" fmla="*/ 4899798 h 6551982"/>
              <a:gd name="connsiteX218" fmla="*/ 2794697 w 6332260"/>
              <a:gd name="connsiteY218" fmla="*/ 4899798 h 6551982"/>
              <a:gd name="connsiteX219" fmla="*/ 2794697 w 6332260"/>
              <a:gd name="connsiteY219" fmla="*/ 4909786 h 6551982"/>
              <a:gd name="connsiteX220" fmla="*/ 2642154 w 6332260"/>
              <a:gd name="connsiteY220" fmla="*/ 4909786 h 6551982"/>
              <a:gd name="connsiteX221" fmla="*/ 2345529 w 6332260"/>
              <a:gd name="connsiteY221" fmla="*/ 4899798 h 6551982"/>
              <a:gd name="connsiteX222" fmla="*/ 2498072 w 6332260"/>
              <a:gd name="connsiteY222" fmla="*/ 4899798 h 6551982"/>
              <a:gd name="connsiteX223" fmla="*/ 2498072 w 6332260"/>
              <a:gd name="connsiteY223" fmla="*/ 4909786 h 6551982"/>
              <a:gd name="connsiteX224" fmla="*/ 2345529 w 6332260"/>
              <a:gd name="connsiteY224" fmla="*/ 4909786 h 6551982"/>
              <a:gd name="connsiteX225" fmla="*/ 2043414 w 6332260"/>
              <a:gd name="connsiteY225" fmla="*/ 4899798 h 6551982"/>
              <a:gd name="connsiteX226" fmla="*/ 2195957 w 6332260"/>
              <a:gd name="connsiteY226" fmla="*/ 4899798 h 6551982"/>
              <a:gd name="connsiteX227" fmla="*/ 2195957 w 6332260"/>
              <a:gd name="connsiteY227" fmla="*/ 4909786 h 6551982"/>
              <a:gd name="connsiteX228" fmla="*/ 2043414 w 6332260"/>
              <a:gd name="connsiteY228" fmla="*/ 4909786 h 6551982"/>
              <a:gd name="connsiteX229" fmla="*/ 1741296 w 6332260"/>
              <a:gd name="connsiteY229" fmla="*/ 4899798 h 6551982"/>
              <a:gd name="connsiteX230" fmla="*/ 1888384 w 6332260"/>
              <a:gd name="connsiteY230" fmla="*/ 4899798 h 6551982"/>
              <a:gd name="connsiteX231" fmla="*/ 1888384 w 6332260"/>
              <a:gd name="connsiteY231" fmla="*/ 4909786 h 6551982"/>
              <a:gd name="connsiteX232" fmla="*/ 1741296 w 6332260"/>
              <a:gd name="connsiteY232" fmla="*/ 4909786 h 6551982"/>
              <a:gd name="connsiteX233" fmla="*/ 1444670 w 6332260"/>
              <a:gd name="connsiteY233" fmla="*/ 4899798 h 6551982"/>
              <a:gd name="connsiteX234" fmla="*/ 1591758 w 6332260"/>
              <a:gd name="connsiteY234" fmla="*/ 4899798 h 6551982"/>
              <a:gd name="connsiteX235" fmla="*/ 1591758 w 6332260"/>
              <a:gd name="connsiteY235" fmla="*/ 4909786 h 6551982"/>
              <a:gd name="connsiteX236" fmla="*/ 1444670 w 6332260"/>
              <a:gd name="connsiteY236" fmla="*/ 4909786 h 6551982"/>
              <a:gd name="connsiteX237" fmla="*/ 1142554 w 6332260"/>
              <a:gd name="connsiteY237" fmla="*/ 4899798 h 6551982"/>
              <a:gd name="connsiteX238" fmla="*/ 1289638 w 6332260"/>
              <a:gd name="connsiteY238" fmla="*/ 4899798 h 6551982"/>
              <a:gd name="connsiteX239" fmla="*/ 1289638 w 6332260"/>
              <a:gd name="connsiteY239" fmla="*/ 4909786 h 6551982"/>
              <a:gd name="connsiteX240" fmla="*/ 1142554 w 6332260"/>
              <a:gd name="connsiteY240" fmla="*/ 4909786 h 6551982"/>
              <a:gd name="connsiteX241" fmla="*/ 845930 w 6332260"/>
              <a:gd name="connsiteY241" fmla="*/ 4899798 h 6551982"/>
              <a:gd name="connsiteX242" fmla="*/ 993014 w 6332260"/>
              <a:gd name="connsiteY242" fmla="*/ 4899798 h 6551982"/>
              <a:gd name="connsiteX243" fmla="*/ 993014 w 6332260"/>
              <a:gd name="connsiteY243" fmla="*/ 4909786 h 6551982"/>
              <a:gd name="connsiteX244" fmla="*/ 845930 w 6332260"/>
              <a:gd name="connsiteY244" fmla="*/ 4909786 h 6551982"/>
              <a:gd name="connsiteX245" fmla="*/ 543812 w 6332260"/>
              <a:gd name="connsiteY245" fmla="*/ 4899798 h 6551982"/>
              <a:gd name="connsiteX246" fmla="*/ 690900 w 6332260"/>
              <a:gd name="connsiteY246" fmla="*/ 4899798 h 6551982"/>
              <a:gd name="connsiteX247" fmla="*/ 690900 w 6332260"/>
              <a:gd name="connsiteY247" fmla="*/ 4909786 h 6551982"/>
              <a:gd name="connsiteX248" fmla="*/ 543812 w 6332260"/>
              <a:gd name="connsiteY248" fmla="*/ 4909786 h 6551982"/>
              <a:gd name="connsiteX249" fmla="*/ 241693 w 6332260"/>
              <a:gd name="connsiteY249" fmla="*/ 4899798 h 6551982"/>
              <a:gd name="connsiteX250" fmla="*/ 388777 w 6332260"/>
              <a:gd name="connsiteY250" fmla="*/ 4899798 h 6551982"/>
              <a:gd name="connsiteX251" fmla="*/ 388777 w 6332260"/>
              <a:gd name="connsiteY251" fmla="*/ 4909786 h 6551982"/>
              <a:gd name="connsiteX252" fmla="*/ 241693 w 6332260"/>
              <a:gd name="connsiteY252" fmla="*/ 4909786 h 6551982"/>
              <a:gd name="connsiteX253" fmla="*/ 6316391 w 6332260"/>
              <a:gd name="connsiteY253" fmla="*/ 4833883 h 6551982"/>
              <a:gd name="connsiteX254" fmla="*/ 6329819 w 6332260"/>
              <a:gd name="connsiteY254" fmla="*/ 4833883 h 6551982"/>
              <a:gd name="connsiteX255" fmla="*/ 6329819 w 6332260"/>
              <a:gd name="connsiteY255" fmla="*/ 4907664 h 6551982"/>
              <a:gd name="connsiteX256" fmla="*/ 6332260 w 6332260"/>
              <a:gd name="connsiteY256" fmla="*/ 4912752 h 6551982"/>
              <a:gd name="connsiteX257" fmla="*/ 6329819 w 6332260"/>
              <a:gd name="connsiteY257" fmla="*/ 4912752 h 6551982"/>
              <a:gd name="connsiteX258" fmla="*/ 6329819 w 6332260"/>
              <a:gd name="connsiteY258" fmla="*/ 4915296 h 6551982"/>
              <a:gd name="connsiteX259" fmla="*/ 6259019 w 6332260"/>
              <a:gd name="connsiteY259" fmla="*/ 4953459 h 6551982"/>
              <a:gd name="connsiteX260" fmla="*/ 6254137 w 6332260"/>
              <a:gd name="connsiteY260" fmla="*/ 4942010 h 6551982"/>
              <a:gd name="connsiteX261" fmla="*/ 6307847 w 6332260"/>
              <a:gd name="connsiteY261" fmla="*/ 4912752 h 6551982"/>
              <a:gd name="connsiteX262" fmla="*/ 6245592 w 6332260"/>
              <a:gd name="connsiteY262" fmla="*/ 4912752 h 6551982"/>
              <a:gd name="connsiteX263" fmla="*/ 6245592 w 6332260"/>
              <a:gd name="connsiteY263" fmla="*/ 4900031 h 6551982"/>
              <a:gd name="connsiteX264" fmla="*/ 6295640 w 6332260"/>
              <a:gd name="connsiteY264" fmla="*/ 4900031 h 6551982"/>
              <a:gd name="connsiteX265" fmla="*/ 6251695 w 6332260"/>
              <a:gd name="connsiteY265" fmla="*/ 4875862 h 6551982"/>
              <a:gd name="connsiteX266" fmla="*/ 6256578 w 6332260"/>
              <a:gd name="connsiteY266" fmla="*/ 4864413 h 6551982"/>
              <a:gd name="connsiteX267" fmla="*/ 6302964 w 6332260"/>
              <a:gd name="connsiteY267" fmla="*/ 4889855 h 6551982"/>
              <a:gd name="connsiteX268" fmla="*/ 6274888 w 6332260"/>
              <a:gd name="connsiteY268" fmla="*/ 4844060 h 6551982"/>
              <a:gd name="connsiteX269" fmla="*/ 6284654 w 6332260"/>
              <a:gd name="connsiteY269" fmla="*/ 4837699 h 6551982"/>
              <a:gd name="connsiteX270" fmla="*/ 6316391 w 6332260"/>
              <a:gd name="connsiteY270" fmla="*/ 4887311 h 6551982"/>
              <a:gd name="connsiteX271" fmla="*/ 5490 w 6332260"/>
              <a:gd name="connsiteY271" fmla="*/ 4833883 h 6551982"/>
              <a:gd name="connsiteX272" fmla="*/ 17697 w 6332260"/>
              <a:gd name="connsiteY272" fmla="*/ 4833883 h 6551982"/>
              <a:gd name="connsiteX273" fmla="*/ 17697 w 6332260"/>
              <a:gd name="connsiteY273" fmla="*/ 4893671 h 6551982"/>
              <a:gd name="connsiteX274" fmla="*/ 53096 w 6332260"/>
              <a:gd name="connsiteY274" fmla="*/ 4837699 h 6551982"/>
              <a:gd name="connsiteX275" fmla="*/ 62862 w 6332260"/>
              <a:gd name="connsiteY275" fmla="*/ 4844060 h 6551982"/>
              <a:gd name="connsiteX276" fmla="*/ 36007 w 6332260"/>
              <a:gd name="connsiteY276" fmla="*/ 4889855 h 6551982"/>
              <a:gd name="connsiteX277" fmla="*/ 81172 w 6332260"/>
              <a:gd name="connsiteY277" fmla="*/ 4864413 h 6551982"/>
              <a:gd name="connsiteX278" fmla="*/ 86055 w 6332260"/>
              <a:gd name="connsiteY278" fmla="*/ 4875862 h 6551982"/>
              <a:gd name="connsiteX279" fmla="*/ 43331 w 6332260"/>
              <a:gd name="connsiteY279" fmla="*/ 4900031 h 6551982"/>
              <a:gd name="connsiteX280" fmla="*/ 92158 w 6332260"/>
              <a:gd name="connsiteY280" fmla="*/ 4900031 h 6551982"/>
              <a:gd name="connsiteX281" fmla="*/ 92158 w 6332260"/>
              <a:gd name="connsiteY281" fmla="*/ 4912752 h 6551982"/>
              <a:gd name="connsiteX282" fmla="*/ 26241 w 6332260"/>
              <a:gd name="connsiteY282" fmla="*/ 4912752 h 6551982"/>
              <a:gd name="connsiteX283" fmla="*/ 81172 w 6332260"/>
              <a:gd name="connsiteY283" fmla="*/ 4942010 h 6551982"/>
              <a:gd name="connsiteX284" fmla="*/ 75069 w 6332260"/>
              <a:gd name="connsiteY284" fmla="*/ 4953459 h 6551982"/>
              <a:gd name="connsiteX285" fmla="*/ 5490 w 6332260"/>
              <a:gd name="connsiteY285" fmla="*/ 4915296 h 6551982"/>
              <a:gd name="connsiteX286" fmla="*/ 5982592 w 6332260"/>
              <a:gd name="connsiteY286" fmla="*/ 4724020 h 6551982"/>
              <a:gd name="connsiteX287" fmla="*/ 6118024 w 6332260"/>
              <a:gd name="connsiteY287" fmla="*/ 4794117 h 6551982"/>
              <a:gd name="connsiteX288" fmla="*/ 6113099 w 6332260"/>
              <a:gd name="connsiteY288" fmla="*/ 4805185 h 6551982"/>
              <a:gd name="connsiteX289" fmla="*/ 5976436 w 6332260"/>
              <a:gd name="connsiteY289" fmla="*/ 4735088 h 6551982"/>
              <a:gd name="connsiteX290" fmla="*/ 356332 w 6332260"/>
              <a:gd name="connsiteY290" fmla="*/ 4724020 h 6551982"/>
              <a:gd name="connsiteX291" fmla="*/ 361300 w 6332260"/>
              <a:gd name="connsiteY291" fmla="*/ 4735088 h 6551982"/>
              <a:gd name="connsiteX292" fmla="*/ 224690 w 6332260"/>
              <a:gd name="connsiteY292" fmla="*/ 4805185 h 6551982"/>
              <a:gd name="connsiteX293" fmla="*/ 219723 w 6332260"/>
              <a:gd name="connsiteY293" fmla="*/ 4794117 h 6551982"/>
              <a:gd name="connsiteX294" fmla="*/ 4366900 w 6332260"/>
              <a:gd name="connsiteY294" fmla="*/ 4669091 h 6551982"/>
              <a:gd name="connsiteX295" fmla="*/ 4376730 w 6332260"/>
              <a:gd name="connsiteY295" fmla="*/ 4675390 h 6551982"/>
              <a:gd name="connsiteX296" fmla="*/ 4294408 w 6332260"/>
              <a:gd name="connsiteY296" fmla="*/ 4805156 h 6551982"/>
              <a:gd name="connsiteX297" fmla="*/ 4284578 w 6332260"/>
              <a:gd name="connsiteY297" fmla="*/ 4798857 h 6551982"/>
              <a:gd name="connsiteX298" fmla="*/ 1970846 w 6332260"/>
              <a:gd name="connsiteY298" fmla="*/ 4669091 h 6551982"/>
              <a:gd name="connsiteX299" fmla="*/ 2053170 w 6332260"/>
              <a:gd name="connsiteY299" fmla="*/ 4798857 h 6551982"/>
              <a:gd name="connsiteX300" fmla="*/ 2042112 w 6332260"/>
              <a:gd name="connsiteY300" fmla="*/ 4805156 h 6551982"/>
              <a:gd name="connsiteX301" fmla="*/ 1961016 w 6332260"/>
              <a:gd name="connsiteY301" fmla="*/ 4675390 h 6551982"/>
              <a:gd name="connsiteX302" fmla="*/ 3163994 w 6332260"/>
              <a:gd name="connsiteY302" fmla="*/ 4597678 h 6551982"/>
              <a:gd name="connsiteX303" fmla="*/ 3179098 w 6332260"/>
              <a:gd name="connsiteY303" fmla="*/ 4597678 h 6551982"/>
              <a:gd name="connsiteX304" fmla="*/ 3177725 w 6332260"/>
              <a:gd name="connsiteY304" fmla="*/ 4750252 h 6551982"/>
              <a:gd name="connsiteX305" fmla="*/ 3163994 w 6332260"/>
              <a:gd name="connsiteY305" fmla="*/ 4750252 h 6551982"/>
              <a:gd name="connsiteX306" fmla="*/ 6123590 w 6332260"/>
              <a:gd name="connsiteY306" fmla="*/ 4581202 h 6551982"/>
              <a:gd name="connsiteX307" fmla="*/ 6205914 w 6332260"/>
              <a:gd name="connsiteY307" fmla="*/ 4709788 h 6551982"/>
              <a:gd name="connsiteX308" fmla="*/ 6194856 w 6332260"/>
              <a:gd name="connsiteY308" fmla="*/ 4717279 h 6551982"/>
              <a:gd name="connsiteX309" fmla="*/ 6113760 w 6332260"/>
              <a:gd name="connsiteY309" fmla="*/ 4587444 h 6551982"/>
              <a:gd name="connsiteX310" fmla="*/ 213087 w 6332260"/>
              <a:gd name="connsiteY310" fmla="*/ 4581202 h 6551982"/>
              <a:gd name="connsiteX311" fmla="*/ 224001 w 6332260"/>
              <a:gd name="connsiteY311" fmla="*/ 4587444 h 6551982"/>
              <a:gd name="connsiteX312" fmla="*/ 142748 w 6332260"/>
              <a:gd name="connsiteY312" fmla="*/ 4717279 h 6551982"/>
              <a:gd name="connsiteX313" fmla="*/ 131834 w 6332260"/>
              <a:gd name="connsiteY313" fmla="*/ 4709788 h 6551982"/>
              <a:gd name="connsiteX314" fmla="*/ 5707940 w 6332260"/>
              <a:gd name="connsiteY314" fmla="*/ 4581200 h 6551982"/>
              <a:gd name="connsiteX315" fmla="*/ 5843372 w 6332260"/>
              <a:gd name="connsiteY315" fmla="*/ 4651297 h 6551982"/>
              <a:gd name="connsiteX316" fmla="*/ 5837216 w 6332260"/>
              <a:gd name="connsiteY316" fmla="*/ 4662365 h 6551982"/>
              <a:gd name="connsiteX317" fmla="*/ 5701784 w 6332260"/>
              <a:gd name="connsiteY317" fmla="*/ 4592268 h 6551982"/>
              <a:gd name="connsiteX318" fmla="*/ 629808 w 6332260"/>
              <a:gd name="connsiteY318" fmla="*/ 4581200 h 6551982"/>
              <a:gd name="connsiteX319" fmla="*/ 635964 w 6332260"/>
              <a:gd name="connsiteY319" fmla="*/ 4592268 h 6551982"/>
              <a:gd name="connsiteX320" fmla="*/ 500532 w 6332260"/>
              <a:gd name="connsiteY320" fmla="*/ 4662365 h 6551982"/>
              <a:gd name="connsiteX321" fmla="*/ 494376 w 6332260"/>
              <a:gd name="connsiteY321" fmla="*/ 4651297 h 6551982"/>
              <a:gd name="connsiteX322" fmla="*/ 6317004 w 6332260"/>
              <a:gd name="connsiteY322" fmla="*/ 4537257 h 6551982"/>
              <a:gd name="connsiteX323" fmla="*/ 6332108 w 6332260"/>
              <a:gd name="connsiteY323" fmla="*/ 4537257 h 6551982"/>
              <a:gd name="connsiteX324" fmla="*/ 6332108 w 6332260"/>
              <a:gd name="connsiteY324" fmla="*/ 4684331 h 6551982"/>
              <a:gd name="connsiteX325" fmla="*/ 6317004 w 6332260"/>
              <a:gd name="connsiteY325" fmla="*/ 4684331 h 6551982"/>
              <a:gd name="connsiteX326" fmla="*/ 5492 w 6332260"/>
              <a:gd name="connsiteY326" fmla="*/ 4537257 h 6551982"/>
              <a:gd name="connsiteX327" fmla="*/ 15480 w 6332260"/>
              <a:gd name="connsiteY327" fmla="*/ 4537257 h 6551982"/>
              <a:gd name="connsiteX328" fmla="*/ 15480 w 6332260"/>
              <a:gd name="connsiteY328" fmla="*/ 4684331 h 6551982"/>
              <a:gd name="connsiteX329" fmla="*/ 5492 w 6332260"/>
              <a:gd name="connsiteY329" fmla="*/ 4684331 h 6551982"/>
              <a:gd name="connsiteX330" fmla="*/ 5433286 w 6332260"/>
              <a:gd name="connsiteY330" fmla="*/ 4438381 h 6551982"/>
              <a:gd name="connsiteX331" fmla="*/ 5568718 w 6332260"/>
              <a:gd name="connsiteY331" fmla="*/ 4508478 h 6551982"/>
              <a:gd name="connsiteX332" fmla="*/ 5562562 w 6332260"/>
              <a:gd name="connsiteY332" fmla="*/ 4519546 h 6551982"/>
              <a:gd name="connsiteX333" fmla="*/ 5427130 w 6332260"/>
              <a:gd name="connsiteY333" fmla="*/ 4449449 h 6551982"/>
              <a:gd name="connsiteX334" fmla="*/ 898965 w 6332260"/>
              <a:gd name="connsiteY334" fmla="*/ 4438381 h 6551982"/>
              <a:gd name="connsiteX335" fmla="*/ 905121 w 6332260"/>
              <a:gd name="connsiteY335" fmla="*/ 4449449 h 6551982"/>
              <a:gd name="connsiteX336" fmla="*/ 769689 w 6332260"/>
              <a:gd name="connsiteY336" fmla="*/ 4519546 h 6551982"/>
              <a:gd name="connsiteX337" fmla="*/ 763533 w 6332260"/>
              <a:gd name="connsiteY337" fmla="*/ 4508478 h 6551982"/>
              <a:gd name="connsiteX338" fmla="*/ 4531692 w 6332260"/>
              <a:gd name="connsiteY338" fmla="*/ 4410915 h 6551982"/>
              <a:gd name="connsiteX339" fmla="*/ 4541522 w 6332260"/>
              <a:gd name="connsiteY339" fmla="*/ 4417157 h 6551982"/>
              <a:gd name="connsiteX340" fmla="*/ 4460428 w 6332260"/>
              <a:gd name="connsiteY340" fmla="*/ 4546994 h 6551982"/>
              <a:gd name="connsiteX341" fmla="*/ 4449370 w 6332260"/>
              <a:gd name="connsiteY341" fmla="*/ 4539503 h 6551982"/>
              <a:gd name="connsiteX342" fmla="*/ 1801648 w 6332260"/>
              <a:gd name="connsiteY342" fmla="*/ 4410915 h 6551982"/>
              <a:gd name="connsiteX343" fmla="*/ 1882901 w 6332260"/>
              <a:gd name="connsiteY343" fmla="*/ 4539503 h 6551982"/>
              <a:gd name="connsiteX344" fmla="*/ 1871986 w 6332260"/>
              <a:gd name="connsiteY344" fmla="*/ 4546994 h 6551982"/>
              <a:gd name="connsiteX345" fmla="*/ 1790734 w 6332260"/>
              <a:gd name="connsiteY345" fmla="*/ 4417157 h 6551982"/>
              <a:gd name="connsiteX346" fmla="*/ 5954536 w 6332260"/>
              <a:gd name="connsiteY346" fmla="*/ 4323026 h 6551982"/>
              <a:gd name="connsiteX347" fmla="*/ 6035629 w 6332260"/>
              <a:gd name="connsiteY347" fmla="*/ 4452794 h 6551982"/>
              <a:gd name="connsiteX348" fmla="*/ 6025800 w 6332260"/>
              <a:gd name="connsiteY348" fmla="*/ 4459093 h 6551982"/>
              <a:gd name="connsiteX349" fmla="*/ 5943478 w 6332260"/>
              <a:gd name="connsiteY349" fmla="*/ 4329325 h 6551982"/>
              <a:gd name="connsiteX350" fmla="*/ 384441 w 6332260"/>
              <a:gd name="connsiteY350" fmla="*/ 4323026 h 6551982"/>
              <a:gd name="connsiteX351" fmla="*/ 394271 w 6332260"/>
              <a:gd name="connsiteY351" fmla="*/ 4329325 h 6551982"/>
              <a:gd name="connsiteX352" fmla="*/ 311946 w 6332260"/>
              <a:gd name="connsiteY352" fmla="*/ 4459093 h 6551982"/>
              <a:gd name="connsiteX353" fmla="*/ 302116 w 6332260"/>
              <a:gd name="connsiteY353" fmla="*/ 4452794 h 6551982"/>
              <a:gd name="connsiteX354" fmla="*/ 5162896 w 6332260"/>
              <a:gd name="connsiteY354" fmla="*/ 4295561 h 6551982"/>
              <a:gd name="connsiteX355" fmla="*/ 5299559 w 6332260"/>
              <a:gd name="connsiteY355" fmla="*/ 4365658 h 6551982"/>
              <a:gd name="connsiteX356" fmla="*/ 5293403 w 6332260"/>
              <a:gd name="connsiteY356" fmla="*/ 4376726 h 6551982"/>
              <a:gd name="connsiteX357" fmla="*/ 5157971 w 6332260"/>
              <a:gd name="connsiteY357" fmla="*/ 4306629 h 6551982"/>
              <a:gd name="connsiteX358" fmla="*/ 1173617 w 6332260"/>
              <a:gd name="connsiteY358" fmla="*/ 4295561 h 6551982"/>
              <a:gd name="connsiteX359" fmla="*/ 1179773 w 6332260"/>
              <a:gd name="connsiteY359" fmla="*/ 4306629 h 6551982"/>
              <a:gd name="connsiteX360" fmla="*/ 1044341 w 6332260"/>
              <a:gd name="connsiteY360" fmla="*/ 4376726 h 6551982"/>
              <a:gd name="connsiteX361" fmla="*/ 1038185 w 6332260"/>
              <a:gd name="connsiteY361" fmla="*/ 4365658 h 6551982"/>
              <a:gd name="connsiteX362" fmla="*/ 3163994 w 6332260"/>
              <a:gd name="connsiteY362" fmla="*/ 4284578 h 6551982"/>
              <a:gd name="connsiteX363" fmla="*/ 3179098 w 6332260"/>
              <a:gd name="connsiteY363" fmla="*/ 4284578 h 6551982"/>
              <a:gd name="connsiteX364" fmla="*/ 3179098 w 6332260"/>
              <a:gd name="connsiteY364" fmla="*/ 4442611 h 6551982"/>
              <a:gd name="connsiteX365" fmla="*/ 3163994 w 6332260"/>
              <a:gd name="connsiteY365" fmla="*/ 4442611 h 6551982"/>
              <a:gd name="connsiteX366" fmla="*/ 6317004 w 6332260"/>
              <a:gd name="connsiteY366" fmla="*/ 4240631 h 6551982"/>
              <a:gd name="connsiteX367" fmla="*/ 6332108 w 6332260"/>
              <a:gd name="connsiteY367" fmla="*/ 4240631 h 6551982"/>
              <a:gd name="connsiteX368" fmla="*/ 6332108 w 6332260"/>
              <a:gd name="connsiteY368" fmla="*/ 4387705 h 6551982"/>
              <a:gd name="connsiteX369" fmla="*/ 6317004 w 6332260"/>
              <a:gd name="connsiteY369" fmla="*/ 4387705 h 6551982"/>
              <a:gd name="connsiteX370" fmla="*/ 5492 w 6332260"/>
              <a:gd name="connsiteY370" fmla="*/ 4240631 h 6551982"/>
              <a:gd name="connsiteX371" fmla="*/ 15480 w 6332260"/>
              <a:gd name="connsiteY371" fmla="*/ 4240631 h 6551982"/>
              <a:gd name="connsiteX372" fmla="*/ 15480 w 6332260"/>
              <a:gd name="connsiteY372" fmla="*/ 4387705 h 6551982"/>
              <a:gd name="connsiteX373" fmla="*/ 5492 w 6332260"/>
              <a:gd name="connsiteY373" fmla="*/ 4387705 h 6551982"/>
              <a:gd name="connsiteX374" fmla="*/ 4695414 w 6332260"/>
              <a:gd name="connsiteY374" fmla="*/ 4152744 h 6551982"/>
              <a:gd name="connsiteX375" fmla="*/ 4706329 w 6332260"/>
              <a:gd name="connsiteY375" fmla="*/ 4160234 h 6551982"/>
              <a:gd name="connsiteX376" fmla="*/ 4625076 w 6332260"/>
              <a:gd name="connsiteY376" fmla="*/ 4288821 h 6551982"/>
              <a:gd name="connsiteX377" fmla="*/ 4614161 w 6332260"/>
              <a:gd name="connsiteY377" fmla="*/ 4282579 h 6551982"/>
              <a:gd name="connsiteX378" fmla="*/ 1635772 w 6332260"/>
              <a:gd name="connsiteY378" fmla="*/ 4152744 h 6551982"/>
              <a:gd name="connsiteX379" fmla="*/ 1718094 w 6332260"/>
              <a:gd name="connsiteY379" fmla="*/ 4282579 h 6551982"/>
              <a:gd name="connsiteX380" fmla="*/ 1708265 w 6332260"/>
              <a:gd name="connsiteY380" fmla="*/ 4288821 h 6551982"/>
              <a:gd name="connsiteX381" fmla="*/ 1625943 w 6332260"/>
              <a:gd name="connsiteY381" fmla="*/ 4160234 h 6551982"/>
              <a:gd name="connsiteX382" fmla="*/ 4888287 w 6332260"/>
              <a:gd name="connsiteY382" fmla="*/ 4152742 h 6551982"/>
              <a:gd name="connsiteX383" fmla="*/ 5024896 w 6332260"/>
              <a:gd name="connsiteY383" fmla="*/ 4222839 h 6551982"/>
              <a:gd name="connsiteX384" fmla="*/ 5019929 w 6332260"/>
              <a:gd name="connsiteY384" fmla="*/ 4233907 h 6551982"/>
              <a:gd name="connsiteX385" fmla="*/ 4883319 w 6332260"/>
              <a:gd name="connsiteY385" fmla="*/ 4165040 h 6551982"/>
              <a:gd name="connsiteX386" fmla="*/ 1448269 w 6332260"/>
              <a:gd name="connsiteY386" fmla="*/ 4152742 h 6551982"/>
              <a:gd name="connsiteX387" fmla="*/ 1454425 w 6332260"/>
              <a:gd name="connsiteY387" fmla="*/ 4165040 h 6551982"/>
              <a:gd name="connsiteX388" fmla="*/ 1318993 w 6332260"/>
              <a:gd name="connsiteY388" fmla="*/ 4233907 h 6551982"/>
              <a:gd name="connsiteX389" fmla="*/ 1312837 w 6332260"/>
              <a:gd name="connsiteY389" fmla="*/ 4222839 h 6551982"/>
              <a:gd name="connsiteX390" fmla="*/ 5789745 w 6332260"/>
              <a:gd name="connsiteY390" fmla="*/ 4064855 h 6551982"/>
              <a:gd name="connsiteX391" fmla="*/ 5870838 w 6332260"/>
              <a:gd name="connsiteY391" fmla="*/ 4193441 h 6551982"/>
              <a:gd name="connsiteX392" fmla="*/ 5861009 w 6332260"/>
              <a:gd name="connsiteY392" fmla="*/ 4200932 h 6551982"/>
              <a:gd name="connsiteX393" fmla="*/ 5778687 w 6332260"/>
              <a:gd name="connsiteY393" fmla="*/ 4071097 h 6551982"/>
              <a:gd name="connsiteX394" fmla="*/ 549231 w 6332260"/>
              <a:gd name="connsiteY394" fmla="*/ 4064855 h 6551982"/>
              <a:gd name="connsiteX395" fmla="*/ 559061 w 6332260"/>
              <a:gd name="connsiteY395" fmla="*/ 4071097 h 6551982"/>
              <a:gd name="connsiteX396" fmla="*/ 477965 w 6332260"/>
              <a:gd name="connsiteY396" fmla="*/ 4200932 h 6551982"/>
              <a:gd name="connsiteX397" fmla="*/ 466907 w 6332260"/>
              <a:gd name="connsiteY397" fmla="*/ 4193441 h 6551982"/>
              <a:gd name="connsiteX398" fmla="*/ 4614823 w 6332260"/>
              <a:gd name="connsiteY398" fmla="*/ 4015417 h 6551982"/>
              <a:gd name="connsiteX399" fmla="*/ 4750255 w 6332260"/>
              <a:gd name="connsiteY399" fmla="*/ 4084286 h 6551982"/>
              <a:gd name="connsiteX400" fmla="*/ 4744099 w 6332260"/>
              <a:gd name="connsiteY400" fmla="*/ 4096584 h 6551982"/>
              <a:gd name="connsiteX401" fmla="*/ 4608667 w 6332260"/>
              <a:gd name="connsiteY401" fmla="*/ 4026485 h 6551982"/>
              <a:gd name="connsiteX402" fmla="*/ 1722922 w 6332260"/>
              <a:gd name="connsiteY402" fmla="*/ 4015417 h 6551982"/>
              <a:gd name="connsiteX403" fmla="*/ 1729078 w 6332260"/>
              <a:gd name="connsiteY403" fmla="*/ 4026485 h 6551982"/>
              <a:gd name="connsiteX404" fmla="*/ 1593646 w 6332260"/>
              <a:gd name="connsiteY404" fmla="*/ 4096584 h 6551982"/>
              <a:gd name="connsiteX405" fmla="*/ 1587490 w 6332260"/>
              <a:gd name="connsiteY405" fmla="*/ 4084286 h 6551982"/>
              <a:gd name="connsiteX406" fmla="*/ 3163994 w 6332260"/>
              <a:gd name="connsiteY406" fmla="*/ 3976968 h 6551982"/>
              <a:gd name="connsiteX407" fmla="*/ 3179098 w 6332260"/>
              <a:gd name="connsiteY407" fmla="*/ 3976968 h 6551982"/>
              <a:gd name="connsiteX408" fmla="*/ 3179098 w 6332260"/>
              <a:gd name="connsiteY408" fmla="*/ 4135001 h 6551982"/>
              <a:gd name="connsiteX409" fmla="*/ 3163994 w 6332260"/>
              <a:gd name="connsiteY409" fmla="*/ 4135001 h 6551982"/>
              <a:gd name="connsiteX410" fmla="*/ 6317004 w 6332260"/>
              <a:gd name="connsiteY410" fmla="*/ 3944007 h 6551982"/>
              <a:gd name="connsiteX411" fmla="*/ 6332108 w 6332260"/>
              <a:gd name="connsiteY411" fmla="*/ 3944007 h 6551982"/>
              <a:gd name="connsiteX412" fmla="*/ 6332108 w 6332260"/>
              <a:gd name="connsiteY412" fmla="*/ 4091081 h 6551982"/>
              <a:gd name="connsiteX413" fmla="*/ 6317004 w 6332260"/>
              <a:gd name="connsiteY413" fmla="*/ 4091081 h 6551982"/>
              <a:gd name="connsiteX414" fmla="*/ 5492 w 6332260"/>
              <a:gd name="connsiteY414" fmla="*/ 3944007 h 6551982"/>
              <a:gd name="connsiteX415" fmla="*/ 15480 w 6332260"/>
              <a:gd name="connsiteY415" fmla="*/ 3944007 h 6551982"/>
              <a:gd name="connsiteX416" fmla="*/ 15480 w 6332260"/>
              <a:gd name="connsiteY416" fmla="*/ 4091081 h 6551982"/>
              <a:gd name="connsiteX417" fmla="*/ 5492 w 6332260"/>
              <a:gd name="connsiteY417" fmla="*/ 4091081 h 6551982"/>
              <a:gd name="connsiteX418" fmla="*/ 4860045 w 6332260"/>
              <a:gd name="connsiteY418" fmla="*/ 3894569 h 6551982"/>
              <a:gd name="connsiteX419" fmla="*/ 4871104 w 6332260"/>
              <a:gd name="connsiteY419" fmla="*/ 3900811 h 6551982"/>
              <a:gd name="connsiteX420" fmla="*/ 4788782 w 6332260"/>
              <a:gd name="connsiteY420" fmla="*/ 4030648 h 6551982"/>
              <a:gd name="connsiteX421" fmla="*/ 4778952 w 6332260"/>
              <a:gd name="connsiteY421" fmla="*/ 4023157 h 6551982"/>
              <a:gd name="connsiteX422" fmla="*/ 1472065 w 6332260"/>
              <a:gd name="connsiteY422" fmla="*/ 3894569 h 6551982"/>
              <a:gd name="connsiteX423" fmla="*/ 1553318 w 6332260"/>
              <a:gd name="connsiteY423" fmla="*/ 4024405 h 6551982"/>
              <a:gd name="connsiteX424" fmla="*/ 1542403 w 6332260"/>
              <a:gd name="connsiteY424" fmla="*/ 4030648 h 6551982"/>
              <a:gd name="connsiteX425" fmla="*/ 1461151 w 6332260"/>
              <a:gd name="connsiteY425" fmla="*/ 3900811 h 6551982"/>
              <a:gd name="connsiteX426" fmla="*/ 4340169 w 6332260"/>
              <a:gd name="connsiteY426" fmla="*/ 3872597 h 6551982"/>
              <a:gd name="connsiteX427" fmla="*/ 4475601 w 6332260"/>
              <a:gd name="connsiteY427" fmla="*/ 3942696 h 6551982"/>
              <a:gd name="connsiteX428" fmla="*/ 4469445 w 6332260"/>
              <a:gd name="connsiteY428" fmla="*/ 3953764 h 6551982"/>
              <a:gd name="connsiteX429" fmla="*/ 4334013 w 6332260"/>
              <a:gd name="connsiteY429" fmla="*/ 3883665 h 6551982"/>
              <a:gd name="connsiteX430" fmla="*/ 1997574 w 6332260"/>
              <a:gd name="connsiteY430" fmla="*/ 3872597 h 6551982"/>
              <a:gd name="connsiteX431" fmla="*/ 2003730 w 6332260"/>
              <a:gd name="connsiteY431" fmla="*/ 3883665 h 6551982"/>
              <a:gd name="connsiteX432" fmla="*/ 1867067 w 6332260"/>
              <a:gd name="connsiteY432" fmla="*/ 3953764 h 6551982"/>
              <a:gd name="connsiteX433" fmla="*/ 1862142 w 6332260"/>
              <a:gd name="connsiteY433" fmla="*/ 3942696 h 6551982"/>
              <a:gd name="connsiteX434" fmla="*/ 5624953 w 6332260"/>
              <a:gd name="connsiteY434" fmla="*/ 3806680 h 6551982"/>
              <a:gd name="connsiteX435" fmla="*/ 5706046 w 6332260"/>
              <a:gd name="connsiteY435" fmla="*/ 3936516 h 6551982"/>
              <a:gd name="connsiteX436" fmla="*/ 5694988 w 6332260"/>
              <a:gd name="connsiteY436" fmla="*/ 3942759 h 6551982"/>
              <a:gd name="connsiteX437" fmla="*/ 5613895 w 6332260"/>
              <a:gd name="connsiteY437" fmla="*/ 3814171 h 6551982"/>
              <a:gd name="connsiteX438" fmla="*/ 712795 w 6332260"/>
              <a:gd name="connsiteY438" fmla="*/ 3806680 h 6551982"/>
              <a:gd name="connsiteX439" fmla="*/ 723853 w 6332260"/>
              <a:gd name="connsiteY439" fmla="*/ 3814171 h 6551982"/>
              <a:gd name="connsiteX440" fmla="*/ 641529 w 6332260"/>
              <a:gd name="connsiteY440" fmla="*/ 3942759 h 6551982"/>
              <a:gd name="connsiteX441" fmla="*/ 631699 w 6332260"/>
              <a:gd name="connsiteY441" fmla="*/ 3936516 h 6551982"/>
              <a:gd name="connsiteX442" fmla="*/ 4065516 w 6332260"/>
              <a:gd name="connsiteY442" fmla="*/ 3729778 h 6551982"/>
              <a:gd name="connsiteX443" fmla="*/ 4200948 w 6332260"/>
              <a:gd name="connsiteY443" fmla="*/ 3799877 h 6551982"/>
              <a:gd name="connsiteX444" fmla="*/ 4196023 w 6332260"/>
              <a:gd name="connsiteY444" fmla="*/ 3810945 h 6551982"/>
              <a:gd name="connsiteX445" fmla="*/ 4059360 w 6332260"/>
              <a:gd name="connsiteY445" fmla="*/ 3740846 h 6551982"/>
              <a:gd name="connsiteX446" fmla="*/ 2272226 w 6332260"/>
              <a:gd name="connsiteY446" fmla="*/ 3729778 h 6551982"/>
              <a:gd name="connsiteX447" fmla="*/ 2278382 w 6332260"/>
              <a:gd name="connsiteY447" fmla="*/ 3740846 h 6551982"/>
              <a:gd name="connsiteX448" fmla="*/ 2142950 w 6332260"/>
              <a:gd name="connsiteY448" fmla="*/ 3810945 h 6551982"/>
              <a:gd name="connsiteX449" fmla="*/ 2136794 w 6332260"/>
              <a:gd name="connsiteY449" fmla="*/ 3799877 h 6551982"/>
              <a:gd name="connsiteX450" fmla="*/ 3163994 w 6332260"/>
              <a:gd name="connsiteY450" fmla="*/ 3663861 h 6551982"/>
              <a:gd name="connsiteX451" fmla="*/ 3179098 w 6332260"/>
              <a:gd name="connsiteY451" fmla="*/ 3663861 h 6551982"/>
              <a:gd name="connsiteX452" fmla="*/ 3179098 w 6332260"/>
              <a:gd name="connsiteY452" fmla="*/ 3816435 h 6551982"/>
              <a:gd name="connsiteX453" fmla="*/ 3163994 w 6332260"/>
              <a:gd name="connsiteY453" fmla="*/ 3816435 h 6551982"/>
              <a:gd name="connsiteX454" fmla="*/ 6317004 w 6332260"/>
              <a:gd name="connsiteY454" fmla="*/ 3647383 h 6551982"/>
              <a:gd name="connsiteX455" fmla="*/ 6332108 w 6332260"/>
              <a:gd name="connsiteY455" fmla="*/ 3647383 h 6551982"/>
              <a:gd name="connsiteX456" fmla="*/ 6332108 w 6332260"/>
              <a:gd name="connsiteY456" fmla="*/ 3794467 h 6551982"/>
              <a:gd name="connsiteX457" fmla="*/ 6317004 w 6332260"/>
              <a:gd name="connsiteY457" fmla="*/ 3794467 h 6551982"/>
              <a:gd name="connsiteX458" fmla="*/ 5492 w 6332260"/>
              <a:gd name="connsiteY458" fmla="*/ 3647383 h 6551982"/>
              <a:gd name="connsiteX459" fmla="*/ 15480 w 6332260"/>
              <a:gd name="connsiteY459" fmla="*/ 3647383 h 6551982"/>
              <a:gd name="connsiteX460" fmla="*/ 15480 w 6332260"/>
              <a:gd name="connsiteY460" fmla="*/ 3794467 h 6551982"/>
              <a:gd name="connsiteX461" fmla="*/ 5492 w 6332260"/>
              <a:gd name="connsiteY461" fmla="*/ 3794467 h 6551982"/>
              <a:gd name="connsiteX462" fmla="*/ 5031557 w 6332260"/>
              <a:gd name="connsiteY462" fmla="*/ 3636398 h 6551982"/>
              <a:gd name="connsiteX463" fmla="*/ 5041387 w 6332260"/>
              <a:gd name="connsiteY463" fmla="*/ 3643888 h 6551982"/>
              <a:gd name="connsiteX464" fmla="*/ 4960291 w 6332260"/>
              <a:gd name="connsiteY464" fmla="*/ 3772475 h 6551982"/>
              <a:gd name="connsiteX465" fmla="*/ 4949232 w 6332260"/>
              <a:gd name="connsiteY465" fmla="*/ 3766233 h 6551982"/>
              <a:gd name="connsiteX466" fmla="*/ 1307418 w 6332260"/>
              <a:gd name="connsiteY466" fmla="*/ 3636398 h 6551982"/>
              <a:gd name="connsiteX467" fmla="*/ 1388511 w 6332260"/>
              <a:gd name="connsiteY467" fmla="*/ 3766233 h 6551982"/>
              <a:gd name="connsiteX468" fmla="*/ 1378682 w 6332260"/>
              <a:gd name="connsiteY468" fmla="*/ 3772475 h 6551982"/>
              <a:gd name="connsiteX469" fmla="*/ 1296360 w 6332260"/>
              <a:gd name="connsiteY469" fmla="*/ 3643888 h 6551982"/>
              <a:gd name="connsiteX470" fmla="*/ 3790864 w 6332260"/>
              <a:gd name="connsiteY470" fmla="*/ 3586960 h 6551982"/>
              <a:gd name="connsiteX471" fmla="*/ 3926296 w 6332260"/>
              <a:gd name="connsiteY471" fmla="*/ 3657059 h 6551982"/>
              <a:gd name="connsiteX472" fmla="*/ 3920140 w 6332260"/>
              <a:gd name="connsiteY472" fmla="*/ 3668127 h 6551982"/>
              <a:gd name="connsiteX473" fmla="*/ 3784708 w 6332260"/>
              <a:gd name="connsiteY473" fmla="*/ 3599258 h 6551982"/>
              <a:gd name="connsiteX474" fmla="*/ 2546880 w 6332260"/>
              <a:gd name="connsiteY474" fmla="*/ 3586960 h 6551982"/>
              <a:gd name="connsiteX475" fmla="*/ 2553036 w 6332260"/>
              <a:gd name="connsiteY475" fmla="*/ 3599258 h 6551982"/>
              <a:gd name="connsiteX476" fmla="*/ 2417604 w 6332260"/>
              <a:gd name="connsiteY476" fmla="*/ 3668127 h 6551982"/>
              <a:gd name="connsiteX477" fmla="*/ 2411448 w 6332260"/>
              <a:gd name="connsiteY477" fmla="*/ 3657059 h 6551982"/>
              <a:gd name="connsiteX478" fmla="*/ 5458933 w 6332260"/>
              <a:gd name="connsiteY478" fmla="*/ 3548509 h 6551982"/>
              <a:gd name="connsiteX479" fmla="*/ 5541255 w 6332260"/>
              <a:gd name="connsiteY479" fmla="*/ 3678275 h 6551982"/>
              <a:gd name="connsiteX480" fmla="*/ 5531426 w 6332260"/>
              <a:gd name="connsiteY480" fmla="*/ 3684574 h 6551982"/>
              <a:gd name="connsiteX481" fmla="*/ 5449104 w 6332260"/>
              <a:gd name="connsiteY481" fmla="*/ 3554808 h 6551982"/>
              <a:gd name="connsiteX482" fmla="*/ 878814 w 6332260"/>
              <a:gd name="connsiteY482" fmla="*/ 3548509 h 6551982"/>
              <a:gd name="connsiteX483" fmla="*/ 888644 w 6332260"/>
              <a:gd name="connsiteY483" fmla="*/ 3554808 h 6551982"/>
              <a:gd name="connsiteX484" fmla="*/ 807549 w 6332260"/>
              <a:gd name="connsiteY484" fmla="*/ 3684574 h 6551982"/>
              <a:gd name="connsiteX485" fmla="*/ 796490 w 6332260"/>
              <a:gd name="connsiteY485" fmla="*/ 3678275 h 6551982"/>
              <a:gd name="connsiteX486" fmla="*/ 3514981 w 6332260"/>
              <a:gd name="connsiteY486" fmla="*/ 3444141 h 6551982"/>
              <a:gd name="connsiteX487" fmla="*/ 3651644 w 6332260"/>
              <a:gd name="connsiteY487" fmla="*/ 3513209 h 6551982"/>
              <a:gd name="connsiteX488" fmla="*/ 3645488 w 6332260"/>
              <a:gd name="connsiteY488" fmla="*/ 3525326 h 6551982"/>
              <a:gd name="connsiteX489" fmla="*/ 3510056 w 6332260"/>
              <a:gd name="connsiteY489" fmla="*/ 3456258 h 6551982"/>
              <a:gd name="connsiteX490" fmla="*/ 2821532 w 6332260"/>
              <a:gd name="connsiteY490" fmla="*/ 3444141 h 6551982"/>
              <a:gd name="connsiteX491" fmla="*/ 2827688 w 6332260"/>
              <a:gd name="connsiteY491" fmla="*/ 3456258 h 6551982"/>
              <a:gd name="connsiteX492" fmla="*/ 2692256 w 6332260"/>
              <a:gd name="connsiteY492" fmla="*/ 3525326 h 6551982"/>
              <a:gd name="connsiteX493" fmla="*/ 2686100 w 6332260"/>
              <a:gd name="connsiteY493" fmla="*/ 3513209 h 6551982"/>
              <a:gd name="connsiteX494" fmla="*/ 5196350 w 6332260"/>
              <a:gd name="connsiteY494" fmla="*/ 3383718 h 6551982"/>
              <a:gd name="connsiteX495" fmla="*/ 5206180 w 6332260"/>
              <a:gd name="connsiteY495" fmla="*/ 3391208 h 6551982"/>
              <a:gd name="connsiteX496" fmla="*/ 5125084 w 6332260"/>
              <a:gd name="connsiteY496" fmla="*/ 3519794 h 6551982"/>
              <a:gd name="connsiteX497" fmla="*/ 5114025 w 6332260"/>
              <a:gd name="connsiteY497" fmla="*/ 3513552 h 6551982"/>
              <a:gd name="connsiteX498" fmla="*/ 1135903 w 6332260"/>
              <a:gd name="connsiteY498" fmla="*/ 3383718 h 6551982"/>
              <a:gd name="connsiteX499" fmla="*/ 1218227 w 6332260"/>
              <a:gd name="connsiteY499" fmla="*/ 3513552 h 6551982"/>
              <a:gd name="connsiteX500" fmla="*/ 1208397 w 6332260"/>
              <a:gd name="connsiteY500" fmla="*/ 3519794 h 6551982"/>
              <a:gd name="connsiteX501" fmla="*/ 1126073 w 6332260"/>
              <a:gd name="connsiteY501" fmla="*/ 3391208 h 6551982"/>
              <a:gd name="connsiteX502" fmla="*/ 3163994 w 6332260"/>
              <a:gd name="connsiteY502" fmla="*/ 3356250 h 6551982"/>
              <a:gd name="connsiteX503" fmla="*/ 3179098 w 6332260"/>
              <a:gd name="connsiteY503" fmla="*/ 3356250 h 6551982"/>
              <a:gd name="connsiteX504" fmla="*/ 3179098 w 6332260"/>
              <a:gd name="connsiteY504" fmla="*/ 3514286 h 6551982"/>
              <a:gd name="connsiteX505" fmla="*/ 3163994 w 6332260"/>
              <a:gd name="connsiteY505" fmla="*/ 3514286 h 6551982"/>
              <a:gd name="connsiteX506" fmla="*/ 6317004 w 6332260"/>
              <a:gd name="connsiteY506" fmla="*/ 3350758 h 6551982"/>
              <a:gd name="connsiteX507" fmla="*/ 6332108 w 6332260"/>
              <a:gd name="connsiteY507" fmla="*/ 3350758 h 6551982"/>
              <a:gd name="connsiteX508" fmla="*/ 6332108 w 6332260"/>
              <a:gd name="connsiteY508" fmla="*/ 3497832 h 6551982"/>
              <a:gd name="connsiteX509" fmla="*/ 6317004 w 6332260"/>
              <a:gd name="connsiteY509" fmla="*/ 3497832 h 6551982"/>
              <a:gd name="connsiteX510" fmla="*/ 5492 w 6332260"/>
              <a:gd name="connsiteY510" fmla="*/ 3350758 h 6551982"/>
              <a:gd name="connsiteX511" fmla="*/ 15480 w 6332260"/>
              <a:gd name="connsiteY511" fmla="*/ 3350758 h 6551982"/>
              <a:gd name="connsiteX512" fmla="*/ 15480 w 6332260"/>
              <a:gd name="connsiteY512" fmla="*/ 3497832 h 6551982"/>
              <a:gd name="connsiteX513" fmla="*/ 5492 w 6332260"/>
              <a:gd name="connsiteY513" fmla="*/ 3497832 h 6551982"/>
              <a:gd name="connsiteX514" fmla="*/ 3241560 w 6332260"/>
              <a:gd name="connsiteY514" fmla="*/ 3306814 h 6551982"/>
              <a:gd name="connsiteX515" fmla="*/ 3376992 w 6332260"/>
              <a:gd name="connsiteY515" fmla="*/ 3376725 h 6551982"/>
              <a:gd name="connsiteX516" fmla="*/ 3370836 w 6332260"/>
              <a:gd name="connsiteY516" fmla="*/ 3387960 h 6551982"/>
              <a:gd name="connsiteX517" fmla="*/ 3235404 w 6332260"/>
              <a:gd name="connsiteY517" fmla="*/ 3316801 h 6551982"/>
              <a:gd name="connsiteX518" fmla="*/ 3096184 w 6332260"/>
              <a:gd name="connsiteY518" fmla="*/ 3306814 h 6551982"/>
              <a:gd name="connsiteX519" fmla="*/ 3102340 w 6332260"/>
              <a:gd name="connsiteY519" fmla="*/ 3316801 h 6551982"/>
              <a:gd name="connsiteX520" fmla="*/ 2966908 w 6332260"/>
              <a:gd name="connsiteY520" fmla="*/ 3387960 h 6551982"/>
              <a:gd name="connsiteX521" fmla="*/ 2960752 w 6332260"/>
              <a:gd name="connsiteY521" fmla="*/ 3376725 h 6551982"/>
              <a:gd name="connsiteX522" fmla="*/ 5294143 w 6332260"/>
              <a:gd name="connsiteY522" fmla="*/ 3290333 h 6551982"/>
              <a:gd name="connsiteX523" fmla="*/ 5376464 w 6332260"/>
              <a:gd name="connsiteY523" fmla="*/ 3418921 h 6551982"/>
              <a:gd name="connsiteX524" fmla="*/ 5365406 w 6332260"/>
              <a:gd name="connsiteY524" fmla="*/ 3426411 h 6551982"/>
              <a:gd name="connsiteX525" fmla="*/ 5284313 w 6332260"/>
              <a:gd name="connsiteY525" fmla="*/ 3296575 h 6551982"/>
              <a:gd name="connsiteX526" fmla="*/ 1048031 w 6332260"/>
              <a:gd name="connsiteY526" fmla="*/ 3290333 h 6551982"/>
              <a:gd name="connsiteX527" fmla="*/ 1058945 w 6332260"/>
              <a:gd name="connsiteY527" fmla="*/ 3296575 h 6551982"/>
              <a:gd name="connsiteX528" fmla="*/ 977692 w 6332260"/>
              <a:gd name="connsiteY528" fmla="*/ 3426411 h 6551982"/>
              <a:gd name="connsiteX529" fmla="*/ 966778 w 6332260"/>
              <a:gd name="connsiteY529" fmla="*/ 3418921 h 6551982"/>
              <a:gd name="connsiteX530" fmla="*/ 3370836 w 6332260"/>
              <a:gd name="connsiteY530" fmla="*/ 3163995 h 6551982"/>
              <a:gd name="connsiteX531" fmla="*/ 3376992 w 6332260"/>
              <a:gd name="connsiteY531" fmla="*/ 3173982 h 6551982"/>
              <a:gd name="connsiteX532" fmla="*/ 3241560 w 6332260"/>
              <a:gd name="connsiteY532" fmla="*/ 3245141 h 6551982"/>
              <a:gd name="connsiteX533" fmla="*/ 3235404 w 6332260"/>
              <a:gd name="connsiteY533" fmla="*/ 3235154 h 6551982"/>
              <a:gd name="connsiteX534" fmla="*/ 2966908 w 6332260"/>
              <a:gd name="connsiteY534" fmla="*/ 3163995 h 6551982"/>
              <a:gd name="connsiteX535" fmla="*/ 3102340 w 6332260"/>
              <a:gd name="connsiteY535" fmla="*/ 3235154 h 6551982"/>
              <a:gd name="connsiteX536" fmla="*/ 3096184 w 6332260"/>
              <a:gd name="connsiteY536" fmla="*/ 3245141 h 6551982"/>
              <a:gd name="connsiteX537" fmla="*/ 2960752 w 6332260"/>
              <a:gd name="connsiteY537" fmla="*/ 3173982 h 6551982"/>
              <a:gd name="connsiteX538" fmla="*/ 5361141 w 6332260"/>
              <a:gd name="connsiteY538" fmla="*/ 3125542 h 6551982"/>
              <a:gd name="connsiteX539" fmla="*/ 5370971 w 6332260"/>
              <a:gd name="connsiteY539" fmla="*/ 3131784 h 6551982"/>
              <a:gd name="connsiteX540" fmla="*/ 5289876 w 6332260"/>
              <a:gd name="connsiteY540" fmla="*/ 3261620 h 6551982"/>
              <a:gd name="connsiteX541" fmla="*/ 5278817 w 6332260"/>
              <a:gd name="connsiteY541" fmla="*/ 3254130 h 6551982"/>
              <a:gd name="connsiteX542" fmla="*/ 971111 w 6332260"/>
              <a:gd name="connsiteY542" fmla="*/ 3125542 h 6551982"/>
              <a:gd name="connsiteX543" fmla="*/ 1053435 w 6332260"/>
              <a:gd name="connsiteY543" fmla="*/ 3254130 h 6551982"/>
              <a:gd name="connsiteX544" fmla="*/ 1042377 w 6332260"/>
              <a:gd name="connsiteY544" fmla="*/ 3261620 h 6551982"/>
              <a:gd name="connsiteX545" fmla="*/ 961281 w 6332260"/>
              <a:gd name="connsiteY545" fmla="*/ 3131784 h 6551982"/>
              <a:gd name="connsiteX546" fmla="*/ 6317004 w 6332260"/>
              <a:gd name="connsiteY546" fmla="*/ 3054134 h 6551982"/>
              <a:gd name="connsiteX547" fmla="*/ 6332108 w 6332260"/>
              <a:gd name="connsiteY547" fmla="*/ 3054134 h 6551982"/>
              <a:gd name="connsiteX548" fmla="*/ 6332108 w 6332260"/>
              <a:gd name="connsiteY548" fmla="*/ 3201208 h 6551982"/>
              <a:gd name="connsiteX549" fmla="*/ 6317004 w 6332260"/>
              <a:gd name="connsiteY549" fmla="*/ 3201208 h 6551982"/>
              <a:gd name="connsiteX550" fmla="*/ 5492 w 6332260"/>
              <a:gd name="connsiteY550" fmla="*/ 3054134 h 6551982"/>
              <a:gd name="connsiteX551" fmla="*/ 15480 w 6332260"/>
              <a:gd name="connsiteY551" fmla="*/ 3054134 h 6551982"/>
              <a:gd name="connsiteX552" fmla="*/ 15480 w 6332260"/>
              <a:gd name="connsiteY552" fmla="*/ 3201208 h 6551982"/>
              <a:gd name="connsiteX553" fmla="*/ 5492 w 6332260"/>
              <a:gd name="connsiteY553" fmla="*/ 3201208 h 6551982"/>
              <a:gd name="connsiteX554" fmla="*/ 3163996 w 6332260"/>
              <a:gd name="connsiteY554" fmla="*/ 3043149 h 6551982"/>
              <a:gd name="connsiteX555" fmla="*/ 3173984 w 6332260"/>
              <a:gd name="connsiteY555" fmla="*/ 3043149 h 6551982"/>
              <a:gd name="connsiteX556" fmla="*/ 3173984 w 6332260"/>
              <a:gd name="connsiteY556" fmla="*/ 3201181 h 6551982"/>
              <a:gd name="connsiteX557" fmla="*/ 3163996 w 6332260"/>
              <a:gd name="connsiteY557" fmla="*/ 3201181 h 6551982"/>
              <a:gd name="connsiteX558" fmla="*/ 5125084 w 6332260"/>
              <a:gd name="connsiteY558" fmla="*/ 3032162 h 6551982"/>
              <a:gd name="connsiteX559" fmla="*/ 5206180 w 6332260"/>
              <a:gd name="connsiteY559" fmla="*/ 3161996 h 6551982"/>
              <a:gd name="connsiteX560" fmla="*/ 5196350 w 6332260"/>
              <a:gd name="connsiteY560" fmla="*/ 3168238 h 6551982"/>
              <a:gd name="connsiteX561" fmla="*/ 5114025 w 6332260"/>
              <a:gd name="connsiteY561" fmla="*/ 3039652 h 6551982"/>
              <a:gd name="connsiteX562" fmla="*/ 1213891 w 6332260"/>
              <a:gd name="connsiteY562" fmla="*/ 3032162 h 6551982"/>
              <a:gd name="connsiteX563" fmla="*/ 1223720 w 6332260"/>
              <a:gd name="connsiteY563" fmla="*/ 3039652 h 6551982"/>
              <a:gd name="connsiteX564" fmla="*/ 1141399 w 6332260"/>
              <a:gd name="connsiteY564" fmla="*/ 3168238 h 6551982"/>
              <a:gd name="connsiteX565" fmla="*/ 1131569 w 6332260"/>
              <a:gd name="connsiteY565" fmla="*/ 3161996 h 6551982"/>
              <a:gd name="connsiteX566" fmla="*/ 3645488 w 6332260"/>
              <a:gd name="connsiteY566" fmla="*/ 3021175 h 6551982"/>
              <a:gd name="connsiteX567" fmla="*/ 3651644 w 6332260"/>
              <a:gd name="connsiteY567" fmla="*/ 3031162 h 6551982"/>
              <a:gd name="connsiteX568" fmla="*/ 3514981 w 6332260"/>
              <a:gd name="connsiteY568" fmla="*/ 3102321 h 6551982"/>
              <a:gd name="connsiteX569" fmla="*/ 3510056 w 6332260"/>
              <a:gd name="connsiteY569" fmla="*/ 3092334 h 6551982"/>
              <a:gd name="connsiteX570" fmla="*/ 2691067 w 6332260"/>
              <a:gd name="connsiteY570" fmla="*/ 3021175 h 6551982"/>
              <a:gd name="connsiteX571" fmla="*/ 2827677 w 6332260"/>
              <a:gd name="connsiteY571" fmla="*/ 3092334 h 6551982"/>
              <a:gd name="connsiteX572" fmla="*/ 2822709 w 6332260"/>
              <a:gd name="connsiteY572" fmla="*/ 3102321 h 6551982"/>
              <a:gd name="connsiteX573" fmla="*/ 2686100 w 6332260"/>
              <a:gd name="connsiteY573" fmla="*/ 3031162 h 6551982"/>
              <a:gd name="connsiteX574" fmla="*/ 3920140 w 6332260"/>
              <a:gd name="connsiteY574" fmla="*/ 2878356 h 6551982"/>
              <a:gd name="connsiteX575" fmla="*/ 3926296 w 6332260"/>
              <a:gd name="connsiteY575" fmla="*/ 2889424 h 6551982"/>
              <a:gd name="connsiteX576" fmla="*/ 3790864 w 6332260"/>
              <a:gd name="connsiteY576" fmla="*/ 2959521 h 6551982"/>
              <a:gd name="connsiteX577" fmla="*/ 3784708 w 6332260"/>
              <a:gd name="connsiteY577" fmla="*/ 2948453 h 6551982"/>
              <a:gd name="connsiteX578" fmla="*/ 2417604 w 6332260"/>
              <a:gd name="connsiteY578" fmla="*/ 2878356 h 6551982"/>
              <a:gd name="connsiteX579" fmla="*/ 2553036 w 6332260"/>
              <a:gd name="connsiteY579" fmla="*/ 2948453 h 6551982"/>
              <a:gd name="connsiteX580" fmla="*/ 2546880 w 6332260"/>
              <a:gd name="connsiteY580" fmla="*/ 2959521 h 6551982"/>
              <a:gd name="connsiteX581" fmla="*/ 2411448 w 6332260"/>
              <a:gd name="connsiteY581" fmla="*/ 2889424 h 6551982"/>
              <a:gd name="connsiteX582" fmla="*/ 5524863 w 6332260"/>
              <a:gd name="connsiteY582" fmla="*/ 2867371 h 6551982"/>
              <a:gd name="connsiteX583" fmla="*/ 5535778 w 6332260"/>
              <a:gd name="connsiteY583" fmla="*/ 2874861 h 6551982"/>
              <a:gd name="connsiteX584" fmla="*/ 5454523 w 6332260"/>
              <a:gd name="connsiteY584" fmla="*/ 3003447 h 6551982"/>
              <a:gd name="connsiteX585" fmla="*/ 5443608 w 6332260"/>
              <a:gd name="connsiteY585" fmla="*/ 2995957 h 6551982"/>
              <a:gd name="connsiteX586" fmla="*/ 807405 w 6332260"/>
              <a:gd name="connsiteY586" fmla="*/ 2867371 h 6551982"/>
              <a:gd name="connsiteX587" fmla="*/ 888660 w 6332260"/>
              <a:gd name="connsiteY587" fmla="*/ 2995957 h 6551982"/>
              <a:gd name="connsiteX588" fmla="*/ 877745 w 6332260"/>
              <a:gd name="connsiteY588" fmla="*/ 3003447 h 6551982"/>
              <a:gd name="connsiteX589" fmla="*/ 796490 w 6332260"/>
              <a:gd name="connsiteY589" fmla="*/ 2874861 h 6551982"/>
              <a:gd name="connsiteX590" fmla="*/ 4960291 w 6332260"/>
              <a:gd name="connsiteY590" fmla="*/ 2773987 h 6551982"/>
              <a:gd name="connsiteX591" fmla="*/ 5041387 w 6332260"/>
              <a:gd name="connsiteY591" fmla="*/ 2903823 h 6551982"/>
              <a:gd name="connsiteX592" fmla="*/ 5031557 w 6332260"/>
              <a:gd name="connsiteY592" fmla="*/ 2910065 h 6551982"/>
              <a:gd name="connsiteX593" fmla="*/ 4949232 w 6332260"/>
              <a:gd name="connsiteY593" fmla="*/ 2781477 h 6551982"/>
              <a:gd name="connsiteX594" fmla="*/ 1378682 w 6332260"/>
              <a:gd name="connsiteY594" fmla="*/ 2773987 h 6551982"/>
              <a:gd name="connsiteX595" fmla="*/ 1388511 w 6332260"/>
              <a:gd name="connsiteY595" fmla="*/ 2781477 h 6551982"/>
              <a:gd name="connsiteX596" fmla="*/ 1307418 w 6332260"/>
              <a:gd name="connsiteY596" fmla="*/ 2910065 h 6551982"/>
              <a:gd name="connsiteX597" fmla="*/ 1296360 w 6332260"/>
              <a:gd name="connsiteY597" fmla="*/ 2903823 h 6551982"/>
              <a:gd name="connsiteX598" fmla="*/ 6317004 w 6332260"/>
              <a:gd name="connsiteY598" fmla="*/ 2757510 h 6551982"/>
              <a:gd name="connsiteX599" fmla="*/ 6332108 w 6332260"/>
              <a:gd name="connsiteY599" fmla="*/ 2757510 h 6551982"/>
              <a:gd name="connsiteX600" fmla="*/ 6332108 w 6332260"/>
              <a:gd name="connsiteY600" fmla="*/ 2904573 h 6551982"/>
              <a:gd name="connsiteX601" fmla="*/ 6317004 w 6332260"/>
              <a:gd name="connsiteY601" fmla="*/ 2904573 h 6551982"/>
              <a:gd name="connsiteX602" fmla="*/ 5492 w 6332260"/>
              <a:gd name="connsiteY602" fmla="*/ 2757510 h 6551982"/>
              <a:gd name="connsiteX603" fmla="*/ 15480 w 6332260"/>
              <a:gd name="connsiteY603" fmla="*/ 2757510 h 6551982"/>
              <a:gd name="connsiteX604" fmla="*/ 15480 w 6332260"/>
              <a:gd name="connsiteY604" fmla="*/ 2904573 h 6551982"/>
              <a:gd name="connsiteX605" fmla="*/ 5492 w 6332260"/>
              <a:gd name="connsiteY605" fmla="*/ 2904573 h 6551982"/>
              <a:gd name="connsiteX606" fmla="*/ 4195970 w 6332260"/>
              <a:gd name="connsiteY606" fmla="*/ 2741031 h 6551982"/>
              <a:gd name="connsiteX607" fmla="*/ 4200937 w 6332260"/>
              <a:gd name="connsiteY607" fmla="*/ 2753329 h 6551982"/>
              <a:gd name="connsiteX608" fmla="*/ 4065570 w 6332260"/>
              <a:gd name="connsiteY608" fmla="*/ 2822198 h 6551982"/>
              <a:gd name="connsiteX609" fmla="*/ 4059360 w 6332260"/>
              <a:gd name="connsiteY609" fmla="*/ 2811130 h 6551982"/>
              <a:gd name="connsiteX610" fmla="*/ 2142950 w 6332260"/>
              <a:gd name="connsiteY610" fmla="*/ 2741031 h 6551982"/>
              <a:gd name="connsiteX611" fmla="*/ 2278382 w 6332260"/>
              <a:gd name="connsiteY611" fmla="*/ 2811130 h 6551982"/>
              <a:gd name="connsiteX612" fmla="*/ 2272226 w 6332260"/>
              <a:gd name="connsiteY612" fmla="*/ 2822198 h 6551982"/>
              <a:gd name="connsiteX613" fmla="*/ 2136794 w 6332260"/>
              <a:gd name="connsiteY613" fmla="*/ 2753329 h 6551982"/>
              <a:gd name="connsiteX614" fmla="*/ 3163996 w 6332260"/>
              <a:gd name="connsiteY614" fmla="*/ 2730042 h 6551982"/>
              <a:gd name="connsiteX615" fmla="*/ 3173984 w 6332260"/>
              <a:gd name="connsiteY615" fmla="*/ 2730042 h 6551982"/>
              <a:gd name="connsiteX616" fmla="*/ 3173984 w 6332260"/>
              <a:gd name="connsiteY616" fmla="*/ 2888078 h 6551982"/>
              <a:gd name="connsiteX617" fmla="*/ 3163996 w 6332260"/>
              <a:gd name="connsiteY617" fmla="*/ 2888078 h 6551982"/>
              <a:gd name="connsiteX618" fmla="*/ 5689495 w 6332260"/>
              <a:gd name="connsiteY618" fmla="*/ 2609196 h 6551982"/>
              <a:gd name="connsiteX619" fmla="*/ 5700553 w 6332260"/>
              <a:gd name="connsiteY619" fmla="*/ 2616686 h 6551982"/>
              <a:gd name="connsiteX620" fmla="*/ 5618229 w 6332260"/>
              <a:gd name="connsiteY620" fmla="*/ 2745274 h 6551982"/>
              <a:gd name="connsiteX621" fmla="*/ 5608399 w 6332260"/>
              <a:gd name="connsiteY621" fmla="*/ 2739032 h 6551982"/>
              <a:gd name="connsiteX622" fmla="*/ 642757 w 6332260"/>
              <a:gd name="connsiteY622" fmla="*/ 2609196 h 6551982"/>
              <a:gd name="connsiteX623" fmla="*/ 723853 w 6332260"/>
              <a:gd name="connsiteY623" fmla="*/ 2739032 h 6551982"/>
              <a:gd name="connsiteX624" fmla="*/ 714023 w 6332260"/>
              <a:gd name="connsiteY624" fmla="*/ 2745274 h 6551982"/>
              <a:gd name="connsiteX625" fmla="*/ 631699 w 6332260"/>
              <a:gd name="connsiteY625" fmla="*/ 2616686 h 6551982"/>
              <a:gd name="connsiteX626" fmla="*/ 4465132 w 6332260"/>
              <a:gd name="connsiteY626" fmla="*/ 2598211 h 6551982"/>
              <a:gd name="connsiteX627" fmla="*/ 4470099 w 6332260"/>
              <a:gd name="connsiteY627" fmla="*/ 2609279 h 6551982"/>
              <a:gd name="connsiteX628" fmla="*/ 4333490 w 6332260"/>
              <a:gd name="connsiteY628" fmla="*/ 2679378 h 6551982"/>
              <a:gd name="connsiteX629" fmla="*/ 4328522 w 6332260"/>
              <a:gd name="connsiteY629" fmla="*/ 2668310 h 6551982"/>
              <a:gd name="connsiteX630" fmla="*/ 1868298 w 6332260"/>
              <a:gd name="connsiteY630" fmla="*/ 2598211 h 6551982"/>
              <a:gd name="connsiteX631" fmla="*/ 2003730 w 6332260"/>
              <a:gd name="connsiteY631" fmla="*/ 2668310 h 6551982"/>
              <a:gd name="connsiteX632" fmla="*/ 1997574 w 6332260"/>
              <a:gd name="connsiteY632" fmla="*/ 2679378 h 6551982"/>
              <a:gd name="connsiteX633" fmla="*/ 1862142 w 6332260"/>
              <a:gd name="connsiteY633" fmla="*/ 2609279 h 6551982"/>
              <a:gd name="connsiteX634" fmla="*/ 4794271 w 6332260"/>
              <a:gd name="connsiteY634" fmla="*/ 2515816 h 6551982"/>
              <a:gd name="connsiteX635" fmla="*/ 4876596 w 6332260"/>
              <a:gd name="connsiteY635" fmla="*/ 2644402 h 6551982"/>
              <a:gd name="connsiteX636" fmla="*/ 4865537 w 6332260"/>
              <a:gd name="connsiteY636" fmla="*/ 2651892 h 6551982"/>
              <a:gd name="connsiteX637" fmla="*/ 4784441 w 6332260"/>
              <a:gd name="connsiteY637" fmla="*/ 2523306 h 6551982"/>
              <a:gd name="connsiteX638" fmla="*/ 1542244 w 6332260"/>
              <a:gd name="connsiteY638" fmla="*/ 2515816 h 6551982"/>
              <a:gd name="connsiteX639" fmla="*/ 1553302 w 6332260"/>
              <a:gd name="connsiteY639" fmla="*/ 2523306 h 6551982"/>
              <a:gd name="connsiteX640" fmla="*/ 1470980 w 6332260"/>
              <a:gd name="connsiteY640" fmla="*/ 2651892 h 6551982"/>
              <a:gd name="connsiteX641" fmla="*/ 1461151 w 6332260"/>
              <a:gd name="connsiteY641" fmla="*/ 2644402 h 6551982"/>
              <a:gd name="connsiteX642" fmla="*/ 6317004 w 6332260"/>
              <a:gd name="connsiteY642" fmla="*/ 2460884 h 6551982"/>
              <a:gd name="connsiteX643" fmla="*/ 6332108 w 6332260"/>
              <a:gd name="connsiteY643" fmla="*/ 2460884 h 6551982"/>
              <a:gd name="connsiteX644" fmla="*/ 6332108 w 6332260"/>
              <a:gd name="connsiteY644" fmla="*/ 2607958 h 6551982"/>
              <a:gd name="connsiteX645" fmla="*/ 6317004 w 6332260"/>
              <a:gd name="connsiteY645" fmla="*/ 2607958 h 6551982"/>
              <a:gd name="connsiteX646" fmla="*/ 5492 w 6332260"/>
              <a:gd name="connsiteY646" fmla="*/ 2460884 h 6551982"/>
              <a:gd name="connsiteX647" fmla="*/ 15480 w 6332260"/>
              <a:gd name="connsiteY647" fmla="*/ 2460884 h 6551982"/>
              <a:gd name="connsiteX648" fmla="*/ 15480 w 6332260"/>
              <a:gd name="connsiteY648" fmla="*/ 2607958 h 6551982"/>
              <a:gd name="connsiteX649" fmla="*/ 5492 w 6332260"/>
              <a:gd name="connsiteY649" fmla="*/ 2607958 h 6551982"/>
              <a:gd name="connsiteX650" fmla="*/ 4738606 w 6332260"/>
              <a:gd name="connsiteY650" fmla="*/ 2455392 h 6551982"/>
              <a:gd name="connsiteX651" fmla="*/ 4744762 w 6332260"/>
              <a:gd name="connsiteY651" fmla="*/ 2466460 h 6551982"/>
              <a:gd name="connsiteX652" fmla="*/ 4609330 w 6332260"/>
              <a:gd name="connsiteY652" fmla="*/ 2536559 h 6551982"/>
              <a:gd name="connsiteX653" fmla="*/ 4603174 w 6332260"/>
              <a:gd name="connsiteY653" fmla="*/ 2525491 h 6551982"/>
              <a:gd name="connsiteX654" fmla="*/ 1592457 w 6332260"/>
              <a:gd name="connsiteY654" fmla="*/ 2455392 h 6551982"/>
              <a:gd name="connsiteX655" fmla="*/ 1729067 w 6332260"/>
              <a:gd name="connsiteY655" fmla="*/ 2525491 h 6551982"/>
              <a:gd name="connsiteX656" fmla="*/ 1724099 w 6332260"/>
              <a:gd name="connsiteY656" fmla="*/ 2536559 h 6551982"/>
              <a:gd name="connsiteX657" fmla="*/ 1587490 w 6332260"/>
              <a:gd name="connsiteY657" fmla="*/ 2466460 h 6551982"/>
              <a:gd name="connsiteX658" fmla="*/ 3163996 w 6332260"/>
              <a:gd name="connsiteY658" fmla="*/ 2416942 h 6551982"/>
              <a:gd name="connsiteX659" fmla="*/ 3173984 w 6332260"/>
              <a:gd name="connsiteY659" fmla="*/ 2416942 h 6551982"/>
              <a:gd name="connsiteX660" fmla="*/ 3173984 w 6332260"/>
              <a:gd name="connsiteY660" fmla="*/ 2574984 h 6551982"/>
              <a:gd name="connsiteX661" fmla="*/ 3163996 w 6332260"/>
              <a:gd name="connsiteY661" fmla="*/ 2574984 h 6551982"/>
              <a:gd name="connsiteX662" fmla="*/ 5861009 w 6332260"/>
              <a:gd name="connsiteY662" fmla="*/ 2351025 h 6551982"/>
              <a:gd name="connsiteX663" fmla="*/ 5870838 w 6332260"/>
              <a:gd name="connsiteY663" fmla="*/ 2357324 h 6551982"/>
              <a:gd name="connsiteX664" fmla="*/ 5789745 w 6332260"/>
              <a:gd name="connsiteY664" fmla="*/ 2487090 h 6551982"/>
              <a:gd name="connsiteX665" fmla="*/ 5778687 w 6332260"/>
              <a:gd name="connsiteY665" fmla="*/ 2480791 h 6551982"/>
              <a:gd name="connsiteX666" fmla="*/ 476737 w 6332260"/>
              <a:gd name="connsiteY666" fmla="*/ 2351025 h 6551982"/>
              <a:gd name="connsiteX667" fmla="*/ 559061 w 6332260"/>
              <a:gd name="connsiteY667" fmla="*/ 2480791 h 6551982"/>
              <a:gd name="connsiteX668" fmla="*/ 548003 w 6332260"/>
              <a:gd name="connsiteY668" fmla="*/ 2487090 h 6551982"/>
              <a:gd name="connsiteX669" fmla="*/ 466907 w 6332260"/>
              <a:gd name="connsiteY669" fmla="*/ 2357324 h 6551982"/>
              <a:gd name="connsiteX670" fmla="*/ 5013258 w 6332260"/>
              <a:gd name="connsiteY670" fmla="*/ 2312572 h 6551982"/>
              <a:gd name="connsiteX671" fmla="*/ 5019414 w 6332260"/>
              <a:gd name="connsiteY671" fmla="*/ 2323640 h 6551982"/>
              <a:gd name="connsiteX672" fmla="*/ 4883982 w 6332260"/>
              <a:gd name="connsiteY672" fmla="*/ 2393739 h 6551982"/>
              <a:gd name="connsiteX673" fmla="*/ 4877826 w 6332260"/>
              <a:gd name="connsiteY673" fmla="*/ 2382671 h 6551982"/>
              <a:gd name="connsiteX674" fmla="*/ 1318993 w 6332260"/>
              <a:gd name="connsiteY674" fmla="*/ 2312572 h 6551982"/>
              <a:gd name="connsiteX675" fmla="*/ 1454425 w 6332260"/>
              <a:gd name="connsiteY675" fmla="*/ 2382671 h 6551982"/>
              <a:gd name="connsiteX676" fmla="*/ 1449500 w 6332260"/>
              <a:gd name="connsiteY676" fmla="*/ 2393739 h 6551982"/>
              <a:gd name="connsiteX677" fmla="*/ 1312837 w 6332260"/>
              <a:gd name="connsiteY677" fmla="*/ 2323640 h 6551982"/>
              <a:gd name="connsiteX678" fmla="*/ 4625076 w 6332260"/>
              <a:gd name="connsiteY678" fmla="*/ 2257640 h 6551982"/>
              <a:gd name="connsiteX679" fmla="*/ 4706329 w 6332260"/>
              <a:gd name="connsiteY679" fmla="*/ 2387476 h 6551982"/>
              <a:gd name="connsiteX680" fmla="*/ 4695414 w 6332260"/>
              <a:gd name="connsiteY680" fmla="*/ 2393718 h 6551982"/>
              <a:gd name="connsiteX681" fmla="*/ 4614161 w 6332260"/>
              <a:gd name="connsiteY681" fmla="*/ 2265130 h 6551982"/>
              <a:gd name="connsiteX682" fmla="*/ 1712529 w 6332260"/>
              <a:gd name="connsiteY682" fmla="*/ 2257640 h 6551982"/>
              <a:gd name="connsiteX683" fmla="*/ 1723587 w 6332260"/>
              <a:gd name="connsiteY683" fmla="*/ 2265130 h 6551982"/>
              <a:gd name="connsiteX684" fmla="*/ 1641263 w 6332260"/>
              <a:gd name="connsiteY684" fmla="*/ 2393718 h 6551982"/>
              <a:gd name="connsiteX685" fmla="*/ 1631433 w 6332260"/>
              <a:gd name="connsiteY685" fmla="*/ 2387476 h 6551982"/>
              <a:gd name="connsiteX686" fmla="*/ 5289088 w 6332260"/>
              <a:gd name="connsiteY686" fmla="*/ 2169753 h 6551982"/>
              <a:gd name="connsiteX687" fmla="*/ 5294055 w 6332260"/>
              <a:gd name="connsiteY687" fmla="*/ 2181870 h 6551982"/>
              <a:gd name="connsiteX688" fmla="*/ 5157446 w 6332260"/>
              <a:gd name="connsiteY688" fmla="*/ 2250938 h 6551982"/>
              <a:gd name="connsiteX689" fmla="*/ 5152478 w 6332260"/>
              <a:gd name="connsiteY689" fmla="*/ 2238821 h 6551982"/>
              <a:gd name="connsiteX690" fmla="*/ 1044341 w 6332260"/>
              <a:gd name="connsiteY690" fmla="*/ 2169753 h 6551982"/>
              <a:gd name="connsiteX691" fmla="*/ 1179773 w 6332260"/>
              <a:gd name="connsiteY691" fmla="*/ 2238821 h 6551982"/>
              <a:gd name="connsiteX692" fmla="*/ 1173617 w 6332260"/>
              <a:gd name="connsiteY692" fmla="*/ 2250938 h 6551982"/>
              <a:gd name="connsiteX693" fmla="*/ 1038185 w 6332260"/>
              <a:gd name="connsiteY693" fmla="*/ 2181870 h 6551982"/>
              <a:gd name="connsiteX694" fmla="*/ 6317004 w 6332260"/>
              <a:gd name="connsiteY694" fmla="*/ 2164260 h 6551982"/>
              <a:gd name="connsiteX695" fmla="*/ 6332108 w 6332260"/>
              <a:gd name="connsiteY695" fmla="*/ 2164260 h 6551982"/>
              <a:gd name="connsiteX696" fmla="*/ 6332108 w 6332260"/>
              <a:gd name="connsiteY696" fmla="*/ 2311344 h 6551982"/>
              <a:gd name="connsiteX697" fmla="*/ 6317004 w 6332260"/>
              <a:gd name="connsiteY697" fmla="*/ 2311344 h 6551982"/>
              <a:gd name="connsiteX698" fmla="*/ 5492 w 6332260"/>
              <a:gd name="connsiteY698" fmla="*/ 2164260 h 6551982"/>
              <a:gd name="connsiteX699" fmla="*/ 15480 w 6332260"/>
              <a:gd name="connsiteY699" fmla="*/ 2164260 h 6551982"/>
              <a:gd name="connsiteX700" fmla="*/ 15480 w 6332260"/>
              <a:gd name="connsiteY700" fmla="*/ 2311344 h 6551982"/>
              <a:gd name="connsiteX701" fmla="*/ 5492 w 6332260"/>
              <a:gd name="connsiteY701" fmla="*/ 2311344 h 6551982"/>
              <a:gd name="connsiteX702" fmla="*/ 3163996 w 6332260"/>
              <a:gd name="connsiteY702" fmla="*/ 2109330 h 6551982"/>
              <a:gd name="connsiteX703" fmla="*/ 3173984 w 6332260"/>
              <a:gd name="connsiteY703" fmla="*/ 2109330 h 6551982"/>
              <a:gd name="connsiteX704" fmla="*/ 3173984 w 6332260"/>
              <a:gd name="connsiteY704" fmla="*/ 2261903 h 6551982"/>
              <a:gd name="connsiteX705" fmla="*/ 3163996 w 6332260"/>
              <a:gd name="connsiteY705" fmla="*/ 2261903 h 6551982"/>
              <a:gd name="connsiteX706" fmla="*/ 6024731 w 6332260"/>
              <a:gd name="connsiteY706" fmla="*/ 2092849 h 6551982"/>
              <a:gd name="connsiteX707" fmla="*/ 6035645 w 6332260"/>
              <a:gd name="connsiteY707" fmla="*/ 2100339 h 6551982"/>
              <a:gd name="connsiteX708" fmla="*/ 5954393 w 6332260"/>
              <a:gd name="connsiteY708" fmla="*/ 2228927 h 6551982"/>
              <a:gd name="connsiteX709" fmla="*/ 5943478 w 6332260"/>
              <a:gd name="connsiteY709" fmla="*/ 2222685 h 6551982"/>
              <a:gd name="connsiteX710" fmla="*/ 307540 w 6332260"/>
              <a:gd name="connsiteY710" fmla="*/ 2092849 h 6551982"/>
              <a:gd name="connsiteX711" fmla="*/ 388793 w 6332260"/>
              <a:gd name="connsiteY711" fmla="*/ 2222685 h 6551982"/>
              <a:gd name="connsiteX712" fmla="*/ 377879 w 6332260"/>
              <a:gd name="connsiteY712" fmla="*/ 2228927 h 6551982"/>
              <a:gd name="connsiteX713" fmla="*/ 296626 w 6332260"/>
              <a:gd name="connsiteY713" fmla="*/ 2100339 h 6551982"/>
              <a:gd name="connsiteX714" fmla="*/ 5563739 w 6332260"/>
              <a:gd name="connsiteY714" fmla="*/ 2032428 h 6551982"/>
              <a:gd name="connsiteX715" fmla="*/ 5568707 w 6332260"/>
              <a:gd name="connsiteY715" fmla="*/ 2043496 h 6551982"/>
              <a:gd name="connsiteX716" fmla="*/ 5432098 w 6332260"/>
              <a:gd name="connsiteY716" fmla="*/ 2113593 h 6551982"/>
              <a:gd name="connsiteX717" fmla="*/ 5427130 w 6332260"/>
              <a:gd name="connsiteY717" fmla="*/ 2101295 h 6551982"/>
              <a:gd name="connsiteX718" fmla="*/ 769689 w 6332260"/>
              <a:gd name="connsiteY718" fmla="*/ 2032428 h 6551982"/>
              <a:gd name="connsiteX719" fmla="*/ 905121 w 6332260"/>
              <a:gd name="connsiteY719" fmla="*/ 2101295 h 6551982"/>
              <a:gd name="connsiteX720" fmla="*/ 898965 w 6332260"/>
              <a:gd name="connsiteY720" fmla="*/ 2113593 h 6551982"/>
              <a:gd name="connsiteX721" fmla="*/ 763533 w 6332260"/>
              <a:gd name="connsiteY721" fmla="*/ 2043496 h 6551982"/>
              <a:gd name="connsiteX722" fmla="*/ 4460428 w 6332260"/>
              <a:gd name="connsiteY722" fmla="*/ 2004962 h 6551982"/>
              <a:gd name="connsiteX723" fmla="*/ 4541522 w 6332260"/>
              <a:gd name="connsiteY723" fmla="*/ 2133470 h 6551982"/>
              <a:gd name="connsiteX724" fmla="*/ 4531692 w 6332260"/>
              <a:gd name="connsiteY724" fmla="*/ 2141029 h 6551982"/>
              <a:gd name="connsiteX725" fmla="*/ 4449370 w 6332260"/>
              <a:gd name="connsiteY725" fmla="*/ 2011261 h 6551982"/>
              <a:gd name="connsiteX726" fmla="*/ 1878548 w 6332260"/>
              <a:gd name="connsiteY726" fmla="*/ 2004962 h 6551982"/>
              <a:gd name="connsiteX727" fmla="*/ 1888378 w 6332260"/>
              <a:gd name="connsiteY727" fmla="*/ 2011261 h 6551982"/>
              <a:gd name="connsiteX728" fmla="*/ 1807282 w 6332260"/>
              <a:gd name="connsiteY728" fmla="*/ 2141029 h 6551982"/>
              <a:gd name="connsiteX729" fmla="*/ 1796224 w 6332260"/>
              <a:gd name="connsiteY729" fmla="*/ 2133470 h 6551982"/>
              <a:gd name="connsiteX730" fmla="*/ 5838393 w 6332260"/>
              <a:gd name="connsiteY730" fmla="*/ 1889608 h 6551982"/>
              <a:gd name="connsiteX731" fmla="*/ 5843361 w 6332260"/>
              <a:gd name="connsiteY731" fmla="*/ 1900676 h 6551982"/>
              <a:gd name="connsiteX732" fmla="*/ 5706752 w 6332260"/>
              <a:gd name="connsiteY732" fmla="*/ 1970773 h 6551982"/>
              <a:gd name="connsiteX733" fmla="*/ 5701784 w 6332260"/>
              <a:gd name="connsiteY733" fmla="*/ 1959705 h 6551982"/>
              <a:gd name="connsiteX734" fmla="*/ 493848 w 6332260"/>
              <a:gd name="connsiteY734" fmla="*/ 1889608 h 6551982"/>
              <a:gd name="connsiteX735" fmla="*/ 630458 w 6332260"/>
              <a:gd name="connsiteY735" fmla="*/ 1959705 h 6551982"/>
              <a:gd name="connsiteX736" fmla="*/ 625490 w 6332260"/>
              <a:gd name="connsiteY736" fmla="*/ 1970773 h 6551982"/>
              <a:gd name="connsiteX737" fmla="*/ 488881 w 6332260"/>
              <a:gd name="connsiteY737" fmla="*/ 1900676 h 6551982"/>
              <a:gd name="connsiteX738" fmla="*/ 6317004 w 6332260"/>
              <a:gd name="connsiteY738" fmla="*/ 1867636 h 6551982"/>
              <a:gd name="connsiteX739" fmla="*/ 6332108 w 6332260"/>
              <a:gd name="connsiteY739" fmla="*/ 1867636 h 6551982"/>
              <a:gd name="connsiteX740" fmla="*/ 6332108 w 6332260"/>
              <a:gd name="connsiteY740" fmla="*/ 2014699 h 6551982"/>
              <a:gd name="connsiteX741" fmla="*/ 6317004 w 6332260"/>
              <a:gd name="connsiteY741" fmla="*/ 2014699 h 6551982"/>
              <a:gd name="connsiteX742" fmla="*/ 5492 w 6332260"/>
              <a:gd name="connsiteY742" fmla="*/ 1867636 h 6551982"/>
              <a:gd name="connsiteX743" fmla="*/ 15480 w 6332260"/>
              <a:gd name="connsiteY743" fmla="*/ 1867636 h 6551982"/>
              <a:gd name="connsiteX744" fmla="*/ 15480 w 6332260"/>
              <a:gd name="connsiteY744" fmla="*/ 2014699 h 6551982"/>
              <a:gd name="connsiteX745" fmla="*/ 5492 w 6332260"/>
              <a:gd name="connsiteY745" fmla="*/ 2014699 h 6551982"/>
              <a:gd name="connsiteX746" fmla="*/ 6190591 w 6332260"/>
              <a:gd name="connsiteY746" fmla="*/ 1840168 h 6551982"/>
              <a:gd name="connsiteX747" fmla="*/ 6200420 w 6332260"/>
              <a:gd name="connsiteY747" fmla="*/ 1846467 h 6551982"/>
              <a:gd name="connsiteX748" fmla="*/ 6118098 w 6332260"/>
              <a:gd name="connsiteY748" fmla="*/ 1976235 h 6551982"/>
              <a:gd name="connsiteX749" fmla="*/ 6108269 w 6332260"/>
              <a:gd name="connsiteY749" fmla="*/ 1969935 h 6551982"/>
              <a:gd name="connsiteX750" fmla="*/ 142892 w 6332260"/>
              <a:gd name="connsiteY750" fmla="*/ 1840168 h 6551982"/>
              <a:gd name="connsiteX751" fmla="*/ 223985 w 6332260"/>
              <a:gd name="connsiteY751" fmla="*/ 1969935 h 6551982"/>
              <a:gd name="connsiteX752" fmla="*/ 214156 w 6332260"/>
              <a:gd name="connsiteY752" fmla="*/ 1976235 h 6551982"/>
              <a:gd name="connsiteX753" fmla="*/ 131834 w 6332260"/>
              <a:gd name="connsiteY753" fmla="*/ 1846467 h 6551982"/>
              <a:gd name="connsiteX754" fmla="*/ 3163996 w 6332260"/>
              <a:gd name="connsiteY754" fmla="*/ 1801721 h 6551982"/>
              <a:gd name="connsiteX755" fmla="*/ 3173984 w 6332260"/>
              <a:gd name="connsiteY755" fmla="*/ 1801721 h 6551982"/>
              <a:gd name="connsiteX756" fmla="*/ 3173984 w 6332260"/>
              <a:gd name="connsiteY756" fmla="*/ 1959753 h 6551982"/>
              <a:gd name="connsiteX757" fmla="*/ 3163996 w 6332260"/>
              <a:gd name="connsiteY757" fmla="*/ 1959753 h 6551982"/>
              <a:gd name="connsiteX758" fmla="*/ 4294408 w 6332260"/>
              <a:gd name="connsiteY758" fmla="*/ 1746791 h 6551982"/>
              <a:gd name="connsiteX759" fmla="*/ 4376730 w 6332260"/>
              <a:gd name="connsiteY759" fmla="*/ 1875377 h 6551982"/>
              <a:gd name="connsiteX760" fmla="*/ 4365671 w 6332260"/>
              <a:gd name="connsiteY760" fmla="*/ 1882867 h 6551982"/>
              <a:gd name="connsiteX761" fmla="*/ 4284578 w 6332260"/>
              <a:gd name="connsiteY761" fmla="*/ 1754281 h 6551982"/>
              <a:gd name="connsiteX762" fmla="*/ 2042271 w 6332260"/>
              <a:gd name="connsiteY762" fmla="*/ 1746791 h 6551982"/>
              <a:gd name="connsiteX763" fmla="*/ 2053186 w 6332260"/>
              <a:gd name="connsiteY763" fmla="*/ 1754281 h 6551982"/>
              <a:gd name="connsiteX764" fmla="*/ 1971931 w 6332260"/>
              <a:gd name="connsiteY764" fmla="*/ 1882867 h 6551982"/>
              <a:gd name="connsiteX765" fmla="*/ 1961016 w 6332260"/>
              <a:gd name="connsiteY765" fmla="*/ 1875377 h 6551982"/>
              <a:gd name="connsiteX766" fmla="*/ 6113045 w 6332260"/>
              <a:gd name="connsiteY766" fmla="*/ 1746789 h 6551982"/>
              <a:gd name="connsiteX767" fmla="*/ 6118013 w 6332260"/>
              <a:gd name="connsiteY767" fmla="*/ 1757857 h 6551982"/>
              <a:gd name="connsiteX768" fmla="*/ 5981404 w 6332260"/>
              <a:gd name="connsiteY768" fmla="*/ 1827954 h 6551982"/>
              <a:gd name="connsiteX769" fmla="*/ 5976436 w 6332260"/>
              <a:gd name="connsiteY769" fmla="*/ 1816886 h 6551982"/>
              <a:gd name="connsiteX770" fmla="*/ 220385 w 6332260"/>
              <a:gd name="connsiteY770" fmla="*/ 1746789 h 6551982"/>
              <a:gd name="connsiteX771" fmla="*/ 355817 w 6332260"/>
              <a:gd name="connsiteY771" fmla="*/ 1816886 h 6551982"/>
              <a:gd name="connsiteX772" fmla="*/ 349661 w 6332260"/>
              <a:gd name="connsiteY772" fmla="*/ 1827954 h 6551982"/>
              <a:gd name="connsiteX773" fmla="*/ 214229 w 6332260"/>
              <a:gd name="connsiteY773" fmla="*/ 1757857 h 6551982"/>
              <a:gd name="connsiteX774" fmla="*/ 5943476 w 6332260"/>
              <a:gd name="connsiteY774" fmla="*/ 1642420 h 6551982"/>
              <a:gd name="connsiteX775" fmla="*/ 6096019 w 6332260"/>
              <a:gd name="connsiteY775" fmla="*/ 1642420 h 6551982"/>
              <a:gd name="connsiteX776" fmla="*/ 6096019 w 6332260"/>
              <a:gd name="connsiteY776" fmla="*/ 1652408 h 6551982"/>
              <a:gd name="connsiteX777" fmla="*/ 5943476 w 6332260"/>
              <a:gd name="connsiteY777" fmla="*/ 1652408 h 6551982"/>
              <a:gd name="connsiteX778" fmla="*/ 5646852 w 6332260"/>
              <a:gd name="connsiteY778" fmla="*/ 1642420 h 6551982"/>
              <a:gd name="connsiteX779" fmla="*/ 5799395 w 6332260"/>
              <a:gd name="connsiteY779" fmla="*/ 1642420 h 6551982"/>
              <a:gd name="connsiteX780" fmla="*/ 5799395 w 6332260"/>
              <a:gd name="connsiteY780" fmla="*/ 1652408 h 6551982"/>
              <a:gd name="connsiteX781" fmla="*/ 5646852 w 6332260"/>
              <a:gd name="connsiteY781" fmla="*/ 1652408 h 6551982"/>
              <a:gd name="connsiteX782" fmla="*/ 5344732 w 6332260"/>
              <a:gd name="connsiteY782" fmla="*/ 1642420 h 6551982"/>
              <a:gd name="connsiteX783" fmla="*/ 5497275 w 6332260"/>
              <a:gd name="connsiteY783" fmla="*/ 1642420 h 6551982"/>
              <a:gd name="connsiteX784" fmla="*/ 5497275 w 6332260"/>
              <a:gd name="connsiteY784" fmla="*/ 1652408 h 6551982"/>
              <a:gd name="connsiteX785" fmla="*/ 5344732 w 6332260"/>
              <a:gd name="connsiteY785" fmla="*/ 1652408 h 6551982"/>
              <a:gd name="connsiteX786" fmla="*/ 5042617 w 6332260"/>
              <a:gd name="connsiteY786" fmla="*/ 1642420 h 6551982"/>
              <a:gd name="connsiteX787" fmla="*/ 5195161 w 6332260"/>
              <a:gd name="connsiteY787" fmla="*/ 1642420 h 6551982"/>
              <a:gd name="connsiteX788" fmla="*/ 5195161 w 6332260"/>
              <a:gd name="connsiteY788" fmla="*/ 1652408 h 6551982"/>
              <a:gd name="connsiteX789" fmla="*/ 5042617 w 6332260"/>
              <a:gd name="connsiteY789" fmla="*/ 1652408 h 6551982"/>
              <a:gd name="connsiteX790" fmla="*/ 4745992 w 6332260"/>
              <a:gd name="connsiteY790" fmla="*/ 1642420 h 6551982"/>
              <a:gd name="connsiteX791" fmla="*/ 4898536 w 6332260"/>
              <a:gd name="connsiteY791" fmla="*/ 1642420 h 6551982"/>
              <a:gd name="connsiteX792" fmla="*/ 4898536 w 6332260"/>
              <a:gd name="connsiteY792" fmla="*/ 1652408 h 6551982"/>
              <a:gd name="connsiteX793" fmla="*/ 4745992 w 6332260"/>
              <a:gd name="connsiteY793" fmla="*/ 1652408 h 6551982"/>
              <a:gd name="connsiteX794" fmla="*/ 4443875 w 6332260"/>
              <a:gd name="connsiteY794" fmla="*/ 1642420 h 6551982"/>
              <a:gd name="connsiteX795" fmla="*/ 4590964 w 6332260"/>
              <a:gd name="connsiteY795" fmla="*/ 1642420 h 6551982"/>
              <a:gd name="connsiteX796" fmla="*/ 4590964 w 6332260"/>
              <a:gd name="connsiteY796" fmla="*/ 1652408 h 6551982"/>
              <a:gd name="connsiteX797" fmla="*/ 4443875 w 6332260"/>
              <a:gd name="connsiteY797" fmla="*/ 1652408 h 6551982"/>
              <a:gd name="connsiteX798" fmla="*/ 4141757 w 6332260"/>
              <a:gd name="connsiteY798" fmla="*/ 1642420 h 6551982"/>
              <a:gd name="connsiteX799" fmla="*/ 4288842 w 6332260"/>
              <a:gd name="connsiteY799" fmla="*/ 1642420 h 6551982"/>
              <a:gd name="connsiteX800" fmla="*/ 4288842 w 6332260"/>
              <a:gd name="connsiteY800" fmla="*/ 1652408 h 6551982"/>
              <a:gd name="connsiteX801" fmla="*/ 4141757 w 6332260"/>
              <a:gd name="connsiteY801" fmla="*/ 1652408 h 6551982"/>
              <a:gd name="connsiteX802" fmla="*/ 3845133 w 6332260"/>
              <a:gd name="connsiteY802" fmla="*/ 1642420 h 6551982"/>
              <a:gd name="connsiteX803" fmla="*/ 3992218 w 6332260"/>
              <a:gd name="connsiteY803" fmla="*/ 1642420 h 6551982"/>
              <a:gd name="connsiteX804" fmla="*/ 3992218 w 6332260"/>
              <a:gd name="connsiteY804" fmla="*/ 1652408 h 6551982"/>
              <a:gd name="connsiteX805" fmla="*/ 3845133 w 6332260"/>
              <a:gd name="connsiteY805" fmla="*/ 1652408 h 6551982"/>
              <a:gd name="connsiteX806" fmla="*/ 3543015 w 6332260"/>
              <a:gd name="connsiteY806" fmla="*/ 1642420 h 6551982"/>
              <a:gd name="connsiteX807" fmla="*/ 3690104 w 6332260"/>
              <a:gd name="connsiteY807" fmla="*/ 1642420 h 6551982"/>
              <a:gd name="connsiteX808" fmla="*/ 3690104 w 6332260"/>
              <a:gd name="connsiteY808" fmla="*/ 1652408 h 6551982"/>
              <a:gd name="connsiteX809" fmla="*/ 3543015 w 6332260"/>
              <a:gd name="connsiteY809" fmla="*/ 1652408 h 6551982"/>
              <a:gd name="connsiteX810" fmla="*/ 3240898 w 6332260"/>
              <a:gd name="connsiteY810" fmla="*/ 1642420 h 6551982"/>
              <a:gd name="connsiteX811" fmla="*/ 3393442 w 6332260"/>
              <a:gd name="connsiteY811" fmla="*/ 1642420 h 6551982"/>
              <a:gd name="connsiteX812" fmla="*/ 3393442 w 6332260"/>
              <a:gd name="connsiteY812" fmla="*/ 1652408 h 6551982"/>
              <a:gd name="connsiteX813" fmla="*/ 3240898 w 6332260"/>
              <a:gd name="connsiteY813" fmla="*/ 1652408 h 6551982"/>
              <a:gd name="connsiteX814" fmla="*/ 2944273 w 6332260"/>
              <a:gd name="connsiteY814" fmla="*/ 1642420 h 6551982"/>
              <a:gd name="connsiteX815" fmla="*/ 3096816 w 6332260"/>
              <a:gd name="connsiteY815" fmla="*/ 1642420 h 6551982"/>
              <a:gd name="connsiteX816" fmla="*/ 3096816 w 6332260"/>
              <a:gd name="connsiteY816" fmla="*/ 1652408 h 6551982"/>
              <a:gd name="connsiteX817" fmla="*/ 2944273 w 6332260"/>
              <a:gd name="connsiteY817" fmla="*/ 1652408 h 6551982"/>
              <a:gd name="connsiteX818" fmla="*/ 2642154 w 6332260"/>
              <a:gd name="connsiteY818" fmla="*/ 1642420 h 6551982"/>
              <a:gd name="connsiteX819" fmla="*/ 2794707 w 6332260"/>
              <a:gd name="connsiteY819" fmla="*/ 1642420 h 6551982"/>
              <a:gd name="connsiteX820" fmla="*/ 2794707 w 6332260"/>
              <a:gd name="connsiteY820" fmla="*/ 1652408 h 6551982"/>
              <a:gd name="connsiteX821" fmla="*/ 2642154 w 6332260"/>
              <a:gd name="connsiteY821" fmla="*/ 1652408 h 6551982"/>
              <a:gd name="connsiteX822" fmla="*/ 2340038 w 6332260"/>
              <a:gd name="connsiteY822" fmla="*/ 1642420 h 6551982"/>
              <a:gd name="connsiteX823" fmla="*/ 2487122 w 6332260"/>
              <a:gd name="connsiteY823" fmla="*/ 1642420 h 6551982"/>
              <a:gd name="connsiteX824" fmla="*/ 2487122 w 6332260"/>
              <a:gd name="connsiteY824" fmla="*/ 1652408 h 6551982"/>
              <a:gd name="connsiteX825" fmla="*/ 2340038 w 6332260"/>
              <a:gd name="connsiteY825" fmla="*/ 1652408 h 6551982"/>
              <a:gd name="connsiteX826" fmla="*/ 2043414 w 6332260"/>
              <a:gd name="connsiteY826" fmla="*/ 1642420 h 6551982"/>
              <a:gd name="connsiteX827" fmla="*/ 2190498 w 6332260"/>
              <a:gd name="connsiteY827" fmla="*/ 1642420 h 6551982"/>
              <a:gd name="connsiteX828" fmla="*/ 2190498 w 6332260"/>
              <a:gd name="connsiteY828" fmla="*/ 1652408 h 6551982"/>
              <a:gd name="connsiteX829" fmla="*/ 2043414 w 6332260"/>
              <a:gd name="connsiteY829" fmla="*/ 1652408 h 6551982"/>
              <a:gd name="connsiteX830" fmla="*/ 1741296 w 6332260"/>
              <a:gd name="connsiteY830" fmla="*/ 1642420 h 6551982"/>
              <a:gd name="connsiteX831" fmla="*/ 1888384 w 6332260"/>
              <a:gd name="connsiteY831" fmla="*/ 1642420 h 6551982"/>
              <a:gd name="connsiteX832" fmla="*/ 1888384 w 6332260"/>
              <a:gd name="connsiteY832" fmla="*/ 1652408 h 6551982"/>
              <a:gd name="connsiteX833" fmla="*/ 1741296 w 6332260"/>
              <a:gd name="connsiteY833" fmla="*/ 1652408 h 6551982"/>
              <a:gd name="connsiteX834" fmla="*/ 1439178 w 6332260"/>
              <a:gd name="connsiteY834" fmla="*/ 1642420 h 6551982"/>
              <a:gd name="connsiteX835" fmla="*/ 1586262 w 6332260"/>
              <a:gd name="connsiteY835" fmla="*/ 1642420 h 6551982"/>
              <a:gd name="connsiteX836" fmla="*/ 1586262 w 6332260"/>
              <a:gd name="connsiteY836" fmla="*/ 1652408 h 6551982"/>
              <a:gd name="connsiteX837" fmla="*/ 1439178 w 6332260"/>
              <a:gd name="connsiteY837" fmla="*/ 1652408 h 6551982"/>
              <a:gd name="connsiteX838" fmla="*/ 1142554 w 6332260"/>
              <a:gd name="connsiteY838" fmla="*/ 1642420 h 6551982"/>
              <a:gd name="connsiteX839" fmla="*/ 1289638 w 6332260"/>
              <a:gd name="connsiteY839" fmla="*/ 1642420 h 6551982"/>
              <a:gd name="connsiteX840" fmla="*/ 1289638 w 6332260"/>
              <a:gd name="connsiteY840" fmla="*/ 1652408 h 6551982"/>
              <a:gd name="connsiteX841" fmla="*/ 1142554 w 6332260"/>
              <a:gd name="connsiteY841" fmla="*/ 1652408 h 6551982"/>
              <a:gd name="connsiteX842" fmla="*/ 840435 w 6332260"/>
              <a:gd name="connsiteY842" fmla="*/ 1642420 h 6551982"/>
              <a:gd name="connsiteX843" fmla="*/ 987523 w 6332260"/>
              <a:gd name="connsiteY843" fmla="*/ 1642420 h 6551982"/>
              <a:gd name="connsiteX844" fmla="*/ 987523 w 6332260"/>
              <a:gd name="connsiteY844" fmla="*/ 1652408 h 6551982"/>
              <a:gd name="connsiteX845" fmla="*/ 840435 w 6332260"/>
              <a:gd name="connsiteY845" fmla="*/ 1652408 h 6551982"/>
              <a:gd name="connsiteX846" fmla="*/ 538319 w 6332260"/>
              <a:gd name="connsiteY846" fmla="*/ 1642420 h 6551982"/>
              <a:gd name="connsiteX847" fmla="*/ 685403 w 6332260"/>
              <a:gd name="connsiteY847" fmla="*/ 1642420 h 6551982"/>
              <a:gd name="connsiteX848" fmla="*/ 685403 w 6332260"/>
              <a:gd name="connsiteY848" fmla="*/ 1652408 h 6551982"/>
              <a:gd name="connsiteX849" fmla="*/ 538319 w 6332260"/>
              <a:gd name="connsiteY849" fmla="*/ 1652408 h 6551982"/>
              <a:gd name="connsiteX850" fmla="*/ 241693 w 6332260"/>
              <a:gd name="connsiteY850" fmla="*/ 1642420 h 6551982"/>
              <a:gd name="connsiteX851" fmla="*/ 394236 w 6332260"/>
              <a:gd name="connsiteY851" fmla="*/ 1642420 h 6551982"/>
              <a:gd name="connsiteX852" fmla="*/ 394236 w 6332260"/>
              <a:gd name="connsiteY852" fmla="*/ 1652408 h 6551982"/>
              <a:gd name="connsiteX853" fmla="*/ 241693 w 6332260"/>
              <a:gd name="connsiteY853" fmla="*/ 1652408 h 6551982"/>
              <a:gd name="connsiteX854" fmla="*/ 6261461 w 6332260"/>
              <a:gd name="connsiteY854" fmla="*/ 1603971 h 6551982"/>
              <a:gd name="connsiteX855" fmla="*/ 6332260 w 6332260"/>
              <a:gd name="connsiteY855" fmla="*/ 1639558 h 6551982"/>
              <a:gd name="connsiteX856" fmla="*/ 6332260 w 6332260"/>
              <a:gd name="connsiteY856" fmla="*/ 1640785 h 6551982"/>
              <a:gd name="connsiteX857" fmla="*/ 6332260 w 6332260"/>
              <a:gd name="connsiteY857" fmla="*/ 1642012 h 6551982"/>
              <a:gd name="connsiteX858" fmla="*/ 6332260 w 6332260"/>
              <a:gd name="connsiteY858" fmla="*/ 1718095 h 6551982"/>
              <a:gd name="connsiteX859" fmla="*/ 6318833 w 6332260"/>
              <a:gd name="connsiteY859" fmla="*/ 1718095 h 6551982"/>
              <a:gd name="connsiteX860" fmla="*/ 6318833 w 6332260"/>
              <a:gd name="connsiteY860" fmla="*/ 1660419 h 6551982"/>
              <a:gd name="connsiteX861" fmla="*/ 6285874 w 6332260"/>
              <a:gd name="connsiteY861" fmla="*/ 1713186 h 6551982"/>
              <a:gd name="connsiteX862" fmla="*/ 6274888 w 6332260"/>
              <a:gd name="connsiteY862" fmla="*/ 1705823 h 6551982"/>
              <a:gd name="connsiteX863" fmla="*/ 6302964 w 6332260"/>
              <a:gd name="connsiteY863" fmla="*/ 1662873 h 6551982"/>
              <a:gd name="connsiteX864" fmla="*/ 6256578 w 6332260"/>
              <a:gd name="connsiteY864" fmla="*/ 1687416 h 6551982"/>
              <a:gd name="connsiteX865" fmla="*/ 6251695 w 6332260"/>
              <a:gd name="connsiteY865" fmla="*/ 1675145 h 6551982"/>
              <a:gd name="connsiteX866" fmla="*/ 6294419 w 6332260"/>
              <a:gd name="connsiteY866" fmla="*/ 1653056 h 6551982"/>
              <a:gd name="connsiteX867" fmla="*/ 6245592 w 6332260"/>
              <a:gd name="connsiteY867" fmla="*/ 1653056 h 6551982"/>
              <a:gd name="connsiteX868" fmla="*/ 6245592 w 6332260"/>
              <a:gd name="connsiteY868" fmla="*/ 1640785 h 6551982"/>
              <a:gd name="connsiteX869" fmla="*/ 6306626 w 6332260"/>
              <a:gd name="connsiteY869" fmla="*/ 1640785 h 6551982"/>
              <a:gd name="connsiteX870" fmla="*/ 6256578 w 6332260"/>
              <a:gd name="connsiteY870" fmla="*/ 1615015 h 6551982"/>
              <a:gd name="connsiteX871" fmla="*/ 72020 w 6332260"/>
              <a:gd name="connsiteY871" fmla="*/ 1603971 h 6551982"/>
              <a:gd name="connsiteX872" fmla="*/ 78123 w 6332260"/>
              <a:gd name="connsiteY872" fmla="*/ 1615015 h 6551982"/>
              <a:gd name="connsiteX873" fmla="*/ 26855 w 6332260"/>
              <a:gd name="connsiteY873" fmla="*/ 1640785 h 6551982"/>
              <a:gd name="connsiteX874" fmla="*/ 86668 w 6332260"/>
              <a:gd name="connsiteY874" fmla="*/ 1640785 h 6551982"/>
              <a:gd name="connsiteX875" fmla="*/ 86668 w 6332260"/>
              <a:gd name="connsiteY875" fmla="*/ 1653056 h 6551982"/>
              <a:gd name="connsiteX876" fmla="*/ 37841 w 6332260"/>
              <a:gd name="connsiteY876" fmla="*/ 1653056 h 6551982"/>
              <a:gd name="connsiteX877" fmla="*/ 81786 w 6332260"/>
              <a:gd name="connsiteY877" fmla="*/ 1675145 h 6551982"/>
              <a:gd name="connsiteX878" fmla="*/ 75682 w 6332260"/>
              <a:gd name="connsiteY878" fmla="*/ 1687416 h 6551982"/>
              <a:gd name="connsiteX879" fmla="*/ 29296 w 6332260"/>
              <a:gd name="connsiteY879" fmla="*/ 1662873 h 6551982"/>
              <a:gd name="connsiteX880" fmla="*/ 57372 w 6332260"/>
              <a:gd name="connsiteY880" fmla="*/ 1705823 h 6551982"/>
              <a:gd name="connsiteX881" fmla="*/ 46386 w 6332260"/>
              <a:gd name="connsiteY881" fmla="*/ 1713186 h 6551982"/>
              <a:gd name="connsiteX882" fmla="*/ 14648 w 6332260"/>
              <a:gd name="connsiteY882" fmla="*/ 1662873 h 6551982"/>
              <a:gd name="connsiteX883" fmla="*/ 14648 w 6332260"/>
              <a:gd name="connsiteY883" fmla="*/ 1718095 h 6551982"/>
              <a:gd name="connsiteX884" fmla="*/ 2441 w 6332260"/>
              <a:gd name="connsiteY884" fmla="*/ 1718095 h 6551982"/>
              <a:gd name="connsiteX885" fmla="*/ 2441 w 6332260"/>
              <a:gd name="connsiteY885" fmla="*/ 1643239 h 6551982"/>
              <a:gd name="connsiteX886" fmla="*/ 0 w 6332260"/>
              <a:gd name="connsiteY886" fmla="*/ 1640785 h 6551982"/>
              <a:gd name="connsiteX887" fmla="*/ 2441 w 6332260"/>
              <a:gd name="connsiteY887" fmla="*/ 1640785 h 6551982"/>
              <a:gd name="connsiteX888" fmla="*/ 2441 w 6332260"/>
              <a:gd name="connsiteY888" fmla="*/ 1639558 h 6551982"/>
              <a:gd name="connsiteX889" fmla="*/ 4130702 w 6332260"/>
              <a:gd name="connsiteY889" fmla="*/ 1488614 h 6551982"/>
              <a:gd name="connsiteX890" fmla="*/ 4211955 w 6332260"/>
              <a:gd name="connsiteY890" fmla="*/ 1618450 h 6551982"/>
              <a:gd name="connsiteX891" fmla="*/ 4201040 w 6332260"/>
              <a:gd name="connsiteY891" fmla="*/ 1624692 h 6551982"/>
              <a:gd name="connsiteX892" fmla="*/ 4119787 w 6332260"/>
              <a:gd name="connsiteY892" fmla="*/ 1496104 h 6551982"/>
              <a:gd name="connsiteX893" fmla="*/ 3163996 w 6332260"/>
              <a:gd name="connsiteY893" fmla="*/ 1488614 h 6551982"/>
              <a:gd name="connsiteX894" fmla="*/ 3173984 w 6332260"/>
              <a:gd name="connsiteY894" fmla="*/ 1488614 h 6551982"/>
              <a:gd name="connsiteX895" fmla="*/ 3173984 w 6332260"/>
              <a:gd name="connsiteY895" fmla="*/ 1646650 h 6551982"/>
              <a:gd name="connsiteX896" fmla="*/ 3163996 w 6332260"/>
              <a:gd name="connsiteY896" fmla="*/ 1646650 h 6551982"/>
              <a:gd name="connsiteX897" fmla="*/ 2206903 w 6332260"/>
              <a:gd name="connsiteY897" fmla="*/ 1488614 h 6551982"/>
              <a:gd name="connsiteX898" fmla="*/ 2217961 w 6332260"/>
              <a:gd name="connsiteY898" fmla="*/ 1496104 h 6551982"/>
              <a:gd name="connsiteX899" fmla="*/ 2135637 w 6332260"/>
              <a:gd name="connsiteY899" fmla="*/ 1624692 h 6551982"/>
              <a:gd name="connsiteX900" fmla="*/ 2125807 w 6332260"/>
              <a:gd name="connsiteY900" fmla="*/ 1618450 h 6551982"/>
              <a:gd name="connsiteX901" fmla="*/ 5997861 w 6332260"/>
              <a:gd name="connsiteY901" fmla="*/ 1466644 h 6551982"/>
              <a:gd name="connsiteX902" fmla="*/ 6129002 w 6332260"/>
              <a:gd name="connsiteY902" fmla="*/ 1536364 h 6551982"/>
              <a:gd name="connsiteX903" fmla="*/ 6122816 w 6332260"/>
              <a:gd name="connsiteY903" fmla="*/ 1547773 h 6551982"/>
              <a:gd name="connsiteX904" fmla="*/ 5992912 w 6332260"/>
              <a:gd name="connsiteY904" fmla="*/ 1478053 h 6551982"/>
              <a:gd name="connsiteX905" fmla="*/ 333210 w 6332260"/>
              <a:gd name="connsiteY905" fmla="*/ 1466644 h 6551982"/>
              <a:gd name="connsiteX906" fmla="*/ 339341 w 6332260"/>
              <a:gd name="connsiteY906" fmla="*/ 1478053 h 6551982"/>
              <a:gd name="connsiteX907" fmla="*/ 209371 w 6332260"/>
              <a:gd name="connsiteY907" fmla="*/ 1547773 h 6551982"/>
              <a:gd name="connsiteX908" fmla="*/ 203240 w 6332260"/>
              <a:gd name="connsiteY908" fmla="*/ 1536364 h 6551982"/>
              <a:gd name="connsiteX909" fmla="*/ 5734196 w 6332260"/>
              <a:gd name="connsiteY909" fmla="*/ 1334812 h 6551982"/>
              <a:gd name="connsiteX910" fmla="*/ 5865337 w 6332260"/>
              <a:gd name="connsiteY910" fmla="*/ 1404532 h 6551982"/>
              <a:gd name="connsiteX911" fmla="*/ 5859151 w 6332260"/>
              <a:gd name="connsiteY911" fmla="*/ 1415941 h 6551982"/>
              <a:gd name="connsiteX912" fmla="*/ 5729247 w 6332260"/>
              <a:gd name="connsiteY912" fmla="*/ 1346221 h 6551982"/>
              <a:gd name="connsiteX913" fmla="*/ 596877 w 6332260"/>
              <a:gd name="connsiteY913" fmla="*/ 1334812 h 6551982"/>
              <a:gd name="connsiteX914" fmla="*/ 603008 w 6332260"/>
              <a:gd name="connsiteY914" fmla="*/ 1346221 h 6551982"/>
              <a:gd name="connsiteX915" fmla="*/ 473038 w 6332260"/>
              <a:gd name="connsiteY915" fmla="*/ 1415941 h 6551982"/>
              <a:gd name="connsiteX916" fmla="*/ 466907 w 6332260"/>
              <a:gd name="connsiteY916" fmla="*/ 1404532 h 6551982"/>
              <a:gd name="connsiteX917" fmla="*/ 3964826 w 6332260"/>
              <a:gd name="connsiteY917" fmla="*/ 1230443 h 6551982"/>
              <a:gd name="connsiteX918" fmla="*/ 4047148 w 6332260"/>
              <a:gd name="connsiteY918" fmla="*/ 1360209 h 6551982"/>
              <a:gd name="connsiteX919" fmla="*/ 4037318 w 6332260"/>
              <a:gd name="connsiteY919" fmla="*/ 1366508 h 6551982"/>
              <a:gd name="connsiteX920" fmla="*/ 3954996 w 6332260"/>
              <a:gd name="connsiteY920" fmla="*/ 1236742 h 6551982"/>
              <a:gd name="connsiteX921" fmla="*/ 2372922 w 6332260"/>
              <a:gd name="connsiteY921" fmla="*/ 1230443 h 6551982"/>
              <a:gd name="connsiteX922" fmla="*/ 2382752 w 6332260"/>
              <a:gd name="connsiteY922" fmla="*/ 1236742 h 6551982"/>
              <a:gd name="connsiteX923" fmla="*/ 2300428 w 6332260"/>
              <a:gd name="connsiteY923" fmla="*/ 1366508 h 6551982"/>
              <a:gd name="connsiteX924" fmla="*/ 2290598 w 6332260"/>
              <a:gd name="connsiteY924" fmla="*/ 1360209 h 6551982"/>
              <a:gd name="connsiteX925" fmla="*/ 5470529 w 6332260"/>
              <a:gd name="connsiteY925" fmla="*/ 1197485 h 6551982"/>
              <a:gd name="connsiteX926" fmla="*/ 5601670 w 6332260"/>
              <a:gd name="connsiteY926" fmla="*/ 1267204 h 6551982"/>
              <a:gd name="connsiteX927" fmla="*/ 5595484 w 6332260"/>
              <a:gd name="connsiteY927" fmla="*/ 1278612 h 6551982"/>
              <a:gd name="connsiteX928" fmla="*/ 5465580 w 6332260"/>
              <a:gd name="connsiteY928" fmla="*/ 1208893 h 6551982"/>
              <a:gd name="connsiteX929" fmla="*/ 860543 w 6332260"/>
              <a:gd name="connsiteY929" fmla="*/ 1197485 h 6551982"/>
              <a:gd name="connsiteX930" fmla="*/ 866674 w 6332260"/>
              <a:gd name="connsiteY930" fmla="*/ 1208893 h 6551982"/>
              <a:gd name="connsiteX931" fmla="*/ 736704 w 6332260"/>
              <a:gd name="connsiteY931" fmla="*/ 1278612 h 6551982"/>
              <a:gd name="connsiteX932" fmla="*/ 730573 w 6332260"/>
              <a:gd name="connsiteY932" fmla="*/ 1267204 h 6551982"/>
              <a:gd name="connsiteX933" fmla="*/ 3163996 w 6332260"/>
              <a:gd name="connsiteY933" fmla="*/ 1175513 h 6551982"/>
              <a:gd name="connsiteX934" fmla="*/ 3173984 w 6332260"/>
              <a:gd name="connsiteY934" fmla="*/ 1175513 h 6551982"/>
              <a:gd name="connsiteX935" fmla="*/ 3173984 w 6332260"/>
              <a:gd name="connsiteY935" fmla="*/ 1333545 h 6551982"/>
              <a:gd name="connsiteX936" fmla="*/ 3163996 w 6332260"/>
              <a:gd name="connsiteY936" fmla="*/ 1333545 h 6551982"/>
              <a:gd name="connsiteX937" fmla="*/ 5206863 w 6332260"/>
              <a:gd name="connsiteY937" fmla="*/ 1060158 h 6551982"/>
              <a:gd name="connsiteX938" fmla="*/ 5338004 w 6332260"/>
              <a:gd name="connsiteY938" fmla="*/ 1128611 h 6551982"/>
              <a:gd name="connsiteX939" fmla="*/ 5331818 w 6332260"/>
              <a:gd name="connsiteY939" fmla="*/ 1141287 h 6551982"/>
              <a:gd name="connsiteX940" fmla="*/ 5201914 w 6332260"/>
              <a:gd name="connsiteY940" fmla="*/ 1071567 h 6551982"/>
              <a:gd name="connsiteX941" fmla="*/ 1124210 w 6332260"/>
              <a:gd name="connsiteY941" fmla="*/ 1060158 h 6551982"/>
              <a:gd name="connsiteX942" fmla="*/ 1130341 w 6332260"/>
              <a:gd name="connsiteY942" fmla="*/ 1071567 h 6551982"/>
              <a:gd name="connsiteX943" fmla="*/ 1000371 w 6332260"/>
              <a:gd name="connsiteY943" fmla="*/ 1141287 h 6551982"/>
              <a:gd name="connsiteX944" fmla="*/ 994240 w 6332260"/>
              <a:gd name="connsiteY944" fmla="*/ 1128611 h 6551982"/>
              <a:gd name="connsiteX945" fmla="*/ 3794536 w 6332260"/>
              <a:gd name="connsiteY945" fmla="*/ 972269 h 6551982"/>
              <a:gd name="connsiteX946" fmla="*/ 3876861 w 6332260"/>
              <a:gd name="connsiteY946" fmla="*/ 1100935 h 6551982"/>
              <a:gd name="connsiteX947" fmla="*/ 3865802 w 6332260"/>
              <a:gd name="connsiteY947" fmla="*/ 1108359 h 6551982"/>
              <a:gd name="connsiteX948" fmla="*/ 3784706 w 6332260"/>
              <a:gd name="connsiteY948" fmla="*/ 979692 h 6551982"/>
              <a:gd name="connsiteX949" fmla="*/ 2542138 w 6332260"/>
              <a:gd name="connsiteY949" fmla="*/ 972269 h 6551982"/>
              <a:gd name="connsiteX950" fmla="*/ 2553053 w 6332260"/>
              <a:gd name="connsiteY950" fmla="*/ 979692 h 6551982"/>
              <a:gd name="connsiteX951" fmla="*/ 2471800 w 6332260"/>
              <a:gd name="connsiteY951" fmla="*/ 1108359 h 6551982"/>
              <a:gd name="connsiteX952" fmla="*/ 2460886 w 6332260"/>
              <a:gd name="connsiteY952" fmla="*/ 1100935 h 6551982"/>
              <a:gd name="connsiteX953" fmla="*/ 4948692 w 6332260"/>
              <a:gd name="connsiteY953" fmla="*/ 922831 h 6551982"/>
              <a:gd name="connsiteX954" fmla="*/ 5079831 w 6332260"/>
              <a:gd name="connsiteY954" fmla="*/ 991282 h 6551982"/>
              <a:gd name="connsiteX955" fmla="*/ 5073645 w 6332260"/>
              <a:gd name="connsiteY955" fmla="*/ 1003958 h 6551982"/>
              <a:gd name="connsiteX956" fmla="*/ 4943743 w 6332260"/>
              <a:gd name="connsiteY956" fmla="*/ 932972 h 6551982"/>
              <a:gd name="connsiteX957" fmla="*/ 1387875 w 6332260"/>
              <a:gd name="connsiteY957" fmla="*/ 922831 h 6551982"/>
              <a:gd name="connsiteX958" fmla="*/ 1394006 w 6332260"/>
              <a:gd name="connsiteY958" fmla="*/ 932972 h 6551982"/>
              <a:gd name="connsiteX959" fmla="*/ 1264035 w 6332260"/>
              <a:gd name="connsiteY959" fmla="*/ 1003958 h 6551982"/>
              <a:gd name="connsiteX960" fmla="*/ 1257905 w 6332260"/>
              <a:gd name="connsiteY960" fmla="*/ 991282 h 6551982"/>
              <a:gd name="connsiteX961" fmla="*/ 3163996 w 6332260"/>
              <a:gd name="connsiteY961" fmla="*/ 862406 h 6551982"/>
              <a:gd name="connsiteX962" fmla="*/ 3173984 w 6332260"/>
              <a:gd name="connsiteY962" fmla="*/ 862406 h 6551982"/>
              <a:gd name="connsiteX963" fmla="*/ 3173984 w 6332260"/>
              <a:gd name="connsiteY963" fmla="*/ 1020452 h 6551982"/>
              <a:gd name="connsiteX964" fmla="*/ 3163996 w 6332260"/>
              <a:gd name="connsiteY964" fmla="*/ 1020452 h 6551982"/>
              <a:gd name="connsiteX965" fmla="*/ 4685025 w 6332260"/>
              <a:gd name="connsiteY965" fmla="*/ 790998 h 6551982"/>
              <a:gd name="connsiteX966" fmla="*/ 4816164 w 6332260"/>
              <a:gd name="connsiteY966" fmla="*/ 860519 h 6551982"/>
              <a:gd name="connsiteX967" fmla="*/ 4809978 w 6332260"/>
              <a:gd name="connsiteY967" fmla="*/ 872105 h 6551982"/>
              <a:gd name="connsiteX968" fmla="*/ 4680076 w 6332260"/>
              <a:gd name="connsiteY968" fmla="*/ 802585 h 6551982"/>
              <a:gd name="connsiteX969" fmla="*/ 1651542 w 6332260"/>
              <a:gd name="connsiteY969" fmla="*/ 790998 h 6551982"/>
              <a:gd name="connsiteX970" fmla="*/ 1657673 w 6332260"/>
              <a:gd name="connsiteY970" fmla="*/ 802585 h 6551982"/>
              <a:gd name="connsiteX971" fmla="*/ 1527702 w 6332260"/>
              <a:gd name="connsiteY971" fmla="*/ 872105 h 6551982"/>
              <a:gd name="connsiteX972" fmla="*/ 1521572 w 6332260"/>
              <a:gd name="connsiteY972" fmla="*/ 860519 h 6551982"/>
              <a:gd name="connsiteX973" fmla="*/ 3630830 w 6332260"/>
              <a:gd name="connsiteY973" fmla="*/ 714098 h 6551982"/>
              <a:gd name="connsiteX974" fmla="*/ 3712085 w 6332260"/>
              <a:gd name="connsiteY974" fmla="*/ 843864 h 6551982"/>
              <a:gd name="connsiteX975" fmla="*/ 3701171 w 6332260"/>
              <a:gd name="connsiteY975" fmla="*/ 850163 h 6551982"/>
              <a:gd name="connsiteX976" fmla="*/ 3619915 w 6332260"/>
              <a:gd name="connsiteY976" fmla="*/ 720397 h 6551982"/>
              <a:gd name="connsiteX977" fmla="*/ 2706770 w 6332260"/>
              <a:gd name="connsiteY977" fmla="*/ 714098 h 6551982"/>
              <a:gd name="connsiteX978" fmla="*/ 2717828 w 6332260"/>
              <a:gd name="connsiteY978" fmla="*/ 720397 h 6551982"/>
              <a:gd name="connsiteX979" fmla="*/ 2635506 w 6332260"/>
              <a:gd name="connsiteY979" fmla="*/ 850163 h 6551982"/>
              <a:gd name="connsiteX980" fmla="*/ 2625677 w 6332260"/>
              <a:gd name="connsiteY980" fmla="*/ 843864 h 6551982"/>
              <a:gd name="connsiteX981" fmla="*/ 4421360 w 6332260"/>
              <a:gd name="connsiteY981" fmla="*/ 653673 h 6551982"/>
              <a:gd name="connsiteX982" fmla="*/ 4552499 w 6332260"/>
              <a:gd name="connsiteY982" fmla="*/ 723195 h 6551982"/>
              <a:gd name="connsiteX983" fmla="*/ 4546313 w 6332260"/>
              <a:gd name="connsiteY983" fmla="*/ 734782 h 6551982"/>
              <a:gd name="connsiteX984" fmla="*/ 4416411 w 6332260"/>
              <a:gd name="connsiteY984" fmla="*/ 665260 h 6551982"/>
              <a:gd name="connsiteX985" fmla="*/ 1915208 w 6332260"/>
              <a:gd name="connsiteY985" fmla="*/ 653673 h 6551982"/>
              <a:gd name="connsiteX986" fmla="*/ 1921339 w 6332260"/>
              <a:gd name="connsiteY986" fmla="*/ 665260 h 6551982"/>
              <a:gd name="connsiteX987" fmla="*/ 1791368 w 6332260"/>
              <a:gd name="connsiteY987" fmla="*/ 734782 h 6551982"/>
              <a:gd name="connsiteX988" fmla="*/ 1785238 w 6332260"/>
              <a:gd name="connsiteY988" fmla="*/ 723195 h 6551982"/>
              <a:gd name="connsiteX989" fmla="*/ 3163994 w 6332260"/>
              <a:gd name="connsiteY989" fmla="*/ 554795 h 6551982"/>
              <a:gd name="connsiteX990" fmla="*/ 3179098 w 6332260"/>
              <a:gd name="connsiteY990" fmla="*/ 554795 h 6551982"/>
              <a:gd name="connsiteX991" fmla="*/ 3177725 w 6332260"/>
              <a:gd name="connsiteY991" fmla="*/ 712831 h 6551982"/>
              <a:gd name="connsiteX992" fmla="*/ 3163994 w 6332260"/>
              <a:gd name="connsiteY992" fmla="*/ 712831 h 6551982"/>
              <a:gd name="connsiteX993" fmla="*/ 4157693 w 6332260"/>
              <a:gd name="connsiteY993" fmla="*/ 516346 h 6551982"/>
              <a:gd name="connsiteX994" fmla="*/ 4288832 w 6332260"/>
              <a:gd name="connsiteY994" fmla="*/ 586065 h 6551982"/>
              <a:gd name="connsiteX995" fmla="*/ 4282646 w 6332260"/>
              <a:gd name="connsiteY995" fmla="*/ 597473 h 6551982"/>
              <a:gd name="connsiteX996" fmla="*/ 4152744 w 6332260"/>
              <a:gd name="connsiteY996" fmla="*/ 527754 h 6551982"/>
              <a:gd name="connsiteX997" fmla="*/ 2173382 w 6332260"/>
              <a:gd name="connsiteY997" fmla="*/ 516346 h 6551982"/>
              <a:gd name="connsiteX998" fmla="*/ 2179513 w 6332260"/>
              <a:gd name="connsiteY998" fmla="*/ 527754 h 6551982"/>
              <a:gd name="connsiteX999" fmla="*/ 2049544 w 6332260"/>
              <a:gd name="connsiteY999" fmla="*/ 597473 h 6551982"/>
              <a:gd name="connsiteX1000" fmla="*/ 2043414 w 6332260"/>
              <a:gd name="connsiteY1000" fmla="*/ 586065 h 6551982"/>
              <a:gd name="connsiteX1001" fmla="*/ 3464954 w 6332260"/>
              <a:gd name="connsiteY1001" fmla="*/ 461417 h 6551982"/>
              <a:gd name="connsiteX1002" fmla="*/ 3547279 w 6332260"/>
              <a:gd name="connsiteY1002" fmla="*/ 590003 h 6551982"/>
              <a:gd name="connsiteX1003" fmla="*/ 3536220 w 6332260"/>
              <a:gd name="connsiteY1003" fmla="*/ 597493 h 6551982"/>
              <a:gd name="connsiteX1004" fmla="*/ 3455124 w 6332260"/>
              <a:gd name="connsiteY1004" fmla="*/ 467659 h 6551982"/>
              <a:gd name="connsiteX1005" fmla="*/ 2871722 w 6332260"/>
              <a:gd name="connsiteY1005" fmla="*/ 461417 h 6551982"/>
              <a:gd name="connsiteX1006" fmla="*/ 2882637 w 6332260"/>
              <a:gd name="connsiteY1006" fmla="*/ 467659 h 6551982"/>
              <a:gd name="connsiteX1007" fmla="*/ 2801384 w 6332260"/>
              <a:gd name="connsiteY1007" fmla="*/ 597493 h 6551982"/>
              <a:gd name="connsiteX1008" fmla="*/ 2790470 w 6332260"/>
              <a:gd name="connsiteY1008" fmla="*/ 590003 h 6551982"/>
              <a:gd name="connsiteX1009" fmla="*/ 3894028 w 6332260"/>
              <a:gd name="connsiteY1009" fmla="*/ 379021 h 6551982"/>
              <a:gd name="connsiteX1010" fmla="*/ 4025167 w 6332260"/>
              <a:gd name="connsiteY1010" fmla="*/ 448543 h 6551982"/>
              <a:gd name="connsiteX1011" fmla="*/ 4018981 w 6332260"/>
              <a:gd name="connsiteY1011" fmla="*/ 460130 h 6551982"/>
              <a:gd name="connsiteX1012" fmla="*/ 3889079 w 6332260"/>
              <a:gd name="connsiteY1012" fmla="*/ 390608 h 6551982"/>
              <a:gd name="connsiteX1013" fmla="*/ 2437049 w 6332260"/>
              <a:gd name="connsiteY1013" fmla="*/ 379021 h 6551982"/>
              <a:gd name="connsiteX1014" fmla="*/ 2443180 w 6332260"/>
              <a:gd name="connsiteY1014" fmla="*/ 390608 h 6551982"/>
              <a:gd name="connsiteX1015" fmla="*/ 2313211 w 6332260"/>
              <a:gd name="connsiteY1015" fmla="*/ 460130 h 6551982"/>
              <a:gd name="connsiteX1016" fmla="*/ 2307081 w 6332260"/>
              <a:gd name="connsiteY1016" fmla="*/ 448543 h 6551982"/>
              <a:gd name="connsiteX1017" fmla="*/ 3630360 w 6332260"/>
              <a:gd name="connsiteY1017" fmla="*/ 247188 h 6551982"/>
              <a:gd name="connsiteX1018" fmla="*/ 3761499 w 6332260"/>
              <a:gd name="connsiteY1018" fmla="*/ 316710 h 6551982"/>
              <a:gd name="connsiteX1019" fmla="*/ 3755313 w 6332260"/>
              <a:gd name="connsiteY1019" fmla="*/ 328297 h 6551982"/>
              <a:gd name="connsiteX1020" fmla="*/ 3625411 w 6332260"/>
              <a:gd name="connsiteY1020" fmla="*/ 257487 h 6551982"/>
              <a:gd name="connsiteX1021" fmla="*/ 2700715 w 6332260"/>
              <a:gd name="connsiteY1021" fmla="*/ 247188 h 6551982"/>
              <a:gd name="connsiteX1022" fmla="*/ 2706846 w 6332260"/>
              <a:gd name="connsiteY1022" fmla="*/ 257487 h 6551982"/>
              <a:gd name="connsiteX1023" fmla="*/ 2576877 w 6332260"/>
              <a:gd name="connsiteY1023" fmla="*/ 328297 h 6551982"/>
              <a:gd name="connsiteX1024" fmla="*/ 2570747 w 6332260"/>
              <a:gd name="connsiteY1024" fmla="*/ 316710 h 6551982"/>
              <a:gd name="connsiteX1025" fmla="*/ 3163994 w 6332260"/>
              <a:gd name="connsiteY1025" fmla="*/ 241696 h 6551982"/>
              <a:gd name="connsiteX1026" fmla="*/ 3179098 w 6332260"/>
              <a:gd name="connsiteY1026" fmla="*/ 241696 h 6551982"/>
              <a:gd name="connsiteX1027" fmla="*/ 3179098 w 6332260"/>
              <a:gd name="connsiteY1027" fmla="*/ 399728 h 6551982"/>
              <a:gd name="connsiteX1028" fmla="*/ 3163994 w 6332260"/>
              <a:gd name="connsiteY1028" fmla="*/ 399728 h 6551982"/>
              <a:gd name="connsiteX1029" fmla="*/ 3301248 w 6332260"/>
              <a:gd name="connsiteY1029" fmla="*/ 203241 h 6551982"/>
              <a:gd name="connsiteX1030" fmla="*/ 3382503 w 6332260"/>
              <a:gd name="connsiteY1030" fmla="*/ 333077 h 6551982"/>
              <a:gd name="connsiteX1031" fmla="*/ 3371589 w 6332260"/>
              <a:gd name="connsiteY1031" fmla="*/ 339319 h 6551982"/>
              <a:gd name="connsiteX1032" fmla="*/ 3290333 w 6332260"/>
              <a:gd name="connsiteY1032" fmla="*/ 210731 h 6551982"/>
              <a:gd name="connsiteX1033" fmla="*/ 3036354 w 6332260"/>
              <a:gd name="connsiteY1033" fmla="*/ 203241 h 6551982"/>
              <a:gd name="connsiteX1034" fmla="*/ 3047412 w 6332260"/>
              <a:gd name="connsiteY1034" fmla="*/ 210731 h 6551982"/>
              <a:gd name="connsiteX1035" fmla="*/ 2965090 w 6332260"/>
              <a:gd name="connsiteY1035" fmla="*/ 339319 h 6551982"/>
              <a:gd name="connsiteX1036" fmla="*/ 2955261 w 6332260"/>
              <a:gd name="connsiteY1036" fmla="*/ 333077 h 6551982"/>
              <a:gd name="connsiteX1037" fmla="*/ 3372186 w 6332260"/>
              <a:gd name="connsiteY1037" fmla="*/ 109861 h 6551982"/>
              <a:gd name="connsiteX1038" fmla="*/ 3503327 w 6332260"/>
              <a:gd name="connsiteY1038" fmla="*/ 178312 h 6551982"/>
              <a:gd name="connsiteX1039" fmla="*/ 3497141 w 6332260"/>
              <a:gd name="connsiteY1039" fmla="*/ 190988 h 6551982"/>
              <a:gd name="connsiteX1040" fmla="*/ 3367237 w 6332260"/>
              <a:gd name="connsiteY1040" fmla="*/ 121269 h 6551982"/>
              <a:gd name="connsiteX1041" fmla="*/ 2964382 w 6332260"/>
              <a:gd name="connsiteY1041" fmla="*/ 109861 h 6551982"/>
              <a:gd name="connsiteX1042" fmla="*/ 2970513 w 6332260"/>
              <a:gd name="connsiteY1042" fmla="*/ 121269 h 6551982"/>
              <a:gd name="connsiteX1043" fmla="*/ 2840544 w 6332260"/>
              <a:gd name="connsiteY1043" fmla="*/ 190988 h 6551982"/>
              <a:gd name="connsiteX1044" fmla="*/ 2834414 w 6332260"/>
              <a:gd name="connsiteY1044" fmla="*/ 178312 h 6551982"/>
              <a:gd name="connsiteX1045" fmla="*/ 3170110 w 6332260"/>
              <a:gd name="connsiteY1045" fmla="*/ 0 h 6551982"/>
              <a:gd name="connsiteX1046" fmla="*/ 3176319 w 6332260"/>
              <a:gd name="connsiteY1046" fmla="*/ 7427 h 6551982"/>
              <a:gd name="connsiteX1047" fmla="*/ 3239656 w 6332260"/>
              <a:gd name="connsiteY1047" fmla="*/ 40850 h 6551982"/>
              <a:gd name="connsiteX1048" fmla="*/ 3233447 w 6332260"/>
              <a:gd name="connsiteY1048" fmla="*/ 51990 h 6551982"/>
              <a:gd name="connsiteX1049" fmla="*/ 3189980 w 6332260"/>
              <a:gd name="connsiteY1049" fmla="*/ 29709 h 6551982"/>
              <a:gd name="connsiteX1050" fmla="*/ 3217302 w 6332260"/>
              <a:gd name="connsiteY1050" fmla="*/ 71796 h 6551982"/>
              <a:gd name="connsiteX1051" fmla="*/ 3207367 w 6332260"/>
              <a:gd name="connsiteY1051" fmla="*/ 77986 h 6551982"/>
              <a:gd name="connsiteX1052" fmla="*/ 3177561 w 6332260"/>
              <a:gd name="connsiteY1052" fmla="*/ 32184 h 6551982"/>
              <a:gd name="connsiteX1053" fmla="*/ 3177561 w 6332260"/>
              <a:gd name="connsiteY1053" fmla="*/ 86651 h 6551982"/>
              <a:gd name="connsiteX1054" fmla="*/ 3163900 w 6332260"/>
              <a:gd name="connsiteY1054" fmla="*/ 86651 h 6551982"/>
              <a:gd name="connsiteX1055" fmla="*/ 3163900 w 6332260"/>
              <a:gd name="connsiteY1055" fmla="*/ 32184 h 6551982"/>
              <a:gd name="connsiteX1056" fmla="*/ 3134094 w 6332260"/>
              <a:gd name="connsiteY1056" fmla="*/ 77986 h 6551982"/>
              <a:gd name="connsiteX1057" fmla="*/ 3124159 w 6332260"/>
              <a:gd name="connsiteY1057" fmla="*/ 71796 h 6551982"/>
              <a:gd name="connsiteX1058" fmla="*/ 3153964 w 6332260"/>
              <a:gd name="connsiteY1058" fmla="*/ 25995 h 6551982"/>
              <a:gd name="connsiteX1059" fmla="*/ 3104288 w 6332260"/>
              <a:gd name="connsiteY1059" fmla="*/ 51990 h 6551982"/>
              <a:gd name="connsiteX1060" fmla="*/ 3098079 w 6332260"/>
              <a:gd name="connsiteY1060" fmla="*/ 40850 h 6551982"/>
              <a:gd name="connsiteX1061" fmla="*/ 3167626 w 6332260"/>
              <a:gd name="connsiteY1061" fmla="*/ 4951 h 655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</a:cxnLst>
            <a:rect l="l" t="t" r="r" b="b"/>
            <a:pathLst>
              <a:path w="6332260" h="6551982">
                <a:moveTo>
                  <a:pt x="3162658" y="6465314"/>
                </a:moveTo>
                <a:lnTo>
                  <a:pt x="3175077" y="6465314"/>
                </a:lnTo>
                <a:lnTo>
                  <a:pt x="3175077" y="6519024"/>
                </a:lnTo>
                <a:lnTo>
                  <a:pt x="3203641" y="6473859"/>
                </a:lnTo>
                <a:lnTo>
                  <a:pt x="3214818" y="6481183"/>
                </a:lnTo>
                <a:lnTo>
                  <a:pt x="3183771" y="6527569"/>
                </a:lnTo>
                <a:lnTo>
                  <a:pt x="3233447" y="6501934"/>
                </a:lnTo>
                <a:lnTo>
                  <a:pt x="3239656" y="6514141"/>
                </a:lnTo>
                <a:lnTo>
                  <a:pt x="3170110" y="6549541"/>
                </a:lnTo>
                <a:lnTo>
                  <a:pt x="3168868" y="6551982"/>
                </a:lnTo>
                <a:lnTo>
                  <a:pt x="3166384" y="6547100"/>
                </a:lnTo>
                <a:lnTo>
                  <a:pt x="3098079" y="6514141"/>
                </a:lnTo>
                <a:lnTo>
                  <a:pt x="3104288" y="6501934"/>
                </a:lnTo>
                <a:lnTo>
                  <a:pt x="3152723" y="6526348"/>
                </a:lnTo>
                <a:lnTo>
                  <a:pt x="3121675" y="6481183"/>
                </a:lnTo>
                <a:lnTo>
                  <a:pt x="3132852" y="6473859"/>
                </a:lnTo>
                <a:lnTo>
                  <a:pt x="3162658" y="6519024"/>
                </a:lnTo>
                <a:close/>
                <a:moveTo>
                  <a:pt x="3497141" y="6366442"/>
                </a:moveTo>
                <a:lnTo>
                  <a:pt x="3503327" y="6377851"/>
                </a:lnTo>
                <a:lnTo>
                  <a:pt x="3372186" y="6447571"/>
                </a:lnTo>
                <a:lnTo>
                  <a:pt x="3367237" y="6436163"/>
                </a:lnTo>
                <a:close/>
                <a:moveTo>
                  <a:pt x="2840544" y="6366442"/>
                </a:moveTo>
                <a:lnTo>
                  <a:pt x="2970513" y="6436163"/>
                </a:lnTo>
                <a:lnTo>
                  <a:pt x="2964382" y="6447571"/>
                </a:lnTo>
                <a:lnTo>
                  <a:pt x="2834414" y="6377851"/>
                </a:lnTo>
                <a:close/>
                <a:moveTo>
                  <a:pt x="3755313" y="6229115"/>
                </a:moveTo>
                <a:lnTo>
                  <a:pt x="3761499" y="6240524"/>
                </a:lnTo>
                <a:lnTo>
                  <a:pt x="3630360" y="6310242"/>
                </a:lnTo>
                <a:lnTo>
                  <a:pt x="3625411" y="6298834"/>
                </a:lnTo>
                <a:close/>
                <a:moveTo>
                  <a:pt x="2576877" y="6229115"/>
                </a:moveTo>
                <a:lnTo>
                  <a:pt x="2706846" y="6298834"/>
                </a:lnTo>
                <a:lnTo>
                  <a:pt x="2700715" y="6310242"/>
                </a:lnTo>
                <a:lnTo>
                  <a:pt x="2570747" y="6240524"/>
                </a:lnTo>
                <a:close/>
                <a:moveTo>
                  <a:pt x="3367166" y="6212633"/>
                </a:moveTo>
                <a:lnTo>
                  <a:pt x="3376996" y="6220124"/>
                </a:lnTo>
                <a:lnTo>
                  <a:pt x="3294674" y="6348712"/>
                </a:lnTo>
                <a:lnTo>
                  <a:pt x="3284844" y="6342469"/>
                </a:lnTo>
                <a:close/>
                <a:moveTo>
                  <a:pt x="2966319" y="6212633"/>
                </a:moveTo>
                <a:lnTo>
                  <a:pt x="3047412" y="6342469"/>
                </a:lnTo>
                <a:lnTo>
                  <a:pt x="3037583" y="6348712"/>
                </a:lnTo>
                <a:lnTo>
                  <a:pt x="2955261" y="6220124"/>
                </a:lnTo>
                <a:close/>
                <a:moveTo>
                  <a:pt x="3163996" y="6152212"/>
                </a:moveTo>
                <a:lnTo>
                  <a:pt x="3173984" y="6152212"/>
                </a:lnTo>
                <a:lnTo>
                  <a:pt x="3173984" y="6310245"/>
                </a:lnTo>
                <a:lnTo>
                  <a:pt x="3163996" y="6310245"/>
                </a:lnTo>
                <a:close/>
                <a:moveTo>
                  <a:pt x="4018981" y="6091788"/>
                </a:moveTo>
                <a:lnTo>
                  <a:pt x="4025167" y="6103197"/>
                </a:lnTo>
                <a:lnTo>
                  <a:pt x="3894028" y="6172917"/>
                </a:lnTo>
                <a:lnTo>
                  <a:pt x="3889079" y="6161509"/>
                </a:lnTo>
                <a:close/>
                <a:moveTo>
                  <a:pt x="2313211" y="6091788"/>
                </a:moveTo>
                <a:lnTo>
                  <a:pt x="2443180" y="6161509"/>
                </a:lnTo>
                <a:lnTo>
                  <a:pt x="2437049" y="6172917"/>
                </a:lnTo>
                <a:lnTo>
                  <a:pt x="2307081" y="6103197"/>
                </a:lnTo>
                <a:close/>
                <a:moveTo>
                  <a:pt x="4282646" y="5959955"/>
                </a:moveTo>
                <a:lnTo>
                  <a:pt x="4288832" y="5971542"/>
                </a:lnTo>
                <a:lnTo>
                  <a:pt x="4157693" y="6041065"/>
                </a:lnTo>
                <a:lnTo>
                  <a:pt x="4152744" y="6029477"/>
                </a:lnTo>
                <a:close/>
                <a:moveTo>
                  <a:pt x="2049544" y="5959955"/>
                </a:moveTo>
                <a:lnTo>
                  <a:pt x="2179513" y="6029477"/>
                </a:lnTo>
                <a:lnTo>
                  <a:pt x="2173382" y="6041065"/>
                </a:lnTo>
                <a:lnTo>
                  <a:pt x="2043414" y="5971542"/>
                </a:lnTo>
                <a:close/>
                <a:moveTo>
                  <a:pt x="3530888" y="5959953"/>
                </a:moveTo>
                <a:lnTo>
                  <a:pt x="3541803" y="5966195"/>
                </a:lnTo>
                <a:lnTo>
                  <a:pt x="3460550" y="6096032"/>
                </a:lnTo>
                <a:lnTo>
                  <a:pt x="3449635" y="6088541"/>
                </a:lnTo>
                <a:close/>
                <a:moveTo>
                  <a:pt x="2800299" y="5959953"/>
                </a:moveTo>
                <a:lnTo>
                  <a:pt x="2882621" y="6088541"/>
                </a:lnTo>
                <a:lnTo>
                  <a:pt x="2871563" y="6096032"/>
                </a:lnTo>
                <a:lnTo>
                  <a:pt x="2790470" y="5966195"/>
                </a:lnTo>
                <a:close/>
                <a:moveTo>
                  <a:pt x="3163996" y="5844602"/>
                </a:moveTo>
                <a:lnTo>
                  <a:pt x="3173984" y="5844602"/>
                </a:lnTo>
                <a:lnTo>
                  <a:pt x="3173984" y="6002635"/>
                </a:lnTo>
                <a:lnTo>
                  <a:pt x="3163996" y="6002635"/>
                </a:lnTo>
                <a:close/>
                <a:moveTo>
                  <a:pt x="4546313" y="5822628"/>
                </a:moveTo>
                <a:lnTo>
                  <a:pt x="4552499" y="5834037"/>
                </a:lnTo>
                <a:lnTo>
                  <a:pt x="4421360" y="5903755"/>
                </a:lnTo>
                <a:lnTo>
                  <a:pt x="4416411" y="5892347"/>
                </a:lnTo>
                <a:close/>
                <a:moveTo>
                  <a:pt x="1791368" y="5822628"/>
                </a:moveTo>
                <a:lnTo>
                  <a:pt x="1921339" y="5892347"/>
                </a:lnTo>
                <a:lnTo>
                  <a:pt x="1915208" y="5903755"/>
                </a:lnTo>
                <a:lnTo>
                  <a:pt x="1785238" y="5834037"/>
                </a:lnTo>
                <a:close/>
                <a:moveTo>
                  <a:pt x="3701011" y="5701782"/>
                </a:moveTo>
                <a:lnTo>
                  <a:pt x="3712070" y="5709205"/>
                </a:lnTo>
                <a:lnTo>
                  <a:pt x="3629745" y="5837870"/>
                </a:lnTo>
                <a:lnTo>
                  <a:pt x="3619915" y="5830447"/>
                </a:lnTo>
                <a:close/>
                <a:moveTo>
                  <a:pt x="2631096" y="5701782"/>
                </a:moveTo>
                <a:lnTo>
                  <a:pt x="2712351" y="5830447"/>
                </a:lnTo>
                <a:lnTo>
                  <a:pt x="2701436" y="5837870"/>
                </a:lnTo>
                <a:lnTo>
                  <a:pt x="2620181" y="5709205"/>
                </a:lnTo>
                <a:close/>
                <a:moveTo>
                  <a:pt x="4809978" y="5685303"/>
                </a:moveTo>
                <a:lnTo>
                  <a:pt x="4816164" y="5697979"/>
                </a:lnTo>
                <a:lnTo>
                  <a:pt x="4685025" y="5766432"/>
                </a:lnTo>
                <a:lnTo>
                  <a:pt x="4680076" y="5756291"/>
                </a:lnTo>
                <a:close/>
                <a:moveTo>
                  <a:pt x="1527702" y="5685303"/>
                </a:moveTo>
                <a:lnTo>
                  <a:pt x="1657673" y="5756291"/>
                </a:lnTo>
                <a:lnTo>
                  <a:pt x="1651542" y="5766432"/>
                </a:lnTo>
                <a:lnTo>
                  <a:pt x="1521572" y="5697979"/>
                </a:lnTo>
                <a:close/>
                <a:moveTo>
                  <a:pt x="5073645" y="5553470"/>
                </a:moveTo>
                <a:lnTo>
                  <a:pt x="5079831" y="5565057"/>
                </a:lnTo>
                <a:lnTo>
                  <a:pt x="4948692" y="5634580"/>
                </a:lnTo>
                <a:lnTo>
                  <a:pt x="4943743" y="5622992"/>
                </a:lnTo>
                <a:close/>
                <a:moveTo>
                  <a:pt x="1264035" y="5553470"/>
                </a:moveTo>
                <a:lnTo>
                  <a:pt x="1394006" y="5622992"/>
                </a:lnTo>
                <a:lnTo>
                  <a:pt x="1387875" y="5634580"/>
                </a:lnTo>
                <a:lnTo>
                  <a:pt x="1257905" y="5565057"/>
                </a:lnTo>
                <a:close/>
                <a:moveTo>
                  <a:pt x="3163996" y="5531497"/>
                </a:moveTo>
                <a:lnTo>
                  <a:pt x="3173984" y="5531497"/>
                </a:lnTo>
                <a:lnTo>
                  <a:pt x="3173984" y="5684071"/>
                </a:lnTo>
                <a:lnTo>
                  <a:pt x="3163996" y="5684071"/>
                </a:lnTo>
                <a:close/>
                <a:moveTo>
                  <a:pt x="3867031" y="5443608"/>
                </a:moveTo>
                <a:lnTo>
                  <a:pt x="3876861" y="5449850"/>
                </a:lnTo>
                <a:lnTo>
                  <a:pt x="3795765" y="5579687"/>
                </a:lnTo>
                <a:lnTo>
                  <a:pt x="3784706" y="5572196"/>
                </a:lnTo>
                <a:close/>
                <a:moveTo>
                  <a:pt x="2465219" y="5443608"/>
                </a:moveTo>
                <a:lnTo>
                  <a:pt x="2547543" y="5572196"/>
                </a:lnTo>
                <a:lnTo>
                  <a:pt x="2537713" y="5579687"/>
                </a:lnTo>
                <a:lnTo>
                  <a:pt x="2455389" y="5449850"/>
                </a:lnTo>
                <a:close/>
                <a:moveTo>
                  <a:pt x="5331818" y="5416143"/>
                </a:moveTo>
                <a:lnTo>
                  <a:pt x="5338004" y="5426442"/>
                </a:lnTo>
                <a:lnTo>
                  <a:pt x="5206863" y="5497251"/>
                </a:lnTo>
                <a:lnTo>
                  <a:pt x="5201914" y="5485664"/>
                </a:lnTo>
                <a:close/>
                <a:moveTo>
                  <a:pt x="1000371" y="5416143"/>
                </a:moveTo>
                <a:lnTo>
                  <a:pt x="1130341" y="5485664"/>
                </a:lnTo>
                <a:lnTo>
                  <a:pt x="1124210" y="5497251"/>
                </a:lnTo>
                <a:lnTo>
                  <a:pt x="994240" y="5426442"/>
                </a:lnTo>
                <a:close/>
                <a:moveTo>
                  <a:pt x="5595484" y="5278818"/>
                </a:moveTo>
                <a:lnTo>
                  <a:pt x="5601670" y="5291494"/>
                </a:lnTo>
                <a:lnTo>
                  <a:pt x="5470529" y="5359947"/>
                </a:lnTo>
                <a:lnTo>
                  <a:pt x="5465580" y="5348539"/>
                </a:lnTo>
                <a:close/>
                <a:moveTo>
                  <a:pt x="736704" y="5278818"/>
                </a:moveTo>
                <a:lnTo>
                  <a:pt x="866674" y="5348539"/>
                </a:lnTo>
                <a:lnTo>
                  <a:pt x="860543" y="5359947"/>
                </a:lnTo>
                <a:lnTo>
                  <a:pt x="730573" y="5291494"/>
                </a:lnTo>
                <a:close/>
                <a:moveTo>
                  <a:pt x="3163996" y="5218395"/>
                </a:moveTo>
                <a:lnTo>
                  <a:pt x="3173984" y="5218395"/>
                </a:lnTo>
                <a:lnTo>
                  <a:pt x="3173984" y="5376428"/>
                </a:lnTo>
                <a:lnTo>
                  <a:pt x="3163996" y="5376428"/>
                </a:lnTo>
                <a:close/>
                <a:moveTo>
                  <a:pt x="4031823" y="5185437"/>
                </a:moveTo>
                <a:lnTo>
                  <a:pt x="4041653" y="5192927"/>
                </a:lnTo>
                <a:lnTo>
                  <a:pt x="3960557" y="5321514"/>
                </a:lnTo>
                <a:lnTo>
                  <a:pt x="3949498" y="5314023"/>
                </a:lnTo>
                <a:close/>
                <a:moveTo>
                  <a:pt x="2301513" y="5185437"/>
                </a:moveTo>
                <a:lnTo>
                  <a:pt x="2382768" y="5314023"/>
                </a:lnTo>
                <a:lnTo>
                  <a:pt x="2371853" y="5321514"/>
                </a:lnTo>
                <a:lnTo>
                  <a:pt x="2290598" y="5192927"/>
                </a:lnTo>
                <a:close/>
                <a:moveTo>
                  <a:pt x="5859151" y="5141491"/>
                </a:moveTo>
                <a:lnTo>
                  <a:pt x="5865337" y="5152900"/>
                </a:lnTo>
                <a:lnTo>
                  <a:pt x="5734196" y="5222618"/>
                </a:lnTo>
                <a:lnTo>
                  <a:pt x="5729247" y="5211210"/>
                </a:lnTo>
                <a:close/>
                <a:moveTo>
                  <a:pt x="473038" y="5141491"/>
                </a:moveTo>
                <a:lnTo>
                  <a:pt x="603008" y="5211210"/>
                </a:lnTo>
                <a:lnTo>
                  <a:pt x="596877" y="5222618"/>
                </a:lnTo>
                <a:lnTo>
                  <a:pt x="466907" y="5152900"/>
                </a:lnTo>
                <a:close/>
                <a:moveTo>
                  <a:pt x="6122816" y="5004166"/>
                </a:moveTo>
                <a:lnTo>
                  <a:pt x="6129002" y="5015575"/>
                </a:lnTo>
                <a:lnTo>
                  <a:pt x="5997861" y="5085295"/>
                </a:lnTo>
                <a:lnTo>
                  <a:pt x="5992912" y="5073887"/>
                </a:lnTo>
                <a:close/>
                <a:moveTo>
                  <a:pt x="209371" y="5004166"/>
                </a:moveTo>
                <a:lnTo>
                  <a:pt x="339341" y="5073887"/>
                </a:lnTo>
                <a:lnTo>
                  <a:pt x="333210" y="5085295"/>
                </a:lnTo>
                <a:lnTo>
                  <a:pt x="203240" y="5015575"/>
                </a:lnTo>
                <a:close/>
                <a:moveTo>
                  <a:pt x="4195385" y="4927260"/>
                </a:moveTo>
                <a:lnTo>
                  <a:pt x="4206444" y="4934751"/>
                </a:lnTo>
                <a:lnTo>
                  <a:pt x="4124119" y="5063339"/>
                </a:lnTo>
                <a:lnTo>
                  <a:pt x="4114289" y="5057096"/>
                </a:lnTo>
                <a:close/>
                <a:moveTo>
                  <a:pt x="2137013" y="4927260"/>
                </a:moveTo>
                <a:lnTo>
                  <a:pt x="2217945" y="5057096"/>
                </a:lnTo>
                <a:lnTo>
                  <a:pt x="2207984" y="5063339"/>
                </a:lnTo>
                <a:lnTo>
                  <a:pt x="2125807" y="4934751"/>
                </a:lnTo>
                <a:close/>
                <a:moveTo>
                  <a:pt x="3163996" y="4910785"/>
                </a:moveTo>
                <a:lnTo>
                  <a:pt x="3173984" y="4910785"/>
                </a:lnTo>
                <a:lnTo>
                  <a:pt x="3173984" y="5068818"/>
                </a:lnTo>
                <a:lnTo>
                  <a:pt x="3163996" y="5068818"/>
                </a:lnTo>
                <a:close/>
                <a:moveTo>
                  <a:pt x="5948968" y="4899798"/>
                </a:moveTo>
                <a:lnTo>
                  <a:pt x="6101511" y="4899798"/>
                </a:lnTo>
                <a:lnTo>
                  <a:pt x="6101511" y="4909786"/>
                </a:lnTo>
                <a:lnTo>
                  <a:pt x="5948968" y="4909786"/>
                </a:lnTo>
                <a:close/>
                <a:moveTo>
                  <a:pt x="5646852" y="4899798"/>
                </a:moveTo>
                <a:lnTo>
                  <a:pt x="5799395" y="4899798"/>
                </a:lnTo>
                <a:lnTo>
                  <a:pt x="5799395" y="4909786"/>
                </a:lnTo>
                <a:lnTo>
                  <a:pt x="5646852" y="4909786"/>
                </a:lnTo>
                <a:close/>
                <a:moveTo>
                  <a:pt x="5344732" y="4899798"/>
                </a:moveTo>
                <a:lnTo>
                  <a:pt x="5497275" y="4899798"/>
                </a:lnTo>
                <a:lnTo>
                  <a:pt x="5497275" y="4909786"/>
                </a:lnTo>
                <a:lnTo>
                  <a:pt x="5344732" y="4909786"/>
                </a:lnTo>
                <a:close/>
                <a:moveTo>
                  <a:pt x="5048108" y="4899798"/>
                </a:moveTo>
                <a:lnTo>
                  <a:pt x="5200652" y="4899798"/>
                </a:lnTo>
                <a:lnTo>
                  <a:pt x="5200652" y="4909786"/>
                </a:lnTo>
                <a:lnTo>
                  <a:pt x="5048108" y="4909786"/>
                </a:lnTo>
                <a:close/>
                <a:moveTo>
                  <a:pt x="4745992" y="4899798"/>
                </a:moveTo>
                <a:lnTo>
                  <a:pt x="4898536" y="4899798"/>
                </a:lnTo>
                <a:lnTo>
                  <a:pt x="4898536" y="4909786"/>
                </a:lnTo>
                <a:lnTo>
                  <a:pt x="4745992" y="4909786"/>
                </a:lnTo>
                <a:close/>
                <a:moveTo>
                  <a:pt x="4443873" y="4899798"/>
                </a:moveTo>
                <a:lnTo>
                  <a:pt x="4596417" y="4899798"/>
                </a:lnTo>
                <a:lnTo>
                  <a:pt x="4596417" y="4909786"/>
                </a:lnTo>
                <a:lnTo>
                  <a:pt x="4443873" y="4909786"/>
                </a:lnTo>
                <a:close/>
                <a:moveTo>
                  <a:pt x="4147249" y="4899798"/>
                </a:moveTo>
                <a:lnTo>
                  <a:pt x="4294338" y="4899798"/>
                </a:lnTo>
                <a:lnTo>
                  <a:pt x="4294338" y="4909786"/>
                </a:lnTo>
                <a:lnTo>
                  <a:pt x="4147249" y="4909786"/>
                </a:lnTo>
                <a:close/>
                <a:moveTo>
                  <a:pt x="3845133" y="4899798"/>
                </a:moveTo>
                <a:lnTo>
                  <a:pt x="3992218" y="4899798"/>
                </a:lnTo>
                <a:lnTo>
                  <a:pt x="3992218" y="4909786"/>
                </a:lnTo>
                <a:lnTo>
                  <a:pt x="3845133" y="4909786"/>
                </a:lnTo>
                <a:close/>
                <a:moveTo>
                  <a:pt x="3543015" y="4899798"/>
                </a:moveTo>
                <a:lnTo>
                  <a:pt x="3690104" y="4899798"/>
                </a:lnTo>
                <a:lnTo>
                  <a:pt x="3690104" y="4909786"/>
                </a:lnTo>
                <a:lnTo>
                  <a:pt x="3543015" y="4909786"/>
                </a:lnTo>
                <a:close/>
                <a:moveTo>
                  <a:pt x="3246391" y="4899798"/>
                </a:moveTo>
                <a:lnTo>
                  <a:pt x="3393480" y="4899798"/>
                </a:lnTo>
                <a:lnTo>
                  <a:pt x="3393480" y="4909786"/>
                </a:lnTo>
                <a:lnTo>
                  <a:pt x="3246391" y="4909786"/>
                </a:lnTo>
                <a:close/>
                <a:moveTo>
                  <a:pt x="2944273" y="4899798"/>
                </a:moveTo>
                <a:lnTo>
                  <a:pt x="3096816" y="4899798"/>
                </a:lnTo>
                <a:lnTo>
                  <a:pt x="3096816" y="4909786"/>
                </a:lnTo>
                <a:lnTo>
                  <a:pt x="2944273" y="4909786"/>
                </a:lnTo>
                <a:close/>
                <a:moveTo>
                  <a:pt x="2642154" y="4899798"/>
                </a:moveTo>
                <a:lnTo>
                  <a:pt x="2794697" y="4899798"/>
                </a:lnTo>
                <a:lnTo>
                  <a:pt x="2794697" y="4909786"/>
                </a:lnTo>
                <a:lnTo>
                  <a:pt x="2642154" y="4909786"/>
                </a:lnTo>
                <a:close/>
                <a:moveTo>
                  <a:pt x="2345529" y="4899798"/>
                </a:moveTo>
                <a:lnTo>
                  <a:pt x="2498072" y="4899798"/>
                </a:lnTo>
                <a:lnTo>
                  <a:pt x="2498072" y="4909786"/>
                </a:lnTo>
                <a:lnTo>
                  <a:pt x="2345529" y="4909786"/>
                </a:lnTo>
                <a:close/>
                <a:moveTo>
                  <a:pt x="2043414" y="4899798"/>
                </a:moveTo>
                <a:lnTo>
                  <a:pt x="2195957" y="4899798"/>
                </a:lnTo>
                <a:lnTo>
                  <a:pt x="2195957" y="4909786"/>
                </a:lnTo>
                <a:lnTo>
                  <a:pt x="2043414" y="4909786"/>
                </a:lnTo>
                <a:close/>
                <a:moveTo>
                  <a:pt x="1741296" y="4899798"/>
                </a:moveTo>
                <a:lnTo>
                  <a:pt x="1888384" y="4899798"/>
                </a:lnTo>
                <a:lnTo>
                  <a:pt x="1888384" y="4909786"/>
                </a:lnTo>
                <a:lnTo>
                  <a:pt x="1741296" y="4909786"/>
                </a:lnTo>
                <a:close/>
                <a:moveTo>
                  <a:pt x="1444670" y="4899798"/>
                </a:moveTo>
                <a:lnTo>
                  <a:pt x="1591758" y="4899798"/>
                </a:lnTo>
                <a:lnTo>
                  <a:pt x="1591758" y="4909786"/>
                </a:lnTo>
                <a:lnTo>
                  <a:pt x="1444670" y="4909786"/>
                </a:lnTo>
                <a:close/>
                <a:moveTo>
                  <a:pt x="1142554" y="4899798"/>
                </a:moveTo>
                <a:lnTo>
                  <a:pt x="1289638" y="4899798"/>
                </a:lnTo>
                <a:lnTo>
                  <a:pt x="1289638" y="4909786"/>
                </a:lnTo>
                <a:lnTo>
                  <a:pt x="1142554" y="4909786"/>
                </a:lnTo>
                <a:close/>
                <a:moveTo>
                  <a:pt x="845930" y="4899798"/>
                </a:moveTo>
                <a:lnTo>
                  <a:pt x="993014" y="4899798"/>
                </a:lnTo>
                <a:lnTo>
                  <a:pt x="993014" y="4909786"/>
                </a:lnTo>
                <a:lnTo>
                  <a:pt x="845930" y="4909786"/>
                </a:lnTo>
                <a:close/>
                <a:moveTo>
                  <a:pt x="543812" y="4899798"/>
                </a:moveTo>
                <a:lnTo>
                  <a:pt x="690900" y="4899798"/>
                </a:lnTo>
                <a:lnTo>
                  <a:pt x="690900" y="4909786"/>
                </a:lnTo>
                <a:lnTo>
                  <a:pt x="543812" y="4909786"/>
                </a:lnTo>
                <a:close/>
                <a:moveTo>
                  <a:pt x="241693" y="4899798"/>
                </a:moveTo>
                <a:lnTo>
                  <a:pt x="388777" y="4899798"/>
                </a:lnTo>
                <a:lnTo>
                  <a:pt x="388777" y="4909786"/>
                </a:lnTo>
                <a:lnTo>
                  <a:pt x="241693" y="4909786"/>
                </a:lnTo>
                <a:close/>
                <a:moveTo>
                  <a:pt x="6316391" y="4833883"/>
                </a:moveTo>
                <a:lnTo>
                  <a:pt x="6329819" y="4833883"/>
                </a:lnTo>
                <a:lnTo>
                  <a:pt x="6329819" y="4907664"/>
                </a:lnTo>
                <a:lnTo>
                  <a:pt x="6332260" y="4912752"/>
                </a:lnTo>
                <a:lnTo>
                  <a:pt x="6329819" y="4912752"/>
                </a:lnTo>
                <a:lnTo>
                  <a:pt x="6329819" y="4915296"/>
                </a:lnTo>
                <a:lnTo>
                  <a:pt x="6259019" y="4953459"/>
                </a:lnTo>
                <a:lnTo>
                  <a:pt x="6254137" y="4942010"/>
                </a:lnTo>
                <a:lnTo>
                  <a:pt x="6307847" y="4912752"/>
                </a:lnTo>
                <a:lnTo>
                  <a:pt x="6245592" y="4912752"/>
                </a:lnTo>
                <a:lnTo>
                  <a:pt x="6245592" y="4900031"/>
                </a:lnTo>
                <a:lnTo>
                  <a:pt x="6295640" y="4900031"/>
                </a:lnTo>
                <a:lnTo>
                  <a:pt x="6251695" y="4875862"/>
                </a:lnTo>
                <a:lnTo>
                  <a:pt x="6256578" y="4864413"/>
                </a:lnTo>
                <a:lnTo>
                  <a:pt x="6302964" y="4889855"/>
                </a:lnTo>
                <a:lnTo>
                  <a:pt x="6274888" y="4844060"/>
                </a:lnTo>
                <a:lnTo>
                  <a:pt x="6284654" y="4837699"/>
                </a:lnTo>
                <a:lnTo>
                  <a:pt x="6316391" y="4887311"/>
                </a:lnTo>
                <a:close/>
                <a:moveTo>
                  <a:pt x="5490" y="4833883"/>
                </a:moveTo>
                <a:lnTo>
                  <a:pt x="17697" y="4833883"/>
                </a:lnTo>
                <a:lnTo>
                  <a:pt x="17697" y="4893671"/>
                </a:lnTo>
                <a:lnTo>
                  <a:pt x="53096" y="4837699"/>
                </a:lnTo>
                <a:lnTo>
                  <a:pt x="62862" y="4844060"/>
                </a:lnTo>
                <a:lnTo>
                  <a:pt x="36007" y="4889855"/>
                </a:lnTo>
                <a:lnTo>
                  <a:pt x="81172" y="4864413"/>
                </a:lnTo>
                <a:lnTo>
                  <a:pt x="86055" y="4875862"/>
                </a:lnTo>
                <a:lnTo>
                  <a:pt x="43331" y="4900031"/>
                </a:lnTo>
                <a:lnTo>
                  <a:pt x="92158" y="4900031"/>
                </a:lnTo>
                <a:lnTo>
                  <a:pt x="92158" y="4912752"/>
                </a:lnTo>
                <a:lnTo>
                  <a:pt x="26241" y="4912752"/>
                </a:lnTo>
                <a:lnTo>
                  <a:pt x="81172" y="4942010"/>
                </a:lnTo>
                <a:lnTo>
                  <a:pt x="75069" y="4953459"/>
                </a:lnTo>
                <a:lnTo>
                  <a:pt x="5490" y="4915296"/>
                </a:lnTo>
                <a:close/>
                <a:moveTo>
                  <a:pt x="5982592" y="4724020"/>
                </a:moveTo>
                <a:lnTo>
                  <a:pt x="6118024" y="4794117"/>
                </a:lnTo>
                <a:lnTo>
                  <a:pt x="6113099" y="4805185"/>
                </a:lnTo>
                <a:lnTo>
                  <a:pt x="5976436" y="4735088"/>
                </a:lnTo>
                <a:close/>
                <a:moveTo>
                  <a:pt x="356332" y="4724020"/>
                </a:moveTo>
                <a:lnTo>
                  <a:pt x="361300" y="4735088"/>
                </a:lnTo>
                <a:lnTo>
                  <a:pt x="224690" y="4805185"/>
                </a:lnTo>
                <a:lnTo>
                  <a:pt x="219723" y="4794117"/>
                </a:lnTo>
                <a:close/>
                <a:moveTo>
                  <a:pt x="4366900" y="4669091"/>
                </a:moveTo>
                <a:lnTo>
                  <a:pt x="4376730" y="4675390"/>
                </a:lnTo>
                <a:lnTo>
                  <a:pt x="4294408" y="4805156"/>
                </a:lnTo>
                <a:lnTo>
                  <a:pt x="4284578" y="4798857"/>
                </a:lnTo>
                <a:close/>
                <a:moveTo>
                  <a:pt x="1970846" y="4669091"/>
                </a:moveTo>
                <a:lnTo>
                  <a:pt x="2053170" y="4798857"/>
                </a:lnTo>
                <a:lnTo>
                  <a:pt x="2042112" y="4805156"/>
                </a:lnTo>
                <a:lnTo>
                  <a:pt x="1961016" y="4675390"/>
                </a:lnTo>
                <a:close/>
                <a:moveTo>
                  <a:pt x="3163994" y="4597678"/>
                </a:moveTo>
                <a:lnTo>
                  <a:pt x="3179098" y="4597678"/>
                </a:lnTo>
                <a:lnTo>
                  <a:pt x="3177725" y="4750252"/>
                </a:lnTo>
                <a:lnTo>
                  <a:pt x="3163994" y="4750252"/>
                </a:lnTo>
                <a:close/>
                <a:moveTo>
                  <a:pt x="6123590" y="4581202"/>
                </a:moveTo>
                <a:lnTo>
                  <a:pt x="6205914" y="4709788"/>
                </a:lnTo>
                <a:lnTo>
                  <a:pt x="6194856" y="4717279"/>
                </a:lnTo>
                <a:lnTo>
                  <a:pt x="6113760" y="4587444"/>
                </a:lnTo>
                <a:close/>
                <a:moveTo>
                  <a:pt x="213087" y="4581202"/>
                </a:moveTo>
                <a:lnTo>
                  <a:pt x="224001" y="4587444"/>
                </a:lnTo>
                <a:lnTo>
                  <a:pt x="142748" y="4717279"/>
                </a:lnTo>
                <a:lnTo>
                  <a:pt x="131834" y="4709788"/>
                </a:lnTo>
                <a:close/>
                <a:moveTo>
                  <a:pt x="5707940" y="4581200"/>
                </a:moveTo>
                <a:lnTo>
                  <a:pt x="5843372" y="4651297"/>
                </a:lnTo>
                <a:lnTo>
                  <a:pt x="5837216" y="4662365"/>
                </a:lnTo>
                <a:lnTo>
                  <a:pt x="5701784" y="4592268"/>
                </a:lnTo>
                <a:close/>
                <a:moveTo>
                  <a:pt x="629808" y="4581200"/>
                </a:moveTo>
                <a:lnTo>
                  <a:pt x="635964" y="4592268"/>
                </a:lnTo>
                <a:lnTo>
                  <a:pt x="500532" y="4662365"/>
                </a:lnTo>
                <a:lnTo>
                  <a:pt x="494376" y="4651297"/>
                </a:lnTo>
                <a:close/>
                <a:moveTo>
                  <a:pt x="6317004" y="4537257"/>
                </a:moveTo>
                <a:lnTo>
                  <a:pt x="6332108" y="4537257"/>
                </a:lnTo>
                <a:lnTo>
                  <a:pt x="6332108" y="4684331"/>
                </a:lnTo>
                <a:lnTo>
                  <a:pt x="6317004" y="4684331"/>
                </a:lnTo>
                <a:close/>
                <a:moveTo>
                  <a:pt x="5492" y="4537257"/>
                </a:moveTo>
                <a:lnTo>
                  <a:pt x="15480" y="4537257"/>
                </a:lnTo>
                <a:lnTo>
                  <a:pt x="15480" y="4684331"/>
                </a:lnTo>
                <a:lnTo>
                  <a:pt x="5492" y="4684331"/>
                </a:lnTo>
                <a:close/>
                <a:moveTo>
                  <a:pt x="5433286" y="4438381"/>
                </a:moveTo>
                <a:lnTo>
                  <a:pt x="5568718" y="4508478"/>
                </a:lnTo>
                <a:lnTo>
                  <a:pt x="5562562" y="4519546"/>
                </a:lnTo>
                <a:lnTo>
                  <a:pt x="5427130" y="4449449"/>
                </a:lnTo>
                <a:close/>
                <a:moveTo>
                  <a:pt x="898965" y="4438381"/>
                </a:moveTo>
                <a:lnTo>
                  <a:pt x="905121" y="4449449"/>
                </a:lnTo>
                <a:lnTo>
                  <a:pt x="769689" y="4519546"/>
                </a:lnTo>
                <a:lnTo>
                  <a:pt x="763533" y="4508478"/>
                </a:lnTo>
                <a:close/>
                <a:moveTo>
                  <a:pt x="4531692" y="4410915"/>
                </a:moveTo>
                <a:lnTo>
                  <a:pt x="4541522" y="4417157"/>
                </a:lnTo>
                <a:lnTo>
                  <a:pt x="4460428" y="4546994"/>
                </a:lnTo>
                <a:lnTo>
                  <a:pt x="4449370" y="4539503"/>
                </a:lnTo>
                <a:close/>
                <a:moveTo>
                  <a:pt x="1801648" y="4410915"/>
                </a:moveTo>
                <a:lnTo>
                  <a:pt x="1882901" y="4539503"/>
                </a:lnTo>
                <a:lnTo>
                  <a:pt x="1871986" y="4546994"/>
                </a:lnTo>
                <a:lnTo>
                  <a:pt x="1790734" y="4417157"/>
                </a:lnTo>
                <a:close/>
                <a:moveTo>
                  <a:pt x="5954536" y="4323026"/>
                </a:moveTo>
                <a:lnTo>
                  <a:pt x="6035629" y="4452794"/>
                </a:lnTo>
                <a:lnTo>
                  <a:pt x="6025800" y="4459093"/>
                </a:lnTo>
                <a:lnTo>
                  <a:pt x="5943478" y="4329325"/>
                </a:lnTo>
                <a:close/>
                <a:moveTo>
                  <a:pt x="384441" y="4323026"/>
                </a:moveTo>
                <a:lnTo>
                  <a:pt x="394271" y="4329325"/>
                </a:lnTo>
                <a:lnTo>
                  <a:pt x="311946" y="4459093"/>
                </a:lnTo>
                <a:lnTo>
                  <a:pt x="302116" y="4452794"/>
                </a:lnTo>
                <a:close/>
                <a:moveTo>
                  <a:pt x="5162896" y="4295561"/>
                </a:moveTo>
                <a:lnTo>
                  <a:pt x="5299559" y="4365658"/>
                </a:lnTo>
                <a:lnTo>
                  <a:pt x="5293403" y="4376726"/>
                </a:lnTo>
                <a:lnTo>
                  <a:pt x="5157971" y="4306629"/>
                </a:lnTo>
                <a:close/>
                <a:moveTo>
                  <a:pt x="1173617" y="4295561"/>
                </a:moveTo>
                <a:lnTo>
                  <a:pt x="1179773" y="4306629"/>
                </a:lnTo>
                <a:lnTo>
                  <a:pt x="1044341" y="4376726"/>
                </a:lnTo>
                <a:lnTo>
                  <a:pt x="1038185" y="4365658"/>
                </a:lnTo>
                <a:close/>
                <a:moveTo>
                  <a:pt x="3163994" y="4284578"/>
                </a:moveTo>
                <a:lnTo>
                  <a:pt x="3179098" y="4284578"/>
                </a:lnTo>
                <a:lnTo>
                  <a:pt x="3179098" y="4442611"/>
                </a:lnTo>
                <a:lnTo>
                  <a:pt x="3163994" y="4442611"/>
                </a:lnTo>
                <a:close/>
                <a:moveTo>
                  <a:pt x="6317004" y="4240631"/>
                </a:moveTo>
                <a:lnTo>
                  <a:pt x="6332108" y="4240631"/>
                </a:lnTo>
                <a:lnTo>
                  <a:pt x="6332108" y="4387705"/>
                </a:lnTo>
                <a:lnTo>
                  <a:pt x="6317004" y="4387705"/>
                </a:lnTo>
                <a:close/>
                <a:moveTo>
                  <a:pt x="5492" y="4240631"/>
                </a:moveTo>
                <a:lnTo>
                  <a:pt x="15480" y="4240631"/>
                </a:lnTo>
                <a:lnTo>
                  <a:pt x="15480" y="4387705"/>
                </a:lnTo>
                <a:lnTo>
                  <a:pt x="5492" y="4387705"/>
                </a:lnTo>
                <a:close/>
                <a:moveTo>
                  <a:pt x="4695414" y="4152744"/>
                </a:moveTo>
                <a:lnTo>
                  <a:pt x="4706329" y="4160234"/>
                </a:lnTo>
                <a:lnTo>
                  <a:pt x="4625076" y="4288821"/>
                </a:lnTo>
                <a:lnTo>
                  <a:pt x="4614161" y="4282579"/>
                </a:lnTo>
                <a:close/>
                <a:moveTo>
                  <a:pt x="1635772" y="4152744"/>
                </a:moveTo>
                <a:lnTo>
                  <a:pt x="1718094" y="4282579"/>
                </a:lnTo>
                <a:lnTo>
                  <a:pt x="1708265" y="4288821"/>
                </a:lnTo>
                <a:lnTo>
                  <a:pt x="1625943" y="4160234"/>
                </a:lnTo>
                <a:close/>
                <a:moveTo>
                  <a:pt x="4888287" y="4152742"/>
                </a:moveTo>
                <a:lnTo>
                  <a:pt x="5024896" y="4222839"/>
                </a:lnTo>
                <a:lnTo>
                  <a:pt x="5019929" y="4233907"/>
                </a:lnTo>
                <a:lnTo>
                  <a:pt x="4883319" y="4165040"/>
                </a:lnTo>
                <a:close/>
                <a:moveTo>
                  <a:pt x="1448269" y="4152742"/>
                </a:moveTo>
                <a:lnTo>
                  <a:pt x="1454425" y="4165040"/>
                </a:lnTo>
                <a:lnTo>
                  <a:pt x="1318993" y="4233907"/>
                </a:lnTo>
                <a:lnTo>
                  <a:pt x="1312837" y="4222839"/>
                </a:lnTo>
                <a:close/>
                <a:moveTo>
                  <a:pt x="5789745" y="4064855"/>
                </a:moveTo>
                <a:lnTo>
                  <a:pt x="5870838" y="4193441"/>
                </a:lnTo>
                <a:lnTo>
                  <a:pt x="5861009" y="4200932"/>
                </a:lnTo>
                <a:lnTo>
                  <a:pt x="5778687" y="4071097"/>
                </a:lnTo>
                <a:close/>
                <a:moveTo>
                  <a:pt x="549231" y="4064855"/>
                </a:moveTo>
                <a:lnTo>
                  <a:pt x="559061" y="4071097"/>
                </a:lnTo>
                <a:lnTo>
                  <a:pt x="477965" y="4200932"/>
                </a:lnTo>
                <a:lnTo>
                  <a:pt x="466907" y="4193441"/>
                </a:lnTo>
                <a:close/>
                <a:moveTo>
                  <a:pt x="4614823" y="4015417"/>
                </a:moveTo>
                <a:lnTo>
                  <a:pt x="4750255" y="4084286"/>
                </a:lnTo>
                <a:lnTo>
                  <a:pt x="4744099" y="4096584"/>
                </a:lnTo>
                <a:lnTo>
                  <a:pt x="4608667" y="4026485"/>
                </a:lnTo>
                <a:close/>
                <a:moveTo>
                  <a:pt x="1722922" y="4015417"/>
                </a:moveTo>
                <a:lnTo>
                  <a:pt x="1729078" y="4026485"/>
                </a:lnTo>
                <a:lnTo>
                  <a:pt x="1593646" y="4096584"/>
                </a:lnTo>
                <a:lnTo>
                  <a:pt x="1587490" y="4084286"/>
                </a:lnTo>
                <a:close/>
                <a:moveTo>
                  <a:pt x="3163994" y="3976968"/>
                </a:moveTo>
                <a:lnTo>
                  <a:pt x="3179098" y="3976968"/>
                </a:lnTo>
                <a:lnTo>
                  <a:pt x="3179098" y="4135001"/>
                </a:lnTo>
                <a:lnTo>
                  <a:pt x="3163994" y="4135001"/>
                </a:lnTo>
                <a:close/>
                <a:moveTo>
                  <a:pt x="6317004" y="3944007"/>
                </a:moveTo>
                <a:lnTo>
                  <a:pt x="6332108" y="3944007"/>
                </a:lnTo>
                <a:lnTo>
                  <a:pt x="6332108" y="4091081"/>
                </a:lnTo>
                <a:lnTo>
                  <a:pt x="6317004" y="4091081"/>
                </a:lnTo>
                <a:close/>
                <a:moveTo>
                  <a:pt x="5492" y="3944007"/>
                </a:moveTo>
                <a:lnTo>
                  <a:pt x="15480" y="3944007"/>
                </a:lnTo>
                <a:lnTo>
                  <a:pt x="15480" y="4091081"/>
                </a:lnTo>
                <a:lnTo>
                  <a:pt x="5492" y="4091081"/>
                </a:lnTo>
                <a:close/>
                <a:moveTo>
                  <a:pt x="4860045" y="3894569"/>
                </a:moveTo>
                <a:lnTo>
                  <a:pt x="4871104" y="3900811"/>
                </a:lnTo>
                <a:lnTo>
                  <a:pt x="4788782" y="4030648"/>
                </a:lnTo>
                <a:lnTo>
                  <a:pt x="4778952" y="4023157"/>
                </a:lnTo>
                <a:close/>
                <a:moveTo>
                  <a:pt x="1472065" y="3894569"/>
                </a:moveTo>
                <a:lnTo>
                  <a:pt x="1553318" y="4024405"/>
                </a:lnTo>
                <a:lnTo>
                  <a:pt x="1542403" y="4030648"/>
                </a:lnTo>
                <a:lnTo>
                  <a:pt x="1461151" y="3900811"/>
                </a:lnTo>
                <a:close/>
                <a:moveTo>
                  <a:pt x="4340169" y="3872597"/>
                </a:moveTo>
                <a:lnTo>
                  <a:pt x="4475601" y="3942696"/>
                </a:lnTo>
                <a:lnTo>
                  <a:pt x="4469445" y="3953764"/>
                </a:lnTo>
                <a:lnTo>
                  <a:pt x="4334013" y="3883665"/>
                </a:lnTo>
                <a:close/>
                <a:moveTo>
                  <a:pt x="1997574" y="3872597"/>
                </a:moveTo>
                <a:lnTo>
                  <a:pt x="2003730" y="3883665"/>
                </a:lnTo>
                <a:lnTo>
                  <a:pt x="1867067" y="3953764"/>
                </a:lnTo>
                <a:lnTo>
                  <a:pt x="1862142" y="3942696"/>
                </a:lnTo>
                <a:close/>
                <a:moveTo>
                  <a:pt x="5624953" y="3806680"/>
                </a:moveTo>
                <a:lnTo>
                  <a:pt x="5706046" y="3936516"/>
                </a:lnTo>
                <a:lnTo>
                  <a:pt x="5694988" y="3942759"/>
                </a:lnTo>
                <a:lnTo>
                  <a:pt x="5613895" y="3814171"/>
                </a:lnTo>
                <a:close/>
                <a:moveTo>
                  <a:pt x="712795" y="3806680"/>
                </a:moveTo>
                <a:lnTo>
                  <a:pt x="723853" y="3814171"/>
                </a:lnTo>
                <a:lnTo>
                  <a:pt x="641529" y="3942759"/>
                </a:lnTo>
                <a:lnTo>
                  <a:pt x="631699" y="3936516"/>
                </a:lnTo>
                <a:close/>
                <a:moveTo>
                  <a:pt x="4065516" y="3729778"/>
                </a:moveTo>
                <a:lnTo>
                  <a:pt x="4200948" y="3799877"/>
                </a:lnTo>
                <a:lnTo>
                  <a:pt x="4196023" y="3810945"/>
                </a:lnTo>
                <a:lnTo>
                  <a:pt x="4059360" y="3740846"/>
                </a:lnTo>
                <a:close/>
                <a:moveTo>
                  <a:pt x="2272226" y="3729778"/>
                </a:moveTo>
                <a:lnTo>
                  <a:pt x="2278382" y="3740846"/>
                </a:lnTo>
                <a:lnTo>
                  <a:pt x="2142950" y="3810945"/>
                </a:lnTo>
                <a:lnTo>
                  <a:pt x="2136794" y="3799877"/>
                </a:lnTo>
                <a:close/>
                <a:moveTo>
                  <a:pt x="3163994" y="3663861"/>
                </a:moveTo>
                <a:lnTo>
                  <a:pt x="3179098" y="3663861"/>
                </a:lnTo>
                <a:lnTo>
                  <a:pt x="3179098" y="3816435"/>
                </a:lnTo>
                <a:lnTo>
                  <a:pt x="3163994" y="3816435"/>
                </a:lnTo>
                <a:close/>
                <a:moveTo>
                  <a:pt x="6317004" y="3647383"/>
                </a:moveTo>
                <a:lnTo>
                  <a:pt x="6332108" y="3647383"/>
                </a:lnTo>
                <a:lnTo>
                  <a:pt x="6332108" y="3794467"/>
                </a:lnTo>
                <a:lnTo>
                  <a:pt x="6317004" y="3794467"/>
                </a:lnTo>
                <a:close/>
                <a:moveTo>
                  <a:pt x="5492" y="3647383"/>
                </a:moveTo>
                <a:lnTo>
                  <a:pt x="15480" y="3647383"/>
                </a:lnTo>
                <a:lnTo>
                  <a:pt x="15480" y="3794467"/>
                </a:lnTo>
                <a:lnTo>
                  <a:pt x="5492" y="3794467"/>
                </a:lnTo>
                <a:close/>
                <a:moveTo>
                  <a:pt x="5031557" y="3636398"/>
                </a:moveTo>
                <a:lnTo>
                  <a:pt x="5041387" y="3643888"/>
                </a:lnTo>
                <a:lnTo>
                  <a:pt x="4960291" y="3772475"/>
                </a:lnTo>
                <a:lnTo>
                  <a:pt x="4949232" y="3766233"/>
                </a:lnTo>
                <a:close/>
                <a:moveTo>
                  <a:pt x="1307418" y="3636398"/>
                </a:moveTo>
                <a:lnTo>
                  <a:pt x="1388511" y="3766233"/>
                </a:lnTo>
                <a:lnTo>
                  <a:pt x="1378682" y="3772475"/>
                </a:lnTo>
                <a:lnTo>
                  <a:pt x="1296360" y="3643888"/>
                </a:lnTo>
                <a:close/>
                <a:moveTo>
                  <a:pt x="3790864" y="3586960"/>
                </a:moveTo>
                <a:lnTo>
                  <a:pt x="3926296" y="3657059"/>
                </a:lnTo>
                <a:lnTo>
                  <a:pt x="3920140" y="3668127"/>
                </a:lnTo>
                <a:lnTo>
                  <a:pt x="3784708" y="3599258"/>
                </a:lnTo>
                <a:close/>
                <a:moveTo>
                  <a:pt x="2546880" y="3586960"/>
                </a:moveTo>
                <a:lnTo>
                  <a:pt x="2553036" y="3599258"/>
                </a:lnTo>
                <a:lnTo>
                  <a:pt x="2417604" y="3668127"/>
                </a:lnTo>
                <a:lnTo>
                  <a:pt x="2411448" y="3657059"/>
                </a:lnTo>
                <a:close/>
                <a:moveTo>
                  <a:pt x="5458933" y="3548509"/>
                </a:moveTo>
                <a:lnTo>
                  <a:pt x="5541255" y="3678275"/>
                </a:lnTo>
                <a:lnTo>
                  <a:pt x="5531426" y="3684574"/>
                </a:lnTo>
                <a:lnTo>
                  <a:pt x="5449104" y="3554808"/>
                </a:lnTo>
                <a:close/>
                <a:moveTo>
                  <a:pt x="878814" y="3548509"/>
                </a:moveTo>
                <a:lnTo>
                  <a:pt x="888644" y="3554808"/>
                </a:lnTo>
                <a:lnTo>
                  <a:pt x="807549" y="3684574"/>
                </a:lnTo>
                <a:lnTo>
                  <a:pt x="796490" y="3678275"/>
                </a:lnTo>
                <a:close/>
                <a:moveTo>
                  <a:pt x="3514981" y="3444141"/>
                </a:moveTo>
                <a:lnTo>
                  <a:pt x="3651644" y="3513209"/>
                </a:lnTo>
                <a:lnTo>
                  <a:pt x="3645488" y="3525326"/>
                </a:lnTo>
                <a:lnTo>
                  <a:pt x="3510056" y="3456258"/>
                </a:lnTo>
                <a:close/>
                <a:moveTo>
                  <a:pt x="2821532" y="3444141"/>
                </a:moveTo>
                <a:lnTo>
                  <a:pt x="2827688" y="3456258"/>
                </a:lnTo>
                <a:lnTo>
                  <a:pt x="2692256" y="3525326"/>
                </a:lnTo>
                <a:lnTo>
                  <a:pt x="2686100" y="3513209"/>
                </a:lnTo>
                <a:close/>
                <a:moveTo>
                  <a:pt x="5196350" y="3383718"/>
                </a:moveTo>
                <a:lnTo>
                  <a:pt x="5206180" y="3391208"/>
                </a:lnTo>
                <a:lnTo>
                  <a:pt x="5125084" y="3519794"/>
                </a:lnTo>
                <a:lnTo>
                  <a:pt x="5114025" y="3513552"/>
                </a:lnTo>
                <a:close/>
                <a:moveTo>
                  <a:pt x="1135903" y="3383718"/>
                </a:moveTo>
                <a:lnTo>
                  <a:pt x="1218227" y="3513552"/>
                </a:lnTo>
                <a:lnTo>
                  <a:pt x="1208397" y="3519794"/>
                </a:lnTo>
                <a:lnTo>
                  <a:pt x="1126073" y="3391208"/>
                </a:lnTo>
                <a:close/>
                <a:moveTo>
                  <a:pt x="3163994" y="3356250"/>
                </a:moveTo>
                <a:lnTo>
                  <a:pt x="3179098" y="3356250"/>
                </a:lnTo>
                <a:lnTo>
                  <a:pt x="3179098" y="3514286"/>
                </a:lnTo>
                <a:lnTo>
                  <a:pt x="3163994" y="3514286"/>
                </a:lnTo>
                <a:close/>
                <a:moveTo>
                  <a:pt x="6317004" y="3350758"/>
                </a:moveTo>
                <a:lnTo>
                  <a:pt x="6332108" y="3350758"/>
                </a:lnTo>
                <a:lnTo>
                  <a:pt x="6332108" y="3497832"/>
                </a:lnTo>
                <a:lnTo>
                  <a:pt x="6317004" y="3497832"/>
                </a:lnTo>
                <a:close/>
                <a:moveTo>
                  <a:pt x="5492" y="3350758"/>
                </a:moveTo>
                <a:lnTo>
                  <a:pt x="15480" y="3350758"/>
                </a:lnTo>
                <a:lnTo>
                  <a:pt x="15480" y="3497832"/>
                </a:lnTo>
                <a:lnTo>
                  <a:pt x="5492" y="3497832"/>
                </a:lnTo>
                <a:close/>
                <a:moveTo>
                  <a:pt x="3241560" y="3306814"/>
                </a:moveTo>
                <a:lnTo>
                  <a:pt x="3376992" y="3376725"/>
                </a:lnTo>
                <a:lnTo>
                  <a:pt x="3370836" y="3387960"/>
                </a:lnTo>
                <a:lnTo>
                  <a:pt x="3235404" y="3316801"/>
                </a:lnTo>
                <a:close/>
                <a:moveTo>
                  <a:pt x="3096184" y="3306814"/>
                </a:moveTo>
                <a:lnTo>
                  <a:pt x="3102340" y="3316801"/>
                </a:lnTo>
                <a:lnTo>
                  <a:pt x="2966908" y="3387960"/>
                </a:lnTo>
                <a:lnTo>
                  <a:pt x="2960752" y="3376725"/>
                </a:lnTo>
                <a:close/>
                <a:moveTo>
                  <a:pt x="5294143" y="3290333"/>
                </a:moveTo>
                <a:lnTo>
                  <a:pt x="5376464" y="3418921"/>
                </a:lnTo>
                <a:lnTo>
                  <a:pt x="5365406" y="3426411"/>
                </a:lnTo>
                <a:lnTo>
                  <a:pt x="5284313" y="3296575"/>
                </a:lnTo>
                <a:close/>
                <a:moveTo>
                  <a:pt x="1048031" y="3290333"/>
                </a:moveTo>
                <a:lnTo>
                  <a:pt x="1058945" y="3296575"/>
                </a:lnTo>
                <a:lnTo>
                  <a:pt x="977692" y="3426411"/>
                </a:lnTo>
                <a:lnTo>
                  <a:pt x="966778" y="3418921"/>
                </a:lnTo>
                <a:close/>
                <a:moveTo>
                  <a:pt x="3370836" y="3163995"/>
                </a:moveTo>
                <a:lnTo>
                  <a:pt x="3376992" y="3173982"/>
                </a:lnTo>
                <a:lnTo>
                  <a:pt x="3241560" y="3245141"/>
                </a:lnTo>
                <a:lnTo>
                  <a:pt x="3235404" y="3235154"/>
                </a:lnTo>
                <a:close/>
                <a:moveTo>
                  <a:pt x="2966908" y="3163995"/>
                </a:moveTo>
                <a:lnTo>
                  <a:pt x="3102340" y="3235154"/>
                </a:lnTo>
                <a:lnTo>
                  <a:pt x="3096184" y="3245141"/>
                </a:lnTo>
                <a:lnTo>
                  <a:pt x="2960752" y="3173982"/>
                </a:lnTo>
                <a:close/>
                <a:moveTo>
                  <a:pt x="5361141" y="3125542"/>
                </a:moveTo>
                <a:lnTo>
                  <a:pt x="5370971" y="3131784"/>
                </a:lnTo>
                <a:lnTo>
                  <a:pt x="5289876" y="3261620"/>
                </a:lnTo>
                <a:lnTo>
                  <a:pt x="5278817" y="3254130"/>
                </a:lnTo>
                <a:close/>
                <a:moveTo>
                  <a:pt x="971111" y="3125542"/>
                </a:moveTo>
                <a:lnTo>
                  <a:pt x="1053435" y="3254130"/>
                </a:lnTo>
                <a:lnTo>
                  <a:pt x="1042377" y="3261620"/>
                </a:lnTo>
                <a:lnTo>
                  <a:pt x="961281" y="3131784"/>
                </a:lnTo>
                <a:close/>
                <a:moveTo>
                  <a:pt x="6317004" y="3054134"/>
                </a:moveTo>
                <a:lnTo>
                  <a:pt x="6332108" y="3054134"/>
                </a:lnTo>
                <a:lnTo>
                  <a:pt x="6332108" y="3201208"/>
                </a:lnTo>
                <a:lnTo>
                  <a:pt x="6317004" y="3201208"/>
                </a:lnTo>
                <a:close/>
                <a:moveTo>
                  <a:pt x="5492" y="3054134"/>
                </a:moveTo>
                <a:lnTo>
                  <a:pt x="15480" y="3054134"/>
                </a:lnTo>
                <a:lnTo>
                  <a:pt x="15480" y="3201208"/>
                </a:lnTo>
                <a:lnTo>
                  <a:pt x="5492" y="3201208"/>
                </a:lnTo>
                <a:close/>
                <a:moveTo>
                  <a:pt x="3163996" y="3043149"/>
                </a:moveTo>
                <a:lnTo>
                  <a:pt x="3173984" y="3043149"/>
                </a:lnTo>
                <a:lnTo>
                  <a:pt x="3173984" y="3201181"/>
                </a:lnTo>
                <a:lnTo>
                  <a:pt x="3163996" y="3201181"/>
                </a:lnTo>
                <a:close/>
                <a:moveTo>
                  <a:pt x="5125084" y="3032162"/>
                </a:moveTo>
                <a:lnTo>
                  <a:pt x="5206180" y="3161996"/>
                </a:lnTo>
                <a:lnTo>
                  <a:pt x="5196350" y="3168238"/>
                </a:lnTo>
                <a:lnTo>
                  <a:pt x="5114025" y="3039652"/>
                </a:lnTo>
                <a:close/>
                <a:moveTo>
                  <a:pt x="1213891" y="3032162"/>
                </a:moveTo>
                <a:lnTo>
                  <a:pt x="1223720" y="3039652"/>
                </a:lnTo>
                <a:lnTo>
                  <a:pt x="1141399" y="3168238"/>
                </a:lnTo>
                <a:lnTo>
                  <a:pt x="1131569" y="3161996"/>
                </a:lnTo>
                <a:close/>
                <a:moveTo>
                  <a:pt x="3645488" y="3021175"/>
                </a:moveTo>
                <a:lnTo>
                  <a:pt x="3651644" y="3031162"/>
                </a:lnTo>
                <a:lnTo>
                  <a:pt x="3514981" y="3102321"/>
                </a:lnTo>
                <a:lnTo>
                  <a:pt x="3510056" y="3092334"/>
                </a:lnTo>
                <a:close/>
                <a:moveTo>
                  <a:pt x="2691067" y="3021175"/>
                </a:moveTo>
                <a:lnTo>
                  <a:pt x="2827677" y="3092334"/>
                </a:lnTo>
                <a:lnTo>
                  <a:pt x="2822709" y="3102321"/>
                </a:lnTo>
                <a:lnTo>
                  <a:pt x="2686100" y="3031162"/>
                </a:lnTo>
                <a:close/>
                <a:moveTo>
                  <a:pt x="3920140" y="2878356"/>
                </a:moveTo>
                <a:lnTo>
                  <a:pt x="3926296" y="2889424"/>
                </a:lnTo>
                <a:lnTo>
                  <a:pt x="3790864" y="2959521"/>
                </a:lnTo>
                <a:lnTo>
                  <a:pt x="3784708" y="2948453"/>
                </a:lnTo>
                <a:close/>
                <a:moveTo>
                  <a:pt x="2417604" y="2878356"/>
                </a:moveTo>
                <a:lnTo>
                  <a:pt x="2553036" y="2948453"/>
                </a:lnTo>
                <a:lnTo>
                  <a:pt x="2546880" y="2959521"/>
                </a:lnTo>
                <a:lnTo>
                  <a:pt x="2411448" y="2889424"/>
                </a:lnTo>
                <a:close/>
                <a:moveTo>
                  <a:pt x="5524863" y="2867371"/>
                </a:moveTo>
                <a:lnTo>
                  <a:pt x="5535778" y="2874861"/>
                </a:lnTo>
                <a:lnTo>
                  <a:pt x="5454523" y="3003447"/>
                </a:lnTo>
                <a:lnTo>
                  <a:pt x="5443608" y="2995957"/>
                </a:lnTo>
                <a:close/>
                <a:moveTo>
                  <a:pt x="807405" y="2867371"/>
                </a:moveTo>
                <a:lnTo>
                  <a:pt x="888660" y="2995957"/>
                </a:lnTo>
                <a:lnTo>
                  <a:pt x="877745" y="3003447"/>
                </a:lnTo>
                <a:lnTo>
                  <a:pt x="796490" y="2874861"/>
                </a:lnTo>
                <a:close/>
                <a:moveTo>
                  <a:pt x="4960291" y="2773987"/>
                </a:moveTo>
                <a:lnTo>
                  <a:pt x="5041387" y="2903823"/>
                </a:lnTo>
                <a:lnTo>
                  <a:pt x="5031557" y="2910065"/>
                </a:lnTo>
                <a:lnTo>
                  <a:pt x="4949232" y="2781477"/>
                </a:lnTo>
                <a:close/>
                <a:moveTo>
                  <a:pt x="1378682" y="2773987"/>
                </a:moveTo>
                <a:lnTo>
                  <a:pt x="1388511" y="2781477"/>
                </a:lnTo>
                <a:lnTo>
                  <a:pt x="1307418" y="2910065"/>
                </a:lnTo>
                <a:lnTo>
                  <a:pt x="1296360" y="2903823"/>
                </a:lnTo>
                <a:close/>
                <a:moveTo>
                  <a:pt x="6317004" y="2757510"/>
                </a:moveTo>
                <a:lnTo>
                  <a:pt x="6332108" y="2757510"/>
                </a:lnTo>
                <a:lnTo>
                  <a:pt x="6332108" y="2904573"/>
                </a:lnTo>
                <a:lnTo>
                  <a:pt x="6317004" y="2904573"/>
                </a:lnTo>
                <a:close/>
                <a:moveTo>
                  <a:pt x="5492" y="2757510"/>
                </a:moveTo>
                <a:lnTo>
                  <a:pt x="15480" y="2757510"/>
                </a:lnTo>
                <a:lnTo>
                  <a:pt x="15480" y="2904573"/>
                </a:lnTo>
                <a:lnTo>
                  <a:pt x="5492" y="2904573"/>
                </a:lnTo>
                <a:close/>
                <a:moveTo>
                  <a:pt x="4195970" y="2741031"/>
                </a:moveTo>
                <a:lnTo>
                  <a:pt x="4200937" y="2753329"/>
                </a:lnTo>
                <a:lnTo>
                  <a:pt x="4065570" y="2822198"/>
                </a:lnTo>
                <a:lnTo>
                  <a:pt x="4059360" y="2811130"/>
                </a:lnTo>
                <a:close/>
                <a:moveTo>
                  <a:pt x="2142950" y="2741031"/>
                </a:moveTo>
                <a:lnTo>
                  <a:pt x="2278382" y="2811130"/>
                </a:lnTo>
                <a:lnTo>
                  <a:pt x="2272226" y="2822198"/>
                </a:lnTo>
                <a:lnTo>
                  <a:pt x="2136794" y="2753329"/>
                </a:lnTo>
                <a:close/>
                <a:moveTo>
                  <a:pt x="3163996" y="2730042"/>
                </a:moveTo>
                <a:lnTo>
                  <a:pt x="3173984" y="2730042"/>
                </a:lnTo>
                <a:lnTo>
                  <a:pt x="3173984" y="2888078"/>
                </a:lnTo>
                <a:lnTo>
                  <a:pt x="3163996" y="2888078"/>
                </a:lnTo>
                <a:close/>
                <a:moveTo>
                  <a:pt x="5689495" y="2609196"/>
                </a:moveTo>
                <a:lnTo>
                  <a:pt x="5700553" y="2616686"/>
                </a:lnTo>
                <a:lnTo>
                  <a:pt x="5618229" y="2745274"/>
                </a:lnTo>
                <a:lnTo>
                  <a:pt x="5608399" y="2739032"/>
                </a:lnTo>
                <a:close/>
                <a:moveTo>
                  <a:pt x="642757" y="2609196"/>
                </a:moveTo>
                <a:lnTo>
                  <a:pt x="723853" y="2739032"/>
                </a:lnTo>
                <a:lnTo>
                  <a:pt x="714023" y="2745274"/>
                </a:lnTo>
                <a:lnTo>
                  <a:pt x="631699" y="2616686"/>
                </a:lnTo>
                <a:close/>
                <a:moveTo>
                  <a:pt x="4465132" y="2598211"/>
                </a:moveTo>
                <a:lnTo>
                  <a:pt x="4470099" y="2609279"/>
                </a:lnTo>
                <a:lnTo>
                  <a:pt x="4333490" y="2679378"/>
                </a:lnTo>
                <a:lnTo>
                  <a:pt x="4328522" y="2668310"/>
                </a:lnTo>
                <a:close/>
                <a:moveTo>
                  <a:pt x="1868298" y="2598211"/>
                </a:moveTo>
                <a:lnTo>
                  <a:pt x="2003730" y="2668310"/>
                </a:lnTo>
                <a:lnTo>
                  <a:pt x="1997574" y="2679378"/>
                </a:lnTo>
                <a:lnTo>
                  <a:pt x="1862142" y="2609279"/>
                </a:lnTo>
                <a:close/>
                <a:moveTo>
                  <a:pt x="4794271" y="2515816"/>
                </a:moveTo>
                <a:lnTo>
                  <a:pt x="4876596" y="2644402"/>
                </a:lnTo>
                <a:lnTo>
                  <a:pt x="4865537" y="2651892"/>
                </a:lnTo>
                <a:lnTo>
                  <a:pt x="4784441" y="2523306"/>
                </a:lnTo>
                <a:close/>
                <a:moveTo>
                  <a:pt x="1542244" y="2515816"/>
                </a:moveTo>
                <a:lnTo>
                  <a:pt x="1553302" y="2523306"/>
                </a:lnTo>
                <a:lnTo>
                  <a:pt x="1470980" y="2651892"/>
                </a:lnTo>
                <a:lnTo>
                  <a:pt x="1461151" y="2644402"/>
                </a:lnTo>
                <a:close/>
                <a:moveTo>
                  <a:pt x="6317004" y="2460884"/>
                </a:moveTo>
                <a:lnTo>
                  <a:pt x="6332108" y="2460884"/>
                </a:lnTo>
                <a:lnTo>
                  <a:pt x="6332108" y="2607958"/>
                </a:lnTo>
                <a:lnTo>
                  <a:pt x="6317004" y="2607958"/>
                </a:lnTo>
                <a:close/>
                <a:moveTo>
                  <a:pt x="5492" y="2460884"/>
                </a:moveTo>
                <a:lnTo>
                  <a:pt x="15480" y="2460884"/>
                </a:lnTo>
                <a:lnTo>
                  <a:pt x="15480" y="2607958"/>
                </a:lnTo>
                <a:lnTo>
                  <a:pt x="5492" y="2607958"/>
                </a:lnTo>
                <a:close/>
                <a:moveTo>
                  <a:pt x="4738606" y="2455392"/>
                </a:moveTo>
                <a:lnTo>
                  <a:pt x="4744762" y="2466460"/>
                </a:lnTo>
                <a:lnTo>
                  <a:pt x="4609330" y="2536559"/>
                </a:lnTo>
                <a:lnTo>
                  <a:pt x="4603174" y="2525491"/>
                </a:lnTo>
                <a:close/>
                <a:moveTo>
                  <a:pt x="1592457" y="2455392"/>
                </a:moveTo>
                <a:lnTo>
                  <a:pt x="1729067" y="2525491"/>
                </a:lnTo>
                <a:lnTo>
                  <a:pt x="1724099" y="2536559"/>
                </a:lnTo>
                <a:lnTo>
                  <a:pt x="1587490" y="2466460"/>
                </a:lnTo>
                <a:close/>
                <a:moveTo>
                  <a:pt x="3163996" y="2416942"/>
                </a:moveTo>
                <a:lnTo>
                  <a:pt x="3173984" y="2416942"/>
                </a:lnTo>
                <a:lnTo>
                  <a:pt x="3173984" y="2574984"/>
                </a:lnTo>
                <a:lnTo>
                  <a:pt x="3163996" y="2574984"/>
                </a:lnTo>
                <a:close/>
                <a:moveTo>
                  <a:pt x="5861009" y="2351025"/>
                </a:moveTo>
                <a:lnTo>
                  <a:pt x="5870838" y="2357324"/>
                </a:lnTo>
                <a:lnTo>
                  <a:pt x="5789745" y="2487090"/>
                </a:lnTo>
                <a:lnTo>
                  <a:pt x="5778687" y="2480791"/>
                </a:lnTo>
                <a:close/>
                <a:moveTo>
                  <a:pt x="476737" y="2351025"/>
                </a:moveTo>
                <a:lnTo>
                  <a:pt x="559061" y="2480791"/>
                </a:lnTo>
                <a:lnTo>
                  <a:pt x="548003" y="2487090"/>
                </a:lnTo>
                <a:lnTo>
                  <a:pt x="466907" y="2357324"/>
                </a:lnTo>
                <a:close/>
                <a:moveTo>
                  <a:pt x="5013258" y="2312572"/>
                </a:moveTo>
                <a:lnTo>
                  <a:pt x="5019414" y="2323640"/>
                </a:lnTo>
                <a:lnTo>
                  <a:pt x="4883982" y="2393739"/>
                </a:lnTo>
                <a:lnTo>
                  <a:pt x="4877826" y="2382671"/>
                </a:lnTo>
                <a:close/>
                <a:moveTo>
                  <a:pt x="1318993" y="2312572"/>
                </a:moveTo>
                <a:lnTo>
                  <a:pt x="1454425" y="2382671"/>
                </a:lnTo>
                <a:lnTo>
                  <a:pt x="1449500" y="2393739"/>
                </a:lnTo>
                <a:lnTo>
                  <a:pt x="1312837" y="2323640"/>
                </a:lnTo>
                <a:close/>
                <a:moveTo>
                  <a:pt x="4625076" y="2257640"/>
                </a:moveTo>
                <a:lnTo>
                  <a:pt x="4706329" y="2387476"/>
                </a:lnTo>
                <a:lnTo>
                  <a:pt x="4695414" y="2393718"/>
                </a:lnTo>
                <a:lnTo>
                  <a:pt x="4614161" y="2265130"/>
                </a:lnTo>
                <a:close/>
                <a:moveTo>
                  <a:pt x="1712529" y="2257640"/>
                </a:moveTo>
                <a:lnTo>
                  <a:pt x="1723587" y="2265130"/>
                </a:lnTo>
                <a:lnTo>
                  <a:pt x="1641263" y="2393718"/>
                </a:lnTo>
                <a:lnTo>
                  <a:pt x="1631433" y="2387476"/>
                </a:lnTo>
                <a:close/>
                <a:moveTo>
                  <a:pt x="5289088" y="2169753"/>
                </a:moveTo>
                <a:lnTo>
                  <a:pt x="5294055" y="2181870"/>
                </a:lnTo>
                <a:lnTo>
                  <a:pt x="5157446" y="2250938"/>
                </a:lnTo>
                <a:lnTo>
                  <a:pt x="5152478" y="2238821"/>
                </a:lnTo>
                <a:close/>
                <a:moveTo>
                  <a:pt x="1044341" y="2169753"/>
                </a:moveTo>
                <a:lnTo>
                  <a:pt x="1179773" y="2238821"/>
                </a:lnTo>
                <a:lnTo>
                  <a:pt x="1173617" y="2250938"/>
                </a:lnTo>
                <a:lnTo>
                  <a:pt x="1038185" y="2181870"/>
                </a:lnTo>
                <a:close/>
                <a:moveTo>
                  <a:pt x="6317004" y="2164260"/>
                </a:moveTo>
                <a:lnTo>
                  <a:pt x="6332108" y="2164260"/>
                </a:lnTo>
                <a:lnTo>
                  <a:pt x="6332108" y="2311344"/>
                </a:lnTo>
                <a:lnTo>
                  <a:pt x="6317004" y="2311344"/>
                </a:lnTo>
                <a:close/>
                <a:moveTo>
                  <a:pt x="5492" y="2164260"/>
                </a:moveTo>
                <a:lnTo>
                  <a:pt x="15480" y="2164260"/>
                </a:lnTo>
                <a:lnTo>
                  <a:pt x="15480" y="2311344"/>
                </a:lnTo>
                <a:lnTo>
                  <a:pt x="5492" y="2311344"/>
                </a:lnTo>
                <a:close/>
                <a:moveTo>
                  <a:pt x="3163996" y="2109330"/>
                </a:moveTo>
                <a:lnTo>
                  <a:pt x="3173984" y="2109330"/>
                </a:lnTo>
                <a:lnTo>
                  <a:pt x="3173984" y="2261903"/>
                </a:lnTo>
                <a:lnTo>
                  <a:pt x="3163996" y="2261903"/>
                </a:lnTo>
                <a:close/>
                <a:moveTo>
                  <a:pt x="6024731" y="2092849"/>
                </a:moveTo>
                <a:lnTo>
                  <a:pt x="6035645" y="2100339"/>
                </a:lnTo>
                <a:lnTo>
                  <a:pt x="5954393" y="2228927"/>
                </a:lnTo>
                <a:lnTo>
                  <a:pt x="5943478" y="2222685"/>
                </a:lnTo>
                <a:close/>
                <a:moveTo>
                  <a:pt x="307540" y="2092849"/>
                </a:moveTo>
                <a:lnTo>
                  <a:pt x="388793" y="2222685"/>
                </a:lnTo>
                <a:lnTo>
                  <a:pt x="377879" y="2228927"/>
                </a:lnTo>
                <a:lnTo>
                  <a:pt x="296626" y="2100339"/>
                </a:lnTo>
                <a:close/>
                <a:moveTo>
                  <a:pt x="5563739" y="2032428"/>
                </a:moveTo>
                <a:lnTo>
                  <a:pt x="5568707" y="2043496"/>
                </a:lnTo>
                <a:lnTo>
                  <a:pt x="5432098" y="2113593"/>
                </a:lnTo>
                <a:lnTo>
                  <a:pt x="5427130" y="2101295"/>
                </a:lnTo>
                <a:close/>
                <a:moveTo>
                  <a:pt x="769689" y="2032428"/>
                </a:moveTo>
                <a:lnTo>
                  <a:pt x="905121" y="2101295"/>
                </a:lnTo>
                <a:lnTo>
                  <a:pt x="898965" y="2113593"/>
                </a:lnTo>
                <a:lnTo>
                  <a:pt x="763533" y="2043496"/>
                </a:lnTo>
                <a:close/>
                <a:moveTo>
                  <a:pt x="4460428" y="2004962"/>
                </a:moveTo>
                <a:lnTo>
                  <a:pt x="4541522" y="2133470"/>
                </a:lnTo>
                <a:lnTo>
                  <a:pt x="4531692" y="2141029"/>
                </a:lnTo>
                <a:lnTo>
                  <a:pt x="4449370" y="2011261"/>
                </a:lnTo>
                <a:close/>
                <a:moveTo>
                  <a:pt x="1878548" y="2004962"/>
                </a:moveTo>
                <a:lnTo>
                  <a:pt x="1888378" y="2011261"/>
                </a:lnTo>
                <a:lnTo>
                  <a:pt x="1807282" y="2141029"/>
                </a:lnTo>
                <a:lnTo>
                  <a:pt x="1796224" y="2133470"/>
                </a:lnTo>
                <a:close/>
                <a:moveTo>
                  <a:pt x="5838393" y="1889608"/>
                </a:moveTo>
                <a:lnTo>
                  <a:pt x="5843361" y="1900676"/>
                </a:lnTo>
                <a:lnTo>
                  <a:pt x="5706752" y="1970773"/>
                </a:lnTo>
                <a:lnTo>
                  <a:pt x="5701784" y="1959705"/>
                </a:lnTo>
                <a:close/>
                <a:moveTo>
                  <a:pt x="493848" y="1889608"/>
                </a:moveTo>
                <a:lnTo>
                  <a:pt x="630458" y="1959705"/>
                </a:lnTo>
                <a:lnTo>
                  <a:pt x="625490" y="1970773"/>
                </a:lnTo>
                <a:lnTo>
                  <a:pt x="488881" y="1900676"/>
                </a:lnTo>
                <a:close/>
                <a:moveTo>
                  <a:pt x="6317004" y="1867636"/>
                </a:moveTo>
                <a:lnTo>
                  <a:pt x="6332108" y="1867636"/>
                </a:lnTo>
                <a:lnTo>
                  <a:pt x="6332108" y="2014699"/>
                </a:lnTo>
                <a:lnTo>
                  <a:pt x="6317004" y="2014699"/>
                </a:lnTo>
                <a:close/>
                <a:moveTo>
                  <a:pt x="5492" y="1867636"/>
                </a:moveTo>
                <a:lnTo>
                  <a:pt x="15480" y="1867636"/>
                </a:lnTo>
                <a:lnTo>
                  <a:pt x="15480" y="2014699"/>
                </a:lnTo>
                <a:lnTo>
                  <a:pt x="5492" y="2014699"/>
                </a:lnTo>
                <a:close/>
                <a:moveTo>
                  <a:pt x="6190591" y="1840168"/>
                </a:moveTo>
                <a:lnTo>
                  <a:pt x="6200420" y="1846467"/>
                </a:lnTo>
                <a:lnTo>
                  <a:pt x="6118098" y="1976235"/>
                </a:lnTo>
                <a:lnTo>
                  <a:pt x="6108269" y="1969935"/>
                </a:lnTo>
                <a:close/>
                <a:moveTo>
                  <a:pt x="142892" y="1840168"/>
                </a:moveTo>
                <a:lnTo>
                  <a:pt x="223985" y="1969935"/>
                </a:lnTo>
                <a:lnTo>
                  <a:pt x="214156" y="1976235"/>
                </a:lnTo>
                <a:lnTo>
                  <a:pt x="131834" y="1846467"/>
                </a:lnTo>
                <a:close/>
                <a:moveTo>
                  <a:pt x="3163996" y="1801721"/>
                </a:moveTo>
                <a:lnTo>
                  <a:pt x="3173984" y="1801721"/>
                </a:lnTo>
                <a:lnTo>
                  <a:pt x="3173984" y="1959753"/>
                </a:lnTo>
                <a:lnTo>
                  <a:pt x="3163996" y="1959753"/>
                </a:lnTo>
                <a:close/>
                <a:moveTo>
                  <a:pt x="4294408" y="1746791"/>
                </a:moveTo>
                <a:lnTo>
                  <a:pt x="4376730" y="1875377"/>
                </a:lnTo>
                <a:lnTo>
                  <a:pt x="4365671" y="1882867"/>
                </a:lnTo>
                <a:lnTo>
                  <a:pt x="4284578" y="1754281"/>
                </a:lnTo>
                <a:close/>
                <a:moveTo>
                  <a:pt x="2042271" y="1746791"/>
                </a:moveTo>
                <a:lnTo>
                  <a:pt x="2053186" y="1754281"/>
                </a:lnTo>
                <a:lnTo>
                  <a:pt x="1971931" y="1882867"/>
                </a:lnTo>
                <a:lnTo>
                  <a:pt x="1961016" y="1875377"/>
                </a:lnTo>
                <a:close/>
                <a:moveTo>
                  <a:pt x="6113045" y="1746789"/>
                </a:moveTo>
                <a:lnTo>
                  <a:pt x="6118013" y="1757857"/>
                </a:lnTo>
                <a:lnTo>
                  <a:pt x="5981404" y="1827954"/>
                </a:lnTo>
                <a:lnTo>
                  <a:pt x="5976436" y="1816886"/>
                </a:lnTo>
                <a:close/>
                <a:moveTo>
                  <a:pt x="220385" y="1746789"/>
                </a:moveTo>
                <a:lnTo>
                  <a:pt x="355817" y="1816886"/>
                </a:lnTo>
                <a:lnTo>
                  <a:pt x="349661" y="1827954"/>
                </a:lnTo>
                <a:lnTo>
                  <a:pt x="214229" y="1757857"/>
                </a:lnTo>
                <a:close/>
                <a:moveTo>
                  <a:pt x="5943476" y="1642420"/>
                </a:moveTo>
                <a:lnTo>
                  <a:pt x="6096019" y="1642420"/>
                </a:lnTo>
                <a:lnTo>
                  <a:pt x="6096019" y="1652408"/>
                </a:lnTo>
                <a:lnTo>
                  <a:pt x="5943476" y="1652408"/>
                </a:lnTo>
                <a:close/>
                <a:moveTo>
                  <a:pt x="5646852" y="1642420"/>
                </a:moveTo>
                <a:lnTo>
                  <a:pt x="5799395" y="1642420"/>
                </a:lnTo>
                <a:lnTo>
                  <a:pt x="5799395" y="1652408"/>
                </a:lnTo>
                <a:lnTo>
                  <a:pt x="5646852" y="1652408"/>
                </a:lnTo>
                <a:close/>
                <a:moveTo>
                  <a:pt x="5344732" y="1642420"/>
                </a:moveTo>
                <a:lnTo>
                  <a:pt x="5497275" y="1642420"/>
                </a:lnTo>
                <a:lnTo>
                  <a:pt x="5497275" y="1652408"/>
                </a:lnTo>
                <a:lnTo>
                  <a:pt x="5344732" y="1652408"/>
                </a:lnTo>
                <a:close/>
                <a:moveTo>
                  <a:pt x="5042617" y="1642420"/>
                </a:moveTo>
                <a:lnTo>
                  <a:pt x="5195161" y="1642420"/>
                </a:lnTo>
                <a:lnTo>
                  <a:pt x="5195161" y="1652408"/>
                </a:lnTo>
                <a:lnTo>
                  <a:pt x="5042617" y="1652408"/>
                </a:lnTo>
                <a:close/>
                <a:moveTo>
                  <a:pt x="4745992" y="1642420"/>
                </a:moveTo>
                <a:lnTo>
                  <a:pt x="4898536" y="1642420"/>
                </a:lnTo>
                <a:lnTo>
                  <a:pt x="4898536" y="1652408"/>
                </a:lnTo>
                <a:lnTo>
                  <a:pt x="4745992" y="1652408"/>
                </a:lnTo>
                <a:close/>
                <a:moveTo>
                  <a:pt x="4443875" y="1642420"/>
                </a:moveTo>
                <a:lnTo>
                  <a:pt x="4590964" y="1642420"/>
                </a:lnTo>
                <a:lnTo>
                  <a:pt x="4590964" y="1652408"/>
                </a:lnTo>
                <a:lnTo>
                  <a:pt x="4443875" y="1652408"/>
                </a:lnTo>
                <a:close/>
                <a:moveTo>
                  <a:pt x="4141757" y="1642420"/>
                </a:moveTo>
                <a:lnTo>
                  <a:pt x="4288842" y="1642420"/>
                </a:lnTo>
                <a:lnTo>
                  <a:pt x="4288842" y="1652408"/>
                </a:lnTo>
                <a:lnTo>
                  <a:pt x="4141757" y="1652408"/>
                </a:lnTo>
                <a:close/>
                <a:moveTo>
                  <a:pt x="3845133" y="1642420"/>
                </a:moveTo>
                <a:lnTo>
                  <a:pt x="3992218" y="1642420"/>
                </a:lnTo>
                <a:lnTo>
                  <a:pt x="3992218" y="1652408"/>
                </a:lnTo>
                <a:lnTo>
                  <a:pt x="3845133" y="1652408"/>
                </a:lnTo>
                <a:close/>
                <a:moveTo>
                  <a:pt x="3543015" y="1642420"/>
                </a:moveTo>
                <a:lnTo>
                  <a:pt x="3690104" y="1642420"/>
                </a:lnTo>
                <a:lnTo>
                  <a:pt x="3690104" y="1652408"/>
                </a:lnTo>
                <a:lnTo>
                  <a:pt x="3543015" y="1652408"/>
                </a:lnTo>
                <a:close/>
                <a:moveTo>
                  <a:pt x="3240898" y="1642420"/>
                </a:moveTo>
                <a:lnTo>
                  <a:pt x="3393442" y="1642420"/>
                </a:lnTo>
                <a:lnTo>
                  <a:pt x="3393442" y="1652408"/>
                </a:lnTo>
                <a:lnTo>
                  <a:pt x="3240898" y="1652408"/>
                </a:lnTo>
                <a:close/>
                <a:moveTo>
                  <a:pt x="2944273" y="1642420"/>
                </a:moveTo>
                <a:lnTo>
                  <a:pt x="3096816" y="1642420"/>
                </a:lnTo>
                <a:lnTo>
                  <a:pt x="3096816" y="1652408"/>
                </a:lnTo>
                <a:lnTo>
                  <a:pt x="2944273" y="1652408"/>
                </a:lnTo>
                <a:close/>
                <a:moveTo>
                  <a:pt x="2642154" y="1642420"/>
                </a:moveTo>
                <a:lnTo>
                  <a:pt x="2794707" y="1642420"/>
                </a:lnTo>
                <a:lnTo>
                  <a:pt x="2794707" y="1652408"/>
                </a:lnTo>
                <a:lnTo>
                  <a:pt x="2642154" y="1652408"/>
                </a:lnTo>
                <a:close/>
                <a:moveTo>
                  <a:pt x="2340038" y="1642420"/>
                </a:moveTo>
                <a:lnTo>
                  <a:pt x="2487122" y="1642420"/>
                </a:lnTo>
                <a:lnTo>
                  <a:pt x="2487122" y="1652408"/>
                </a:lnTo>
                <a:lnTo>
                  <a:pt x="2340038" y="1652408"/>
                </a:lnTo>
                <a:close/>
                <a:moveTo>
                  <a:pt x="2043414" y="1642420"/>
                </a:moveTo>
                <a:lnTo>
                  <a:pt x="2190498" y="1642420"/>
                </a:lnTo>
                <a:lnTo>
                  <a:pt x="2190498" y="1652408"/>
                </a:lnTo>
                <a:lnTo>
                  <a:pt x="2043414" y="1652408"/>
                </a:lnTo>
                <a:close/>
                <a:moveTo>
                  <a:pt x="1741296" y="1642420"/>
                </a:moveTo>
                <a:lnTo>
                  <a:pt x="1888384" y="1642420"/>
                </a:lnTo>
                <a:lnTo>
                  <a:pt x="1888384" y="1652408"/>
                </a:lnTo>
                <a:lnTo>
                  <a:pt x="1741296" y="1652408"/>
                </a:lnTo>
                <a:close/>
                <a:moveTo>
                  <a:pt x="1439178" y="1642420"/>
                </a:moveTo>
                <a:lnTo>
                  <a:pt x="1586262" y="1642420"/>
                </a:lnTo>
                <a:lnTo>
                  <a:pt x="1586262" y="1652408"/>
                </a:lnTo>
                <a:lnTo>
                  <a:pt x="1439178" y="1652408"/>
                </a:lnTo>
                <a:close/>
                <a:moveTo>
                  <a:pt x="1142554" y="1642420"/>
                </a:moveTo>
                <a:lnTo>
                  <a:pt x="1289638" y="1642420"/>
                </a:lnTo>
                <a:lnTo>
                  <a:pt x="1289638" y="1652408"/>
                </a:lnTo>
                <a:lnTo>
                  <a:pt x="1142554" y="1652408"/>
                </a:lnTo>
                <a:close/>
                <a:moveTo>
                  <a:pt x="840435" y="1642420"/>
                </a:moveTo>
                <a:lnTo>
                  <a:pt x="987523" y="1642420"/>
                </a:lnTo>
                <a:lnTo>
                  <a:pt x="987523" y="1652408"/>
                </a:lnTo>
                <a:lnTo>
                  <a:pt x="840435" y="1652408"/>
                </a:lnTo>
                <a:close/>
                <a:moveTo>
                  <a:pt x="538319" y="1642420"/>
                </a:moveTo>
                <a:lnTo>
                  <a:pt x="685403" y="1642420"/>
                </a:lnTo>
                <a:lnTo>
                  <a:pt x="685403" y="1652408"/>
                </a:lnTo>
                <a:lnTo>
                  <a:pt x="538319" y="1652408"/>
                </a:lnTo>
                <a:close/>
                <a:moveTo>
                  <a:pt x="241693" y="1642420"/>
                </a:moveTo>
                <a:lnTo>
                  <a:pt x="394236" y="1642420"/>
                </a:lnTo>
                <a:lnTo>
                  <a:pt x="394236" y="1652408"/>
                </a:lnTo>
                <a:lnTo>
                  <a:pt x="241693" y="1652408"/>
                </a:lnTo>
                <a:close/>
                <a:moveTo>
                  <a:pt x="6261461" y="1603971"/>
                </a:moveTo>
                <a:lnTo>
                  <a:pt x="6332260" y="1639558"/>
                </a:lnTo>
                <a:lnTo>
                  <a:pt x="6332260" y="1640785"/>
                </a:lnTo>
                <a:lnTo>
                  <a:pt x="6332260" y="1642012"/>
                </a:lnTo>
                <a:lnTo>
                  <a:pt x="6332260" y="1718095"/>
                </a:lnTo>
                <a:lnTo>
                  <a:pt x="6318833" y="1718095"/>
                </a:lnTo>
                <a:lnTo>
                  <a:pt x="6318833" y="1660419"/>
                </a:lnTo>
                <a:lnTo>
                  <a:pt x="6285874" y="1713186"/>
                </a:lnTo>
                <a:lnTo>
                  <a:pt x="6274888" y="1705823"/>
                </a:lnTo>
                <a:lnTo>
                  <a:pt x="6302964" y="1662873"/>
                </a:lnTo>
                <a:lnTo>
                  <a:pt x="6256578" y="1687416"/>
                </a:lnTo>
                <a:lnTo>
                  <a:pt x="6251695" y="1675145"/>
                </a:lnTo>
                <a:lnTo>
                  <a:pt x="6294419" y="1653056"/>
                </a:lnTo>
                <a:lnTo>
                  <a:pt x="6245592" y="1653056"/>
                </a:lnTo>
                <a:lnTo>
                  <a:pt x="6245592" y="1640785"/>
                </a:lnTo>
                <a:lnTo>
                  <a:pt x="6306626" y="1640785"/>
                </a:lnTo>
                <a:lnTo>
                  <a:pt x="6256578" y="1615015"/>
                </a:lnTo>
                <a:close/>
                <a:moveTo>
                  <a:pt x="72020" y="1603971"/>
                </a:moveTo>
                <a:lnTo>
                  <a:pt x="78123" y="1615015"/>
                </a:lnTo>
                <a:lnTo>
                  <a:pt x="26855" y="1640785"/>
                </a:lnTo>
                <a:lnTo>
                  <a:pt x="86668" y="1640785"/>
                </a:lnTo>
                <a:lnTo>
                  <a:pt x="86668" y="1653056"/>
                </a:lnTo>
                <a:lnTo>
                  <a:pt x="37841" y="1653056"/>
                </a:lnTo>
                <a:lnTo>
                  <a:pt x="81786" y="1675145"/>
                </a:lnTo>
                <a:lnTo>
                  <a:pt x="75682" y="1687416"/>
                </a:lnTo>
                <a:lnTo>
                  <a:pt x="29296" y="1662873"/>
                </a:lnTo>
                <a:lnTo>
                  <a:pt x="57372" y="1705823"/>
                </a:lnTo>
                <a:lnTo>
                  <a:pt x="46386" y="1713186"/>
                </a:lnTo>
                <a:lnTo>
                  <a:pt x="14648" y="1662873"/>
                </a:lnTo>
                <a:lnTo>
                  <a:pt x="14648" y="1718095"/>
                </a:lnTo>
                <a:lnTo>
                  <a:pt x="2441" y="1718095"/>
                </a:lnTo>
                <a:lnTo>
                  <a:pt x="2441" y="1643239"/>
                </a:lnTo>
                <a:lnTo>
                  <a:pt x="0" y="1640785"/>
                </a:lnTo>
                <a:lnTo>
                  <a:pt x="2441" y="1640785"/>
                </a:lnTo>
                <a:lnTo>
                  <a:pt x="2441" y="1639558"/>
                </a:lnTo>
                <a:close/>
                <a:moveTo>
                  <a:pt x="4130702" y="1488614"/>
                </a:moveTo>
                <a:lnTo>
                  <a:pt x="4211955" y="1618450"/>
                </a:lnTo>
                <a:lnTo>
                  <a:pt x="4201040" y="1624692"/>
                </a:lnTo>
                <a:lnTo>
                  <a:pt x="4119787" y="1496104"/>
                </a:lnTo>
                <a:close/>
                <a:moveTo>
                  <a:pt x="3163996" y="1488614"/>
                </a:moveTo>
                <a:lnTo>
                  <a:pt x="3173984" y="1488614"/>
                </a:lnTo>
                <a:lnTo>
                  <a:pt x="3173984" y="1646650"/>
                </a:lnTo>
                <a:lnTo>
                  <a:pt x="3163996" y="1646650"/>
                </a:lnTo>
                <a:close/>
                <a:moveTo>
                  <a:pt x="2206903" y="1488614"/>
                </a:moveTo>
                <a:lnTo>
                  <a:pt x="2217961" y="1496104"/>
                </a:lnTo>
                <a:lnTo>
                  <a:pt x="2135637" y="1624692"/>
                </a:lnTo>
                <a:lnTo>
                  <a:pt x="2125807" y="1618450"/>
                </a:lnTo>
                <a:close/>
                <a:moveTo>
                  <a:pt x="5997861" y="1466644"/>
                </a:moveTo>
                <a:lnTo>
                  <a:pt x="6129002" y="1536364"/>
                </a:lnTo>
                <a:lnTo>
                  <a:pt x="6122816" y="1547773"/>
                </a:lnTo>
                <a:lnTo>
                  <a:pt x="5992912" y="1478053"/>
                </a:lnTo>
                <a:close/>
                <a:moveTo>
                  <a:pt x="333210" y="1466644"/>
                </a:moveTo>
                <a:lnTo>
                  <a:pt x="339341" y="1478053"/>
                </a:lnTo>
                <a:lnTo>
                  <a:pt x="209371" y="1547773"/>
                </a:lnTo>
                <a:lnTo>
                  <a:pt x="203240" y="1536364"/>
                </a:lnTo>
                <a:close/>
                <a:moveTo>
                  <a:pt x="5734196" y="1334812"/>
                </a:moveTo>
                <a:lnTo>
                  <a:pt x="5865337" y="1404532"/>
                </a:lnTo>
                <a:lnTo>
                  <a:pt x="5859151" y="1415941"/>
                </a:lnTo>
                <a:lnTo>
                  <a:pt x="5729247" y="1346221"/>
                </a:lnTo>
                <a:close/>
                <a:moveTo>
                  <a:pt x="596877" y="1334812"/>
                </a:moveTo>
                <a:lnTo>
                  <a:pt x="603008" y="1346221"/>
                </a:lnTo>
                <a:lnTo>
                  <a:pt x="473038" y="1415941"/>
                </a:lnTo>
                <a:lnTo>
                  <a:pt x="466907" y="1404532"/>
                </a:lnTo>
                <a:close/>
                <a:moveTo>
                  <a:pt x="3964826" y="1230443"/>
                </a:moveTo>
                <a:lnTo>
                  <a:pt x="4047148" y="1360209"/>
                </a:lnTo>
                <a:lnTo>
                  <a:pt x="4037318" y="1366508"/>
                </a:lnTo>
                <a:lnTo>
                  <a:pt x="3954996" y="1236742"/>
                </a:lnTo>
                <a:close/>
                <a:moveTo>
                  <a:pt x="2372922" y="1230443"/>
                </a:moveTo>
                <a:lnTo>
                  <a:pt x="2382752" y="1236742"/>
                </a:lnTo>
                <a:lnTo>
                  <a:pt x="2300428" y="1366508"/>
                </a:lnTo>
                <a:lnTo>
                  <a:pt x="2290598" y="1360209"/>
                </a:lnTo>
                <a:close/>
                <a:moveTo>
                  <a:pt x="5470529" y="1197485"/>
                </a:moveTo>
                <a:lnTo>
                  <a:pt x="5601670" y="1267204"/>
                </a:lnTo>
                <a:lnTo>
                  <a:pt x="5595484" y="1278612"/>
                </a:lnTo>
                <a:lnTo>
                  <a:pt x="5465580" y="1208893"/>
                </a:lnTo>
                <a:close/>
                <a:moveTo>
                  <a:pt x="860543" y="1197485"/>
                </a:moveTo>
                <a:lnTo>
                  <a:pt x="866674" y="1208893"/>
                </a:lnTo>
                <a:lnTo>
                  <a:pt x="736704" y="1278612"/>
                </a:lnTo>
                <a:lnTo>
                  <a:pt x="730573" y="1267204"/>
                </a:lnTo>
                <a:close/>
                <a:moveTo>
                  <a:pt x="3163996" y="1175513"/>
                </a:moveTo>
                <a:lnTo>
                  <a:pt x="3173984" y="1175513"/>
                </a:lnTo>
                <a:lnTo>
                  <a:pt x="3173984" y="1333545"/>
                </a:lnTo>
                <a:lnTo>
                  <a:pt x="3163996" y="1333545"/>
                </a:lnTo>
                <a:close/>
                <a:moveTo>
                  <a:pt x="5206863" y="1060158"/>
                </a:moveTo>
                <a:lnTo>
                  <a:pt x="5338004" y="1128611"/>
                </a:lnTo>
                <a:lnTo>
                  <a:pt x="5331818" y="1141287"/>
                </a:lnTo>
                <a:lnTo>
                  <a:pt x="5201914" y="1071567"/>
                </a:lnTo>
                <a:close/>
                <a:moveTo>
                  <a:pt x="1124210" y="1060158"/>
                </a:moveTo>
                <a:lnTo>
                  <a:pt x="1130341" y="1071567"/>
                </a:lnTo>
                <a:lnTo>
                  <a:pt x="1000371" y="1141287"/>
                </a:lnTo>
                <a:lnTo>
                  <a:pt x="994240" y="1128611"/>
                </a:lnTo>
                <a:close/>
                <a:moveTo>
                  <a:pt x="3794536" y="972269"/>
                </a:moveTo>
                <a:lnTo>
                  <a:pt x="3876861" y="1100935"/>
                </a:lnTo>
                <a:lnTo>
                  <a:pt x="3865802" y="1108359"/>
                </a:lnTo>
                <a:lnTo>
                  <a:pt x="3784706" y="979692"/>
                </a:lnTo>
                <a:close/>
                <a:moveTo>
                  <a:pt x="2542138" y="972269"/>
                </a:moveTo>
                <a:lnTo>
                  <a:pt x="2553053" y="979692"/>
                </a:lnTo>
                <a:lnTo>
                  <a:pt x="2471800" y="1108359"/>
                </a:lnTo>
                <a:lnTo>
                  <a:pt x="2460886" y="1100935"/>
                </a:lnTo>
                <a:close/>
                <a:moveTo>
                  <a:pt x="4948692" y="922831"/>
                </a:moveTo>
                <a:lnTo>
                  <a:pt x="5079831" y="991282"/>
                </a:lnTo>
                <a:lnTo>
                  <a:pt x="5073645" y="1003958"/>
                </a:lnTo>
                <a:lnTo>
                  <a:pt x="4943743" y="932972"/>
                </a:lnTo>
                <a:close/>
                <a:moveTo>
                  <a:pt x="1387875" y="922831"/>
                </a:moveTo>
                <a:lnTo>
                  <a:pt x="1394006" y="932972"/>
                </a:lnTo>
                <a:lnTo>
                  <a:pt x="1264035" y="1003958"/>
                </a:lnTo>
                <a:lnTo>
                  <a:pt x="1257905" y="991282"/>
                </a:lnTo>
                <a:close/>
                <a:moveTo>
                  <a:pt x="3163996" y="862406"/>
                </a:moveTo>
                <a:lnTo>
                  <a:pt x="3173984" y="862406"/>
                </a:lnTo>
                <a:lnTo>
                  <a:pt x="3173984" y="1020452"/>
                </a:lnTo>
                <a:lnTo>
                  <a:pt x="3163996" y="1020452"/>
                </a:lnTo>
                <a:close/>
                <a:moveTo>
                  <a:pt x="4685025" y="790998"/>
                </a:moveTo>
                <a:lnTo>
                  <a:pt x="4816164" y="860519"/>
                </a:lnTo>
                <a:lnTo>
                  <a:pt x="4809978" y="872105"/>
                </a:lnTo>
                <a:lnTo>
                  <a:pt x="4680076" y="802585"/>
                </a:lnTo>
                <a:close/>
                <a:moveTo>
                  <a:pt x="1651542" y="790998"/>
                </a:moveTo>
                <a:lnTo>
                  <a:pt x="1657673" y="802585"/>
                </a:lnTo>
                <a:lnTo>
                  <a:pt x="1527702" y="872105"/>
                </a:lnTo>
                <a:lnTo>
                  <a:pt x="1521572" y="860519"/>
                </a:lnTo>
                <a:close/>
                <a:moveTo>
                  <a:pt x="3630830" y="714098"/>
                </a:moveTo>
                <a:lnTo>
                  <a:pt x="3712085" y="843864"/>
                </a:lnTo>
                <a:lnTo>
                  <a:pt x="3701171" y="850163"/>
                </a:lnTo>
                <a:lnTo>
                  <a:pt x="3619915" y="720397"/>
                </a:lnTo>
                <a:close/>
                <a:moveTo>
                  <a:pt x="2706770" y="714098"/>
                </a:moveTo>
                <a:lnTo>
                  <a:pt x="2717828" y="720397"/>
                </a:lnTo>
                <a:lnTo>
                  <a:pt x="2635506" y="850163"/>
                </a:lnTo>
                <a:lnTo>
                  <a:pt x="2625677" y="843864"/>
                </a:lnTo>
                <a:close/>
                <a:moveTo>
                  <a:pt x="4421360" y="653673"/>
                </a:moveTo>
                <a:lnTo>
                  <a:pt x="4552499" y="723195"/>
                </a:lnTo>
                <a:lnTo>
                  <a:pt x="4546313" y="734782"/>
                </a:lnTo>
                <a:lnTo>
                  <a:pt x="4416411" y="665260"/>
                </a:lnTo>
                <a:close/>
                <a:moveTo>
                  <a:pt x="1915208" y="653673"/>
                </a:moveTo>
                <a:lnTo>
                  <a:pt x="1921339" y="665260"/>
                </a:lnTo>
                <a:lnTo>
                  <a:pt x="1791368" y="734782"/>
                </a:lnTo>
                <a:lnTo>
                  <a:pt x="1785238" y="723195"/>
                </a:lnTo>
                <a:close/>
                <a:moveTo>
                  <a:pt x="3163994" y="554795"/>
                </a:moveTo>
                <a:lnTo>
                  <a:pt x="3179098" y="554795"/>
                </a:lnTo>
                <a:lnTo>
                  <a:pt x="3177725" y="712831"/>
                </a:lnTo>
                <a:lnTo>
                  <a:pt x="3163994" y="712831"/>
                </a:lnTo>
                <a:close/>
                <a:moveTo>
                  <a:pt x="4157693" y="516346"/>
                </a:moveTo>
                <a:lnTo>
                  <a:pt x="4288832" y="586065"/>
                </a:lnTo>
                <a:lnTo>
                  <a:pt x="4282646" y="597473"/>
                </a:lnTo>
                <a:lnTo>
                  <a:pt x="4152744" y="527754"/>
                </a:lnTo>
                <a:close/>
                <a:moveTo>
                  <a:pt x="2173382" y="516346"/>
                </a:moveTo>
                <a:lnTo>
                  <a:pt x="2179513" y="527754"/>
                </a:lnTo>
                <a:lnTo>
                  <a:pt x="2049544" y="597473"/>
                </a:lnTo>
                <a:lnTo>
                  <a:pt x="2043414" y="586065"/>
                </a:lnTo>
                <a:close/>
                <a:moveTo>
                  <a:pt x="3464954" y="461417"/>
                </a:moveTo>
                <a:lnTo>
                  <a:pt x="3547279" y="590003"/>
                </a:lnTo>
                <a:lnTo>
                  <a:pt x="3536220" y="597493"/>
                </a:lnTo>
                <a:lnTo>
                  <a:pt x="3455124" y="467659"/>
                </a:lnTo>
                <a:close/>
                <a:moveTo>
                  <a:pt x="2871722" y="461417"/>
                </a:moveTo>
                <a:lnTo>
                  <a:pt x="2882637" y="467659"/>
                </a:lnTo>
                <a:lnTo>
                  <a:pt x="2801384" y="597493"/>
                </a:lnTo>
                <a:lnTo>
                  <a:pt x="2790470" y="590003"/>
                </a:lnTo>
                <a:close/>
                <a:moveTo>
                  <a:pt x="3894028" y="379021"/>
                </a:moveTo>
                <a:lnTo>
                  <a:pt x="4025167" y="448543"/>
                </a:lnTo>
                <a:lnTo>
                  <a:pt x="4018981" y="460130"/>
                </a:lnTo>
                <a:lnTo>
                  <a:pt x="3889079" y="390608"/>
                </a:lnTo>
                <a:close/>
                <a:moveTo>
                  <a:pt x="2437049" y="379021"/>
                </a:moveTo>
                <a:lnTo>
                  <a:pt x="2443180" y="390608"/>
                </a:lnTo>
                <a:lnTo>
                  <a:pt x="2313211" y="460130"/>
                </a:lnTo>
                <a:lnTo>
                  <a:pt x="2307081" y="448543"/>
                </a:lnTo>
                <a:close/>
                <a:moveTo>
                  <a:pt x="3630360" y="247188"/>
                </a:moveTo>
                <a:lnTo>
                  <a:pt x="3761499" y="316710"/>
                </a:lnTo>
                <a:lnTo>
                  <a:pt x="3755313" y="328297"/>
                </a:lnTo>
                <a:lnTo>
                  <a:pt x="3625411" y="257487"/>
                </a:lnTo>
                <a:close/>
                <a:moveTo>
                  <a:pt x="2700715" y="247188"/>
                </a:moveTo>
                <a:lnTo>
                  <a:pt x="2706846" y="257487"/>
                </a:lnTo>
                <a:lnTo>
                  <a:pt x="2576877" y="328297"/>
                </a:lnTo>
                <a:lnTo>
                  <a:pt x="2570747" y="316710"/>
                </a:lnTo>
                <a:close/>
                <a:moveTo>
                  <a:pt x="3163994" y="241696"/>
                </a:moveTo>
                <a:lnTo>
                  <a:pt x="3179098" y="241696"/>
                </a:lnTo>
                <a:lnTo>
                  <a:pt x="3179098" y="399728"/>
                </a:lnTo>
                <a:lnTo>
                  <a:pt x="3163994" y="399728"/>
                </a:lnTo>
                <a:close/>
                <a:moveTo>
                  <a:pt x="3301248" y="203241"/>
                </a:moveTo>
                <a:lnTo>
                  <a:pt x="3382503" y="333077"/>
                </a:lnTo>
                <a:lnTo>
                  <a:pt x="3371589" y="339319"/>
                </a:lnTo>
                <a:lnTo>
                  <a:pt x="3290333" y="210731"/>
                </a:lnTo>
                <a:close/>
                <a:moveTo>
                  <a:pt x="3036354" y="203241"/>
                </a:moveTo>
                <a:lnTo>
                  <a:pt x="3047412" y="210731"/>
                </a:lnTo>
                <a:lnTo>
                  <a:pt x="2965090" y="339319"/>
                </a:lnTo>
                <a:lnTo>
                  <a:pt x="2955261" y="333077"/>
                </a:lnTo>
                <a:close/>
                <a:moveTo>
                  <a:pt x="3372186" y="109861"/>
                </a:moveTo>
                <a:lnTo>
                  <a:pt x="3503327" y="178312"/>
                </a:lnTo>
                <a:lnTo>
                  <a:pt x="3497141" y="190988"/>
                </a:lnTo>
                <a:lnTo>
                  <a:pt x="3367237" y="121269"/>
                </a:lnTo>
                <a:close/>
                <a:moveTo>
                  <a:pt x="2964382" y="109861"/>
                </a:moveTo>
                <a:lnTo>
                  <a:pt x="2970513" y="121269"/>
                </a:lnTo>
                <a:lnTo>
                  <a:pt x="2840544" y="190988"/>
                </a:lnTo>
                <a:lnTo>
                  <a:pt x="2834414" y="178312"/>
                </a:lnTo>
                <a:close/>
                <a:moveTo>
                  <a:pt x="3170110" y="0"/>
                </a:moveTo>
                <a:lnTo>
                  <a:pt x="3176319" y="7427"/>
                </a:lnTo>
                <a:lnTo>
                  <a:pt x="3239656" y="40850"/>
                </a:lnTo>
                <a:lnTo>
                  <a:pt x="3233447" y="51990"/>
                </a:lnTo>
                <a:lnTo>
                  <a:pt x="3189980" y="29709"/>
                </a:lnTo>
                <a:lnTo>
                  <a:pt x="3217302" y="71796"/>
                </a:lnTo>
                <a:lnTo>
                  <a:pt x="3207367" y="77986"/>
                </a:lnTo>
                <a:lnTo>
                  <a:pt x="3177561" y="32184"/>
                </a:lnTo>
                <a:lnTo>
                  <a:pt x="3177561" y="86651"/>
                </a:lnTo>
                <a:lnTo>
                  <a:pt x="3163900" y="86651"/>
                </a:lnTo>
                <a:lnTo>
                  <a:pt x="3163900" y="32184"/>
                </a:lnTo>
                <a:lnTo>
                  <a:pt x="3134094" y="77986"/>
                </a:lnTo>
                <a:lnTo>
                  <a:pt x="3124159" y="71796"/>
                </a:lnTo>
                <a:lnTo>
                  <a:pt x="3153964" y="25995"/>
                </a:lnTo>
                <a:lnTo>
                  <a:pt x="3104288" y="51990"/>
                </a:lnTo>
                <a:lnTo>
                  <a:pt x="3098079" y="40850"/>
                </a:lnTo>
                <a:lnTo>
                  <a:pt x="3167626" y="49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11">
            <a:extLst>
              <a:ext uri="{FF2B5EF4-FFF2-40B4-BE49-F238E27FC236}">
                <a16:creationId xmlns:a16="http://schemas.microsoft.com/office/drawing/2014/main" id="{95CEE335-72BD-F14E-A336-86CBD4B3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945" y="9747343"/>
            <a:ext cx="2460884" cy="3147517"/>
          </a:xfrm>
          <a:custGeom>
            <a:avLst/>
            <a:gdLst>
              <a:gd name="T0" fmla="*/ 1721 w 1975"/>
              <a:gd name="T1" fmla="*/ 879 h 2527"/>
              <a:gd name="T2" fmla="*/ 1721 w 1975"/>
              <a:gd name="T3" fmla="*/ 879 h 2527"/>
              <a:gd name="T4" fmla="*/ 1216 w 1975"/>
              <a:gd name="T5" fmla="*/ 275 h 2527"/>
              <a:gd name="T6" fmla="*/ 987 w 1975"/>
              <a:gd name="T7" fmla="*/ 0 h 2527"/>
              <a:gd name="T8" fmla="*/ 706 w 1975"/>
              <a:gd name="T9" fmla="*/ 336 h 2527"/>
              <a:gd name="T10" fmla="*/ 706 w 1975"/>
              <a:gd name="T11" fmla="*/ 336 h 2527"/>
              <a:gd name="T12" fmla="*/ 252 w 1975"/>
              <a:gd name="T13" fmla="*/ 879 h 2527"/>
              <a:gd name="T14" fmla="*/ 252 w 1975"/>
              <a:gd name="T15" fmla="*/ 879 h 2527"/>
              <a:gd name="T16" fmla="*/ 252 w 1975"/>
              <a:gd name="T17" fmla="*/ 879 h 2527"/>
              <a:gd name="T18" fmla="*/ 179 w 1975"/>
              <a:gd name="T19" fmla="*/ 971 h 2527"/>
              <a:gd name="T20" fmla="*/ 179 w 1975"/>
              <a:gd name="T21" fmla="*/ 971 h 2527"/>
              <a:gd name="T22" fmla="*/ 179 w 1975"/>
              <a:gd name="T23" fmla="*/ 971 h 2527"/>
              <a:gd name="T24" fmla="*/ 0 w 1975"/>
              <a:gd name="T25" fmla="*/ 1539 h 2527"/>
              <a:gd name="T26" fmla="*/ 0 w 1975"/>
              <a:gd name="T27" fmla="*/ 1539 h 2527"/>
              <a:gd name="T28" fmla="*/ 987 w 1975"/>
              <a:gd name="T29" fmla="*/ 2526 h 2527"/>
              <a:gd name="T30" fmla="*/ 987 w 1975"/>
              <a:gd name="T31" fmla="*/ 2526 h 2527"/>
              <a:gd name="T32" fmla="*/ 1974 w 1975"/>
              <a:gd name="T33" fmla="*/ 1539 h 2527"/>
              <a:gd name="T34" fmla="*/ 1974 w 1975"/>
              <a:gd name="T35" fmla="*/ 1539 h 2527"/>
              <a:gd name="T36" fmla="*/ 1721 w 1975"/>
              <a:gd name="T37" fmla="*/ 879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75" h="2527">
                <a:moveTo>
                  <a:pt x="1721" y="879"/>
                </a:moveTo>
                <a:lnTo>
                  <a:pt x="1721" y="879"/>
                </a:lnTo>
                <a:lnTo>
                  <a:pt x="1216" y="275"/>
                </a:lnTo>
                <a:lnTo>
                  <a:pt x="987" y="0"/>
                </a:lnTo>
                <a:lnTo>
                  <a:pt x="706" y="336"/>
                </a:lnTo>
                <a:lnTo>
                  <a:pt x="706" y="336"/>
                </a:lnTo>
                <a:lnTo>
                  <a:pt x="252" y="879"/>
                </a:lnTo>
                <a:lnTo>
                  <a:pt x="252" y="879"/>
                </a:lnTo>
                <a:lnTo>
                  <a:pt x="252" y="879"/>
                </a:lnTo>
                <a:cubicBezTo>
                  <a:pt x="227" y="909"/>
                  <a:pt x="202" y="939"/>
                  <a:pt x="179" y="971"/>
                </a:cubicBezTo>
                <a:lnTo>
                  <a:pt x="179" y="971"/>
                </a:lnTo>
                <a:lnTo>
                  <a:pt x="179" y="971"/>
                </a:lnTo>
                <a:cubicBezTo>
                  <a:pt x="66" y="1132"/>
                  <a:pt x="0" y="1328"/>
                  <a:pt x="0" y="1539"/>
                </a:cubicBezTo>
                <a:lnTo>
                  <a:pt x="0" y="1539"/>
                </a:lnTo>
                <a:cubicBezTo>
                  <a:pt x="0" y="2085"/>
                  <a:pt x="441" y="2526"/>
                  <a:pt x="987" y="2526"/>
                </a:cubicBezTo>
                <a:lnTo>
                  <a:pt x="987" y="2526"/>
                </a:lnTo>
                <a:cubicBezTo>
                  <a:pt x="1532" y="2526"/>
                  <a:pt x="1974" y="2085"/>
                  <a:pt x="1974" y="1539"/>
                </a:cubicBezTo>
                <a:lnTo>
                  <a:pt x="1974" y="1539"/>
                </a:lnTo>
                <a:cubicBezTo>
                  <a:pt x="1974" y="1285"/>
                  <a:pt x="1878" y="1054"/>
                  <a:pt x="1721" y="8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12">
            <a:extLst>
              <a:ext uri="{FF2B5EF4-FFF2-40B4-BE49-F238E27FC236}">
                <a16:creationId xmlns:a16="http://schemas.microsoft.com/office/drawing/2014/main" id="{5578FECC-C775-F34F-8683-09977DE9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593" y="9945095"/>
            <a:ext cx="1109595" cy="714095"/>
          </a:xfrm>
          <a:custGeom>
            <a:avLst/>
            <a:gdLst>
              <a:gd name="T0" fmla="*/ 445 w 890"/>
              <a:gd name="T1" fmla="*/ 0 h 575"/>
              <a:gd name="T2" fmla="*/ 0 w 890"/>
              <a:gd name="T3" fmla="*/ 574 h 575"/>
              <a:gd name="T4" fmla="*/ 889 w 890"/>
              <a:gd name="T5" fmla="*/ 574 h 575"/>
              <a:gd name="T6" fmla="*/ 445 w 890"/>
              <a:gd name="T7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0" h="575">
                <a:moveTo>
                  <a:pt x="445" y="0"/>
                </a:moveTo>
                <a:lnTo>
                  <a:pt x="0" y="574"/>
                </a:lnTo>
                <a:lnTo>
                  <a:pt x="889" y="574"/>
                </a:lnTo>
                <a:lnTo>
                  <a:pt x="445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13">
            <a:extLst>
              <a:ext uri="{FF2B5EF4-FFF2-40B4-BE49-F238E27FC236}">
                <a16:creationId xmlns:a16="http://schemas.microsoft.com/office/drawing/2014/main" id="{510E786C-63E8-EA40-A353-644B3B5A8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945" y="3342451"/>
            <a:ext cx="2460884" cy="3147517"/>
          </a:xfrm>
          <a:custGeom>
            <a:avLst/>
            <a:gdLst>
              <a:gd name="T0" fmla="*/ 252 w 1975"/>
              <a:gd name="T1" fmla="*/ 1647 h 2527"/>
              <a:gd name="T2" fmla="*/ 252 w 1975"/>
              <a:gd name="T3" fmla="*/ 1647 h 2527"/>
              <a:gd name="T4" fmla="*/ 757 w 1975"/>
              <a:gd name="T5" fmla="*/ 2251 h 2527"/>
              <a:gd name="T6" fmla="*/ 987 w 1975"/>
              <a:gd name="T7" fmla="*/ 2526 h 2527"/>
              <a:gd name="T8" fmla="*/ 1267 w 1975"/>
              <a:gd name="T9" fmla="*/ 2190 h 2527"/>
              <a:gd name="T10" fmla="*/ 1267 w 1975"/>
              <a:gd name="T11" fmla="*/ 2190 h 2527"/>
              <a:gd name="T12" fmla="*/ 1721 w 1975"/>
              <a:gd name="T13" fmla="*/ 1647 h 2527"/>
              <a:gd name="T14" fmla="*/ 1721 w 1975"/>
              <a:gd name="T15" fmla="*/ 1647 h 2527"/>
              <a:gd name="T16" fmla="*/ 1721 w 1975"/>
              <a:gd name="T17" fmla="*/ 1647 h 2527"/>
              <a:gd name="T18" fmla="*/ 1794 w 1975"/>
              <a:gd name="T19" fmla="*/ 1555 h 2527"/>
              <a:gd name="T20" fmla="*/ 1794 w 1975"/>
              <a:gd name="T21" fmla="*/ 1555 h 2527"/>
              <a:gd name="T22" fmla="*/ 1974 w 1975"/>
              <a:gd name="T23" fmla="*/ 987 h 2527"/>
              <a:gd name="T24" fmla="*/ 1974 w 1975"/>
              <a:gd name="T25" fmla="*/ 987 h 2527"/>
              <a:gd name="T26" fmla="*/ 987 w 1975"/>
              <a:gd name="T27" fmla="*/ 0 h 2527"/>
              <a:gd name="T28" fmla="*/ 987 w 1975"/>
              <a:gd name="T29" fmla="*/ 0 h 2527"/>
              <a:gd name="T30" fmla="*/ 0 w 1975"/>
              <a:gd name="T31" fmla="*/ 987 h 2527"/>
              <a:gd name="T32" fmla="*/ 0 w 1975"/>
              <a:gd name="T33" fmla="*/ 987 h 2527"/>
              <a:gd name="T34" fmla="*/ 252 w 1975"/>
              <a:gd name="T35" fmla="*/ 1647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75" h="2527">
                <a:moveTo>
                  <a:pt x="252" y="1647"/>
                </a:moveTo>
                <a:lnTo>
                  <a:pt x="252" y="1647"/>
                </a:lnTo>
                <a:lnTo>
                  <a:pt x="757" y="2251"/>
                </a:lnTo>
                <a:lnTo>
                  <a:pt x="987" y="2526"/>
                </a:lnTo>
                <a:lnTo>
                  <a:pt x="1267" y="2190"/>
                </a:lnTo>
                <a:lnTo>
                  <a:pt x="1267" y="2190"/>
                </a:lnTo>
                <a:lnTo>
                  <a:pt x="1721" y="1647"/>
                </a:lnTo>
                <a:lnTo>
                  <a:pt x="1721" y="1647"/>
                </a:lnTo>
                <a:lnTo>
                  <a:pt x="1721" y="1647"/>
                </a:lnTo>
                <a:cubicBezTo>
                  <a:pt x="1747" y="1618"/>
                  <a:pt x="1771" y="1587"/>
                  <a:pt x="1794" y="1555"/>
                </a:cubicBezTo>
                <a:lnTo>
                  <a:pt x="1794" y="1555"/>
                </a:lnTo>
                <a:cubicBezTo>
                  <a:pt x="1907" y="1395"/>
                  <a:pt x="1974" y="1199"/>
                  <a:pt x="1974" y="987"/>
                </a:cubicBezTo>
                <a:lnTo>
                  <a:pt x="1974" y="987"/>
                </a:lnTo>
                <a:cubicBezTo>
                  <a:pt x="1974" y="442"/>
                  <a:pt x="1532" y="0"/>
                  <a:pt x="987" y="0"/>
                </a:cubicBezTo>
                <a:lnTo>
                  <a:pt x="987" y="0"/>
                </a:lnTo>
                <a:cubicBezTo>
                  <a:pt x="441" y="0"/>
                  <a:pt x="0" y="442"/>
                  <a:pt x="0" y="987"/>
                </a:cubicBezTo>
                <a:lnTo>
                  <a:pt x="0" y="987"/>
                </a:lnTo>
                <a:cubicBezTo>
                  <a:pt x="0" y="1241"/>
                  <a:pt x="95" y="1472"/>
                  <a:pt x="252" y="16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14">
            <a:extLst>
              <a:ext uri="{FF2B5EF4-FFF2-40B4-BE49-F238E27FC236}">
                <a16:creationId xmlns:a16="http://schemas.microsoft.com/office/drawing/2014/main" id="{1AC22034-87D5-5746-B591-166F2F36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593" y="5572630"/>
            <a:ext cx="1109595" cy="714095"/>
          </a:xfrm>
          <a:custGeom>
            <a:avLst/>
            <a:gdLst>
              <a:gd name="T0" fmla="*/ 445 w 890"/>
              <a:gd name="T1" fmla="*/ 574 h 575"/>
              <a:gd name="T2" fmla="*/ 889 w 890"/>
              <a:gd name="T3" fmla="*/ 0 h 575"/>
              <a:gd name="T4" fmla="*/ 0 w 890"/>
              <a:gd name="T5" fmla="*/ 0 h 575"/>
              <a:gd name="T6" fmla="*/ 445 w 890"/>
              <a:gd name="T7" fmla="*/ 574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0" h="575">
                <a:moveTo>
                  <a:pt x="445" y="574"/>
                </a:moveTo>
                <a:lnTo>
                  <a:pt x="889" y="0"/>
                </a:lnTo>
                <a:lnTo>
                  <a:pt x="0" y="0"/>
                </a:lnTo>
                <a:lnTo>
                  <a:pt x="445" y="57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15">
            <a:extLst>
              <a:ext uri="{FF2B5EF4-FFF2-40B4-BE49-F238E27FC236}">
                <a16:creationId xmlns:a16="http://schemas.microsoft.com/office/drawing/2014/main" id="{085FB025-03D6-EB4B-97F3-F43E1442E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44" y="8505916"/>
            <a:ext cx="3103574" cy="2658634"/>
          </a:xfrm>
          <a:custGeom>
            <a:avLst/>
            <a:gdLst>
              <a:gd name="T0" fmla="*/ 2052 w 2493"/>
              <a:gd name="T1" fmla="*/ 1350 h 2133"/>
              <a:gd name="T2" fmla="*/ 2052 w 2493"/>
              <a:gd name="T3" fmla="*/ 1350 h 2133"/>
              <a:gd name="T4" fmla="*/ 2355 w 2493"/>
              <a:gd name="T5" fmla="*/ 623 h 2133"/>
              <a:gd name="T6" fmla="*/ 2492 w 2493"/>
              <a:gd name="T7" fmla="*/ 293 h 2133"/>
              <a:gd name="T8" fmla="*/ 2065 w 2493"/>
              <a:gd name="T9" fmla="*/ 199 h 2133"/>
              <a:gd name="T10" fmla="*/ 2064 w 2493"/>
              <a:gd name="T11" fmla="*/ 199 h 2133"/>
              <a:gd name="T12" fmla="*/ 1373 w 2493"/>
              <a:gd name="T13" fmla="*/ 48 h 2133"/>
              <a:gd name="T14" fmla="*/ 1374 w 2493"/>
              <a:gd name="T15" fmla="*/ 48 h 2133"/>
              <a:gd name="T16" fmla="*/ 1374 w 2493"/>
              <a:gd name="T17" fmla="*/ 48 h 2133"/>
              <a:gd name="T18" fmla="*/ 1258 w 2493"/>
              <a:gd name="T19" fmla="*/ 25 h 2133"/>
              <a:gd name="T20" fmla="*/ 1258 w 2493"/>
              <a:gd name="T21" fmla="*/ 25 h 2133"/>
              <a:gd name="T22" fmla="*/ 671 w 2493"/>
              <a:gd name="T23" fmla="*/ 129 h 2133"/>
              <a:gd name="T24" fmla="*/ 671 w 2493"/>
              <a:gd name="T25" fmla="*/ 129 h 2133"/>
              <a:gd name="T26" fmla="*/ 252 w 2493"/>
              <a:gd name="T27" fmla="*/ 1461 h 2133"/>
              <a:gd name="T28" fmla="*/ 252 w 2493"/>
              <a:gd name="T29" fmla="*/ 1461 h 2133"/>
              <a:gd name="T30" fmla="*/ 1584 w 2493"/>
              <a:gd name="T31" fmla="*/ 1880 h 2133"/>
              <a:gd name="T32" fmla="*/ 1584 w 2493"/>
              <a:gd name="T33" fmla="*/ 1880 h 2133"/>
              <a:gd name="T34" fmla="*/ 2052 w 2493"/>
              <a:gd name="T35" fmla="*/ 1350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3" h="2133">
                <a:moveTo>
                  <a:pt x="2052" y="1350"/>
                </a:moveTo>
                <a:lnTo>
                  <a:pt x="2052" y="1350"/>
                </a:lnTo>
                <a:lnTo>
                  <a:pt x="2355" y="623"/>
                </a:lnTo>
                <a:lnTo>
                  <a:pt x="2492" y="293"/>
                </a:lnTo>
                <a:lnTo>
                  <a:pt x="2065" y="199"/>
                </a:lnTo>
                <a:lnTo>
                  <a:pt x="2064" y="199"/>
                </a:lnTo>
                <a:lnTo>
                  <a:pt x="1373" y="48"/>
                </a:lnTo>
                <a:lnTo>
                  <a:pt x="1374" y="48"/>
                </a:lnTo>
                <a:lnTo>
                  <a:pt x="1374" y="48"/>
                </a:lnTo>
                <a:cubicBezTo>
                  <a:pt x="1335" y="38"/>
                  <a:pt x="1297" y="31"/>
                  <a:pt x="1258" y="25"/>
                </a:cubicBezTo>
                <a:lnTo>
                  <a:pt x="1258" y="25"/>
                </a:lnTo>
                <a:cubicBezTo>
                  <a:pt x="1063" y="0"/>
                  <a:pt x="859" y="31"/>
                  <a:pt x="671" y="129"/>
                </a:cubicBezTo>
                <a:lnTo>
                  <a:pt x="671" y="129"/>
                </a:lnTo>
                <a:cubicBezTo>
                  <a:pt x="188" y="381"/>
                  <a:pt x="0" y="977"/>
                  <a:pt x="252" y="1461"/>
                </a:cubicBezTo>
                <a:lnTo>
                  <a:pt x="252" y="1461"/>
                </a:lnTo>
                <a:cubicBezTo>
                  <a:pt x="504" y="1944"/>
                  <a:pt x="1100" y="2132"/>
                  <a:pt x="1584" y="1880"/>
                </a:cubicBezTo>
                <a:lnTo>
                  <a:pt x="1584" y="1880"/>
                </a:lnTo>
                <a:cubicBezTo>
                  <a:pt x="1809" y="1762"/>
                  <a:pt x="1970" y="1570"/>
                  <a:pt x="2052" y="13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16">
            <a:extLst>
              <a:ext uri="{FF2B5EF4-FFF2-40B4-BE49-F238E27FC236}">
                <a16:creationId xmlns:a16="http://schemas.microsoft.com/office/drawing/2014/main" id="{B6726353-F701-0141-9B22-0D9277D77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573" y="8802542"/>
            <a:ext cx="889874" cy="983257"/>
          </a:xfrm>
          <a:custGeom>
            <a:avLst/>
            <a:gdLst>
              <a:gd name="T0" fmla="*/ 714 w 715"/>
              <a:gd name="T1" fmla="*/ 129 h 789"/>
              <a:gd name="T2" fmla="*/ 0 w 715"/>
              <a:gd name="T3" fmla="*/ 0 h 789"/>
              <a:gd name="T4" fmla="*/ 410 w 715"/>
              <a:gd name="T5" fmla="*/ 788 h 789"/>
              <a:gd name="T6" fmla="*/ 714 w 715"/>
              <a:gd name="T7" fmla="*/ 129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5" h="789">
                <a:moveTo>
                  <a:pt x="714" y="129"/>
                </a:moveTo>
                <a:lnTo>
                  <a:pt x="0" y="0"/>
                </a:lnTo>
                <a:lnTo>
                  <a:pt x="410" y="788"/>
                </a:lnTo>
                <a:lnTo>
                  <a:pt x="714" y="1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17">
            <a:extLst>
              <a:ext uri="{FF2B5EF4-FFF2-40B4-BE49-F238E27FC236}">
                <a16:creationId xmlns:a16="http://schemas.microsoft.com/office/drawing/2014/main" id="{16223B6E-B532-5C45-A4FB-DAC250906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062" y="5078256"/>
            <a:ext cx="3103570" cy="2653143"/>
          </a:xfrm>
          <a:custGeom>
            <a:avLst/>
            <a:gdLst>
              <a:gd name="T0" fmla="*/ 440 w 2493"/>
              <a:gd name="T1" fmla="*/ 781 h 2132"/>
              <a:gd name="T2" fmla="*/ 440 w 2493"/>
              <a:gd name="T3" fmla="*/ 781 h 2132"/>
              <a:gd name="T4" fmla="*/ 138 w 2493"/>
              <a:gd name="T5" fmla="*/ 1508 h 2132"/>
              <a:gd name="T6" fmla="*/ 0 w 2493"/>
              <a:gd name="T7" fmla="*/ 1838 h 2132"/>
              <a:gd name="T8" fmla="*/ 428 w 2493"/>
              <a:gd name="T9" fmla="*/ 1932 h 2132"/>
              <a:gd name="T10" fmla="*/ 428 w 2493"/>
              <a:gd name="T11" fmla="*/ 1932 h 2132"/>
              <a:gd name="T12" fmla="*/ 1119 w 2493"/>
              <a:gd name="T13" fmla="*/ 2083 h 2132"/>
              <a:gd name="T14" fmla="*/ 1119 w 2493"/>
              <a:gd name="T15" fmla="*/ 2083 h 2132"/>
              <a:gd name="T16" fmla="*/ 1119 w 2493"/>
              <a:gd name="T17" fmla="*/ 2083 h 2132"/>
              <a:gd name="T18" fmla="*/ 1234 w 2493"/>
              <a:gd name="T19" fmla="*/ 2105 h 2132"/>
              <a:gd name="T20" fmla="*/ 1234 w 2493"/>
              <a:gd name="T21" fmla="*/ 2105 h 2132"/>
              <a:gd name="T22" fmla="*/ 1821 w 2493"/>
              <a:gd name="T23" fmla="*/ 2002 h 2132"/>
              <a:gd name="T24" fmla="*/ 1821 w 2493"/>
              <a:gd name="T25" fmla="*/ 2002 h 2132"/>
              <a:gd name="T26" fmla="*/ 2240 w 2493"/>
              <a:gd name="T27" fmla="*/ 671 h 2132"/>
              <a:gd name="T28" fmla="*/ 2240 w 2493"/>
              <a:gd name="T29" fmla="*/ 671 h 2132"/>
              <a:gd name="T30" fmla="*/ 908 w 2493"/>
              <a:gd name="T31" fmla="*/ 252 h 2132"/>
              <a:gd name="T32" fmla="*/ 908 w 2493"/>
              <a:gd name="T33" fmla="*/ 252 h 2132"/>
              <a:gd name="T34" fmla="*/ 440 w 2493"/>
              <a:gd name="T35" fmla="*/ 78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3" h="2132">
                <a:moveTo>
                  <a:pt x="440" y="781"/>
                </a:moveTo>
                <a:lnTo>
                  <a:pt x="440" y="781"/>
                </a:lnTo>
                <a:lnTo>
                  <a:pt x="138" y="1508"/>
                </a:lnTo>
                <a:lnTo>
                  <a:pt x="0" y="1838"/>
                </a:lnTo>
                <a:lnTo>
                  <a:pt x="428" y="1932"/>
                </a:lnTo>
                <a:lnTo>
                  <a:pt x="428" y="1932"/>
                </a:lnTo>
                <a:lnTo>
                  <a:pt x="1119" y="2083"/>
                </a:lnTo>
                <a:lnTo>
                  <a:pt x="1119" y="2083"/>
                </a:lnTo>
                <a:lnTo>
                  <a:pt x="1119" y="2083"/>
                </a:lnTo>
                <a:cubicBezTo>
                  <a:pt x="1157" y="2093"/>
                  <a:pt x="1195" y="2100"/>
                  <a:pt x="1234" y="2105"/>
                </a:cubicBezTo>
                <a:lnTo>
                  <a:pt x="1234" y="2105"/>
                </a:lnTo>
                <a:cubicBezTo>
                  <a:pt x="1429" y="2131"/>
                  <a:pt x="1634" y="2100"/>
                  <a:pt x="1821" y="2002"/>
                </a:cubicBezTo>
                <a:lnTo>
                  <a:pt x="1821" y="2002"/>
                </a:lnTo>
                <a:cubicBezTo>
                  <a:pt x="2305" y="1750"/>
                  <a:pt x="2492" y="1154"/>
                  <a:pt x="2240" y="671"/>
                </a:cubicBezTo>
                <a:lnTo>
                  <a:pt x="2240" y="671"/>
                </a:lnTo>
                <a:cubicBezTo>
                  <a:pt x="1988" y="188"/>
                  <a:pt x="1392" y="0"/>
                  <a:pt x="908" y="252"/>
                </a:cubicBezTo>
                <a:lnTo>
                  <a:pt x="908" y="252"/>
                </a:lnTo>
                <a:cubicBezTo>
                  <a:pt x="683" y="369"/>
                  <a:pt x="523" y="561"/>
                  <a:pt x="440" y="7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18">
            <a:extLst>
              <a:ext uri="{FF2B5EF4-FFF2-40B4-BE49-F238E27FC236}">
                <a16:creationId xmlns:a16="http://schemas.microsoft.com/office/drawing/2014/main" id="{DF0DBD3B-008E-3345-9012-465A04D6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838" y="6451517"/>
            <a:ext cx="889874" cy="983257"/>
          </a:xfrm>
          <a:custGeom>
            <a:avLst/>
            <a:gdLst>
              <a:gd name="T0" fmla="*/ 0 w 715"/>
              <a:gd name="T1" fmla="*/ 658 h 788"/>
              <a:gd name="T2" fmla="*/ 714 w 715"/>
              <a:gd name="T3" fmla="*/ 787 h 788"/>
              <a:gd name="T4" fmla="*/ 303 w 715"/>
              <a:gd name="T5" fmla="*/ 0 h 788"/>
              <a:gd name="T6" fmla="*/ 0 w 715"/>
              <a:gd name="T7" fmla="*/ 65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5" h="788">
                <a:moveTo>
                  <a:pt x="0" y="658"/>
                </a:moveTo>
                <a:lnTo>
                  <a:pt x="714" y="787"/>
                </a:lnTo>
                <a:lnTo>
                  <a:pt x="303" y="0"/>
                </a:lnTo>
                <a:lnTo>
                  <a:pt x="0" y="65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319">
            <a:extLst>
              <a:ext uri="{FF2B5EF4-FFF2-40B4-BE49-F238E27FC236}">
                <a16:creationId xmlns:a16="http://schemas.microsoft.com/office/drawing/2014/main" id="{F80FB1CB-6F5D-A943-B355-A21AB8E6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667" y="5105723"/>
            <a:ext cx="3114557" cy="2669620"/>
          </a:xfrm>
          <a:custGeom>
            <a:avLst/>
            <a:gdLst>
              <a:gd name="T0" fmla="*/ 1383 w 2500"/>
              <a:gd name="T1" fmla="*/ 2080 h 2142"/>
              <a:gd name="T2" fmla="*/ 1383 w 2500"/>
              <a:gd name="T3" fmla="*/ 2080 h 2142"/>
              <a:gd name="T4" fmla="*/ 2150 w 2500"/>
              <a:gd name="T5" fmla="*/ 1903 h 2142"/>
              <a:gd name="T6" fmla="*/ 2499 w 2500"/>
              <a:gd name="T7" fmla="*/ 1823 h 2142"/>
              <a:gd name="T8" fmla="*/ 2326 w 2500"/>
              <a:gd name="T9" fmla="*/ 1421 h 2142"/>
              <a:gd name="T10" fmla="*/ 2326 w 2500"/>
              <a:gd name="T11" fmla="*/ 1421 h 2142"/>
              <a:gd name="T12" fmla="*/ 2048 w 2500"/>
              <a:gd name="T13" fmla="*/ 771 h 2142"/>
              <a:gd name="T14" fmla="*/ 2048 w 2500"/>
              <a:gd name="T15" fmla="*/ 772 h 2142"/>
              <a:gd name="T16" fmla="*/ 2048 w 2500"/>
              <a:gd name="T17" fmla="*/ 772 h 2142"/>
              <a:gd name="T18" fmla="*/ 1999 w 2500"/>
              <a:gd name="T19" fmla="*/ 665 h 2142"/>
              <a:gd name="T20" fmla="*/ 1999 w 2500"/>
              <a:gd name="T21" fmla="*/ 665 h 2142"/>
              <a:gd name="T22" fmla="*/ 1574 w 2500"/>
              <a:gd name="T23" fmla="*/ 247 h 2142"/>
              <a:gd name="T24" fmla="*/ 1574 w 2500"/>
              <a:gd name="T25" fmla="*/ 247 h 2142"/>
              <a:gd name="T26" fmla="*/ 247 w 2500"/>
              <a:gd name="T27" fmla="*/ 680 h 2142"/>
              <a:gd name="T28" fmla="*/ 247 w 2500"/>
              <a:gd name="T29" fmla="*/ 680 h 2142"/>
              <a:gd name="T30" fmla="*/ 679 w 2500"/>
              <a:gd name="T31" fmla="*/ 2006 h 2142"/>
              <a:gd name="T32" fmla="*/ 679 w 2500"/>
              <a:gd name="T33" fmla="*/ 2006 h 2142"/>
              <a:gd name="T34" fmla="*/ 1383 w 2500"/>
              <a:gd name="T35" fmla="*/ 208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0" h="2142">
                <a:moveTo>
                  <a:pt x="1383" y="2080"/>
                </a:moveTo>
                <a:lnTo>
                  <a:pt x="1383" y="2080"/>
                </a:lnTo>
                <a:lnTo>
                  <a:pt x="2150" y="1903"/>
                </a:lnTo>
                <a:lnTo>
                  <a:pt x="2499" y="1823"/>
                </a:lnTo>
                <a:lnTo>
                  <a:pt x="2326" y="1421"/>
                </a:lnTo>
                <a:lnTo>
                  <a:pt x="2326" y="1421"/>
                </a:lnTo>
                <a:lnTo>
                  <a:pt x="2048" y="771"/>
                </a:lnTo>
                <a:lnTo>
                  <a:pt x="2048" y="772"/>
                </a:lnTo>
                <a:lnTo>
                  <a:pt x="2048" y="772"/>
                </a:lnTo>
                <a:cubicBezTo>
                  <a:pt x="2034" y="735"/>
                  <a:pt x="2017" y="699"/>
                  <a:pt x="1999" y="665"/>
                </a:cubicBezTo>
                <a:lnTo>
                  <a:pt x="1999" y="665"/>
                </a:lnTo>
                <a:cubicBezTo>
                  <a:pt x="1907" y="491"/>
                  <a:pt x="1762" y="342"/>
                  <a:pt x="1574" y="247"/>
                </a:cubicBezTo>
                <a:lnTo>
                  <a:pt x="1574" y="247"/>
                </a:lnTo>
                <a:cubicBezTo>
                  <a:pt x="1088" y="0"/>
                  <a:pt x="493" y="194"/>
                  <a:pt x="247" y="680"/>
                </a:cubicBezTo>
                <a:lnTo>
                  <a:pt x="247" y="680"/>
                </a:lnTo>
                <a:cubicBezTo>
                  <a:pt x="0" y="1166"/>
                  <a:pt x="194" y="1759"/>
                  <a:pt x="679" y="2006"/>
                </a:cubicBezTo>
                <a:lnTo>
                  <a:pt x="679" y="2006"/>
                </a:lnTo>
                <a:cubicBezTo>
                  <a:pt x="906" y="2121"/>
                  <a:pt x="1156" y="2141"/>
                  <a:pt x="1383" y="20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20">
            <a:extLst>
              <a:ext uri="{FF2B5EF4-FFF2-40B4-BE49-F238E27FC236}">
                <a16:creationId xmlns:a16="http://schemas.microsoft.com/office/drawing/2014/main" id="{00FBAB18-33E8-1D44-92EC-80C3D5AE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081" y="6473489"/>
            <a:ext cx="889874" cy="988747"/>
          </a:xfrm>
          <a:custGeom>
            <a:avLst/>
            <a:gdLst>
              <a:gd name="T0" fmla="*/ 713 w 714"/>
              <a:gd name="T1" fmla="*/ 655 h 792"/>
              <a:gd name="T2" fmla="*/ 403 w 714"/>
              <a:gd name="T3" fmla="*/ 0 h 792"/>
              <a:gd name="T4" fmla="*/ 0 w 714"/>
              <a:gd name="T5" fmla="*/ 791 h 792"/>
              <a:gd name="T6" fmla="*/ 713 w 714"/>
              <a:gd name="T7" fmla="*/ 655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" h="792">
                <a:moveTo>
                  <a:pt x="713" y="655"/>
                </a:moveTo>
                <a:lnTo>
                  <a:pt x="403" y="0"/>
                </a:lnTo>
                <a:lnTo>
                  <a:pt x="0" y="791"/>
                </a:lnTo>
                <a:lnTo>
                  <a:pt x="713" y="65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21">
            <a:extLst>
              <a:ext uri="{FF2B5EF4-FFF2-40B4-BE49-F238E27FC236}">
                <a16:creationId xmlns:a16="http://schemas.microsoft.com/office/drawing/2014/main" id="{616BAC5B-5E97-DF4E-8222-43511883F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552" y="8461972"/>
            <a:ext cx="3114558" cy="2669620"/>
          </a:xfrm>
          <a:custGeom>
            <a:avLst/>
            <a:gdLst>
              <a:gd name="T0" fmla="*/ 1116 w 2500"/>
              <a:gd name="T1" fmla="*/ 61 h 2142"/>
              <a:gd name="T2" fmla="*/ 1116 w 2500"/>
              <a:gd name="T3" fmla="*/ 61 h 2142"/>
              <a:gd name="T4" fmla="*/ 348 w 2500"/>
              <a:gd name="T5" fmla="*/ 237 h 2142"/>
              <a:gd name="T6" fmla="*/ 0 w 2500"/>
              <a:gd name="T7" fmla="*/ 317 h 2142"/>
              <a:gd name="T8" fmla="*/ 172 w 2500"/>
              <a:gd name="T9" fmla="*/ 720 h 2142"/>
              <a:gd name="T10" fmla="*/ 172 w 2500"/>
              <a:gd name="T11" fmla="*/ 720 h 2142"/>
              <a:gd name="T12" fmla="*/ 451 w 2500"/>
              <a:gd name="T13" fmla="*/ 1370 h 2142"/>
              <a:gd name="T14" fmla="*/ 451 w 2500"/>
              <a:gd name="T15" fmla="*/ 1370 h 2142"/>
              <a:gd name="T16" fmla="*/ 451 w 2500"/>
              <a:gd name="T17" fmla="*/ 1370 h 2142"/>
              <a:gd name="T18" fmla="*/ 499 w 2500"/>
              <a:gd name="T19" fmla="*/ 1477 h 2142"/>
              <a:gd name="T20" fmla="*/ 499 w 2500"/>
              <a:gd name="T21" fmla="*/ 1477 h 2142"/>
              <a:gd name="T22" fmla="*/ 924 w 2500"/>
              <a:gd name="T23" fmla="*/ 1894 h 2142"/>
              <a:gd name="T24" fmla="*/ 924 w 2500"/>
              <a:gd name="T25" fmla="*/ 1894 h 2142"/>
              <a:gd name="T26" fmla="*/ 2251 w 2500"/>
              <a:gd name="T27" fmla="*/ 1462 h 2142"/>
              <a:gd name="T28" fmla="*/ 2251 w 2500"/>
              <a:gd name="T29" fmla="*/ 1462 h 2142"/>
              <a:gd name="T30" fmla="*/ 1819 w 2500"/>
              <a:gd name="T31" fmla="*/ 134 h 2142"/>
              <a:gd name="T32" fmla="*/ 1819 w 2500"/>
              <a:gd name="T33" fmla="*/ 134 h 2142"/>
              <a:gd name="T34" fmla="*/ 1116 w 2500"/>
              <a:gd name="T35" fmla="*/ 6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0" h="2142">
                <a:moveTo>
                  <a:pt x="1116" y="61"/>
                </a:moveTo>
                <a:lnTo>
                  <a:pt x="1116" y="61"/>
                </a:lnTo>
                <a:lnTo>
                  <a:pt x="348" y="237"/>
                </a:lnTo>
                <a:lnTo>
                  <a:pt x="0" y="317"/>
                </a:lnTo>
                <a:lnTo>
                  <a:pt x="172" y="720"/>
                </a:lnTo>
                <a:lnTo>
                  <a:pt x="172" y="720"/>
                </a:lnTo>
                <a:lnTo>
                  <a:pt x="451" y="1370"/>
                </a:lnTo>
                <a:lnTo>
                  <a:pt x="451" y="1370"/>
                </a:lnTo>
                <a:lnTo>
                  <a:pt x="451" y="1370"/>
                </a:lnTo>
                <a:cubicBezTo>
                  <a:pt x="465" y="1406"/>
                  <a:pt x="481" y="1442"/>
                  <a:pt x="499" y="1477"/>
                </a:cubicBezTo>
                <a:lnTo>
                  <a:pt x="499" y="1477"/>
                </a:lnTo>
                <a:cubicBezTo>
                  <a:pt x="591" y="1650"/>
                  <a:pt x="735" y="1798"/>
                  <a:pt x="924" y="1894"/>
                </a:cubicBezTo>
                <a:lnTo>
                  <a:pt x="924" y="1894"/>
                </a:lnTo>
                <a:cubicBezTo>
                  <a:pt x="1411" y="2141"/>
                  <a:pt x="2004" y="1948"/>
                  <a:pt x="2251" y="1462"/>
                </a:cubicBezTo>
                <a:lnTo>
                  <a:pt x="2251" y="1462"/>
                </a:lnTo>
                <a:cubicBezTo>
                  <a:pt x="2499" y="975"/>
                  <a:pt x="2305" y="381"/>
                  <a:pt x="1819" y="134"/>
                </a:cubicBezTo>
                <a:lnTo>
                  <a:pt x="1819" y="134"/>
                </a:lnTo>
                <a:cubicBezTo>
                  <a:pt x="1592" y="19"/>
                  <a:pt x="1343" y="0"/>
                  <a:pt x="1116" y="6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2">
            <a:extLst>
              <a:ext uri="{FF2B5EF4-FFF2-40B4-BE49-F238E27FC236}">
                <a16:creationId xmlns:a16="http://schemas.microsoft.com/office/drawing/2014/main" id="{2B76F3F3-3092-AF41-A60A-1C046DCD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25" y="8780568"/>
            <a:ext cx="889874" cy="988747"/>
          </a:xfrm>
          <a:custGeom>
            <a:avLst/>
            <a:gdLst>
              <a:gd name="T0" fmla="*/ 0 w 714"/>
              <a:gd name="T1" fmla="*/ 135 h 793"/>
              <a:gd name="T2" fmla="*/ 311 w 714"/>
              <a:gd name="T3" fmla="*/ 792 h 793"/>
              <a:gd name="T4" fmla="*/ 713 w 714"/>
              <a:gd name="T5" fmla="*/ 0 h 793"/>
              <a:gd name="T6" fmla="*/ 0 w 714"/>
              <a:gd name="T7" fmla="*/ 135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" h="793">
                <a:moveTo>
                  <a:pt x="0" y="135"/>
                </a:moveTo>
                <a:lnTo>
                  <a:pt x="311" y="792"/>
                </a:lnTo>
                <a:lnTo>
                  <a:pt x="713" y="0"/>
                </a:lnTo>
                <a:lnTo>
                  <a:pt x="0" y="1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23">
            <a:extLst>
              <a:ext uri="{FF2B5EF4-FFF2-40B4-BE49-F238E27FC236}">
                <a16:creationId xmlns:a16="http://schemas.microsoft.com/office/drawing/2014/main" id="{0527D931-8BD8-1942-9023-0CBB409F3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932" y="6879973"/>
            <a:ext cx="2449899" cy="2444406"/>
          </a:xfrm>
          <a:custGeom>
            <a:avLst/>
            <a:gdLst>
              <a:gd name="T0" fmla="*/ 1964 w 1965"/>
              <a:gd name="T1" fmla="*/ 981 h 1964"/>
              <a:gd name="T2" fmla="*/ 1964 w 1965"/>
              <a:gd name="T3" fmla="*/ 981 h 1964"/>
              <a:gd name="T4" fmla="*/ 982 w 1965"/>
              <a:gd name="T5" fmla="*/ 1963 h 1964"/>
              <a:gd name="T6" fmla="*/ 982 w 1965"/>
              <a:gd name="T7" fmla="*/ 1963 h 1964"/>
              <a:gd name="T8" fmla="*/ 0 w 1965"/>
              <a:gd name="T9" fmla="*/ 981 h 1964"/>
              <a:gd name="T10" fmla="*/ 0 w 1965"/>
              <a:gd name="T11" fmla="*/ 981 h 1964"/>
              <a:gd name="T12" fmla="*/ 982 w 1965"/>
              <a:gd name="T13" fmla="*/ 0 h 1964"/>
              <a:gd name="T14" fmla="*/ 982 w 1965"/>
              <a:gd name="T15" fmla="*/ 0 h 1964"/>
              <a:gd name="T16" fmla="*/ 1964 w 1965"/>
              <a:gd name="T17" fmla="*/ 981 h 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5" h="1964">
                <a:moveTo>
                  <a:pt x="1964" y="981"/>
                </a:moveTo>
                <a:lnTo>
                  <a:pt x="1964" y="981"/>
                </a:lnTo>
                <a:cubicBezTo>
                  <a:pt x="1964" y="1523"/>
                  <a:pt x="1524" y="1963"/>
                  <a:pt x="982" y="1963"/>
                </a:cubicBezTo>
                <a:lnTo>
                  <a:pt x="982" y="1963"/>
                </a:lnTo>
                <a:cubicBezTo>
                  <a:pt x="439" y="1963"/>
                  <a:pt x="0" y="1523"/>
                  <a:pt x="0" y="981"/>
                </a:cubicBezTo>
                <a:lnTo>
                  <a:pt x="0" y="981"/>
                </a:lnTo>
                <a:cubicBezTo>
                  <a:pt x="0" y="439"/>
                  <a:pt x="439" y="0"/>
                  <a:pt x="982" y="0"/>
                </a:cubicBezTo>
                <a:lnTo>
                  <a:pt x="982" y="0"/>
                </a:lnTo>
                <a:cubicBezTo>
                  <a:pt x="1524" y="0"/>
                  <a:pt x="1964" y="439"/>
                  <a:pt x="1964" y="98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09E9803-E88E-974F-BE89-DDBDEC6A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050" y="5962183"/>
            <a:ext cx="943645" cy="938518"/>
          </a:xfrm>
          <a:custGeom>
            <a:avLst/>
            <a:gdLst>
              <a:gd name="connsiteX0" fmla="*/ 191994 w 943645"/>
              <a:gd name="connsiteY0" fmla="*/ 635295 h 938518"/>
              <a:gd name="connsiteX1" fmla="*/ 53833 w 943645"/>
              <a:gd name="connsiteY1" fmla="*/ 771994 h 938518"/>
              <a:gd name="connsiteX2" fmla="*/ 30184 w 943645"/>
              <a:gd name="connsiteY2" fmla="*/ 829159 h 938518"/>
              <a:gd name="connsiteX3" fmla="*/ 53833 w 943645"/>
              <a:gd name="connsiteY3" fmla="*/ 885082 h 938518"/>
              <a:gd name="connsiteX4" fmla="*/ 111089 w 943645"/>
              <a:gd name="connsiteY4" fmla="*/ 907450 h 938518"/>
              <a:gd name="connsiteX5" fmla="*/ 168345 w 943645"/>
              <a:gd name="connsiteY5" fmla="*/ 885082 h 938518"/>
              <a:gd name="connsiteX6" fmla="*/ 305262 w 943645"/>
              <a:gd name="connsiteY6" fmla="*/ 748382 h 938518"/>
              <a:gd name="connsiteX7" fmla="*/ 191994 w 943645"/>
              <a:gd name="connsiteY7" fmla="*/ 635295 h 938518"/>
              <a:gd name="connsiteX8" fmla="*/ 270410 w 943645"/>
              <a:gd name="connsiteY8" fmla="*/ 557003 h 938518"/>
              <a:gd name="connsiteX9" fmla="*/ 218133 w 943645"/>
              <a:gd name="connsiteY9" fmla="*/ 609198 h 938518"/>
              <a:gd name="connsiteX10" fmla="*/ 331400 w 943645"/>
              <a:gd name="connsiteY10" fmla="*/ 722285 h 938518"/>
              <a:gd name="connsiteX11" fmla="*/ 383677 w 943645"/>
              <a:gd name="connsiteY11" fmla="*/ 670091 h 938518"/>
              <a:gd name="connsiteX12" fmla="*/ 321443 w 943645"/>
              <a:gd name="connsiteY12" fmla="*/ 619139 h 938518"/>
              <a:gd name="connsiteX13" fmla="*/ 270410 w 943645"/>
              <a:gd name="connsiteY13" fmla="*/ 557003 h 938518"/>
              <a:gd name="connsiteX14" fmla="*/ 219378 w 943645"/>
              <a:gd name="connsiteY14" fmla="*/ 286090 h 938518"/>
              <a:gd name="connsiteX15" fmla="*/ 234314 w 943645"/>
              <a:gd name="connsiteY15" fmla="*/ 303488 h 938518"/>
              <a:gd name="connsiteX16" fmla="*/ 343847 w 943645"/>
              <a:gd name="connsiteY16" fmla="*/ 596770 h 938518"/>
              <a:gd name="connsiteX17" fmla="*/ 877821 w 943645"/>
              <a:gd name="connsiteY17" fmla="*/ 596770 h 938518"/>
              <a:gd name="connsiteX18" fmla="*/ 898981 w 943645"/>
              <a:gd name="connsiteY18" fmla="*/ 596770 h 938518"/>
              <a:gd name="connsiteX19" fmla="*/ 898981 w 943645"/>
              <a:gd name="connsiteY19" fmla="*/ 619139 h 938518"/>
              <a:gd name="connsiteX20" fmla="*/ 610212 w 943645"/>
              <a:gd name="connsiteY20" fmla="*/ 738441 h 938518"/>
              <a:gd name="connsiteX21" fmla="*/ 411061 w 943645"/>
              <a:gd name="connsiteY21" fmla="*/ 687489 h 938518"/>
              <a:gd name="connsiteX22" fmla="*/ 190750 w 943645"/>
              <a:gd name="connsiteY22" fmla="*/ 906208 h 938518"/>
              <a:gd name="connsiteX23" fmla="*/ 111089 w 943645"/>
              <a:gd name="connsiteY23" fmla="*/ 938518 h 938518"/>
              <a:gd name="connsiteX24" fmla="*/ 32673 w 943645"/>
              <a:gd name="connsiteY24" fmla="*/ 906208 h 938518"/>
              <a:gd name="connsiteX25" fmla="*/ 32673 w 943645"/>
              <a:gd name="connsiteY25" fmla="*/ 749625 h 938518"/>
              <a:gd name="connsiteX26" fmla="*/ 252984 w 943645"/>
              <a:gd name="connsiteY26" fmla="*/ 529663 h 938518"/>
              <a:gd name="connsiteX27" fmla="*/ 203197 w 943645"/>
              <a:gd name="connsiteY27" fmla="*/ 301003 h 938518"/>
              <a:gd name="connsiteX28" fmla="*/ 219378 w 943645"/>
              <a:gd name="connsiteY28" fmla="*/ 286090 h 938518"/>
              <a:gd name="connsiteX29" fmla="*/ 612571 w 943645"/>
              <a:gd name="connsiteY29" fmla="*/ 126792 h 938518"/>
              <a:gd name="connsiteX30" fmla="*/ 628749 w 943645"/>
              <a:gd name="connsiteY30" fmla="*/ 143031 h 938518"/>
              <a:gd name="connsiteX31" fmla="*/ 628749 w 943645"/>
              <a:gd name="connsiteY31" fmla="*/ 179258 h 938518"/>
              <a:gd name="connsiteX32" fmla="*/ 682263 w 943645"/>
              <a:gd name="connsiteY32" fmla="*/ 221731 h 938518"/>
              <a:gd name="connsiteX33" fmla="*/ 669818 w 943645"/>
              <a:gd name="connsiteY33" fmla="*/ 241718 h 938518"/>
              <a:gd name="connsiteX34" fmla="*/ 651150 w 943645"/>
              <a:gd name="connsiteY34" fmla="*/ 229226 h 938518"/>
              <a:gd name="connsiteX35" fmla="*/ 618793 w 943645"/>
              <a:gd name="connsiteY35" fmla="*/ 211738 h 938518"/>
              <a:gd name="connsiteX36" fmla="*/ 582702 w 943645"/>
              <a:gd name="connsiteY36" fmla="*/ 225479 h 938518"/>
              <a:gd name="connsiteX37" fmla="*/ 566524 w 943645"/>
              <a:gd name="connsiteY37" fmla="*/ 260456 h 938518"/>
              <a:gd name="connsiteX38" fmla="*/ 612571 w 943645"/>
              <a:gd name="connsiteY38" fmla="*/ 312923 h 938518"/>
              <a:gd name="connsiteX39" fmla="*/ 615060 w 943645"/>
              <a:gd name="connsiteY39" fmla="*/ 312923 h 938518"/>
              <a:gd name="connsiteX40" fmla="*/ 689730 w 943645"/>
              <a:gd name="connsiteY40" fmla="*/ 399118 h 938518"/>
              <a:gd name="connsiteX41" fmla="*/ 663595 w 943645"/>
              <a:gd name="connsiteY41" fmla="*/ 455332 h 938518"/>
              <a:gd name="connsiteX42" fmla="*/ 628749 w 943645"/>
              <a:gd name="connsiteY42" fmla="*/ 475320 h 938518"/>
              <a:gd name="connsiteX43" fmla="*/ 628749 w 943645"/>
              <a:gd name="connsiteY43" fmla="*/ 510297 h 938518"/>
              <a:gd name="connsiteX44" fmla="*/ 612571 w 943645"/>
              <a:gd name="connsiteY44" fmla="*/ 526537 h 938518"/>
              <a:gd name="connsiteX45" fmla="*/ 596392 w 943645"/>
              <a:gd name="connsiteY45" fmla="*/ 510297 h 938518"/>
              <a:gd name="connsiteX46" fmla="*/ 596392 w 943645"/>
              <a:gd name="connsiteY46" fmla="*/ 477818 h 938518"/>
              <a:gd name="connsiteX47" fmla="*/ 544123 w 943645"/>
              <a:gd name="connsiteY47" fmla="*/ 427850 h 938518"/>
              <a:gd name="connsiteX48" fmla="*/ 556568 w 943645"/>
              <a:gd name="connsiteY48" fmla="*/ 409112 h 938518"/>
              <a:gd name="connsiteX49" fmla="*/ 575235 w 943645"/>
              <a:gd name="connsiteY49" fmla="*/ 421604 h 938518"/>
              <a:gd name="connsiteX50" fmla="*/ 605104 w 943645"/>
              <a:gd name="connsiteY50" fmla="*/ 445339 h 938518"/>
              <a:gd name="connsiteX51" fmla="*/ 606348 w 943645"/>
              <a:gd name="connsiteY51" fmla="*/ 445339 h 938518"/>
              <a:gd name="connsiteX52" fmla="*/ 658617 w 943645"/>
              <a:gd name="connsiteY52" fmla="*/ 396620 h 938518"/>
              <a:gd name="connsiteX53" fmla="*/ 611326 w 943645"/>
              <a:gd name="connsiteY53" fmla="*/ 345403 h 938518"/>
              <a:gd name="connsiteX54" fmla="*/ 610082 w 943645"/>
              <a:gd name="connsiteY54" fmla="*/ 344153 h 938518"/>
              <a:gd name="connsiteX55" fmla="*/ 534167 w 943645"/>
              <a:gd name="connsiteY55" fmla="*/ 259207 h 938518"/>
              <a:gd name="connsiteX56" fmla="*/ 560301 w 943645"/>
              <a:gd name="connsiteY56" fmla="*/ 201744 h 938518"/>
              <a:gd name="connsiteX57" fmla="*/ 596392 w 943645"/>
              <a:gd name="connsiteY57" fmla="*/ 181757 h 938518"/>
              <a:gd name="connsiteX58" fmla="*/ 596392 w 943645"/>
              <a:gd name="connsiteY58" fmla="*/ 143031 h 938518"/>
              <a:gd name="connsiteX59" fmla="*/ 612571 w 943645"/>
              <a:gd name="connsiteY59" fmla="*/ 126792 h 938518"/>
              <a:gd name="connsiteX60" fmla="*/ 611091 w 943645"/>
              <a:gd name="connsiteY60" fmla="*/ 31255 h 938518"/>
              <a:gd name="connsiteX61" fmla="*/ 398556 w 943645"/>
              <a:gd name="connsiteY61" fmla="*/ 120020 h 938518"/>
              <a:gd name="connsiteX62" fmla="*/ 398556 w 943645"/>
              <a:gd name="connsiteY62" fmla="*/ 545090 h 938518"/>
              <a:gd name="connsiteX63" fmla="*/ 823625 w 943645"/>
              <a:gd name="connsiteY63" fmla="*/ 545090 h 938518"/>
              <a:gd name="connsiteX64" fmla="*/ 911140 w 943645"/>
              <a:gd name="connsiteY64" fmla="*/ 332555 h 938518"/>
              <a:gd name="connsiteX65" fmla="*/ 823625 w 943645"/>
              <a:gd name="connsiteY65" fmla="*/ 120020 h 938518"/>
              <a:gd name="connsiteX66" fmla="*/ 611091 w 943645"/>
              <a:gd name="connsiteY66" fmla="*/ 31255 h 938518"/>
              <a:gd name="connsiteX67" fmla="*/ 611091 w 943645"/>
              <a:gd name="connsiteY67" fmla="*/ 0 h 938518"/>
              <a:gd name="connsiteX68" fmla="*/ 846129 w 943645"/>
              <a:gd name="connsiteY68" fmla="*/ 97516 h 938518"/>
              <a:gd name="connsiteX69" fmla="*/ 943645 w 943645"/>
              <a:gd name="connsiteY69" fmla="*/ 332555 h 938518"/>
              <a:gd name="connsiteX70" fmla="*/ 846129 w 943645"/>
              <a:gd name="connsiteY70" fmla="*/ 567593 h 938518"/>
              <a:gd name="connsiteX71" fmla="*/ 611091 w 943645"/>
              <a:gd name="connsiteY71" fmla="*/ 663859 h 938518"/>
              <a:gd name="connsiteX72" fmla="*/ 376052 w 943645"/>
              <a:gd name="connsiteY72" fmla="*/ 567593 h 938518"/>
              <a:gd name="connsiteX73" fmla="*/ 376052 w 943645"/>
              <a:gd name="connsiteY73" fmla="*/ 97516 h 938518"/>
              <a:gd name="connsiteX74" fmla="*/ 611091 w 943645"/>
              <a:gd name="connsiteY74" fmla="*/ 0 h 93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43645" h="938518">
                <a:moveTo>
                  <a:pt x="191994" y="635295"/>
                </a:moveTo>
                <a:lnTo>
                  <a:pt x="53833" y="771994"/>
                </a:lnTo>
                <a:cubicBezTo>
                  <a:pt x="38897" y="786907"/>
                  <a:pt x="30184" y="806790"/>
                  <a:pt x="30184" y="829159"/>
                </a:cubicBezTo>
                <a:cubicBezTo>
                  <a:pt x="30184" y="850285"/>
                  <a:pt x="38897" y="870169"/>
                  <a:pt x="53833" y="885082"/>
                </a:cubicBezTo>
                <a:cubicBezTo>
                  <a:pt x="70014" y="899994"/>
                  <a:pt x="89929" y="907450"/>
                  <a:pt x="111089" y="907450"/>
                </a:cubicBezTo>
                <a:cubicBezTo>
                  <a:pt x="132249" y="907450"/>
                  <a:pt x="153409" y="899994"/>
                  <a:pt x="168345" y="885082"/>
                </a:cubicBezTo>
                <a:lnTo>
                  <a:pt x="305262" y="748382"/>
                </a:lnTo>
                <a:cubicBezTo>
                  <a:pt x="251740" y="729741"/>
                  <a:pt x="210665" y="687489"/>
                  <a:pt x="191994" y="635295"/>
                </a:cubicBezTo>
                <a:close/>
                <a:moveTo>
                  <a:pt x="270410" y="557003"/>
                </a:moveTo>
                <a:lnTo>
                  <a:pt x="218133" y="609198"/>
                </a:lnTo>
                <a:cubicBezTo>
                  <a:pt x="230580" y="666363"/>
                  <a:pt x="274144" y="709858"/>
                  <a:pt x="331400" y="722285"/>
                </a:cubicBezTo>
                <a:lnTo>
                  <a:pt x="383677" y="670091"/>
                </a:lnTo>
                <a:cubicBezTo>
                  <a:pt x="362518" y="655178"/>
                  <a:pt x="340113" y="637780"/>
                  <a:pt x="321443" y="619139"/>
                </a:cubicBezTo>
                <a:cubicBezTo>
                  <a:pt x="301528" y="599256"/>
                  <a:pt x="285346" y="579372"/>
                  <a:pt x="270410" y="557003"/>
                </a:cubicBezTo>
                <a:close/>
                <a:moveTo>
                  <a:pt x="219378" y="286090"/>
                </a:moveTo>
                <a:cubicBezTo>
                  <a:pt x="228091" y="287333"/>
                  <a:pt x="235559" y="294789"/>
                  <a:pt x="234314" y="303488"/>
                </a:cubicBezTo>
                <a:cubicBezTo>
                  <a:pt x="226846" y="412848"/>
                  <a:pt x="266676" y="518479"/>
                  <a:pt x="343847" y="596770"/>
                </a:cubicBezTo>
                <a:cubicBezTo>
                  <a:pt x="490721" y="743411"/>
                  <a:pt x="729703" y="743411"/>
                  <a:pt x="877821" y="596770"/>
                </a:cubicBezTo>
                <a:cubicBezTo>
                  <a:pt x="882800" y="590557"/>
                  <a:pt x="894002" y="590557"/>
                  <a:pt x="898981" y="596770"/>
                </a:cubicBezTo>
                <a:cubicBezTo>
                  <a:pt x="905204" y="602984"/>
                  <a:pt x="905204" y="612926"/>
                  <a:pt x="898981" y="619139"/>
                </a:cubicBezTo>
                <a:cubicBezTo>
                  <a:pt x="819321" y="698673"/>
                  <a:pt x="714766" y="738441"/>
                  <a:pt x="610212" y="738441"/>
                </a:cubicBezTo>
                <a:cubicBezTo>
                  <a:pt x="541754" y="738441"/>
                  <a:pt x="473295" y="721042"/>
                  <a:pt x="411061" y="687489"/>
                </a:cubicBezTo>
                <a:lnTo>
                  <a:pt x="190750" y="906208"/>
                </a:lnTo>
                <a:cubicBezTo>
                  <a:pt x="168345" y="928577"/>
                  <a:pt x="140962" y="938518"/>
                  <a:pt x="111089" y="938518"/>
                </a:cubicBezTo>
                <a:cubicBezTo>
                  <a:pt x="82461" y="938518"/>
                  <a:pt x="53833" y="928577"/>
                  <a:pt x="32673" y="906208"/>
                </a:cubicBezTo>
                <a:cubicBezTo>
                  <a:pt x="-10891" y="863955"/>
                  <a:pt x="-10891" y="793120"/>
                  <a:pt x="32673" y="749625"/>
                </a:cubicBezTo>
                <a:lnTo>
                  <a:pt x="252984" y="529663"/>
                </a:lnTo>
                <a:cubicBezTo>
                  <a:pt x="215644" y="460071"/>
                  <a:pt x="196973" y="380537"/>
                  <a:pt x="203197" y="301003"/>
                </a:cubicBezTo>
                <a:cubicBezTo>
                  <a:pt x="203197" y="292304"/>
                  <a:pt x="210665" y="286090"/>
                  <a:pt x="219378" y="286090"/>
                </a:cubicBezTo>
                <a:close/>
                <a:moveTo>
                  <a:pt x="612571" y="126792"/>
                </a:moveTo>
                <a:cubicBezTo>
                  <a:pt x="621282" y="126792"/>
                  <a:pt x="628749" y="134287"/>
                  <a:pt x="628749" y="143031"/>
                </a:cubicBezTo>
                <a:lnTo>
                  <a:pt x="628749" y="179258"/>
                </a:lnTo>
                <a:cubicBezTo>
                  <a:pt x="647417" y="183006"/>
                  <a:pt x="674796" y="192999"/>
                  <a:pt x="682263" y="221731"/>
                </a:cubicBezTo>
                <a:cubicBezTo>
                  <a:pt x="683508" y="230476"/>
                  <a:pt x="678530" y="239220"/>
                  <a:pt x="669818" y="241718"/>
                </a:cubicBezTo>
                <a:cubicBezTo>
                  <a:pt x="661106" y="242968"/>
                  <a:pt x="652395" y="237971"/>
                  <a:pt x="651150" y="229226"/>
                </a:cubicBezTo>
                <a:cubicBezTo>
                  <a:pt x="646172" y="211738"/>
                  <a:pt x="618793" y="211738"/>
                  <a:pt x="618793" y="211738"/>
                </a:cubicBezTo>
                <a:cubicBezTo>
                  <a:pt x="605104" y="210488"/>
                  <a:pt x="592659" y="215485"/>
                  <a:pt x="582702" y="225479"/>
                </a:cubicBezTo>
                <a:cubicBezTo>
                  <a:pt x="572746" y="234223"/>
                  <a:pt x="566524" y="246715"/>
                  <a:pt x="566524" y="260456"/>
                </a:cubicBezTo>
                <a:cubicBezTo>
                  <a:pt x="565279" y="287939"/>
                  <a:pt x="586436" y="310425"/>
                  <a:pt x="612571" y="312923"/>
                </a:cubicBezTo>
                <a:lnTo>
                  <a:pt x="615060" y="312923"/>
                </a:lnTo>
                <a:cubicBezTo>
                  <a:pt x="658617" y="315422"/>
                  <a:pt x="690975" y="352898"/>
                  <a:pt x="689730" y="399118"/>
                </a:cubicBezTo>
                <a:cubicBezTo>
                  <a:pt x="689730" y="420355"/>
                  <a:pt x="679774" y="440342"/>
                  <a:pt x="663595" y="455332"/>
                </a:cubicBezTo>
                <a:cubicBezTo>
                  <a:pt x="654884" y="465326"/>
                  <a:pt x="641194" y="471572"/>
                  <a:pt x="628749" y="475320"/>
                </a:cubicBezTo>
                <a:lnTo>
                  <a:pt x="628749" y="510297"/>
                </a:lnTo>
                <a:cubicBezTo>
                  <a:pt x="628749" y="517793"/>
                  <a:pt x="621282" y="526537"/>
                  <a:pt x="612571" y="526537"/>
                </a:cubicBezTo>
                <a:cubicBezTo>
                  <a:pt x="603859" y="526537"/>
                  <a:pt x="596392" y="517793"/>
                  <a:pt x="596392" y="510297"/>
                </a:cubicBezTo>
                <a:lnTo>
                  <a:pt x="596392" y="477818"/>
                </a:lnTo>
                <a:cubicBezTo>
                  <a:pt x="577724" y="475320"/>
                  <a:pt x="550345" y="462828"/>
                  <a:pt x="544123" y="427850"/>
                </a:cubicBezTo>
                <a:cubicBezTo>
                  <a:pt x="542878" y="419106"/>
                  <a:pt x="547856" y="410361"/>
                  <a:pt x="556568" y="409112"/>
                </a:cubicBezTo>
                <a:cubicBezTo>
                  <a:pt x="564035" y="407863"/>
                  <a:pt x="572746" y="412860"/>
                  <a:pt x="575235" y="421604"/>
                </a:cubicBezTo>
                <a:cubicBezTo>
                  <a:pt x="580213" y="446588"/>
                  <a:pt x="603859" y="445339"/>
                  <a:pt x="605104" y="445339"/>
                </a:cubicBezTo>
                <a:lnTo>
                  <a:pt x="606348" y="445339"/>
                </a:lnTo>
                <a:cubicBezTo>
                  <a:pt x="633727" y="447837"/>
                  <a:pt x="658617" y="425352"/>
                  <a:pt x="658617" y="396620"/>
                </a:cubicBezTo>
                <a:cubicBezTo>
                  <a:pt x="659862" y="369138"/>
                  <a:pt x="638705" y="346652"/>
                  <a:pt x="611326" y="345403"/>
                </a:cubicBezTo>
                <a:lnTo>
                  <a:pt x="610082" y="344153"/>
                </a:lnTo>
                <a:cubicBezTo>
                  <a:pt x="566524" y="340406"/>
                  <a:pt x="532922" y="302930"/>
                  <a:pt x="534167" y="259207"/>
                </a:cubicBezTo>
                <a:cubicBezTo>
                  <a:pt x="535411" y="236722"/>
                  <a:pt x="545367" y="216734"/>
                  <a:pt x="560301" y="201744"/>
                </a:cubicBezTo>
                <a:cubicBezTo>
                  <a:pt x="571502" y="191750"/>
                  <a:pt x="583947" y="185504"/>
                  <a:pt x="596392" y="181757"/>
                </a:cubicBezTo>
                <a:lnTo>
                  <a:pt x="596392" y="143031"/>
                </a:lnTo>
                <a:cubicBezTo>
                  <a:pt x="596392" y="134287"/>
                  <a:pt x="603859" y="126792"/>
                  <a:pt x="612571" y="126792"/>
                </a:cubicBezTo>
                <a:close/>
                <a:moveTo>
                  <a:pt x="611091" y="31255"/>
                </a:moveTo>
                <a:cubicBezTo>
                  <a:pt x="534828" y="31255"/>
                  <a:pt x="457315" y="61260"/>
                  <a:pt x="398556" y="120020"/>
                </a:cubicBezTo>
                <a:cubicBezTo>
                  <a:pt x="281037" y="237539"/>
                  <a:pt x="281037" y="427570"/>
                  <a:pt x="398556" y="545090"/>
                </a:cubicBezTo>
                <a:cubicBezTo>
                  <a:pt x="516075" y="661359"/>
                  <a:pt x="706106" y="661359"/>
                  <a:pt x="823625" y="545090"/>
                </a:cubicBezTo>
                <a:cubicBezTo>
                  <a:pt x="879885" y="487580"/>
                  <a:pt x="911140" y="412568"/>
                  <a:pt x="911140" y="332555"/>
                </a:cubicBezTo>
                <a:cubicBezTo>
                  <a:pt x="911140" y="252541"/>
                  <a:pt x="879885" y="176279"/>
                  <a:pt x="823625" y="120020"/>
                </a:cubicBezTo>
                <a:cubicBezTo>
                  <a:pt x="764866" y="61260"/>
                  <a:pt x="688603" y="31255"/>
                  <a:pt x="611091" y="31255"/>
                </a:cubicBezTo>
                <a:close/>
                <a:moveTo>
                  <a:pt x="611091" y="0"/>
                </a:moveTo>
                <a:cubicBezTo>
                  <a:pt x="696104" y="0"/>
                  <a:pt x="781118" y="32505"/>
                  <a:pt x="846129" y="97516"/>
                </a:cubicBezTo>
                <a:cubicBezTo>
                  <a:pt x="908639" y="160026"/>
                  <a:pt x="943645" y="243790"/>
                  <a:pt x="943645" y="332555"/>
                </a:cubicBezTo>
                <a:cubicBezTo>
                  <a:pt x="943645" y="421319"/>
                  <a:pt x="908639" y="503833"/>
                  <a:pt x="846129" y="567593"/>
                </a:cubicBezTo>
                <a:cubicBezTo>
                  <a:pt x="781118" y="632604"/>
                  <a:pt x="696104" y="663859"/>
                  <a:pt x="611091" y="663859"/>
                </a:cubicBezTo>
                <a:cubicBezTo>
                  <a:pt x="526077" y="663859"/>
                  <a:pt x="441063" y="632604"/>
                  <a:pt x="376052" y="567593"/>
                </a:cubicBezTo>
                <a:cubicBezTo>
                  <a:pt x="247281" y="437572"/>
                  <a:pt x="247281" y="226287"/>
                  <a:pt x="376052" y="97516"/>
                </a:cubicBezTo>
                <a:cubicBezTo>
                  <a:pt x="441063" y="32505"/>
                  <a:pt x="526077" y="0"/>
                  <a:pt x="6110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420AF8F-4235-7443-AEF9-BF2E09EE5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8202" y="5899421"/>
            <a:ext cx="1278636" cy="1094660"/>
          </a:xfrm>
          <a:custGeom>
            <a:avLst/>
            <a:gdLst>
              <a:gd name="connsiteX0" fmla="*/ 550299 w 1278636"/>
              <a:gd name="connsiteY0" fmla="*/ 1011111 h 1094660"/>
              <a:gd name="connsiteX1" fmla="*/ 545319 w 1278636"/>
              <a:gd name="connsiteY1" fmla="*/ 1014852 h 1094660"/>
              <a:gd name="connsiteX2" fmla="*/ 544074 w 1278636"/>
              <a:gd name="connsiteY2" fmla="*/ 1038545 h 1094660"/>
              <a:gd name="connsiteX3" fmla="*/ 549054 w 1278636"/>
              <a:gd name="connsiteY3" fmla="*/ 1043533 h 1094660"/>
              <a:gd name="connsiteX4" fmla="*/ 571464 w 1278636"/>
              <a:gd name="connsiteY4" fmla="*/ 1048521 h 1094660"/>
              <a:gd name="connsiteX5" fmla="*/ 580180 w 1278636"/>
              <a:gd name="connsiteY5" fmla="*/ 1042286 h 1094660"/>
              <a:gd name="connsiteX6" fmla="*/ 554034 w 1278636"/>
              <a:gd name="connsiteY6" fmla="*/ 1014852 h 1094660"/>
              <a:gd name="connsiteX7" fmla="*/ 498008 w 1278636"/>
              <a:gd name="connsiteY7" fmla="*/ 959984 h 1094660"/>
              <a:gd name="connsiteX8" fmla="*/ 484313 w 1278636"/>
              <a:gd name="connsiteY8" fmla="*/ 968713 h 1094660"/>
              <a:gd name="connsiteX9" fmla="*/ 480578 w 1278636"/>
              <a:gd name="connsiteY9" fmla="*/ 978689 h 1094660"/>
              <a:gd name="connsiteX10" fmla="*/ 484313 w 1278636"/>
              <a:gd name="connsiteY10" fmla="*/ 992406 h 1094660"/>
              <a:gd name="connsiteX11" fmla="*/ 486803 w 1278636"/>
              <a:gd name="connsiteY11" fmla="*/ 996147 h 1094660"/>
              <a:gd name="connsiteX12" fmla="*/ 500498 w 1278636"/>
              <a:gd name="connsiteY12" fmla="*/ 1004876 h 1094660"/>
              <a:gd name="connsiteX13" fmla="*/ 510458 w 1278636"/>
              <a:gd name="connsiteY13" fmla="*/ 1002382 h 1094660"/>
              <a:gd name="connsiteX14" fmla="*/ 526644 w 1278636"/>
              <a:gd name="connsiteY14" fmla="*/ 989912 h 1094660"/>
              <a:gd name="connsiteX15" fmla="*/ 527889 w 1278636"/>
              <a:gd name="connsiteY15" fmla="*/ 989912 h 1094660"/>
              <a:gd name="connsiteX16" fmla="*/ 444472 w 1278636"/>
              <a:gd name="connsiteY16" fmla="*/ 907610 h 1094660"/>
              <a:gd name="connsiteX17" fmla="*/ 429532 w 1278636"/>
              <a:gd name="connsiteY17" fmla="*/ 920080 h 1094660"/>
              <a:gd name="connsiteX18" fmla="*/ 423307 w 1278636"/>
              <a:gd name="connsiteY18" fmla="*/ 931303 h 1094660"/>
              <a:gd name="connsiteX19" fmla="*/ 427042 w 1278636"/>
              <a:gd name="connsiteY19" fmla="*/ 945020 h 1094660"/>
              <a:gd name="connsiteX20" fmla="*/ 429532 w 1278636"/>
              <a:gd name="connsiteY20" fmla="*/ 948761 h 1094660"/>
              <a:gd name="connsiteX21" fmla="*/ 441982 w 1278636"/>
              <a:gd name="connsiteY21" fmla="*/ 956243 h 1094660"/>
              <a:gd name="connsiteX22" fmla="*/ 455677 w 1278636"/>
              <a:gd name="connsiteY22" fmla="*/ 953749 h 1094660"/>
              <a:gd name="connsiteX23" fmla="*/ 475598 w 1278636"/>
              <a:gd name="connsiteY23" fmla="*/ 937538 h 1094660"/>
              <a:gd name="connsiteX24" fmla="*/ 405877 w 1278636"/>
              <a:gd name="connsiteY24" fmla="*/ 866459 h 1094660"/>
              <a:gd name="connsiteX25" fmla="*/ 405877 w 1278636"/>
              <a:gd name="connsiteY25" fmla="*/ 868953 h 1094660"/>
              <a:gd name="connsiteX26" fmla="*/ 408367 w 1278636"/>
              <a:gd name="connsiteY26" fmla="*/ 871447 h 1094660"/>
              <a:gd name="connsiteX27" fmla="*/ 415837 w 1278636"/>
              <a:gd name="connsiteY27" fmla="*/ 878929 h 1094660"/>
              <a:gd name="connsiteX28" fmla="*/ 481823 w 1278636"/>
              <a:gd name="connsiteY28" fmla="*/ 525716 h 1094660"/>
              <a:gd name="connsiteX29" fmla="*/ 453187 w 1278636"/>
              <a:gd name="connsiteY29" fmla="*/ 533510 h 1094660"/>
              <a:gd name="connsiteX30" fmla="*/ 326195 w 1278636"/>
              <a:gd name="connsiteY30" fmla="*/ 663198 h 1094660"/>
              <a:gd name="connsiteX31" fmla="*/ 333665 w 1278636"/>
              <a:gd name="connsiteY31" fmla="*/ 750488 h 1094660"/>
              <a:gd name="connsiteX32" fmla="*/ 515438 w 1278636"/>
              <a:gd name="connsiteY32" fmla="*/ 933797 h 1094660"/>
              <a:gd name="connsiteX33" fmla="*/ 576444 w 1278636"/>
              <a:gd name="connsiteY33" fmla="*/ 992406 h 1094660"/>
              <a:gd name="connsiteX34" fmla="*/ 639940 w 1278636"/>
              <a:gd name="connsiteY34" fmla="*/ 1056003 h 1094660"/>
              <a:gd name="connsiteX35" fmla="*/ 672311 w 1278636"/>
              <a:gd name="connsiteY35" fmla="*/ 1056003 h 1094660"/>
              <a:gd name="connsiteX36" fmla="*/ 678536 w 1278636"/>
              <a:gd name="connsiteY36" fmla="*/ 1049768 h 1094660"/>
              <a:gd name="connsiteX37" fmla="*/ 684761 w 1278636"/>
              <a:gd name="connsiteY37" fmla="*/ 1034804 h 1094660"/>
              <a:gd name="connsiteX38" fmla="*/ 678536 w 1278636"/>
              <a:gd name="connsiteY38" fmla="*/ 1017346 h 1094660"/>
              <a:gd name="connsiteX39" fmla="*/ 554034 w 1278636"/>
              <a:gd name="connsiteY39" fmla="*/ 895140 h 1094660"/>
              <a:gd name="connsiteX40" fmla="*/ 554034 w 1278636"/>
              <a:gd name="connsiteY40" fmla="*/ 872694 h 1094660"/>
              <a:gd name="connsiteX41" fmla="*/ 576444 w 1278636"/>
              <a:gd name="connsiteY41" fmla="*/ 872694 h 1094660"/>
              <a:gd name="connsiteX42" fmla="*/ 729582 w 1278636"/>
              <a:gd name="connsiteY42" fmla="*/ 1024828 h 1094660"/>
              <a:gd name="connsiteX43" fmla="*/ 764443 w 1278636"/>
              <a:gd name="connsiteY43" fmla="*/ 1024828 h 1094660"/>
              <a:gd name="connsiteX44" fmla="*/ 768178 w 1278636"/>
              <a:gd name="connsiteY44" fmla="*/ 1021087 h 1094660"/>
              <a:gd name="connsiteX45" fmla="*/ 774403 w 1278636"/>
              <a:gd name="connsiteY45" fmla="*/ 1003629 h 1094660"/>
              <a:gd name="connsiteX46" fmla="*/ 768178 w 1278636"/>
              <a:gd name="connsiteY46" fmla="*/ 986171 h 1094660"/>
              <a:gd name="connsiteX47" fmla="*/ 615040 w 1278636"/>
              <a:gd name="connsiteY47" fmla="*/ 834037 h 1094660"/>
              <a:gd name="connsiteX48" fmla="*/ 615040 w 1278636"/>
              <a:gd name="connsiteY48" fmla="*/ 812838 h 1094660"/>
              <a:gd name="connsiteX49" fmla="*/ 637450 w 1278636"/>
              <a:gd name="connsiteY49" fmla="*/ 812838 h 1094660"/>
              <a:gd name="connsiteX50" fmla="*/ 790588 w 1278636"/>
              <a:gd name="connsiteY50" fmla="*/ 963725 h 1094660"/>
              <a:gd name="connsiteX51" fmla="*/ 815488 w 1278636"/>
              <a:gd name="connsiteY51" fmla="*/ 989912 h 1094660"/>
              <a:gd name="connsiteX52" fmla="*/ 855329 w 1278636"/>
              <a:gd name="connsiteY52" fmla="*/ 993653 h 1094660"/>
              <a:gd name="connsiteX53" fmla="*/ 859064 w 1278636"/>
              <a:gd name="connsiteY53" fmla="*/ 991159 h 1094660"/>
              <a:gd name="connsiteX54" fmla="*/ 854084 w 1278636"/>
              <a:gd name="connsiteY54" fmla="*/ 952502 h 1094660"/>
              <a:gd name="connsiteX55" fmla="*/ 674801 w 1278636"/>
              <a:gd name="connsiteY55" fmla="*/ 772934 h 1094660"/>
              <a:gd name="connsiteX56" fmla="*/ 674801 w 1278636"/>
              <a:gd name="connsiteY56" fmla="*/ 750488 h 1094660"/>
              <a:gd name="connsiteX57" fmla="*/ 698456 w 1278636"/>
              <a:gd name="connsiteY57" fmla="*/ 750488 h 1094660"/>
              <a:gd name="connsiteX58" fmla="*/ 850349 w 1278636"/>
              <a:gd name="connsiteY58" fmla="*/ 905116 h 1094660"/>
              <a:gd name="connsiteX59" fmla="*/ 886455 w 1278636"/>
              <a:gd name="connsiteY59" fmla="*/ 905116 h 1094660"/>
              <a:gd name="connsiteX60" fmla="*/ 888945 w 1278636"/>
              <a:gd name="connsiteY60" fmla="*/ 901375 h 1094660"/>
              <a:gd name="connsiteX61" fmla="*/ 895170 w 1278636"/>
              <a:gd name="connsiteY61" fmla="*/ 883917 h 1094660"/>
              <a:gd name="connsiteX62" fmla="*/ 888945 w 1278636"/>
              <a:gd name="connsiteY62" fmla="*/ 866459 h 1094660"/>
              <a:gd name="connsiteX63" fmla="*/ 795568 w 1278636"/>
              <a:gd name="connsiteY63" fmla="*/ 772934 h 1094660"/>
              <a:gd name="connsiteX64" fmla="*/ 780628 w 1278636"/>
              <a:gd name="connsiteY64" fmla="*/ 756723 h 1094660"/>
              <a:gd name="connsiteX65" fmla="*/ 768178 w 1278636"/>
              <a:gd name="connsiteY65" fmla="*/ 745500 h 1094660"/>
              <a:gd name="connsiteX66" fmla="*/ 622510 w 1278636"/>
              <a:gd name="connsiteY66" fmla="*/ 684397 h 1094660"/>
              <a:gd name="connsiteX67" fmla="*/ 620020 w 1278636"/>
              <a:gd name="connsiteY67" fmla="*/ 684397 h 1094660"/>
              <a:gd name="connsiteX68" fmla="*/ 576444 w 1278636"/>
              <a:gd name="connsiteY68" fmla="*/ 735524 h 1094660"/>
              <a:gd name="connsiteX69" fmla="*/ 512948 w 1278636"/>
              <a:gd name="connsiteY69" fmla="*/ 780416 h 1094660"/>
              <a:gd name="connsiteX70" fmla="*/ 490538 w 1278636"/>
              <a:gd name="connsiteY70" fmla="*/ 776675 h 1094660"/>
              <a:gd name="connsiteX71" fmla="*/ 458168 w 1278636"/>
              <a:gd name="connsiteY71" fmla="*/ 752982 h 1094660"/>
              <a:gd name="connsiteX72" fmla="*/ 448207 w 1278636"/>
              <a:gd name="connsiteY72" fmla="*/ 689385 h 1094660"/>
              <a:gd name="connsiteX73" fmla="*/ 542829 w 1278636"/>
              <a:gd name="connsiteY73" fmla="*/ 558450 h 1094660"/>
              <a:gd name="connsiteX74" fmla="*/ 510458 w 1278636"/>
              <a:gd name="connsiteY74" fmla="*/ 534757 h 1094660"/>
              <a:gd name="connsiteX75" fmla="*/ 481823 w 1278636"/>
              <a:gd name="connsiteY75" fmla="*/ 525716 h 1094660"/>
              <a:gd name="connsiteX76" fmla="*/ 733161 w 1278636"/>
              <a:gd name="connsiteY76" fmla="*/ 502647 h 1094660"/>
              <a:gd name="connsiteX77" fmla="*/ 617530 w 1278636"/>
              <a:gd name="connsiteY77" fmla="*/ 533510 h 1094660"/>
              <a:gd name="connsiteX78" fmla="*/ 615040 w 1278636"/>
              <a:gd name="connsiteY78" fmla="*/ 534757 h 1094660"/>
              <a:gd name="connsiteX79" fmla="*/ 613795 w 1278636"/>
              <a:gd name="connsiteY79" fmla="*/ 536004 h 1094660"/>
              <a:gd name="connsiteX80" fmla="*/ 478088 w 1278636"/>
              <a:gd name="connsiteY80" fmla="*/ 699361 h 1094660"/>
              <a:gd name="connsiteX81" fmla="*/ 483068 w 1278636"/>
              <a:gd name="connsiteY81" fmla="*/ 734277 h 1094660"/>
              <a:gd name="connsiteX82" fmla="*/ 500498 w 1278636"/>
              <a:gd name="connsiteY82" fmla="*/ 746747 h 1094660"/>
              <a:gd name="connsiteX83" fmla="*/ 547809 w 1278636"/>
              <a:gd name="connsiteY83" fmla="*/ 723054 h 1094660"/>
              <a:gd name="connsiteX84" fmla="*/ 601345 w 1278636"/>
              <a:gd name="connsiteY84" fmla="*/ 658210 h 1094660"/>
              <a:gd name="connsiteX85" fmla="*/ 647411 w 1278636"/>
              <a:gd name="connsiteY85" fmla="*/ 663198 h 1094660"/>
              <a:gd name="connsiteX86" fmla="*/ 857819 w 1278636"/>
              <a:gd name="connsiteY86" fmla="*/ 681903 h 1094660"/>
              <a:gd name="connsiteX87" fmla="*/ 880229 w 1278636"/>
              <a:gd name="connsiteY87" fmla="*/ 684397 h 1094660"/>
              <a:gd name="connsiteX88" fmla="*/ 876494 w 1278636"/>
              <a:gd name="connsiteY88" fmla="*/ 706843 h 1094660"/>
              <a:gd name="connsiteX89" fmla="*/ 808018 w 1278636"/>
              <a:gd name="connsiteY89" fmla="*/ 740512 h 1094660"/>
              <a:gd name="connsiteX90" fmla="*/ 880229 w 1278636"/>
              <a:gd name="connsiteY90" fmla="*/ 812838 h 1094660"/>
              <a:gd name="connsiteX91" fmla="*/ 952441 w 1278636"/>
              <a:gd name="connsiteY91" fmla="*/ 757970 h 1094660"/>
              <a:gd name="connsiteX92" fmla="*/ 963646 w 1278636"/>
              <a:gd name="connsiteY92" fmla="*/ 740512 h 1094660"/>
              <a:gd name="connsiteX93" fmla="*/ 957421 w 1278636"/>
              <a:gd name="connsiteY93" fmla="*/ 720560 h 1094660"/>
              <a:gd name="connsiteX94" fmla="*/ 846614 w 1278636"/>
              <a:gd name="connsiteY94" fmla="*/ 575908 h 1094660"/>
              <a:gd name="connsiteX95" fmla="*/ 842879 w 1278636"/>
              <a:gd name="connsiteY95" fmla="*/ 570920 h 1094660"/>
              <a:gd name="connsiteX96" fmla="*/ 837899 w 1278636"/>
              <a:gd name="connsiteY96" fmla="*/ 564685 h 1094660"/>
              <a:gd name="connsiteX97" fmla="*/ 836654 w 1278636"/>
              <a:gd name="connsiteY97" fmla="*/ 563438 h 1094660"/>
              <a:gd name="connsiteX98" fmla="*/ 733161 w 1278636"/>
              <a:gd name="connsiteY98" fmla="*/ 502647 h 1094660"/>
              <a:gd name="connsiteX99" fmla="*/ 929258 w 1278636"/>
              <a:gd name="connsiteY99" fmla="*/ 499714 h 1094660"/>
              <a:gd name="connsiteX100" fmla="*/ 941695 w 1278636"/>
              <a:gd name="connsiteY100" fmla="*/ 500989 h 1094660"/>
              <a:gd name="connsiteX101" fmla="*/ 974032 w 1278636"/>
              <a:gd name="connsiteY101" fmla="*/ 541796 h 1094660"/>
              <a:gd name="connsiteX102" fmla="*/ 972788 w 1278636"/>
              <a:gd name="connsiteY102" fmla="*/ 553273 h 1094660"/>
              <a:gd name="connsiteX103" fmla="*/ 959107 w 1278636"/>
              <a:gd name="connsiteY103" fmla="*/ 563474 h 1094660"/>
              <a:gd name="connsiteX104" fmla="*/ 947914 w 1278636"/>
              <a:gd name="connsiteY104" fmla="*/ 563474 h 1094660"/>
              <a:gd name="connsiteX105" fmla="*/ 914333 w 1278636"/>
              <a:gd name="connsiteY105" fmla="*/ 522668 h 1094660"/>
              <a:gd name="connsiteX106" fmla="*/ 915577 w 1278636"/>
              <a:gd name="connsiteY106" fmla="*/ 511191 h 1094660"/>
              <a:gd name="connsiteX107" fmla="*/ 395401 w 1278636"/>
              <a:gd name="connsiteY107" fmla="*/ 450169 h 1094660"/>
              <a:gd name="connsiteX108" fmla="*/ 406187 w 1278636"/>
              <a:gd name="connsiteY108" fmla="*/ 450169 h 1094660"/>
              <a:gd name="connsiteX109" fmla="*/ 418172 w 1278636"/>
              <a:gd name="connsiteY109" fmla="*/ 462375 h 1094660"/>
              <a:gd name="connsiteX110" fmla="*/ 418172 w 1278636"/>
              <a:gd name="connsiteY110" fmla="*/ 473362 h 1094660"/>
              <a:gd name="connsiteX111" fmla="*/ 383416 w 1278636"/>
              <a:gd name="connsiteY111" fmla="*/ 509982 h 1094660"/>
              <a:gd name="connsiteX112" fmla="*/ 372629 w 1278636"/>
              <a:gd name="connsiteY112" fmla="*/ 509982 h 1094660"/>
              <a:gd name="connsiteX113" fmla="*/ 360644 w 1278636"/>
              <a:gd name="connsiteY113" fmla="*/ 497775 h 1094660"/>
              <a:gd name="connsiteX114" fmla="*/ 360644 w 1278636"/>
              <a:gd name="connsiteY114" fmla="*/ 486789 h 1094660"/>
              <a:gd name="connsiteX115" fmla="*/ 886212 w 1278636"/>
              <a:gd name="connsiteY115" fmla="*/ 444611 h 1094660"/>
              <a:gd name="connsiteX116" fmla="*/ 893536 w 1278636"/>
              <a:gd name="connsiteY116" fmla="*/ 445798 h 1094660"/>
              <a:gd name="connsiteX117" fmla="*/ 908184 w 1278636"/>
              <a:gd name="connsiteY117" fmla="*/ 461238 h 1094660"/>
              <a:gd name="connsiteX118" fmla="*/ 906963 w 1278636"/>
              <a:gd name="connsiteY118" fmla="*/ 469552 h 1094660"/>
              <a:gd name="connsiteX119" fmla="*/ 891095 w 1278636"/>
              <a:gd name="connsiteY119" fmla="*/ 482616 h 1094660"/>
              <a:gd name="connsiteX120" fmla="*/ 882550 w 1278636"/>
              <a:gd name="connsiteY120" fmla="*/ 482616 h 1094660"/>
              <a:gd name="connsiteX121" fmla="*/ 869123 w 1278636"/>
              <a:gd name="connsiteY121" fmla="*/ 465989 h 1094660"/>
              <a:gd name="connsiteX122" fmla="*/ 869123 w 1278636"/>
              <a:gd name="connsiteY122" fmla="*/ 458863 h 1094660"/>
              <a:gd name="connsiteX123" fmla="*/ 399652 w 1278636"/>
              <a:gd name="connsiteY123" fmla="*/ 396340 h 1094660"/>
              <a:gd name="connsiteX124" fmla="*/ 160608 w 1278636"/>
              <a:gd name="connsiteY124" fmla="*/ 637011 h 1094660"/>
              <a:gd name="connsiteX125" fmla="*/ 206673 w 1278636"/>
              <a:gd name="connsiteY125" fmla="*/ 683150 h 1094660"/>
              <a:gd name="connsiteX126" fmla="*/ 260209 w 1278636"/>
              <a:gd name="connsiteY126" fmla="*/ 683150 h 1094660"/>
              <a:gd name="connsiteX127" fmla="*/ 301295 w 1278636"/>
              <a:gd name="connsiteY127" fmla="*/ 640752 h 1094660"/>
              <a:gd name="connsiteX128" fmla="*/ 311255 w 1278636"/>
              <a:gd name="connsiteY128" fmla="*/ 630776 h 1094660"/>
              <a:gd name="connsiteX129" fmla="*/ 423307 w 1278636"/>
              <a:gd name="connsiteY129" fmla="*/ 517299 h 1094660"/>
              <a:gd name="connsiteX130" fmla="*/ 433267 w 1278636"/>
              <a:gd name="connsiteY130" fmla="*/ 509817 h 1094660"/>
              <a:gd name="connsiteX131" fmla="*/ 466883 w 1278636"/>
              <a:gd name="connsiteY131" fmla="*/ 476148 h 1094660"/>
              <a:gd name="connsiteX132" fmla="*/ 466883 w 1278636"/>
              <a:gd name="connsiteY132" fmla="*/ 463678 h 1094660"/>
              <a:gd name="connsiteX133" fmla="*/ 897660 w 1278636"/>
              <a:gd name="connsiteY133" fmla="*/ 393846 h 1094660"/>
              <a:gd name="connsiteX134" fmla="*/ 824204 w 1278636"/>
              <a:gd name="connsiteY134" fmla="*/ 453702 h 1094660"/>
              <a:gd name="connsiteX135" fmla="*/ 821714 w 1278636"/>
              <a:gd name="connsiteY135" fmla="*/ 459937 h 1094660"/>
              <a:gd name="connsiteX136" fmla="*/ 822958 w 1278636"/>
              <a:gd name="connsiteY136" fmla="*/ 466172 h 1094660"/>
              <a:gd name="connsiteX137" fmla="*/ 1009712 w 1278636"/>
              <a:gd name="connsiteY137" fmla="*/ 691879 h 1094660"/>
              <a:gd name="connsiteX138" fmla="*/ 1035857 w 1278636"/>
              <a:gd name="connsiteY138" fmla="*/ 705596 h 1094660"/>
              <a:gd name="connsiteX139" fmla="*/ 1063248 w 1278636"/>
              <a:gd name="connsiteY139" fmla="*/ 696867 h 1094660"/>
              <a:gd name="connsiteX140" fmla="*/ 1113048 w 1278636"/>
              <a:gd name="connsiteY140" fmla="*/ 655716 h 1094660"/>
              <a:gd name="connsiteX141" fmla="*/ 1246266 w 1278636"/>
              <a:gd name="connsiteY141" fmla="*/ 35956 h 1094660"/>
              <a:gd name="connsiteX142" fmla="*/ 907620 w 1278636"/>
              <a:gd name="connsiteY142" fmla="*/ 341472 h 1094660"/>
              <a:gd name="connsiteX143" fmla="*/ 906375 w 1278636"/>
              <a:gd name="connsiteY143" fmla="*/ 353942 h 1094660"/>
              <a:gd name="connsiteX144" fmla="*/ 1029632 w 1278636"/>
              <a:gd name="connsiteY144" fmla="*/ 503582 h 1094660"/>
              <a:gd name="connsiteX145" fmla="*/ 1152889 w 1278636"/>
              <a:gd name="connsiteY145" fmla="*/ 654469 h 1094660"/>
              <a:gd name="connsiteX146" fmla="*/ 1159114 w 1278636"/>
              <a:gd name="connsiteY146" fmla="*/ 658210 h 1094660"/>
              <a:gd name="connsiteX147" fmla="*/ 1164094 w 1278636"/>
              <a:gd name="connsiteY147" fmla="*/ 656963 h 1094660"/>
              <a:gd name="connsiteX148" fmla="*/ 1220120 w 1278636"/>
              <a:gd name="connsiteY148" fmla="*/ 590872 h 1094660"/>
              <a:gd name="connsiteX149" fmla="*/ 1246266 w 1278636"/>
              <a:gd name="connsiteY149" fmla="*/ 536004 h 1094660"/>
              <a:gd name="connsiteX150" fmla="*/ 31126 w 1278636"/>
              <a:gd name="connsiteY150" fmla="*/ 32215 h 1094660"/>
              <a:gd name="connsiteX151" fmla="*/ 31126 w 1278636"/>
              <a:gd name="connsiteY151" fmla="*/ 503582 h 1094660"/>
              <a:gd name="connsiteX152" fmla="*/ 51046 w 1278636"/>
              <a:gd name="connsiteY152" fmla="*/ 560944 h 1094660"/>
              <a:gd name="connsiteX153" fmla="*/ 108317 w 1278636"/>
              <a:gd name="connsiteY153" fmla="*/ 632023 h 1094660"/>
              <a:gd name="connsiteX154" fmla="*/ 120767 w 1278636"/>
              <a:gd name="connsiteY154" fmla="*/ 632023 h 1094660"/>
              <a:gd name="connsiteX155" fmla="*/ 395916 w 1278636"/>
              <a:gd name="connsiteY155" fmla="*/ 356436 h 1094660"/>
              <a:gd name="connsiteX156" fmla="*/ 398407 w 1278636"/>
              <a:gd name="connsiteY156" fmla="*/ 350201 h 1094660"/>
              <a:gd name="connsiteX157" fmla="*/ 395916 w 1278636"/>
              <a:gd name="connsiteY157" fmla="*/ 345213 h 1094660"/>
              <a:gd name="connsiteX158" fmla="*/ 34705 w 1278636"/>
              <a:gd name="connsiteY158" fmla="*/ 261 h 1094660"/>
              <a:gd name="connsiteX159" fmla="*/ 51046 w 1278636"/>
              <a:gd name="connsiteY159" fmla="*/ 7275 h 1094660"/>
              <a:gd name="connsiteX160" fmla="*/ 417082 w 1278636"/>
              <a:gd name="connsiteY160" fmla="*/ 321520 h 1094660"/>
              <a:gd name="connsiteX161" fmla="*/ 429532 w 1278636"/>
              <a:gd name="connsiteY161" fmla="*/ 350201 h 1094660"/>
              <a:gd name="connsiteX162" fmla="*/ 422062 w 1278636"/>
              <a:gd name="connsiteY162" fmla="*/ 373894 h 1094660"/>
              <a:gd name="connsiteX163" fmla="*/ 489293 w 1278636"/>
              <a:gd name="connsiteY163" fmla="*/ 441232 h 1094660"/>
              <a:gd name="connsiteX164" fmla="*/ 491783 w 1278636"/>
              <a:gd name="connsiteY164" fmla="*/ 494853 h 1094660"/>
              <a:gd name="connsiteX165" fmla="*/ 529134 w 1278636"/>
              <a:gd name="connsiteY165" fmla="*/ 509817 h 1094660"/>
              <a:gd name="connsiteX166" fmla="*/ 565239 w 1278636"/>
              <a:gd name="connsiteY166" fmla="*/ 537251 h 1094660"/>
              <a:gd name="connsiteX167" fmla="*/ 593875 w 1278636"/>
              <a:gd name="connsiteY167" fmla="*/ 512311 h 1094660"/>
              <a:gd name="connsiteX168" fmla="*/ 596365 w 1278636"/>
              <a:gd name="connsiteY168" fmla="*/ 509817 h 1094660"/>
              <a:gd name="connsiteX169" fmla="*/ 598855 w 1278636"/>
              <a:gd name="connsiteY169" fmla="*/ 508570 h 1094660"/>
              <a:gd name="connsiteX170" fmla="*/ 805528 w 1278636"/>
              <a:gd name="connsiteY170" fmla="*/ 493606 h 1094660"/>
              <a:gd name="connsiteX171" fmla="*/ 798058 w 1278636"/>
              <a:gd name="connsiteY171" fmla="*/ 486124 h 1094660"/>
              <a:gd name="connsiteX172" fmla="*/ 789343 w 1278636"/>
              <a:gd name="connsiteY172" fmla="*/ 456196 h 1094660"/>
              <a:gd name="connsiteX173" fmla="*/ 804283 w 1278636"/>
              <a:gd name="connsiteY173" fmla="*/ 428762 h 1094660"/>
              <a:gd name="connsiteX174" fmla="*/ 877739 w 1278636"/>
              <a:gd name="connsiteY174" fmla="*/ 368906 h 1094660"/>
              <a:gd name="connsiteX175" fmla="*/ 886455 w 1278636"/>
              <a:gd name="connsiteY175" fmla="*/ 317779 h 1094660"/>
              <a:gd name="connsiteX176" fmla="*/ 1228835 w 1278636"/>
              <a:gd name="connsiteY176" fmla="*/ 9769 h 1094660"/>
              <a:gd name="connsiteX177" fmla="*/ 1262451 w 1278636"/>
              <a:gd name="connsiteY177" fmla="*/ 8522 h 1094660"/>
              <a:gd name="connsiteX178" fmla="*/ 1278636 w 1278636"/>
              <a:gd name="connsiteY178" fmla="*/ 37203 h 1094660"/>
              <a:gd name="connsiteX179" fmla="*/ 1278636 w 1278636"/>
              <a:gd name="connsiteY179" fmla="*/ 537251 h 1094660"/>
              <a:gd name="connsiteX180" fmla="*/ 1278636 w 1278636"/>
              <a:gd name="connsiteY180" fmla="*/ 538498 h 1094660"/>
              <a:gd name="connsiteX181" fmla="*/ 1243775 w 1278636"/>
              <a:gd name="connsiteY181" fmla="*/ 612071 h 1094660"/>
              <a:gd name="connsiteX182" fmla="*/ 1186504 w 1278636"/>
              <a:gd name="connsiteY182" fmla="*/ 680656 h 1094660"/>
              <a:gd name="connsiteX183" fmla="*/ 1160359 w 1278636"/>
              <a:gd name="connsiteY183" fmla="*/ 689385 h 1094660"/>
              <a:gd name="connsiteX184" fmla="*/ 1156624 w 1278636"/>
              <a:gd name="connsiteY184" fmla="*/ 689385 h 1094660"/>
              <a:gd name="connsiteX185" fmla="*/ 1132969 w 1278636"/>
              <a:gd name="connsiteY185" fmla="*/ 679409 h 1094660"/>
              <a:gd name="connsiteX186" fmla="*/ 1083168 w 1278636"/>
              <a:gd name="connsiteY186" fmla="*/ 721807 h 1094660"/>
              <a:gd name="connsiteX187" fmla="*/ 1038347 w 1278636"/>
              <a:gd name="connsiteY187" fmla="*/ 736771 h 1094660"/>
              <a:gd name="connsiteX188" fmla="*/ 1032122 w 1278636"/>
              <a:gd name="connsiteY188" fmla="*/ 736771 h 1094660"/>
              <a:gd name="connsiteX189" fmla="*/ 992281 w 1278636"/>
              <a:gd name="connsiteY189" fmla="*/ 719313 h 1094660"/>
              <a:gd name="connsiteX190" fmla="*/ 993526 w 1278636"/>
              <a:gd name="connsiteY190" fmla="*/ 744253 h 1094660"/>
              <a:gd name="connsiteX191" fmla="*/ 972361 w 1278636"/>
              <a:gd name="connsiteY191" fmla="*/ 782910 h 1094660"/>
              <a:gd name="connsiteX192" fmla="*/ 903885 w 1278636"/>
              <a:gd name="connsiteY192" fmla="*/ 835284 h 1094660"/>
              <a:gd name="connsiteX193" fmla="*/ 911355 w 1278636"/>
              <a:gd name="connsiteY193" fmla="*/ 844013 h 1094660"/>
              <a:gd name="connsiteX194" fmla="*/ 911355 w 1278636"/>
              <a:gd name="connsiteY194" fmla="*/ 923821 h 1094660"/>
              <a:gd name="connsiteX195" fmla="*/ 907620 w 1278636"/>
              <a:gd name="connsiteY195" fmla="*/ 926315 h 1094660"/>
              <a:gd name="connsiteX196" fmla="*/ 883964 w 1278636"/>
              <a:gd name="connsiteY196" fmla="*/ 940032 h 1094660"/>
              <a:gd name="connsiteX197" fmla="*/ 895170 w 1278636"/>
              <a:gd name="connsiteY197" fmla="*/ 971207 h 1094660"/>
              <a:gd name="connsiteX198" fmla="*/ 880229 w 1278636"/>
              <a:gd name="connsiteY198" fmla="*/ 1013605 h 1094660"/>
              <a:gd name="connsiteX199" fmla="*/ 877739 w 1278636"/>
              <a:gd name="connsiteY199" fmla="*/ 1017346 h 1094660"/>
              <a:gd name="connsiteX200" fmla="*/ 840389 w 1278636"/>
              <a:gd name="connsiteY200" fmla="*/ 1032310 h 1094660"/>
              <a:gd name="connsiteX201" fmla="*/ 835409 w 1278636"/>
              <a:gd name="connsiteY201" fmla="*/ 1032310 h 1094660"/>
              <a:gd name="connsiteX202" fmla="*/ 804283 w 1278636"/>
              <a:gd name="connsiteY202" fmla="*/ 1021087 h 1094660"/>
              <a:gd name="connsiteX203" fmla="*/ 790588 w 1278636"/>
              <a:gd name="connsiteY203" fmla="*/ 1043533 h 1094660"/>
              <a:gd name="connsiteX204" fmla="*/ 786853 w 1278636"/>
              <a:gd name="connsiteY204" fmla="*/ 1047274 h 1094660"/>
              <a:gd name="connsiteX205" fmla="*/ 747012 w 1278636"/>
              <a:gd name="connsiteY205" fmla="*/ 1063485 h 1094660"/>
              <a:gd name="connsiteX206" fmla="*/ 713397 w 1278636"/>
              <a:gd name="connsiteY206" fmla="*/ 1052262 h 1094660"/>
              <a:gd name="connsiteX207" fmla="*/ 699702 w 1278636"/>
              <a:gd name="connsiteY207" fmla="*/ 1072214 h 1094660"/>
              <a:gd name="connsiteX208" fmla="*/ 694721 w 1278636"/>
              <a:gd name="connsiteY208" fmla="*/ 1078449 h 1094660"/>
              <a:gd name="connsiteX209" fmla="*/ 656126 w 1278636"/>
              <a:gd name="connsiteY209" fmla="*/ 1094660 h 1094660"/>
              <a:gd name="connsiteX210" fmla="*/ 617530 w 1278636"/>
              <a:gd name="connsiteY210" fmla="*/ 1078449 h 1094660"/>
              <a:gd name="connsiteX211" fmla="*/ 603835 w 1278636"/>
              <a:gd name="connsiteY211" fmla="*/ 1063485 h 1094660"/>
              <a:gd name="connsiteX212" fmla="*/ 590140 w 1278636"/>
              <a:gd name="connsiteY212" fmla="*/ 1073461 h 1094660"/>
              <a:gd name="connsiteX213" fmla="*/ 562749 w 1278636"/>
              <a:gd name="connsiteY213" fmla="*/ 1083437 h 1094660"/>
              <a:gd name="connsiteX214" fmla="*/ 522909 w 1278636"/>
              <a:gd name="connsiteY214" fmla="*/ 1063485 h 1094660"/>
              <a:gd name="connsiteX215" fmla="*/ 520419 w 1278636"/>
              <a:gd name="connsiteY215" fmla="*/ 1057250 h 1094660"/>
              <a:gd name="connsiteX216" fmla="*/ 509213 w 1278636"/>
              <a:gd name="connsiteY216" fmla="*/ 1036051 h 1094660"/>
              <a:gd name="connsiteX217" fmla="*/ 502988 w 1278636"/>
              <a:gd name="connsiteY217" fmla="*/ 1036051 h 1094660"/>
              <a:gd name="connsiteX218" fmla="*/ 494273 w 1278636"/>
              <a:gd name="connsiteY218" fmla="*/ 1034804 h 1094660"/>
              <a:gd name="connsiteX219" fmla="*/ 461903 w 1278636"/>
              <a:gd name="connsiteY219" fmla="*/ 1014852 h 1094660"/>
              <a:gd name="connsiteX220" fmla="*/ 459413 w 1278636"/>
              <a:gd name="connsiteY220" fmla="*/ 1012358 h 1094660"/>
              <a:gd name="connsiteX221" fmla="*/ 449452 w 1278636"/>
              <a:gd name="connsiteY221" fmla="*/ 987418 h 1094660"/>
              <a:gd name="connsiteX222" fmla="*/ 444472 w 1278636"/>
              <a:gd name="connsiteY222" fmla="*/ 987418 h 1094660"/>
              <a:gd name="connsiteX223" fmla="*/ 437002 w 1278636"/>
              <a:gd name="connsiteY223" fmla="*/ 986171 h 1094660"/>
              <a:gd name="connsiteX224" fmla="*/ 404632 w 1278636"/>
              <a:gd name="connsiteY224" fmla="*/ 966219 h 1094660"/>
              <a:gd name="connsiteX225" fmla="*/ 402142 w 1278636"/>
              <a:gd name="connsiteY225" fmla="*/ 963725 h 1094660"/>
              <a:gd name="connsiteX226" fmla="*/ 390936 w 1278636"/>
              <a:gd name="connsiteY226" fmla="*/ 927562 h 1094660"/>
              <a:gd name="connsiteX227" fmla="*/ 399652 w 1278636"/>
              <a:gd name="connsiteY227" fmla="*/ 905116 h 1094660"/>
              <a:gd name="connsiteX228" fmla="*/ 383466 w 1278636"/>
              <a:gd name="connsiteY228" fmla="*/ 891399 h 1094660"/>
              <a:gd name="connsiteX229" fmla="*/ 380976 w 1278636"/>
              <a:gd name="connsiteY229" fmla="*/ 887658 h 1094660"/>
              <a:gd name="connsiteX230" fmla="*/ 369771 w 1278636"/>
              <a:gd name="connsiteY230" fmla="*/ 852742 h 1094660"/>
              <a:gd name="connsiteX231" fmla="*/ 373506 w 1278636"/>
              <a:gd name="connsiteY231" fmla="*/ 835284 h 1094660"/>
              <a:gd name="connsiteX232" fmla="*/ 311255 w 1278636"/>
              <a:gd name="connsiteY232" fmla="*/ 771687 h 1094660"/>
              <a:gd name="connsiteX233" fmla="*/ 281375 w 1278636"/>
              <a:gd name="connsiteY233" fmla="*/ 705596 h 1094660"/>
              <a:gd name="connsiteX234" fmla="*/ 234064 w 1278636"/>
              <a:gd name="connsiteY234" fmla="*/ 725548 h 1094660"/>
              <a:gd name="connsiteX235" fmla="*/ 184263 w 1278636"/>
              <a:gd name="connsiteY235" fmla="*/ 705596 h 1094660"/>
              <a:gd name="connsiteX236" fmla="*/ 136952 w 1278636"/>
              <a:gd name="connsiteY236" fmla="*/ 658210 h 1094660"/>
              <a:gd name="connsiteX237" fmla="*/ 114542 w 1278636"/>
              <a:gd name="connsiteY237" fmla="*/ 665692 h 1094660"/>
              <a:gd name="connsiteX238" fmla="*/ 85906 w 1278636"/>
              <a:gd name="connsiteY238" fmla="*/ 654469 h 1094660"/>
              <a:gd name="connsiteX239" fmla="*/ 84661 w 1278636"/>
              <a:gd name="connsiteY239" fmla="*/ 653222 h 1094660"/>
              <a:gd name="connsiteX240" fmla="*/ 26145 w 1278636"/>
              <a:gd name="connsiteY240" fmla="*/ 579649 h 1094660"/>
              <a:gd name="connsiteX241" fmla="*/ 0 w 1278636"/>
              <a:gd name="connsiteY241" fmla="*/ 503582 h 1094660"/>
              <a:gd name="connsiteX242" fmla="*/ 0 w 1278636"/>
              <a:gd name="connsiteY242" fmla="*/ 30968 h 1094660"/>
              <a:gd name="connsiteX243" fmla="*/ 17430 w 1278636"/>
              <a:gd name="connsiteY243" fmla="*/ 3534 h 1094660"/>
              <a:gd name="connsiteX244" fmla="*/ 34705 w 1278636"/>
              <a:gd name="connsiteY244" fmla="*/ 261 h 109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78636" h="1094660">
                <a:moveTo>
                  <a:pt x="550299" y="1011111"/>
                </a:moveTo>
                <a:lnTo>
                  <a:pt x="545319" y="1014852"/>
                </a:lnTo>
                <a:cubicBezTo>
                  <a:pt x="539094" y="1021087"/>
                  <a:pt x="539094" y="1029816"/>
                  <a:pt x="544074" y="1038545"/>
                </a:cubicBezTo>
                <a:lnTo>
                  <a:pt x="549054" y="1043533"/>
                </a:lnTo>
                <a:cubicBezTo>
                  <a:pt x="555279" y="1052262"/>
                  <a:pt x="565239" y="1054756"/>
                  <a:pt x="571464" y="1048521"/>
                </a:cubicBezTo>
                <a:lnTo>
                  <a:pt x="580180" y="1042286"/>
                </a:lnTo>
                <a:lnTo>
                  <a:pt x="554034" y="1014852"/>
                </a:lnTo>
                <a:close/>
                <a:moveTo>
                  <a:pt x="498008" y="959984"/>
                </a:moveTo>
                <a:lnTo>
                  <a:pt x="484313" y="968713"/>
                </a:lnTo>
                <a:cubicBezTo>
                  <a:pt x="480578" y="971207"/>
                  <a:pt x="480578" y="976195"/>
                  <a:pt x="480578" y="978689"/>
                </a:cubicBezTo>
                <a:cubicBezTo>
                  <a:pt x="480578" y="983677"/>
                  <a:pt x="481823" y="988665"/>
                  <a:pt x="484313" y="992406"/>
                </a:cubicBezTo>
                <a:lnTo>
                  <a:pt x="486803" y="996147"/>
                </a:lnTo>
                <a:cubicBezTo>
                  <a:pt x="490538" y="999888"/>
                  <a:pt x="495518" y="1003629"/>
                  <a:pt x="500498" y="1004876"/>
                </a:cubicBezTo>
                <a:cubicBezTo>
                  <a:pt x="501743" y="1004876"/>
                  <a:pt x="506723" y="1004876"/>
                  <a:pt x="510458" y="1002382"/>
                </a:cubicBezTo>
                <a:lnTo>
                  <a:pt x="526644" y="989912"/>
                </a:lnTo>
                <a:lnTo>
                  <a:pt x="527889" y="989912"/>
                </a:lnTo>
                <a:close/>
                <a:moveTo>
                  <a:pt x="444472" y="907610"/>
                </a:moveTo>
                <a:lnTo>
                  <a:pt x="429532" y="920080"/>
                </a:lnTo>
                <a:cubicBezTo>
                  <a:pt x="425797" y="922574"/>
                  <a:pt x="423307" y="926315"/>
                  <a:pt x="423307" y="931303"/>
                </a:cubicBezTo>
                <a:cubicBezTo>
                  <a:pt x="422062" y="936291"/>
                  <a:pt x="423307" y="941279"/>
                  <a:pt x="427042" y="945020"/>
                </a:cubicBezTo>
                <a:lnTo>
                  <a:pt x="429532" y="948761"/>
                </a:lnTo>
                <a:cubicBezTo>
                  <a:pt x="432022" y="953749"/>
                  <a:pt x="437002" y="954996"/>
                  <a:pt x="441982" y="956243"/>
                </a:cubicBezTo>
                <a:cubicBezTo>
                  <a:pt x="446962" y="957490"/>
                  <a:pt x="450697" y="956243"/>
                  <a:pt x="455677" y="953749"/>
                </a:cubicBezTo>
                <a:lnTo>
                  <a:pt x="475598" y="937538"/>
                </a:lnTo>
                <a:close/>
                <a:moveTo>
                  <a:pt x="405877" y="866459"/>
                </a:moveTo>
                <a:cubicBezTo>
                  <a:pt x="405877" y="867706"/>
                  <a:pt x="405877" y="867706"/>
                  <a:pt x="405877" y="868953"/>
                </a:cubicBezTo>
                <a:lnTo>
                  <a:pt x="408367" y="871447"/>
                </a:lnTo>
                <a:cubicBezTo>
                  <a:pt x="410857" y="875188"/>
                  <a:pt x="413347" y="876435"/>
                  <a:pt x="415837" y="878929"/>
                </a:cubicBezTo>
                <a:close/>
                <a:moveTo>
                  <a:pt x="481823" y="525716"/>
                </a:moveTo>
                <a:cubicBezTo>
                  <a:pt x="471863" y="525404"/>
                  <a:pt x="461903" y="527898"/>
                  <a:pt x="453187" y="533510"/>
                </a:cubicBezTo>
                <a:lnTo>
                  <a:pt x="326195" y="663198"/>
                </a:lnTo>
                <a:cubicBezTo>
                  <a:pt x="306275" y="689385"/>
                  <a:pt x="310010" y="726795"/>
                  <a:pt x="333665" y="750488"/>
                </a:cubicBezTo>
                <a:lnTo>
                  <a:pt x="515438" y="933797"/>
                </a:lnTo>
                <a:lnTo>
                  <a:pt x="576444" y="992406"/>
                </a:lnTo>
                <a:lnTo>
                  <a:pt x="639940" y="1056003"/>
                </a:lnTo>
                <a:cubicBezTo>
                  <a:pt x="648656" y="1064732"/>
                  <a:pt x="663596" y="1064732"/>
                  <a:pt x="672311" y="1056003"/>
                </a:cubicBezTo>
                <a:lnTo>
                  <a:pt x="678536" y="1049768"/>
                </a:lnTo>
                <a:cubicBezTo>
                  <a:pt x="682271" y="1046027"/>
                  <a:pt x="684761" y="1041039"/>
                  <a:pt x="684761" y="1034804"/>
                </a:cubicBezTo>
                <a:cubicBezTo>
                  <a:pt x="684761" y="1028569"/>
                  <a:pt x="682271" y="1022334"/>
                  <a:pt x="678536" y="1017346"/>
                </a:cubicBezTo>
                <a:lnTo>
                  <a:pt x="554034" y="895140"/>
                </a:lnTo>
                <a:cubicBezTo>
                  <a:pt x="547809" y="888905"/>
                  <a:pt x="547809" y="878929"/>
                  <a:pt x="554034" y="872694"/>
                </a:cubicBezTo>
                <a:cubicBezTo>
                  <a:pt x="560259" y="866459"/>
                  <a:pt x="570219" y="866459"/>
                  <a:pt x="576444" y="872694"/>
                </a:cubicBezTo>
                <a:lnTo>
                  <a:pt x="729582" y="1024828"/>
                </a:lnTo>
                <a:cubicBezTo>
                  <a:pt x="739542" y="1034804"/>
                  <a:pt x="755727" y="1034804"/>
                  <a:pt x="764443" y="1024828"/>
                </a:cubicBezTo>
                <a:lnTo>
                  <a:pt x="768178" y="1021087"/>
                </a:lnTo>
                <a:cubicBezTo>
                  <a:pt x="771913" y="1017346"/>
                  <a:pt x="774403" y="1011111"/>
                  <a:pt x="774403" y="1003629"/>
                </a:cubicBezTo>
                <a:cubicBezTo>
                  <a:pt x="774403" y="997394"/>
                  <a:pt x="771913" y="991159"/>
                  <a:pt x="768178" y="986171"/>
                </a:cubicBezTo>
                <a:lnTo>
                  <a:pt x="615040" y="834037"/>
                </a:lnTo>
                <a:cubicBezTo>
                  <a:pt x="608815" y="827802"/>
                  <a:pt x="608815" y="817826"/>
                  <a:pt x="615040" y="812838"/>
                </a:cubicBezTo>
                <a:cubicBezTo>
                  <a:pt x="621265" y="806603"/>
                  <a:pt x="631225" y="806603"/>
                  <a:pt x="637450" y="812838"/>
                </a:cubicBezTo>
                <a:lnTo>
                  <a:pt x="790588" y="963725"/>
                </a:lnTo>
                <a:lnTo>
                  <a:pt x="815488" y="989912"/>
                </a:lnTo>
                <a:cubicBezTo>
                  <a:pt x="827939" y="1001135"/>
                  <a:pt x="845369" y="1003629"/>
                  <a:pt x="855329" y="993653"/>
                </a:cubicBezTo>
                <a:lnTo>
                  <a:pt x="859064" y="991159"/>
                </a:lnTo>
                <a:cubicBezTo>
                  <a:pt x="869024" y="981183"/>
                  <a:pt x="866534" y="963725"/>
                  <a:pt x="854084" y="952502"/>
                </a:cubicBezTo>
                <a:lnTo>
                  <a:pt x="674801" y="772934"/>
                </a:lnTo>
                <a:cubicBezTo>
                  <a:pt x="668576" y="766699"/>
                  <a:pt x="668576" y="756723"/>
                  <a:pt x="674801" y="750488"/>
                </a:cubicBezTo>
                <a:cubicBezTo>
                  <a:pt x="681026" y="745500"/>
                  <a:pt x="692231" y="745500"/>
                  <a:pt x="698456" y="750488"/>
                </a:cubicBezTo>
                <a:lnTo>
                  <a:pt x="850349" y="905116"/>
                </a:lnTo>
                <a:cubicBezTo>
                  <a:pt x="860309" y="913845"/>
                  <a:pt x="876494" y="913845"/>
                  <a:pt x="886455" y="905116"/>
                </a:cubicBezTo>
                <a:lnTo>
                  <a:pt x="888945" y="901375"/>
                </a:lnTo>
                <a:cubicBezTo>
                  <a:pt x="893925" y="896387"/>
                  <a:pt x="895170" y="891399"/>
                  <a:pt x="895170" y="883917"/>
                </a:cubicBezTo>
                <a:cubicBezTo>
                  <a:pt x="895170" y="876435"/>
                  <a:pt x="893925" y="870200"/>
                  <a:pt x="888945" y="866459"/>
                </a:cubicBezTo>
                <a:lnTo>
                  <a:pt x="795568" y="772934"/>
                </a:lnTo>
                <a:lnTo>
                  <a:pt x="780628" y="756723"/>
                </a:lnTo>
                <a:lnTo>
                  <a:pt x="768178" y="745500"/>
                </a:lnTo>
                <a:cubicBezTo>
                  <a:pt x="715887" y="747994"/>
                  <a:pt x="662351" y="728042"/>
                  <a:pt x="622510" y="684397"/>
                </a:cubicBezTo>
                <a:cubicBezTo>
                  <a:pt x="622510" y="684397"/>
                  <a:pt x="621265" y="684397"/>
                  <a:pt x="620020" y="684397"/>
                </a:cubicBezTo>
                <a:cubicBezTo>
                  <a:pt x="607570" y="693126"/>
                  <a:pt x="586405" y="711831"/>
                  <a:pt x="576444" y="735524"/>
                </a:cubicBezTo>
                <a:cubicBezTo>
                  <a:pt x="567729" y="762958"/>
                  <a:pt x="541584" y="780416"/>
                  <a:pt x="512948" y="780416"/>
                </a:cubicBezTo>
                <a:cubicBezTo>
                  <a:pt x="505478" y="780416"/>
                  <a:pt x="498008" y="779169"/>
                  <a:pt x="490538" y="776675"/>
                </a:cubicBezTo>
                <a:cubicBezTo>
                  <a:pt x="476843" y="771687"/>
                  <a:pt x="466883" y="764205"/>
                  <a:pt x="458168" y="752982"/>
                </a:cubicBezTo>
                <a:cubicBezTo>
                  <a:pt x="444472" y="735524"/>
                  <a:pt x="440737" y="710584"/>
                  <a:pt x="448207" y="689385"/>
                </a:cubicBezTo>
                <a:cubicBezTo>
                  <a:pt x="464393" y="643246"/>
                  <a:pt x="506723" y="593366"/>
                  <a:pt x="542829" y="558450"/>
                </a:cubicBezTo>
                <a:lnTo>
                  <a:pt x="510458" y="534757"/>
                </a:lnTo>
                <a:cubicBezTo>
                  <a:pt x="501743" y="529145"/>
                  <a:pt x="491783" y="526028"/>
                  <a:pt x="481823" y="525716"/>
                </a:cubicBezTo>
                <a:close/>
                <a:moveTo>
                  <a:pt x="733161" y="502647"/>
                </a:moveTo>
                <a:cubicBezTo>
                  <a:pt x="693476" y="497347"/>
                  <a:pt x="651768" y="507323"/>
                  <a:pt x="617530" y="533510"/>
                </a:cubicBezTo>
                <a:cubicBezTo>
                  <a:pt x="616285" y="534757"/>
                  <a:pt x="615040" y="534757"/>
                  <a:pt x="615040" y="534757"/>
                </a:cubicBezTo>
                <a:cubicBezTo>
                  <a:pt x="615040" y="534757"/>
                  <a:pt x="615040" y="536004"/>
                  <a:pt x="613795" y="536004"/>
                </a:cubicBezTo>
                <a:cubicBezTo>
                  <a:pt x="596365" y="550968"/>
                  <a:pt x="501743" y="632023"/>
                  <a:pt x="478088" y="699361"/>
                </a:cubicBezTo>
                <a:cubicBezTo>
                  <a:pt x="474353" y="711831"/>
                  <a:pt x="475598" y="724301"/>
                  <a:pt x="483068" y="734277"/>
                </a:cubicBezTo>
                <a:cubicBezTo>
                  <a:pt x="488048" y="739265"/>
                  <a:pt x="494273" y="744253"/>
                  <a:pt x="500498" y="746747"/>
                </a:cubicBezTo>
                <a:cubicBezTo>
                  <a:pt x="520419" y="752982"/>
                  <a:pt x="541584" y="743006"/>
                  <a:pt x="547809" y="723054"/>
                </a:cubicBezTo>
                <a:cubicBezTo>
                  <a:pt x="559014" y="693126"/>
                  <a:pt x="582670" y="671927"/>
                  <a:pt x="601345" y="658210"/>
                </a:cubicBezTo>
                <a:cubicBezTo>
                  <a:pt x="615040" y="649481"/>
                  <a:pt x="634960" y="650728"/>
                  <a:pt x="647411" y="663198"/>
                </a:cubicBezTo>
                <a:cubicBezTo>
                  <a:pt x="700946" y="723054"/>
                  <a:pt x="794323" y="731783"/>
                  <a:pt x="857819" y="681903"/>
                </a:cubicBezTo>
                <a:cubicBezTo>
                  <a:pt x="864044" y="676915"/>
                  <a:pt x="874004" y="678162"/>
                  <a:pt x="880229" y="684397"/>
                </a:cubicBezTo>
                <a:cubicBezTo>
                  <a:pt x="885210" y="691879"/>
                  <a:pt x="883964" y="701855"/>
                  <a:pt x="876494" y="706843"/>
                </a:cubicBezTo>
                <a:cubicBezTo>
                  <a:pt x="855329" y="723054"/>
                  <a:pt x="832919" y="734277"/>
                  <a:pt x="808018" y="740512"/>
                </a:cubicBezTo>
                <a:lnTo>
                  <a:pt x="880229" y="812838"/>
                </a:lnTo>
                <a:lnTo>
                  <a:pt x="952441" y="757970"/>
                </a:lnTo>
                <a:cubicBezTo>
                  <a:pt x="958666" y="754229"/>
                  <a:pt x="962401" y="747994"/>
                  <a:pt x="963646" y="740512"/>
                </a:cubicBezTo>
                <a:cubicBezTo>
                  <a:pt x="963646" y="733030"/>
                  <a:pt x="962401" y="725548"/>
                  <a:pt x="957421" y="720560"/>
                </a:cubicBezTo>
                <a:lnTo>
                  <a:pt x="846614" y="575908"/>
                </a:lnTo>
                <a:cubicBezTo>
                  <a:pt x="845369" y="574661"/>
                  <a:pt x="844124" y="572167"/>
                  <a:pt x="842879" y="570920"/>
                </a:cubicBezTo>
                <a:cubicBezTo>
                  <a:pt x="841634" y="568426"/>
                  <a:pt x="840389" y="565932"/>
                  <a:pt x="837899" y="564685"/>
                </a:cubicBezTo>
                <a:cubicBezTo>
                  <a:pt x="837899" y="564685"/>
                  <a:pt x="837899" y="563438"/>
                  <a:pt x="836654" y="563438"/>
                </a:cubicBezTo>
                <a:cubicBezTo>
                  <a:pt x="810508" y="528522"/>
                  <a:pt x="772846" y="507946"/>
                  <a:pt x="733161" y="502647"/>
                </a:cubicBezTo>
                <a:close/>
                <a:moveTo>
                  <a:pt x="929258" y="499714"/>
                </a:moveTo>
                <a:cubicBezTo>
                  <a:pt x="932989" y="497163"/>
                  <a:pt x="937964" y="497163"/>
                  <a:pt x="941695" y="500989"/>
                </a:cubicBezTo>
                <a:lnTo>
                  <a:pt x="974032" y="541796"/>
                </a:lnTo>
                <a:cubicBezTo>
                  <a:pt x="976519" y="544346"/>
                  <a:pt x="976519" y="549447"/>
                  <a:pt x="972788" y="553273"/>
                </a:cubicBezTo>
                <a:lnTo>
                  <a:pt x="959107" y="563474"/>
                </a:lnTo>
                <a:cubicBezTo>
                  <a:pt x="955376" y="567300"/>
                  <a:pt x="950401" y="566025"/>
                  <a:pt x="947914" y="563474"/>
                </a:cubicBezTo>
                <a:lnTo>
                  <a:pt x="914333" y="522668"/>
                </a:lnTo>
                <a:cubicBezTo>
                  <a:pt x="911846" y="518842"/>
                  <a:pt x="911846" y="513741"/>
                  <a:pt x="915577" y="511191"/>
                </a:cubicBezTo>
                <a:close/>
                <a:moveTo>
                  <a:pt x="395401" y="450169"/>
                </a:moveTo>
                <a:cubicBezTo>
                  <a:pt x="398996" y="447727"/>
                  <a:pt x="403790" y="447727"/>
                  <a:pt x="406187" y="450169"/>
                </a:cubicBezTo>
                <a:lnTo>
                  <a:pt x="418172" y="462375"/>
                </a:lnTo>
                <a:cubicBezTo>
                  <a:pt x="421768" y="466038"/>
                  <a:pt x="421768" y="470920"/>
                  <a:pt x="418172" y="473362"/>
                </a:cubicBezTo>
                <a:lnTo>
                  <a:pt x="383416" y="509982"/>
                </a:lnTo>
                <a:cubicBezTo>
                  <a:pt x="379820" y="512424"/>
                  <a:pt x="376225" y="512424"/>
                  <a:pt x="372629" y="509982"/>
                </a:cubicBezTo>
                <a:lnTo>
                  <a:pt x="360644" y="497775"/>
                </a:lnTo>
                <a:cubicBezTo>
                  <a:pt x="357049" y="494113"/>
                  <a:pt x="357049" y="489231"/>
                  <a:pt x="360644" y="486789"/>
                </a:cubicBezTo>
                <a:close/>
                <a:moveTo>
                  <a:pt x="886212" y="444611"/>
                </a:moveTo>
                <a:cubicBezTo>
                  <a:pt x="888653" y="442235"/>
                  <a:pt x="892315" y="443423"/>
                  <a:pt x="893536" y="445798"/>
                </a:cubicBezTo>
                <a:lnTo>
                  <a:pt x="908184" y="461238"/>
                </a:lnTo>
                <a:cubicBezTo>
                  <a:pt x="910625" y="463613"/>
                  <a:pt x="909405" y="467176"/>
                  <a:pt x="906963" y="469552"/>
                </a:cubicBezTo>
                <a:lnTo>
                  <a:pt x="891095" y="482616"/>
                </a:lnTo>
                <a:cubicBezTo>
                  <a:pt x="888653" y="484992"/>
                  <a:pt x="884991" y="484992"/>
                  <a:pt x="882550" y="482616"/>
                </a:cubicBezTo>
                <a:lnTo>
                  <a:pt x="869123" y="465989"/>
                </a:lnTo>
                <a:cubicBezTo>
                  <a:pt x="867902" y="463613"/>
                  <a:pt x="867902" y="460050"/>
                  <a:pt x="869123" y="458863"/>
                </a:cubicBezTo>
                <a:close/>
                <a:moveTo>
                  <a:pt x="399652" y="396340"/>
                </a:moveTo>
                <a:lnTo>
                  <a:pt x="160608" y="637011"/>
                </a:lnTo>
                <a:lnTo>
                  <a:pt x="206673" y="683150"/>
                </a:lnTo>
                <a:cubicBezTo>
                  <a:pt x="221614" y="698114"/>
                  <a:pt x="245269" y="698114"/>
                  <a:pt x="260209" y="683150"/>
                </a:cubicBezTo>
                <a:lnTo>
                  <a:pt x="301295" y="640752"/>
                </a:lnTo>
                <a:cubicBezTo>
                  <a:pt x="303785" y="637011"/>
                  <a:pt x="307520" y="634517"/>
                  <a:pt x="311255" y="630776"/>
                </a:cubicBezTo>
                <a:lnTo>
                  <a:pt x="423307" y="517299"/>
                </a:lnTo>
                <a:cubicBezTo>
                  <a:pt x="427042" y="514805"/>
                  <a:pt x="429532" y="512311"/>
                  <a:pt x="433267" y="509817"/>
                </a:cubicBezTo>
                <a:lnTo>
                  <a:pt x="466883" y="476148"/>
                </a:lnTo>
                <a:cubicBezTo>
                  <a:pt x="470618" y="472407"/>
                  <a:pt x="470618" y="466172"/>
                  <a:pt x="466883" y="463678"/>
                </a:cubicBezTo>
                <a:close/>
                <a:moveTo>
                  <a:pt x="897660" y="393846"/>
                </a:moveTo>
                <a:lnTo>
                  <a:pt x="824204" y="453702"/>
                </a:lnTo>
                <a:cubicBezTo>
                  <a:pt x="821714" y="454949"/>
                  <a:pt x="821714" y="457443"/>
                  <a:pt x="821714" y="459937"/>
                </a:cubicBezTo>
                <a:cubicBezTo>
                  <a:pt x="820468" y="462431"/>
                  <a:pt x="821714" y="463678"/>
                  <a:pt x="822958" y="466172"/>
                </a:cubicBezTo>
                <a:lnTo>
                  <a:pt x="1009712" y="691879"/>
                </a:lnTo>
                <a:cubicBezTo>
                  <a:pt x="1015937" y="699361"/>
                  <a:pt x="1024652" y="704349"/>
                  <a:pt x="1035857" y="705596"/>
                </a:cubicBezTo>
                <a:cubicBezTo>
                  <a:pt x="1044572" y="705596"/>
                  <a:pt x="1054532" y="703102"/>
                  <a:pt x="1063248" y="696867"/>
                </a:cubicBezTo>
                <a:lnTo>
                  <a:pt x="1113048" y="655716"/>
                </a:lnTo>
                <a:close/>
                <a:moveTo>
                  <a:pt x="1246266" y="35956"/>
                </a:moveTo>
                <a:lnTo>
                  <a:pt x="907620" y="341472"/>
                </a:lnTo>
                <a:cubicBezTo>
                  <a:pt x="902640" y="345213"/>
                  <a:pt x="902640" y="350201"/>
                  <a:pt x="906375" y="353942"/>
                </a:cubicBezTo>
                <a:lnTo>
                  <a:pt x="1029632" y="503582"/>
                </a:lnTo>
                <a:lnTo>
                  <a:pt x="1152889" y="654469"/>
                </a:lnTo>
                <a:cubicBezTo>
                  <a:pt x="1155379" y="656963"/>
                  <a:pt x="1156624" y="656963"/>
                  <a:pt x="1159114" y="658210"/>
                </a:cubicBezTo>
                <a:cubicBezTo>
                  <a:pt x="1160359" y="658210"/>
                  <a:pt x="1162849" y="656963"/>
                  <a:pt x="1164094" y="656963"/>
                </a:cubicBezTo>
                <a:lnTo>
                  <a:pt x="1220120" y="590872"/>
                </a:lnTo>
                <a:cubicBezTo>
                  <a:pt x="1235060" y="575908"/>
                  <a:pt x="1245020" y="555956"/>
                  <a:pt x="1246266" y="536004"/>
                </a:cubicBezTo>
                <a:close/>
                <a:moveTo>
                  <a:pt x="31126" y="32215"/>
                </a:moveTo>
                <a:lnTo>
                  <a:pt x="31126" y="503582"/>
                </a:lnTo>
                <a:cubicBezTo>
                  <a:pt x="31126" y="523534"/>
                  <a:pt x="38596" y="544733"/>
                  <a:pt x="51046" y="560944"/>
                </a:cubicBezTo>
                <a:lnTo>
                  <a:pt x="108317" y="632023"/>
                </a:lnTo>
                <a:cubicBezTo>
                  <a:pt x="112052" y="634517"/>
                  <a:pt x="117032" y="634517"/>
                  <a:pt x="120767" y="632023"/>
                </a:cubicBezTo>
                <a:lnTo>
                  <a:pt x="395916" y="356436"/>
                </a:lnTo>
                <a:cubicBezTo>
                  <a:pt x="397162" y="355189"/>
                  <a:pt x="398407" y="352695"/>
                  <a:pt x="398407" y="350201"/>
                </a:cubicBezTo>
                <a:cubicBezTo>
                  <a:pt x="398407" y="347707"/>
                  <a:pt x="397162" y="346460"/>
                  <a:pt x="395916" y="345213"/>
                </a:cubicBezTo>
                <a:close/>
                <a:moveTo>
                  <a:pt x="34705" y="261"/>
                </a:moveTo>
                <a:cubicBezTo>
                  <a:pt x="40463" y="1040"/>
                  <a:pt x="46066" y="3534"/>
                  <a:pt x="51046" y="7275"/>
                </a:cubicBezTo>
                <a:lnTo>
                  <a:pt x="417082" y="321520"/>
                </a:lnTo>
                <a:cubicBezTo>
                  <a:pt x="425797" y="329002"/>
                  <a:pt x="429532" y="338978"/>
                  <a:pt x="429532" y="350201"/>
                </a:cubicBezTo>
                <a:cubicBezTo>
                  <a:pt x="429532" y="357683"/>
                  <a:pt x="427042" y="366412"/>
                  <a:pt x="422062" y="373894"/>
                </a:cubicBezTo>
                <a:lnTo>
                  <a:pt x="489293" y="441232"/>
                </a:lnTo>
                <a:cubicBezTo>
                  <a:pt x="504233" y="456196"/>
                  <a:pt x="505478" y="478642"/>
                  <a:pt x="491783" y="494853"/>
                </a:cubicBezTo>
                <a:cubicBezTo>
                  <a:pt x="505478" y="496100"/>
                  <a:pt x="517928" y="501088"/>
                  <a:pt x="529134" y="509817"/>
                </a:cubicBezTo>
                <a:lnTo>
                  <a:pt x="565239" y="537251"/>
                </a:lnTo>
                <a:cubicBezTo>
                  <a:pt x="578934" y="524781"/>
                  <a:pt x="588895" y="516052"/>
                  <a:pt x="593875" y="512311"/>
                </a:cubicBezTo>
                <a:cubicBezTo>
                  <a:pt x="595120" y="512311"/>
                  <a:pt x="596365" y="511064"/>
                  <a:pt x="596365" y="509817"/>
                </a:cubicBezTo>
                <a:cubicBezTo>
                  <a:pt x="596365" y="509817"/>
                  <a:pt x="597610" y="509817"/>
                  <a:pt x="598855" y="508570"/>
                </a:cubicBezTo>
                <a:cubicBezTo>
                  <a:pt x="659861" y="461184"/>
                  <a:pt x="742032" y="458690"/>
                  <a:pt x="805528" y="493606"/>
                </a:cubicBezTo>
                <a:lnTo>
                  <a:pt x="798058" y="486124"/>
                </a:lnTo>
                <a:cubicBezTo>
                  <a:pt x="791833" y="477395"/>
                  <a:pt x="788098" y="467419"/>
                  <a:pt x="789343" y="456196"/>
                </a:cubicBezTo>
                <a:cubicBezTo>
                  <a:pt x="790588" y="446220"/>
                  <a:pt x="795568" y="436244"/>
                  <a:pt x="804283" y="428762"/>
                </a:cubicBezTo>
                <a:lnTo>
                  <a:pt x="877739" y="368906"/>
                </a:lnTo>
                <a:cubicBezTo>
                  <a:pt x="867779" y="352695"/>
                  <a:pt x="871514" y="330249"/>
                  <a:pt x="886455" y="317779"/>
                </a:cubicBezTo>
                <a:lnTo>
                  <a:pt x="1228835" y="9769"/>
                </a:lnTo>
                <a:cubicBezTo>
                  <a:pt x="1238795" y="2287"/>
                  <a:pt x="1252490" y="2287"/>
                  <a:pt x="1262451" y="8522"/>
                </a:cubicBezTo>
                <a:cubicBezTo>
                  <a:pt x="1272411" y="14757"/>
                  <a:pt x="1278636" y="24733"/>
                  <a:pt x="1278636" y="37203"/>
                </a:cubicBezTo>
                <a:lnTo>
                  <a:pt x="1278636" y="537251"/>
                </a:lnTo>
                <a:lnTo>
                  <a:pt x="1278636" y="538498"/>
                </a:lnTo>
                <a:cubicBezTo>
                  <a:pt x="1274901" y="565932"/>
                  <a:pt x="1262451" y="592119"/>
                  <a:pt x="1243775" y="612071"/>
                </a:cubicBezTo>
                <a:lnTo>
                  <a:pt x="1186504" y="680656"/>
                </a:lnTo>
                <a:cubicBezTo>
                  <a:pt x="1179034" y="685644"/>
                  <a:pt x="1169074" y="689385"/>
                  <a:pt x="1160359" y="689385"/>
                </a:cubicBezTo>
                <a:cubicBezTo>
                  <a:pt x="1157869" y="689385"/>
                  <a:pt x="1157869" y="689385"/>
                  <a:pt x="1156624" y="689385"/>
                </a:cubicBezTo>
                <a:cubicBezTo>
                  <a:pt x="1147909" y="688138"/>
                  <a:pt x="1140439" y="684397"/>
                  <a:pt x="1132969" y="679409"/>
                </a:cubicBezTo>
                <a:lnTo>
                  <a:pt x="1083168" y="721807"/>
                </a:lnTo>
                <a:cubicBezTo>
                  <a:pt x="1070718" y="731783"/>
                  <a:pt x="1054532" y="736771"/>
                  <a:pt x="1038347" y="736771"/>
                </a:cubicBezTo>
                <a:cubicBezTo>
                  <a:pt x="1037102" y="736771"/>
                  <a:pt x="1034612" y="736771"/>
                  <a:pt x="1032122" y="736771"/>
                </a:cubicBezTo>
                <a:cubicBezTo>
                  <a:pt x="1017182" y="735524"/>
                  <a:pt x="1002241" y="729289"/>
                  <a:pt x="992281" y="719313"/>
                </a:cubicBezTo>
                <a:cubicBezTo>
                  <a:pt x="993526" y="728042"/>
                  <a:pt x="996016" y="735524"/>
                  <a:pt x="993526" y="744253"/>
                </a:cubicBezTo>
                <a:cubicBezTo>
                  <a:pt x="992281" y="760464"/>
                  <a:pt x="984811" y="774181"/>
                  <a:pt x="972361" y="782910"/>
                </a:cubicBezTo>
                <a:lnTo>
                  <a:pt x="903885" y="835284"/>
                </a:lnTo>
                <a:lnTo>
                  <a:pt x="911355" y="844013"/>
                </a:lnTo>
                <a:cubicBezTo>
                  <a:pt x="933765" y="865212"/>
                  <a:pt x="933765" y="901375"/>
                  <a:pt x="911355" y="923821"/>
                </a:cubicBezTo>
                <a:lnTo>
                  <a:pt x="907620" y="926315"/>
                </a:lnTo>
                <a:cubicBezTo>
                  <a:pt x="901395" y="933797"/>
                  <a:pt x="893925" y="937538"/>
                  <a:pt x="883964" y="940032"/>
                </a:cubicBezTo>
                <a:cubicBezTo>
                  <a:pt x="891435" y="950008"/>
                  <a:pt x="895170" y="959984"/>
                  <a:pt x="895170" y="971207"/>
                </a:cubicBezTo>
                <a:cubicBezTo>
                  <a:pt x="897660" y="987418"/>
                  <a:pt x="892680" y="1002382"/>
                  <a:pt x="880229" y="1013605"/>
                </a:cubicBezTo>
                <a:lnTo>
                  <a:pt x="877739" y="1017346"/>
                </a:lnTo>
                <a:cubicBezTo>
                  <a:pt x="867779" y="1027322"/>
                  <a:pt x="855329" y="1032310"/>
                  <a:pt x="840389" y="1032310"/>
                </a:cubicBezTo>
                <a:cubicBezTo>
                  <a:pt x="839144" y="1032310"/>
                  <a:pt x="836654" y="1032310"/>
                  <a:pt x="835409" y="1032310"/>
                </a:cubicBezTo>
                <a:cubicBezTo>
                  <a:pt x="824204" y="1029816"/>
                  <a:pt x="814243" y="1027322"/>
                  <a:pt x="804283" y="1021087"/>
                </a:cubicBezTo>
                <a:cubicBezTo>
                  <a:pt x="801793" y="1028569"/>
                  <a:pt x="796813" y="1037298"/>
                  <a:pt x="790588" y="1043533"/>
                </a:cubicBezTo>
                <a:lnTo>
                  <a:pt x="786853" y="1047274"/>
                </a:lnTo>
                <a:cubicBezTo>
                  <a:pt x="775648" y="1057250"/>
                  <a:pt x="760708" y="1063485"/>
                  <a:pt x="747012" y="1063485"/>
                </a:cubicBezTo>
                <a:cubicBezTo>
                  <a:pt x="735807" y="1063485"/>
                  <a:pt x="723357" y="1059744"/>
                  <a:pt x="713397" y="1052262"/>
                </a:cubicBezTo>
                <a:cubicBezTo>
                  <a:pt x="710907" y="1059744"/>
                  <a:pt x="705927" y="1067226"/>
                  <a:pt x="699702" y="1072214"/>
                </a:cubicBezTo>
                <a:lnTo>
                  <a:pt x="694721" y="1078449"/>
                </a:lnTo>
                <a:cubicBezTo>
                  <a:pt x="684761" y="1089672"/>
                  <a:pt x="671066" y="1094660"/>
                  <a:pt x="656126" y="1094660"/>
                </a:cubicBezTo>
                <a:cubicBezTo>
                  <a:pt x="642431" y="1094660"/>
                  <a:pt x="627490" y="1089672"/>
                  <a:pt x="617530" y="1078449"/>
                </a:cubicBezTo>
                <a:lnTo>
                  <a:pt x="603835" y="1063485"/>
                </a:lnTo>
                <a:lnTo>
                  <a:pt x="590140" y="1073461"/>
                </a:lnTo>
                <a:cubicBezTo>
                  <a:pt x="582670" y="1079696"/>
                  <a:pt x="572709" y="1083437"/>
                  <a:pt x="562749" y="1083437"/>
                </a:cubicBezTo>
                <a:cubicBezTo>
                  <a:pt x="549054" y="1083437"/>
                  <a:pt x="534114" y="1075955"/>
                  <a:pt x="522909" y="1063485"/>
                </a:cubicBezTo>
                <a:lnTo>
                  <a:pt x="520419" y="1057250"/>
                </a:lnTo>
                <a:cubicBezTo>
                  <a:pt x="514193" y="1051015"/>
                  <a:pt x="511703" y="1043533"/>
                  <a:pt x="509213" y="1036051"/>
                </a:cubicBezTo>
                <a:cubicBezTo>
                  <a:pt x="507968" y="1036051"/>
                  <a:pt x="505478" y="1036051"/>
                  <a:pt x="502988" y="1036051"/>
                </a:cubicBezTo>
                <a:cubicBezTo>
                  <a:pt x="500498" y="1036051"/>
                  <a:pt x="496763" y="1036051"/>
                  <a:pt x="494273" y="1034804"/>
                </a:cubicBezTo>
                <a:cubicBezTo>
                  <a:pt x="481823" y="1032310"/>
                  <a:pt x="470618" y="1026075"/>
                  <a:pt x="461903" y="1014852"/>
                </a:cubicBezTo>
                <a:lnTo>
                  <a:pt x="459413" y="1012358"/>
                </a:lnTo>
                <a:cubicBezTo>
                  <a:pt x="454432" y="1004876"/>
                  <a:pt x="450697" y="994900"/>
                  <a:pt x="449452" y="987418"/>
                </a:cubicBezTo>
                <a:cubicBezTo>
                  <a:pt x="446962" y="987418"/>
                  <a:pt x="445717" y="987418"/>
                  <a:pt x="444472" y="987418"/>
                </a:cubicBezTo>
                <a:cubicBezTo>
                  <a:pt x="441982" y="987418"/>
                  <a:pt x="439492" y="987418"/>
                  <a:pt x="437002" y="986171"/>
                </a:cubicBezTo>
                <a:cubicBezTo>
                  <a:pt x="423307" y="984924"/>
                  <a:pt x="412102" y="977442"/>
                  <a:pt x="404632" y="966219"/>
                </a:cubicBezTo>
                <a:lnTo>
                  <a:pt x="402142" y="963725"/>
                </a:lnTo>
                <a:cubicBezTo>
                  <a:pt x="393426" y="953749"/>
                  <a:pt x="389691" y="941279"/>
                  <a:pt x="390936" y="927562"/>
                </a:cubicBezTo>
                <a:cubicBezTo>
                  <a:pt x="392181" y="920080"/>
                  <a:pt x="395916" y="912598"/>
                  <a:pt x="399652" y="905116"/>
                </a:cubicBezTo>
                <a:cubicBezTo>
                  <a:pt x="393426" y="901375"/>
                  <a:pt x="388446" y="896387"/>
                  <a:pt x="383466" y="891399"/>
                </a:cubicBezTo>
                <a:lnTo>
                  <a:pt x="380976" y="887658"/>
                </a:lnTo>
                <a:cubicBezTo>
                  <a:pt x="372261" y="877682"/>
                  <a:pt x="368526" y="865212"/>
                  <a:pt x="369771" y="852742"/>
                </a:cubicBezTo>
                <a:cubicBezTo>
                  <a:pt x="369771" y="846507"/>
                  <a:pt x="371016" y="840272"/>
                  <a:pt x="373506" y="835284"/>
                </a:cubicBezTo>
                <a:lnTo>
                  <a:pt x="311255" y="771687"/>
                </a:lnTo>
                <a:cubicBezTo>
                  <a:pt x="292580" y="754229"/>
                  <a:pt x="282620" y="730536"/>
                  <a:pt x="281375" y="705596"/>
                </a:cubicBezTo>
                <a:cubicBezTo>
                  <a:pt x="268924" y="718066"/>
                  <a:pt x="251494" y="725548"/>
                  <a:pt x="234064" y="725548"/>
                </a:cubicBezTo>
                <a:cubicBezTo>
                  <a:pt x="215389" y="725548"/>
                  <a:pt x="197958" y="718066"/>
                  <a:pt x="184263" y="705596"/>
                </a:cubicBezTo>
                <a:lnTo>
                  <a:pt x="136952" y="658210"/>
                </a:lnTo>
                <a:cubicBezTo>
                  <a:pt x="130727" y="663198"/>
                  <a:pt x="122012" y="665692"/>
                  <a:pt x="114542" y="665692"/>
                </a:cubicBezTo>
                <a:cubicBezTo>
                  <a:pt x="104582" y="665692"/>
                  <a:pt x="93377" y="661951"/>
                  <a:pt x="85906" y="654469"/>
                </a:cubicBezTo>
                <a:lnTo>
                  <a:pt x="84661" y="653222"/>
                </a:lnTo>
                <a:lnTo>
                  <a:pt x="26145" y="579649"/>
                </a:lnTo>
                <a:cubicBezTo>
                  <a:pt x="8715" y="558450"/>
                  <a:pt x="0" y="531016"/>
                  <a:pt x="0" y="503582"/>
                </a:cubicBezTo>
                <a:lnTo>
                  <a:pt x="0" y="30968"/>
                </a:lnTo>
                <a:cubicBezTo>
                  <a:pt x="0" y="18498"/>
                  <a:pt x="6225" y="8522"/>
                  <a:pt x="17430" y="3534"/>
                </a:cubicBezTo>
                <a:cubicBezTo>
                  <a:pt x="23033" y="417"/>
                  <a:pt x="28947" y="-518"/>
                  <a:pt x="34705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DB2D99-55A0-EB49-AC0C-087BF66E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551" y="3990630"/>
            <a:ext cx="1101926" cy="1075392"/>
          </a:xfrm>
          <a:custGeom>
            <a:avLst/>
            <a:gdLst>
              <a:gd name="connsiteX0" fmla="*/ 472267 w 1101926"/>
              <a:gd name="connsiteY0" fmla="*/ 884383 h 1075392"/>
              <a:gd name="connsiteX1" fmla="*/ 542685 w 1101926"/>
              <a:gd name="connsiteY1" fmla="*/ 884383 h 1075392"/>
              <a:gd name="connsiteX2" fmla="*/ 559032 w 1101926"/>
              <a:gd name="connsiteY2" fmla="*/ 899595 h 1075392"/>
              <a:gd name="connsiteX3" fmla="*/ 542685 w 1101926"/>
              <a:gd name="connsiteY3" fmla="*/ 916075 h 1075392"/>
              <a:gd name="connsiteX4" fmla="*/ 472267 w 1101926"/>
              <a:gd name="connsiteY4" fmla="*/ 916075 h 1075392"/>
              <a:gd name="connsiteX5" fmla="*/ 455920 w 1101926"/>
              <a:gd name="connsiteY5" fmla="*/ 899595 h 1075392"/>
              <a:gd name="connsiteX6" fmla="*/ 472267 w 1101926"/>
              <a:gd name="connsiteY6" fmla="*/ 884383 h 1075392"/>
              <a:gd name="connsiteX7" fmla="*/ 137195 w 1101926"/>
              <a:gd name="connsiteY7" fmla="*/ 884383 h 1075392"/>
              <a:gd name="connsiteX8" fmla="*/ 372394 w 1101926"/>
              <a:gd name="connsiteY8" fmla="*/ 884383 h 1075392"/>
              <a:gd name="connsiteX9" fmla="*/ 388745 w 1101926"/>
              <a:gd name="connsiteY9" fmla="*/ 899595 h 1075392"/>
              <a:gd name="connsiteX10" fmla="*/ 372394 w 1101926"/>
              <a:gd name="connsiteY10" fmla="*/ 916075 h 1075392"/>
              <a:gd name="connsiteX11" fmla="*/ 137195 w 1101926"/>
              <a:gd name="connsiteY11" fmla="*/ 916075 h 1075392"/>
              <a:gd name="connsiteX12" fmla="*/ 120845 w 1101926"/>
              <a:gd name="connsiteY12" fmla="*/ 899595 h 1075392"/>
              <a:gd name="connsiteX13" fmla="*/ 137195 w 1101926"/>
              <a:gd name="connsiteY13" fmla="*/ 884383 h 1075392"/>
              <a:gd name="connsiteX14" fmla="*/ 137005 w 1101926"/>
              <a:gd name="connsiteY14" fmla="*/ 780015 h 1075392"/>
              <a:gd name="connsiteX15" fmla="*/ 339639 w 1101926"/>
              <a:gd name="connsiteY15" fmla="*/ 780015 h 1075392"/>
              <a:gd name="connsiteX16" fmla="*/ 355800 w 1101926"/>
              <a:gd name="connsiteY16" fmla="*/ 795884 h 1075392"/>
              <a:gd name="connsiteX17" fmla="*/ 339639 w 1101926"/>
              <a:gd name="connsiteY17" fmla="*/ 811754 h 1075392"/>
              <a:gd name="connsiteX18" fmla="*/ 137005 w 1101926"/>
              <a:gd name="connsiteY18" fmla="*/ 811754 h 1075392"/>
              <a:gd name="connsiteX19" fmla="*/ 120844 w 1101926"/>
              <a:gd name="connsiteY19" fmla="*/ 795884 h 1075392"/>
              <a:gd name="connsiteX20" fmla="*/ 137005 w 1101926"/>
              <a:gd name="connsiteY20" fmla="*/ 780015 h 1075392"/>
              <a:gd name="connsiteX21" fmla="*/ 149684 w 1101926"/>
              <a:gd name="connsiteY21" fmla="*/ 682635 h 1075392"/>
              <a:gd name="connsiteX22" fmla="*/ 161160 w 1101926"/>
              <a:gd name="connsiteY22" fmla="*/ 687130 h 1075392"/>
              <a:gd name="connsiteX23" fmla="*/ 167536 w 1101926"/>
              <a:gd name="connsiteY23" fmla="*/ 693122 h 1075392"/>
              <a:gd name="connsiteX24" fmla="*/ 173911 w 1101926"/>
              <a:gd name="connsiteY24" fmla="*/ 687130 h 1075392"/>
              <a:gd name="connsiteX25" fmla="*/ 195589 w 1101926"/>
              <a:gd name="connsiteY25" fmla="*/ 687130 h 1075392"/>
              <a:gd name="connsiteX26" fmla="*/ 195589 w 1101926"/>
              <a:gd name="connsiteY26" fmla="*/ 707504 h 1075392"/>
              <a:gd name="connsiteX27" fmla="*/ 190488 w 1101926"/>
              <a:gd name="connsiteY27" fmla="*/ 713497 h 1075392"/>
              <a:gd name="connsiteX28" fmla="*/ 195589 w 1101926"/>
              <a:gd name="connsiteY28" fmla="*/ 719489 h 1075392"/>
              <a:gd name="connsiteX29" fmla="*/ 195589 w 1101926"/>
              <a:gd name="connsiteY29" fmla="*/ 741062 h 1075392"/>
              <a:gd name="connsiteX30" fmla="*/ 185388 w 1101926"/>
              <a:gd name="connsiteY30" fmla="*/ 745856 h 1075392"/>
              <a:gd name="connsiteX31" fmla="*/ 173911 w 1101926"/>
              <a:gd name="connsiteY31" fmla="*/ 741062 h 1075392"/>
              <a:gd name="connsiteX32" fmla="*/ 167536 w 1101926"/>
              <a:gd name="connsiteY32" fmla="*/ 735069 h 1075392"/>
              <a:gd name="connsiteX33" fmla="*/ 161160 w 1101926"/>
              <a:gd name="connsiteY33" fmla="*/ 741062 h 1075392"/>
              <a:gd name="connsiteX34" fmla="*/ 149684 w 1101926"/>
              <a:gd name="connsiteY34" fmla="*/ 745856 h 1075392"/>
              <a:gd name="connsiteX35" fmla="*/ 138207 w 1101926"/>
              <a:gd name="connsiteY35" fmla="*/ 741062 h 1075392"/>
              <a:gd name="connsiteX36" fmla="*/ 138207 w 1101926"/>
              <a:gd name="connsiteY36" fmla="*/ 719489 h 1075392"/>
              <a:gd name="connsiteX37" fmla="*/ 144583 w 1101926"/>
              <a:gd name="connsiteY37" fmla="*/ 713497 h 1075392"/>
              <a:gd name="connsiteX38" fmla="*/ 138207 w 1101926"/>
              <a:gd name="connsiteY38" fmla="*/ 707504 h 1075392"/>
              <a:gd name="connsiteX39" fmla="*/ 138207 w 1101926"/>
              <a:gd name="connsiteY39" fmla="*/ 687130 h 1075392"/>
              <a:gd name="connsiteX40" fmla="*/ 149684 w 1101926"/>
              <a:gd name="connsiteY40" fmla="*/ 682635 h 1075392"/>
              <a:gd name="connsiteX41" fmla="*/ 267328 w 1101926"/>
              <a:gd name="connsiteY41" fmla="*/ 681139 h 1075392"/>
              <a:gd name="connsiteX42" fmla="*/ 334464 w 1101926"/>
              <a:gd name="connsiteY42" fmla="*/ 681139 h 1075392"/>
              <a:gd name="connsiteX43" fmla="*/ 350333 w 1101926"/>
              <a:gd name="connsiteY43" fmla="*/ 697008 h 1075392"/>
              <a:gd name="connsiteX44" fmla="*/ 334464 w 1101926"/>
              <a:gd name="connsiteY44" fmla="*/ 712878 h 1075392"/>
              <a:gd name="connsiteX45" fmla="*/ 267328 w 1101926"/>
              <a:gd name="connsiteY45" fmla="*/ 712878 h 1075392"/>
              <a:gd name="connsiteX46" fmla="*/ 252680 w 1101926"/>
              <a:gd name="connsiteY46" fmla="*/ 697008 h 1075392"/>
              <a:gd name="connsiteX47" fmla="*/ 267328 w 1101926"/>
              <a:gd name="connsiteY47" fmla="*/ 681139 h 1075392"/>
              <a:gd name="connsiteX48" fmla="*/ 876930 w 1101926"/>
              <a:gd name="connsiteY48" fmla="*/ 669946 h 1075392"/>
              <a:gd name="connsiteX49" fmla="*/ 831140 w 1101926"/>
              <a:gd name="connsiteY49" fmla="*/ 840334 h 1075392"/>
              <a:gd name="connsiteX50" fmla="*/ 901682 w 1101926"/>
              <a:gd name="connsiteY50" fmla="*/ 858990 h 1075392"/>
              <a:gd name="connsiteX51" fmla="*/ 947472 w 1101926"/>
              <a:gd name="connsiteY51" fmla="*/ 688602 h 1075392"/>
              <a:gd name="connsiteX52" fmla="*/ 136981 w 1101926"/>
              <a:gd name="connsiteY52" fmla="*/ 576774 h 1075392"/>
              <a:gd name="connsiteX53" fmla="*/ 544149 w 1101926"/>
              <a:gd name="connsiteY53" fmla="*/ 576774 h 1075392"/>
              <a:gd name="connsiteX54" fmla="*/ 559045 w 1101926"/>
              <a:gd name="connsiteY54" fmla="*/ 592643 h 1075392"/>
              <a:gd name="connsiteX55" fmla="*/ 544149 w 1101926"/>
              <a:gd name="connsiteY55" fmla="*/ 608513 h 1075392"/>
              <a:gd name="connsiteX56" fmla="*/ 136981 w 1101926"/>
              <a:gd name="connsiteY56" fmla="*/ 608513 h 1075392"/>
              <a:gd name="connsiteX57" fmla="*/ 120844 w 1101926"/>
              <a:gd name="connsiteY57" fmla="*/ 592643 h 1075392"/>
              <a:gd name="connsiteX58" fmla="*/ 136981 w 1101926"/>
              <a:gd name="connsiteY58" fmla="*/ 576774 h 1075392"/>
              <a:gd name="connsiteX59" fmla="*/ 136981 w 1101926"/>
              <a:gd name="connsiteY59" fmla="*/ 510857 h 1075392"/>
              <a:gd name="connsiteX60" fmla="*/ 544149 w 1101926"/>
              <a:gd name="connsiteY60" fmla="*/ 510857 h 1075392"/>
              <a:gd name="connsiteX61" fmla="*/ 559045 w 1101926"/>
              <a:gd name="connsiteY61" fmla="*/ 526069 h 1075392"/>
              <a:gd name="connsiteX62" fmla="*/ 544149 w 1101926"/>
              <a:gd name="connsiteY62" fmla="*/ 542549 h 1075392"/>
              <a:gd name="connsiteX63" fmla="*/ 136981 w 1101926"/>
              <a:gd name="connsiteY63" fmla="*/ 542549 h 1075392"/>
              <a:gd name="connsiteX64" fmla="*/ 120844 w 1101926"/>
              <a:gd name="connsiteY64" fmla="*/ 526069 h 1075392"/>
              <a:gd name="connsiteX65" fmla="*/ 136981 w 1101926"/>
              <a:gd name="connsiteY65" fmla="*/ 510857 h 1075392"/>
              <a:gd name="connsiteX66" fmla="*/ 136981 w 1101926"/>
              <a:gd name="connsiteY66" fmla="*/ 439445 h 1075392"/>
              <a:gd name="connsiteX67" fmla="*/ 544149 w 1101926"/>
              <a:gd name="connsiteY67" fmla="*/ 439445 h 1075392"/>
              <a:gd name="connsiteX68" fmla="*/ 559045 w 1101926"/>
              <a:gd name="connsiteY68" fmla="*/ 455925 h 1075392"/>
              <a:gd name="connsiteX69" fmla="*/ 544149 w 1101926"/>
              <a:gd name="connsiteY69" fmla="*/ 471137 h 1075392"/>
              <a:gd name="connsiteX70" fmla="*/ 136981 w 1101926"/>
              <a:gd name="connsiteY70" fmla="*/ 471137 h 1075392"/>
              <a:gd name="connsiteX71" fmla="*/ 120844 w 1101926"/>
              <a:gd name="connsiteY71" fmla="*/ 455925 h 1075392"/>
              <a:gd name="connsiteX72" fmla="*/ 136981 w 1101926"/>
              <a:gd name="connsiteY72" fmla="*/ 439445 h 1075392"/>
              <a:gd name="connsiteX73" fmla="*/ 136981 w 1101926"/>
              <a:gd name="connsiteY73" fmla="*/ 373528 h 1075392"/>
              <a:gd name="connsiteX74" fmla="*/ 544149 w 1101926"/>
              <a:gd name="connsiteY74" fmla="*/ 373528 h 1075392"/>
              <a:gd name="connsiteX75" fmla="*/ 559045 w 1101926"/>
              <a:gd name="connsiteY75" fmla="*/ 388740 h 1075392"/>
              <a:gd name="connsiteX76" fmla="*/ 544149 w 1101926"/>
              <a:gd name="connsiteY76" fmla="*/ 405220 h 1075392"/>
              <a:gd name="connsiteX77" fmla="*/ 136981 w 1101926"/>
              <a:gd name="connsiteY77" fmla="*/ 405220 h 1075392"/>
              <a:gd name="connsiteX78" fmla="*/ 120844 w 1101926"/>
              <a:gd name="connsiteY78" fmla="*/ 388740 h 1075392"/>
              <a:gd name="connsiteX79" fmla="*/ 136981 w 1101926"/>
              <a:gd name="connsiteY79" fmla="*/ 373528 h 1075392"/>
              <a:gd name="connsiteX80" fmla="*/ 963560 w 1101926"/>
              <a:gd name="connsiteY80" fmla="*/ 341607 h 1075392"/>
              <a:gd name="connsiteX81" fmla="*/ 885593 w 1101926"/>
              <a:gd name="connsiteY81" fmla="*/ 640097 h 1075392"/>
              <a:gd name="connsiteX82" fmla="*/ 956135 w 1101926"/>
              <a:gd name="connsiteY82" fmla="*/ 657509 h 1075392"/>
              <a:gd name="connsiteX83" fmla="*/ 1034102 w 1101926"/>
              <a:gd name="connsiteY83" fmla="*/ 361507 h 1075392"/>
              <a:gd name="connsiteX84" fmla="*/ 980886 w 1101926"/>
              <a:gd name="connsiteY84" fmla="*/ 276934 h 1075392"/>
              <a:gd name="connsiteX85" fmla="*/ 972223 w 1101926"/>
              <a:gd name="connsiteY85" fmla="*/ 311758 h 1075392"/>
              <a:gd name="connsiteX86" fmla="*/ 1042765 w 1101926"/>
              <a:gd name="connsiteY86" fmla="*/ 330414 h 1075392"/>
              <a:gd name="connsiteX87" fmla="*/ 1051427 w 1101926"/>
              <a:gd name="connsiteY87" fmla="*/ 295590 h 1075392"/>
              <a:gd name="connsiteX88" fmla="*/ 406280 w 1101926"/>
              <a:gd name="connsiteY88" fmla="*/ 203246 h 1075392"/>
              <a:gd name="connsiteX89" fmla="*/ 544011 w 1101926"/>
              <a:gd name="connsiteY89" fmla="*/ 203246 h 1075392"/>
              <a:gd name="connsiteX90" fmla="*/ 559037 w 1101926"/>
              <a:gd name="connsiteY90" fmla="*/ 219115 h 1075392"/>
              <a:gd name="connsiteX91" fmla="*/ 544011 w 1101926"/>
              <a:gd name="connsiteY91" fmla="*/ 234985 h 1075392"/>
              <a:gd name="connsiteX92" fmla="*/ 406280 w 1101926"/>
              <a:gd name="connsiteY92" fmla="*/ 234985 h 1075392"/>
              <a:gd name="connsiteX93" fmla="*/ 390003 w 1101926"/>
              <a:gd name="connsiteY93" fmla="*/ 219115 h 1075392"/>
              <a:gd name="connsiteX94" fmla="*/ 406280 w 1101926"/>
              <a:gd name="connsiteY94" fmla="*/ 203246 h 1075392"/>
              <a:gd name="connsiteX95" fmla="*/ 1027914 w 1101926"/>
              <a:gd name="connsiteY95" fmla="*/ 192362 h 1075392"/>
              <a:gd name="connsiteX96" fmla="*/ 999450 w 1101926"/>
              <a:gd name="connsiteY96" fmla="*/ 209774 h 1075392"/>
              <a:gd name="connsiteX97" fmla="*/ 989549 w 1101926"/>
              <a:gd name="connsiteY97" fmla="*/ 245842 h 1075392"/>
              <a:gd name="connsiteX98" fmla="*/ 1060090 w 1101926"/>
              <a:gd name="connsiteY98" fmla="*/ 265741 h 1075392"/>
              <a:gd name="connsiteX99" fmla="*/ 1069991 w 1101926"/>
              <a:gd name="connsiteY99" fmla="*/ 228430 h 1075392"/>
              <a:gd name="connsiteX100" fmla="*/ 1053903 w 1101926"/>
              <a:gd name="connsiteY100" fmla="*/ 198581 h 1075392"/>
              <a:gd name="connsiteX101" fmla="*/ 290419 w 1101926"/>
              <a:gd name="connsiteY101" fmla="*/ 174699 h 1075392"/>
              <a:gd name="connsiteX102" fmla="*/ 248026 w 1101926"/>
              <a:gd name="connsiteY102" fmla="*/ 216960 h 1075392"/>
              <a:gd name="connsiteX103" fmla="*/ 225582 w 1101926"/>
              <a:gd name="connsiteY103" fmla="*/ 216960 h 1075392"/>
              <a:gd name="connsiteX104" fmla="*/ 210619 w 1101926"/>
              <a:gd name="connsiteY104" fmla="*/ 203287 h 1075392"/>
              <a:gd name="connsiteX105" fmla="*/ 176954 w 1101926"/>
              <a:gd name="connsiteY105" fmla="*/ 235604 h 1075392"/>
              <a:gd name="connsiteX106" fmla="*/ 280444 w 1101926"/>
              <a:gd name="connsiteY106" fmla="*/ 235604 h 1075392"/>
              <a:gd name="connsiteX107" fmla="*/ 290419 w 1101926"/>
              <a:gd name="connsiteY107" fmla="*/ 224418 h 1075392"/>
              <a:gd name="connsiteX108" fmla="*/ 1014649 w 1101926"/>
              <a:gd name="connsiteY108" fmla="*/ 160317 h 1075392"/>
              <a:gd name="connsiteX109" fmla="*/ 1036577 w 1101926"/>
              <a:gd name="connsiteY109" fmla="*/ 161269 h 1075392"/>
              <a:gd name="connsiteX110" fmla="*/ 1061328 w 1101926"/>
              <a:gd name="connsiteY110" fmla="*/ 168732 h 1075392"/>
              <a:gd name="connsiteX111" fmla="*/ 1099693 w 1101926"/>
              <a:gd name="connsiteY111" fmla="*/ 237136 h 1075392"/>
              <a:gd name="connsiteX112" fmla="*/ 930146 w 1101926"/>
              <a:gd name="connsiteY112" fmla="*/ 876402 h 1075392"/>
              <a:gd name="connsiteX113" fmla="*/ 928908 w 1101926"/>
              <a:gd name="connsiteY113" fmla="*/ 880133 h 1075392"/>
              <a:gd name="connsiteX114" fmla="*/ 925195 w 1101926"/>
              <a:gd name="connsiteY114" fmla="*/ 888839 h 1075392"/>
              <a:gd name="connsiteX115" fmla="*/ 862079 w 1101926"/>
              <a:gd name="connsiteY115" fmla="*/ 960974 h 1075392"/>
              <a:gd name="connsiteX116" fmla="*/ 849704 w 1101926"/>
              <a:gd name="connsiteY116" fmla="*/ 970924 h 1075392"/>
              <a:gd name="connsiteX117" fmla="*/ 829903 w 1101926"/>
              <a:gd name="connsiteY117" fmla="*/ 1005747 h 1075392"/>
              <a:gd name="connsiteX118" fmla="*/ 823715 w 1101926"/>
              <a:gd name="connsiteY118" fmla="*/ 1008235 h 1075392"/>
              <a:gd name="connsiteX119" fmla="*/ 820002 w 1101926"/>
              <a:gd name="connsiteY119" fmla="*/ 1003260 h 1075392"/>
              <a:gd name="connsiteX120" fmla="*/ 822477 w 1101926"/>
              <a:gd name="connsiteY120" fmla="*/ 962218 h 1075392"/>
              <a:gd name="connsiteX121" fmla="*/ 816289 w 1101926"/>
              <a:gd name="connsiteY121" fmla="*/ 948537 h 1075392"/>
              <a:gd name="connsiteX122" fmla="*/ 796488 w 1101926"/>
              <a:gd name="connsiteY122" fmla="*/ 855259 h 1075392"/>
              <a:gd name="connsiteX123" fmla="*/ 798963 w 1101926"/>
              <a:gd name="connsiteY123" fmla="*/ 845309 h 1075392"/>
              <a:gd name="connsiteX124" fmla="*/ 798963 w 1101926"/>
              <a:gd name="connsiteY124" fmla="*/ 841578 h 1075392"/>
              <a:gd name="connsiteX125" fmla="*/ 969748 w 1101926"/>
              <a:gd name="connsiteY125" fmla="*/ 201068 h 1075392"/>
              <a:gd name="connsiteX126" fmla="*/ 1014649 w 1101926"/>
              <a:gd name="connsiteY126" fmla="*/ 160317 h 1075392"/>
              <a:gd name="connsiteX127" fmla="*/ 406280 w 1101926"/>
              <a:gd name="connsiteY127" fmla="*/ 131835 h 1075392"/>
              <a:gd name="connsiteX128" fmla="*/ 544011 w 1101926"/>
              <a:gd name="connsiteY128" fmla="*/ 131835 h 1075392"/>
              <a:gd name="connsiteX129" fmla="*/ 559037 w 1101926"/>
              <a:gd name="connsiteY129" fmla="*/ 147704 h 1075392"/>
              <a:gd name="connsiteX130" fmla="*/ 544011 w 1101926"/>
              <a:gd name="connsiteY130" fmla="*/ 163573 h 1075392"/>
              <a:gd name="connsiteX131" fmla="*/ 406280 w 1101926"/>
              <a:gd name="connsiteY131" fmla="*/ 163573 h 1075392"/>
              <a:gd name="connsiteX132" fmla="*/ 390003 w 1101926"/>
              <a:gd name="connsiteY132" fmla="*/ 147704 h 1075392"/>
              <a:gd name="connsiteX133" fmla="*/ 406280 w 1101926"/>
              <a:gd name="connsiteY133" fmla="*/ 131835 h 1075392"/>
              <a:gd name="connsiteX134" fmla="*/ 163238 w 1101926"/>
              <a:gd name="connsiteY134" fmla="*/ 131195 h 1075392"/>
              <a:gd name="connsiteX135" fmla="*/ 152017 w 1101926"/>
              <a:gd name="connsiteY135" fmla="*/ 141139 h 1075392"/>
              <a:gd name="connsiteX136" fmla="*/ 152017 w 1101926"/>
              <a:gd name="connsiteY136" fmla="*/ 215717 h 1075392"/>
              <a:gd name="connsiteX137" fmla="*/ 199398 w 1101926"/>
              <a:gd name="connsiteY137" fmla="*/ 169727 h 1075392"/>
              <a:gd name="connsiteX138" fmla="*/ 221841 w 1101926"/>
              <a:gd name="connsiteY138" fmla="*/ 169727 h 1075392"/>
              <a:gd name="connsiteX139" fmla="*/ 236804 w 1101926"/>
              <a:gd name="connsiteY139" fmla="*/ 183400 h 1075392"/>
              <a:gd name="connsiteX140" fmla="*/ 287925 w 1101926"/>
              <a:gd name="connsiteY140" fmla="*/ 132438 h 1075392"/>
              <a:gd name="connsiteX141" fmla="*/ 280444 w 1101926"/>
              <a:gd name="connsiteY141" fmla="*/ 131195 h 1075392"/>
              <a:gd name="connsiteX142" fmla="*/ 163238 w 1101926"/>
              <a:gd name="connsiteY142" fmla="*/ 98878 h 1075392"/>
              <a:gd name="connsiteX143" fmla="*/ 280444 w 1101926"/>
              <a:gd name="connsiteY143" fmla="*/ 98878 h 1075392"/>
              <a:gd name="connsiteX144" fmla="*/ 322838 w 1101926"/>
              <a:gd name="connsiteY144" fmla="*/ 141139 h 1075392"/>
              <a:gd name="connsiteX145" fmla="*/ 322838 w 1101926"/>
              <a:gd name="connsiteY145" fmla="*/ 224418 h 1075392"/>
              <a:gd name="connsiteX146" fmla="*/ 280444 w 1101926"/>
              <a:gd name="connsiteY146" fmla="*/ 267921 h 1075392"/>
              <a:gd name="connsiteX147" fmla="*/ 163238 w 1101926"/>
              <a:gd name="connsiteY147" fmla="*/ 267921 h 1075392"/>
              <a:gd name="connsiteX148" fmla="*/ 134560 w 1101926"/>
              <a:gd name="connsiteY148" fmla="*/ 256735 h 1075392"/>
              <a:gd name="connsiteX149" fmla="*/ 120845 w 1101926"/>
              <a:gd name="connsiteY149" fmla="*/ 224418 h 1075392"/>
              <a:gd name="connsiteX150" fmla="*/ 120845 w 1101926"/>
              <a:gd name="connsiteY150" fmla="*/ 141139 h 1075392"/>
              <a:gd name="connsiteX151" fmla="*/ 163238 w 1101926"/>
              <a:gd name="connsiteY151" fmla="*/ 98878 h 1075392"/>
              <a:gd name="connsiteX152" fmla="*/ 660876 w 1101926"/>
              <a:gd name="connsiteY152" fmla="*/ 95839 h 1075392"/>
              <a:gd name="connsiteX153" fmla="*/ 660876 w 1101926"/>
              <a:gd name="connsiteY153" fmla="*/ 968350 h 1075392"/>
              <a:gd name="connsiteX154" fmla="*/ 618560 w 1101926"/>
              <a:gd name="connsiteY154" fmla="*/ 1010669 h 1075392"/>
              <a:gd name="connsiteX155" fmla="*/ 98322 w 1101926"/>
              <a:gd name="connsiteY155" fmla="*/ 1010669 h 1075392"/>
              <a:gd name="connsiteX156" fmla="*/ 98322 w 1101926"/>
              <a:gd name="connsiteY156" fmla="*/ 1033073 h 1075392"/>
              <a:gd name="connsiteX157" fmla="*/ 109523 w 1101926"/>
              <a:gd name="connsiteY157" fmla="*/ 1044275 h 1075392"/>
              <a:gd name="connsiteX158" fmla="*/ 685768 w 1101926"/>
              <a:gd name="connsiteY158" fmla="*/ 1044275 h 1075392"/>
              <a:gd name="connsiteX159" fmla="*/ 696969 w 1101926"/>
              <a:gd name="connsiteY159" fmla="*/ 1033073 h 1075392"/>
              <a:gd name="connsiteX160" fmla="*/ 696969 w 1101926"/>
              <a:gd name="connsiteY160" fmla="*/ 105796 h 1075392"/>
              <a:gd name="connsiteX161" fmla="*/ 685768 w 1101926"/>
              <a:gd name="connsiteY161" fmla="*/ 95839 h 1075392"/>
              <a:gd name="connsiteX162" fmla="*/ 41071 w 1101926"/>
              <a:gd name="connsiteY162" fmla="*/ 31117 h 1075392"/>
              <a:gd name="connsiteX163" fmla="*/ 31114 w 1101926"/>
              <a:gd name="connsiteY163" fmla="*/ 41074 h 1075392"/>
              <a:gd name="connsiteX164" fmla="*/ 31114 w 1101926"/>
              <a:gd name="connsiteY164" fmla="*/ 968350 h 1075392"/>
              <a:gd name="connsiteX165" fmla="*/ 41071 w 1101926"/>
              <a:gd name="connsiteY165" fmla="*/ 978308 h 1075392"/>
              <a:gd name="connsiteX166" fmla="*/ 618560 w 1101926"/>
              <a:gd name="connsiteY166" fmla="*/ 978308 h 1075392"/>
              <a:gd name="connsiteX167" fmla="*/ 628517 w 1101926"/>
              <a:gd name="connsiteY167" fmla="*/ 968350 h 1075392"/>
              <a:gd name="connsiteX168" fmla="*/ 628517 w 1101926"/>
              <a:gd name="connsiteY168" fmla="*/ 41074 h 1075392"/>
              <a:gd name="connsiteX169" fmla="*/ 618560 w 1101926"/>
              <a:gd name="connsiteY169" fmla="*/ 31117 h 1075392"/>
              <a:gd name="connsiteX170" fmla="*/ 41071 w 1101926"/>
              <a:gd name="connsiteY170" fmla="*/ 0 h 1075392"/>
              <a:gd name="connsiteX171" fmla="*/ 618560 w 1101926"/>
              <a:gd name="connsiteY171" fmla="*/ 0 h 1075392"/>
              <a:gd name="connsiteX172" fmla="*/ 660876 w 1101926"/>
              <a:gd name="connsiteY172" fmla="*/ 41074 h 1075392"/>
              <a:gd name="connsiteX173" fmla="*/ 660876 w 1101926"/>
              <a:gd name="connsiteY173" fmla="*/ 64722 h 1075392"/>
              <a:gd name="connsiteX174" fmla="*/ 685768 w 1101926"/>
              <a:gd name="connsiteY174" fmla="*/ 64722 h 1075392"/>
              <a:gd name="connsiteX175" fmla="*/ 729328 w 1101926"/>
              <a:gd name="connsiteY175" fmla="*/ 105796 h 1075392"/>
              <a:gd name="connsiteX176" fmla="*/ 729328 w 1101926"/>
              <a:gd name="connsiteY176" fmla="*/ 1033073 h 1075392"/>
              <a:gd name="connsiteX177" fmla="*/ 685768 w 1101926"/>
              <a:gd name="connsiteY177" fmla="*/ 1075392 h 1075392"/>
              <a:gd name="connsiteX178" fmla="*/ 109523 w 1101926"/>
              <a:gd name="connsiteY178" fmla="*/ 1075392 h 1075392"/>
              <a:gd name="connsiteX179" fmla="*/ 67207 w 1101926"/>
              <a:gd name="connsiteY179" fmla="*/ 1033073 h 1075392"/>
              <a:gd name="connsiteX180" fmla="*/ 67207 w 1101926"/>
              <a:gd name="connsiteY180" fmla="*/ 1010669 h 1075392"/>
              <a:gd name="connsiteX181" fmla="*/ 41071 w 1101926"/>
              <a:gd name="connsiteY181" fmla="*/ 1010669 h 1075392"/>
              <a:gd name="connsiteX182" fmla="*/ 0 w 1101926"/>
              <a:gd name="connsiteY182" fmla="*/ 968350 h 1075392"/>
              <a:gd name="connsiteX183" fmla="*/ 0 w 1101926"/>
              <a:gd name="connsiteY183" fmla="*/ 41074 h 1075392"/>
              <a:gd name="connsiteX184" fmla="*/ 41071 w 1101926"/>
              <a:gd name="connsiteY184" fmla="*/ 0 h 107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1101926" h="1075392">
                <a:moveTo>
                  <a:pt x="472267" y="884383"/>
                </a:moveTo>
                <a:lnTo>
                  <a:pt x="542685" y="884383"/>
                </a:lnTo>
                <a:cubicBezTo>
                  <a:pt x="551487" y="884383"/>
                  <a:pt x="559032" y="890722"/>
                  <a:pt x="559032" y="899595"/>
                </a:cubicBezTo>
                <a:cubicBezTo>
                  <a:pt x="559032" y="908469"/>
                  <a:pt x="551487" y="916075"/>
                  <a:pt x="542685" y="916075"/>
                </a:cubicBezTo>
                <a:lnTo>
                  <a:pt x="472267" y="916075"/>
                </a:lnTo>
                <a:cubicBezTo>
                  <a:pt x="463465" y="916075"/>
                  <a:pt x="455920" y="908469"/>
                  <a:pt x="455920" y="899595"/>
                </a:cubicBezTo>
                <a:cubicBezTo>
                  <a:pt x="455920" y="890722"/>
                  <a:pt x="463465" y="884383"/>
                  <a:pt x="472267" y="884383"/>
                </a:cubicBezTo>
                <a:close/>
                <a:moveTo>
                  <a:pt x="137195" y="884383"/>
                </a:moveTo>
                <a:lnTo>
                  <a:pt x="372394" y="884383"/>
                </a:lnTo>
                <a:cubicBezTo>
                  <a:pt x="381199" y="884383"/>
                  <a:pt x="388745" y="890722"/>
                  <a:pt x="388745" y="899595"/>
                </a:cubicBezTo>
                <a:cubicBezTo>
                  <a:pt x="388745" y="908469"/>
                  <a:pt x="381199" y="916075"/>
                  <a:pt x="372394" y="916075"/>
                </a:cubicBezTo>
                <a:lnTo>
                  <a:pt x="137195" y="916075"/>
                </a:lnTo>
                <a:cubicBezTo>
                  <a:pt x="128391" y="916075"/>
                  <a:pt x="120845" y="908469"/>
                  <a:pt x="120845" y="899595"/>
                </a:cubicBezTo>
                <a:cubicBezTo>
                  <a:pt x="120845" y="890722"/>
                  <a:pt x="128391" y="884383"/>
                  <a:pt x="137195" y="884383"/>
                </a:cubicBezTo>
                <a:close/>
                <a:moveTo>
                  <a:pt x="137005" y="780015"/>
                </a:moveTo>
                <a:lnTo>
                  <a:pt x="339639" y="780015"/>
                </a:lnTo>
                <a:cubicBezTo>
                  <a:pt x="348341" y="780015"/>
                  <a:pt x="355800" y="788560"/>
                  <a:pt x="355800" y="795884"/>
                </a:cubicBezTo>
                <a:cubicBezTo>
                  <a:pt x="355800" y="804429"/>
                  <a:pt x="348341" y="811754"/>
                  <a:pt x="339639" y="811754"/>
                </a:cubicBezTo>
                <a:lnTo>
                  <a:pt x="137005" y="811754"/>
                </a:lnTo>
                <a:cubicBezTo>
                  <a:pt x="128303" y="811754"/>
                  <a:pt x="120844" y="804429"/>
                  <a:pt x="120844" y="795884"/>
                </a:cubicBezTo>
                <a:cubicBezTo>
                  <a:pt x="120844" y="788560"/>
                  <a:pt x="128303" y="780015"/>
                  <a:pt x="137005" y="780015"/>
                </a:cubicBezTo>
                <a:close/>
                <a:moveTo>
                  <a:pt x="149684" y="682635"/>
                </a:moveTo>
                <a:cubicBezTo>
                  <a:pt x="153828" y="682635"/>
                  <a:pt x="157972" y="684133"/>
                  <a:pt x="161160" y="687130"/>
                </a:cubicBezTo>
                <a:lnTo>
                  <a:pt x="167536" y="693122"/>
                </a:lnTo>
                <a:lnTo>
                  <a:pt x="173911" y="687130"/>
                </a:lnTo>
                <a:cubicBezTo>
                  <a:pt x="179012" y="681137"/>
                  <a:pt x="189213" y="681137"/>
                  <a:pt x="195589" y="687130"/>
                </a:cubicBezTo>
                <a:cubicBezTo>
                  <a:pt x="201965" y="693122"/>
                  <a:pt x="201965" y="702710"/>
                  <a:pt x="195589" y="707504"/>
                </a:cubicBezTo>
                <a:lnTo>
                  <a:pt x="190488" y="713497"/>
                </a:lnTo>
                <a:lnTo>
                  <a:pt x="195589" y="719489"/>
                </a:lnTo>
                <a:cubicBezTo>
                  <a:pt x="201965" y="725481"/>
                  <a:pt x="201965" y="735069"/>
                  <a:pt x="195589" y="741062"/>
                </a:cubicBezTo>
                <a:cubicBezTo>
                  <a:pt x="193039" y="743459"/>
                  <a:pt x="189213" y="745856"/>
                  <a:pt x="185388" y="745856"/>
                </a:cubicBezTo>
                <a:cubicBezTo>
                  <a:pt x="180287" y="745856"/>
                  <a:pt x="176462" y="743459"/>
                  <a:pt x="173911" y="741062"/>
                </a:cubicBezTo>
                <a:lnTo>
                  <a:pt x="167536" y="735069"/>
                </a:lnTo>
                <a:lnTo>
                  <a:pt x="161160" y="741062"/>
                </a:lnTo>
                <a:cubicBezTo>
                  <a:pt x="158610" y="743459"/>
                  <a:pt x="153509" y="745856"/>
                  <a:pt x="149684" y="745856"/>
                </a:cubicBezTo>
                <a:cubicBezTo>
                  <a:pt x="145858" y="745856"/>
                  <a:pt x="140758" y="743459"/>
                  <a:pt x="138207" y="741062"/>
                </a:cubicBezTo>
                <a:cubicBezTo>
                  <a:pt x="131832" y="735069"/>
                  <a:pt x="131832" y="725481"/>
                  <a:pt x="138207" y="719489"/>
                </a:cubicBezTo>
                <a:lnTo>
                  <a:pt x="144583" y="713497"/>
                </a:lnTo>
                <a:lnTo>
                  <a:pt x="138207" y="707504"/>
                </a:lnTo>
                <a:cubicBezTo>
                  <a:pt x="131832" y="702710"/>
                  <a:pt x="131832" y="693122"/>
                  <a:pt x="138207" y="687130"/>
                </a:cubicBezTo>
                <a:cubicBezTo>
                  <a:pt x="141395" y="684133"/>
                  <a:pt x="145540" y="682635"/>
                  <a:pt x="149684" y="682635"/>
                </a:cubicBezTo>
                <a:close/>
                <a:moveTo>
                  <a:pt x="267328" y="681139"/>
                </a:moveTo>
                <a:lnTo>
                  <a:pt x="334464" y="681139"/>
                </a:lnTo>
                <a:cubicBezTo>
                  <a:pt x="343009" y="681139"/>
                  <a:pt x="350333" y="688463"/>
                  <a:pt x="350333" y="697008"/>
                </a:cubicBezTo>
                <a:cubicBezTo>
                  <a:pt x="350333" y="705553"/>
                  <a:pt x="343009" y="712878"/>
                  <a:pt x="334464" y="712878"/>
                </a:cubicBezTo>
                <a:lnTo>
                  <a:pt x="267328" y="712878"/>
                </a:lnTo>
                <a:cubicBezTo>
                  <a:pt x="260004" y="712878"/>
                  <a:pt x="252680" y="705553"/>
                  <a:pt x="252680" y="697008"/>
                </a:cubicBezTo>
                <a:cubicBezTo>
                  <a:pt x="252680" y="688463"/>
                  <a:pt x="260004" y="681139"/>
                  <a:pt x="267328" y="681139"/>
                </a:cubicBezTo>
                <a:close/>
                <a:moveTo>
                  <a:pt x="876930" y="669946"/>
                </a:moveTo>
                <a:lnTo>
                  <a:pt x="831140" y="840334"/>
                </a:lnTo>
                <a:lnTo>
                  <a:pt x="901682" y="858990"/>
                </a:lnTo>
                <a:lnTo>
                  <a:pt x="947472" y="688602"/>
                </a:lnTo>
                <a:close/>
                <a:moveTo>
                  <a:pt x="136981" y="576774"/>
                </a:moveTo>
                <a:lnTo>
                  <a:pt x="544149" y="576774"/>
                </a:lnTo>
                <a:cubicBezTo>
                  <a:pt x="552839" y="576774"/>
                  <a:pt x="559045" y="584098"/>
                  <a:pt x="559045" y="592643"/>
                </a:cubicBezTo>
                <a:cubicBezTo>
                  <a:pt x="559045" y="601188"/>
                  <a:pt x="552839" y="608513"/>
                  <a:pt x="544149" y="608513"/>
                </a:cubicBezTo>
                <a:lnTo>
                  <a:pt x="136981" y="608513"/>
                </a:lnTo>
                <a:cubicBezTo>
                  <a:pt x="128292" y="608513"/>
                  <a:pt x="120844" y="601188"/>
                  <a:pt x="120844" y="592643"/>
                </a:cubicBezTo>
                <a:cubicBezTo>
                  <a:pt x="120844" y="584098"/>
                  <a:pt x="128292" y="576774"/>
                  <a:pt x="136981" y="576774"/>
                </a:cubicBezTo>
                <a:close/>
                <a:moveTo>
                  <a:pt x="136981" y="510857"/>
                </a:moveTo>
                <a:lnTo>
                  <a:pt x="544149" y="510857"/>
                </a:lnTo>
                <a:cubicBezTo>
                  <a:pt x="552839" y="510857"/>
                  <a:pt x="559045" y="517196"/>
                  <a:pt x="559045" y="526069"/>
                </a:cubicBezTo>
                <a:cubicBezTo>
                  <a:pt x="559045" y="534943"/>
                  <a:pt x="552839" y="542549"/>
                  <a:pt x="544149" y="542549"/>
                </a:cubicBezTo>
                <a:lnTo>
                  <a:pt x="136981" y="542549"/>
                </a:lnTo>
                <a:cubicBezTo>
                  <a:pt x="128292" y="542549"/>
                  <a:pt x="120844" y="534943"/>
                  <a:pt x="120844" y="526069"/>
                </a:cubicBezTo>
                <a:cubicBezTo>
                  <a:pt x="120844" y="517196"/>
                  <a:pt x="128292" y="510857"/>
                  <a:pt x="136981" y="510857"/>
                </a:cubicBezTo>
                <a:close/>
                <a:moveTo>
                  <a:pt x="136981" y="439445"/>
                </a:moveTo>
                <a:lnTo>
                  <a:pt x="544149" y="439445"/>
                </a:lnTo>
                <a:cubicBezTo>
                  <a:pt x="552839" y="439445"/>
                  <a:pt x="559045" y="445784"/>
                  <a:pt x="559045" y="455925"/>
                </a:cubicBezTo>
                <a:cubicBezTo>
                  <a:pt x="559045" y="464798"/>
                  <a:pt x="552839" y="471137"/>
                  <a:pt x="544149" y="471137"/>
                </a:cubicBezTo>
                <a:lnTo>
                  <a:pt x="136981" y="471137"/>
                </a:lnTo>
                <a:cubicBezTo>
                  <a:pt x="128292" y="471137"/>
                  <a:pt x="120844" y="464798"/>
                  <a:pt x="120844" y="455925"/>
                </a:cubicBezTo>
                <a:cubicBezTo>
                  <a:pt x="120844" y="445784"/>
                  <a:pt x="128292" y="439445"/>
                  <a:pt x="136981" y="439445"/>
                </a:cubicBezTo>
                <a:close/>
                <a:moveTo>
                  <a:pt x="136981" y="373528"/>
                </a:moveTo>
                <a:lnTo>
                  <a:pt x="544149" y="373528"/>
                </a:lnTo>
                <a:cubicBezTo>
                  <a:pt x="552839" y="373528"/>
                  <a:pt x="559045" y="379867"/>
                  <a:pt x="559045" y="388740"/>
                </a:cubicBezTo>
                <a:cubicBezTo>
                  <a:pt x="559045" y="397614"/>
                  <a:pt x="552839" y="405220"/>
                  <a:pt x="544149" y="405220"/>
                </a:cubicBezTo>
                <a:lnTo>
                  <a:pt x="136981" y="405220"/>
                </a:lnTo>
                <a:cubicBezTo>
                  <a:pt x="128292" y="405220"/>
                  <a:pt x="120844" y="397614"/>
                  <a:pt x="120844" y="388740"/>
                </a:cubicBezTo>
                <a:cubicBezTo>
                  <a:pt x="120844" y="379867"/>
                  <a:pt x="128292" y="373528"/>
                  <a:pt x="136981" y="373528"/>
                </a:cubicBezTo>
                <a:close/>
                <a:moveTo>
                  <a:pt x="963560" y="341607"/>
                </a:moveTo>
                <a:lnTo>
                  <a:pt x="885593" y="640097"/>
                </a:lnTo>
                <a:lnTo>
                  <a:pt x="956135" y="657509"/>
                </a:lnTo>
                <a:lnTo>
                  <a:pt x="1034102" y="361507"/>
                </a:lnTo>
                <a:close/>
                <a:moveTo>
                  <a:pt x="980886" y="276934"/>
                </a:moveTo>
                <a:lnTo>
                  <a:pt x="972223" y="311758"/>
                </a:lnTo>
                <a:lnTo>
                  <a:pt x="1042765" y="330414"/>
                </a:lnTo>
                <a:lnTo>
                  <a:pt x="1051427" y="295590"/>
                </a:lnTo>
                <a:close/>
                <a:moveTo>
                  <a:pt x="406280" y="203246"/>
                </a:moveTo>
                <a:lnTo>
                  <a:pt x="544011" y="203246"/>
                </a:lnTo>
                <a:cubicBezTo>
                  <a:pt x="552776" y="203246"/>
                  <a:pt x="559037" y="210570"/>
                  <a:pt x="559037" y="219115"/>
                </a:cubicBezTo>
                <a:cubicBezTo>
                  <a:pt x="559037" y="227660"/>
                  <a:pt x="552776" y="234985"/>
                  <a:pt x="544011" y="234985"/>
                </a:cubicBezTo>
                <a:lnTo>
                  <a:pt x="406280" y="234985"/>
                </a:lnTo>
                <a:cubicBezTo>
                  <a:pt x="397515" y="234985"/>
                  <a:pt x="390003" y="227660"/>
                  <a:pt x="390003" y="219115"/>
                </a:cubicBezTo>
                <a:cubicBezTo>
                  <a:pt x="390003" y="210570"/>
                  <a:pt x="397515" y="203246"/>
                  <a:pt x="406280" y="203246"/>
                </a:cubicBezTo>
                <a:close/>
                <a:moveTo>
                  <a:pt x="1027914" y="192362"/>
                </a:moveTo>
                <a:cubicBezTo>
                  <a:pt x="1015538" y="189875"/>
                  <a:pt x="1003162" y="197337"/>
                  <a:pt x="999450" y="209774"/>
                </a:cubicBezTo>
                <a:lnTo>
                  <a:pt x="989549" y="245842"/>
                </a:lnTo>
                <a:lnTo>
                  <a:pt x="1060090" y="265741"/>
                </a:lnTo>
                <a:lnTo>
                  <a:pt x="1069991" y="228430"/>
                </a:lnTo>
                <a:cubicBezTo>
                  <a:pt x="1073704" y="214749"/>
                  <a:pt x="1066278" y="202312"/>
                  <a:pt x="1053903" y="198581"/>
                </a:cubicBezTo>
                <a:close/>
                <a:moveTo>
                  <a:pt x="290419" y="174699"/>
                </a:moveTo>
                <a:lnTo>
                  <a:pt x="248026" y="216960"/>
                </a:lnTo>
                <a:cubicBezTo>
                  <a:pt x="241791" y="223175"/>
                  <a:pt x="230569" y="223175"/>
                  <a:pt x="225582" y="216960"/>
                </a:cubicBezTo>
                <a:lnTo>
                  <a:pt x="210619" y="203287"/>
                </a:lnTo>
                <a:lnTo>
                  <a:pt x="176954" y="235604"/>
                </a:lnTo>
                <a:lnTo>
                  <a:pt x="280444" y="235604"/>
                </a:lnTo>
                <a:cubicBezTo>
                  <a:pt x="286679" y="235604"/>
                  <a:pt x="290419" y="230632"/>
                  <a:pt x="290419" y="224418"/>
                </a:cubicBezTo>
                <a:close/>
                <a:moveTo>
                  <a:pt x="1014649" y="160317"/>
                </a:moveTo>
                <a:cubicBezTo>
                  <a:pt x="1021726" y="159171"/>
                  <a:pt x="1029151" y="159404"/>
                  <a:pt x="1036577" y="161269"/>
                </a:cubicBezTo>
                <a:lnTo>
                  <a:pt x="1061328" y="168732"/>
                </a:lnTo>
                <a:cubicBezTo>
                  <a:pt x="1091030" y="176194"/>
                  <a:pt x="1108356" y="207287"/>
                  <a:pt x="1099693" y="237136"/>
                </a:cubicBezTo>
                <a:lnTo>
                  <a:pt x="930146" y="876402"/>
                </a:lnTo>
                <a:cubicBezTo>
                  <a:pt x="928908" y="877645"/>
                  <a:pt x="928908" y="878889"/>
                  <a:pt x="928908" y="880133"/>
                </a:cubicBezTo>
                <a:cubicBezTo>
                  <a:pt x="928908" y="882620"/>
                  <a:pt x="927671" y="886351"/>
                  <a:pt x="925195" y="888839"/>
                </a:cubicBezTo>
                <a:lnTo>
                  <a:pt x="862079" y="960974"/>
                </a:lnTo>
                <a:cubicBezTo>
                  <a:pt x="858367" y="964705"/>
                  <a:pt x="854654" y="968436"/>
                  <a:pt x="849704" y="970924"/>
                </a:cubicBezTo>
                <a:lnTo>
                  <a:pt x="829903" y="1005747"/>
                </a:lnTo>
                <a:cubicBezTo>
                  <a:pt x="829903" y="1008235"/>
                  <a:pt x="824952" y="1009479"/>
                  <a:pt x="823715" y="1008235"/>
                </a:cubicBezTo>
                <a:cubicBezTo>
                  <a:pt x="821240" y="1006991"/>
                  <a:pt x="820002" y="1005747"/>
                  <a:pt x="820002" y="1003260"/>
                </a:cubicBezTo>
                <a:lnTo>
                  <a:pt x="822477" y="962218"/>
                </a:lnTo>
                <a:cubicBezTo>
                  <a:pt x="817527" y="959730"/>
                  <a:pt x="816289" y="953512"/>
                  <a:pt x="816289" y="948537"/>
                </a:cubicBezTo>
                <a:lnTo>
                  <a:pt x="796488" y="855259"/>
                </a:lnTo>
                <a:cubicBezTo>
                  <a:pt x="796488" y="851528"/>
                  <a:pt x="796488" y="847796"/>
                  <a:pt x="798963" y="845309"/>
                </a:cubicBezTo>
                <a:cubicBezTo>
                  <a:pt x="798963" y="844065"/>
                  <a:pt x="798963" y="841578"/>
                  <a:pt x="798963" y="841578"/>
                </a:cubicBezTo>
                <a:lnTo>
                  <a:pt x="969748" y="201068"/>
                </a:lnTo>
                <a:cubicBezTo>
                  <a:pt x="975317" y="179614"/>
                  <a:pt x="993417" y="163757"/>
                  <a:pt x="1014649" y="160317"/>
                </a:cubicBezTo>
                <a:close/>
                <a:moveTo>
                  <a:pt x="406280" y="131835"/>
                </a:moveTo>
                <a:lnTo>
                  <a:pt x="544011" y="131835"/>
                </a:lnTo>
                <a:cubicBezTo>
                  <a:pt x="552776" y="131835"/>
                  <a:pt x="559037" y="139159"/>
                  <a:pt x="559037" y="147704"/>
                </a:cubicBezTo>
                <a:cubicBezTo>
                  <a:pt x="559037" y="156249"/>
                  <a:pt x="552776" y="163573"/>
                  <a:pt x="544011" y="163573"/>
                </a:cubicBezTo>
                <a:lnTo>
                  <a:pt x="406280" y="163573"/>
                </a:lnTo>
                <a:cubicBezTo>
                  <a:pt x="397515" y="163573"/>
                  <a:pt x="390003" y="156249"/>
                  <a:pt x="390003" y="147704"/>
                </a:cubicBezTo>
                <a:cubicBezTo>
                  <a:pt x="390003" y="139159"/>
                  <a:pt x="397515" y="131835"/>
                  <a:pt x="406280" y="131835"/>
                </a:cubicBezTo>
                <a:close/>
                <a:moveTo>
                  <a:pt x="163238" y="131195"/>
                </a:moveTo>
                <a:cubicBezTo>
                  <a:pt x="157004" y="131195"/>
                  <a:pt x="152017" y="134924"/>
                  <a:pt x="152017" y="141139"/>
                </a:cubicBezTo>
                <a:lnTo>
                  <a:pt x="152017" y="215717"/>
                </a:lnTo>
                <a:lnTo>
                  <a:pt x="199398" y="169727"/>
                </a:lnTo>
                <a:cubicBezTo>
                  <a:pt x="205632" y="162269"/>
                  <a:pt x="215607" y="162269"/>
                  <a:pt x="221841" y="169727"/>
                </a:cubicBezTo>
                <a:lnTo>
                  <a:pt x="236804" y="183400"/>
                </a:lnTo>
                <a:lnTo>
                  <a:pt x="287925" y="132438"/>
                </a:lnTo>
                <a:cubicBezTo>
                  <a:pt x="285432" y="131195"/>
                  <a:pt x="282938" y="131195"/>
                  <a:pt x="280444" y="131195"/>
                </a:cubicBezTo>
                <a:close/>
                <a:moveTo>
                  <a:pt x="163238" y="98878"/>
                </a:moveTo>
                <a:lnTo>
                  <a:pt x="280444" y="98878"/>
                </a:lnTo>
                <a:cubicBezTo>
                  <a:pt x="304135" y="98878"/>
                  <a:pt x="322838" y="117522"/>
                  <a:pt x="322838" y="141139"/>
                </a:cubicBezTo>
                <a:lnTo>
                  <a:pt x="322838" y="224418"/>
                </a:lnTo>
                <a:cubicBezTo>
                  <a:pt x="322838" y="249277"/>
                  <a:pt x="304135" y="267921"/>
                  <a:pt x="280444" y="267921"/>
                </a:cubicBezTo>
                <a:lnTo>
                  <a:pt x="163238" y="267921"/>
                </a:lnTo>
                <a:cubicBezTo>
                  <a:pt x="152017" y="267921"/>
                  <a:pt x="142042" y="262949"/>
                  <a:pt x="134560" y="256735"/>
                </a:cubicBezTo>
                <a:cubicBezTo>
                  <a:pt x="125832" y="249277"/>
                  <a:pt x="120845" y="236847"/>
                  <a:pt x="120845" y="224418"/>
                </a:cubicBezTo>
                <a:lnTo>
                  <a:pt x="120845" y="141139"/>
                </a:lnTo>
                <a:cubicBezTo>
                  <a:pt x="120845" y="117522"/>
                  <a:pt x="139548" y="98878"/>
                  <a:pt x="163238" y="98878"/>
                </a:cubicBezTo>
                <a:close/>
                <a:moveTo>
                  <a:pt x="660876" y="95839"/>
                </a:moveTo>
                <a:lnTo>
                  <a:pt x="660876" y="968350"/>
                </a:lnTo>
                <a:cubicBezTo>
                  <a:pt x="660876" y="991999"/>
                  <a:pt x="642207" y="1010669"/>
                  <a:pt x="618560" y="1010669"/>
                </a:cubicBezTo>
                <a:lnTo>
                  <a:pt x="98322" y="1010669"/>
                </a:lnTo>
                <a:lnTo>
                  <a:pt x="98322" y="1033073"/>
                </a:lnTo>
                <a:cubicBezTo>
                  <a:pt x="98322" y="1038052"/>
                  <a:pt x="104545" y="1044275"/>
                  <a:pt x="109523" y="1044275"/>
                </a:cubicBezTo>
                <a:lnTo>
                  <a:pt x="685768" y="1044275"/>
                </a:lnTo>
                <a:cubicBezTo>
                  <a:pt x="691991" y="1044275"/>
                  <a:pt x="696969" y="1038052"/>
                  <a:pt x="696969" y="1033073"/>
                </a:cubicBezTo>
                <a:lnTo>
                  <a:pt x="696969" y="105796"/>
                </a:lnTo>
                <a:cubicBezTo>
                  <a:pt x="696969" y="100818"/>
                  <a:pt x="691991" y="95839"/>
                  <a:pt x="685768" y="95839"/>
                </a:cubicBezTo>
                <a:close/>
                <a:moveTo>
                  <a:pt x="41071" y="31117"/>
                </a:moveTo>
                <a:cubicBezTo>
                  <a:pt x="34848" y="31117"/>
                  <a:pt x="31114" y="36095"/>
                  <a:pt x="31114" y="41074"/>
                </a:cubicBezTo>
                <a:lnTo>
                  <a:pt x="31114" y="968350"/>
                </a:lnTo>
                <a:cubicBezTo>
                  <a:pt x="31114" y="973329"/>
                  <a:pt x="34848" y="978308"/>
                  <a:pt x="41071" y="978308"/>
                </a:cubicBezTo>
                <a:lnTo>
                  <a:pt x="618560" y="978308"/>
                </a:lnTo>
                <a:cubicBezTo>
                  <a:pt x="624783" y="978308"/>
                  <a:pt x="628517" y="973329"/>
                  <a:pt x="628517" y="968350"/>
                </a:cubicBezTo>
                <a:lnTo>
                  <a:pt x="628517" y="41074"/>
                </a:lnTo>
                <a:cubicBezTo>
                  <a:pt x="628517" y="36095"/>
                  <a:pt x="624783" y="31117"/>
                  <a:pt x="618560" y="31117"/>
                </a:cubicBezTo>
                <a:close/>
                <a:moveTo>
                  <a:pt x="41071" y="0"/>
                </a:moveTo>
                <a:lnTo>
                  <a:pt x="618560" y="0"/>
                </a:lnTo>
                <a:cubicBezTo>
                  <a:pt x="642207" y="0"/>
                  <a:pt x="660876" y="17425"/>
                  <a:pt x="660876" y="41074"/>
                </a:cubicBezTo>
                <a:lnTo>
                  <a:pt x="660876" y="64722"/>
                </a:lnTo>
                <a:lnTo>
                  <a:pt x="685768" y="64722"/>
                </a:lnTo>
                <a:cubicBezTo>
                  <a:pt x="709415" y="64722"/>
                  <a:pt x="729328" y="83392"/>
                  <a:pt x="729328" y="105796"/>
                </a:cubicBezTo>
                <a:lnTo>
                  <a:pt x="729328" y="1033073"/>
                </a:lnTo>
                <a:cubicBezTo>
                  <a:pt x="729328" y="1056722"/>
                  <a:pt x="709415" y="1075392"/>
                  <a:pt x="685768" y="1075392"/>
                </a:cubicBezTo>
                <a:lnTo>
                  <a:pt x="109523" y="1075392"/>
                </a:lnTo>
                <a:cubicBezTo>
                  <a:pt x="85876" y="1075392"/>
                  <a:pt x="67207" y="1056722"/>
                  <a:pt x="67207" y="1033073"/>
                </a:cubicBezTo>
                <a:lnTo>
                  <a:pt x="67207" y="1010669"/>
                </a:lnTo>
                <a:lnTo>
                  <a:pt x="41071" y="1010669"/>
                </a:lnTo>
                <a:cubicBezTo>
                  <a:pt x="18669" y="1010669"/>
                  <a:pt x="0" y="991999"/>
                  <a:pt x="0" y="968350"/>
                </a:cubicBezTo>
                <a:lnTo>
                  <a:pt x="0" y="41074"/>
                </a:lnTo>
                <a:cubicBezTo>
                  <a:pt x="0" y="17425"/>
                  <a:pt x="18669" y="0"/>
                  <a:pt x="410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740">
            <a:extLst>
              <a:ext uri="{FF2B5EF4-FFF2-40B4-BE49-F238E27FC236}">
                <a16:creationId xmlns:a16="http://schemas.microsoft.com/office/drawing/2014/main" id="{09D6E510-FD2B-0648-8690-9729F445E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578" y="11170046"/>
            <a:ext cx="1148044" cy="1043678"/>
          </a:xfrm>
          <a:custGeom>
            <a:avLst/>
            <a:gdLst>
              <a:gd name="T0" fmla="*/ 578 w 920"/>
              <a:gd name="T1" fmla="*/ 540 h 838"/>
              <a:gd name="T2" fmla="*/ 562 w 920"/>
              <a:gd name="T3" fmla="*/ 543 h 838"/>
              <a:gd name="T4" fmla="*/ 554 w 920"/>
              <a:gd name="T5" fmla="*/ 528 h 838"/>
              <a:gd name="T6" fmla="*/ 543 w 920"/>
              <a:gd name="T7" fmla="*/ 516 h 838"/>
              <a:gd name="T8" fmla="*/ 531 w 920"/>
              <a:gd name="T9" fmla="*/ 508 h 838"/>
              <a:gd name="T10" fmla="*/ 520 w 920"/>
              <a:gd name="T11" fmla="*/ 503 h 838"/>
              <a:gd name="T12" fmla="*/ 419 w 920"/>
              <a:gd name="T13" fmla="*/ 501 h 838"/>
              <a:gd name="T14" fmla="*/ 399 w 920"/>
              <a:gd name="T15" fmla="*/ 503 h 838"/>
              <a:gd name="T16" fmla="*/ 388 w 920"/>
              <a:gd name="T17" fmla="*/ 508 h 838"/>
              <a:gd name="T18" fmla="*/ 375 w 920"/>
              <a:gd name="T19" fmla="*/ 517 h 838"/>
              <a:gd name="T20" fmla="*/ 365 w 920"/>
              <a:gd name="T21" fmla="*/ 527 h 838"/>
              <a:gd name="T22" fmla="*/ 357 w 920"/>
              <a:gd name="T23" fmla="*/ 543 h 838"/>
              <a:gd name="T24" fmla="*/ 41 w 920"/>
              <a:gd name="T25" fmla="*/ 439 h 838"/>
              <a:gd name="T26" fmla="*/ 60 w 920"/>
              <a:gd name="T27" fmla="*/ 160 h 838"/>
              <a:gd name="T28" fmla="*/ 893 w 920"/>
              <a:gd name="T29" fmla="*/ 421 h 838"/>
              <a:gd name="T30" fmla="*/ 384 w 920"/>
              <a:gd name="T31" fmla="*/ 545 h 838"/>
              <a:gd name="T32" fmla="*/ 390 w 920"/>
              <a:gd name="T33" fmla="*/ 537 h 838"/>
              <a:gd name="T34" fmla="*/ 401 w 920"/>
              <a:gd name="T35" fmla="*/ 530 h 838"/>
              <a:gd name="T36" fmla="*/ 411 w 920"/>
              <a:gd name="T37" fmla="*/ 526 h 838"/>
              <a:gd name="T38" fmla="*/ 510 w 920"/>
              <a:gd name="T39" fmla="*/ 527 h 838"/>
              <a:gd name="T40" fmla="*/ 522 w 920"/>
              <a:gd name="T41" fmla="*/ 532 h 838"/>
              <a:gd name="T42" fmla="*/ 530 w 920"/>
              <a:gd name="T43" fmla="*/ 538 h 838"/>
              <a:gd name="T44" fmla="*/ 537 w 920"/>
              <a:gd name="T45" fmla="*/ 549 h 838"/>
              <a:gd name="T46" fmla="*/ 541 w 920"/>
              <a:gd name="T47" fmla="*/ 560 h 838"/>
              <a:gd name="T48" fmla="*/ 419 w 920"/>
              <a:gd name="T49" fmla="*/ 609 h 838"/>
              <a:gd name="T50" fmla="*/ 379 w 920"/>
              <a:gd name="T51" fmla="*/ 555 h 838"/>
              <a:gd name="T52" fmla="*/ 52 w 920"/>
              <a:gd name="T53" fmla="*/ 470 h 838"/>
              <a:gd name="T54" fmla="*/ 352 w 920"/>
              <a:gd name="T55" fmla="*/ 568 h 838"/>
              <a:gd name="T56" fmla="*/ 353 w 920"/>
              <a:gd name="T57" fmla="*/ 578 h 838"/>
              <a:gd name="T58" fmla="*/ 355 w 920"/>
              <a:gd name="T59" fmla="*/ 587 h 838"/>
              <a:gd name="T60" fmla="*/ 359 w 920"/>
              <a:gd name="T61" fmla="*/ 596 h 838"/>
              <a:gd name="T62" fmla="*/ 148 w 920"/>
              <a:gd name="T63" fmla="*/ 750 h 838"/>
              <a:gd name="T64" fmla="*/ 377 w 920"/>
              <a:gd name="T65" fmla="*/ 618 h 838"/>
              <a:gd name="T66" fmla="*/ 384 w 920"/>
              <a:gd name="T67" fmla="*/ 625 h 838"/>
              <a:gd name="T68" fmla="*/ 393 w 920"/>
              <a:gd name="T69" fmla="*/ 629 h 838"/>
              <a:gd name="T70" fmla="*/ 403 w 920"/>
              <a:gd name="T71" fmla="*/ 632 h 838"/>
              <a:gd name="T72" fmla="*/ 412 w 920"/>
              <a:gd name="T73" fmla="*/ 634 h 838"/>
              <a:gd name="T74" fmla="*/ 507 w 920"/>
              <a:gd name="T75" fmla="*/ 634 h 838"/>
              <a:gd name="T76" fmla="*/ 516 w 920"/>
              <a:gd name="T77" fmla="*/ 632 h 838"/>
              <a:gd name="T78" fmla="*/ 526 w 920"/>
              <a:gd name="T79" fmla="*/ 629 h 838"/>
              <a:gd name="T80" fmla="*/ 534 w 920"/>
              <a:gd name="T81" fmla="*/ 625 h 838"/>
              <a:gd name="T82" fmla="*/ 542 w 920"/>
              <a:gd name="T83" fmla="*/ 618 h 838"/>
              <a:gd name="T84" fmla="*/ 769 w 920"/>
              <a:gd name="T85" fmla="*/ 755 h 838"/>
              <a:gd name="T86" fmla="*/ 561 w 920"/>
              <a:gd name="T87" fmla="*/ 594 h 838"/>
              <a:gd name="T88" fmla="*/ 563 w 920"/>
              <a:gd name="T89" fmla="*/ 587 h 838"/>
              <a:gd name="T90" fmla="*/ 566 w 920"/>
              <a:gd name="T91" fmla="*/ 578 h 838"/>
              <a:gd name="T92" fmla="*/ 567 w 920"/>
              <a:gd name="T93" fmla="*/ 569 h 838"/>
              <a:gd name="T94" fmla="*/ 866 w 920"/>
              <a:gd name="T95" fmla="*/ 772 h 838"/>
              <a:gd name="T96" fmla="*/ 561 w 920"/>
              <a:gd name="T97" fmla="*/ 25 h 838"/>
              <a:gd name="T98" fmla="*/ 621 w 920"/>
              <a:gd name="T99" fmla="*/ 135 h 838"/>
              <a:gd name="T100" fmla="*/ 297 w 920"/>
              <a:gd name="T101" fmla="*/ 60 h 838"/>
              <a:gd name="T102" fmla="*/ 0 w 920"/>
              <a:gd name="T103" fmla="*/ 421 h 838"/>
              <a:gd name="T104" fmla="*/ 827 w 920"/>
              <a:gd name="T105" fmla="*/ 837 h 838"/>
              <a:gd name="T106" fmla="*/ 919 w 920"/>
              <a:gd name="T107" fmla="*/ 195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20" h="838">
                <a:moveTo>
                  <a:pt x="893" y="421"/>
                </a:moveTo>
                <a:lnTo>
                  <a:pt x="893" y="421"/>
                </a:lnTo>
                <a:cubicBezTo>
                  <a:pt x="893" y="428"/>
                  <a:pt x="889" y="434"/>
                  <a:pt x="882" y="438"/>
                </a:cubicBezTo>
                <a:lnTo>
                  <a:pt x="587" y="538"/>
                </a:lnTo>
                <a:lnTo>
                  <a:pt x="578" y="540"/>
                </a:lnTo>
                <a:lnTo>
                  <a:pt x="578" y="540"/>
                </a:lnTo>
                <a:cubicBezTo>
                  <a:pt x="574" y="542"/>
                  <a:pt x="569" y="543"/>
                  <a:pt x="563" y="543"/>
                </a:cubicBezTo>
                <a:lnTo>
                  <a:pt x="563" y="543"/>
                </a:lnTo>
                <a:cubicBezTo>
                  <a:pt x="563" y="544"/>
                  <a:pt x="563" y="544"/>
                  <a:pt x="563" y="544"/>
                </a:cubicBezTo>
                <a:lnTo>
                  <a:pt x="563" y="544"/>
                </a:lnTo>
                <a:cubicBezTo>
                  <a:pt x="562" y="543"/>
                  <a:pt x="562" y="543"/>
                  <a:pt x="562" y="543"/>
                </a:cubicBezTo>
                <a:lnTo>
                  <a:pt x="562" y="543"/>
                </a:lnTo>
                <a:cubicBezTo>
                  <a:pt x="561" y="540"/>
                  <a:pt x="560" y="538"/>
                  <a:pt x="559" y="535"/>
                </a:cubicBezTo>
                <a:lnTo>
                  <a:pt x="559" y="535"/>
                </a:lnTo>
                <a:cubicBezTo>
                  <a:pt x="558" y="534"/>
                  <a:pt x="558" y="534"/>
                  <a:pt x="557" y="533"/>
                </a:cubicBezTo>
                <a:lnTo>
                  <a:pt x="557" y="533"/>
                </a:lnTo>
                <a:cubicBezTo>
                  <a:pt x="556" y="531"/>
                  <a:pt x="556" y="530"/>
                  <a:pt x="554" y="528"/>
                </a:cubicBezTo>
                <a:lnTo>
                  <a:pt x="554" y="528"/>
                </a:lnTo>
                <a:cubicBezTo>
                  <a:pt x="553" y="527"/>
                  <a:pt x="553" y="526"/>
                  <a:pt x="552" y="525"/>
                </a:cubicBezTo>
                <a:lnTo>
                  <a:pt x="552" y="525"/>
                </a:lnTo>
                <a:cubicBezTo>
                  <a:pt x="551" y="524"/>
                  <a:pt x="550" y="522"/>
                  <a:pt x="548" y="521"/>
                </a:cubicBezTo>
                <a:lnTo>
                  <a:pt x="548" y="521"/>
                </a:lnTo>
                <a:cubicBezTo>
                  <a:pt x="547" y="519"/>
                  <a:pt x="545" y="518"/>
                  <a:pt x="543" y="516"/>
                </a:cubicBezTo>
                <a:lnTo>
                  <a:pt x="543" y="516"/>
                </a:lnTo>
                <a:cubicBezTo>
                  <a:pt x="543" y="516"/>
                  <a:pt x="542" y="515"/>
                  <a:pt x="541" y="514"/>
                </a:cubicBezTo>
                <a:lnTo>
                  <a:pt x="541" y="514"/>
                </a:lnTo>
                <a:cubicBezTo>
                  <a:pt x="540" y="513"/>
                  <a:pt x="538" y="512"/>
                  <a:pt x="536" y="511"/>
                </a:cubicBezTo>
                <a:lnTo>
                  <a:pt x="536" y="511"/>
                </a:lnTo>
                <a:cubicBezTo>
                  <a:pt x="534" y="510"/>
                  <a:pt x="533" y="509"/>
                  <a:pt x="531" y="508"/>
                </a:cubicBezTo>
                <a:lnTo>
                  <a:pt x="531" y="508"/>
                </a:lnTo>
                <a:cubicBezTo>
                  <a:pt x="530" y="507"/>
                  <a:pt x="529" y="507"/>
                  <a:pt x="527" y="506"/>
                </a:cubicBezTo>
                <a:lnTo>
                  <a:pt x="527" y="506"/>
                </a:lnTo>
                <a:cubicBezTo>
                  <a:pt x="526" y="505"/>
                  <a:pt x="524" y="505"/>
                  <a:pt x="522" y="504"/>
                </a:cubicBezTo>
                <a:lnTo>
                  <a:pt x="522" y="504"/>
                </a:lnTo>
                <a:cubicBezTo>
                  <a:pt x="522" y="504"/>
                  <a:pt x="521" y="503"/>
                  <a:pt x="520" y="503"/>
                </a:cubicBezTo>
                <a:lnTo>
                  <a:pt x="520" y="503"/>
                </a:lnTo>
                <a:cubicBezTo>
                  <a:pt x="517" y="502"/>
                  <a:pt x="515" y="502"/>
                  <a:pt x="511" y="501"/>
                </a:cubicBezTo>
                <a:lnTo>
                  <a:pt x="511" y="501"/>
                </a:lnTo>
                <a:cubicBezTo>
                  <a:pt x="511" y="501"/>
                  <a:pt x="510" y="501"/>
                  <a:pt x="509" y="501"/>
                </a:cubicBezTo>
                <a:lnTo>
                  <a:pt x="509" y="501"/>
                </a:lnTo>
                <a:cubicBezTo>
                  <a:pt x="506" y="501"/>
                  <a:pt x="503" y="501"/>
                  <a:pt x="500" y="501"/>
                </a:cubicBezTo>
                <a:lnTo>
                  <a:pt x="419" y="501"/>
                </a:lnTo>
                <a:lnTo>
                  <a:pt x="419" y="501"/>
                </a:lnTo>
                <a:cubicBezTo>
                  <a:pt x="416" y="501"/>
                  <a:pt x="412" y="501"/>
                  <a:pt x="409" y="501"/>
                </a:cubicBezTo>
                <a:lnTo>
                  <a:pt x="409" y="501"/>
                </a:lnTo>
                <a:cubicBezTo>
                  <a:pt x="409" y="501"/>
                  <a:pt x="408" y="501"/>
                  <a:pt x="407" y="501"/>
                </a:cubicBezTo>
                <a:lnTo>
                  <a:pt x="407" y="501"/>
                </a:lnTo>
                <a:cubicBezTo>
                  <a:pt x="405" y="502"/>
                  <a:pt x="401" y="502"/>
                  <a:pt x="399" y="503"/>
                </a:cubicBezTo>
                <a:lnTo>
                  <a:pt x="399" y="503"/>
                </a:lnTo>
                <a:cubicBezTo>
                  <a:pt x="399" y="503"/>
                  <a:pt x="398" y="503"/>
                  <a:pt x="397" y="504"/>
                </a:cubicBezTo>
                <a:lnTo>
                  <a:pt x="397" y="504"/>
                </a:lnTo>
                <a:cubicBezTo>
                  <a:pt x="395" y="505"/>
                  <a:pt x="393" y="505"/>
                  <a:pt x="391" y="507"/>
                </a:cubicBezTo>
                <a:lnTo>
                  <a:pt x="391" y="507"/>
                </a:lnTo>
                <a:cubicBezTo>
                  <a:pt x="390" y="507"/>
                  <a:pt x="389" y="507"/>
                  <a:pt x="388" y="508"/>
                </a:cubicBezTo>
                <a:lnTo>
                  <a:pt x="388" y="508"/>
                </a:lnTo>
                <a:cubicBezTo>
                  <a:pt x="386" y="509"/>
                  <a:pt x="384" y="510"/>
                  <a:pt x="381" y="512"/>
                </a:cubicBezTo>
                <a:lnTo>
                  <a:pt x="381" y="512"/>
                </a:lnTo>
                <a:cubicBezTo>
                  <a:pt x="381" y="512"/>
                  <a:pt x="379" y="513"/>
                  <a:pt x="379" y="514"/>
                </a:cubicBezTo>
                <a:lnTo>
                  <a:pt x="379" y="514"/>
                </a:lnTo>
                <a:cubicBezTo>
                  <a:pt x="378" y="514"/>
                  <a:pt x="376" y="516"/>
                  <a:pt x="375" y="517"/>
                </a:cubicBezTo>
                <a:lnTo>
                  <a:pt x="375" y="517"/>
                </a:lnTo>
                <a:cubicBezTo>
                  <a:pt x="374" y="518"/>
                  <a:pt x="373" y="518"/>
                  <a:pt x="372" y="519"/>
                </a:cubicBezTo>
                <a:lnTo>
                  <a:pt x="372" y="519"/>
                </a:lnTo>
                <a:cubicBezTo>
                  <a:pt x="370" y="521"/>
                  <a:pt x="368" y="523"/>
                  <a:pt x="367" y="525"/>
                </a:cubicBezTo>
                <a:lnTo>
                  <a:pt x="367" y="525"/>
                </a:lnTo>
                <a:cubicBezTo>
                  <a:pt x="367" y="526"/>
                  <a:pt x="366" y="527"/>
                  <a:pt x="365" y="527"/>
                </a:cubicBezTo>
                <a:lnTo>
                  <a:pt x="365" y="527"/>
                </a:lnTo>
                <a:cubicBezTo>
                  <a:pt x="364" y="529"/>
                  <a:pt x="363" y="531"/>
                  <a:pt x="362" y="533"/>
                </a:cubicBezTo>
                <a:lnTo>
                  <a:pt x="362" y="533"/>
                </a:lnTo>
                <a:cubicBezTo>
                  <a:pt x="361" y="534"/>
                  <a:pt x="360" y="534"/>
                  <a:pt x="360" y="535"/>
                </a:cubicBezTo>
                <a:lnTo>
                  <a:pt x="360" y="535"/>
                </a:lnTo>
                <a:cubicBezTo>
                  <a:pt x="359" y="537"/>
                  <a:pt x="357" y="540"/>
                  <a:pt x="357" y="543"/>
                </a:cubicBezTo>
                <a:lnTo>
                  <a:pt x="357" y="543"/>
                </a:lnTo>
                <a:lnTo>
                  <a:pt x="356" y="543"/>
                </a:lnTo>
                <a:lnTo>
                  <a:pt x="356" y="543"/>
                </a:lnTo>
                <a:cubicBezTo>
                  <a:pt x="353" y="542"/>
                  <a:pt x="349" y="542"/>
                  <a:pt x="344" y="541"/>
                </a:cubicBezTo>
                <a:lnTo>
                  <a:pt x="41" y="439"/>
                </a:lnTo>
                <a:lnTo>
                  <a:pt x="41" y="439"/>
                </a:lnTo>
                <a:lnTo>
                  <a:pt x="36" y="438"/>
                </a:lnTo>
                <a:lnTo>
                  <a:pt x="36" y="438"/>
                </a:lnTo>
                <a:cubicBezTo>
                  <a:pt x="30" y="434"/>
                  <a:pt x="25" y="428"/>
                  <a:pt x="25" y="421"/>
                </a:cubicBezTo>
                <a:lnTo>
                  <a:pt x="25" y="195"/>
                </a:lnTo>
                <a:lnTo>
                  <a:pt x="25" y="195"/>
                </a:lnTo>
                <a:cubicBezTo>
                  <a:pt x="25" y="176"/>
                  <a:pt x="41" y="160"/>
                  <a:pt x="60" y="160"/>
                </a:cubicBezTo>
                <a:lnTo>
                  <a:pt x="297" y="160"/>
                </a:lnTo>
                <a:lnTo>
                  <a:pt x="621" y="160"/>
                </a:lnTo>
                <a:lnTo>
                  <a:pt x="859" y="160"/>
                </a:lnTo>
                <a:lnTo>
                  <a:pt x="859" y="160"/>
                </a:lnTo>
                <a:cubicBezTo>
                  <a:pt x="878" y="160"/>
                  <a:pt x="893" y="176"/>
                  <a:pt x="893" y="195"/>
                </a:cubicBezTo>
                <a:lnTo>
                  <a:pt x="893" y="421"/>
                </a:lnTo>
                <a:close/>
                <a:moveTo>
                  <a:pt x="380" y="552"/>
                </a:moveTo>
                <a:lnTo>
                  <a:pt x="380" y="552"/>
                </a:lnTo>
                <a:cubicBezTo>
                  <a:pt x="381" y="551"/>
                  <a:pt x="381" y="550"/>
                  <a:pt x="382" y="549"/>
                </a:cubicBezTo>
                <a:lnTo>
                  <a:pt x="382" y="549"/>
                </a:lnTo>
                <a:cubicBezTo>
                  <a:pt x="383" y="548"/>
                  <a:pt x="383" y="547"/>
                  <a:pt x="384" y="545"/>
                </a:cubicBezTo>
                <a:lnTo>
                  <a:pt x="384" y="545"/>
                </a:lnTo>
                <a:cubicBezTo>
                  <a:pt x="384" y="544"/>
                  <a:pt x="385" y="543"/>
                  <a:pt x="386" y="543"/>
                </a:cubicBezTo>
                <a:lnTo>
                  <a:pt x="386" y="543"/>
                </a:lnTo>
                <a:cubicBezTo>
                  <a:pt x="387" y="542"/>
                  <a:pt x="388" y="540"/>
                  <a:pt x="389" y="539"/>
                </a:cubicBezTo>
                <a:lnTo>
                  <a:pt x="389" y="539"/>
                </a:lnTo>
                <a:cubicBezTo>
                  <a:pt x="389" y="538"/>
                  <a:pt x="390" y="538"/>
                  <a:pt x="390" y="537"/>
                </a:cubicBezTo>
                <a:lnTo>
                  <a:pt x="390" y="537"/>
                </a:lnTo>
                <a:cubicBezTo>
                  <a:pt x="392" y="536"/>
                  <a:pt x="393" y="535"/>
                  <a:pt x="395" y="534"/>
                </a:cubicBezTo>
                <a:lnTo>
                  <a:pt x="395" y="534"/>
                </a:lnTo>
                <a:cubicBezTo>
                  <a:pt x="395" y="533"/>
                  <a:pt x="396" y="533"/>
                  <a:pt x="396" y="532"/>
                </a:cubicBezTo>
                <a:lnTo>
                  <a:pt x="396" y="532"/>
                </a:lnTo>
                <a:cubicBezTo>
                  <a:pt x="398" y="531"/>
                  <a:pt x="400" y="531"/>
                  <a:pt x="401" y="530"/>
                </a:cubicBezTo>
                <a:lnTo>
                  <a:pt x="401" y="530"/>
                </a:lnTo>
                <a:cubicBezTo>
                  <a:pt x="402" y="529"/>
                  <a:pt x="403" y="529"/>
                  <a:pt x="403" y="529"/>
                </a:cubicBezTo>
                <a:lnTo>
                  <a:pt x="403" y="529"/>
                </a:lnTo>
                <a:cubicBezTo>
                  <a:pt x="405" y="528"/>
                  <a:pt x="407" y="527"/>
                  <a:pt x="409" y="527"/>
                </a:cubicBezTo>
                <a:lnTo>
                  <a:pt x="409" y="527"/>
                </a:lnTo>
                <a:cubicBezTo>
                  <a:pt x="409" y="527"/>
                  <a:pt x="410" y="527"/>
                  <a:pt x="411" y="526"/>
                </a:cubicBezTo>
                <a:lnTo>
                  <a:pt x="411" y="526"/>
                </a:lnTo>
                <a:cubicBezTo>
                  <a:pt x="414" y="526"/>
                  <a:pt x="416" y="526"/>
                  <a:pt x="419" y="526"/>
                </a:cubicBezTo>
                <a:lnTo>
                  <a:pt x="500" y="526"/>
                </a:lnTo>
                <a:lnTo>
                  <a:pt x="500" y="526"/>
                </a:lnTo>
                <a:cubicBezTo>
                  <a:pt x="503" y="526"/>
                  <a:pt x="505" y="526"/>
                  <a:pt x="508" y="526"/>
                </a:cubicBezTo>
                <a:lnTo>
                  <a:pt x="508" y="526"/>
                </a:lnTo>
                <a:cubicBezTo>
                  <a:pt x="509" y="527"/>
                  <a:pt x="509" y="527"/>
                  <a:pt x="510" y="527"/>
                </a:cubicBezTo>
                <a:lnTo>
                  <a:pt x="510" y="527"/>
                </a:lnTo>
                <a:cubicBezTo>
                  <a:pt x="511" y="527"/>
                  <a:pt x="514" y="528"/>
                  <a:pt x="516" y="529"/>
                </a:cubicBezTo>
                <a:lnTo>
                  <a:pt x="516" y="529"/>
                </a:lnTo>
                <a:cubicBezTo>
                  <a:pt x="516" y="529"/>
                  <a:pt x="516" y="529"/>
                  <a:pt x="517" y="529"/>
                </a:cubicBezTo>
                <a:lnTo>
                  <a:pt x="517" y="529"/>
                </a:lnTo>
                <a:cubicBezTo>
                  <a:pt x="519" y="531"/>
                  <a:pt x="521" y="531"/>
                  <a:pt x="522" y="532"/>
                </a:cubicBezTo>
                <a:lnTo>
                  <a:pt x="522" y="532"/>
                </a:lnTo>
                <a:cubicBezTo>
                  <a:pt x="523" y="533"/>
                  <a:pt x="524" y="533"/>
                  <a:pt x="524" y="534"/>
                </a:cubicBezTo>
                <a:lnTo>
                  <a:pt x="524" y="534"/>
                </a:lnTo>
                <a:cubicBezTo>
                  <a:pt x="526" y="535"/>
                  <a:pt x="527" y="536"/>
                  <a:pt x="529" y="537"/>
                </a:cubicBezTo>
                <a:lnTo>
                  <a:pt x="529" y="537"/>
                </a:lnTo>
                <a:cubicBezTo>
                  <a:pt x="529" y="538"/>
                  <a:pt x="529" y="538"/>
                  <a:pt x="530" y="538"/>
                </a:cubicBezTo>
                <a:lnTo>
                  <a:pt x="530" y="538"/>
                </a:lnTo>
                <a:cubicBezTo>
                  <a:pt x="531" y="540"/>
                  <a:pt x="532" y="542"/>
                  <a:pt x="533" y="543"/>
                </a:cubicBezTo>
                <a:lnTo>
                  <a:pt x="533" y="543"/>
                </a:lnTo>
                <a:cubicBezTo>
                  <a:pt x="534" y="543"/>
                  <a:pt x="534" y="544"/>
                  <a:pt x="535" y="545"/>
                </a:cubicBezTo>
                <a:lnTo>
                  <a:pt x="535" y="545"/>
                </a:lnTo>
                <a:cubicBezTo>
                  <a:pt x="536" y="547"/>
                  <a:pt x="537" y="548"/>
                  <a:pt x="537" y="549"/>
                </a:cubicBezTo>
                <a:lnTo>
                  <a:pt x="537" y="549"/>
                </a:lnTo>
                <a:cubicBezTo>
                  <a:pt x="538" y="550"/>
                  <a:pt x="538" y="551"/>
                  <a:pt x="538" y="553"/>
                </a:cubicBezTo>
                <a:lnTo>
                  <a:pt x="538" y="553"/>
                </a:lnTo>
                <a:cubicBezTo>
                  <a:pt x="539" y="553"/>
                  <a:pt x="539" y="554"/>
                  <a:pt x="540" y="555"/>
                </a:cubicBezTo>
                <a:lnTo>
                  <a:pt x="540" y="555"/>
                </a:lnTo>
                <a:cubicBezTo>
                  <a:pt x="540" y="557"/>
                  <a:pt x="540" y="559"/>
                  <a:pt x="541" y="560"/>
                </a:cubicBezTo>
                <a:lnTo>
                  <a:pt x="541" y="560"/>
                </a:lnTo>
                <a:cubicBezTo>
                  <a:pt x="541" y="562"/>
                  <a:pt x="542" y="565"/>
                  <a:pt x="542" y="567"/>
                </a:cubicBezTo>
                <a:lnTo>
                  <a:pt x="542" y="567"/>
                </a:lnTo>
                <a:cubicBezTo>
                  <a:pt x="542" y="590"/>
                  <a:pt x="522" y="609"/>
                  <a:pt x="500" y="609"/>
                </a:cubicBezTo>
                <a:lnTo>
                  <a:pt x="419" y="609"/>
                </a:lnTo>
                <a:lnTo>
                  <a:pt x="419" y="609"/>
                </a:lnTo>
                <a:cubicBezTo>
                  <a:pt x="396" y="609"/>
                  <a:pt x="378" y="590"/>
                  <a:pt x="378" y="567"/>
                </a:cubicBezTo>
                <a:lnTo>
                  <a:pt x="378" y="567"/>
                </a:lnTo>
                <a:cubicBezTo>
                  <a:pt x="378" y="565"/>
                  <a:pt x="378" y="562"/>
                  <a:pt x="378" y="560"/>
                </a:cubicBezTo>
                <a:lnTo>
                  <a:pt x="378" y="560"/>
                </a:lnTo>
                <a:cubicBezTo>
                  <a:pt x="378" y="558"/>
                  <a:pt x="379" y="557"/>
                  <a:pt x="379" y="555"/>
                </a:cubicBezTo>
                <a:lnTo>
                  <a:pt x="379" y="555"/>
                </a:lnTo>
                <a:cubicBezTo>
                  <a:pt x="379" y="554"/>
                  <a:pt x="380" y="553"/>
                  <a:pt x="380" y="552"/>
                </a:cubicBezTo>
                <a:close/>
                <a:moveTo>
                  <a:pt x="827" y="812"/>
                </a:moveTo>
                <a:lnTo>
                  <a:pt x="92" y="812"/>
                </a:lnTo>
                <a:lnTo>
                  <a:pt x="92" y="812"/>
                </a:lnTo>
                <a:cubicBezTo>
                  <a:pt x="70" y="812"/>
                  <a:pt x="52" y="794"/>
                  <a:pt x="52" y="772"/>
                </a:cubicBezTo>
                <a:lnTo>
                  <a:pt x="52" y="470"/>
                </a:lnTo>
                <a:lnTo>
                  <a:pt x="337" y="565"/>
                </a:lnTo>
                <a:lnTo>
                  <a:pt x="338" y="565"/>
                </a:lnTo>
                <a:lnTo>
                  <a:pt x="338" y="565"/>
                </a:lnTo>
                <a:cubicBezTo>
                  <a:pt x="343" y="566"/>
                  <a:pt x="347" y="567"/>
                  <a:pt x="351" y="568"/>
                </a:cubicBezTo>
                <a:lnTo>
                  <a:pt x="351" y="568"/>
                </a:lnTo>
                <a:cubicBezTo>
                  <a:pt x="352" y="568"/>
                  <a:pt x="352" y="568"/>
                  <a:pt x="352" y="568"/>
                </a:cubicBezTo>
                <a:lnTo>
                  <a:pt x="352" y="568"/>
                </a:lnTo>
                <a:cubicBezTo>
                  <a:pt x="352" y="569"/>
                  <a:pt x="352" y="570"/>
                  <a:pt x="352" y="571"/>
                </a:cubicBezTo>
                <a:lnTo>
                  <a:pt x="352" y="571"/>
                </a:lnTo>
                <a:cubicBezTo>
                  <a:pt x="352" y="572"/>
                  <a:pt x="353" y="573"/>
                  <a:pt x="353" y="575"/>
                </a:cubicBezTo>
                <a:lnTo>
                  <a:pt x="353" y="575"/>
                </a:lnTo>
                <a:cubicBezTo>
                  <a:pt x="353" y="576"/>
                  <a:pt x="353" y="577"/>
                  <a:pt x="353" y="578"/>
                </a:cubicBezTo>
                <a:lnTo>
                  <a:pt x="353" y="578"/>
                </a:lnTo>
                <a:cubicBezTo>
                  <a:pt x="353" y="579"/>
                  <a:pt x="353" y="580"/>
                  <a:pt x="353" y="581"/>
                </a:cubicBezTo>
                <a:lnTo>
                  <a:pt x="353" y="581"/>
                </a:lnTo>
                <a:cubicBezTo>
                  <a:pt x="354" y="582"/>
                  <a:pt x="354" y="583"/>
                  <a:pt x="354" y="584"/>
                </a:cubicBezTo>
                <a:lnTo>
                  <a:pt x="354" y="584"/>
                </a:lnTo>
                <a:cubicBezTo>
                  <a:pt x="354" y="586"/>
                  <a:pt x="355" y="586"/>
                  <a:pt x="355" y="587"/>
                </a:cubicBezTo>
                <a:lnTo>
                  <a:pt x="355" y="587"/>
                </a:lnTo>
                <a:cubicBezTo>
                  <a:pt x="356" y="589"/>
                  <a:pt x="356" y="590"/>
                  <a:pt x="356" y="590"/>
                </a:cubicBezTo>
                <a:lnTo>
                  <a:pt x="356" y="590"/>
                </a:lnTo>
                <a:cubicBezTo>
                  <a:pt x="357" y="592"/>
                  <a:pt x="357" y="592"/>
                  <a:pt x="357" y="594"/>
                </a:cubicBezTo>
                <a:lnTo>
                  <a:pt x="357" y="594"/>
                </a:lnTo>
                <a:cubicBezTo>
                  <a:pt x="358" y="595"/>
                  <a:pt x="359" y="595"/>
                  <a:pt x="359" y="596"/>
                </a:cubicBezTo>
                <a:lnTo>
                  <a:pt x="359" y="596"/>
                </a:lnTo>
                <a:cubicBezTo>
                  <a:pt x="359" y="597"/>
                  <a:pt x="359" y="598"/>
                  <a:pt x="360" y="599"/>
                </a:cubicBezTo>
                <a:lnTo>
                  <a:pt x="152" y="732"/>
                </a:lnTo>
                <a:lnTo>
                  <a:pt x="152" y="732"/>
                </a:lnTo>
                <a:cubicBezTo>
                  <a:pt x="146" y="736"/>
                  <a:pt x="144" y="744"/>
                  <a:pt x="148" y="750"/>
                </a:cubicBezTo>
                <a:lnTo>
                  <a:pt x="148" y="750"/>
                </a:lnTo>
                <a:cubicBezTo>
                  <a:pt x="151" y="754"/>
                  <a:pt x="154" y="755"/>
                  <a:pt x="159" y="755"/>
                </a:cubicBezTo>
                <a:lnTo>
                  <a:pt x="159" y="755"/>
                </a:lnTo>
                <a:cubicBezTo>
                  <a:pt x="161" y="755"/>
                  <a:pt x="164" y="755"/>
                  <a:pt x="165" y="754"/>
                </a:cubicBezTo>
                <a:lnTo>
                  <a:pt x="377" y="618"/>
                </a:lnTo>
                <a:lnTo>
                  <a:pt x="377" y="618"/>
                </a:lnTo>
                <a:lnTo>
                  <a:pt x="377" y="618"/>
                </a:lnTo>
                <a:lnTo>
                  <a:pt x="377" y="618"/>
                </a:lnTo>
                <a:cubicBezTo>
                  <a:pt x="378" y="620"/>
                  <a:pt x="378" y="620"/>
                  <a:pt x="379" y="621"/>
                </a:cubicBezTo>
                <a:lnTo>
                  <a:pt x="379" y="621"/>
                </a:lnTo>
                <a:cubicBezTo>
                  <a:pt x="380" y="622"/>
                  <a:pt x="381" y="622"/>
                  <a:pt x="382" y="623"/>
                </a:cubicBezTo>
                <a:lnTo>
                  <a:pt x="382" y="623"/>
                </a:lnTo>
                <a:cubicBezTo>
                  <a:pt x="383" y="623"/>
                  <a:pt x="384" y="624"/>
                  <a:pt x="384" y="625"/>
                </a:cubicBezTo>
                <a:lnTo>
                  <a:pt x="384" y="625"/>
                </a:lnTo>
                <a:cubicBezTo>
                  <a:pt x="386" y="625"/>
                  <a:pt x="386" y="625"/>
                  <a:pt x="387" y="626"/>
                </a:cubicBezTo>
                <a:lnTo>
                  <a:pt x="387" y="626"/>
                </a:lnTo>
                <a:cubicBezTo>
                  <a:pt x="388" y="627"/>
                  <a:pt x="389" y="627"/>
                  <a:pt x="390" y="628"/>
                </a:cubicBezTo>
                <a:lnTo>
                  <a:pt x="390" y="628"/>
                </a:lnTo>
                <a:cubicBezTo>
                  <a:pt x="391" y="628"/>
                  <a:pt x="392" y="628"/>
                  <a:pt x="393" y="629"/>
                </a:cubicBezTo>
                <a:lnTo>
                  <a:pt x="393" y="629"/>
                </a:lnTo>
                <a:cubicBezTo>
                  <a:pt x="394" y="629"/>
                  <a:pt x="395" y="629"/>
                  <a:pt x="396" y="630"/>
                </a:cubicBezTo>
                <a:lnTo>
                  <a:pt x="396" y="630"/>
                </a:lnTo>
                <a:cubicBezTo>
                  <a:pt x="397" y="630"/>
                  <a:pt x="399" y="631"/>
                  <a:pt x="399" y="631"/>
                </a:cubicBezTo>
                <a:lnTo>
                  <a:pt x="399" y="631"/>
                </a:lnTo>
                <a:cubicBezTo>
                  <a:pt x="400" y="631"/>
                  <a:pt x="401" y="631"/>
                  <a:pt x="403" y="632"/>
                </a:cubicBezTo>
                <a:lnTo>
                  <a:pt x="403" y="632"/>
                </a:lnTo>
                <a:cubicBezTo>
                  <a:pt x="404" y="632"/>
                  <a:pt x="405" y="633"/>
                  <a:pt x="405" y="633"/>
                </a:cubicBezTo>
                <a:lnTo>
                  <a:pt x="405" y="633"/>
                </a:lnTo>
                <a:cubicBezTo>
                  <a:pt x="407" y="633"/>
                  <a:pt x="408" y="633"/>
                  <a:pt x="410" y="633"/>
                </a:cubicBezTo>
                <a:lnTo>
                  <a:pt x="410" y="633"/>
                </a:lnTo>
                <a:cubicBezTo>
                  <a:pt x="411" y="633"/>
                  <a:pt x="411" y="633"/>
                  <a:pt x="412" y="634"/>
                </a:cubicBezTo>
                <a:lnTo>
                  <a:pt x="412" y="634"/>
                </a:lnTo>
                <a:cubicBezTo>
                  <a:pt x="414" y="634"/>
                  <a:pt x="417" y="634"/>
                  <a:pt x="419" y="634"/>
                </a:cubicBezTo>
                <a:lnTo>
                  <a:pt x="500" y="634"/>
                </a:lnTo>
                <a:lnTo>
                  <a:pt x="500" y="634"/>
                </a:lnTo>
                <a:cubicBezTo>
                  <a:pt x="503" y="634"/>
                  <a:pt x="505" y="634"/>
                  <a:pt x="507" y="634"/>
                </a:cubicBezTo>
                <a:lnTo>
                  <a:pt x="507" y="634"/>
                </a:lnTo>
                <a:cubicBezTo>
                  <a:pt x="507" y="633"/>
                  <a:pt x="509" y="633"/>
                  <a:pt x="509" y="633"/>
                </a:cubicBezTo>
                <a:lnTo>
                  <a:pt x="509" y="633"/>
                </a:lnTo>
                <a:cubicBezTo>
                  <a:pt x="510" y="633"/>
                  <a:pt x="512" y="633"/>
                  <a:pt x="514" y="633"/>
                </a:cubicBezTo>
                <a:lnTo>
                  <a:pt x="514" y="633"/>
                </a:lnTo>
                <a:cubicBezTo>
                  <a:pt x="514" y="633"/>
                  <a:pt x="515" y="632"/>
                  <a:pt x="516" y="632"/>
                </a:cubicBezTo>
                <a:lnTo>
                  <a:pt x="516" y="632"/>
                </a:lnTo>
                <a:cubicBezTo>
                  <a:pt x="517" y="631"/>
                  <a:pt x="518" y="631"/>
                  <a:pt x="520" y="631"/>
                </a:cubicBezTo>
                <a:lnTo>
                  <a:pt x="520" y="631"/>
                </a:lnTo>
                <a:cubicBezTo>
                  <a:pt x="521" y="631"/>
                  <a:pt x="521" y="630"/>
                  <a:pt x="522" y="630"/>
                </a:cubicBezTo>
                <a:lnTo>
                  <a:pt x="522" y="630"/>
                </a:lnTo>
                <a:cubicBezTo>
                  <a:pt x="523" y="629"/>
                  <a:pt x="524" y="629"/>
                  <a:pt x="526" y="629"/>
                </a:cubicBezTo>
                <a:lnTo>
                  <a:pt x="526" y="629"/>
                </a:lnTo>
                <a:cubicBezTo>
                  <a:pt x="527" y="628"/>
                  <a:pt x="527" y="628"/>
                  <a:pt x="528" y="628"/>
                </a:cubicBezTo>
                <a:lnTo>
                  <a:pt x="528" y="628"/>
                </a:lnTo>
                <a:cubicBezTo>
                  <a:pt x="529" y="627"/>
                  <a:pt x="531" y="627"/>
                  <a:pt x="532" y="626"/>
                </a:cubicBezTo>
                <a:lnTo>
                  <a:pt x="532" y="626"/>
                </a:lnTo>
                <a:cubicBezTo>
                  <a:pt x="532" y="625"/>
                  <a:pt x="533" y="625"/>
                  <a:pt x="534" y="625"/>
                </a:cubicBezTo>
                <a:lnTo>
                  <a:pt x="534" y="625"/>
                </a:lnTo>
                <a:cubicBezTo>
                  <a:pt x="535" y="624"/>
                  <a:pt x="536" y="623"/>
                  <a:pt x="537" y="623"/>
                </a:cubicBezTo>
                <a:lnTo>
                  <a:pt x="537" y="623"/>
                </a:lnTo>
                <a:cubicBezTo>
                  <a:pt x="538" y="622"/>
                  <a:pt x="538" y="622"/>
                  <a:pt x="540" y="621"/>
                </a:cubicBezTo>
                <a:lnTo>
                  <a:pt x="540" y="621"/>
                </a:lnTo>
                <a:cubicBezTo>
                  <a:pt x="540" y="620"/>
                  <a:pt x="542" y="620"/>
                  <a:pt x="542" y="618"/>
                </a:cubicBezTo>
                <a:lnTo>
                  <a:pt x="542" y="618"/>
                </a:lnTo>
                <a:cubicBezTo>
                  <a:pt x="543" y="618"/>
                  <a:pt x="543" y="617"/>
                  <a:pt x="545" y="617"/>
                </a:cubicBezTo>
                <a:lnTo>
                  <a:pt x="545" y="617"/>
                </a:lnTo>
                <a:cubicBezTo>
                  <a:pt x="545" y="616"/>
                  <a:pt x="546" y="616"/>
                  <a:pt x="546" y="615"/>
                </a:cubicBezTo>
                <a:lnTo>
                  <a:pt x="762" y="754"/>
                </a:lnTo>
                <a:lnTo>
                  <a:pt x="762" y="754"/>
                </a:lnTo>
                <a:cubicBezTo>
                  <a:pt x="765" y="755"/>
                  <a:pt x="767" y="755"/>
                  <a:pt x="769" y="755"/>
                </a:cubicBezTo>
                <a:lnTo>
                  <a:pt x="769" y="755"/>
                </a:lnTo>
                <a:cubicBezTo>
                  <a:pt x="773" y="755"/>
                  <a:pt x="778" y="754"/>
                  <a:pt x="780" y="750"/>
                </a:cubicBezTo>
                <a:lnTo>
                  <a:pt x="780" y="750"/>
                </a:lnTo>
                <a:cubicBezTo>
                  <a:pt x="784" y="744"/>
                  <a:pt x="782" y="736"/>
                  <a:pt x="776" y="732"/>
                </a:cubicBezTo>
                <a:lnTo>
                  <a:pt x="561" y="594"/>
                </a:lnTo>
                <a:lnTo>
                  <a:pt x="561" y="594"/>
                </a:lnTo>
                <a:lnTo>
                  <a:pt x="561" y="594"/>
                </a:lnTo>
                <a:lnTo>
                  <a:pt x="561" y="594"/>
                </a:lnTo>
                <a:cubicBezTo>
                  <a:pt x="562" y="593"/>
                  <a:pt x="562" y="592"/>
                  <a:pt x="562" y="591"/>
                </a:cubicBezTo>
                <a:lnTo>
                  <a:pt x="562" y="591"/>
                </a:lnTo>
                <a:cubicBezTo>
                  <a:pt x="563" y="590"/>
                  <a:pt x="563" y="589"/>
                  <a:pt x="563" y="587"/>
                </a:cubicBezTo>
                <a:lnTo>
                  <a:pt x="563" y="587"/>
                </a:lnTo>
                <a:cubicBezTo>
                  <a:pt x="564" y="587"/>
                  <a:pt x="564" y="586"/>
                  <a:pt x="564" y="584"/>
                </a:cubicBezTo>
                <a:lnTo>
                  <a:pt x="564" y="584"/>
                </a:lnTo>
                <a:cubicBezTo>
                  <a:pt x="565" y="584"/>
                  <a:pt x="565" y="582"/>
                  <a:pt x="566" y="581"/>
                </a:cubicBezTo>
                <a:lnTo>
                  <a:pt x="566" y="581"/>
                </a:lnTo>
                <a:cubicBezTo>
                  <a:pt x="566" y="580"/>
                  <a:pt x="566" y="579"/>
                  <a:pt x="566" y="578"/>
                </a:cubicBezTo>
                <a:lnTo>
                  <a:pt x="566" y="578"/>
                </a:lnTo>
                <a:cubicBezTo>
                  <a:pt x="566" y="577"/>
                  <a:pt x="566" y="576"/>
                  <a:pt x="567" y="575"/>
                </a:cubicBezTo>
                <a:lnTo>
                  <a:pt x="567" y="575"/>
                </a:lnTo>
                <a:cubicBezTo>
                  <a:pt x="567" y="574"/>
                  <a:pt x="567" y="573"/>
                  <a:pt x="567" y="571"/>
                </a:cubicBezTo>
                <a:lnTo>
                  <a:pt x="567" y="571"/>
                </a:lnTo>
                <a:cubicBezTo>
                  <a:pt x="567" y="571"/>
                  <a:pt x="567" y="570"/>
                  <a:pt x="567" y="569"/>
                </a:cubicBezTo>
                <a:lnTo>
                  <a:pt x="567" y="569"/>
                </a:lnTo>
                <a:lnTo>
                  <a:pt x="568" y="568"/>
                </a:lnTo>
                <a:lnTo>
                  <a:pt x="568" y="568"/>
                </a:lnTo>
                <a:cubicBezTo>
                  <a:pt x="574" y="567"/>
                  <a:pt x="579" y="566"/>
                  <a:pt x="585" y="565"/>
                </a:cubicBezTo>
                <a:lnTo>
                  <a:pt x="866" y="470"/>
                </a:lnTo>
                <a:lnTo>
                  <a:pt x="866" y="772"/>
                </a:lnTo>
                <a:lnTo>
                  <a:pt x="866" y="772"/>
                </a:lnTo>
                <a:cubicBezTo>
                  <a:pt x="866" y="794"/>
                  <a:pt x="849" y="812"/>
                  <a:pt x="827" y="812"/>
                </a:cubicBezTo>
                <a:close/>
                <a:moveTo>
                  <a:pt x="323" y="60"/>
                </a:moveTo>
                <a:lnTo>
                  <a:pt x="323" y="60"/>
                </a:lnTo>
                <a:cubicBezTo>
                  <a:pt x="323" y="41"/>
                  <a:pt x="339" y="25"/>
                  <a:pt x="358" y="25"/>
                </a:cubicBezTo>
                <a:lnTo>
                  <a:pt x="561" y="25"/>
                </a:lnTo>
                <a:lnTo>
                  <a:pt x="561" y="25"/>
                </a:lnTo>
                <a:cubicBezTo>
                  <a:pt x="580" y="25"/>
                  <a:pt x="595" y="41"/>
                  <a:pt x="595" y="60"/>
                </a:cubicBezTo>
                <a:lnTo>
                  <a:pt x="595" y="135"/>
                </a:lnTo>
                <a:lnTo>
                  <a:pt x="323" y="135"/>
                </a:lnTo>
                <a:lnTo>
                  <a:pt x="323" y="60"/>
                </a:lnTo>
                <a:close/>
                <a:moveTo>
                  <a:pt x="859" y="135"/>
                </a:moveTo>
                <a:lnTo>
                  <a:pt x="621" y="135"/>
                </a:lnTo>
                <a:lnTo>
                  <a:pt x="621" y="60"/>
                </a:lnTo>
                <a:lnTo>
                  <a:pt x="621" y="60"/>
                </a:lnTo>
                <a:cubicBezTo>
                  <a:pt x="621" y="26"/>
                  <a:pt x="594" y="0"/>
                  <a:pt x="561" y="0"/>
                </a:cubicBezTo>
                <a:lnTo>
                  <a:pt x="358" y="0"/>
                </a:lnTo>
                <a:lnTo>
                  <a:pt x="358" y="0"/>
                </a:lnTo>
                <a:cubicBezTo>
                  <a:pt x="325" y="0"/>
                  <a:pt x="297" y="26"/>
                  <a:pt x="297" y="60"/>
                </a:cubicBezTo>
                <a:lnTo>
                  <a:pt x="297" y="135"/>
                </a:lnTo>
                <a:lnTo>
                  <a:pt x="60" y="135"/>
                </a:lnTo>
                <a:lnTo>
                  <a:pt x="60" y="135"/>
                </a:lnTo>
                <a:cubicBezTo>
                  <a:pt x="27" y="135"/>
                  <a:pt x="0" y="162"/>
                  <a:pt x="0" y="195"/>
                </a:cubicBezTo>
                <a:lnTo>
                  <a:pt x="0" y="421"/>
                </a:lnTo>
                <a:lnTo>
                  <a:pt x="0" y="421"/>
                </a:lnTo>
                <a:cubicBezTo>
                  <a:pt x="0" y="439"/>
                  <a:pt x="11" y="455"/>
                  <a:pt x="27" y="461"/>
                </a:cubicBezTo>
                <a:lnTo>
                  <a:pt x="27" y="772"/>
                </a:lnTo>
                <a:lnTo>
                  <a:pt x="27" y="772"/>
                </a:lnTo>
                <a:cubicBezTo>
                  <a:pt x="27" y="808"/>
                  <a:pt x="56" y="837"/>
                  <a:pt x="92" y="837"/>
                </a:cubicBezTo>
                <a:lnTo>
                  <a:pt x="827" y="837"/>
                </a:lnTo>
                <a:lnTo>
                  <a:pt x="827" y="837"/>
                </a:lnTo>
                <a:cubicBezTo>
                  <a:pt x="863" y="837"/>
                  <a:pt x="892" y="808"/>
                  <a:pt x="892" y="772"/>
                </a:cubicBezTo>
                <a:lnTo>
                  <a:pt x="892" y="461"/>
                </a:lnTo>
                <a:lnTo>
                  <a:pt x="892" y="461"/>
                </a:lnTo>
                <a:cubicBezTo>
                  <a:pt x="908" y="455"/>
                  <a:pt x="919" y="439"/>
                  <a:pt x="919" y="421"/>
                </a:cubicBezTo>
                <a:lnTo>
                  <a:pt x="919" y="195"/>
                </a:lnTo>
                <a:lnTo>
                  <a:pt x="919" y="195"/>
                </a:lnTo>
                <a:cubicBezTo>
                  <a:pt x="919" y="162"/>
                  <a:pt x="892" y="135"/>
                  <a:pt x="859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AE05FDE-BB29-8F4E-91CB-ADC03DD0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568" y="9313396"/>
            <a:ext cx="938068" cy="1146798"/>
          </a:xfrm>
          <a:custGeom>
            <a:avLst/>
            <a:gdLst>
              <a:gd name="connsiteX0" fmla="*/ 178882 w 938068"/>
              <a:gd name="connsiteY0" fmla="*/ 441697 h 1146798"/>
              <a:gd name="connsiteX1" fmla="*/ 163934 w 938068"/>
              <a:gd name="connsiteY1" fmla="*/ 456727 h 1146798"/>
              <a:gd name="connsiteX2" fmla="*/ 178882 w 938068"/>
              <a:gd name="connsiteY2" fmla="*/ 470504 h 1146798"/>
              <a:gd name="connsiteX3" fmla="*/ 193829 w 938068"/>
              <a:gd name="connsiteY3" fmla="*/ 456727 h 1146798"/>
              <a:gd name="connsiteX4" fmla="*/ 178882 w 938068"/>
              <a:gd name="connsiteY4" fmla="*/ 441697 h 1146798"/>
              <a:gd name="connsiteX5" fmla="*/ 547590 w 938068"/>
              <a:gd name="connsiteY5" fmla="*/ 405375 h 1146798"/>
              <a:gd name="connsiteX6" fmla="*/ 533888 w 938068"/>
              <a:gd name="connsiteY6" fmla="*/ 420405 h 1146798"/>
              <a:gd name="connsiteX7" fmla="*/ 547590 w 938068"/>
              <a:gd name="connsiteY7" fmla="*/ 434182 h 1146798"/>
              <a:gd name="connsiteX8" fmla="*/ 561292 w 938068"/>
              <a:gd name="connsiteY8" fmla="*/ 420405 h 1146798"/>
              <a:gd name="connsiteX9" fmla="*/ 547590 w 938068"/>
              <a:gd name="connsiteY9" fmla="*/ 405375 h 1146798"/>
              <a:gd name="connsiteX10" fmla="*/ 695820 w 938068"/>
              <a:gd name="connsiteY10" fmla="*/ 297661 h 1146798"/>
              <a:gd name="connsiteX11" fmla="*/ 589941 w 938068"/>
              <a:gd name="connsiteY11" fmla="*/ 400365 h 1146798"/>
              <a:gd name="connsiteX12" fmla="*/ 593678 w 938068"/>
              <a:gd name="connsiteY12" fmla="*/ 420405 h 1146798"/>
              <a:gd name="connsiteX13" fmla="*/ 547590 w 938068"/>
              <a:gd name="connsiteY13" fmla="*/ 465494 h 1146798"/>
              <a:gd name="connsiteX14" fmla="*/ 501501 w 938068"/>
              <a:gd name="connsiteY14" fmla="*/ 420405 h 1146798"/>
              <a:gd name="connsiteX15" fmla="*/ 503992 w 938068"/>
              <a:gd name="connsiteY15" fmla="*/ 406628 h 1146798"/>
              <a:gd name="connsiteX16" fmla="*/ 388148 w 938068"/>
              <a:gd name="connsiteY16" fmla="*/ 315196 h 1146798"/>
              <a:gd name="connsiteX17" fmla="*/ 363236 w 938068"/>
              <a:gd name="connsiteY17" fmla="*/ 322711 h 1146798"/>
              <a:gd name="connsiteX18" fmla="*/ 340814 w 938068"/>
              <a:gd name="connsiteY18" fmla="*/ 316449 h 1146798"/>
              <a:gd name="connsiteX19" fmla="*/ 222479 w 938068"/>
              <a:gd name="connsiteY19" fmla="*/ 440445 h 1146798"/>
              <a:gd name="connsiteX20" fmla="*/ 224970 w 938068"/>
              <a:gd name="connsiteY20" fmla="*/ 456727 h 1146798"/>
              <a:gd name="connsiteX21" fmla="*/ 195075 w 938068"/>
              <a:gd name="connsiteY21" fmla="*/ 499312 h 1146798"/>
              <a:gd name="connsiteX22" fmla="*/ 195075 w 938068"/>
              <a:gd name="connsiteY22" fmla="*/ 559431 h 1146798"/>
              <a:gd name="connsiteX23" fmla="*/ 699557 w 938068"/>
              <a:gd name="connsiteY23" fmla="*/ 559431 h 1146798"/>
              <a:gd name="connsiteX24" fmla="*/ 699557 w 938068"/>
              <a:gd name="connsiteY24" fmla="*/ 298914 h 1146798"/>
              <a:gd name="connsiteX25" fmla="*/ 695820 w 938068"/>
              <a:gd name="connsiteY25" fmla="*/ 297661 h 1146798"/>
              <a:gd name="connsiteX26" fmla="*/ 363236 w 938068"/>
              <a:gd name="connsiteY26" fmla="*/ 262592 h 1146798"/>
              <a:gd name="connsiteX27" fmla="*/ 348288 w 938068"/>
              <a:gd name="connsiteY27" fmla="*/ 276369 h 1146798"/>
              <a:gd name="connsiteX28" fmla="*/ 363236 w 938068"/>
              <a:gd name="connsiteY28" fmla="*/ 290147 h 1146798"/>
              <a:gd name="connsiteX29" fmla="*/ 378183 w 938068"/>
              <a:gd name="connsiteY29" fmla="*/ 276369 h 1146798"/>
              <a:gd name="connsiteX30" fmla="*/ 363236 w 938068"/>
              <a:gd name="connsiteY30" fmla="*/ 262592 h 1146798"/>
              <a:gd name="connsiteX31" fmla="*/ 715751 w 938068"/>
              <a:gd name="connsiteY31" fmla="*/ 241300 h 1146798"/>
              <a:gd name="connsiteX32" fmla="*/ 702049 w 938068"/>
              <a:gd name="connsiteY32" fmla="*/ 256329 h 1146798"/>
              <a:gd name="connsiteX33" fmla="*/ 715751 w 938068"/>
              <a:gd name="connsiteY33" fmla="*/ 270107 h 1146798"/>
              <a:gd name="connsiteX34" fmla="*/ 730698 w 938068"/>
              <a:gd name="connsiteY34" fmla="*/ 256329 h 1146798"/>
              <a:gd name="connsiteX35" fmla="*/ 715751 w 938068"/>
              <a:gd name="connsiteY35" fmla="*/ 241300 h 1146798"/>
              <a:gd name="connsiteX36" fmla="*/ 715751 w 938068"/>
              <a:gd name="connsiteY36" fmla="*/ 208735 h 1146798"/>
              <a:gd name="connsiteX37" fmla="*/ 761839 w 938068"/>
              <a:gd name="connsiteY37" fmla="*/ 256329 h 1146798"/>
              <a:gd name="connsiteX38" fmla="*/ 730698 w 938068"/>
              <a:gd name="connsiteY38" fmla="*/ 298914 h 1146798"/>
              <a:gd name="connsiteX39" fmla="*/ 730698 w 938068"/>
              <a:gd name="connsiteY39" fmla="*/ 559431 h 1146798"/>
              <a:gd name="connsiteX40" fmla="*/ 768067 w 938068"/>
              <a:gd name="connsiteY40" fmla="*/ 559431 h 1146798"/>
              <a:gd name="connsiteX41" fmla="*/ 784261 w 938068"/>
              <a:gd name="connsiteY41" fmla="*/ 575713 h 1146798"/>
              <a:gd name="connsiteX42" fmla="*/ 768067 w 938068"/>
              <a:gd name="connsiteY42" fmla="*/ 591996 h 1146798"/>
              <a:gd name="connsiteX43" fmla="*/ 730698 w 938068"/>
              <a:gd name="connsiteY43" fmla="*/ 591996 h 1146798"/>
              <a:gd name="connsiteX44" fmla="*/ 162688 w 938068"/>
              <a:gd name="connsiteY44" fmla="*/ 591996 h 1146798"/>
              <a:gd name="connsiteX45" fmla="*/ 130302 w 938068"/>
              <a:gd name="connsiteY45" fmla="*/ 591996 h 1146798"/>
              <a:gd name="connsiteX46" fmla="*/ 115354 w 938068"/>
              <a:gd name="connsiteY46" fmla="*/ 575713 h 1146798"/>
              <a:gd name="connsiteX47" fmla="*/ 130302 w 938068"/>
              <a:gd name="connsiteY47" fmla="*/ 559431 h 1146798"/>
              <a:gd name="connsiteX48" fmla="*/ 162688 w 938068"/>
              <a:gd name="connsiteY48" fmla="*/ 559431 h 1146798"/>
              <a:gd name="connsiteX49" fmla="*/ 162688 w 938068"/>
              <a:gd name="connsiteY49" fmla="*/ 499312 h 1146798"/>
              <a:gd name="connsiteX50" fmla="*/ 132793 w 938068"/>
              <a:gd name="connsiteY50" fmla="*/ 456727 h 1146798"/>
              <a:gd name="connsiteX51" fmla="*/ 178882 w 938068"/>
              <a:gd name="connsiteY51" fmla="*/ 409133 h 1146798"/>
              <a:gd name="connsiteX52" fmla="*/ 201303 w 938068"/>
              <a:gd name="connsiteY52" fmla="*/ 415395 h 1146798"/>
              <a:gd name="connsiteX53" fmla="*/ 319638 w 938068"/>
              <a:gd name="connsiteY53" fmla="*/ 291399 h 1146798"/>
              <a:gd name="connsiteX54" fmla="*/ 317147 w 938068"/>
              <a:gd name="connsiteY54" fmla="*/ 276369 h 1146798"/>
              <a:gd name="connsiteX55" fmla="*/ 363236 w 938068"/>
              <a:gd name="connsiteY55" fmla="*/ 230027 h 1146798"/>
              <a:gd name="connsiteX56" fmla="*/ 409324 w 938068"/>
              <a:gd name="connsiteY56" fmla="*/ 276369 h 1146798"/>
              <a:gd name="connsiteX57" fmla="*/ 406833 w 938068"/>
              <a:gd name="connsiteY57" fmla="*/ 290147 h 1146798"/>
              <a:gd name="connsiteX58" fmla="*/ 523923 w 938068"/>
              <a:gd name="connsiteY58" fmla="*/ 380325 h 1146798"/>
              <a:gd name="connsiteX59" fmla="*/ 547590 w 938068"/>
              <a:gd name="connsiteY59" fmla="*/ 374063 h 1146798"/>
              <a:gd name="connsiteX60" fmla="*/ 567520 w 938068"/>
              <a:gd name="connsiteY60" fmla="*/ 379073 h 1146798"/>
              <a:gd name="connsiteX61" fmla="*/ 674645 w 938068"/>
              <a:gd name="connsiteY61" fmla="*/ 273864 h 1146798"/>
              <a:gd name="connsiteX62" fmla="*/ 669662 w 938068"/>
              <a:gd name="connsiteY62" fmla="*/ 256329 h 1146798"/>
              <a:gd name="connsiteX63" fmla="*/ 715751 w 938068"/>
              <a:gd name="connsiteY63" fmla="*/ 208735 h 1146798"/>
              <a:gd name="connsiteX64" fmla="*/ 82003 w 938068"/>
              <a:gd name="connsiteY64" fmla="*/ 135871 h 1146798"/>
              <a:gd name="connsiteX65" fmla="*/ 82003 w 938068"/>
              <a:gd name="connsiteY65" fmla="*/ 644450 h 1146798"/>
              <a:gd name="connsiteX66" fmla="*/ 825003 w 938068"/>
              <a:gd name="connsiteY66" fmla="*/ 644450 h 1146798"/>
              <a:gd name="connsiteX67" fmla="*/ 825003 w 938068"/>
              <a:gd name="connsiteY67" fmla="*/ 135871 h 1146798"/>
              <a:gd name="connsiteX68" fmla="*/ 454745 w 938068"/>
              <a:gd name="connsiteY68" fmla="*/ 0 h 1146798"/>
              <a:gd name="connsiteX69" fmla="*/ 487050 w 938068"/>
              <a:gd name="connsiteY69" fmla="*/ 31163 h 1146798"/>
              <a:gd name="connsiteX70" fmla="*/ 469655 w 938068"/>
              <a:gd name="connsiteY70" fmla="*/ 59833 h 1146798"/>
              <a:gd name="connsiteX71" fmla="*/ 469655 w 938068"/>
              <a:gd name="connsiteY71" fmla="*/ 104708 h 1146798"/>
              <a:gd name="connsiteX72" fmla="*/ 857307 w 938068"/>
              <a:gd name="connsiteY72" fmla="*/ 104708 h 1146798"/>
              <a:gd name="connsiteX73" fmla="*/ 923158 w 938068"/>
              <a:gd name="connsiteY73" fmla="*/ 104708 h 1146798"/>
              <a:gd name="connsiteX74" fmla="*/ 938068 w 938068"/>
              <a:gd name="connsiteY74" fmla="*/ 120912 h 1146798"/>
              <a:gd name="connsiteX75" fmla="*/ 923158 w 938068"/>
              <a:gd name="connsiteY75" fmla="*/ 135871 h 1146798"/>
              <a:gd name="connsiteX76" fmla="*/ 857307 w 938068"/>
              <a:gd name="connsiteY76" fmla="*/ 135871 h 1146798"/>
              <a:gd name="connsiteX77" fmla="*/ 857307 w 938068"/>
              <a:gd name="connsiteY77" fmla="*/ 676860 h 1146798"/>
              <a:gd name="connsiteX78" fmla="*/ 469655 w 938068"/>
              <a:gd name="connsiteY78" fmla="*/ 676860 h 1146798"/>
              <a:gd name="connsiteX79" fmla="*/ 469655 w 938068"/>
              <a:gd name="connsiteY79" fmla="*/ 890015 h 1146798"/>
              <a:gd name="connsiteX80" fmla="*/ 698270 w 938068"/>
              <a:gd name="connsiteY80" fmla="*/ 1089458 h 1146798"/>
              <a:gd name="connsiteX81" fmla="*/ 699513 w 938068"/>
              <a:gd name="connsiteY81" fmla="*/ 1111895 h 1146798"/>
              <a:gd name="connsiteX82" fmla="*/ 688331 w 938068"/>
              <a:gd name="connsiteY82" fmla="*/ 1118128 h 1146798"/>
              <a:gd name="connsiteX83" fmla="*/ 677148 w 938068"/>
              <a:gd name="connsiteY83" fmla="*/ 1113142 h 1146798"/>
              <a:gd name="connsiteX84" fmla="*/ 469655 w 938068"/>
              <a:gd name="connsiteY84" fmla="*/ 931150 h 1146798"/>
              <a:gd name="connsiteX85" fmla="*/ 469655 w 938068"/>
              <a:gd name="connsiteY85" fmla="*/ 1130593 h 1146798"/>
              <a:gd name="connsiteX86" fmla="*/ 454745 w 938068"/>
              <a:gd name="connsiteY86" fmla="*/ 1146798 h 1146798"/>
              <a:gd name="connsiteX87" fmla="*/ 438593 w 938068"/>
              <a:gd name="connsiteY87" fmla="*/ 1130593 h 1146798"/>
              <a:gd name="connsiteX88" fmla="*/ 438593 w 938068"/>
              <a:gd name="connsiteY88" fmla="*/ 931150 h 1146798"/>
              <a:gd name="connsiteX89" fmla="*/ 226130 w 938068"/>
              <a:gd name="connsiteY89" fmla="*/ 1113142 h 1146798"/>
              <a:gd name="connsiteX90" fmla="*/ 217433 w 938068"/>
              <a:gd name="connsiteY90" fmla="*/ 1118128 h 1146798"/>
              <a:gd name="connsiteX91" fmla="*/ 205008 w 938068"/>
              <a:gd name="connsiteY91" fmla="*/ 1111895 h 1146798"/>
              <a:gd name="connsiteX92" fmla="*/ 206251 w 938068"/>
              <a:gd name="connsiteY92" fmla="*/ 1089458 h 1146798"/>
              <a:gd name="connsiteX93" fmla="*/ 438593 w 938068"/>
              <a:gd name="connsiteY93" fmla="*/ 890015 h 1146798"/>
              <a:gd name="connsiteX94" fmla="*/ 438593 w 938068"/>
              <a:gd name="connsiteY94" fmla="*/ 676860 h 1146798"/>
              <a:gd name="connsiteX95" fmla="*/ 50942 w 938068"/>
              <a:gd name="connsiteY95" fmla="*/ 676860 h 1146798"/>
              <a:gd name="connsiteX96" fmla="*/ 50942 w 938068"/>
              <a:gd name="connsiteY96" fmla="*/ 135871 h 1146798"/>
              <a:gd name="connsiteX97" fmla="*/ 14910 w 938068"/>
              <a:gd name="connsiteY97" fmla="*/ 135871 h 1146798"/>
              <a:gd name="connsiteX98" fmla="*/ 0 w 938068"/>
              <a:gd name="connsiteY98" fmla="*/ 120912 h 1146798"/>
              <a:gd name="connsiteX99" fmla="*/ 14910 w 938068"/>
              <a:gd name="connsiteY99" fmla="*/ 104708 h 1146798"/>
              <a:gd name="connsiteX100" fmla="*/ 50942 w 938068"/>
              <a:gd name="connsiteY100" fmla="*/ 104708 h 1146798"/>
              <a:gd name="connsiteX101" fmla="*/ 438593 w 938068"/>
              <a:gd name="connsiteY101" fmla="*/ 104708 h 1146798"/>
              <a:gd name="connsiteX102" fmla="*/ 438593 w 938068"/>
              <a:gd name="connsiteY102" fmla="*/ 59833 h 1146798"/>
              <a:gd name="connsiteX103" fmla="*/ 422441 w 938068"/>
              <a:gd name="connsiteY103" fmla="*/ 31163 h 1146798"/>
              <a:gd name="connsiteX104" fmla="*/ 454745 w 938068"/>
              <a:gd name="connsiteY104" fmla="*/ 0 h 11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938068" h="1146798">
                <a:moveTo>
                  <a:pt x="178882" y="441697"/>
                </a:moveTo>
                <a:cubicBezTo>
                  <a:pt x="171408" y="441697"/>
                  <a:pt x="163934" y="447960"/>
                  <a:pt x="163934" y="456727"/>
                </a:cubicBezTo>
                <a:cubicBezTo>
                  <a:pt x="163934" y="464242"/>
                  <a:pt x="171408" y="470504"/>
                  <a:pt x="178882" y="470504"/>
                </a:cubicBezTo>
                <a:cubicBezTo>
                  <a:pt x="186355" y="470504"/>
                  <a:pt x="193829" y="464242"/>
                  <a:pt x="193829" y="456727"/>
                </a:cubicBezTo>
                <a:cubicBezTo>
                  <a:pt x="193829" y="447960"/>
                  <a:pt x="186355" y="441697"/>
                  <a:pt x="178882" y="441697"/>
                </a:cubicBezTo>
                <a:close/>
                <a:moveTo>
                  <a:pt x="547590" y="405375"/>
                </a:moveTo>
                <a:cubicBezTo>
                  <a:pt x="540116" y="405375"/>
                  <a:pt x="533888" y="411638"/>
                  <a:pt x="533888" y="420405"/>
                </a:cubicBezTo>
                <a:cubicBezTo>
                  <a:pt x="533888" y="427920"/>
                  <a:pt x="540116" y="434182"/>
                  <a:pt x="547590" y="434182"/>
                </a:cubicBezTo>
                <a:cubicBezTo>
                  <a:pt x="556309" y="434182"/>
                  <a:pt x="561292" y="427920"/>
                  <a:pt x="561292" y="420405"/>
                </a:cubicBezTo>
                <a:cubicBezTo>
                  <a:pt x="561292" y="411638"/>
                  <a:pt x="556309" y="405375"/>
                  <a:pt x="547590" y="405375"/>
                </a:cubicBezTo>
                <a:close/>
                <a:moveTo>
                  <a:pt x="695820" y="297661"/>
                </a:moveTo>
                <a:lnTo>
                  <a:pt x="589941" y="400365"/>
                </a:lnTo>
                <a:cubicBezTo>
                  <a:pt x="592433" y="406628"/>
                  <a:pt x="593678" y="412890"/>
                  <a:pt x="593678" y="420405"/>
                </a:cubicBezTo>
                <a:cubicBezTo>
                  <a:pt x="593678" y="445455"/>
                  <a:pt x="573748" y="465494"/>
                  <a:pt x="547590" y="465494"/>
                </a:cubicBezTo>
                <a:cubicBezTo>
                  <a:pt x="522677" y="465494"/>
                  <a:pt x="501501" y="445455"/>
                  <a:pt x="501501" y="420405"/>
                </a:cubicBezTo>
                <a:cubicBezTo>
                  <a:pt x="501501" y="415395"/>
                  <a:pt x="502747" y="410385"/>
                  <a:pt x="503992" y="406628"/>
                </a:cubicBezTo>
                <a:lnTo>
                  <a:pt x="388148" y="315196"/>
                </a:lnTo>
                <a:cubicBezTo>
                  <a:pt x="380675" y="320206"/>
                  <a:pt x="371955" y="322711"/>
                  <a:pt x="363236" y="322711"/>
                </a:cubicBezTo>
                <a:cubicBezTo>
                  <a:pt x="354516" y="322711"/>
                  <a:pt x="347042" y="320206"/>
                  <a:pt x="340814" y="316449"/>
                </a:cubicBezTo>
                <a:lnTo>
                  <a:pt x="222479" y="440445"/>
                </a:lnTo>
                <a:cubicBezTo>
                  <a:pt x="223724" y="445455"/>
                  <a:pt x="224970" y="450465"/>
                  <a:pt x="224970" y="456727"/>
                </a:cubicBezTo>
                <a:cubicBezTo>
                  <a:pt x="224970" y="475514"/>
                  <a:pt x="212514" y="493049"/>
                  <a:pt x="195075" y="499312"/>
                </a:cubicBezTo>
                <a:lnTo>
                  <a:pt x="195075" y="559431"/>
                </a:lnTo>
                <a:lnTo>
                  <a:pt x="699557" y="559431"/>
                </a:lnTo>
                <a:lnTo>
                  <a:pt x="699557" y="298914"/>
                </a:lnTo>
                <a:cubicBezTo>
                  <a:pt x="698312" y="297661"/>
                  <a:pt x="697066" y="297661"/>
                  <a:pt x="695820" y="297661"/>
                </a:cubicBezTo>
                <a:close/>
                <a:moveTo>
                  <a:pt x="363236" y="262592"/>
                </a:moveTo>
                <a:cubicBezTo>
                  <a:pt x="354516" y="262592"/>
                  <a:pt x="348288" y="268854"/>
                  <a:pt x="348288" y="276369"/>
                </a:cubicBezTo>
                <a:cubicBezTo>
                  <a:pt x="348288" y="283884"/>
                  <a:pt x="354516" y="290147"/>
                  <a:pt x="363236" y="290147"/>
                </a:cubicBezTo>
                <a:cubicBezTo>
                  <a:pt x="370709" y="290147"/>
                  <a:pt x="378183" y="283884"/>
                  <a:pt x="378183" y="276369"/>
                </a:cubicBezTo>
                <a:cubicBezTo>
                  <a:pt x="378183" y="268854"/>
                  <a:pt x="370709" y="262592"/>
                  <a:pt x="363236" y="262592"/>
                </a:cubicBezTo>
                <a:close/>
                <a:moveTo>
                  <a:pt x="715751" y="241300"/>
                </a:moveTo>
                <a:cubicBezTo>
                  <a:pt x="707031" y="241300"/>
                  <a:pt x="702049" y="247562"/>
                  <a:pt x="702049" y="256329"/>
                </a:cubicBezTo>
                <a:cubicBezTo>
                  <a:pt x="702049" y="263844"/>
                  <a:pt x="707031" y="270107"/>
                  <a:pt x="715751" y="270107"/>
                </a:cubicBezTo>
                <a:cubicBezTo>
                  <a:pt x="723224" y="270107"/>
                  <a:pt x="730698" y="263844"/>
                  <a:pt x="730698" y="256329"/>
                </a:cubicBezTo>
                <a:cubicBezTo>
                  <a:pt x="730698" y="247562"/>
                  <a:pt x="723224" y="241300"/>
                  <a:pt x="715751" y="241300"/>
                </a:cubicBezTo>
                <a:close/>
                <a:moveTo>
                  <a:pt x="715751" y="208735"/>
                </a:moveTo>
                <a:cubicBezTo>
                  <a:pt x="740663" y="208735"/>
                  <a:pt x="761839" y="230027"/>
                  <a:pt x="761839" y="256329"/>
                </a:cubicBezTo>
                <a:cubicBezTo>
                  <a:pt x="761839" y="276369"/>
                  <a:pt x="749383" y="292652"/>
                  <a:pt x="730698" y="298914"/>
                </a:cubicBezTo>
                <a:lnTo>
                  <a:pt x="730698" y="559431"/>
                </a:lnTo>
                <a:lnTo>
                  <a:pt x="768067" y="559431"/>
                </a:lnTo>
                <a:cubicBezTo>
                  <a:pt x="778032" y="559431"/>
                  <a:pt x="784261" y="566946"/>
                  <a:pt x="784261" y="575713"/>
                </a:cubicBezTo>
                <a:cubicBezTo>
                  <a:pt x="784261" y="584481"/>
                  <a:pt x="778032" y="591996"/>
                  <a:pt x="768067" y="591996"/>
                </a:cubicBezTo>
                <a:lnTo>
                  <a:pt x="730698" y="591996"/>
                </a:lnTo>
                <a:lnTo>
                  <a:pt x="162688" y="591996"/>
                </a:lnTo>
                <a:lnTo>
                  <a:pt x="130302" y="591996"/>
                </a:lnTo>
                <a:cubicBezTo>
                  <a:pt x="121582" y="591996"/>
                  <a:pt x="115354" y="584481"/>
                  <a:pt x="115354" y="575713"/>
                </a:cubicBezTo>
                <a:cubicBezTo>
                  <a:pt x="115354" y="566946"/>
                  <a:pt x="121582" y="559431"/>
                  <a:pt x="130302" y="559431"/>
                </a:cubicBezTo>
                <a:lnTo>
                  <a:pt x="162688" y="559431"/>
                </a:lnTo>
                <a:lnTo>
                  <a:pt x="162688" y="499312"/>
                </a:lnTo>
                <a:cubicBezTo>
                  <a:pt x="145249" y="493049"/>
                  <a:pt x="132793" y="475514"/>
                  <a:pt x="132793" y="456727"/>
                </a:cubicBezTo>
                <a:cubicBezTo>
                  <a:pt x="132793" y="430425"/>
                  <a:pt x="153969" y="409133"/>
                  <a:pt x="178882" y="409133"/>
                </a:cubicBezTo>
                <a:cubicBezTo>
                  <a:pt x="187601" y="409133"/>
                  <a:pt x="195075" y="411638"/>
                  <a:pt x="201303" y="415395"/>
                </a:cubicBezTo>
                <a:lnTo>
                  <a:pt x="319638" y="291399"/>
                </a:lnTo>
                <a:cubicBezTo>
                  <a:pt x="318393" y="286389"/>
                  <a:pt x="317147" y="281379"/>
                  <a:pt x="317147" y="276369"/>
                </a:cubicBezTo>
                <a:cubicBezTo>
                  <a:pt x="317147" y="250067"/>
                  <a:pt x="338323" y="230027"/>
                  <a:pt x="363236" y="230027"/>
                </a:cubicBezTo>
                <a:cubicBezTo>
                  <a:pt x="388148" y="230027"/>
                  <a:pt x="409324" y="250067"/>
                  <a:pt x="409324" y="276369"/>
                </a:cubicBezTo>
                <a:cubicBezTo>
                  <a:pt x="409324" y="281379"/>
                  <a:pt x="408079" y="286389"/>
                  <a:pt x="406833" y="290147"/>
                </a:cubicBezTo>
                <a:lnTo>
                  <a:pt x="523923" y="380325"/>
                </a:lnTo>
                <a:cubicBezTo>
                  <a:pt x="530151" y="376568"/>
                  <a:pt x="538870" y="374063"/>
                  <a:pt x="547590" y="374063"/>
                </a:cubicBezTo>
                <a:cubicBezTo>
                  <a:pt x="555064" y="374063"/>
                  <a:pt x="561292" y="375316"/>
                  <a:pt x="567520" y="379073"/>
                </a:cubicBezTo>
                <a:lnTo>
                  <a:pt x="674645" y="273864"/>
                </a:lnTo>
                <a:cubicBezTo>
                  <a:pt x="670908" y="268854"/>
                  <a:pt x="669662" y="262592"/>
                  <a:pt x="669662" y="256329"/>
                </a:cubicBezTo>
                <a:cubicBezTo>
                  <a:pt x="669662" y="230027"/>
                  <a:pt x="689592" y="208735"/>
                  <a:pt x="715751" y="208735"/>
                </a:cubicBezTo>
                <a:close/>
                <a:moveTo>
                  <a:pt x="82003" y="135871"/>
                </a:moveTo>
                <a:lnTo>
                  <a:pt x="82003" y="644450"/>
                </a:lnTo>
                <a:lnTo>
                  <a:pt x="825003" y="644450"/>
                </a:lnTo>
                <a:lnTo>
                  <a:pt x="825003" y="135871"/>
                </a:lnTo>
                <a:close/>
                <a:moveTo>
                  <a:pt x="454745" y="0"/>
                </a:moveTo>
                <a:cubicBezTo>
                  <a:pt x="472140" y="0"/>
                  <a:pt x="487050" y="14958"/>
                  <a:pt x="487050" y="31163"/>
                </a:cubicBezTo>
                <a:cubicBezTo>
                  <a:pt x="487050" y="43628"/>
                  <a:pt x="479595" y="54847"/>
                  <a:pt x="469655" y="59833"/>
                </a:cubicBezTo>
                <a:lnTo>
                  <a:pt x="469655" y="104708"/>
                </a:lnTo>
                <a:lnTo>
                  <a:pt x="857307" y="104708"/>
                </a:lnTo>
                <a:lnTo>
                  <a:pt x="923158" y="104708"/>
                </a:lnTo>
                <a:cubicBezTo>
                  <a:pt x="931855" y="104708"/>
                  <a:pt x="938068" y="112187"/>
                  <a:pt x="938068" y="120912"/>
                </a:cubicBezTo>
                <a:cubicBezTo>
                  <a:pt x="938068" y="129638"/>
                  <a:pt x="931855" y="135871"/>
                  <a:pt x="923158" y="135871"/>
                </a:cubicBezTo>
                <a:lnTo>
                  <a:pt x="857307" y="135871"/>
                </a:lnTo>
                <a:lnTo>
                  <a:pt x="857307" y="676860"/>
                </a:lnTo>
                <a:lnTo>
                  <a:pt x="469655" y="676860"/>
                </a:lnTo>
                <a:lnTo>
                  <a:pt x="469655" y="890015"/>
                </a:lnTo>
                <a:lnTo>
                  <a:pt x="698270" y="1089458"/>
                </a:lnTo>
                <a:cubicBezTo>
                  <a:pt x="704483" y="1095690"/>
                  <a:pt x="705725" y="1105662"/>
                  <a:pt x="699513" y="1111895"/>
                </a:cubicBezTo>
                <a:cubicBezTo>
                  <a:pt x="695785" y="1115634"/>
                  <a:pt x="692058" y="1118128"/>
                  <a:pt x="688331" y="1118128"/>
                </a:cubicBezTo>
                <a:cubicBezTo>
                  <a:pt x="684603" y="1118128"/>
                  <a:pt x="680876" y="1115634"/>
                  <a:pt x="677148" y="1113142"/>
                </a:cubicBezTo>
                <a:lnTo>
                  <a:pt x="469655" y="931150"/>
                </a:lnTo>
                <a:lnTo>
                  <a:pt x="469655" y="1130593"/>
                </a:lnTo>
                <a:cubicBezTo>
                  <a:pt x="469655" y="1139318"/>
                  <a:pt x="463443" y="1146798"/>
                  <a:pt x="454745" y="1146798"/>
                </a:cubicBezTo>
                <a:cubicBezTo>
                  <a:pt x="446048" y="1146798"/>
                  <a:pt x="438593" y="1139318"/>
                  <a:pt x="438593" y="1130593"/>
                </a:cubicBezTo>
                <a:lnTo>
                  <a:pt x="438593" y="931150"/>
                </a:lnTo>
                <a:lnTo>
                  <a:pt x="226130" y="1113142"/>
                </a:lnTo>
                <a:cubicBezTo>
                  <a:pt x="224888" y="1115634"/>
                  <a:pt x="221160" y="1118128"/>
                  <a:pt x="217433" y="1118128"/>
                </a:cubicBezTo>
                <a:cubicBezTo>
                  <a:pt x="212463" y="1118128"/>
                  <a:pt x="207493" y="1115634"/>
                  <a:pt x="205008" y="1111895"/>
                </a:cubicBezTo>
                <a:cubicBezTo>
                  <a:pt x="198796" y="1105662"/>
                  <a:pt x="200038" y="1095690"/>
                  <a:pt x="206251" y="1089458"/>
                </a:cubicBezTo>
                <a:lnTo>
                  <a:pt x="438593" y="890015"/>
                </a:lnTo>
                <a:lnTo>
                  <a:pt x="438593" y="676860"/>
                </a:lnTo>
                <a:lnTo>
                  <a:pt x="50942" y="676860"/>
                </a:lnTo>
                <a:lnTo>
                  <a:pt x="50942" y="135871"/>
                </a:lnTo>
                <a:lnTo>
                  <a:pt x="14910" y="135871"/>
                </a:lnTo>
                <a:cubicBezTo>
                  <a:pt x="6212" y="135871"/>
                  <a:pt x="0" y="129638"/>
                  <a:pt x="0" y="120912"/>
                </a:cubicBezTo>
                <a:cubicBezTo>
                  <a:pt x="0" y="112187"/>
                  <a:pt x="6212" y="104708"/>
                  <a:pt x="14910" y="104708"/>
                </a:cubicBezTo>
                <a:lnTo>
                  <a:pt x="50942" y="104708"/>
                </a:lnTo>
                <a:lnTo>
                  <a:pt x="438593" y="104708"/>
                </a:lnTo>
                <a:lnTo>
                  <a:pt x="438593" y="59833"/>
                </a:lnTo>
                <a:cubicBezTo>
                  <a:pt x="428654" y="54847"/>
                  <a:pt x="422441" y="43628"/>
                  <a:pt x="422441" y="31163"/>
                </a:cubicBezTo>
                <a:cubicBezTo>
                  <a:pt x="422441" y="14958"/>
                  <a:pt x="437351" y="0"/>
                  <a:pt x="4547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9D335AD4-EED5-554E-A6FA-B5A1562D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104" y="9274942"/>
            <a:ext cx="1146806" cy="1009479"/>
          </a:xfrm>
          <a:custGeom>
            <a:avLst/>
            <a:gdLst>
              <a:gd name="connsiteX0" fmla="*/ 352056 w 1146806"/>
              <a:gd name="connsiteY0" fmla="*/ 757372 h 1009479"/>
              <a:gd name="connsiteX1" fmla="*/ 322093 w 1146806"/>
              <a:gd name="connsiteY1" fmla="*/ 805806 h 1009479"/>
              <a:gd name="connsiteX2" fmla="*/ 338323 w 1146806"/>
              <a:gd name="connsiteY2" fmla="*/ 978431 h 1009479"/>
              <a:gd name="connsiteX3" fmla="*/ 531829 w 1146806"/>
              <a:gd name="connsiteY3" fmla="*/ 978431 h 1009479"/>
              <a:gd name="connsiteX4" fmla="*/ 544313 w 1146806"/>
              <a:gd name="connsiteY4" fmla="*/ 966012 h 1009479"/>
              <a:gd name="connsiteX5" fmla="*/ 544313 w 1146806"/>
              <a:gd name="connsiteY5" fmla="*/ 886530 h 1009479"/>
              <a:gd name="connsiteX6" fmla="*/ 413228 w 1146806"/>
              <a:gd name="connsiteY6" fmla="*/ 757372 h 1009479"/>
              <a:gd name="connsiteX7" fmla="*/ 163544 w 1146806"/>
              <a:gd name="connsiteY7" fmla="*/ 757372 h 1009479"/>
              <a:gd name="connsiteX8" fmla="*/ 32459 w 1146806"/>
              <a:gd name="connsiteY8" fmla="*/ 886530 h 1009479"/>
              <a:gd name="connsiteX9" fmla="*/ 32459 w 1146806"/>
              <a:gd name="connsiteY9" fmla="*/ 966012 h 1009479"/>
              <a:gd name="connsiteX10" fmla="*/ 43695 w 1146806"/>
              <a:gd name="connsiteY10" fmla="*/ 978431 h 1009479"/>
              <a:gd name="connsiteX11" fmla="*/ 237201 w 1146806"/>
              <a:gd name="connsiteY11" fmla="*/ 978431 h 1009479"/>
              <a:gd name="connsiteX12" fmla="*/ 253430 w 1146806"/>
              <a:gd name="connsiteY12" fmla="*/ 805806 h 1009479"/>
              <a:gd name="connsiteX13" fmla="*/ 224716 w 1146806"/>
              <a:gd name="connsiteY13" fmla="*/ 757372 h 1009479"/>
              <a:gd name="connsiteX14" fmla="*/ 163544 w 1146806"/>
              <a:gd name="connsiteY14" fmla="*/ 725082 h 1009479"/>
              <a:gd name="connsiteX15" fmla="*/ 207238 w 1146806"/>
              <a:gd name="connsiteY15" fmla="*/ 725082 h 1009479"/>
              <a:gd name="connsiteX16" fmla="*/ 369534 w 1146806"/>
              <a:gd name="connsiteY16" fmla="*/ 725082 h 1009479"/>
              <a:gd name="connsiteX17" fmla="*/ 413228 w 1146806"/>
              <a:gd name="connsiteY17" fmla="*/ 725082 h 1009479"/>
              <a:gd name="connsiteX18" fmla="*/ 575524 w 1146806"/>
              <a:gd name="connsiteY18" fmla="*/ 886530 h 1009479"/>
              <a:gd name="connsiteX19" fmla="*/ 575524 w 1146806"/>
              <a:gd name="connsiteY19" fmla="*/ 966012 h 1009479"/>
              <a:gd name="connsiteX20" fmla="*/ 531829 w 1146806"/>
              <a:gd name="connsiteY20" fmla="*/ 1009479 h 1009479"/>
              <a:gd name="connsiteX21" fmla="*/ 43695 w 1146806"/>
              <a:gd name="connsiteY21" fmla="*/ 1009479 h 1009479"/>
              <a:gd name="connsiteX22" fmla="*/ 0 w 1146806"/>
              <a:gd name="connsiteY22" fmla="*/ 966012 h 1009479"/>
              <a:gd name="connsiteX23" fmla="*/ 0 w 1146806"/>
              <a:gd name="connsiteY23" fmla="*/ 886530 h 1009479"/>
              <a:gd name="connsiteX24" fmla="*/ 163544 w 1146806"/>
              <a:gd name="connsiteY24" fmla="*/ 725082 h 1009479"/>
              <a:gd name="connsiteX25" fmla="*/ 289257 w 1146806"/>
              <a:gd name="connsiteY25" fmla="*/ 467707 h 1009479"/>
              <a:gd name="connsiteX26" fmla="*/ 195910 w 1146806"/>
              <a:gd name="connsiteY26" fmla="*/ 560001 h 1009479"/>
              <a:gd name="connsiteX27" fmla="*/ 289257 w 1146806"/>
              <a:gd name="connsiteY27" fmla="*/ 653542 h 1009479"/>
              <a:gd name="connsiteX28" fmla="*/ 381359 w 1146806"/>
              <a:gd name="connsiteY28" fmla="*/ 560001 h 1009479"/>
              <a:gd name="connsiteX29" fmla="*/ 289257 w 1146806"/>
              <a:gd name="connsiteY29" fmla="*/ 467707 h 1009479"/>
              <a:gd name="connsiteX30" fmla="*/ 796413 w 1146806"/>
              <a:gd name="connsiteY30" fmla="*/ 433954 h 1009479"/>
              <a:gd name="connsiteX31" fmla="*/ 932642 w 1146806"/>
              <a:gd name="connsiteY31" fmla="*/ 433954 h 1009479"/>
              <a:gd name="connsiteX32" fmla="*/ 949040 w 1146806"/>
              <a:gd name="connsiteY32" fmla="*/ 449166 h 1009479"/>
              <a:gd name="connsiteX33" fmla="*/ 932642 w 1146806"/>
              <a:gd name="connsiteY33" fmla="*/ 465645 h 1009479"/>
              <a:gd name="connsiteX34" fmla="*/ 796413 w 1146806"/>
              <a:gd name="connsiteY34" fmla="*/ 465645 h 1009479"/>
              <a:gd name="connsiteX35" fmla="*/ 780015 w 1146806"/>
              <a:gd name="connsiteY35" fmla="*/ 449166 h 1009479"/>
              <a:gd name="connsiteX36" fmla="*/ 796413 w 1146806"/>
              <a:gd name="connsiteY36" fmla="*/ 433954 h 1009479"/>
              <a:gd name="connsiteX37" fmla="*/ 729175 w 1146806"/>
              <a:gd name="connsiteY37" fmla="*/ 368037 h 1009479"/>
              <a:gd name="connsiteX38" fmla="*/ 932711 w 1146806"/>
              <a:gd name="connsiteY38" fmla="*/ 368037 h 1009479"/>
              <a:gd name="connsiteX39" fmla="*/ 949045 w 1146806"/>
              <a:gd name="connsiteY39" fmla="*/ 384516 h 1009479"/>
              <a:gd name="connsiteX40" fmla="*/ 932711 w 1146806"/>
              <a:gd name="connsiteY40" fmla="*/ 399728 h 1009479"/>
              <a:gd name="connsiteX41" fmla="*/ 729175 w 1146806"/>
              <a:gd name="connsiteY41" fmla="*/ 399728 h 1009479"/>
              <a:gd name="connsiteX42" fmla="*/ 714098 w 1146806"/>
              <a:gd name="connsiteY42" fmla="*/ 384516 h 1009479"/>
              <a:gd name="connsiteX43" fmla="*/ 729175 w 1146806"/>
              <a:gd name="connsiteY43" fmla="*/ 368037 h 1009479"/>
              <a:gd name="connsiteX44" fmla="*/ 729175 w 1146806"/>
              <a:gd name="connsiteY44" fmla="*/ 296625 h 1009479"/>
              <a:gd name="connsiteX45" fmla="*/ 932711 w 1146806"/>
              <a:gd name="connsiteY45" fmla="*/ 296625 h 1009479"/>
              <a:gd name="connsiteX46" fmla="*/ 949045 w 1146806"/>
              <a:gd name="connsiteY46" fmla="*/ 312494 h 1009479"/>
              <a:gd name="connsiteX47" fmla="*/ 932711 w 1146806"/>
              <a:gd name="connsiteY47" fmla="*/ 328363 h 1009479"/>
              <a:gd name="connsiteX48" fmla="*/ 729175 w 1146806"/>
              <a:gd name="connsiteY48" fmla="*/ 328363 h 1009479"/>
              <a:gd name="connsiteX49" fmla="*/ 714098 w 1146806"/>
              <a:gd name="connsiteY49" fmla="*/ 312494 h 1009479"/>
              <a:gd name="connsiteX50" fmla="*/ 729175 w 1146806"/>
              <a:gd name="connsiteY50" fmla="*/ 296625 h 1009479"/>
              <a:gd name="connsiteX51" fmla="*/ 595603 w 1146806"/>
              <a:gd name="connsiteY51" fmla="*/ 272172 h 1009479"/>
              <a:gd name="connsiteX52" fmla="*/ 528001 w 1146806"/>
              <a:gd name="connsiteY52" fmla="*/ 339152 h 1009479"/>
              <a:gd name="connsiteX53" fmla="*/ 524245 w 1146806"/>
              <a:gd name="connsiteY53" fmla="*/ 342873 h 1009479"/>
              <a:gd name="connsiteX54" fmla="*/ 452887 w 1146806"/>
              <a:gd name="connsiteY54" fmla="*/ 413575 h 1009479"/>
              <a:gd name="connsiteX55" fmla="*/ 512978 w 1146806"/>
              <a:gd name="connsiteY55" fmla="*/ 433421 h 1009479"/>
              <a:gd name="connsiteX56" fmla="*/ 615634 w 1146806"/>
              <a:gd name="connsiteY56" fmla="*/ 331710 h 1009479"/>
              <a:gd name="connsiteX57" fmla="*/ 595603 w 1146806"/>
              <a:gd name="connsiteY57" fmla="*/ 272172 h 1009479"/>
              <a:gd name="connsiteX58" fmla="*/ 528001 w 1146806"/>
              <a:gd name="connsiteY58" fmla="*/ 231239 h 1009479"/>
              <a:gd name="connsiteX59" fmla="*/ 528001 w 1146806"/>
              <a:gd name="connsiteY59" fmla="*/ 293258 h 1009479"/>
              <a:gd name="connsiteX60" fmla="*/ 574321 w 1146806"/>
              <a:gd name="connsiteY60" fmla="*/ 249845 h 1009479"/>
              <a:gd name="connsiteX61" fmla="*/ 528001 w 1146806"/>
              <a:gd name="connsiteY61" fmla="*/ 231239 h 1009479"/>
              <a:gd name="connsiteX62" fmla="*/ 496703 w 1146806"/>
              <a:gd name="connsiteY62" fmla="*/ 231239 h 1009479"/>
              <a:gd name="connsiteX63" fmla="*/ 410322 w 1146806"/>
              <a:gd name="connsiteY63" fmla="*/ 331710 h 1009479"/>
              <a:gd name="connsiteX64" fmla="*/ 430353 w 1146806"/>
              <a:gd name="connsiteY64" fmla="*/ 391248 h 1009479"/>
              <a:gd name="connsiteX65" fmla="*/ 496703 w 1146806"/>
              <a:gd name="connsiteY65" fmla="*/ 325508 h 1009479"/>
              <a:gd name="connsiteX66" fmla="*/ 697339 w 1146806"/>
              <a:gd name="connsiteY66" fmla="*/ 230708 h 1009479"/>
              <a:gd name="connsiteX67" fmla="*/ 932855 w 1146806"/>
              <a:gd name="connsiteY67" fmla="*/ 230708 h 1009479"/>
              <a:gd name="connsiteX68" fmla="*/ 949055 w 1146806"/>
              <a:gd name="connsiteY68" fmla="*/ 246577 h 1009479"/>
              <a:gd name="connsiteX69" fmla="*/ 932855 w 1146806"/>
              <a:gd name="connsiteY69" fmla="*/ 262446 h 1009479"/>
              <a:gd name="connsiteX70" fmla="*/ 697339 w 1146806"/>
              <a:gd name="connsiteY70" fmla="*/ 262446 h 1009479"/>
              <a:gd name="connsiteX71" fmla="*/ 681139 w 1146806"/>
              <a:gd name="connsiteY71" fmla="*/ 246577 h 1009479"/>
              <a:gd name="connsiteX72" fmla="*/ 697339 w 1146806"/>
              <a:gd name="connsiteY72" fmla="*/ 230708 h 1009479"/>
              <a:gd name="connsiteX73" fmla="*/ 512978 w 1146806"/>
              <a:gd name="connsiteY73" fmla="*/ 197749 h 1009479"/>
              <a:gd name="connsiteX74" fmla="*/ 608122 w 1146806"/>
              <a:gd name="connsiteY74" fmla="*/ 237441 h 1009479"/>
              <a:gd name="connsiteX75" fmla="*/ 646931 w 1146806"/>
              <a:gd name="connsiteY75" fmla="*/ 331710 h 1009479"/>
              <a:gd name="connsiteX76" fmla="*/ 512978 w 1146806"/>
              <a:gd name="connsiteY76" fmla="*/ 465671 h 1009479"/>
              <a:gd name="connsiteX77" fmla="*/ 379025 w 1146806"/>
              <a:gd name="connsiteY77" fmla="*/ 331710 h 1009479"/>
              <a:gd name="connsiteX78" fmla="*/ 512978 w 1146806"/>
              <a:gd name="connsiteY78" fmla="*/ 197749 h 1009479"/>
              <a:gd name="connsiteX79" fmla="*/ 305437 w 1146806"/>
              <a:gd name="connsiteY79" fmla="*/ 133452 h 1009479"/>
              <a:gd name="connsiteX80" fmla="*/ 305437 w 1146806"/>
              <a:gd name="connsiteY80" fmla="*/ 437773 h 1009479"/>
              <a:gd name="connsiteX81" fmla="*/ 413720 w 1146806"/>
              <a:gd name="connsiteY81" fmla="*/ 560001 h 1009479"/>
              <a:gd name="connsiteX82" fmla="*/ 403763 w 1146806"/>
              <a:gd name="connsiteY82" fmla="*/ 608642 h 1009479"/>
              <a:gd name="connsiteX83" fmla="*/ 1008653 w 1146806"/>
              <a:gd name="connsiteY83" fmla="*/ 608642 h 1009479"/>
              <a:gd name="connsiteX84" fmla="*/ 1049725 w 1146806"/>
              <a:gd name="connsiteY84" fmla="*/ 567484 h 1009479"/>
              <a:gd name="connsiteX85" fmla="*/ 1049725 w 1146806"/>
              <a:gd name="connsiteY85" fmla="*/ 133452 h 1009479"/>
              <a:gd name="connsiteX86" fmla="*/ 274321 w 1146806"/>
              <a:gd name="connsiteY86" fmla="*/ 31180 h 1009479"/>
              <a:gd name="connsiteX87" fmla="*/ 238227 w 1146806"/>
              <a:gd name="connsiteY87" fmla="*/ 66103 h 1009479"/>
              <a:gd name="connsiteX88" fmla="*/ 274321 w 1146806"/>
              <a:gd name="connsiteY88" fmla="*/ 102272 h 1009479"/>
              <a:gd name="connsiteX89" fmla="*/ 1080841 w 1146806"/>
              <a:gd name="connsiteY89" fmla="*/ 102272 h 1009479"/>
              <a:gd name="connsiteX90" fmla="*/ 1115691 w 1146806"/>
              <a:gd name="connsiteY90" fmla="*/ 66103 h 1009479"/>
              <a:gd name="connsiteX91" fmla="*/ 1080841 w 1146806"/>
              <a:gd name="connsiteY91" fmla="*/ 31180 h 1009479"/>
              <a:gd name="connsiteX92" fmla="*/ 274321 w 1146806"/>
              <a:gd name="connsiteY92" fmla="*/ 0 h 1009479"/>
              <a:gd name="connsiteX93" fmla="*/ 1080841 w 1146806"/>
              <a:gd name="connsiteY93" fmla="*/ 0 h 1009479"/>
              <a:gd name="connsiteX94" fmla="*/ 1146806 w 1146806"/>
              <a:gd name="connsiteY94" fmla="*/ 66103 h 1009479"/>
              <a:gd name="connsiteX95" fmla="*/ 1080841 w 1146806"/>
              <a:gd name="connsiteY95" fmla="*/ 133452 h 1009479"/>
              <a:gd name="connsiteX96" fmla="*/ 1080841 w 1146806"/>
              <a:gd name="connsiteY96" fmla="*/ 567484 h 1009479"/>
              <a:gd name="connsiteX97" fmla="*/ 1008653 w 1146806"/>
              <a:gd name="connsiteY97" fmla="*/ 639822 h 1009479"/>
              <a:gd name="connsiteX98" fmla="*/ 693761 w 1146806"/>
              <a:gd name="connsiteY98" fmla="*/ 639822 h 1009479"/>
              <a:gd name="connsiteX99" fmla="*/ 693761 w 1146806"/>
              <a:gd name="connsiteY99" fmla="*/ 714656 h 1009479"/>
              <a:gd name="connsiteX100" fmla="*/ 709942 w 1146806"/>
              <a:gd name="connsiteY100" fmla="*/ 742094 h 1009479"/>
              <a:gd name="connsiteX101" fmla="*/ 678826 w 1146806"/>
              <a:gd name="connsiteY101" fmla="*/ 773275 h 1009479"/>
              <a:gd name="connsiteX102" fmla="*/ 646465 w 1146806"/>
              <a:gd name="connsiteY102" fmla="*/ 742094 h 1009479"/>
              <a:gd name="connsiteX103" fmla="*/ 662646 w 1146806"/>
              <a:gd name="connsiteY103" fmla="*/ 714656 h 1009479"/>
              <a:gd name="connsiteX104" fmla="*/ 662646 w 1146806"/>
              <a:gd name="connsiteY104" fmla="*/ 639822 h 1009479"/>
              <a:gd name="connsiteX105" fmla="*/ 385093 w 1146806"/>
              <a:gd name="connsiteY105" fmla="*/ 639822 h 1009479"/>
              <a:gd name="connsiteX106" fmla="*/ 289257 w 1146806"/>
              <a:gd name="connsiteY106" fmla="*/ 685970 h 1009479"/>
              <a:gd name="connsiteX107" fmla="*/ 164794 w 1146806"/>
              <a:gd name="connsiteY107" fmla="*/ 560001 h 1009479"/>
              <a:gd name="connsiteX108" fmla="*/ 273077 w 1146806"/>
              <a:gd name="connsiteY108" fmla="*/ 437773 h 1009479"/>
              <a:gd name="connsiteX109" fmla="*/ 273077 w 1146806"/>
              <a:gd name="connsiteY109" fmla="*/ 133452 h 1009479"/>
              <a:gd name="connsiteX110" fmla="*/ 208356 w 1146806"/>
              <a:gd name="connsiteY110" fmla="*/ 66103 h 1009479"/>
              <a:gd name="connsiteX111" fmla="*/ 274321 w 1146806"/>
              <a:gd name="connsiteY111" fmla="*/ 0 h 100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146806" h="1009479">
                <a:moveTo>
                  <a:pt x="352056" y="757372"/>
                </a:moveTo>
                <a:lnTo>
                  <a:pt x="322093" y="805806"/>
                </a:lnTo>
                <a:lnTo>
                  <a:pt x="338323" y="978431"/>
                </a:lnTo>
                <a:lnTo>
                  <a:pt x="531829" y="978431"/>
                </a:lnTo>
                <a:cubicBezTo>
                  <a:pt x="538071" y="978431"/>
                  <a:pt x="544313" y="972222"/>
                  <a:pt x="544313" y="966012"/>
                </a:cubicBezTo>
                <a:lnTo>
                  <a:pt x="544313" y="886530"/>
                </a:lnTo>
                <a:cubicBezTo>
                  <a:pt x="544313" y="815741"/>
                  <a:pt x="485637" y="757372"/>
                  <a:pt x="413228" y="757372"/>
                </a:cubicBezTo>
                <a:close/>
                <a:moveTo>
                  <a:pt x="163544" y="757372"/>
                </a:moveTo>
                <a:cubicBezTo>
                  <a:pt x="91135" y="757372"/>
                  <a:pt x="32459" y="815741"/>
                  <a:pt x="32459" y="886530"/>
                </a:cubicBezTo>
                <a:lnTo>
                  <a:pt x="32459" y="966012"/>
                </a:lnTo>
                <a:cubicBezTo>
                  <a:pt x="32459" y="972222"/>
                  <a:pt x="37453" y="978431"/>
                  <a:pt x="43695" y="978431"/>
                </a:cubicBezTo>
                <a:lnTo>
                  <a:pt x="237201" y="978431"/>
                </a:lnTo>
                <a:lnTo>
                  <a:pt x="253430" y="805806"/>
                </a:lnTo>
                <a:lnTo>
                  <a:pt x="224716" y="757372"/>
                </a:lnTo>
                <a:close/>
                <a:moveTo>
                  <a:pt x="163544" y="725082"/>
                </a:moveTo>
                <a:lnTo>
                  <a:pt x="207238" y="725082"/>
                </a:lnTo>
                <a:lnTo>
                  <a:pt x="369534" y="725082"/>
                </a:lnTo>
                <a:lnTo>
                  <a:pt x="413228" y="725082"/>
                </a:lnTo>
                <a:cubicBezTo>
                  <a:pt x="503115" y="725082"/>
                  <a:pt x="575524" y="798355"/>
                  <a:pt x="575524" y="886530"/>
                </a:cubicBezTo>
                <a:lnTo>
                  <a:pt x="575524" y="966012"/>
                </a:lnTo>
                <a:cubicBezTo>
                  <a:pt x="575524" y="989609"/>
                  <a:pt x="556797" y="1009479"/>
                  <a:pt x="531829" y="1009479"/>
                </a:cubicBezTo>
                <a:lnTo>
                  <a:pt x="43695" y="1009479"/>
                </a:lnTo>
                <a:cubicBezTo>
                  <a:pt x="19975" y="1009479"/>
                  <a:pt x="0" y="989609"/>
                  <a:pt x="0" y="966012"/>
                </a:cubicBezTo>
                <a:lnTo>
                  <a:pt x="0" y="886530"/>
                </a:lnTo>
                <a:cubicBezTo>
                  <a:pt x="0" y="798355"/>
                  <a:pt x="73657" y="725082"/>
                  <a:pt x="163544" y="725082"/>
                </a:cubicBezTo>
                <a:close/>
                <a:moveTo>
                  <a:pt x="289257" y="467707"/>
                </a:moveTo>
                <a:cubicBezTo>
                  <a:pt x="238227" y="467707"/>
                  <a:pt x="195910" y="508865"/>
                  <a:pt x="195910" y="560001"/>
                </a:cubicBezTo>
                <a:cubicBezTo>
                  <a:pt x="195910" y="612384"/>
                  <a:pt x="238227" y="653542"/>
                  <a:pt x="289257" y="653542"/>
                </a:cubicBezTo>
                <a:cubicBezTo>
                  <a:pt x="340287" y="653542"/>
                  <a:pt x="381359" y="612384"/>
                  <a:pt x="381359" y="560001"/>
                </a:cubicBezTo>
                <a:cubicBezTo>
                  <a:pt x="381359" y="508865"/>
                  <a:pt x="340287" y="467707"/>
                  <a:pt x="289257" y="467707"/>
                </a:cubicBezTo>
                <a:close/>
                <a:moveTo>
                  <a:pt x="796413" y="433954"/>
                </a:moveTo>
                <a:lnTo>
                  <a:pt x="932642" y="433954"/>
                </a:lnTo>
                <a:cubicBezTo>
                  <a:pt x="941471" y="433954"/>
                  <a:pt x="949040" y="441560"/>
                  <a:pt x="949040" y="449166"/>
                </a:cubicBezTo>
                <a:cubicBezTo>
                  <a:pt x="949040" y="459307"/>
                  <a:pt x="941471" y="465645"/>
                  <a:pt x="932642" y="465645"/>
                </a:cubicBezTo>
                <a:lnTo>
                  <a:pt x="796413" y="465645"/>
                </a:lnTo>
                <a:cubicBezTo>
                  <a:pt x="787583" y="465645"/>
                  <a:pt x="780015" y="459307"/>
                  <a:pt x="780015" y="449166"/>
                </a:cubicBezTo>
                <a:cubicBezTo>
                  <a:pt x="780015" y="441560"/>
                  <a:pt x="787583" y="433954"/>
                  <a:pt x="796413" y="433954"/>
                </a:cubicBezTo>
                <a:close/>
                <a:moveTo>
                  <a:pt x="729175" y="368037"/>
                </a:moveTo>
                <a:lnTo>
                  <a:pt x="932711" y="368037"/>
                </a:lnTo>
                <a:cubicBezTo>
                  <a:pt x="941506" y="368037"/>
                  <a:pt x="949045" y="374375"/>
                  <a:pt x="949045" y="384516"/>
                </a:cubicBezTo>
                <a:cubicBezTo>
                  <a:pt x="949045" y="392122"/>
                  <a:pt x="941506" y="399728"/>
                  <a:pt x="932711" y="399728"/>
                </a:cubicBezTo>
                <a:lnTo>
                  <a:pt x="729175" y="399728"/>
                </a:lnTo>
                <a:cubicBezTo>
                  <a:pt x="720380" y="399728"/>
                  <a:pt x="714098" y="392122"/>
                  <a:pt x="714098" y="384516"/>
                </a:cubicBezTo>
                <a:cubicBezTo>
                  <a:pt x="714098" y="374375"/>
                  <a:pt x="720380" y="368037"/>
                  <a:pt x="729175" y="368037"/>
                </a:cubicBezTo>
                <a:close/>
                <a:moveTo>
                  <a:pt x="729175" y="296625"/>
                </a:moveTo>
                <a:lnTo>
                  <a:pt x="932711" y="296625"/>
                </a:lnTo>
                <a:cubicBezTo>
                  <a:pt x="941506" y="296625"/>
                  <a:pt x="949045" y="303949"/>
                  <a:pt x="949045" y="312494"/>
                </a:cubicBezTo>
                <a:cubicBezTo>
                  <a:pt x="949045" y="321039"/>
                  <a:pt x="941506" y="328363"/>
                  <a:pt x="932711" y="328363"/>
                </a:cubicBezTo>
                <a:lnTo>
                  <a:pt x="729175" y="328363"/>
                </a:lnTo>
                <a:cubicBezTo>
                  <a:pt x="720380" y="328363"/>
                  <a:pt x="714098" y="321039"/>
                  <a:pt x="714098" y="312494"/>
                </a:cubicBezTo>
                <a:cubicBezTo>
                  <a:pt x="714098" y="303949"/>
                  <a:pt x="720380" y="296625"/>
                  <a:pt x="729175" y="296625"/>
                </a:cubicBezTo>
                <a:close/>
                <a:moveTo>
                  <a:pt x="595603" y="272172"/>
                </a:moveTo>
                <a:lnTo>
                  <a:pt x="528001" y="339152"/>
                </a:lnTo>
                <a:lnTo>
                  <a:pt x="524245" y="342873"/>
                </a:lnTo>
                <a:lnTo>
                  <a:pt x="452887" y="413575"/>
                </a:lnTo>
                <a:cubicBezTo>
                  <a:pt x="469162" y="425979"/>
                  <a:pt x="490444" y="433421"/>
                  <a:pt x="512978" y="433421"/>
                </a:cubicBezTo>
                <a:cubicBezTo>
                  <a:pt x="570565" y="433421"/>
                  <a:pt x="615634" y="387527"/>
                  <a:pt x="615634" y="331710"/>
                </a:cubicBezTo>
                <a:cubicBezTo>
                  <a:pt x="615634" y="309383"/>
                  <a:pt x="608122" y="288297"/>
                  <a:pt x="595603" y="272172"/>
                </a:cubicBezTo>
                <a:close/>
                <a:moveTo>
                  <a:pt x="528001" y="231239"/>
                </a:moveTo>
                <a:lnTo>
                  <a:pt x="528001" y="293258"/>
                </a:lnTo>
                <a:lnTo>
                  <a:pt x="574321" y="249845"/>
                </a:lnTo>
                <a:cubicBezTo>
                  <a:pt x="560550" y="241162"/>
                  <a:pt x="545527" y="233720"/>
                  <a:pt x="528001" y="231239"/>
                </a:cubicBezTo>
                <a:close/>
                <a:moveTo>
                  <a:pt x="496703" y="231239"/>
                </a:moveTo>
                <a:cubicBezTo>
                  <a:pt x="447879" y="238681"/>
                  <a:pt x="410322" y="280854"/>
                  <a:pt x="410322" y="331710"/>
                </a:cubicBezTo>
                <a:cubicBezTo>
                  <a:pt x="410322" y="354037"/>
                  <a:pt x="417834" y="375123"/>
                  <a:pt x="430353" y="391248"/>
                </a:cubicBezTo>
                <a:lnTo>
                  <a:pt x="496703" y="325508"/>
                </a:lnTo>
                <a:close/>
                <a:moveTo>
                  <a:pt x="697339" y="230708"/>
                </a:moveTo>
                <a:lnTo>
                  <a:pt x="932855" y="230708"/>
                </a:lnTo>
                <a:cubicBezTo>
                  <a:pt x="941578" y="230708"/>
                  <a:pt x="949055" y="238032"/>
                  <a:pt x="949055" y="246577"/>
                </a:cubicBezTo>
                <a:cubicBezTo>
                  <a:pt x="949055" y="255122"/>
                  <a:pt x="941578" y="262446"/>
                  <a:pt x="932855" y="262446"/>
                </a:cubicBezTo>
                <a:lnTo>
                  <a:pt x="697339" y="262446"/>
                </a:lnTo>
                <a:cubicBezTo>
                  <a:pt x="688616" y="262446"/>
                  <a:pt x="681139" y="255122"/>
                  <a:pt x="681139" y="246577"/>
                </a:cubicBezTo>
                <a:cubicBezTo>
                  <a:pt x="681139" y="238032"/>
                  <a:pt x="688616" y="230708"/>
                  <a:pt x="697339" y="230708"/>
                </a:cubicBezTo>
                <a:close/>
                <a:moveTo>
                  <a:pt x="512978" y="197749"/>
                </a:moveTo>
                <a:cubicBezTo>
                  <a:pt x="549283" y="197749"/>
                  <a:pt x="584336" y="212634"/>
                  <a:pt x="608122" y="237441"/>
                </a:cubicBezTo>
                <a:cubicBezTo>
                  <a:pt x="633160" y="262249"/>
                  <a:pt x="646931" y="295739"/>
                  <a:pt x="646931" y="331710"/>
                </a:cubicBezTo>
                <a:cubicBezTo>
                  <a:pt x="646931" y="404892"/>
                  <a:pt x="586840" y="465671"/>
                  <a:pt x="512978" y="465671"/>
                </a:cubicBezTo>
                <a:cubicBezTo>
                  <a:pt x="439116" y="465671"/>
                  <a:pt x="379025" y="404892"/>
                  <a:pt x="379025" y="331710"/>
                </a:cubicBezTo>
                <a:cubicBezTo>
                  <a:pt x="379025" y="258528"/>
                  <a:pt x="439116" y="197749"/>
                  <a:pt x="512978" y="197749"/>
                </a:cubicBezTo>
                <a:close/>
                <a:moveTo>
                  <a:pt x="305437" y="133452"/>
                </a:moveTo>
                <a:lnTo>
                  <a:pt x="305437" y="437773"/>
                </a:lnTo>
                <a:cubicBezTo>
                  <a:pt x="366424" y="445257"/>
                  <a:pt x="413720" y="497640"/>
                  <a:pt x="413720" y="560001"/>
                </a:cubicBezTo>
                <a:cubicBezTo>
                  <a:pt x="413720" y="577462"/>
                  <a:pt x="409986" y="593676"/>
                  <a:pt x="403763" y="608642"/>
                </a:cubicBezTo>
                <a:lnTo>
                  <a:pt x="1008653" y="608642"/>
                </a:lnTo>
                <a:cubicBezTo>
                  <a:pt x="1031056" y="608642"/>
                  <a:pt x="1049725" y="589934"/>
                  <a:pt x="1049725" y="567484"/>
                </a:cubicBezTo>
                <a:lnTo>
                  <a:pt x="1049725" y="133452"/>
                </a:lnTo>
                <a:close/>
                <a:moveTo>
                  <a:pt x="274321" y="31180"/>
                </a:moveTo>
                <a:cubicBezTo>
                  <a:pt x="254407" y="31180"/>
                  <a:pt x="238227" y="47394"/>
                  <a:pt x="238227" y="66103"/>
                </a:cubicBezTo>
                <a:cubicBezTo>
                  <a:pt x="238227" y="86058"/>
                  <a:pt x="254407" y="102272"/>
                  <a:pt x="274321" y="102272"/>
                </a:cubicBezTo>
                <a:lnTo>
                  <a:pt x="1080841" y="102272"/>
                </a:lnTo>
                <a:cubicBezTo>
                  <a:pt x="1099510" y="102272"/>
                  <a:pt x="1115691" y="86058"/>
                  <a:pt x="1115691" y="66103"/>
                </a:cubicBezTo>
                <a:cubicBezTo>
                  <a:pt x="1115691" y="47394"/>
                  <a:pt x="1099510" y="31180"/>
                  <a:pt x="1080841" y="31180"/>
                </a:cubicBezTo>
                <a:close/>
                <a:moveTo>
                  <a:pt x="274321" y="0"/>
                </a:moveTo>
                <a:lnTo>
                  <a:pt x="1080841" y="0"/>
                </a:lnTo>
                <a:cubicBezTo>
                  <a:pt x="1116935" y="0"/>
                  <a:pt x="1146806" y="29933"/>
                  <a:pt x="1146806" y="66103"/>
                </a:cubicBezTo>
                <a:cubicBezTo>
                  <a:pt x="1146806" y="103519"/>
                  <a:pt x="1116935" y="133452"/>
                  <a:pt x="1080841" y="133452"/>
                </a:cubicBezTo>
                <a:lnTo>
                  <a:pt x="1080841" y="567484"/>
                </a:lnTo>
                <a:cubicBezTo>
                  <a:pt x="1080841" y="607395"/>
                  <a:pt x="1048481" y="639822"/>
                  <a:pt x="1008653" y="639822"/>
                </a:cubicBezTo>
                <a:lnTo>
                  <a:pt x="693761" y="639822"/>
                </a:lnTo>
                <a:lnTo>
                  <a:pt x="693761" y="714656"/>
                </a:lnTo>
                <a:cubicBezTo>
                  <a:pt x="703718" y="719644"/>
                  <a:pt x="709942" y="730869"/>
                  <a:pt x="709942" y="742094"/>
                </a:cubicBezTo>
                <a:cubicBezTo>
                  <a:pt x="709942" y="759555"/>
                  <a:pt x="695006" y="773275"/>
                  <a:pt x="678826" y="773275"/>
                </a:cubicBezTo>
                <a:cubicBezTo>
                  <a:pt x="660156" y="773275"/>
                  <a:pt x="646465" y="759555"/>
                  <a:pt x="646465" y="742094"/>
                </a:cubicBezTo>
                <a:cubicBezTo>
                  <a:pt x="646465" y="730869"/>
                  <a:pt x="652689" y="719644"/>
                  <a:pt x="662646" y="714656"/>
                </a:cubicBezTo>
                <a:lnTo>
                  <a:pt x="662646" y="639822"/>
                </a:lnTo>
                <a:lnTo>
                  <a:pt x="385093" y="639822"/>
                </a:lnTo>
                <a:cubicBezTo>
                  <a:pt x="362690" y="667261"/>
                  <a:pt x="327840" y="685970"/>
                  <a:pt x="289257" y="685970"/>
                </a:cubicBezTo>
                <a:cubicBezTo>
                  <a:pt x="220802" y="685970"/>
                  <a:pt x="164794" y="628598"/>
                  <a:pt x="164794" y="560001"/>
                </a:cubicBezTo>
                <a:cubicBezTo>
                  <a:pt x="164794" y="497640"/>
                  <a:pt x="212090" y="445257"/>
                  <a:pt x="273077" y="437773"/>
                </a:cubicBezTo>
                <a:lnTo>
                  <a:pt x="273077" y="133452"/>
                </a:lnTo>
                <a:cubicBezTo>
                  <a:pt x="236982" y="133452"/>
                  <a:pt x="208356" y="103519"/>
                  <a:pt x="208356" y="66103"/>
                </a:cubicBezTo>
                <a:cubicBezTo>
                  <a:pt x="208356" y="29933"/>
                  <a:pt x="236982" y="0"/>
                  <a:pt x="2743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88F58-28CC-F24F-9F35-99003587ABD4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35059-F7E4-D049-8ED8-5168D89C5B5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1A6AD-6649-F24F-950A-E79E6D6BF77D}"/>
              </a:ext>
            </a:extLst>
          </p:cNvPr>
          <p:cNvSpPr txBox="1"/>
          <p:nvPr/>
        </p:nvSpPr>
        <p:spPr>
          <a:xfrm>
            <a:off x="17959983" y="4588880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D3894-0296-6643-A40E-8E490A5B6CA7}"/>
              </a:ext>
            </a:extLst>
          </p:cNvPr>
          <p:cNvSpPr txBox="1"/>
          <p:nvPr/>
        </p:nvSpPr>
        <p:spPr>
          <a:xfrm>
            <a:off x="17959983" y="5357011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891E4-F125-7743-AAAD-35A93DA84A42}"/>
              </a:ext>
            </a:extLst>
          </p:cNvPr>
          <p:cNvSpPr txBox="1"/>
          <p:nvPr/>
        </p:nvSpPr>
        <p:spPr>
          <a:xfrm>
            <a:off x="17959983" y="7279990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1D6FA-4A28-5F4A-A988-F582F37C9299}"/>
              </a:ext>
            </a:extLst>
          </p:cNvPr>
          <p:cNvSpPr txBox="1"/>
          <p:nvPr/>
        </p:nvSpPr>
        <p:spPr>
          <a:xfrm>
            <a:off x="17959983" y="8048121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75B60-7E40-2642-AB37-C082C4EB144C}"/>
              </a:ext>
            </a:extLst>
          </p:cNvPr>
          <p:cNvSpPr txBox="1"/>
          <p:nvPr/>
        </p:nvSpPr>
        <p:spPr>
          <a:xfrm>
            <a:off x="17959983" y="9903250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54428-A47F-D340-98A6-9BE05BB70481}"/>
              </a:ext>
            </a:extLst>
          </p:cNvPr>
          <p:cNvSpPr txBox="1"/>
          <p:nvPr/>
        </p:nvSpPr>
        <p:spPr>
          <a:xfrm>
            <a:off x="17959983" y="10671381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1ADA0-319A-C34C-B519-DD552B303693}"/>
              </a:ext>
            </a:extLst>
          </p:cNvPr>
          <p:cNvSpPr txBox="1"/>
          <p:nvPr/>
        </p:nvSpPr>
        <p:spPr>
          <a:xfrm>
            <a:off x="12107320" y="3282935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C215A-AA8D-334D-AA0F-306AAD95156E}"/>
              </a:ext>
            </a:extLst>
          </p:cNvPr>
          <p:cNvSpPr txBox="1"/>
          <p:nvPr/>
        </p:nvSpPr>
        <p:spPr>
          <a:xfrm>
            <a:off x="12107320" y="4051066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5C512-82B1-E648-A590-916C6980D686}"/>
              </a:ext>
            </a:extLst>
          </p:cNvPr>
          <p:cNvSpPr txBox="1"/>
          <p:nvPr/>
        </p:nvSpPr>
        <p:spPr>
          <a:xfrm>
            <a:off x="12107320" y="5972927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1B53-BCA0-B348-BD31-DEC4A6C6DE43}"/>
              </a:ext>
            </a:extLst>
          </p:cNvPr>
          <p:cNvSpPr txBox="1"/>
          <p:nvPr/>
        </p:nvSpPr>
        <p:spPr>
          <a:xfrm>
            <a:off x="12107320" y="6741058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8861E-7059-AA4B-8DF6-1FBDCB061E2B}"/>
              </a:ext>
            </a:extLst>
          </p:cNvPr>
          <p:cNvSpPr txBox="1"/>
          <p:nvPr/>
        </p:nvSpPr>
        <p:spPr>
          <a:xfrm>
            <a:off x="12107320" y="8586316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9CB91-A6FE-5440-9F52-E4D8FC67D5AF}"/>
              </a:ext>
            </a:extLst>
          </p:cNvPr>
          <p:cNvSpPr txBox="1"/>
          <p:nvPr/>
        </p:nvSpPr>
        <p:spPr>
          <a:xfrm>
            <a:off x="12107320" y="9354447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6B0B4-BC52-6E42-B11A-8BA759BB2EA0}"/>
              </a:ext>
            </a:extLst>
          </p:cNvPr>
          <p:cNvSpPr txBox="1"/>
          <p:nvPr/>
        </p:nvSpPr>
        <p:spPr>
          <a:xfrm>
            <a:off x="12107320" y="11209834"/>
            <a:ext cx="474789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>
                    <a:lumMod val="85000"/>
                  </a:schemeClr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339EB-B7DA-4D4B-B562-1364BADBB40E}"/>
              </a:ext>
            </a:extLst>
          </p:cNvPr>
          <p:cNvSpPr txBox="1"/>
          <p:nvPr/>
        </p:nvSpPr>
        <p:spPr>
          <a:xfrm>
            <a:off x="12107320" y="11977965"/>
            <a:ext cx="474789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2AD67C-61D8-DC4D-B3F6-FA5F6BD3B17E}"/>
              </a:ext>
            </a:extLst>
          </p:cNvPr>
          <p:cNvSpPr txBox="1"/>
          <p:nvPr/>
        </p:nvSpPr>
        <p:spPr>
          <a:xfrm>
            <a:off x="5004464" y="7557972"/>
            <a:ext cx="241824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380169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5">
            <a:extLst>
              <a:ext uri="{FF2B5EF4-FFF2-40B4-BE49-F238E27FC236}">
                <a16:creationId xmlns:a16="http://schemas.microsoft.com/office/drawing/2014/main" id="{0C3AFB25-6FF5-E44C-B888-C3F7450F2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544" y="6621804"/>
            <a:ext cx="3504564" cy="3037652"/>
          </a:xfrm>
          <a:custGeom>
            <a:avLst/>
            <a:gdLst>
              <a:gd name="T0" fmla="*/ 2109 w 2814"/>
              <a:gd name="T1" fmla="*/ 0 h 2437"/>
              <a:gd name="T2" fmla="*/ 703 w 2814"/>
              <a:gd name="T3" fmla="*/ 0 h 2437"/>
              <a:gd name="T4" fmla="*/ 0 w 2814"/>
              <a:gd name="T5" fmla="*/ 1218 h 2437"/>
              <a:gd name="T6" fmla="*/ 703 w 2814"/>
              <a:gd name="T7" fmla="*/ 2436 h 2437"/>
              <a:gd name="T8" fmla="*/ 2109 w 2814"/>
              <a:gd name="T9" fmla="*/ 2436 h 2437"/>
              <a:gd name="T10" fmla="*/ 2813 w 2814"/>
              <a:gd name="T11" fmla="*/ 1218 h 2437"/>
              <a:gd name="T12" fmla="*/ 2109 w 2814"/>
              <a:gd name="T13" fmla="*/ 0 h 2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14" h="2437">
                <a:moveTo>
                  <a:pt x="2109" y="0"/>
                </a:moveTo>
                <a:lnTo>
                  <a:pt x="703" y="0"/>
                </a:lnTo>
                <a:lnTo>
                  <a:pt x="0" y="1218"/>
                </a:lnTo>
                <a:lnTo>
                  <a:pt x="703" y="2436"/>
                </a:lnTo>
                <a:lnTo>
                  <a:pt x="2109" y="2436"/>
                </a:lnTo>
                <a:lnTo>
                  <a:pt x="2813" y="1218"/>
                </a:lnTo>
                <a:lnTo>
                  <a:pt x="2109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6">
            <a:extLst>
              <a:ext uri="{FF2B5EF4-FFF2-40B4-BE49-F238E27FC236}">
                <a16:creationId xmlns:a16="http://schemas.microsoft.com/office/drawing/2014/main" id="{962B4ACF-06D3-464B-ADAF-CAE5FF996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131" y="5006849"/>
            <a:ext cx="3504564" cy="3037652"/>
          </a:xfrm>
          <a:custGeom>
            <a:avLst/>
            <a:gdLst>
              <a:gd name="T0" fmla="*/ 2110 w 2815"/>
              <a:gd name="T1" fmla="*/ 0 h 2437"/>
              <a:gd name="T2" fmla="*/ 703 w 2815"/>
              <a:gd name="T3" fmla="*/ 0 h 2437"/>
              <a:gd name="T4" fmla="*/ 0 w 2815"/>
              <a:gd name="T5" fmla="*/ 1218 h 2437"/>
              <a:gd name="T6" fmla="*/ 703 w 2815"/>
              <a:gd name="T7" fmla="*/ 2436 h 2437"/>
              <a:gd name="T8" fmla="*/ 2110 w 2815"/>
              <a:gd name="T9" fmla="*/ 2436 h 2437"/>
              <a:gd name="T10" fmla="*/ 2814 w 2815"/>
              <a:gd name="T11" fmla="*/ 1218 h 2437"/>
              <a:gd name="T12" fmla="*/ 2110 w 2815"/>
              <a:gd name="T13" fmla="*/ 0 h 2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15" h="2437">
                <a:moveTo>
                  <a:pt x="2110" y="0"/>
                </a:moveTo>
                <a:lnTo>
                  <a:pt x="703" y="0"/>
                </a:lnTo>
                <a:lnTo>
                  <a:pt x="0" y="1218"/>
                </a:lnTo>
                <a:lnTo>
                  <a:pt x="703" y="2436"/>
                </a:lnTo>
                <a:lnTo>
                  <a:pt x="2110" y="2436"/>
                </a:lnTo>
                <a:lnTo>
                  <a:pt x="2814" y="1218"/>
                </a:lnTo>
                <a:lnTo>
                  <a:pt x="211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7">
            <a:extLst>
              <a:ext uri="{FF2B5EF4-FFF2-40B4-BE49-F238E27FC236}">
                <a16:creationId xmlns:a16="http://schemas.microsoft.com/office/drawing/2014/main" id="{DE21F4B5-5774-7645-9EAF-ADC843D5E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461" y="5006849"/>
            <a:ext cx="3504564" cy="3037652"/>
          </a:xfrm>
          <a:custGeom>
            <a:avLst/>
            <a:gdLst>
              <a:gd name="T0" fmla="*/ 2110 w 2814"/>
              <a:gd name="T1" fmla="*/ 0 h 2437"/>
              <a:gd name="T2" fmla="*/ 703 w 2814"/>
              <a:gd name="T3" fmla="*/ 0 h 2437"/>
              <a:gd name="T4" fmla="*/ 0 w 2814"/>
              <a:gd name="T5" fmla="*/ 1218 h 2437"/>
              <a:gd name="T6" fmla="*/ 703 w 2814"/>
              <a:gd name="T7" fmla="*/ 2436 h 2437"/>
              <a:gd name="T8" fmla="*/ 2110 w 2814"/>
              <a:gd name="T9" fmla="*/ 2436 h 2437"/>
              <a:gd name="T10" fmla="*/ 2813 w 2814"/>
              <a:gd name="T11" fmla="*/ 1218 h 2437"/>
              <a:gd name="T12" fmla="*/ 2110 w 2814"/>
              <a:gd name="T13" fmla="*/ 0 h 2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14" h="2437">
                <a:moveTo>
                  <a:pt x="2110" y="0"/>
                </a:moveTo>
                <a:lnTo>
                  <a:pt x="703" y="0"/>
                </a:lnTo>
                <a:lnTo>
                  <a:pt x="0" y="1218"/>
                </a:lnTo>
                <a:lnTo>
                  <a:pt x="703" y="2436"/>
                </a:lnTo>
                <a:lnTo>
                  <a:pt x="2110" y="2436"/>
                </a:lnTo>
                <a:lnTo>
                  <a:pt x="2813" y="1218"/>
                </a:lnTo>
                <a:lnTo>
                  <a:pt x="211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68">
            <a:extLst>
              <a:ext uri="{FF2B5EF4-FFF2-40B4-BE49-F238E27FC236}">
                <a16:creationId xmlns:a16="http://schemas.microsoft.com/office/drawing/2014/main" id="{A6370B53-4B23-9540-A57C-4003482D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544" y="3369921"/>
            <a:ext cx="3504564" cy="3037652"/>
          </a:xfrm>
          <a:custGeom>
            <a:avLst/>
            <a:gdLst>
              <a:gd name="T0" fmla="*/ 2109 w 2814"/>
              <a:gd name="T1" fmla="*/ 0 h 2438"/>
              <a:gd name="T2" fmla="*/ 703 w 2814"/>
              <a:gd name="T3" fmla="*/ 0 h 2438"/>
              <a:gd name="T4" fmla="*/ 0 w 2814"/>
              <a:gd name="T5" fmla="*/ 1219 h 2438"/>
              <a:gd name="T6" fmla="*/ 703 w 2814"/>
              <a:gd name="T7" fmla="*/ 2437 h 2438"/>
              <a:gd name="T8" fmla="*/ 2109 w 2814"/>
              <a:gd name="T9" fmla="*/ 2437 h 2438"/>
              <a:gd name="T10" fmla="*/ 2813 w 2814"/>
              <a:gd name="T11" fmla="*/ 1219 h 2438"/>
              <a:gd name="T12" fmla="*/ 2109 w 2814"/>
              <a:gd name="T13" fmla="*/ 0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14" h="2438">
                <a:moveTo>
                  <a:pt x="2109" y="0"/>
                </a:moveTo>
                <a:lnTo>
                  <a:pt x="703" y="0"/>
                </a:lnTo>
                <a:lnTo>
                  <a:pt x="0" y="1219"/>
                </a:lnTo>
                <a:lnTo>
                  <a:pt x="703" y="2437"/>
                </a:lnTo>
                <a:lnTo>
                  <a:pt x="2109" y="2437"/>
                </a:lnTo>
                <a:lnTo>
                  <a:pt x="2813" y="1219"/>
                </a:lnTo>
                <a:lnTo>
                  <a:pt x="210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69">
            <a:extLst>
              <a:ext uri="{FF2B5EF4-FFF2-40B4-BE49-F238E27FC236}">
                <a16:creationId xmlns:a16="http://schemas.microsoft.com/office/drawing/2014/main" id="{9B624D61-6BFF-7347-A28C-E4CA845C9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544" y="9851716"/>
            <a:ext cx="3504564" cy="3037652"/>
          </a:xfrm>
          <a:custGeom>
            <a:avLst/>
            <a:gdLst>
              <a:gd name="T0" fmla="*/ 2109 w 2814"/>
              <a:gd name="T1" fmla="*/ 0 h 2438"/>
              <a:gd name="T2" fmla="*/ 703 w 2814"/>
              <a:gd name="T3" fmla="*/ 0 h 2438"/>
              <a:gd name="T4" fmla="*/ 0 w 2814"/>
              <a:gd name="T5" fmla="*/ 1218 h 2438"/>
              <a:gd name="T6" fmla="*/ 703 w 2814"/>
              <a:gd name="T7" fmla="*/ 2437 h 2438"/>
              <a:gd name="T8" fmla="*/ 2109 w 2814"/>
              <a:gd name="T9" fmla="*/ 2437 h 2438"/>
              <a:gd name="T10" fmla="*/ 2813 w 2814"/>
              <a:gd name="T11" fmla="*/ 1218 h 2438"/>
              <a:gd name="T12" fmla="*/ 2109 w 2814"/>
              <a:gd name="T13" fmla="*/ 0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14" h="2438">
                <a:moveTo>
                  <a:pt x="2109" y="0"/>
                </a:moveTo>
                <a:lnTo>
                  <a:pt x="703" y="0"/>
                </a:lnTo>
                <a:lnTo>
                  <a:pt x="0" y="1218"/>
                </a:lnTo>
                <a:lnTo>
                  <a:pt x="703" y="2437"/>
                </a:lnTo>
                <a:lnTo>
                  <a:pt x="2109" y="2437"/>
                </a:lnTo>
                <a:lnTo>
                  <a:pt x="2813" y="1218"/>
                </a:lnTo>
                <a:lnTo>
                  <a:pt x="210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0">
            <a:extLst>
              <a:ext uri="{FF2B5EF4-FFF2-40B4-BE49-F238E27FC236}">
                <a16:creationId xmlns:a16="http://schemas.microsoft.com/office/drawing/2014/main" id="{0B890881-A2A4-D241-BA53-5A163941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418" y="8225773"/>
            <a:ext cx="3504564" cy="3037652"/>
          </a:xfrm>
          <a:custGeom>
            <a:avLst/>
            <a:gdLst>
              <a:gd name="T0" fmla="*/ 2111 w 2815"/>
              <a:gd name="T1" fmla="*/ 0 h 2438"/>
              <a:gd name="T2" fmla="*/ 704 w 2815"/>
              <a:gd name="T3" fmla="*/ 0 h 2438"/>
              <a:gd name="T4" fmla="*/ 0 w 2815"/>
              <a:gd name="T5" fmla="*/ 1219 h 2438"/>
              <a:gd name="T6" fmla="*/ 704 w 2815"/>
              <a:gd name="T7" fmla="*/ 2437 h 2438"/>
              <a:gd name="T8" fmla="*/ 2111 w 2815"/>
              <a:gd name="T9" fmla="*/ 2437 h 2438"/>
              <a:gd name="T10" fmla="*/ 2814 w 2815"/>
              <a:gd name="T11" fmla="*/ 1219 h 2438"/>
              <a:gd name="T12" fmla="*/ 2111 w 2815"/>
              <a:gd name="T13" fmla="*/ 0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15" h="2438">
                <a:moveTo>
                  <a:pt x="2111" y="0"/>
                </a:moveTo>
                <a:lnTo>
                  <a:pt x="704" y="0"/>
                </a:lnTo>
                <a:lnTo>
                  <a:pt x="0" y="1219"/>
                </a:lnTo>
                <a:lnTo>
                  <a:pt x="704" y="2437"/>
                </a:lnTo>
                <a:lnTo>
                  <a:pt x="2111" y="2437"/>
                </a:lnTo>
                <a:lnTo>
                  <a:pt x="2814" y="1219"/>
                </a:lnTo>
                <a:lnTo>
                  <a:pt x="2111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1">
            <a:extLst>
              <a:ext uri="{FF2B5EF4-FFF2-40B4-BE49-F238E27FC236}">
                <a16:creationId xmlns:a16="http://schemas.microsoft.com/office/drawing/2014/main" id="{98824B47-65B1-394D-AF13-A0AA1C91E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173" y="8225773"/>
            <a:ext cx="3504564" cy="3037652"/>
          </a:xfrm>
          <a:custGeom>
            <a:avLst/>
            <a:gdLst>
              <a:gd name="T0" fmla="*/ 2111 w 2815"/>
              <a:gd name="T1" fmla="*/ 0 h 2438"/>
              <a:gd name="T2" fmla="*/ 704 w 2815"/>
              <a:gd name="T3" fmla="*/ 0 h 2438"/>
              <a:gd name="T4" fmla="*/ 0 w 2815"/>
              <a:gd name="T5" fmla="*/ 1219 h 2438"/>
              <a:gd name="T6" fmla="*/ 704 w 2815"/>
              <a:gd name="T7" fmla="*/ 2437 h 2438"/>
              <a:gd name="T8" fmla="*/ 2111 w 2815"/>
              <a:gd name="T9" fmla="*/ 2437 h 2438"/>
              <a:gd name="T10" fmla="*/ 2814 w 2815"/>
              <a:gd name="T11" fmla="*/ 1219 h 2438"/>
              <a:gd name="T12" fmla="*/ 2111 w 2815"/>
              <a:gd name="T13" fmla="*/ 0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15" h="2438">
                <a:moveTo>
                  <a:pt x="2111" y="0"/>
                </a:moveTo>
                <a:lnTo>
                  <a:pt x="704" y="0"/>
                </a:lnTo>
                <a:lnTo>
                  <a:pt x="0" y="1219"/>
                </a:lnTo>
                <a:lnTo>
                  <a:pt x="704" y="2437"/>
                </a:lnTo>
                <a:lnTo>
                  <a:pt x="2111" y="2437"/>
                </a:lnTo>
                <a:lnTo>
                  <a:pt x="2814" y="1219"/>
                </a:lnTo>
                <a:lnTo>
                  <a:pt x="211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1FB2D0C3-0247-D34D-B87E-028942283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099" y="5931314"/>
            <a:ext cx="1323796" cy="1320940"/>
          </a:xfrm>
          <a:custGeom>
            <a:avLst/>
            <a:gdLst>
              <a:gd name="connsiteX0" fmla="*/ 271319 w 1323796"/>
              <a:gd name="connsiteY0" fmla="*/ 891948 h 1320940"/>
              <a:gd name="connsiteX1" fmla="*/ 78188 w 1323796"/>
              <a:gd name="connsiteY1" fmla="*/ 1083997 h 1320940"/>
              <a:gd name="connsiteX2" fmla="*/ 44545 w 1323796"/>
              <a:gd name="connsiteY2" fmla="*/ 1163809 h 1320940"/>
              <a:gd name="connsiteX3" fmla="*/ 78188 w 1323796"/>
              <a:gd name="connsiteY3" fmla="*/ 1244869 h 1320940"/>
              <a:gd name="connsiteX4" fmla="*/ 157932 w 1323796"/>
              <a:gd name="connsiteY4" fmla="*/ 1277293 h 1320940"/>
              <a:gd name="connsiteX5" fmla="*/ 237677 w 1323796"/>
              <a:gd name="connsiteY5" fmla="*/ 1244869 h 1320940"/>
              <a:gd name="connsiteX6" fmla="*/ 430808 w 1323796"/>
              <a:gd name="connsiteY6" fmla="*/ 1050326 h 1320940"/>
              <a:gd name="connsiteX7" fmla="*/ 271319 w 1323796"/>
              <a:gd name="connsiteY7" fmla="*/ 891948 h 1320940"/>
              <a:gd name="connsiteX8" fmla="*/ 380967 w 1323796"/>
              <a:gd name="connsiteY8" fmla="*/ 782206 h 1320940"/>
              <a:gd name="connsiteX9" fmla="*/ 307453 w 1323796"/>
              <a:gd name="connsiteY9" fmla="*/ 855783 h 1320940"/>
              <a:gd name="connsiteX10" fmla="*/ 466942 w 1323796"/>
              <a:gd name="connsiteY10" fmla="*/ 1014161 h 1320940"/>
              <a:gd name="connsiteX11" fmla="*/ 540456 w 1323796"/>
              <a:gd name="connsiteY11" fmla="*/ 940584 h 1320940"/>
              <a:gd name="connsiteX12" fmla="*/ 453236 w 1323796"/>
              <a:gd name="connsiteY12" fmla="*/ 869501 h 1320940"/>
              <a:gd name="connsiteX13" fmla="*/ 380967 w 1323796"/>
              <a:gd name="connsiteY13" fmla="*/ 782206 h 1320940"/>
              <a:gd name="connsiteX14" fmla="*/ 309945 w 1323796"/>
              <a:gd name="connsiteY14" fmla="*/ 401849 h 1320940"/>
              <a:gd name="connsiteX15" fmla="*/ 329881 w 1323796"/>
              <a:gd name="connsiteY15" fmla="*/ 424297 h 1320940"/>
              <a:gd name="connsiteX16" fmla="*/ 483140 w 1323796"/>
              <a:gd name="connsiteY16" fmla="*/ 838324 h 1320940"/>
              <a:gd name="connsiteX17" fmla="*/ 1234483 w 1323796"/>
              <a:gd name="connsiteY17" fmla="*/ 838324 h 1320940"/>
              <a:gd name="connsiteX18" fmla="*/ 1265633 w 1323796"/>
              <a:gd name="connsiteY18" fmla="*/ 838324 h 1320940"/>
              <a:gd name="connsiteX19" fmla="*/ 1265633 w 1323796"/>
              <a:gd name="connsiteY19" fmla="*/ 869501 h 1320940"/>
              <a:gd name="connsiteX20" fmla="*/ 859434 w 1323796"/>
              <a:gd name="connsiteY20" fmla="*/ 1036608 h 1320940"/>
              <a:gd name="connsiteX21" fmla="*/ 580329 w 1323796"/>
              <a:gd name="connsiteY21" fmla="*/ 964278 h 1320940"/>
              <a:gd name="connsiteX22" fmla="*/ 268827 w 1323796"/>
              <a:gd name="connsiteY22" fmla="*/ 1274799 h 1320940"/>
              <a:gd name="connsiteX23" fmla="*/ 157932 w 1323796"/>
              <a:gd name="connsiteY23" fmla="*/ 1320940 h 1320940"/>
              <a:gd name="connsiteX24" fmla="*/ 45791 w 1323796"/>
              <a:gd name="connsiteY24" fmla="*/ 1274799 h 1320940"/>
              <a:gd name="connsiteX25" fmla="*/ 45791 w 1323796"/>
              <a:gd name="connsiteY25" fmla="*/ 1052820 h 1320940"/>
              <a:gd name="connsiteX26" fmla="*/ 357293 w 1323796"/>
              <a:gd name="connsiteY26" fmla="*/ 742300 h 1320940"/>
              <a:gd name="connsiteX27" fmla="*/ 286271 w 1323796"/>
              <a:gd name="connsiteY27" fmla="*/ 420555 h 1320940"/>
              <a:gd name="connsiteX28" fmla="*/ 309945 w 1323796"/>
              <a:gd name="connsiteY28" fmla="*/ 401849 h 1320940"/>
              <a:gd name="connsiteX29" fmla="*/ 860876 w 1323796"/>
              <a:gd name="connsiteY29" fmla="*/ 179635 h 1320940"/>
              <a:gd name="connsiteX30" fmla="*/ 883398 w 1323796"/>
              <a:gd name="connsiteY30" fmla="*/ 202046 h 1320940"/>
              <a:gd name="connsiteX31" fmla="*/ 883398 w 1323796"/>
              <a:gd name="connsiteY31" fmla="*/ 254340 h 1320940"/>
              <a:gd name="connsiteX32" fmla="*/ 958470 w 1323796"/>
              <a:gd name="connsiteY32" fmla="*/ 312860 h 1320940"/>
              <a:gd name="connsiteX33" fmla="*/ 940953 w 1323796"/>
              <a:gd name="connsiteY33" fmla="*/ 339006 h 1320940"/>
              <a:gd name="connsiteX34" fmla="*/ 914678 w 1323796"/>
              <a:gd name="connsiteY34" fmla="*/ 324065 h 1320940"/>
              <a:gd name="connsiteX35" fmla="*/ 869634 w 1323796"/>
              <a:gd name="connsiteY35" fmla="*/ 297918 h 1320940"/>
              <a:gd name="connsiteX36" fmla="*/ 818335 w 1323796"/>
              <a:gd name="connsiteY36" fmla="*/ 316595 h 1320940"/>
              <a:gd name="connsiteX37" fmla="*/ 794562 w 1323796"/>
              <a:gd name="connsiteY37" fmla="*/ 366398 h 1320940"/>
              <a:gd name="connsiteX38" fmla="*/ 860876 w 1323796"/>
              <a:gd name="connsiteY38" fmla="*/ 439859 h 1320940"/>
              <a:gd name="connsiteX39" fmla="*/ 863378 w 1323796"/>
              <a:gd name="connsiteY39" fmla="*/ 439859 h 1320940"/>
              <a:gd name="connsiteX40" fmla="*/ 970982 w 1323796"/>
              <a:gd name="connsiteY40" fmla="*/ 559388 h 1320940"/>
              <a:gd name="connsiteX41" fmla="*/ 933446 w 1323796"/>
              <a:gd name="connsiteY41" fmla="*/ 640319 h 1320940"/>
              <a:gd name="connsiteX42" fmla="*/ 883398 w 1323796"/>
              <a:gd name="connsiteY42" fmla="*/ 667711 h 1320940"/>
              <a:gd name="connsiteX43" fmla="*/ 883398 w 1323796"/>
              <a:gd name="connsiteY43" fmla="*/ 716269 h 1320940"/>
              <a:gd name="connsiteX44" fmla="*/ 860876 w 1323796"/>
              <a:gd name="connsiteY44" fmla="*/ 738681 h 1320940"/>
              <a:gd name="connsiteX45" fmla="*/ 838354 w 1323796"/>
              <a:gd name="connsiteY45" fmla="*/ 716269 h 1320940"/>
              <a:gd name="connsiteX46" fmla="*/ 838354 w 1323796"/>
              <a:gd name="connsiteY46" fmla="*/ 670201 h 1320940"/>
              <a:gd name="connsiteX47" fmla="*/ 763282 w 1323796"/>
              <a:gd name="connsiteY47" fmla="*/ 600476 h 1320940"/>
              <a:gd name="connsiteX48" fmla="*/ 782050 w 1323796"/>
              <a:gd name="connsiteY48" fmla="*/ 574329 h 1320940"/>
              <a:gd name="connsiteX49" fmla="*/ 807074 w 1323796"/>
              <a:gd name="connsiteY49" fmla="*/ 593005 h 1320940"/>
              <a:gd name="connsiteX50" fmla="*/ 849615 w 1323796"/>
              <a:gd name="connsiteY50" fmla="*/ 626623 h 1320940"/>
              <a:gd name="connsiteX51" fmla="*/ 850866 w 1323796"/>
              <a:gd name="connsiteY51" fmla="*/ 626623 h 1320940"/>
              <a:gd name="connsiteX52" fmla="*/ 852118 w 1323796"/>
              <a:gd name="connsiteY52" fmla="*/ 626623 h 1320940"/>
              <a:gd name="connsiteX53" fmla="*/ 925938 w 1323796"/>
              <a:gd name="connsiteY53" fmla="*/ 558143 h 1320940"/>
              <a:gd name="connsiteX54" fmla="*/ 859625 w 1323796"/>
              <a:gd name="connsiteY54" fmla="*/ 484683 h 1320940"/>
              <a:gd name="connsiteX55" fmla="*/ 855871 w 1323796"/>
              <a:gd name="connsiteY55" fmla="*/ 484683 h 1320940"/>
              <a:gd name="connsiteX56" fmla="*/ 750770 w 1323796"/>
              <a:gd name="connsiteY56" fmla="*/ 365153 h 1320940"/>
              <a:gd name="connsiteX57" fmla="*/ 787055 w 1323796"/>
              <a:gd name="connsiteY57" fmla="*/ 284222 h 1320940"/>
              <a:gd name="connsiteX58" fmla="*/ 838354 w 1323796"/>
              <a:gd name="connsiteY58" fmla="*/ 256830 h 1320940"/>
              <a:gd name="connsiteX59" fmla="*/ 838354 w 1323796"/>
              <a:gd name="connsiteY59" fmla="*/ 202046 h 1320940"/>
              <a:gd name="connsiteX60" fmla="*/ 860876 w 1323796"/>
              <a:gd name="connsiteY60" fmla="*/ 179635 h 1320940"/>
              <a:gd name="connsiteX61" fmla="*/ 858610 w 1323796"/>
              <a:gd name="connsiteY61" fmla="*/ 44330 h 1320940"/>
              <a:gd name="connsiteX62" fmla="*/ 560542 w 1323796"/>
              <a:gd name="connsiteY62" fmla="*/ 166706 h 1320940"/>
              <a:gd name="connsiteX63" fmla="*/ 560542 w 1323796"/>
              <a:gd name="connsiteY63" fmla="*/ 763604 h 1320940"/>
              <a:gd name="connsiteX64" fmla="*/ 1155431 w 1323796"/>
              <a:gd name="connsiteY64" fmla="*/ 763604 h 1320940"/>
              <a:gd name="connsiteX65" fmla="*/ 1280146 w 1323796"/>
              <a:gd name="connsiteY65" fmla="*/ 465156 h 1320940"/>
              <a:gd name="connsiteX66" fmla="*/ 1155431 w 1323796"/>
              <a:gd name="connsiteY66" fmla="*/ 166706 h 1320940"/>
              <a:gd name="connsiteX67" fmla="*/ 858610 w 1323796"/>
              <a:gd name="connsiteY67" fmla="*/ 44330 h 1320940"/>
              <a:gd name="connsiteX68" fmla="*/ 858142 w 1323796"/>
              <a:gd name="connsiteY68" fmla="*/ 0 h 1320940"/>
              <a:gd name="connsiteX69" fmla="*/ 1187857 w 1323796"/>
              <a:gd name="connsiteY69" fmla="*/ 136737 h 1320940"/>
              <a:gd name="connsiteX70" fmla="*/ 1323796 w 1323796"/>
              <a:gd name="connsiteY70" fmla="*/ 465156 h 1320940"/>
              <a:gd name="connsiteX71" fmla="*/ 1187857 w 1323796"/>
              <a:gd name="connsiteY71" fmla="*/ 794823 h 1320940"/>
              <a:gd name="connsiteX72" fmla="*/ 858610 w 1323796"/>
              <a:gd name="connsiteY72" fmla="*/ 930935 h 1320940"/>
              <a:gd name="connsiteX73" fmla="*/ 529363 w 1323796"/>
              <a:gd name="connsiteY73" fmla="*/ 794823 h 1320940"/>
              <a:gd name="connsiteX74" fmla="*/ 529363 w 1323796"/>
              <a:gd name="connsiteY74" fmla="*/ 136737 h 1320940"/>
              <a:gd name="connsiteX75" fmla="*/ 858142 w 1323796"/>
              <a:gd name="connsiteY75" fmla="*/ 0 h 132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323796" h="1320940">
                <a:moveTo>
                  <a:pt x="271319" y="891948"/>
                </a:moveTo>
                <a:lnTo>
                  <a:pt x="78188" y="1083997"/>
                </a:lnTo>
                <a:cubicBezTo>
                  <a:pt x="55759" y="1105197"/>
                  <a:pt x="44545" y="1133880"/>
                  <a:pt x="44545" y="1163809"/>
                </a:cubicBezTo>
                <a:cubicBezTo>
                  <a:pt x="44545" y="1193739"/>
                  <a:pt x="55759" y="1222422"/>
                  <a:pt x="78188" y="1244869"/>
                </a:cubicBezTo>
                <a:cubicBezTo>
                  <a:pt x="99370" y="1266069"/>
                  <a:pt x="126782" y="1277293"/>
                  <a:pt x="157932" y="1277293"/>
                </a:cubicBezTo>
                <a:cubicBezTo>
                  <a:pt x="187836" y="1277293"/>
                  <a:pt x="216494" y="1266069"/>
                  <a:pt x="237677" y="1244869"/>
                </a:cubicBezTo>
                <a:lnTo>
                  <a:pt x="430808" y="1050326"/>
                </a:lnTo>
                <a:cubicBezTo>
                  <a:pt x="356047" y="1025384"/>
                  <a:pt x="296239" y="965525"/>
                  <a:pt x="271319" y="891948"/>
                </a:cubicBezTo>
                <a:close/>
                <a:moveTo>
                  <a:pt x="380967" y="782206"/>
                </a:moveTo>
                <a:lnTo>
                  <a:pt x="307453" y="855783"/>
                </a:lnTo>
                <a:cubicBezTo>
                  <a:pt x="324897" y="933101"/>
                  <a:pt x="387197" y="996702"/>
                  <a:pt x="466942" y="1014161"/>
                </a:cubicBezTo>
                <a:lnTo>
                  <a:pt x="540456" y="940584"/>
                </a:lnTo>
                <a:cubicBezTo>
                  <a:pt x="509306" y="921878"/>
                  <a:pt x="480648" y="896936"/>
                  <a:pt x="453236" y="869501"/>
                </a:cubicBezTo>
                <a:cubicBezTo>
                  <a:pt x="425824" y="843312"/>
                  <a:pt x="402150" y="813383"/>
                  <a:pt x="380967" y="782206"/>
                </a:cubicBezTo>
                <a:close/>
                <a:moveTo>
                  <a:pt x="309945" y="401849"/>
                </a:moveTo>
                <a:cubicBezTo>
                  <a:pt x="321159" y="401849"/>
                  <a:pt x="331127" y="413073"/>
                  <a:pt x="329881" y="424297"/>
                </a:cubicBezTo>
                <a:cubicBezTo>
                  <a:pt x="318667" y="578933"/>
                  <a:pt x="374737" y="729829"/>
                  <a:pt x="483140" y="838324"/>
                </a:cubicBezTo>
                <a:cubicBezTo>
                  <a:pt x="691223" y="1044091"/>
                  <a:pt x="1027645" y="1044091"/>
                  <a:pt x="1234483" y="838324"/>
                </a:cubicBezTo>
                <a:cubicBezTo>
                  <a:pt x="1243205" y="829594"/>
                  <a:pt x="1256911" y="829594"/>
                  <a:pt x="1265633" y="838324"/>
                </a:cubicBezTo>
                <a:cubicBezTo>
                  <a:pt x="1274355" y="847053"/>
                  <a:pt x="1274355" y="860771"/>
                  <a:pt x="1265633" y="869501"/>
                </a:cubicBezTo>
                <a:cubicBezTo>
                  <a:pt x="1153492" y="980490"/>
                  <a:pt x="1006463" y="1036608"/>
                  <a:pt x="859434" y="1036608"/>
                </a:cubicBezTo>
                <a:cubicBezTo>
                  <a:pt x="762246" y="1036608"/>
                  <a:pt x="666303" y="1012914"/>
                  <a:pt x="580329" y="964278"/>
                </a:cubicBezTo>
                <a:lnTo>
                  <a:pt x="268827" y="1274799"/>
                </a:lnTo>
                <a:cubicBezTo>
                  <a:pt x="238923" y="1305975"/>
                  <a:pt x="197804" y="1320940"/>
                  <a:pt x="157932" y="1320940"/>
                </a:cubicBezTo>
                <a:cubicBezTo>
                  <a:pt x="116814" y="1320940"/>
                  <a:pt x="76942" y="1305975"/>
                  <a:pt x="45791" y="1274799"/>
                </a:cubicBezTo>
                <a:cubicBezTo>
                  <a:pt x="-15263" y="1213692"/>
                  <a:pt x="-15263" y="1113926"/>
                  <a:pt x="45791" y="1052820"/>
                </a:cubicBezTo>
                <a:lnTo>
                  <a:pt x="357293" y="742300"/>
                </a:lnTo>
                <a:cubicBezTo>
                  <a:pt x="303715" y="646275"/>
                  <a:pt x="277549" y="534039"/>
                  <a:pt x="286271" y="420555"/>
                </a:cubicBezTo>
                <a:cubicBezTo>
                  <a:pt x="286271" y="409332"/>
                  <a:pt x="297485" y="399355"/>
                  <a:pt x="309945" y="401849"/>
                </a:cubicBezTo>
                <a:close/>
                <a:moveTo>
                  <a:pt x="860876" y="179635"/>
                </a:moveTo>
                <a:cubicBezTo>
                  <a:pt x="873388" y="179635"/>
                  <a:pt x="883398" y="189595"/>
                  <a:pt x="883398" y="202046"/>
                </a:cubicBezTo>
                <a:lnTo>
                  <a:pt x="883398" y="254340"/>
                </a:lnTo>
                <a:cubicBezTo>
                  <a:pt x="910924" y="258075"/>
                  <a:pt x="948460" y="273017"/>
                  <a:pt x="958470" y="312860"/>
                </a:cubicBezTo>
                <a:cubicBezTo>
                  <a:pt x="960972" y="325310"/>
                  <a:pt x="953465" y="337761"/>
                  <a:pt x="940953" y="339006"/>
                </a:cubicBezTo>
                <a:cubicBezTo>
                  <a:pt x="929692" y="342742"/>
                  <a:pt x="917180" y="336516"/>
                  <a:pt x="914678" y="324065"/>
                </a:cubicBezTo>
                <a:cubicBezTo>
                  <a:pt x="908422" y="299164"/>
                  <a:pt x="869634" y="297918"/>
                  <a:pt x="869634" y="297918"/>
                </a:cubicBezTo>
                <a:cubicBezTo>
                  <a:pt x="849615" y="296673"/>
                  <a:pt x="832098" y="304144"/>
                  <a:pt x="818335" y="316595"/>
                </a:cubicBezTo>
                <a:cubicBezTo>
                  <a:pt x="804572" y="330291"/>
                  <a:pt x="795814" y="347722"/>
                  <a:pt x="794562" y="366398"/>
                </a:cubicBezTo>
                <a:cubicBezTo>
                  <a:pt x="794562" y="403752"/>
                  <a:pt x="822089" y="436124"/>
                  <a:pt x="860876" y="439859"/>
                </a:cubicBezTo>
                <a:lnTo>
                  <a:pt x="863378" y="439859"/>
                </a:lnTo>
                <a:cubicBezTo>
                  <a:pt x="925938" y="443595"/>
                  <a:pt x="972233" y="495888"/>
                  <a:pt x="970982" y="559388"/>
                </a:cubicBezTo>
                <a:cubicBezTo>
                  <a:pt x="969730" y="590515"/>
                  <a:pt x="955967" y="619152"/>
                  <a:pt x="933446" y="640319"/>
                </a:cubicBezTo>
                <a:cubicBezTo>
                  <a:pt x="919682" y="652770"/>
                  <a:pt x="900914" y="663976"/>
                  <a:pt x="883398" y="667711"/>
                </a:cubicBezTo>
                <a:lnTo>
                  <a:pt x="883398" y="716269"/>
                </a:lnTo>
                <a:cubicBezTo>
                  <a:pt x="883398" y="728720"/>
                  <a:pt x="873388" y="738681"/>
                  <a:pt x="860876" y="738681"/>
                </a:cubicBezTo>
                <a:cubicBezTo>
                  <a:pt x="848364" y="738681"/>
                  <a:pt x="838354" y="728720"/>
                  <a:pt x="838354" y="716269"/>
                </a:cubicBezTo>
                <a:lnTo>
                  <a:pt x="838354" y="670201"/>
                </a:lnTo>
                <a:cubicBezTo>
                  <a:pt x="810828" y="666466"/>
                  <a:pt x="773292" y="650280"/>
                  <a:pt x="763282" y="600476"/>
                </a:cubicBezTo>
                <a:cubicBezTo>
                  <a:pt x="762031" y="588025"/>
                  <a:pt x="769538" y="576819"/>
                  <a:pt x="782050" y="574329"/>
                </a:cubicBezTo>
                <a:cubicBezTo>
                  <a:pt x="793311" y="573084"/>
                  <a:pt x="804572" y="580555"/>
                  <a:pt x="807074" y="593005"/>
                </a:cubicBezTo>
                <a:cubicBezTo>
                  <a:pt x="814582" y="627868"/>
                  <a:pt x="849615" y="626623"/>
                  <a:pt x="849615" y="626623"/>
                </a:cubicBezTo>
                <a:lnTo>
                  <a:pt x="850866" y="626623"/>
                </a:lnTo>
                <a:lnTo>
                  <a:pt x="852118" y="626623"/>
                </a:lnTo>
                <a:cubicBezTo>
                  <a:pt x="892156" y="627868"/>
                  <a:pt x="924687" y="596741"/>
                  <a:pt x="925938" y="558143"/>
                </a:cubicBezTo>
                <a:cubicBezTo>
                  <a:pt x="927190" y="519545"/>
                  <a:pt x="898412" y="487173"/>
                  <a:pt x="859625" y="484683"/>
                </a:cubicBezTo>
                <a:lnTo>
                  <a:pt x="855871" y="484683"/>
                </a:lnTo>
                <a:cubicBezTo>
                  <a:pt x="794562" y="479702"/>
                  <a:pt x="748268" y="426163"/>
                  <a:pt x="750770" y="365153"/>
                </a:cubicBezTo>
                <a:cubicBezTo>
                  <a:pt x="752022" y="334026"/>
                  <a:pt x="765785" y="305389"/>
                  <a:pt x="787055" y="284222"/>
                </a:cubicBezTo>
                <a:cubicBezTo>
                  <a:pt x="802070" y="271771"/>
                  <a:pt x="819586" y="261811"/>
                  <a:pt x="838354" y="256830"/>
                </a:cubicBezTo>
                <a:lnTo>
                  <a:pt x="838354" y="202046"/>
                </a:lnTo>
                <a:cubicBezTo>
                  <a:pt x="838354" y="189595"/>
                  <a:pt x="848364" y="179635"/>
                  <a:pt x="860876" y="179635"/>
                </a:cubicBezTo>
                <a:close/>
                <a:moveTo>
                  <a:pt x="858610" y="44330"/>
                </a:moveTo>
                <a:cubicBezTo>
                  <a:pt x="750108" y="44330"/>
                  <a:pt x="642854" y="84290"/>
                  <a:pt x="560542" y="166706"/>
                </a:cubicBezTo>
                <a:cubicBezTo>
                  <a:pt x="395919" y="331540"/>
                  <a:pt x="395919" y="598771"/>
                  <a:pt x="560542" y="763604"/>
                </a:cubicBezTo>
                <a:cubicBezTo>
                  <a:pt x="725165" y="928438"/>
                  <a:pt x="992055" y="928438"/>
                  <a:pt x="1155431" y="763604"/>
                </a:cubicBezTo>
                <a:cubicBezTo>
                  <a:pt x="1235248" y="683685"/>
                  <a:pt x="1280146" y="577542"/>
                  <a:pt x="1280146" y="465156"/>
                </a:cubicBezTo>
                <a:cubicBezTo>
                  <a:pt x="1280146" y="352769"/>
                  <a:pt x="1235248" y="246626"/>
                  <a:pt x="1155431" y="166706"/>
                </a:cubicBezTo>
                <a:cubicBezTo>
                  <a:pt x="1074367" y="84290"/>
                  <a:pt x="965865" y="44330"/>
                  <a:pt x="858610" y="44330"/>
                </a:cubicBezTo>
                <a:close/>
                <a:moveTo>
                  <a:pt x="858142" y="0"/>
                </a:moveTo>
                <a:cubicBezTo>
                  <a:pt x="977401" y="0"/>
                  <a:pt x="1096815" y="45579"/>
                  <a:pt x="1187857" y="136737"/>
                </a:cubicBezTo>
                <a:cubicBezTo>
                  <a:pt x="1276404" y="224148"/>
                  <a:pt x="1323796" y="340281"/>
                  <a:pt x="1323796" y="465156"/>
                </a:cubicBezTo>
                <a:cubicBezTo>
                  <a:pt x="1323796" y="590030"/>
                  <a:pt x="1276404" y="706162"/>
                  <a:pt x="1187857" y="794823"/>
                </a:cubicBezTo>
                <a:cubicBezTo>
                  <a:pt x="1096815" y="885981"/>
                  <a:pt x="977089" y="930935"/>
                  <a:pt x="858610" y="930935"/>
                </a:cubicBezTo>
                <a:cubicBezTo>
                  <a:pt x="738884" y="930935"/>
                  <a:pt x="620405" y="885981"/>
                  <a:pt x="529363" y="794823"/>
                </a:cubicBezTo>
                <a:cubicBezTo>
                  <a:pt x="347280" y="613756"/>
                  <a:pt x="347280" y="317804"/>
                  <a:pt x="529363" y="136737"/>
                </a:cubicBezTo>
                <a:cubicBezTo>
                  <a:pt x="619782" y="45579"/>
                  <a:pt x="738884" y="0"/>
                  <a:pt x="8581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8CEC779-3E16-C04D-A499-01C1F7D1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431" y="5823027"/>
            <a:ext cx="1798403" cy="1539089"/>
          </a:xfrm>
          <a:custGeom>
            <a:avLst/>
            <a:gdLst>
              <a:gd name="connsiteX0" fmla="*/ 776259 w 1798403"/>
              <a:gd name="connsiteY0" fmla="*/ 1423043 h 1539089"/>
              <a:gd name="connsiteX1" fmla="*/ 768783 w 1798403"/>
              <a:gd name="connsiteY1" fmla="*/ 1428034 h 1539089"/>
              <a:gd name="connsiteX2" fmla="*/ 766291 w 1798403"/>
              <a:gd name="connsiteY2" fmla="*/ 1460477 h 1539089"/>
              <a:gd name="connsiteX3" fmla="*/ 772521 w 1798403"/>
              <a:gd name="connsiteY3" fmla="*/ 1469212 h 1539089"/>
              <a:gd name="connsiteX4" fmla="*/ 804917 w 1798403"/>
              <a:gd name="connsiteY4" fmla="*/ 1475451 h 1539089"/>
              <a:gd name="connsiteX5" fmla="*/ 817377 w 1798403"/>
              <a:gd name="connsiteY5" fmla="*/ 1465468 h 1539089"/>
              <a:gd name="connsiteX6" fmla="*/ 779997 w 1798403"/>
              <a:gd name="connsiteY6" fmla="*/ 1428034 h 1539089"/>
              <a:gd name="connsiteX7" fmla="*/ 701499 w 1798403"/>
              <a:gd name="connsiteY7" fmla="*/ 1349422 h 1539089"/>
              <a:gd name="connsiteX8" fmla="*/ 682809 w 1798403"/>
              <a:gd name="connsiteY8" fmla="*/ 1363148 h 1539089"/>
              <a:gd name="connsiteX9" fmla="*/ 676579 w 1798403"/>
              <a:gd name="connsiteY9" fmla="*/ 1376874 h 1539089"/>
              <a:gd name="connsiteX10" fmla="*/ 684055 w 1798403"/>
              <a:gd name="connsiteY10" fmla="*/ 1396839 h 1539089"/>
              <a:gd name="connsiteX11" fmla="*/ 686547 w 1798403"/>
              <a:gd name="connsiteY11" fmla="*/ 1401830 h 1539089"/>
              <a:gd name="connsiteX12" fmla="*/ 703991 w 1798403"/>
              <a:gd name="connsiteY12" fmla="*/ 1413060 h 1539089"/>
              <a:gd name="connsiteX13" fmla="*/ 720189 w 1798403"/>
              <a:gd name="connsiteY13" fmla="*/ 1409317 h 1539089"/>
              <a:gd name="connsiteX14" fmla="*/ 741371 w 1798403"/>
              <a:gd name="connsiteY14" fmla="*/ 1393095 h 1539089"/>
              <a:gd name="connsiteX15" fmla="*/ 743863 w 1798403"/>
              <a:gd name="connsiteY15" fmla="*/ 1391848 h 1539089"/>
              <a:gd name="connsiteX16" fmla="*/ 627985 w 1798403"/>
              <a:gd name="connsiteY16" fmla="*/ 1274553 h 1539089"/>
              <a:gd name="connsiteX17" fmla="*/ 605557 w 1798403"/>
              <a:gd name="connsiteY17" fmla="*/ 1292023 h 1539089"/>
              <a:gd name="connsiteX18" fmla="*/ 595589 w 1798403"/>
              <a:gd name="connsiteY18" fmla="*/ 1308244 h 1539089"/>
              <a:gd name="connsiteX19" fmla="*/ 601819 w 1798403"/>
              <a:gd name="connsiteY19" fmla="*/ 1329457 h 1539089"/>
              <a:gd name="connsiteX20" fmla="*/ 604311 w 1798403"/>
              <a:gd name="connsiteY20" fmla="*/ 1333200 h 1539089"/>
              <a:gd name="connsiteX21" fmla="*/ 623001 w 1798403"/>
              <a:gd name="connsiteY21" fmla="*/ 1343183 h 1539089"/>
              <a:gd name="connsiteX22" fmla="*/ 641691 w 1798403"/>
              <a:gd name="connsiteY22" fmla="*/ 1339439 h 1539089"/>
              <a:gd name="connsiteX23" fmla="*/ 670349 w 1798403"/>
              <a:gd name="connsiteY23" fmla="*/ 1316979 h 1539089"/>
              <a:gd name="connsiteX24" fmla="*/ 570669 w 1798403"/>
              <a:gd name="connsiteY24" fmla="*/ 1218402 h 1539089"/>
              <a:gd name="connsiteX25" fmla="*/ 571915 w 1798403"/>
              <a:gd name="connsiteY25" fmla="*/ 1219649 h 1539089"/>
              <a:gd name="connsiteX26" fmla="*/ 575653 w 1798403"/>
              <a:gd name="connsiteY26" fmla="*/ 1224641 h 1539089"/>
              <a:gd name="connsiteX27" fmla="*/ 586867 w 1798403"/>
              <a:gd name="connsiteY27" fmla="*/ 1233375 h 1539089"/>
              <a:gd name="connsiteX28" fmla="*/ 679071 w 1798403"/>
              <a:gd name="connsiteY28" fmla="*/ 739554 h 1539089"/>
              <a:gd name="connsiteX29" fmla="*/ 639199 w 1798403"/>
              <a:gd name="connsiteY29" fmla="*/ 750472 h 1539089"/>
              <a:gd name="connsiteX30" fmla="*/ 458529 w 1798403"/>
              <a:gd name="connsiteY30" fmla="*/ 931405 h 1539089"/>
              <a:gd name="connsiteX31" fmla="*/ 469743 w 1798403"/>
              <a:gd name="connsiteY31" fmla="*/ 1053690 h 1539089"/>
              <a:gd name="connsiteX32" fmla="*/ 727665 w 1798403"/>
              <a:gd name="connsiteY32" fmla="*/ 1311988 h 1539089"/>
              <a:gd name="connsiteX33" fmla="*/ 812393 w 1798403"/>
              <a:gd name="connsiteY33" fmla="*/ 1395591 h 1539089"/>
              <a:gd name="connsiteX34" fmla="*/ 900859 w 1798403"/>
              <a:gd name="connsiteY34" fmla="*/ 1485433 h 1539089"/>
              <a:gd name="connsiteX35" fmla="*/ 946962 w 1798403"/>
              <a:gd name="connsiteY35" fmla="*/ 1485433 h 1539089"/>
              <a:gd name="connsiteX36" fmla="*/ 954438 w 1798403"/>
              <a:gd name="connsiteY36" fmla="*/ 1477947 h 1539089"/>
              <a:gd name="connsiteX37" fmla="*/ 964406 w 1798403"/>
              <a:gd name="connsiteY37" fmla="*/ 1455486 h 1539089"/>
              <a:gd name="connsiteX38" fmla="*/ 954438 w 1798403"/>
              <a:gd name="connsiteY38" fmla="*/ 1431778 h 1539089"/>
              <a:gd name="connsiteX39" fmla="*/ 779997 w 1798403"/>
              <a:gd name="connsiteY39" fmla="*/ 1257084 h 1539089"/>
              <a:gd name="connsiteX40" fmla="*/ 779997 w 1798403"/>
              <a:gd name="connsiteY40" fmla="*/ 1225888 h 1539089"/>
              <a:gd name="connsiteX41" fmla="*/ 812393 w 1798403"/>
              <a:gd name="connsiteY41" fmla="*/ 1225888 h 1539089"/>
              <a:gd name="connsiteX42" fmla="*/ 1027952 w 1798403"/>
              <a:gd name="connsiteY42" fmla="*/ 1441760 h 1539089"/>
              <a:gd name="connsiteX43" fmla="*/ 1076546 w 1798403"/>
              <a:gd name="connsiteY43" fmla="*/ 1441760 h 1539089"/>
              <a:gd name="connsiteX44" fmla="*/ 1080284 w 1798403"/>
              <a:gd name="connsiteY44" fmla="*/ 1436769 h 1539089"/>
              <a:gd name="connsiteX45" fmla="*/ 1091498 w 1798403"/>
              <a:gd name="connsiteY45" fmla="*/ 1411813 h 1539089"/>
              <a:gd name="connsiteX46" fmla="*/ 1080284 w 1798403"/>
              <a:gd name="connsiteY46" fmla="*/ 1388104 h 1539089"/>
              <a:gd name="connsiteX47" fmla="*/ 865971 w 1798403"/>
              <a:gd name="connsiteY47" fmla="*/ 1172233 h 1539089"/>
              <a:gd name="connsiteX48" fmla="*/ 865971 w 1798403"/>
              <a:gd name="connsiteY48" fmla="*/ 1141037 h 1539089"/>
              <a:gd name="connsiteX49" fmla="*/ 897121 w 1798403"/>
              <a:gd name="connsiteY49" fmla="*/ 1141037 h 1539089"/>
              <a:gd name="connsiteX50" fmla="*/ 1112680 w 1798403"/>
              <a:gd name="connsiteY50" fmla="*/ 1355661 h 1539089"/>
              <a:gd name="connsiteX51" fmla="*/ 1148814 w 1798403"/>
              <a:gd name="connsiteY51" fmla="*/ 1391848 h 1539089"/>
              <a:gd name="connsiteX52" fmla="*/ 1203638 w 1798403"/>
              <a:gd name="connsiteY52" fmla="*/ 1398087 h 1539089"/>
              <a:gd name="connsiteX53" fmla="*/ 1208622 w 1798403"/>
              <a:gd name="connsiteY53" fmla="*/ 1394343 h 1539089"/>
              <a:gd name="connsiteX54" fmla="*/ 1202392 w 1798403"/>
              <a:gd name="connsiteY54" fmla="*/ 1338192 h 1539089"/>
              <a:gd name="connsiteX55" fmla="*/ 950700 w 1798403"/>
              <a:gd name="connsiteY55" fmla="*/ 1086133 h 1539089"/>
              <a:gd name="connsiteX56" fmla="*/ 950700 w 1798403"/>
              <a:gd name="connsiteY56" fmla="*/ 1054938 h 1539089"/>
              <a:gd name="connsiteX57" fmla="*/ 981850 w 1798403"/>
              <a:gd name="connsiteY57" fmla="*/ 1054938 h 1539089"/>
              <a:gd name="connsiteX58" fmla="*/ 1197408 w 1798403"/>
              <a:gd name="connsiteY58" fmla="*/ 1270810 h 1539089"/>
              <a:gd name="connsiteX59" fmla="*/ 1247248 w 1798403"/>
              <a:gd name="connsiteY59" fmla="*/ 1270810 h 1539089"/>
              <a:gd name="connsiteX60" fmla="*/ 1250986 w 1798403"/>
              <a:gd name="connsiteY60" fmla="*/ 1265818 h 1539089"/>
              <a:gd name="connsiteX61" fmla="*/ 1260954 w 1798403"/>
              <a:gd name="connsiteY61" fmla="*/ 1240862 h 1539089"/>
              <a:gd name="connsiteX62" fmla="*/ 1250986 w 1798403"/>
              <a:gd name="connsiteY62" fmla="*/ 1217154 h 1539089"/>
              <a:gd name="connsiteX63" fmla="*/ 1121402 w 1798403"/>
              <a:gd name="connsiteY63" fmla="*/ 1086133 h 1539089"/>
              <a:gd name="connsiteX64" fmla="*/ 1097728 w 1798403"/>
              <a:gd name="connsiteY64" fmla="*/ 1063673 h 1539089"/>
              <a:gd name="connsiteX65" fmla="*/ 1082776 w 1798403"/>
              <a:gd name="connsiteY65" fmla="*/ 1048699 h 1539089"/>
              <a:gd name="connsiteX66" fmla="*/ 878431 w 1798403"/>
              <a:gd name="connsiteY66" fmla="*/ 963848 h 1539089"/>
              <a:gd name="connsiteX67" fmla="*/ 872201 w 1798403"/>
              <a:gd name="connsiteY67" fmla="*/ 962600 h 1539089"/>
              <a:gd name="connsiteX68" fmla="*/ 813639 w 1798403"/>
              <a:gd name="connsiteY68" fmla="*/ 1033725 h 1539089"/>
              <a:gd name="connsiteX69" fmla="*/ 722681 w 1798403"/>
              <a:gd name="connsiteY69" fmla="*/ 1096116 h 1539089"/>
              <a:gd name="connsiteX70" fmla="*/ 690285 w 1798403"/>
              <a:gd name="connsiteY70" fmla="*/ 1091125 h 1539089"/>
              <a:gd name="connsiteX71" fmla="*/ 645429 w 1798403"/>
              <a:gd name="connsiteY71" fmla="*/ 1057434 h 1539089"/>
              <a:gd name="connsiteX72" fmla="*/ 631723 w 1798403"/>
              <a:gd name="connsiteY72" fmla="*/ 970087 h 1539089"/>
              <a:gd name="connsiteX73" fmla="*/ 763799 w 1798403"/>
              <a:gd name="connsiteY73" fmla="*/ 786658 h 1539089"/>
              <a:gd name="connsiteX74" fmla="*/ 718943 w 1798403"/>
              <a:gd name="connsiteY74" fmla="*/ 752968 h 1539089"/>
              <a:gd name="connsiteX75" fmla="*/ 679071 w 1798403"/>
              <a:gd name="connsiteY75" fmla="*/ 739554 h 1539089"/>
              <a:gd name="connsiteX76" fmla="*/ 990260 w 1798403"/>
              <a:gd name="connsiteY76" fmla="*/ 705814 h 1539089"/>
              <a:gd name="connsiteX77" fmla="*/ 869709 w 1798403"/>
              <a:gd name="connsiteY77" fmla="*/ 750472 h 1539089"/>
              <a:gd name="connsiteX78" fmla="*/ 865971 w 1798403"/>
              <a:gd name="connsiteY78" fmla="*/ 752968 h 1539089"/>
              <a:gd name="connsiteX79" fmla="*/ 864725 w 1798403"/>
              <a:gd name="connsiteY79" fmla="*/ 754215 h 1539089"/>
              <a:gd name="connsiteX80" fmla="*/ 674087 w 1798403"/>
              <a:gd name="connsiteY80" fmla="*/ 983813 h 1539089"/>
              <a:gd name="connsiteX81" fmla="*/ 681563 w 1798403"/>
              <a:gd name="connsiteY81" fmla="*/ 1032478 h 1539089"/>
              <a:gd name="connsiteX82" fmla="*/ 705237 w 1798403"/>
              <a:gd name="connsiteY82" fmla="*/ 1048699 h 1539089"/>
              <a:gd name="connsiteX83" fmla="*/ 771275 w 1798403"/>
              <a:gd name="connsiteY83" fmla="*/ 1018752 h 1539089"/>
              <a:gd name="connsiteX84" fmla="*/ 847281 w 1798403"/>
              <a:gd name="connsiteY84" fmla="*/ 926413 h 1539089"/>
              <a:gd name="connsiteX85" fmla="*/ 910827 w 1798403"/>
              <a:gd name="connsiteY85" fmla="*/ 932653 h 1539089"/>
              <a:gd name="connsiteX86" fmla="*/ 1207376 w 1798403"/>
              <a:gd name="connsiteY86" fmla="*/ 958857 h 1539089"/>
              <a:gd name="connsiteX87" fmla="*/ 1238526 w 1798403"/>
              <a:gd name="connsiteY87" fmla="*/ 963848 h 1539089"/>
              <a:gd name="connsiteX88" fmla="*/ 1234788 w 1798403"/>
              <a:gd name="connsiteY88" fmla="*/ 993795 h 1539089"/>
              <a:gd name="connsiteX89" fmla="*/ 1137600 w 1798403"/>
              <a:gd name="connsiteY89" fmla="*/ 1039964 h 1539089"/>
              <a:gd name="connsiteX90" fmla="*/ 1239772 w 1798403"/>
              <a:gd name="connsiteY90" fmla="*/ 1142285 h 1539089"/>
              <a:gd name="connsiteX91" fmla="*/ 1340698 w 1798403"/>
              <a:gd name="connsiteY91" fmla="*/ 1064921 h 1539089"/>
              <a:gd name="connsiteX92" fmla="*/ 1355650 w 1798403"/>
              <a:gd name="connsiteY92" fmla="*/ 1039964 h 1539089"/>
              <a:gd name="connsiteX93" fmla="*/ 1348174 w 1798403"/>
              <a:gd name="connsiteY93" fmla="*/ 1012513 h 1539089"/>
              <a:gd name="connsiteX94" fmla="*/ 1192424 w 1798403"/>
              <a:gd name="connsiteY94" fmla="*/ 810367 h 1539089"/>
              <a:gd name="connsiteX95" fmla="*/ 1186194 w 1798403"/>
              <a:gd name="connsiteY95" fmla="*/ 804128 h 1539089"/>
              <a:gd name="connsiteX96" fmla="*/ 1179964 w 1798403"/>
              <a:gd name="connsiteY96" fmla="*/ 794145 h 1539089"/>
              <a:gd name="connsiteX97" fmla="*/ 1178718 w 1798403"/>
              <a:gd name="connsiteY97" fmla="*/ 791650 h 1539089"/>
              <a:gd name="connsiteX98" fmla="*/ 990260 w 1798403"/>
              <a:gd name="connsiteY98" fmla="*/ 705814 h 1539089"/>
              <a:gd name="connsiteX99" fmla="*/ 1313164 w 1798403"/>
              <a:gd name="connsiteY99" fmla="*/ 696261 h 1539089"/>
              <a:gd name="connsiteX100" fmla="*/ 1320263 w 1798403"/>
              <a:gd name="connsiteY100" fmla="*/ 700587 h 1539089"/>
              <a:gd name="connsiteX101" fmla="*/ 1368214 w 1798403"/>
              <a:gd name="connsiteY101" fmla="*/ 756203 h 1539089"/>
              <a:gd name="connsiteX102" fmla="*/ 1365691 w 1798403"/>
              <a:gd name="connsiteY102" fmla="*/ 772271 h 1539089"/>
              <a:gd name="connsiteX103" fmla="*/ 1346762 w 1798403"/>
              <a:gd name="connsiteY103" fmla="*/ 787102 h 1539089"/>
              <a:gd name="connsiteX104" fmla="*/ 1330358 w 1798403"/>
              <a:gd name="connsiteY104" fmla="*/ 785866 h 1539089"/>
              <a:gd name="connsiteX105" fmla="*/ 1283668 w 1798403"/>
              <a:gd name="connsiteY105" fmla="*/ 730249 h 1539089"/>
              <a:gd name="connsiteX106" fmla="*/ 1284930 w 1798403"/>
              <a:gd name="connsiteY106" fmla="*/ 714182 h 1539089"/>
              <a:gd name="connsiteX107" fmla="*/ 1305120 w 1798403"/>
              <a:gd name="connsiteY107" fmla="*/ 699351 h 1539089"/>
              <a:gd name="connsiteX108" fmla="*/ 1313164 w 1798403"/>
              <a:gd name="connsiteY108" fmla="*/ 696261 h 1539089"/>
              <a:gd name="connsiteX109" fmla="*/ 555161 w 1798403"/>
              <a:gd name="connsiteY109" fmla="*/ 632176 h 1539089"/>
              <a:gd name="connsiteX110" fmla="*/ 569905 w 1798403"/>
              <a:gd name="connsiteY110" fmla="*/ 632176 h 1539089"/>
              <a:gd name="connsiteX111" fmla="*/ 588335 w 1798403"/>
              <a:gd name="connsiteY111" fmla="*/ 650607 h 1539089"/>
              <a:gd name="connsiteX112" fmla="*/ 588335 w 1798403"/>
              <a:gd name="connsiteY112" fmla="*/ 666580 h 1539089"/>
              <a:gd name="connsiteX113" fmla="*/ 536731 w 1798403"/>
              <a:gd name="connsiteY113" fmla="*/ 715730 h 1539089"/>
              <a:gd name="connsiteX114" fmla="*/ 521986 w 1798403"/>
              <a:gd name="connsiteY114" fmla="*/ 715730 h 1539089"/>
              <a:gd name="connsiteX115" fmla="*/ 504785 w 1798403"/>
              <a:gd name="connsiteY115" fmla="*/ 698527 h 1539089"/>
              <a:gd name="connsiteX116" fmla="*/ 504785 w 1798403"/>
              <a:gd name="connsiteY116" fmla="*/ 682554 h 1539089"/>
              <a:gd name="connsiteX117" fmla="*/ 1247889 w 1798403"/>
              <a:gd name="connsiteY117" fmla="*/ 625582 h 1539089"/>
              <a:gd name="connsiteX118" fmla="*/ 1259521 w 1798403"/>
              <a:gd name="connsiteY118" fmla="*/ 626874 h 1539089"/>
              <a:gd name="connsiteX119" fmla="*/ 1281494 w 1798403"/>
              <a:gd name="connsiteY119" fmla="*/ 652724 h 1539089"/>
              <a:gd name="connsiteX120" fmla="*/ 1280201 w 1798403"/>
              <a:gd name="connsiteY120" fmla="*/ 664356 h 1539089"/>
              <a:gd name="connsiteX121" fmla="*/ 1254351 w 1798403"/>
              <a:gd name="connsiteY121" fmla="*/ 685036 h 1539089"/>
              <a:gd name="connsiteX122" fmla="*/ 1242719 w 1798403"/>
              <a:gd name="connsiteY122" fmla="*/ 683744 h 1539089"/>
              <a:gd name="connsiteX123" fmla="*/ 1222039 w 1798403"/>
              <a:gd name="connsiteY123" fmla="*/ 657894 h 1539089"/>
              <a:gd name="connsiteX124" fmla="*/ 1223331 w 1798403"/>
              <a:gd name="connsiteY124" fmla="*/ 646262 h 1539089"/>
              <a:gd name="connsiteX125" fmla="*/ 564439 w 1798403"/>
              <a:gd name="connsiteY125" fmla="*/ 558308 h 1539089"/>
              <a:gd name="connsiteX126" fmla="*/ 228018 w 1798403"/>
              <a:gd name="connsiteY126" fmla="*/ 895218 h 1539089"/>
              <a:gd name="connsiteX127" fmla="*/ 291565 w 1798403"/>
              <a:gd name="connsiteY127" fmla="*/ 960104 h 1539089"/>
              <a:gd name="connsiteX128" fmla="*/ 367571 w 1798403"/>
              <a:gd name="connsiteY128" fmla="*/ 960104 h 1539089"/>
              <a:gd name="connsiteX129" fmla="*/ 424887 w 1798403"/>
              <a:gd name="connsiteY129" fmla="*/ 901457 h 1539089"/>
              <a:gd name="connsiteX130" fmla="*/ 438593 w 1798403"/>
              <a:gd name="connsiteY130" fmla="*/ 886483 h 1539089"/>
              <a:gd name="connsiteX131" fmla="*/ 596835 w 1798403"/>
              <a:gd name="connsiteY131" fmla="*/ 728011 h 1539089"/>
              <a:gd name="connsiteX132" fmla="*/ 611787 w 1798403"/>
              <a:gd name="connsiteY132" fmla="*/ 716781 h 1539089"/>
              <a:gd name="connsiteX133" fmla="*/ 659135 w 1798403"/>
              <a:gd name="connsiteY133" fmla="*/ 669364 h 1539089"/>
              <a:gd name="connsiteX134" fmla="*/ 659135 w 1798403"/>
              <a:gd name="connsiteY134" fmla="*/ 651894 h 1539089"/>
              <a:gd name="connsiteX135" fmla="*/ 1263446 w 1798403"/>
              <a:gd name="connsiteY135" fmla="*/ 553317 h 1539089"/>
              <a:gd name="connsiteX136" fmla="*/ 1160028 w 1798403"/>
              <a:gd name="connsiteY136" fmla="*/ 638168 h 1539089"/>
              <a:gd name="connsiteX137" fmla="*/ 1156290 w 1798403"/>
              <a:gd name="connsiteY137" fmla="*/ 646903 h 1539089"/>
              <a:gd name="connsiteX138" fmla="*/ 1158782 w 1798403"/>
              <a:gd name="connsiteY138" fmla="*/ 654390 h 1539089"/>
              <a:gd name="connsiteX139" fmla="*/ 1420442 w 1798403"/>
              <a:gd name="connsiteY139" fmla="*/ 972583 h 1539089"/>
              <a:gd name="connsiteX140" fmla="*/ 1457822 w 1798403"/>
              <a:gd name="connsiteY140" fmla="*/ 992548 h 1539089"/>
              <a:gd name="connsiteX141" fmla="*/ 1496449 w 1798403"/>
              <a:gd name="connsiteY141" fmla="*/ 980069 h 1539089"/>
              <a:gd name="connsiteX142" fmla="*/ 1567471 w 1798403"/>
              <a:gd name="connsiteY142" fmla="*/ 921422 h 1539089"/>
              <a:gd name="connsiteX143" fmla="*/ 1754371 w 1798403"/>
              <a:gd name="connsiteY143" fmla="*/ 51696 h 1539089"/>
              <a:gd name="connsiteX144" fmla="*/ 1277152 w 1798403"/>
              <a:gd name="connsiteY144" fmla="*/ 479696 h 1539089"/>
              <a:gd name="connsiteX145" fmla="*/ 1274660 w 1798403"/>
              <a:gd name="connsiteY145" fmla="*/ 497166 h 1539089"/>
              <a:gd name="connsiteX146" fmla="*/ 1449100 w 1798403"/>
              <a:gd name="connsiteY146" fmla="*/ 709294 h 1539089"/>
              <a:gd name="connsiteX147" fmla="*/ 1623541 w 1798403"/>
              <a:gd name="connsiteY147" fmla="*/ 920174 h 1539089"/>
              <a:gd name="connsiteX148" fmla="*/ 1631017 w 1798403"/>
              <a:gd name="connsiteY148" fmla="*/ 925166 h 1539089"/>
              <a:gd name="connsiteX149" fmla="*/ 1639739 w 1798403"/>
              <a:gd name="connsiteY149" fmla="*/ 922670 h 1539089"/>
              <a:gd name="connsiteX150" fmla="*/ 1718237 w 1798403"/>
              <a:gd name="connsiteY150" fmla="*/ 831580 h 1539089"/>
              <a:gd name="connsiteX151" fmla="*/ 1754371 w 1798403"/>
              <a:gd name="connsiteY151" fmla="*/ 754215 h 1539089"/>
              <a:gd name="connsiteX152" fmla="*/ 44856 w 1798403"/>
              <a:gd name="connsiteY152" fmla="*/ 45457 h 1539089"/>
              <a:gd name="connsiteX153" fmla="*/ 44856 w 1798403"/>
              <a:gd name="connsiteY153" fmla="*/ 708046 h 1539089"/>
              <a:gd name="connsiteX154" fmla="*/ 73514 w 1798403"/>
              <a:gd name="connsiteY154" fmla="*/ 787906 h 1539089"/>
              <a:gd name="connsiteX155" fmla="*/ 154504 w 1798403"/>
              <a:gd name="connsiteY155" fmla="*/ 888979 h 1539089"/>
              <a:gd name="connsiteX156" fmla="*/ 170702 w 1798403"/>
              <a:gd name="connsiteY156" fmla="*/ 888979 h 1539089"/>
              <a:gd name="connsiteX157" fmla="*/ 558209 w 1798403"/>
              <a:gd name="connsiteY157" fmla="*/ 500909 h 1539089"/>
              <a:gd name="connsiteX158" fmla="*/ 560701 w 1798403"/>
              <a:gd name="connsiteY158" fmla="*/ 492174 h 1539089"/>
              <a:gd name="connsiteX159" fmla="*/ 558209 w 1798403"/>
              <a:gd name="connsiteY159" fmla="*/ 483440 h 1539089"/>
              <a:gd name="connsiteX160" fmla="*/ 50775 w 1798403"/>
              <a:gd name="connsiteY160" fmla="*/ 380 h 1539089"/>
              <a:gd name="connsiteX161" fmla="*/ 73514 w 1798403"/>
              <a:gd name="connsiteY161" fmla="*/ 10519 h 1539089"/>
              <a:gd name="connsiteX162" fmla="*/ 589359 w 1798403"/>
              <a:gd name="connsiteY162" fmla="*/ 452244 h 1539089"/>
              <a:gd name="connsiteX163" fmla="*/ 606803 w 1798403"/>
              <a:gd name="connsiteY163" fmla="*/ 492174 h 1539089"/>
              <a:gd name="connsiteX164" fmla="*/ 594343 w 1798403"/>
              <a:gd name="connsiteY164" fmla="*/ 525865 h 1539089"/>
              <a:gd name="connsiteX165" fmla="*/ 690285 w 1798403"/>
              <a:gd name="connsiteY165" fmla="*/ 620699 h 1539089"/>
              <a:gd name="connsiteX166" fmla="*/ 694023 w 1798403"/>
              <a:gd name="connsiteY166" fmla="*/ 696816 h 1539089"/>
              <a:gd name="connsiteX167" fmla="*/ 745109 w 1798403"/>
              <a:gd name="connsiteY167" fmla="*/ 716781 h 1539089"/>
              <a:gd name="connsiteX168" fmla="*/ 796195 w 1798403"/>
              <a:gd name="connsiteY168" fmla="*/ 755463 h 1539089"/>
              <a:gd name="connsiteX169" fmla="*/ 837313 w 1798403"/>
              <a:gd name="connsiteY169" fmla="*/ 719277 h 1539089"/>
              <a:gd name="connsiteX170" fmla="*/ 839805 w 1798403"/>
              <a:gd name="connsiteY170" fmla="*/ 718029 h 1539089"/>
              <a:gd name="connsiteX171" fmla="*/ 842297 w 1798403"/>
              <a:gd name="connsiteY171" fmla="*/ 715533 h 1539089"/>
              <a:gd name="connsiteX172" fmla="*/ 1133862 w 1798403"/>
              <a:gd name="connsiteY172" fmla="*/ 695568 h 1539089"/>
              <a:gd name="connsiteX173" fmla="*/ 1123894 w 1798403"/>
              <a:gd name="connsiteY173" fmla="*/ 683090 h 1539089"/>
              <a:gd name="connsiteX174" fmla="*/ 1111434 w 1798403"/>
              <a:gd name="connsiteY174" fmla="*/ 641912 h 1539089"/>
              <a:gd name="connsiteX175" fmla="*/ 1131370 w 1798403"/>
              <a:gd name="connsiteY175" fmla="*/ 604477 h 1539089"/>
              <a:gd name="connsiteX176" fmla="*/ 1236034 w 1798403"/>
              <a:gd name="connsiteY176" fmla="*/ 518378 h 1539089"/>
              <a:gd name="connsiteX177" fmla="*/ 1248494 w 1798403"/>
              <a:gd name="connsiteY177" fmla="*/ 447253 h 1539089"/>
              <a:gd name="connsiteX178" fmla="*/ 1729451 w 1798403"/>
              <a:gd name="connsiteY178" fmla="*/ 14262 h 1539089"/>
              <a:gd name="connsiteX179" fmla="*/ 1776799 w 1798403"/>
              <a:gd name="connsiteY179" fmla="*/ 11766 h 1539089"/>
              <a:gd name="connsiteX180" fmla="*/ 1797981 w 1798403"/>
              <a:gd name="connsiteY180" fmla="*/ 52944 h 1539089"/>
              <a:gd name="connsiteX181" fmla="*/ 1797981 w 1798403"/>
              <a:gd name="connsiteY181" fmla="*/ 755463 h 1539089"/>
              <a:gd name="connsiteX182" fmla="*/ 1797981 w 1798403"/>
              <a:gd name="connsiteY182" fmla="*/ 756711 h 1539089"/>
              <a:gd name="connsiteX183" fmla="*/ 1750633 w 1798403"/>
              <a:gd name="connsiteY183" fmla="*/ 861527 h 1539089"/>
              <a:gd name="connsiteX184" fmla="*/ 1668397 w 1798403"/>
              <a:gd name="connsiteY184" fmla="*/ 956361 h 1539089"/>
              <a:gd name="connsiteX185" fmla="*/ 1633509 w 1798403"/>
              <a:gd name="connsiteY185" fmla="*/ 970087 h 1539089"/>
              <a:gd name="connsiteX186" fmla="*/ 1627279 w 1798403"/>
              <a:gd name="connsiteY186" fmla="*/ 970087 h 1539089"/>
              <a:gd name="connsiteX187" fmla="*/ 1596129 w 1798403"/>
              <a:gd name="connsiteY187" fmla="*/ 955113 h 1539089"/>
              <a:gd name="connsiteX188" fmla="*/ 1523861 w 1798403"/>
              <a:gd name="connsiteY188" fmla="*/ 1013760 h 1539089"/>
              <a:gd name="connsiteX189" fmla="*/ 1461560 w 1798403"/>
              <a:gd name="connsiteY189" fmla="*/ 1037469 h 1539089"/>
              <a:gd name="connsiteX190" fmla="*/ 1452838 w 1798403"/>
              <a:gd name="connsiteY190" fmla="*/ 1036221 h 1539089"/>
              <a:gd name="connsiteX191" fmla="*/ 1395522 w 1798403"/>
              <a:gd name="connsiteY191" fmla="*/ 1011265 h 1539089"/>
              <a:gd name="connsiteX192" fmla="*/ 1399260 w 1798403"/>
              <a:gd name="connsiteY192" fmla="*/ 1046203 h 1539089"/>
              <a:gd name="connsiteX193" fmla="*/ 1368110 w 1798403"/>
              <a:gd name="connsiteY193" fmla="*/ 1099859 h 1539089"/>
              <a:gd name="connsiteX194" fmla="*/ 1270922 w 1798403"/>
              <a:gd name="connsiteY194" fmla="*/ 1174728 h 1539089"/>
              <a:gd name="connsiteX195" fmla="*/ 1282136 w 1798403"/>
              <a:gd name="connsiteY195" fmla="*/ 1185958 h 1539089"/>
              <a:gd name="connsiteX196" fmla="*/ 1282136 w 1798403"/>
              <a:gd name="connsiteY196" fmla="*/ 1298262 h 1539089"/>
              <a:gd name="connsiteX197" fmla="*/ 1278398 w 1798403"/>
              <a:gd name="connsiteY197" fmla="*/ 1302005 h 1539089"/>
              <a:gd name="connsiteX198" fmla="*/ 1244756 w 1798403"/>
              <a:gd name="connsiteY198" fmla="*/ 1321970 h 1539089"/>
              <a:gd name="connsiteX199" fmla="*/ 1260954 w 1798403"/>
              <a:gd name="connsiteY199" fmla="*/ 1365643 h 1539089"/>
              <a:gd name="connsiteX200" fmla="*/ 1239772 w 1798403"/>
              <a:gd name="connsiteY200" fmla="*/ 1425538 h 1539089"/>
              <a:gd name="connsiteX201" fmla="*/ 1236034 w 1798403"/>
              <a:gd name="connsiteY201" fmla="*/ 1430530 h 1539089"/>
              <a:gd name="connsiteX202" fmla="*/ 1182456 w 1798403"/>
              <a:gd name="connsiteY202" fmla="*/ 1451743 h 1539089"/>
              <a:gd name="connsiteX203" fmla="*/ 1176226 w 1798403"/>
              <a:gd name="connsiteY203" fmla="*/ 1450495 h 1539089"/>
              <a:gd name="connsiteX204" fmla="*/ 1131370 w 1798403"/>
              <a:gd name="connsiteY204" fmla="*/ 1435521 h 1539089"/>
              <a:gd name="connsiteX205" fmla="*/ 1112680 w 1798403"/>
              <a:gd name="connsiteY205" fmla="*/ 1469212 h 1539089"/>
              <a:gd name="connsiteX206" fmla="*/ 1107696 w 1798403"/>
              <a:gd name="connsiteY206" fmla="*/ 1472955 h 1539089"/>
              <a:gd name="connsiteX207" fmla="*/ 1051626 w 1798403"/>
              <a:gd name="connsiteY207" fmla="*/ 1496664 h 1539089"/>
              <a:gd name="connsiteX208" fmla="*/ 1004278 w 1798403"/>
              <a:gd name="connsiteY208" fmla="*/ 1480442 h 1539089"/>
              <a:gd name="connsiteX209" fmla="*/ 986834 w 1798403"/>
              <a:gd name="connsiteY209" fmla="*/ 1509142 h 1539089"/>
              <a:gd name="connsiteX210" fmla="*/ 979358 w 1798403"/>
              <a:gd name="connsiteY210" fmla="*/ 1517877 h 1539089"/>
              <a:gd name="connsiteX211" fmla="*/ 923288 w 1798403"/>
              <a:gd name="connsiteY211" fmla="*/ 1539089 h 1539089"/>
              <a:gd name="connsiteX212" fmla="*/ 869709 w 1798403"/>
              <a:gd name="connsiteY212" fmla="*/ 1517877 h 1539089"/>
              <a:gd name="connsiteX213" fmla="*/ 849773 w 1798403"/>
              <a:gd name="connsiteY213" fmla="*/ 1496664 h 1539089"/>
              <a:gd name="connsiteX214" fmla="*/ 831083 w 1798403"/>
              <a:gd name="connsiteY214" fmla="*/ 1511638 h 1539089"/>
              <a:gd name="connsiteX215" fmla="*/ 793703 w 1798403"/>
              <a:gd name="connsiteY215" fmla="*/ 1522868 h 1539089"/>
              <a:gd name="connsiteX216" fmla="*/ 737633 w 1798403"/>
              <a:gd name="connsiteY216" fmla="*/ 1496664 h 1539089"/>
              <a:gd name="connsiteX217" fmla="*/ 731403 w 1798403"/>
              <a:gd name="connsiteY217" fmla="*/ 1487929 h 1539089"/>
              <a:gd name="connsiteX218" fmla="*/ 717697 w 1798403"/>
              <a:gd name="connsiteY218" fmla="*/ 1456734 h 1539089"/>
              <a:gd name="connsiteX219" fmla="*/ 708975 w 1798403"/>
              <a:gd name="connsiteY219" fmla="*/ 1457982 h 1539089"/>
              <a:gd name="connsiteX220" fmla="*/ 695269 w 1798403"/>
              <a:gd name="connsiteY220" fmla="*/ 1456734 h 1539089"/>
              <a:gd name="connsiteX221" fmla="*/ 651659 w 1798403"/>
              <a:gd name="connsiteY221" fmla="*/ 1428034 h 1539089"/>
              <a:gd name="connsiteX222" fmla="*/ 647921 w 1798403"/>
              <a:gd name="connsiteY222" fmla="*/ 1423043 h 1539089"/>
              <a:gd name="connsiteX223" fmla="*/ 632969 w 1798403"/>
              <a:gd name="connsiteY223" fmla="*/ 1388104 h 1539089"/>
              <a:gd name="connsiteX224" fmla="*/ 626739 w 1798403"/>
              <a:gd name="connsiteY224" fmla="*/ 1388104 h 1539089"/>
              <a:gd name="connsiteX225" fmla="*/ 615525 w 1798403"/>
              <a:gd name="connsiteY225" fmla="*/ 1388104 h 1539089"/>
              <a:gd name="connsiteX226" fmla="*/ 569423 w 1798403"/>
              <a:gd name="connsiteY226" fmla="*/ 1360652 h 1539089"/>
              <a:gd name="connsiteX227" fmla="*/ 565685 w 1798403"/>
              <a:gd name="connsiteY227" fmla="*/ 1355661 h 1539089"/>
              <a:gd name="connsiteX228" fmla="*/ 551979 w 1798403"/>
              <a:gd name="connsiteY228" fmla="*/ 1304501 h 1539089"/>
              <a:gd name="connsiteX229" fmla="*/ 564439 w 1798403"/>
              <a:gd name="connsiteY229" fmla="*/ 1272058 h 1539089"/>
              <a:gd name="connsiteX230" fmla="*/ 540765 w 1798403"/>
              <a:gd name="connsiteY230" fmla="*/ 1250845 h 1539089"/>
              <a:gd name="connsiteX231" fmla="*/ 537027 w 1798403"/>
              <a:gd name="connsiteY231" fmla="*/ 1247101 h 1539089"/>
              <a:gd name="connsiteX232" fmla="*/ 520829 w 1798403"/>
              <a:gd name="connsiteY232" fmla="*/ 1198437 h 1539089"/>
              <a:gd name="connsiteX233" fmla="*/ 527059 w 1798403"/>
              <a:gd name="connsiteY233" fmla="*/ 1173480 h 1539089"/>
              <a:gd name="connsiteX234" fmla="*/ 438593 w 1798403"/>
              <a:gd name="connsiteY234" fmla="*/ 1084886 h 1539089"/>
              <a:gd name="connsiteX235" fmla="*/ 397475 w 1798403"/>
              <a:gd name="connsiteY235" fmla="*/ 992548 h 1539089"/>
              <a:gd name="connsiteX236" fmla="*/ 328945 w 1798403"/>
              <a:gd name="connsiteY236" fmla="*/ 1019999 h 1539089"/>
              <a:gd name="connsiteX237" fmla="*/ 260414 w 1798403"/>
              <a:gd name="connsiteY237" fmla="*/ 991300 h 1539089"/>
              <a:gd name="connsiteX238" fmla="*/ 194376 w 1798403"/>
              <a:gd name="connsiteY238" fmla="*/ 926413 h 1539089"/>
              <a:gd name="connsiteX239" fmla="*/ 161980 w 1798403"/>
              <a:gd name="connsiteY239" fmla="*/ 936396 h 1539089"/>
              <a:gd name="connsiteX240" fmla="*/ 122108 w 1798403"/>
              <a:gd name="connsiteY240" fmla="*/ 920174 h 1539089"/>
              <a:gd name="connsiteX241" fmla="*/ 120862 w 1798403"/>
              <a:gd name="connsiteY241" fmla="*/ 917679 h 1539089"/>
              <a:gd name="connsiteX242" fmla="*/ 38626 w 1798403"/>
              <a:gd name="connsiteY242" fmla="*/ 816606 h 1539089"/>
              <a:gd name="connsiteX243" fmla="*/ 0 w 1798403"/>
              <a:gd name="connsiteY243" fmla="*/ 708046 h 1539089"/>
              <a:gd name="connsiteX244" fmla="*/ 0 w 1798403"/>
              <a:gd name="connsiteY244" fmla="*/ 44210 h 1539089"/>
              <a:gd name="connsiteX245" fmla="*/ 26166 w 1798403"/>
              <a:gd name="connsiteY245" fmla="*/ 4280 h 1539089"/>
              <a:gd name="connsiteX246" fmla="*/ 50775 w 1798403"/>
              <a:gd name="connsiteY246" fmla="*/ 380 h 153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798403" h="1539089">
                <a:moveTo>
                  <a:pt x="776259" y="1423043"/>
                </a:moveTo>
                <a:lnTo>
                  <a:pt x="768783" y="1428034"/>
                </a:lnTo>
                <a:cubicBezTo>
                  <a:pt x="758815" y="1435521"/>
                  <a:pt x="758815" y="1450495"/>
                  <a:pt x="766291" y="1460477"/>
                </a:cubicBezTo>
                <a:lnTo>
                  <a:pt x="772521" y="1469212"/>
                </a:lnTo>
                <a:cubicBezTo>
                  <a:pt x="781243" y="1479194"/>
                  <a:pt x="796195" y="1482938"/>
                  <a:pt x="804917" y="1475451"/>
                </a:cubicBezTo>
                <a:lnTo>
                  <a:pt x="817377" y="1465468"/>
                </a:lnTo>
                <a:lnTo>
                  <a:pt x="779997" y="1428034"/>
                </a:lnTo>
                <a:close/>
                <a:moveTo>
                  <a:pt x="701499" y="1349422"/>
                </a:moveTo>
                <a:lnTo>
                  <a:pt x="682809" y="1363148"/>
                </a:lnTo>
                <a:cubicBezTo>
                  <a:pt x="677825" y="1366891"/>
                  <a:pt x="676579" y="1373130"/>
                  <a:pt x="676579" y="1376874"/>
                </a:cubicBezTo>
                <a:cubicBezTo>
                  <a:pt x="676579" y="1383113"/>
                  <a:pt x="679071" y="1390600"/>
                  <a:pt x="684055" y="1396839"/>
                </a:cubicBezTo>
                <a:lnTo>
                  <a:pt x="686547" y="1401830"/>
                </a:lnTo>
                <a:cubicBezTo>
                  <a:pt x="691531" y="1408069"/>
                  <a:pt x="697761" y="1411813"/>
                  <a:pt x="703991" y="1413060"/>
                </a:cubicBezTo>
                <a:cubicBezTo>
                  <a:pt x="707729" y="1414308"/>
                  <a:pt x="713959" y="1414308"/>
                  <a:pt x="720189" y="1409317"/>
                </a:cubicBezTo>
                <a:lnTo>
                  <a:pt x="741371" y="1393095"/>
                </a:lnTo>
                <a:lnTo>
                  <a:pt x="743863" y="1391848"/>
                </a:lnTo>
                <a:close/>
                <a:moveTo>
                  <a:pt x="627985" y="1274553"/>
                </a:moveTo>
                <a:lnTo>
                  <a:pt x="605557" y="1292023"/>
                </a:lnTo>
                <a:cubicBezTo>
                  <a:pt x="600573" y="1295766"/>
                  <a:pt x="596835" y="1302005"/>
                  <a:pt x="595589" y="1308244"/>
                </a:cubicBezTo>
                <a:cubicBezTo>
                  <a:pt x="594343" y="1315731"/>
                  <a:pt x="596835" y="1323218"/>
                  <a:pt x="601819" y="1329457"/>
                </a:cubicBezTo>
                <a:lnTo>
                  <a:pt x="604311" y="1333200"/>
                </a:lnTo>
                <a:cubicBezTo>
                  <a:pt x="609295" y="1339439"/>
                  <a:pt x="615525" y="1343183"/>
                  <a:pt x="623001" y="1343183"/>
                </a:cubicBezTo>
                <a:cubicBezTo>
                  <a:pt x="629231" y="1344431"/>
                  <a:pt x="635461" y="1343183"/>
                  <a:pt x="641691" y="1339439"/>
                </a:cubicBezTo>
                <a:lnTo>
                  <a:pt x="670349" y="1316979"/>
                </a:lnTo>
                <a:close/>
                <a:moveTo>
                  <a:pt x="570669" y="1218402"/>
                </a:moveTo>
                <a:cubicBezTo>
                  <a:pt x="571915" y="1218402"/>
                  <a:pt x="571915" y="1219649"/>
                  <a:pt x="571915" y="1219649"/>
                </a:cubicBezTo>
                <a:lnTo>
                  <a:pt x="575653" y="1224641"/>
                </a:lnTo>
                <a:cubicBezTo>
                  <a:pt x="578145" y="1228384"/>
                  <a:pt x="581883" y="1230880"/>
                  <a:pt x="586867" y="1233375"/>
                </a:cubicBezTo>
                <a:close/>
                <a:moveTo>
                  <a:pt x="679071" y="739554"/>
                </a:moveTo>
                <a:cubicBezTo>
                  <a:pt x="665054" y="739242"/>
                  <a:pt x="651036" y="742985"/>
                  <a:pt x="639199" y="750472"/>
                </a:cubicBezTo>
                <a:lnTo>
                  <a:pt x="458529" y="931405"/>
                </a:lnTo>
                <a:cubicBezTo>
                  <a:pt x="433609" y="970087"/>
                  <a:pt x="436101" y="1021247"/>
                  <a:pt x="469743" y="1053690"/>
                </a:cubicBezTo>
                <a:lnTo>
                  <a:pt x="727665" y="1311988"/>
                </a:lnTo>
                <a:lnTo>
                  <a:pt x="812393" y="1395591"/>
                </a:lnTo>
                <a:lnTo>
                  <a:pt x="900859" y="1485433"/>
                </a:lnTo>
                <a:cubicBezTo>
                  <a:pt x="914565" y="1499159"/>
                  <a:pt x="934502" y="1499159"/>
                  <a:pt x="946962" y="1485433"/>
                </a:cubicBezTo>
                <a:lnTo>
                  <a:pt x="954438" y="1477947"/>
                </a:lnTo>
                <a:cubicBezTo>
                  <a:pt x="960668" y="1471708"/>
                  <a:pt x="964406" y="1462973"/>
                  <a:pt x="964406" y="1455486"/>
                </a:cubicBezTo>
                <a:cubicBezTo>
                  <a:pt x="964406" y="1446751"/>
                  <a:pt x="960668" y="1438017"/>
                  <a:pt x="954438" y="1431778"/>
                </a:cubicBezTo>
                <a:lnTo>
                  <a:pt x="779997" y="1257084"/>
                </a:lnTo>
                <a:cubicBezTo>
                  <a:pt x="772521" y="1248349"/>
                  <a:pt x="772521" y="1234623"/>
                  <a:pt x="779997" y="1225888"/>
                </a:cubicBezTo>
                <a:cubicBezTo>
                  <a:pt x="789965" y="1217154"/>
                  <a:pt x="803671" y="1217154"/>
                  <a:pt x="812393" y="1225888"/>
                </a:cubicBezTo>
                <a:lnTo>
                  <a:pt x="1027952" y="1441760"/>
                </a:lnTo>
                <a:cubicBezTo>
                  <a:pt x="1040412" y="1454238"/>
                  <a:pt x="1062840" y="1454238"/>
                  <a:pt x="1076546" y="1441760"/>
                </a:cubicBezTo>
                <a:lnTo>
                  <a:pt x="1080284" y="1436769"/>
                </a:lnTo>
                <a:cubicBezTo>
                  <a:pt x="1087760" y="1430530"/>
                  <a:pt x="1091498" y="1421795"/>
                  <a:pt x="1091498" y="1411813"/>
                </a:cubicBezTo>
                <a:cubicBezTo>
                  <a:pt x="1091498" y="1403078"/>
                  <a:pt x="1087760" y="1394343"/>
                  <a:pt x="1080284" y="1388104"/>
                </a:cubicBezTo>
                <a:lnTo>
                  <a:pt x="865971" y="1172233"/>
                </a:lnTo>
                <a:cubicBezTo>
                  <a:pt x="857249" y="1163498"/>
                  <a:pt x="857249" y="1148524"/>
                  <a:pt x="865971" y="1141037"/>
                </a:cubicBezTo>
                <a:cubicBezTo>
                  <a:pt x="874693" y="1132303"/>
                  <a:pt x="888399" y="1132303"/>
                  <a:pt x="897121" y="1141037"/>
                </a:cubicBezTo>
                <a:lnTo>
                  <a:pt x="1112680" y="1355661"/>
                </a:lnTo>
                <a:lnTo>
                  <a:pt x="1148814" y="1391848"/>
                </a:lnTo>
                <a:cubicBezTo>
                  <a:pt x="1165012" y="1409317"/>
                  <a:pt x="1189932" y="1411813"/>
                  <a:pt x="1203638" y="1398087"/>
                </a:cubicBezTo>
                <a:lnTo>
                  <a:pt x="1208622" y="1394343"/>
                </a:lnTo>
                <a:cubicBezTo>
                  <a:pt x="1222328" y="1380617"/>
                  <a:pt x="1219836" y="1355661"/>
                  <a:pt x="1202392" y="1338192"/>
                </a:cubicBezTo>
                <a:lnTo>
                  <a:pt x="950700" y="1086133"/>
                </a:lnTo>
                <a:cubicBezTo>
                  <a:pt x="941978" y="1077399"/>
                  <a:pt x="941978" y="1063673"/>
                  <a:pt x="950700" y="1054938"/>
                </a:cubicBezTo>
                <a:cubicBezTo>
                  <a:pt x="959422" y="1047451"/>
                  <a:pt x="974374" y="1047451"/>
                  <a:pt x="981850" y="1054938"/>
                </a:cubicBezTo>
                <a:lnTo>
                  <a:pt x="1197408" y="1270810"/>
                </a:lnTo>
                <a:cubicBezTo>
                  <a:pt x="1211114" y="1284536"/>
                  <a:pt x="1233542" y="1284536"/>
                  <a:pt x="1247248" y="1270810"/>
                </a:cubicBezTo>
                <a:lnTo>
                  <a:pt x="1250986" y="1265818"/>
                </a:lnTo>
                <a:cubicBezTo>
                  <a:pt x="1258462" y="1259579"/>
                  <a:pt x="1260954" y="1250845"/>
                  <a:pt x="1260954" y="1240862"/>
                </a:cubicBezTo>
                <a:cubicBezTo>
                  <a:pt x="1260954" y="1232128"/>
                  <a:pt x="1258462" y="1223393"/>
                  <a:pt x="1250986" y="1217154"/>
                </a:cubicBezTo>
                <a:lnTo>
                  <a:pt x="1121402" y="1086133"/>
                </a:lnTo>
                <a:lnTo>
                  <a:pt x="1097728" y="1063673"/>
                </a:lnTo>
                <a:lnTo>
                  <a:pt x="1082776" y="1048699"/>
                </a:lnTo>
                <a:cubicBezTo>
                  <a:pt x="1008016" y="1049947"/>
                  <a:pt x="932010" y="1022495"/>
                  <a:pt x="878431" y="963848"/>
                </a:cubicBezTo>
                <a:cubicBezTo>
                  <a:pt x="877185" y="961352"/>
                  <a:pt x="874693" y="961352"/>
                  <a:pt x="872201" y="962600"/>
                </a:cubicBezTo>
                <a:cubicBezTo>
                  <a:pt x="856003" y="975078"/>
                  <a:pt x="826099" y="1000034"/>
                  <a:pt x="813639" y="1033725"/>
                </a:cubicBezTo>
                <a:cubicBezTo>
                  <a:pt x="799933" y="1071160"/>
                  <a:pt x="762553" y="1096116"/>
                  <a:pt x="722681" y="1096116"/>
                </a:cubicBezTo>
                <a:cubicBezTo>
                  <a:pt x="711467" y="1096116"/>
                  <a:pt x="701499" y="1094868"/>
                  <a:pt x="690285" y="1091125"/>
                </a:cubicBezTo>
                <a:cubicBezTo>
                  <a:pt x="672841" y="1084886"/>
                  <a:pt x="656643" y="1073655"/>
                  <a:pt x="645429" y="1057434"/>
                </a:cubicBezTo>
                <a:cubicBezTo>
                  <a:pt x="625493" y="1033725"/>
                  <a:pt x="620509" y="1000034"/>
                  <a:pt x="631723" y="970087"/>
                </a:cubicBezTo>
                <a:cubicBezTo>
                  <a:pt x="654151" y="905201"/>
                  <a:pt x="713959" y="835323"/>
                  <a:pt x="763799" y="786658"/>
                </a:cubicBezTo>
                <a:lnTo>
                  <a:pt x="718943" y="752968"/>
                </a:lnTo>
                <a:cubicBezTo>
                  <a:pt x="707106" y="744233"/>
                  <a:pt x="693089" y="739866"/>
                  <a:pt x="679071" y="739554"/>
                </a:cubicBezTo>
                <a:close/>
                <a:moveTo>
                  <a:pt x="990260" y="705814"/>
                </a:moveTo>
                <a:cubicBezTo>
                  <a:pt x="947799" y="708242"/>
                  <a:pt x="905688" y="722864"/>
                  <a:pt x="869709" y="750472"/>
                </a:cubicBezTo>
                <a:cubicBezTo>
                  <a:pt x="868463" y="751720"/>
                  <a:pt x="867217" y="751720"/>
                  <a:pt x="865971" y="752968"/>
                </a:cubicBezTo>
                <a:cubicBezTo>
                  <a:pt x="865971" y="752968"/>
                  <a:pt x="865971" y="754215"/>
                  <a:pt x="864725" y="754215"/>
                </a:cubicBezTo>
                <a:cubicBezTo>
                  <a:pt x="838559" y="775428"/>
                  <a:pt x="706483" y="888979"/>
                  <a:pt x="674087" y="983813"/>
                </a:cubicBezTo>
                <a:cubicBezTo>
                  <a:pt x="667857" y="1000034"/>
                  <a:pt x="670349" y="1018752"/>
                  <a:pt x="681563" y="1032478"/>
                </a:cubicBezTo>
                <a:cubicBezTo>
                  <a:pt x="687793" y="1038717"/>
                  <a:pt x="695269" y="1044956"/>
                  <a:pt x="705237" y="1048699"/>
                </a:cubicBezTo>
                <a:cubicBezTo>
                  <a:pt x="732649" y="1057434"/>
                  <a:pt x="762553" y="1043708"/>
                  <a:pt x="771275" y="1018752"/>
                </a:cubicBezTo>
                <a:cubicBezTo>
                  <a:pt x="787473" y="975078"/>
                  <a:pt x="822361" y="945131"/>
                  <a:pt x="847281" y="926413"/>
                </a:cubicBezTo>
                <a:cubicBezTo>
                  <a:pt x="865971" y="912688"/>
                  <a:pt x="894629" y="915183"/>
                  <a:pt x="910827" y="932653"/>
                </a:cubicBezTo>
                <a:cubicBezTo>
                  <a:pt x="986834" y="1016256"/>
                  <a:pt x="1117664" y="1028734"/>
                  <a:pt x="1207376" y="958857"/>
                </a:cubicBezTo>
                <a:cubicBezTo>
                  <a:pt x="1217344" y="951370"/>
                  <a:pt x="1231050" y="953865"/>
                  <a:pt x="1238526" y="963848"/>
                </a:cubicBezTo>
                <a:cubicBezTo>
                  <a:pt x="1246002" y="972583"/>
                  <a:pt x="1244756" y="986308"/>
                  <a:pt x="1234788" y="993795"/>
                </a:cubicBezTo>
                <a:cubicBezTo>
                  <a:pt x="1204884" y="1017504"/>
                  <a:pt x="1172488" y="1032478"/>
                  <a:pt x="1137600" y="1039964"/>
                </a:cubicBezTo>
                <a:lnTo>
                  <a:pt x="1239772" y="1142285"/>
                </a:lnTo>
                <a:lnTo>
                  <a:pt x="1340698" y="1064921"/>
                </a:lnTo>
                <a:cubicBezTo>
                  <a:pt x="1349420" y="1058682"/>
                  <a:pt x="1354404" y="1049947"/>
                  <a:pt x="1355650" y="1039964"/>
                </a:cubicBezTo>
                <a:cubicBezTo>
                  <a:pt x="1356896" y="1031230"/>
                  <a:pt x="1354404" y="1021247"/>
                  <a:pt x="1348174" y="1012513"/>
                </a:cubicBezTo>
                <a:lnTo>
                  <a:pt x="1192424" y="810367"/>
                </a:lnTo>
                <a:cubicBezTo>
                  <a:pt x="1189932" y="807871"/>
                  <a:pt x="1188686" y="805376"/>
                  <a:pt x="1186194" y="804128"/>
                </a:cubicBezTo>
                <a:cubicBezTo>
                  <a:pt x="1184948" y="800384"/>
                  <a:pt x="1182456" y="796641"/>
                  <a:pt x="1179964" y="794145"/>
                </a:cubicBezTo>
                <a:cubicBezTo>
                  <a:pt x="1179964" y="792898"/>
                  <a:pt x="1178718" y="791650"/>
                  <a:pt x="1178718" y="791650"/>
                </a:cubicBezTo>
                <a:cubicBezTo>
                  <a:pt x="1132772" y="731599"/>
                  <a:pt x="1061029" y="701768"/>
                  <a:pt x="990260" y="705814"/>
                </a:cubicBezTo>
                <a:close/>
                <a:moveTo>
                  <a:pt x="1313164" y="696261"/>
                </a:moveTo>
                <a:cubicBezTo>
                  <a:pt x="1315846" y="696570"/>
                  <a:pt x="1318370" y="698115"/>
                  <a:pt x="1320263" y="700587"/>
                </a:cubicBezTo>
                <a:lnTo>
                  <a:pt x="1368214" y="756203"/>
                </a:lnTo>
                <a:cubicBezTo>
                  <a:pt x="1372000" y="759911"/>
                  <a:pt x="1370738" y="767327"/>
                  <a:pt x="1365691" y="772271"/>
                </a:cubicBezTo>
                <a:lnTo>
                  <a:pt x="1346762" y="787102"/>
                </a:lnTo>
                <a:cubicBezTo>
                  <a:pt x="1341715" y="792045"/>
                  <a:pt x="1334143" y="790809"/>
                  <a:pt x="1330358" y="785866"/>
                </a:cubicBezTo>
                <a:lnTo>
                  <a:pt x="1283668" y="730249"/>
                </a:lnTo>
                <a:cubicBezTo>
                  <a:pt x="1279882" y="725305"/>
                  <a:pt x="1281144" y="719126"/>
                  <a:pt x="1284930" y="714182"/>
                </a:cubicBezTo>
                <a:lnTo>
                  <a:pt x="1305120" y="699351"/>
                </a:lnTo>
                <a:cubicBezTo>
                  <a:pt x="1307644" y="696879"/>
                  <a:pt x="1310483" y="695952"/>
                  <a:pt x="1313164" y="696261"/>
                </a:cubicBezTo>
                <a:close/>
                <a:moveTo>
                  <a:pt x="555161" y="632176"/>
                </a:moveTo>
                <a:cubicBezTo>
                  <a:pt x="558847" y="628490"/>
                  <a:pt x="566219" y="628490"/>
                  <a:pt x="569905" y="632176"/>
                </a:cubicBezTo>
                <a:lnTo>
                  <a:pt x="588335" y="650607"/>
                </a:lnTo>
                <a:cubicBezTo>
                  <a:pt x="592021" y="654293"/>
                  <a:pt x="592021" y="661665"/>
                  <a:pt x="588335" y="666580"/>
                </a:cubicBezTo>
                <a:lnTo>
                  <a:pt x="536731" y="715730"/>
                </a:lnTo>
                <a:cubicBezTo>
                  <a:pt x="533044" y="720645"/>
                  <a:pt x="526901" y="720645"/>
                  <a:pt x="521986" y="715730"/>
                </a:cubicBezTo>
                <a:lnTo>
                  <a:pt x="504785" y="698527"/>
                </a:lnTo>
                <a:cubicBezTo>
                  <a:pt x="499870" y="694841"/>
                  <a:pt x="499870" y="687468"/>
                  <a:pt x="504785" y="682554"/>
                </a:cubicBezTo>
                <a:close/>
                <a:moveTo>
                  <a:pt x="1247889" y="625582"/>
                </a:moveTo>
                <a:cubicBezTo>
                  <a:pt x="1251766" y="622997"/>
                  <a:pt x="1256936" y="624289"/>
                  <a:pt x="1259521" y="626874"/>
                </a:cubicBezTo>
                <a:lnTo>
                  <a:pt x="1281494" y="652724"/>
                </a:lnTo>
                <a:cubicBezTo>
                  <a:pt x="1284079" y="656601"/>
                  <a:pt x="1284079" y="660479"/>
                  <a:pt x="1280201" y="664356"/>
                </a:cubicBezTo>
                <a:lnTo>
                  <a:pt x="1254351" y="685036"/>
                </a:lnTo>
                <a:cubicBezTo>
                  <a:pt x="1251766" y="687621"/>
                  <a:pt x="1245304" y="686329"/>
                  <a:pt x="1242719" y="683744"/>
                </a:cubicBezTo>
                <a:lnTo>
                  <a:pt x="1222039" y="657894"/>
                </a:lnTo>
                <a:cubicBezTo>
                  <a:pt x="1219454" y="654017"/>
                  <a:pt x="1219454" y="650139"/>
                  <a:pt x="1223331" y="646262"/>
                </a:cubicBezTo>
                <a:close/>
                <a:moveTo>
                  <a:pt x="564439" y="558308"/>
                </a:moveTo>
                <a:lnTo>
                  <a:pt x="228018" y="895218"/>
                </a:lnTo>
                <a:lnTo>
                  <a:pt x="291565" y="960104"/>
                </a:lnTo>
                <a:cubicBezTo>
                  <a:pt x="312747" y="981317"/>
                  <a:pt x="346389" y="981317"/>
                  <a:pt x="367571" y="960104"/>
                </a:cubicBezTo>
                <a:lnTo>
                  <a:pt x="424887" y="901457"/>
                </a:lnTo>
                <a:cubicBezTo>
                  <a:pt x="428625" y="896466"/>
                  <a:pt x="433609" y="892723"/>
                  <a:pt x="438593" y="886483"/>
                </a:cubicBezTo>
                <a:lnTo>
                  <a:pt x="596835" y="728011"/>
                </a:lnTo>
                <a:cubicBezTo>
                  <a:pt x="601819" y="723020"/>
                  <a:pt x="606803" y="719277"/>
                  <a:pt x="611787" y="716781"/>
                </a:cubicBezTo>
                <a:lnTo>
                  <a:pt x="659135" y="669364"/>
                </a:lnTo>
                <a:cubicBezTo>
                  <a:pt x="662873" y="664372"/>
                  <a:pt x="662873" y="656886"/>
                  <a:pt x="659135" y="651894"/>
                </a:cubicBezTo>
                <a:close/>
                <a:moveTo>
                  <a:pt x="1263446" y="553317"/>
                </a:moveTo>
                <a:lnTo>
                  <a:pt x="1160028" y="638168"/>
                </a:lnTo>
                <a:cubicBezTo>
                  <a:pt x="1157536" y="640664"/>
                  <a:pt x="1156290" y="643160"/>
                  <a:pt x="1156290" y="646903"/>
                </a:cubicBezTo>
                <a:cubicBezTo>
                  <a:pt x="1155044" y="649399"/>
                  <a:pt x="1157536" y="653142"/>
                  <a:pt x="1158782" y="654390"/>
                </a:cubicBezTo>
                <a:lnTo>
                  <a:pt x="1420442" y="972583"/>
                </a:lnTo>
                <a:cubicBezTo>
                  <a:pt x="1430410" y="983813"/>
                  <a:pt x="1442870" y="991300"/>
                  <a:pt x="1457822" y="992548"/>
                </a:cubicBezTo>
                <a:cubicBezTo>
                  <a:pt x="1471529" y="993795"/>
                  <a:pt x="1485235" y="988804"/>
                  <a:pt x="1496449" y="980069"/>
                </a:cubicBezTo>
                <a:lnTo>
                  <a:pt x="1567471" y="921422"/>
                </a:lnTo>
                <a:close/>
                <a:moveTo>
                  <a:pt x="1754371" y="51696"/>
                </a:moveTo>
                <a:lnTo>
                  <a:pt x="1277152" y="479696"/>
                </a:lnTo>
                <a:cubicBezTo>
                  <a:pt x="1270922" y="484687"/>
                  <a:pt x="1270922" y="492174"/>
                  <a:pt x="1274660" y="497166"/>
                </a:cubicBezTo>
                <a:lnTo>
                  <a:pt x="1449100" y="709294"/>
                </a:lnTo>
                <a:lnTo>
                  <a:pt x="1623541" y="920174"/>
                </a:lnTo>
                <a:cubicBezTo>
                  <a:pt x="1626033" y="923918"/>
                  <a:pt x="1628525" y="925166"/>
                  <a:pt x="1631017" y="925166"/>
                </a:cubicBezTo>
                <a:cubicBezTo>
                  <a:pt x="1633509" y="925166"/>
                  <a:pt x="1637247" y="923918"/>
                  <a:pt x="1639739" y="922670"/>
                </a:cubicBezTo>
                <a:lnTo>
                  <a:pt x="1718237" y="831580"/>
                </a:lnTo>
                <a:cubicBezTo>
                  <a:pt x="1738173" y="810367"/>
                  <a:pt x="1751879" y="782915"/>
                  <a:pt x="1754371" y="754215"/>
                </a:cubicBezTo>
                <a:close/>
                <a:moveTo>
                  <a:pt x="44856" y="45457"/>
                </a:moveTo>
                <a:lnTo>
                  <a:pt x="44856" y="708046"/>
                </a:lnTo>
                <a:cubicBezTo>
                  <a:pt x="44856" y="736746"/>
                  <a:pt x="54824" y="765446"/>
                  <a:pt x="73514" y="787906"/>
                </a:cubicBezTo>
                <a:lnTo>
                  <a:pt x="154504" y="888979"/>
                </a:lnTo>
                <a:cubicBezTo>
                  <a:pt x="158242" y="892723"/>
                  <a:pt x="165718" y="892723"/>
                  <a:pt x="170702" y="888979"/>
                </a:cubicBezTo>
                <a:lnTo>
                  <a:pt x="558209" y="500909"/>
                </a:lnTo>
                <a:cubicBezTo>
                  <a:pt x="560701" y="498413"/>
                  <a:pt x="560701" y="495918"/>
                  <a:pt x="560701" y="492174"/>
                </a:cubicBezTo>
                <a:cubicBezTo>
                  <a:pt x="560701" y="489679"/>
                  <a:pt x="560701" y="485935"/>
                  <a:pt x="558209" y="483440"/>
                </a:cubicBezTo>
                <a:close/>
                <a:moveTo>
                  <a:pt x="50775" y="380"/>
                </a:moveTo>
                <a:cubicBezTo>
                  <a:pt x="58874" y="1472"/>
                  <a:pt x="66661" y="4904"/>
                  <a:pt x="73514" y="10519"/>
                </a:cubicBezTo>
                <a:lnTo>
                  <a:pt x="589359" y="452244"/>
                </a:lnTo>
                <a:cubicBezTo>
                  <a:pt x="600573" y="462227"/>
                  <a:pt x="606803" y="477201"/>
                  <a:pt x="606803" y="492174"/>
                </a:cubicBezTo>
                <a:cubicBezTo>
                  <a:pt x="606803" y="504652"/>
                  <a:pt x="601819" y="515883"/>
                  <a:pt x="594343" y="525865"/>
                </a:cubicBezTo>
                <a:lnTo>
                  <a:pt x="690285" y="620699"/>
                </a:lnTo>
                <a:cubicBezTo>
                  <a:pt x="710221" y="640664"/>
                  <a:pt x="711467" y="674355"/>
                  <a:pt x="694023" y="696816"/>
                </a:cubicBezTo>
                <a:cubicBezTo>
                  <a:pt x="711467" y="698064"/>
                  <a:pt x="728911" y="705551"/>
                  <a:pt x="745109" y="716781"/>
                </a:cubicBezTo>
                <a:lnTo>
                  <a:pt x="796195" y="755463"/>
                </a:lnTo>
                <a:cubicBezTo>
                  <a:pt x="814885" y="737994"/>
                  <a:pt x="829837" y="725516"/>
                  <a:pt x="837313" y="719277"/>
                </a:cubicBezTo>
                <a:cubicBezTo>
                  <a:pt x="837313" y="719277"/>
                  <a:pt x="838559" y="718029"/>
                  <a:pt x="839805" y="718029"/>
                </a:cubicBezTo>
                <a:cubicBezTo>
                  <a:pt x="841051" y="716781"/>
                  <a:pt x="841051" y="715533"/>
                  <a:pt x="842297" y="715533"/>
                </a:cubicBezTo>
                <a:cubicBezTo>
                  <a:pt x="929518" y="649399"/>
                  <a:pt x="1044150" y="644407"/>
                  <a:pt x="1133862" y="695568"/>
                </a:cubicBezTo>
                <a:lnTo>
                  <a:pt x="1123894" y="683090"/>
                </a:lnTo>
                <a:cubicBezTo>
                  <a:pt x="1115172" y="671859"/>
                  <a:pt x="1110188" y="656886"/>
                  <a:pt x="1111434" y="641912"/>
                </a:cubicBezTo>
                <a:cubicBezTo>
                  <a:pt x="1113926" y="626938"/>
                  <a:pt x="1120156" y="613212"/>
                  <a:pt x="1131370" y="604477"/>
                </a:cubicBezTo>
                <a:lnTo>
                  <a:pt x="1236034" y="518378"/>
                </a:lnTo>
                <a:cubicBezTo>
                  <a:pt x="1222328" y="494670"/>
                  <a:pt x="1226066" y="463475"/>
                  <a:pt x="1248494" y="447253"/>
                </a:cubicBezTo>
                <a:lnTo>
                  <a:pt x="1729451" y="14262"/>
                </a:lnTo>
                <a:cubicBezTo>
                  <a:pt x="1744403" y="4280"/>
                  <a:pt x="1761847" y="3032"/>
                  <a:pt x="1776799" y="11766"/>
                </a:cubicBezTo>
                <a:cubicBezTo>
                  <a:pt x="1791751" y="20501"/>
                  <a:pt x="1800473" y="36723"/>
                  <a:pt x="1797981" y="52944"/>
                </a:cubicBezTo>
                <a:lnTo>
                  <a:pt x="1797981" y="755463"/>
                </a:lnTo>
                <a:lnTo>
                  <a:pt x="1797981" y="756711"/>
                </a:lnTo>
                <a:cubicBezTo>
                  <a:pt x="1794243" y="796641"/>
                  <a:pt x="1778045" y="834075"/>
                  <a:pt x="1750633" y="861527"/>
                </a:cubicBezTo>
                <a:lnTo>
                  <a:pt x="1668397" y="956361"/>
                </a:lnTo>
                <a:cubicBezTo>
                  <a:pt x="1658429" y="965096"/>
                  <a:pt x="1645969" y="970087"/>
                  <a:pt x="1633509" y="970087"/>
                </a:cubicBezTo>
                <a:cubicBezTo>
                  <a:pt x="1631017" y="970087"/>
                  <a:pt x="1629771" y="970087"/>
                  <a:pt x="1627279" y="970087"/>
                </a:cubicBezTo>
                <a:cubicBezTo>
                  <a:pt x="1616065" y="967591"/>
                  <a:pt x="1603605" y="963848"/>
                  <a:pt x="1596129" y="955113"/>
                </a:cubicBezTo>
                <a:lnTo>
                  <a:pt x="1523861" y="1013760"/>
                </a:lnTo>
                <a:cubicBezTo>
                  <a:pt x="1506417" y="1028734"/>
                  <a:pt x="1485235" y="1037469"/>
                  <a:pt x="1461560" y="1037469"/>
                </a:cubicBezTo>
                <a:cubicBezTo>
                  <a:pt x="1459068" y="1037469"/>
                  <a:pt x="1455330" y="1036221"/>
                  <a:pt x="1452838" y="1036221"/>
                </a:cubicBezTo>
                <a:cubicBezTo>
                  <a:pt x="1431656" y="1033725"/>
                  <a:pt x="1411720" y="1026238"/>
                  <a:pt x="1395522" y="1011265"/>
                </a:cubicBezTo>
                <a:cubicBezTo>
                  <a:pt x="1399260" y="1022495"/>
                  <a:pt x="1400506" y="1034973"/>
                  <a:pt x="1399260" y="1046203"/>
                </a:cubicBezTo>
                <a:cubicBezTo>
                  <a:pt x="1395522" y="1067416"/>
                  <a:pt x="1385554" y="1087381"/>
                  <a:pt x="1368110" y="1099859"/>
                </a:cubicBezTo>
                <a:lnTo>
                  <a:pt x="1270922" y="1174728"/>
                </a:lnTo>
                <a:lnTo>
                  <a:pt x="1282136" y="1185958"/>
                </a:lnTo>
                <a:cubicBezTo>
                  <a:pt x="1314532" y="1215906"/>
                  <a:pt x="1314532" y="1265818"/>
                  <a:pt x="1282136" y="1298262"/>
                </a:cubicBezTo>
                <a:lnTo>
                  <a:pt x="1278398" y="1302005"/>
                </a:lnTo>
                <a:cubicBezTo>
                  <a:pt x="1268430" y="1311988"/>
                  <a:pt x="1257216" y="1316979"/>
                  <a:pt x="1244756" y="1321970"/>
                </a:cubicBezTo>
                <a:cubicBezTo>
                  <a:pt x="1254724" y="1335696"/>
                  <a:pt x="1260954" y="1350670"/>
                  <a:pt x="1260954" y="1365643"/>
                </a:cubicBezTo>
                <a:cubicBezTo>
                  <a:pt x="1263446" y="1389352"/>
                  <a:pt x="1255970" y="1409317"/>
                  <a:pt x="1239772" y="1425538"/>
                </a:cubicBezTo>
                <a:lnTo>
                  <a:pt x="1236034" y="1430530"/>
                </a:lnTo>
                <a:cubicBezTo>
                  <a:pt x="1222328" y="1444256"/>
                  <a:pt x="1203638" y="1451743"/>
                  <a:pt x="1182456" y="1451743"/>
                </a:cubicBezTo>
                <a:cubicBezTo>
                  <a:pt x="1179964" y="1451743"/>
                  <a:pt x="1178718" y="1451743"/>
                  <a:pt x="1176226" y="1450495"/>
                </a:cubicBezTo>
                <a:cubicBezTo>
                  <a:pt x="1160028" y="1450495"/>
                  <a:pt x="1145076" y="1444256"/>
                  <a:pt x="1131370" y="1435521"/>
                </a:cubicBezTo>
                <a:cubicBezTo>
                  <a:pt x="1127632" y="1447999"/>
                  <a:pt x="1121402" y="1459229"/>
                  <a:pt x="1112680" y="1469212"/>
                </a:cubicBezTo>
                <a:lnTo>
                  <a:pt x="1107696" y="1472955"/>
                </a:lnTo>
                <a:cubicBezTo>
                  <a:pt x="1092744" y="1487929"/>
                  <a:pt x="1072808" y="1496664"/>
                  <a:pt x="1051626" y="1496664"/>
                </a:cubicBezTo>
                <a:cubicBezTo>
                  <a:pt x="1035428" y="1496664"/>
                  <a:pt x="1017984" y="1490425"/>
                  <a:pt x="1004278" y="1480442"/>
                </a:cubicBezTo>
                <a:cubicBezTo>
                  <a:pt x="1000540" y="1490425"/>
                  <a:pt x="994310" y="1500407"/>
                  <a:pt x="986834" y="1509142"/>
                </a:cubicBezTo>
                <a:lnTo>
                  <a:pt x="979358" y="1517877"/>
                </a:lnTo>
                <a:cubicBezTo>
                  <a:pt x="963160" y="1531603"/>
                  <a:pt x="943224" y="1539089"/>
                  <a:pt x="923288" y="1539089"/>
                </a:cubicBezTo>
                <a:cubicBezTo>
                  <a:pt x="904597" y="1539089"/>
                  <a:pt x="884661" y="1531603"/>
                  <a:pt x="869709" y="1517877"/>
                </a:cubicBezTo>
                <a:lnTo>
                  <a:pt x="849773" y="1496664"/>
                </a:lnTo>
                <a:lnTo>
                  <a:pt x="831083" y="1511638"/>
                </a:lnTo>
                <a:cubicBezTo>
                  <a:pt x="819869" y="1520372"/>
                  <a:pt x="807409" y="1522868"/>
                  <a:pt x="793703" y="1522868"/>
                </a:cubicBezTo>
                <a:cubicBezTo>
                  <a:pt x="772521" y="1522868"/>
                  <a:pt x="751339" y="1514133"/>
                  <a:pt x="737633" y="1496664"/>
                </a:cubicBezTo>
                <a:lnTo>
                  <a:pt x="731403" y="1487929"/>
                </a:lnTo>
                <a:cubicBezTo>
                  <a:pt x="725173" y="1479194"/>
                  <a:pt x="720189" y="1467964"/>
                  <a:pt x="717697" y="1456734"/>
                </a:cubicBezTo>
                <a:cubicBezTo>
                  <a:pt x="715205" y="1457982"/>
                  <a:pt x="711467" y="1457982"/>
                  <a:pt x="708975" y="1457982"/>
                </a:cubicBezTo>
                <a:cubicBezTo>
                  <a:pt x="703991" y="1457982"/>
                  <a:pt x="700253" y="1456734"/>
                  <a:pt x="695269" y="1456734"/>
                </a:cubicBezTo>
                <a:cubicBezTo>
                  <a:pt x="679071" y="1452990"/>
                  <a:pt x="662873" y="1443008"/>
                  <a:pt x="651659" y="1428034"/>
                </a:cubicBezTo>
                <a:lnTo>
                  <a:pt x="647921" y="1423043"/>
                </a:lnTo>
                <a:cubicBezTo>
                  <a:pt x="639199" y="1413060"/>
                  <a:pt x="635461" y="1400582"/>
                  <a:pt x="632969" y="1388104"/>
                </a:cubicBezTo>
                <a:cubicBezTo>
                  <a:pt x="630477" y="1388104"/>
                  <a:pt x="629231" y="1388104"/>
                  <a:pt x="626739" y="1388104"/>
                </a:cubicBezTo>
                <a:cubicBezTo>
                  <a:pt x="623001" y="1388104"/>
                  <a:pt x="619263" y="1388104"/>
                  <a:pt x="615525" y="1388104"/>
                </a:cubicBezTo>
                <a:cubicBezTo>
                  <a:pt x="598081" y="1384361"/>
                  <a:pt x="580637" y="1374378"/>
                  <a:pt x="569423" y="1360652"/>
                </a:cubicBezTo>
                <a:lnTo>
                  <a:pt x="565685" y="1355661"/>
                </a:lnTo>
                <a:cubicBezTo>
                  <a:pt x="554471" y="1340687"/>
                  <a:pt x="549487" y="1321970"/>
                  <a:pt x="551979" y="1304501"/>
                </a:cubicBezTo>
                <a:cubicBezTo>
                  <a:pt x="551979" y="1292023"/>
                  <a:pt x="556963" y="1280792"/>
                  <a:pt x="564439" y="1272058"/>
                </a:cubicBezTo>
                <a:cubicBezTo>
                  <a:pt x="554471" y="1265818"/>
                  <a:pt x="546995" y="1259579"/>
                  <a:pt x="540765" y="1250845"/>
                </a:cubicBezTo>
                <a:lnTo>
                  <a:pt x="537027" y="1247101"/>
                </a:lnTo>
                <a:cubicBezTo>
                  <a:pt x="525813" y="1233375"/>
                  <a:pt x="519583" y="1214658"/>
                  <a:pt x="520829" y="1198437"/>
                </a:cubicBezTo>
                <a:cubicBezTo>
                  <a:pt x="522075" y="1189702"/>
                  <a:pt x="523321" y="1180967"/>
                  <a:pt x="527059" y="1173480"/>
                </a:cubicBezTo>
                <a:lnTo>
                  <a:pt x="438593" y="1084886"/>
                </a:lnTo>
                <a:cubicBezTo>
                  <a:pt x="412427" y="1059929"/>
                  <a:pt x="398721" y="1027486"/>
                  <a:pt x="397475" y="992548"/>
                </a:cubicBezTo>
                <a:cubicBezTo>
                  <a:pt x="378785" y="1010017"/>
                  <a:pt x="355111" y="1019999"/>
                  <a:pt x="328945" y="1019999"/>
                </a:cubicBezTo>
                <a:cubicBezTo>
                  <a:pt x="304025" y="1019999"/>
                  <a:pt x="279104" y="1010017"/>
                  <a:pt x="260414" y="991300"/>
                </a:cubicBezTo>
                <a:lnTo>
                  <a:pt x="194376" y="926413"/>
                </a:lnTo>
                <a:cubicBezTo>
                  <a:pt x="185654" y="932653"/>
                  <a:pt x="174440" y="936396"/>
                  <a:pt x="161980" y="936396"/>
                </a:cubicBezTo>
                <a:cubicBezTo>
                  <a:pt x="148274" y="936396"/>
                  <a:pt x="133322" y="931405"/>
                  <a:pt x="122108" y="920174"/>
                </a:cubicBezTo>
                <a:lnTo>
                  <a:pt x="120862" y="917679"/>
                </a:lnTo>
                <a:lnTo>
                  <a:pt x="38626" y="816606"/>
                </a:lnTo>
                <a:cubicBezTo>
                  <a:pt x="13706" y="785411"/>
                  <a:pt x="0" y="747976"/>
                  <a:pt x="0" y="708046"/>
                </a:cubicBezTo>
                <a:lnTo>
                  <a:pt x="0" y="44210"/>
                </a:lnTo>
                <a:cubicBezTo>
                  <a:pt x="0" y="26740"/>
                  <a:pt x="9968" y="11766"/>
                  <a:pt x="26166" y="4280"/>
                </a:cubicBezTo>
                <a:cubicBezTo>
                  <a:pt x="34265" y="536"/>
                  <a:pt x="42676" y="-712"/>
                  <a:pt x="50775" y="3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285DDEE-6F23-BB4A-9FF8-B4683BA5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1345" y="4116974"/>
            <a:ext cx="1551054" cy="1514833"/>
          </a:xfrm>
          <a:custGeom>
            <a:avLst/>
            <a:gdLst>
              <a:gd name="connsiteX0" fmla="*/ 663615 w 1551054"/>
              <a:gd name="connsiteY0" fmla="*/ 1235934 h 1514833"/>
              <a:gd name="connsiteX1" fmla="*/ 760880 w 1551054"/>
              <a:gd name="connsiteY1" fmla="*/ 1235934 h 1514833"/>
              <a:gd name="connsiteX2" fmla="*/ 784273 w 1551054"/>
              <a:gd name="connsiteY2" fmla="*/ 1257312 h 1514833"/>
              <a:gd name="connsiteX3" fmla="*/ 760880 w 1551054"/>
              <a:gd name="connsiteY3" fmla="*/ 1278691 h 1514833"/>
              <a:gd name="connsiteX4" fmla="*/ 663615 w 1551054"/>
              <a:gd name="connsiteY4" fmla="*/ 1278691 h 1514833"/>
              <a:gd name="connsiteX5" fmla="*/ 642685 w 1551054"/>
              <a:gd name="connsiteY5" fmla="*/ 1257312 h 1514833"/>
              <a:gd name="connsiteX6" fmla="*/ 663615 w 1551054"/>
              <a:gd name="connsiteY6" fmla="*/ 1235934 h 1514833"/>
              <a:gd name="connsiteX7" fmla="*/ 191518 w 1551054"/>
              <a:gd name="connsiteY7" fmla="*/ 1235934 h 1514833"/>
              <a:gd name="connsiteX8" fmla="*/ 520073 w 1551054"/>
              <a:gd name="connsiteY8" fmla="*/ 1235934 h 1514833"/>
              <a:gd name="connsiteX9" fmla="*/ 542560 w 1551054"/>
              <a:gd name="connsiteY9" fmla="*/ 1257312 h 1514833"/>
              <a:gd name="connsiteX10" fmla="*/ 520073 w 1551054"/>
              <a:gd name="connsiteY10" fmla="*/ 1278691 h 1514833"/>
              <a:gd name="connsiteX11" fmla="*/ 191518 w 1551054"/>
              <a:gd name="connsiteY11" fmla="*/ 1278691 h 1514833"/>
              <a:gd name="connsiteX12" fmla="*/ 170281 w 1551054"/>
              <a:gd name="connsiteY12" fmla="*/ 1257312 h 1514833"/>
              <a:gd name="connsiteX13" fmla="*/ 191518 w 1551054"/>
              <a:gd name="connsiteY13" fmla="*/ 1235934 h 1514833"/>
              <a:gd name="connsiteX14" fmla="*/ 191345 w 1551054"/>
              <a:gd name="connsiteY14" fmla="*/ 1093114 h 1514833"/>
              <a:gd name="connsiteX15" fmla="*/ 476322 w 1551054"/>
              <a:gd name="connsiteY15" fmla="*/ 1093114 h 1514833"/>
              <a:gd name="connsiteX16" fmla="*/ 498625 w 1551054"/>
              <a:gd name="connsiteY16" fmla="*/ 1115086 h 1514833"/>
              <a:gd name="connsiteX17" fmla="*/ 476322 w 1551054"/>
              <a:gd name="connsiteY17" fmla="*/ 1135838 h 1514833"/>
              <a:gd name="connsiteX18" fmla="*/ 191345 w 1551054"/>
              <a:gd name="connsiteY18" fmla="*/ 1135838 h 1514833"/>
              <a:gd name="connsiteX19" fmla="*/ 170281 w 1551054"/>
              <a:gd name="connsiteY19" fmla="*/ 1115086 h 1514833"/>
              <a:gd name="connsiteX20" fmla="*/ 191345 w 1551054"/>
              <a:gd name="connsiteY20" fmla="*/ 1093114 h 1514833"/>
              <a:gd name="connsiteX21" fmla="*/ 216342 w 1551054"/>
              <a:gd name="connsiteY21" fmla="*/ 952138 h 1514833"/>
              <a:gd name="connsiteX22" fmla="*/ 231553 w 1551054"/>
              <a:gd name="connsiteY22" fmla="*/ 957668 h 1514833"/>
              <a:gd name="connsiteX23" fmla="*/ 240426 w 1551054"/>
              <a:gd name="connsiteY23" fmla="*/ 966269 h 1514833"/>
              <a:gd name="connsiteX24" fmla="*/ 249300 w 1551054"/>
              <a:gd name="connsiteY24" fmla="*/ 957668 h 1514833"/>
              <a:gd name="connsiteX25" fmla="*/ 280990 w 1551054"/>
              <a:gd name="connsiteY25" fmla="*/ 957668 h 1514833"/>
              <a:gd name="connsiteX26" fmla="*/ 280990 w 1551054"/>
              <a:gd name="connsiteY26" fmla="*/ 989614 h 1514833"/>
              <a:gd name="connsiteX27" fmla="*/ 272117 w 1551054"/>
              <a:gd name="connsiteY27" fmla="*/ 996987 h 1514833"/>
              <a:gd name="connsiteX28" fmla="*/ 280990 w 1551054"/>
              <a:gd name="connsiteY28" fmla="*/ 1005588 h 1514833"/>
              <a:gd name="connsiteX29" fmla="*/ 280990 w 1551054"/>
              <a:gd name="connsiteY29" fmla="*/ 1036306 h 1514833"/>
              <a:gd name="connsiteX30" fmla="*/ 264511 w 1551054"/>
              <a:gd name="connsiteY30" fmla="*/ 1042450 h 1514833"/>
              <a:gd name="connsiteX31" fmla="*/ 249300 w 1551054"/>
              <a:gd name="connsiteY31" fmla="*/ 1036306 h 1514833"/>
              <a:gd name="connsiteX32" fmla="*/ 240426 w 1551054"/>
              <a:gd name="connsiteY32" fmla="*/ 1027705 h 1514833"/>
              <a:gd name="connsiteX33" fmla="*/ 231553 w 1551054"/>
              <a:gd name="connsiteY33" fmla="*/ 1036306 h 1514833"/>
              <a:gd name="connsiteX34" fmla="*/ 216342 w 1551054"/>
              <a:gd name="connsiteY34" fmla="*/ 1042450 h 1514833"/>
              <a:gd name="connsiteX35" fmla="*/ 201130 w 1551054"/>
              <a:gd name="connsiteY35" fmla="*/ 1036306 h 1514833"/>
              <a:gd name="connsiteX36" fmla="*/ 201130 w 1551054"/>
              <a:gd name="connsiteY36" fmla="*/ 1005588 h 1514833"/>
              <a:gd name="connsiteX37" fmla="*/ 208736 w 1551054"/>
              <a:gd name="connsiteY37" fmla="*/ 996987 h 1514833"/>
              <a:gd name="connsiteX38" fmla="*/ 201130 w 1551054"/>
              <a:gd name="connsiteY38" fmla="*/ 989614 h 1514833"/>
              <a:gd name="connsiteX39" fmla="*/ 201130 w 1551054"/>
              <a:gd name="connsiteY39" fmla="*/ 957668 h 1514833"/>
              <a:gd name="connsiteX40" fmla="*/ 216342 w 1551054"/>
              <a:gd name="connsiteY40" fmla="*/ 952138 h 1514833"/>
              <a:gd name="connsiteX41" fmla="*/ 379598 w 1551054"/>
              <a:gd name="connsiteY41" fmla="*/ 950297 h 1514833"/>
              <a:gd name="connsiteX42" fmla="*/ 476064 w 1551054"/>
              <a:gd name="connsiteY42" fmla="*/ 950297 h 1514833"/>
              <a:gd name="connsiteX43" fmla="*/ 498614 w 1551054"/>
              <a:gd name="connsiteY43" fmla="*/ 971675 h 1514833"/>
              <a:gd name="connsiteX44" fmla="*/ 476064 w 1551054"/>
              <a:gd name="connsiteY44" fmla="*/ 993054 h 1514833"/>
              <a:gd name="connsiteX45" fmla="*/ 379598 w 1551054"/>
              <a:gd name="connsiteY45" fmla="*/ 993054 h 1514833"/>
              <a:gd name="connsiteX46" fmla="*/ 357048 w 1551054"/>
              <a:gd name="connsiteY46" fmla="*/ 971675 h 1514833"/>
              <a:gd name="connsiteX47" fmla="*/ 379598 w 1551054"/>
              <a:gd name="connsiteY47" fmla="*/ 950297 h 1514833"/>
              <a:gd name="connsiteX48" fmla="*/ 1230071 w 1551054"/>
              <a:gd name="connsiteY48" fmla="*/ 942057 h 1514833"/>
              <a:gd name="connsiteX49" fmla="*/ 1166330 w 1551054"/>
              <a:gd name="connsiteY49" fmla="*/ 1183002 h 1514833"/>
              <a:gd name="connsiteX50" fmla="*/ 1266316 w 1551054"/>
              <a:gd name="connsiteY50" fmla="*/ 1209219 h 1514833"/>
              <a:gd name="connsiteX51" fmla="*/ 1330057 w 1551054"/>
              <a:gd name="connsiteY51" fmla="*/ 968274 h 1514833"/>
              <a:gd name="connsiteX52" fmla="*/ 191513 w 1551054"/>
              <a:gd name="connsiteY52" fmla="*/ 807477 h 1514833"/>
              <a:gd name="connsiteX53" fmla="*/ 767267 w 1551054"/>
              <a:gd name="connsiteY53" fmla="*/ 807477 h 1514833"/>
              <a:gd name="connsiteX54" fmla="*/ 789748 w 1551054"/>
              <a:gd name="connsiteY54" fmla="*/ 827668 h 1514833"/>
              <a:gd name="connsiteX55" fmla="*/ 767267 w 1551054"/>
              <a:gd name="connsiteY55" fmla="*/ 850234 h 1514833"/>
              <a:gd name="connsiteX56" fmla="*/ 191513 w 1551054"/>
              <a:gd name="connsiteY56" fmla="*/ 850234 h 1514833"/>
              <a:gd name="connsiteX57" fmla="*/ 170281 w 1551054"/>
              <a:gd name="connsiteY57" fmla="*/ 827668 h 1514833"/>
              <a:gd name="connsiteX58" fmla="*/ 191513 w 1551054"/>
              <a:gd name="connsiteY58" fmla="*/ 807477 h 1514833"/>
              <a:gd name="connsiteX59" fmla="*/ 191513 w 1551054"/>
              <a:gd name="connsiteY59" fmla="*/ 714096 h 1514833"/>
              <a:gd name="connsiteX60" fmla="*/ 767267 w 1551054"/>
              <a:gd name="connsiteY60" fmla="*/ 714096 h 1514833"/>
              <a:gd name="connsiteX61" fmla="*/ 789748 w 1551054"/>
              <a:gd name="connsiteY61" fmla="*/ 735474 h 1514833"/>
              <a:gd name="connsiteX62" fmla="*/ 767267 w 1551054"/>
              <a:gd name="connsiteY62" fmla="*/ 756853 h 1514833"/>
              <a:gd name="connsiteX63" fmla="*/ 191513 w 1551054"/>
              <a:gd name="connsiteY63" fmla="*/ 756853 h 1514833"/>
              <a:gd name="connsiteX64" fmla="*/ 170281 w 1551054"/>
              <a:gd name="connsiteY64" fmla="*/ 735474 h 1514833"/>
              <a:gd name="connsiteX65" fmla="*/ 191513 w 1551054"/>
              <a:gd name="connsiteY65" fmla="*/ 714096 h 1514833"/>
              <a:gd name="connsiteX66" fmla="*/ 191513 w 1551054"/>
              <a:gd name="connsiteY66" fmla="*/ 615222 h 1514833"/>
              <a:gd name="connsiteX67" fmla="*/ 767267 w 1551054"/>
              <a:gd name="connsiteY67" fmla="*/ 615222 h 1514833"/>
              <a:gd name="connsiteX68" fmla="*/ 789748 w 1551054"/>
              <a:gd name="connsiteY68" fmla="*/ 636600 h 1514833"/>
              <a:gd name="connsiteX69" fmla="*/ 767267 w 1551054"/>
              <a:gd name="connsiteY69" fmla="*/ 657979 h 1514833"/>
              <a:gd name="connsiteX70" fmla="*/ 191513 w 1551054"/>
              <a:gd name="connsiteY70" fmla="*/ 657979 h 1514833"/>
              <a:gd name="connsiteX71" fmla="*/ 170281 w 1551054"/>
              <a:gd name="connsiteY71" fmla="*/ 636600 h 1514833"/>
              <a:gd name="connsiteX72" fmla="*/ 191513 w 1551054"/>
              <a:gd name="connsiteY72" fmla="*/ 615222 h 1514833"/>
              <a:gd name="connsiteX73" fmla="*/ 191513 w 1551054"/>
              <a:gd name="connsiteY73" fmla="*/ 521838 h 1514833"/>
              <a:gd name="connsiteX74" fmla="*/ 767267 w 1551054"/>
              <a:gd name="connsiteY74" fmla="*/ 521838 h 1514833"/>
              <a:gd name="connsiteX75" fmla="*/ 789748 w 1551054"/>
              <a:gd name="connsiteY75" fmla="*/ 542590 h 1514833"/>
              <a:gd name="connsiteX76" fmla="*/ 767267 w 1551054"/>
              <a:gd name="connsiteY76" fmla="*/ 564562 h 1514833"/>
              <a:gd name="connsiteX77" fmla="*/ 191513 w 1551054"/>
              <a:gd name="connsiteY77" fmla="*/ 564562 h 1514833"/>
              <a:gd name="connsiteX78" fmla="*/ 170281 w 1551054"/>
              <a:gd name="connsiteY78" fmla="*/ 542590 h 1514833"/>
              <a:gd name="connsiteX79" fmla="*/ 191513 w 1551054"/>
              <a:gd name="connsiteY79" fmla="*/ 521838 h 1514833"/>
              <a:gd name="connsiteX80" fmla="*/ 1353804 w 1551054"/>
              <a:gd name="connsiteY80" fmla="*/ 480142 h 1514833"/>
              <a:gd name="connsiteX81" fmla="*/ 1241319 w 1551054"/>
              <a:gd name="connsiteY81" fmla="*/ 899611 h 1514833"/>
              <a:gd name="connsiteX82" fmla="*/ 1342555 w 1551054"/>
              <a:gd name="connsiteY82" fmla="*/ 925828 h 1514833"/>
              <a:gd name="connsiteX83" fmla="*/ 1453790 w 1551054"/>
              <a:gd name="connsiteY83" fmla="*/ 506359 h 1514833"/>
              <a:gd name="connsiteX84" fmla="*/ 1378800 w 1551054"/>
              <a:gd name="connsiteY84" fmla="*/ 387759 h 1514833"/>
              <a:gd name="connsiteX85" fmla="*/ 1366302 w 1551054"/>
              <a:gd name="connsiteY85" fmla="*/ 437696 h 1514833"/>
              <a:gd name="connsiteX86" fmla="*/ 1466288 w 1551054"/>
              <a:gd name="connsiteY86" fmla="*/ 463912 h 1514833"/>
              <a:gd name="connsiteX87" fmla="*/ 1480036 w 1551054"/>
              <a:gd name="connsiteY87" fmla="*/ 413976 h 1514833"/>
              <a:gd name="connsiteX88" fmla="*/ 571564 w 1551054"/>
              <a:gd name="connsiteY88" fmla="*/ 280145 h 1514833"/>
              <a:gd name="connsiteX89" fmla="*/ 762007 w 1551054"/>
              <a:gd name="connsiteY89" fmla="*/ 280145 h 1514833"/>
              <a:gd name="connsiteX90" fmla="*/ 784266 w 1551054"/>
              <a:gd name="connsiteY90" fmla="*/ 301523 h 1514833"/>
              <a:gd name="connsiteX91" fmla="*/ 762007 w 1551054"/>
              <a:gd name="connsiteY91" fmla="*/ 322902 h 1514833"/>
              <a:gd name="connsiteX92" fmla="*/ 571564 w 1551054"/>
              <a:gd name="connsiteY92" fmla="*/ 322902 h 1514833"/>
              <a:gd name="connsiteX93" fmla="*/ 549304 w 1551054"/>
              <a:gd name="connsiteY93" fmla="*/ 301523 h 1514833"/>
              <a:gd name="connsiteX94" fmla="*/ 571564 w 1551054"/>
              <a:gd name="connsiteY94" fmla="*/ 280145 h 1514833"/>
              <a:gd name="connsiteX95" fmla="*/ 1445041 w 1551054"/>
              <a:gd name="connsiteY95" fmla="*/ 267910 h 1514833"/>
              <a:gd name="connsiteX96" fmla="*/ 1405047 w 1551054"/>
              <a:gd name="connsiteY96" fmla="*/ 292879 h 1514833"/>
              <a:gd name="connsiteX97" fmla="*/ 1391298 w 1551054"/>
              <a:gd name="connsiteY97" fmla="*/ 344064 h 1514833"/>
              <a:gd name="connsiteX98" fmla="*/ 1491285 w 1551054"/>
              <a:gd name="connsiteY98" fmla="*/ 371529 h 1514833"/>
              <a:gd name="connsiteX99" fmla="*/ 1505033 w 1551054"/>
              <a:gd name="connsiteY99" fmla="*/ 319096 h 1514833"/>
              <a:gd name="connsiteX100" fmla="*/ 1481286 w 1551054"/>
              <a:gd name="connsiteY100" fmla="*/ 277898 h 1514833"/>
              <a:gd name="connsiteX101" fmla="*/ 409566 w 1551054"/>
              <a:gd name="connsiteY101" fmla="*/ 245584 h 1514833"/>
              <a:gd name="connsiteX102" fmla="*/ 348179 w 1551054"/>
              <a:gd name="connsiteY102" fmla="*/ 307266 h 1514833"/>
              <a:gd name="connsiteX103" fmla="*/ 316859 w 1551054"/>
              <a:gd name="connsiteY103" fmla="*/ 307266 h 1514833"/>
              <a:gd name="connsiteX104" fmla="*/ 295561 w 1551054"/>
              <a:gd name="connsiteY104" fmla="*/ 285866 h 1514833"/>
              <a:gd name="connsiteX105" fmla="*/ 249208 w 1551054"/>
              <a:gd name="connsiteY105" fmla="*/ 332442 h 1514833"/>
              <a:gd name="connsiteX106" fmla="*/ 394533 w 1551054"/>
              <a:gd name="connsiteY106" fmla="*/ 332442 h 1514833"/>
              <a:gd name="connsiteX107" fmla="*/ 409566 w 1551054"/>
              <a:gd name="connsiteY107" fmla="*/ 317336 h 1514833"/>
              <a:gd name="connsiteX108" fmla="*/ 1426157 w 1551054"/>
              <a:gd name="connsiteY108" fmla="*/ 223514 h 1514833"/>
              <a:gd name="connsiteX109" fmla="*/ 1457539 w 1551054"/>
              <a:gd name="connsiteY109" fmla="*/ 225464 h 1514833"/>
              <a:gd name="connsiteX110" fmla="*/ 1493784 w 1551054"/>
              <a:gd name="connsiteY110" fmla="*/ 235451 h 1514833"/>
              <a:gd name="connsiteX111" fmla="*/ 1548777 w 1551054"/>
              <a:gd name="connsiteY111" fmla="*/ 330331 h 1514833"/>
              <a:gd name="connsiteX112" fmla="*/ 1306310 w 1551054"/>
              <a:gd name="connsiteY112" fmla="*/ 1232939 h 1514833"/>
              <a:gd name="connsiteX113" fmla="*/ 1303811 w 1551054"/>
              <a:gd name="connsiteY113" fmla="*/ 1239181 h 1514833"/>
              <a:gd name="connsiteX114" fmla="*/ 1298811 w 1551054"/>
              <a:gd name="connsiteY114" fmla="*/ 1251666 h 1514833"/>
              <a:gd name="connsiteX115" fmla="*/ 1208824 w 1551054"/>
              <a:gd name="connsiteY115" fmla="*/ 1352788 h 1514833"/>
              <a:gd name="connsiteX116" fmla="*/ 1191326 w 1551054"/>
              <a:gd name="connsiteY116" fmla="*/ 1365272 h 1514833"/>
              <a:gd name="connsiteX117" fmla="*/ 1165080 w 1551054"/>
              <a:gd name="connsiteY117" fmla="*/ 1416457 h 1514833"/>
              <a:gd name="connsiteX118" fmla="*/ 1155081 w 1551054"/>
              <a:gd name="connsiteY118" fmla="*/ 1418954 h 1514833"/>
              <a:gd name="connsiteX119" fmla="*/ 1150082 w 1551054"/>
              <a:gd name="connsiteY119" fmla="*/ 1412712 h 1514833"/>
              <a:gd name="connsiteX120" fmla="*/ 1152582 w 1551054"/>
              <a:gd name="connsiteY120" fmla="*/ 1355284 h 1514833"/>
              <a:gd name="connsiteX121" fmla="*/ 1142583 w 1551054"/>
              <a:gd name="connsiteY121" fmla="*/ 1335310 h 1514833"/>
              <a:gd name="connsiteX122" fmla="*/ 1117587 w 1551054"/>
              <a:gd name="connsiteY122" fmla="*/ 1202977 h 1514833"/>
              <a:gd name="connsiteX123" fmla="*/ 1118836 w 1551054"/>
              <a:gd name="connsiteY123" fmla="*/ 1189245 h 1514833"/>
              <a:gd name="connsiteX124" fmla="*/ 1120086 w 1551054"/>
              <a:gd name="connsiteY124" fmla="*/ 1183002 h 1514833"/>
              <a:gd name="connsiteX125" fmla="*/ 1361303 w 1551054"/>
              <a:gd name="connsiteY125" fmla="*/ 280395 h 1514833"/>
              <a:gd name="connsiteX126" fmla="*/ 1426157 w 1551054"/>
              <a:gd name="connsiteY126" fmla="*/ 223514 h 1514833"/>
              <a:gd name="connsiteX127" fmla="*/ 229163 w 1551054"/>
              <a:gd name="connsiteY127" fmla="*/ 183902 h 1514833"/>
              <a:gd name="connsiteX128" fmla="*/ 214129 w 1551054"/>
              <a:gd name="connsiteY128" fmla="*/ 197748 h 1514833"/>
              <a:gd name="connsiteX129" fmla="*/ 214129 w 1551054"/>
              <a:gd name="connsiteY129" fmla="*/ 304748 h 1514833"/>
              <a:gd name="connsiteX130" fmla="*/ 280528 w 1551054"/>
              <a:gd name="connsiteY130" fmla="*/ 238031 h 1514833"/>
              <a:gd name="connsiteX131" fmla="*/ 311848 w 1551054"/>
              <a:gd name="connsiteY131" fmla="*/ 238031 h 1514833"/>
              <a:gd name="connsiteX132" fmla="*/ 333145 w 1551054"/>
              <a:gd name="connsiteY132" fmla="*/ 259431 h 1514833"/>
              <a:gd name="connsiteX133" fmla="*/ 404555 w 1551054"/>
              <a:gd name="connsiteY133" fmla="*/ 187678 h 1514833"/>
              <a:gd name="connsiteX134" fmla="*/ 394533 w 1551054"/>
              <a:gd name="connsiteY134" fmla="*/ 183902 h 1514833"/>
              <a:gd name="connsiteX135" fmla="*/ 571564 w 1551054"/>
              <a:gd name="connsiteY135" fmla="*/ 181269 h 1514833"/>
              <a:gd name="connsiteX136" fmla="*/ 762007 w 1551054"/>
              <a:gd name="connsiteY136" fmla="*/ 181269 h 1514833"/>
              <a:gd name="connsiteX137" fmla="*/ 784266 w 1551054"/>
              <a:gd name="connsiteY137" fmla="*/ 202647 h 1514833"/>
              <a:gd name="connsiteX138" fmla="*/ 762007 w 1551054"/>
              <a:gd name="connsiteY138" fmla="*/ 224026 h 1514833"/>
              <a:gd name="connsiteX139" fmla="*/ 571564 w 1551054"/>
              <a:gd name="connsiteY139" fmla="*/ 224026 h 1514833"/>
              <a:gd name="connsiteX140" fmla="*/ 549304 w 1551054"/>
              <a:gd name="connsiteY140" fmla="*/ 202647 h 1514833"/>
              <a:gd name="connsiteX141" fmla="*/ 571564 w 1551054"/>
              <a:gd name="connsiteY141" fmla="*/ 181269 h 1514833"/>
              <a:gd name="connsiteX142" fmla="*/ 229163 w 1551054"/>
              <a:gd name="connsiteY142" fmla="*/ 137325 h 1514833"/>
              <a:gd name="connsiteX143" fmla="*/ 394533 w 1551054"/>
              <a:gd name="connsiteY143" fmla="*/ 137325 h 1514833"/>
              <a:gd name="connsiteX144" fmla="*/ 454667 w 1551054"/>
              <a:gd name="connsiteY144" fmla="*/ 197748 h 1514833"/>
              <a:gd name="connsiteX145" fmla="*/ 454667 w 1551054"/>
              <a:gd name="connsiteY145" fmla="*/ 317336 h 1514833"/>
              <a:gd name="connsiteX146" fmla="*/ 394533 w 1551054"/>
              <a:gd name="connsiteY146" fmla="*/ 377759 h 1514833"/>
              <a:gd name="connsiteX147" fmla="*/ 229163 w 1551054"/>
              <a:gd name="connsiteY147" fmla="*/ 377759 h 1514833"/>
              <a:gd name="connsiteX148" fmla="*/ 189073 w 1551054"/>
              <a:gd name="connsiteY148" fmla="*/ 361395 h 1514833"/>
              <a:gd name="connsiteX149" fmla="*/ 170281 w 1551054"/>
              <a:gd name="connsiteY149" fmla="*/ 317336 h 1514833"/>
              <a:gd name="connsiteX150" fmla="*/ 170281 w 1551054"/>
              <a:gd name="connsiteY150" fmla="*/ 197748 h 1514833"/>
              <a:gd name="connsiteX151" fmla="*/ 229163 w 1551054"/>
              <a:gd name="connsiteY151" fmla="*/ 137325 h 1514833"/>
              <a:gd name="connsiteX152" fmla="*/ 931094 w 1551054"/>
              <a:gd name="connsiteY152" fmla="*/ 135899 h 1514833"/>
              <a:gd name="connsiteX153" fmla="*/ 931094 w 1551054"/>
              <a:gd name="connsiteY153" fmla="*/ 1363973 h 1514833"/>
              <a:gd name="connsiteX154" fmla="*/ 871185 w 1551054"/>
              <a:gd name="connsiteY154" fmla="*/ 1423819 h 1514833"/>
              <a:gd name="connsiteX155" fmla="*/ 139789 w 1551054"/>
              <a:gd name="connsiteY155" fmla="*/ 1423819 h 1514833"/>
              <a:gd name="connsiteX156" fmla="*/ 139789 w 1551054"/>
              <a:gd name="connsiteY156" fmla="*/ 1454988 h 1514833"/>
              <a:gd name="connsiteX157" fmla="*/ 154766 w 1551054"/>
              <a:gd name="connsiteY157" fmla="*/ 1469949 h 1514833"/>
              <a:gd name="connsiteX158" fmla="*/ 967289 w 1551054"/>
              <a:gd name="connsiteY158" fmla="*/ 1469949 h 1514833"/>
              <a:gd name="connsiteX159" fmla="*/ 981019 w 1551054"/>
              <a:gd name="connsiteY159" fmla="*/ 1454988 h 1514833"/>
              <a:gd name="connsiteX160" fmla="*/ 981019 w 1551054"/>
              <a:gd name="connsiteY160" fmla="*/ 150860 h 1514833"/>
              <a:gd name="connsiteX161" fmla="*/ 967289 w 1551054"/>
              <a:gd name="connsiteY161" fmla="*/ 135899 h 1514833"/>
              <a:gd name="connsiteX162" fmla="*/ 58661 w 1551054"/>
              <a:gd name="connsiteY162" fmla="*/ 44884 h 1514833"/>
              <a:gd name="connsiteX163" fmla="*/ 43684 w 1551054"/>
              <a:gd name="connsiteY163" fmla="*/ 58599 h 1514833"/>
              <a:gd name="connsiteX164" fmla="*/ 43684 w 1551054"/>
              <a:gd name="connsiteY164" fmla="*/ 1363973 h 1514833"/>
              <a:gd name="connsiteX165" fmla="*/ 58661 w 1551054"/>
              <a:gd name="connsiteY165" fmla="*/ 1378935 h 1514833"/>
              <a:gd name="connsiteX166" fmla="*/ 871185 w 1551054"/>
              <a:gd name="connsiteY166" fmla="*/ 1378935 h 1514833"/>
              <a:gd name="connsiteX167" fmla="*/ 886162 w 1551054"/>
              <a:gd name="connsiteY167" fmla="*/ 1363973 h 1514833"/>
              <a:gd name="connsiteX168" fmla="*/ 886162 w 1551054"/>
              <a:gd name="connsiteY168" fmla="*/ 58599 h 1514833"/>
              <a:gd name="connsiteX169" fmla="*/ 871185 w 1551054"/>
              <a:gd name="connsiteY169" fmla="*/ 44884 h 1514833"/>
              <a:gd name="connsiteX170" fmla="*/ 58661 w 1551054"/>
              <a:gd name="connsiteY170" fmla="*/ 0 h 1514833"/>
              <a:gd name="connsiteX171" fmla="*/ 871185 w 1551054"/>
              <a:gd name="connsiteY171" fmla="*/ 0 h 1514833"/>
              <a:gd name="connsiteX172" fmla="*/ 931094 w 1551054"/>
              <a:gd name="connsiteY172" fmla="*/ 58599 h 1514833"/>
              <a:gd name="connsiteX173" fmla="*/ 931094 w 1551054"/>
              <a:gd name="connsiteY173" fmla="*/ 91015 h 1514833"/>
              <a:gd name="connsiteX174" fmla="*/ 967289 w 1551054"/>
              <a:gd name="connsiteY174" fmla="*/ 91015 h 1514833"/>
              <a:gd name="connsiteX175" fmla="*/ 1025951 w 1551054"/>
              <a:gd name="connsiteY175" fmla="*/ 150860 h 1514833"/>
              <a:gd name="connsiteX176" fmla="*/ 1025951 w 1551054"/>
              <a:gd name="connsiteY176" fmla="*/ 1454988 h 1514833"/>
              <a:gd name="connsiteX177" fmla="*/ 967289 w 1551054"/>
              <a:gd name="connsiteY177" fmla="*/ 1514833 h 1514833"/>
              <a:gd name="connsiteX178" fmla="*/ 154766 w 1551054"/>
              <a:gd name="connsiteY178" fmla="*/ 1514833 h 1514833"/>
              <a:gd name="connsiteX179" fmla="*/ 96105 w 1551054"/>
              <a:gd name="connsiteY179" fmla="*/ 1454988 h 1514833"/>
              <a:gd name="connsiteX180" fmla="*/ 96105 w 1551054"/>
              <a:gd name="connsiteY180" fmla="*/ 1423819 h 1514833"/>
              <a:gd name="connsiteX181" fmla="*/ 58661 w 1551054"/>
              <a:gd name="connsiteY181" fmla="*/ 1423819 h 1514833"/>
              <a:gd name="connsiteX182" fmla="*/ 0 w 1551054"/>
              <a:gd name="connsiteY182" fmla="*/ 1363973 h 1514833"/>
              <a:gd name="connsiteX183" fmla="*/ 0 w 1551054"/>
              <a:gd name="connsiteY183" fmla="*/ 58599 h 1514833"/>
              <a:gd name="connsiteX184" fmla="*/ 58661 w 1551054"/>
              <a:gd name="connsiteY184" fmla="*/ 0 h 151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1551054" h="1514833">
                <a:moveTo>
                  <a:pt x="663615" y="1235934"/>
                </a:moveTo>
                <a:lnTo>
                  <a:pt x="760880" y="1235934"/>
                </a:lnTo>
                <a:cubicBezTo>
                  <a:pt x="774423" y="1235934"/>
                  <a:pt x="784273" y="1245436"/>
                  <a:pt x="784273" y="1257312"/>
                </a:cubicBezTo>
                <a:cubicBezTo>
                  <a:pt x="784273" y="1269189"/>
                  <a:pt x="774423" y="1278691"/>
                  <a:pt x="760880" y="1278691"/>
                </a:cubicBezTo>
                <a:lnTo>
                  <a:pt x="663615" y="1278691"/>
                </a:lnTo>
                <a:cubicBezTo>
                  <a:pt x="652535" y="1278691"/>
                  <a:pt x="642685" y="1269189"/>
                  <a:pt x="642685" y="1257312"/>
                </a:cubicBezTo>
                <a:cubicBezTo>
                  <a:pt x="642685" y="1245436"/>
                  <a:pt x="652535" y="1235934"/>
                  <a:pt x="663615" y="1235934"/>
                </a:cubicBezTo>
                <a:close/>
                <a:moveTo>
                  <a:pt x="191518" y="1235934"/>
                </a:moveTo>
                <a:lnTo>
                  <a:pt x="520073" y="1235934"/>
                </a:lnTo>
                <a:cubicBezTo>
                  <a:pt x="532566" y="1235934"/>
                  <a:pt x="542560" y="1245436"/>
                  <a:pt x="542560" y="1257312"/>
                </a:cubicBezTo>
                <a:cubicBezTo>
                  <a:pt x="542560" y="1269189"/>
                  <a:pt x="532566" y="1278691"/>
                  <a:pt x="520073" y="1278691"/>
                </a:cubicBezTo>
                <a:lnTo>
                  <a:pt x="191518" y="1278691"/>
                </a:lnTo>
                <a:cubicBezTo>
                  <a:pt x="180275" y="1278691"/>
                  <a:pt x="170281" y="1269189"/>
                  <a:pt x="170281" y="1257312"/>
                </a:cubicBezTo>
                <a:cubicBezTo>
                  <a:pt x="170281" y="1245436"/>
                  <a:pt x="180275" y="1235934"/>
                  <a:pt x="191518" y="1235934"/>
                </a:cubicBezTo>
                <a:close/>
                <a:moveTo>
                  <a:pt x="191345" y="1093114"/>
                </a:moveTo>
                <a:lnTo>
                  <a:pt x="476322" y="1093114"/>
                </a:lnTo>
                <a:cubicBezTo>
                  <a:pt x="488713" y="1093114"/>
                  <a:pt x="498625" y="1102880"/>
                  <a:pt x="498625" y="1115086"/>
                </a:cubicBezTo>
                <a:cubicBezTo>
                  <a:pt x="498625" y="1126072"/>
                  <a:pt x="488713" y="1135838"/>
                  <a:pt x="476322" y="1135838"/>
                </a:cubicBezTo>
                <a:lnTo>
                  <a:pt x="191345" y="1135838"/>
                </a:lnTo>
                <a:cubicBezTo>
                  <a:pt x="180193" y="1135838"/>
                  <a:pt x="170281" y="1126072"/>
                  <a:pt x="170281" y="1115086"/>
                </a:cubicBezTo>
                <a:cubicBezTo>
                  <a:pt x="170281" y="1102880"/>
                  <a:pt x="180193" y="1093114"/>
                  <a:pt x="191345" y="1093114"/>
                </a:cubicBezTo>
                <a:close/>
                <a:moveTo>
                  <a:pt x="216342" y="952138"/>
                </a:moveTo>
                <a:cubicBezTo>
                  <a:pt x="222046" y="952138"/>
                  <a:pt x="227750" y="953982"/>
                  <a:pt x="231553" y="957668"/>
                </a:cubicBezTo>
                <a:lnTo>
                  <a:pt x="240426" y="966269"/>
                </a:lnTo>
                <a:lnTo>
                  <a:pt x="249300" y="957668"/>
                </a:lnTo>
                <a:cubicBezTo>
                  <a:pt x="258173" y="950295"/>
                  <a:pt x="272117" y="950295"/>
                  <a:pt x="280990" y="957668"/>
                </a:cubicBezTo>
                <a:cubicBezTo>
                  <a:pt x="289863" y="967497"/>
                  <a:pt x="289863" y="981013"/>
                  <a:pt x="280990" y="989614"/>
                </a:cubicBezTo>
                <a:lnTo>
                  <a:pt x="272117" y="996987"/>
                </a:lnTo>
                <a:lnTo>
                  <a:pt x="280990" y="1005588"/>
                </a:lnTo>
                <a:cubicBezTo>
                  <a:pt x="289863" y="1014189"/>
                  <a:pt x="289863" y="1027705"/>
                  <a:pt x="280990" y="1036306"/>
                </a:cubicBezTo>
                <a:cubicBezTo>
                  <a:pt x="275920" y="1041221"/>
                  <a:pt x="270849" y="1042450"/>
                  <a:pt x="264511" y="1042450"/>
                </a:cubicBezTo>
                <a:cubicBezTo>
                  <a:pt x="259441" y="1042450"/>
                  <a:pt x="253103" y="1041221"/>
                  <a:pt x="249300" y="1036306"/>
                </a:cubicBezTo>
                <a:lnTo>
                  <a:pt x="240426" y="1027705"/>
                </a:lnTo>
                <a:lnTo>
                  <a:pt x="231553" y="1036306"/>
                </a:lnTo>
                <a:cubicBezTo>
                  <a:pt x="227750" y="1041221"/>
                  <a:pt x="222680" y="1042450"/>
                  <a:pt x="216342" y="1042450"/>
                </a:cubicBezTo>
                <a:cubicBezTo>
                  <a:pt x="210004" y="1042450"/>
                  <a:pt x="204933" y="1041221"/>
                  <a:pt x="201130" y="1036306"/>
                </a:cubicBezTo>
                <a:cubicBezTo>
                  <a:pt x="192257" y="1027705"/>
                  <a:pt x="192257" y="1014189"/>
                  <a:pt x="201130" y="1005588"/>
                </a:cubicBezTo>
                <a:lnTo>
                  <a:pt x="208736" y="996987"/>
                </a:lnTo>
                <a:lnTo>
                  <a:pt x="201130" y="989614"/>
                </a:lnTo>
                <a:cubicBezTo>
                  <a:pt x="192257" y="981013"/>
                  <a:pt x="192257" y="967497"/>
                  <a:pt x="201130" y="957668"/>
                </a:cubicBezTo>
                <a:cubicBezTo>
                  <a:pt x="204933" y="953982"/>
                  <a:pt x="210637" y="952138"/>
                  <a:pt x="216342" y="952138"/>
                </a:cubicBezTo>
                <a:close/>
                <a:moveTo>
                  <a:pt x="379598" y="950297"/>
                </a:moveTo>
                <a:lnTo>
                  <a:pt x="476064" y="950297"/>
                </a:lnTo>
                <a:cubicBezTo>
                  <a:pt x="488592" y="950297"/>
                  <a:pt x="498614" y="959799"/>
                  <a:pt x="498614" y="971675"/>
                </a:cubicBezTo>
                <a:cubicBezTo>
                  <a:pt x="498614" y="983552"/>
                  <a:pt x="488592" y="993054"/>
                  <a:pt x="476064" y="993054"/>
                </a:cubicBezTo>
                <a:lnTo>
                  <a:pt x="379598" y="993054"/>
                </a:lnTo>
                <a:cubicBezTo>
                  <a:pt x="368323" y="993054"/>
                  <a:pt x="357048" y="983552"/>
                  <a:pt x="357048" y="971675"/>
                </a:cubicBezTo>
                <a:cubicBezTo>
                  <a:pt x="357048" y="959799"/>
                  <a:pt x="368323" y="950297"/>
                  <a:pt x="379598" y="950297"/>
                </a:cubicBezTo>
                <a:close/>
                <a:moveTo>
                  <a:pt x="1230071" y="942057"/>
                </a:moveTo>
                <a:lnTo>
                  <a:pt x="1166330" y="1183002"/>
                </a:lnTo>
                <a:lnTo>
                  <a:pt x="1266316" y="1209219"/>
                </a:lnTo>
                <a:lnTo>
                  <a:pt x="1330057" y="968274"/>
                </a:lnTo>
                <a:close/>
                <a:moveTo>
                  <a:pt x="191513" y="807477"/>
                </a:moveTo>
                <a:lnTo>
                  <a:pt x="767267" y="807477"/>
                </a:lnTo>
                <a:cubicBezTo>
                  <a:pt x="779757" y="807477"/>
                  <a:pt x="789748" y="816979"/>
                  <a:pt x="789748" y="827668"/>
                </a:cubicBezTo>
                <a:cubicBezTo>
                  <a:pt x="789748" y="840732"/>
                  <a:pt x="779757" y="850234"/>
                  <a:pt x="767267" y="850234"/>
                </a:cubicBezTo>
                <a:lnTo>
                  <a:pt x="191513" y="850234"/>
                </a:lnTo>
                <a:cubicBezTo>
                  <a:pt x="180272" y="850234"/>
                  <a:pt x="170281" y="840732"/>
                  <a:pt x="170281" y="827668"/>
                </a:cubicBezTo>
                <a:cubicBezTo>
                  <a:pt x="170281" y="816979"/>
                  <a:pt x="180272" y="807477"/>
                  <a:pt x="191513" y="807477"/>
                </a:cubicBezTo>
                <a:close/>
                <a:moveTo>
                  <a:pt x="191513" y="714096"/>
                </a:moveTo>
                <a:lnTo>
                  <a:pt x="767267" y="714096"/>
                </a:lnTo>
                <a:cubicBezTo>
                  <a:pt x="779757" y="714096"/>
                  <a:pt x="789748" y="723598"/>
                  <a:pt x="789748" y="735474"/>
                </a:cubicBezTo>
                <a:cubicBezTo>
                  <a:pt x="789748" y="747351"/>
                  <a:pt x="779757" y="756853"/>
                  <a:pt x="767267" y="756853"/>
                </a:cubicBezTo>
                <a:lnTo>
                  <a:pt x="191513" y="756853"/>
                </a:lnTo>
                <a:cubicBezTo>
                  <a:pt x="180272" y="756853"/>
                  <a:pt x="170281" y="747351"/>
                  <a:pt x="170281" y="735474"/>
                </a:cubicBezTo>
                <a:cubicBezTo>
                  <a:pt x="170281" y="723598"/>
                  <a:pt x="180272" y="714096"/>
                  <a:pt x="191513" y="714096"/>
                </a:cubicBezTo>
                <a:close/>
                <a:moveTo>
                  <a:pt x="191513" y="615222"/>
                </a:moveTo>
                <a:lnTo>
                  <a:pt x="767267" y="615222"/>
                </a:lnTo>
                <a:cubicBezTo>
                  <a:pt x="779757" y="615222"/>
                  <a:pt x="789748" y="624724"/>
                  <a:pt x="789748" y="636600"/>
                </a:cubicBezTo>
                <a:cubicBezTo>
                  <a:pt x="789748" y="648477"/>
                  <a:pt x="779757" y="657979"/>
                  <a:pt x="767267" y="657979"/>
                </a:cubicBezTo>
                <a:lnTo>
                  <a:pt x="191513" y="657979"/>
                </a:lnTo>
                <a:cubicBezTo>
                  <a:pt x="180272" y="657979"/>
                  <a:pt x="170281" y="648477"/>
                  <a:pt x="170281" y="636600"/>
                </a:cubicBezTo>
                <a:cubicBezTo>
                  <a:pt x="170281" y="624724"/>
                  <a:pt x="180272" y="615222"/>
                  <a:pt x="191513" y="615222"/>
                </a:cubicBezTo>
                <a:close/>
                <a:moveTo>
                  <a:pt x="191513" y="521838"/>
                </a:moveTo>
                <a:lnTo>
                  <a:pt x="767267" y="521838"/>
                </a:lnTo>
                <a:cubicBezTo>
                  <a:pt x="779757" y="521838"/>
                  <a:pt x="789748" y="531604"/>
                  <a:pt x="789748" y="542590"/>
                </a:cubicBezTo>
                <a:cubicBezTo>
                  <a:pt x="789748" y="554796"/>
                  <a:pt x="779757" y="564562"/>
                  <a:pt x="767267" y="564562"/>
                </a:cubicBezTo>
                <a:lnTo>
                  <a:pt x="191513" y="564562"/>
                </a:lnTo>
                <a:cubicBezTo>
                  <a:pt x="180272" y="564562"/>
                  <a:pt x="170281" y="554796"/>
                  <a:pt x="170281" y="542590"/>
                </a:cubicBezTo>
                <a:cubicBezTo>
                  <a:pt x="170281" y="531604"/>
                  <a:pt x="180272" y="521838"/>
                  <a:pt x="191513" y="521838"/>
                </a:cubicBezTo>
                <a:close/>
                <a:moveTo>
                  <a:pt x="1353804" y="480142"/>
                </a:moveTo>
                <a:lnTo>
                  <a:pt x="1241319" y="899611"/>
                </a:lnTo>
                <a:lnTo>
                  <a:pt x="1342555" y="925828"/>
                </a:lnTo>
                <a:lnTo>
                  <a:pt x="1453790" y="506359"/>
                </a:lnTo>
                <a:close/>
                <a:moveTo>
                  <a:pt x="1378800" y="387759"/>
                </a:moveTo>
                <a:lnTo>
                  <a:pt x="1366302" y="437696"/>
                </a:lnTo>
                <a:lnTo>
                  <a:pt x="1466288" y="463912"/>
                </a:lnTo>
                <a:lnTo>
                  <a:pt x="1480036" y="413976"/>
                </a:lnTo>
                <a:close/>
                <a:moveTo>
                  <a:pt x="571564" y="280145"/>
                </a:moveTo>
                <a:lnTo>
                  <a:pt x="762007" y="280145"/>
                </a:lnTo>
                <a:cubicBezTo>
                  <a:pt x="774373" y="280145"/>
                  <a:pt x="784266" y="289647"/>
                  <a:pt x="784266" y="301523"/>
                </a:cubicBezTo>
                <a:cubicBezTo>
                  <a:pt x="784266" y="313400"/>
                  <a:pt x="774373" y="322902"/>
                  <a:pt x="762007" y="322902"/>
                </a:cubicBezTo>
                <a:lnTo>
                  <a:pt x="571564" y="322902"/>
                </a:lnTo>
                <a:cubicBezTo>
                  <a:pt x="559197" y="322902"/>
                  <a:pt x="549304" y="313400"/>
                  <a:pt x="549304" y="301523"/>
                </a:cubicBezTo>
                <a:cubicBezTo>
                  <a:pt x="549304" y="289647"/>
                  <a:pt x="559197" y="280145"/>
                  <a:pt x="571564" y="280145"/>
                </a:cubicBezTo>
                <a:close/>
                <a:moveTo>
                  <a:pt x="1445041" y="267910"/>
                </a:moveTo>
                <a:cubicBezTo>
                  <a:pt x="1427543" y="264165"/>
                  <a:pt x="1410046" y="274152"/>
                  <a:pt x="1405047" y="292879"/>
                </a:cubicBezTo>
                <a:lnTo>
                  <a:pt x="1391298" y="344064"/>
                </a:lnTo>
                <a:lnTo>
                  <a:pt x="1491285" y="371529"/>
                </a:lnTo>
                <a:lnTo>
                  <a:pt x="1505033" y="319096"/>
                </a:lnTo>
                <a:cubicBezTo>
                  <a:pt x="1508782" y="301618"/>
                  <a:pt x="1500033" y="282891"/>
                  <a:pt x="1481286" y="277898"/>
                </a:cubicBezTo>
                <a:close/>
                <a:moveTo>
                  <a:pt x="409566" y="245584"/>
                </a:moveTo>
                <a:lnTo>
                  <a:pt x="348179" y="307266"/>
                </a:lnTo>
                <a:cubicBezTo>
                  <a:pt x="339409" y="316077"/>
                  <a:pt x="325629" y="316077"/>
                  <a:pt x="316859" y="307266"/>
                </a:cubicBezTo>
                <a:lnTo>
                  <a:pt x="295561" y="285866"/>
                </a:lnTo>
                <a:lnTo>
                  <a:pt x="249208" y="332442"/>
                </a:lnTo>
                <a:lnTo>
                  <a:pt x="394533" y="332442"/>
                </a:lnTo>
                <a:cubicBezTo>
                  <a:pt x="402049" y="332442"/>
                  <a:pt x="409566" y="326148"/>
                  <a:pt x="409566" y="317336"/>
                </a:cubicBezTo>
                <a:close/>
                <a:moveTo>
                  <a:pt x="1426157" y="223514"/>
                </a:moveTo>
                <a:cubicBezTo>
                  <a:pt x="1436292" y="222109"/>
                  <a:pt x="1446915" y="222655"/>
                  <a:pt x="1457539" y="225464"/>
                </a:cubicBezTo>
                <a:lnTo>
                  <a:pt x="1493784" y="235451"/>
                </a:lnTo>
                <a:cubicBezTo>
                  <a:pt x="1535028" y="246687"/>
                  <a:pt x="1558775" y="289133"/>
                  <a:pt x="1548777" y="330331"/>
                </a:cubicBezTo>
                <a:lnTo>
                  <a:pt x="1306310" y="1232939"/>
                </a:lnTo>
                <a:cubicBezTo>
                  <a:pt x="1305061" y="1235436"/>
                  <a:pt x="1303811" y="1236685"/>
                  <a:pt x="1303811" y="1239181"/>
                </a:cubicBezTo>
                <a:cubicBezTo>
                  <a:pt x="1302561" y="1242927"/>
                  <a:pt x="1301311" y="1247920"/>
                  <a:pt x="1298811" y="1251666"/>
                </a:cubicBezTo>
                <a:lnTo>
                  <a:pt x="1208824" y="1352788"/>
                </a:lnTo>
                <a:cubicBezTo>
                  <a:pt x="1203825" y="1359030"/>
                  <a:pt x="1198825" y="1362775"/>
                  <a:pt x="1191326" y="1365272"/>
                </a:cubicBezTo>
                <a:lnTo>
                  <a:pt x="1165080" y="1416457"/>
                </a:lnTo>
                <a:cubicBezTo>
                  <a:pt x="1162580" y="1420202"/>
                  <a:pt x="1157581" y="1421451"/>
                  <a:pt x="1155081" y="1418954"/>
                </a:cubicBezTo>
                <a:cubicBezTo>
                  <a:pt x="1151332" y="1417706"/>
                  <a:pt x="1150082" y="1415209"/>
                  <a:pt x="1150082" y="1412712"/>
                </a:cubicBezTo>
                <a:lnTo>
                  <a:pt x="1152582" y="1355284"/>
                </a:lnTo>
                <a:cubicBezTo>
                  <a:pt x="1147582" y="1349042"/>
                  <a:pt x="1143833" y="1342800"/>
                  <a:pt x="1142583" y="1335310"/>
                </a:cubicBezTo>
                <a:lnTo>
                  <a:pt x="1117587" y="1202977"/>
                </a:lnTo>
                <a:cubicBezTo>
                  <a:pt x="1115087" y="1197984"/>
                  <a:pt x="1116337" y="1192990"/>
                  <a:pt x="1118836" y="1189245"/>
                </a:cubicBezTo>
                <a:cubicBezTo>
                  <a:pt x="1118836" y="1186748"/>
                  <a:pt x="1120086" y="1184251"/>
                  <a:pt x="1120086" y="1183002"/>
                </a:cubicBezTo>
                <a:lnTo>
                  <a:pt x="1361303" y="280395"/>
                </a:lnTo>
                <a:cubicBezTo>
                  <a:pt x="1369739" y="249496"/>
                  <a:pt x="1395751" y="227727"/>
                  <a:pt x="1426157" y="223514"/>
                </a:cubicBezTo>
                <a:close/>
                <a:moveTo>
                  <a:pt x="229163" y="183902"/>
                </a:moveTo>
                <a:cubicBezTo>
                  <a:pt x="221646" y="183902"/>
                  <a:pt x="214129" y="190196"/>
                  <a:pt x="214129" y="197748"/>
                </a:cubicBezTo>
                <a:lnTo>
                  <a:pt x="214129" y="304748"/>
                </a:lnTo>
                <a:lnTo>
                  <a:pt x="280528" y="238031"/>
                </a:lnTo>
                <a:cubicBezTo>
                  <a:pt x="288044" y="229219"/>
                  <a:pt x="303078" y="229219"/>
                  <a:pt x="311848" y="238031"/>
                </a:cubicBezTo>
                <a:lnTo>
                  <a:pt x="333145" y="259431"/>
                </a:lnTo>
                <a:lnTo>
                  <a:pt x="404555" y="187678"/>
                </a:lnTo>
                <a:cubicBezTo>
                  <a:pt x="402049" y="185160"/>
                  <a:pt x="398291" y="183902"/>
                  <a:pt x="394533" y="183902"/>
                </a:cubicBezTo>
                <a:close/>
                <a:moveTo>
                  <a:pt x="571564" y="181269"/>
                </a:moveTo>
                <a:lnTo>
                  <a:pt x="762007" y="181269"/>
                </a:lnTo>
                <a:cubicBezTo>
                  <a:pt x="774373" y="181269"/>
                  <a:pt x="784266" y="190771"/>
                  <a:pt x="784266" y="202647"/>
                </a:cubicBezTo>
                <a:cubicBezTo>
                  <a:pt x="784266" y="214524"/>
                  <a:pt x="774373" y="224026"/>
                  <a:pt x="762007" y="224026"/>
                </a:cubicBezTo>
                <a:lnTo>
                  <a:pt x="571564" y="224026"/>
                </a:lnTo>
                <a:cubicBezTo>
                  <a:pt x="559197" y="224026"/>
                  <a:pt x="549304" y="214524"/>
                  <a:pt x="549304" y="202647"/>
                </a:cubicBezTo>
                <a:cubicBezTo>
                  <a:pt x="549304" y="190771"/>
                  <a:pt x="559197" y="181269"/>
                  <a:pt x="571564" y="181269"/>
                </a:cubicBezTo>
                <a:close/>
                <a:moveTo>
                  <a:pt x="229163" y="137325"/>
                </a:moveTo>
                <a:lnTo>
                  <a:pt x="394533" y="137325"/>
                </a:lnTo>
                <a:cubicBezTo>
                  <a:pt x="428358" y="137325"/>
                  <a:pt x="454667" y="165019"/>
                  <a:pt x="454667" y="197748"/>
                </a:cubicBezTo>
                <a:lnTo>
                  <a:pt x="454667" y="317336"/>
                </a:lnTo>
                <a:cubicBezTo>
                  <a:pt x="454667" y="350065"/>
                  <a:pt x="428358" y="377759"/>
                  <a:pt x="394533" y="377759"/>
                </a:cubicBezTo>
                <a:lnTo>
                  <a:pt x="229163" y="377759"/>
                </a:lnTo>
                <a:cubicBezTo>
                  <a:pt x="214129" y="377759"/>
                  <a:pt x="200348" y="371465"/>
                  <a:pt x="189073" y="361395"/>
                </a:cubicBezTo>
                <a:cubicBezTo>
                  <a:pt x="176545" y="350065"/>
                  <a:pt x="170281" y="334960"/>
                  <a:pt x="170281" y="317336"/>
                </a:cubicBezTo>
                <a:lnTo>
                  <a:pt x="170281" y="197748"/>
                </a:lnTo>
                <a:cubicBezTo>
                  <a:pt x="170281" y="165019"/>
                  <a:pt x="195337" y="137325"/>
                  <a:pt x="229163" y="137325"/>
                </a:cubicBezTo>
                <a:close/>
                <a:moveTo>
                  <a:pt x="931094" y="135899"/>
                </a:moveTo>
                <a:lnTo>
                  <a:pt x="931094" y="1363973"/>
                </a:lnTo>
                <a:cubicBezTo>
                  <a:pt x="931094" y="1396390"/>
                  <a:pt x="903636" y="1423819"/>
                  <a:pt x="871185" y="1423819"/>
                </a:cubicBezTo>
                <a:lnTo>
                  <a:pt x="139789" y="1423819"/>
                </a:lnTo>
                <a:lnTo>
                  <a:pt x="139789" y="1454988"/>
                </a:lnTo>
                <a:cubicBezTo>
                  <a:pt x="139789" y="1463716"/>
                  <a:pt x="147278" y="1469949"/>
                  <a:pt x="154766" y="1469949"/>
                </a:cubicBezTo>
                <a:lnTo>
                  <a:pt x="967289" y="1469949"/>
                </a:lnTo>
                <a:cubicBezTo>
                  <a:pt x="974778" y="1469949"/>
                  <a:pt x="981019" y="1463716"/>
                  <a:pt x="981019" y="1454988"/>
                </a:cubicBezTo>
                <a:lnTo>
                  <a:pt x="981019" y="150860"/>
                </a:lnTo>
                <a:cubicBezTo>
                  <a:pt x="981019" y="142133"/>
                  <a:pt x="974778" y="135899"/>
                  <a:pt x="967289" y="135899"/>
                </a:cubicBezTo>
                <a:close/>
                <a:moveTo>
                  <a:pt x="58661" y="44884"/>
                </a:moveTo>
                <a:cubicBezTo>
                  <a:pt x="51173" y="44884"/>
                  <a:pt x="43684" y="51118"/>
                  <a:pt x="43684" y="58599"/>
                </a:cubicBezTo>
                <a:lnTo>
                  <a:pt x="43684" y="1363973"/>
                </a:lnTo>
                <a:cubicBezTo>
                  <a:pt x="43684" y="1372701"/>
                  <a:pt x="51173" y="1378935"/>
                  <a:pt x="58661" y="1378935"/>
                </a:cubicBezTo>
                <a:lnTo>
                  <a:pt x="871185" y="1378935"/>
                </a:lnTo>
                <a:cubicBezTo>
                  <a:pt x="879921" y="1378935"/>
                  <a:pt x="886162" y="1372701"/>
                  <a:pt x="886162" y="1363973"/>
                </a:cubicBezTo>
                <a:lnTo>
                  <a:pt x="886162" y="58599"/>
                </a:lnTo>
                <a:cubicBezTo>
                  <a:pt x="886162" y="51118"/>
                  <a:pt x="879921" y="44884"/>
                  <a:pt x="871185" y="44884"/>
                </a:cubicBezTo>
                <a:close/>
                <a:moveTo>
                  <a:pt x="58661" y="0"/>
                </a:moveTo>
                <a:lnTo>
                  <a:pt x="871185" y="0"/>
                </a:lnTo>
                <a:cubicBezTo>
                  <a:pt x="903636" y="0"/>
                  <a:pt x="931094" y="26182"/>
                  <a:pt x="931094" y="58599"/>
                </a:cubicBezTo>
                <a:lnTo>
                  <a:pt x="931094" y="91015"/>
                </a:lnTo>
                <a:lnTo>
                  <a:pt x="967289" y="91015"/>
                </a:lnTo>
                <a:cubicBezTo>
                  <a:pt x="999740" y="91015"/>
                  <a:pt x="1025951" y="118444"/>
                  <a:pt x="1025951" y="150860"/>
                </a:cubicBezTo>
                <a:lnTo>
                  <a:pt x="1025951" y="1454988"/>
                </a:lnTo>
                <a:cubicBezTo>
                  <a:pt x="1025951" y="1488651"/>
                  <a:pt x="999740" y="1514833"/>
                  <a:pt x="967289" y="1514833"/>
                </a:cubicBezTo>
                <a:lnTo>
                  <a:pt x="154766" y="1514833"/>
                </a:lnTo>
                <a:cubicBezTo>
                  <a:pt x="122315" y="1514833"/>
                  <a:pt x="96105" y="1488651"/>
                  <a:pt x="96105" y="1454988"/>
                </a:cubicBezTo>
                <a:lnTo>
                  <a:pt x="96105" y="1423819"/>
                </a:lnTo>
                <a:lnTo>
                  <a:pt x="58661" y="1423819"/>
                </a:lnTo>
                <a:cubicBezTo>
                  <a:pt x="26210" y="1423819"/>
                  <a:pt x="0" y="1396390"/>
                  <a:pt x="0" y="1363973"/>
                </a:cubicBezTo>
                <a:lnTo>
                  <a:pt x="0" y="58599"/>
                </a:lnTo>
                <a:cubicBezTo>
                  <a:pt x="0" y="26182"/>
                  <a:pt x="26210" y="0"/>
                  <a:pt x="586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93">
            <a:extLst>
              <a:ext uri="{FF2B5EF4-FFF2-40B4-BE49-F238E27FC236}">
                <a16:creationId xmlns:a16="http://schemas.microsoft.com/office/drawing/2014/main" id="{9FFB2906-3218-994B-9E61-401ACDCA1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3878" y="10653698"/>
            <a:ext cx="1609465" cy="1466642"/>
          </a:xfrm>
          <a:custGeom>
            <a:avLst/>
            <a:gdLst>
              <a:gd name="T0" fmla="*/ 811 w 1291"/>
              <a:gd name="T1" fmla="*/ 760 h 1178"/>
              <a:gd name="T2" fmla="*/ 789 w 1291"/>
              <a:gd name="T3" fmla="*/ 765 h 1178"/>
              <a:gd name="T4" fmla="*/ 777 w 1291"/>
              <a:gd name="T5" fmla="*/ 743 h 1178"/>
              <a:gd name="T6" fmla="*/ 762 w 1291"/>
              <a:gd name="T7" fmla="*/ 727 h 1178"/>
              <a:gd name="T8" fmla="*/ 745 w 1291"/>
              <a:gd name="T9" fmla="*/ 715 h 1178"/>
              <a:gd name="T10" fmla="*/ 729 w 1291"/>
              <a:gd name="T11" fmla="*/ 708 h 1178"/>
              <a:gd name="T12" fmla="*/ 588 w 1291"/>
              <a:gd name="T13" fmla="*/ 704 h 1178"/>
              <a:gd name="T14" fmla="*/ 560 w 1291"/>
              <a:gd name="T15" fmla="*/ 708 h 1178"/>
              <a:gd name="T16" fmla="*/ 545 w 1291"/>
              <a:gd name="T17" fmla="*/ 715 h 1178"/>
              <a:gd name="T18" fmla="*/ 526 w 1291"/>
              <a:gd name="T19" fmla="*/ 728 h 1178"/>
              <a:gd name="T20" fmla="*/ 513 w 1291"/>
              <a:gd name="T21" fmla="*/ 743 h 1178"/>
              <a:gd name="T22" fmla="*/ 500 w 1291"/>
              <a:gd name="T23" fmla="*/ 764 h 1178"/>
              <a:gd name="T24" fmla="*/ 57 w 1291"/>
              <a:gd name="T25" fmla="*/ 618 h 1178"/>
              <a:gd name="T26" fmla="*/ 84 w 1291"/>
              <a:gd name="T27" fmla="*/ 227 h 1178"/>
              <a:gd name="T28" fmla="*/ 1254 w 1291"/>
              <a:gd name="T29" fmla="*/ 592 h 1178"/>
              <a:gd name="T30" fmla="*/ 539 w 1291"/>
              <a:gd name="T31" fmla="*/ 767 h 1178"/>
              <a:gd name="T32" fmla="*/ 548 w 1291"/>
              <a:gd name="T33" fmla="*/ 756 h 1178"/>
              <a:gd name="T34" fmla="*/ 563 w 1291"/>
              <a:gd name="T35" fmla="*/ 746 h 1178"/>
              <a:gd name="T36" fmla="*/ 577 w 1291"/>
              <a:gd name="T37" fmla="*/ 741 h 1178"/>
              <a:gd name="T38" fmla="*/ 715 w 1291"/>
              <a:gd name="T39" fmla="*/ 742 h 1178"/>
              <a:gd name="T40" fmla="*/ 733 w 1291"/>
              <a:gd name="T41" fmla="*/ 749 h 1178"/>
              <a:gd name="T42" fmla="*/ 744 w 1291"/>
              <a:gd name="T43" fmla="*/ 758 h 1178"/>
              <a:gd name="T44" fmla="*/ 753 w 1291"/>
              <a:gd name="T45" fmla="*/ 773 h 1178"/>
              <a:gd name="T46" fmla="*/ 758 w 1291"/>
              <a:gd name="T47" fmla="*/ 789 h 1178"/>
              <a:gd name="T48" fmla="*/ 588 w 1291"/>
              <a:gd name="T49" fmla="*/ 856 h 1178"/>
              <a:gd name="T50" fmla="*/ 532 w 1291"/>
              <a:gd name="T51" fmla="*/ 782 h 1178"/>
              <a:gd name="T52" fmla="*/ 74 w 1291"/>
              <a:gd name="T53" fmla="*/ 661 h 1178"/>
              <a:gd name="T54" fmla="*/ 494 w 1291"/>
              <a:gd name="T55" fmla="*/ 800 h 1178"/>
              <a:gd name="T56" fmla="*/ 496 w 1291"/>
              <a:gd name="T57" fmla="*/ 814 h 1178"/>
              <a:gd name="T58" fmla="*/ 499 w 1291"/>
              <a:gd name="T59" fmla="*/ 826 h 1178"/>
              <a:gd name="T60" fmla="*/ 504 w 1291"/>
              <a:gd name="T61" fmla="*/ 839 h 1178"/>
              <a:gd name="T62" fmla="*/ 207 w 1291"/>
              <a:gd name="T63" fmla="*/ 1055 h 1178"/>
              <a:gd name="T64" fmla="*/ 529 w 1291"/>
              <a:gd name="T65" fmla="*/ 870 h 1178"/>
              <a:gd name="T66" fmla="*/ 540 w 1291"/>
              <a:gd name="T67" fmla="*/ 878 h 1178"/>
              <a:gd name="T68" fmla="*/ 552 w 1291"/>
              <a:gd name="T69" fmla="*/ 885 h 1178"/>
              <a:gd name="T70" fmla="*/ 565 w 1291"/>
              <a:gd name="T71" fmla="*/ 889 h 1178"/>
              <a:gd name="T72" fmla="*/ 579 w 1291"/>
              <a:gd name="T73" fmla="*/ 892 h 1178"/>
              <a:gd name="T74" fmla="*/ 710 w 1291"/>
              <a:gd name="T75" fmla="*/ 892 h 1178"/>
              <a:gd name="T76" fmla="*/ 723 w 1291"/>
              <a:gd name="T77" fmla="*/ 889 h 1178"/>
              <a:gd name="T78" fmla="*/ 737 w 1291"/>
              <a:gd name="T79" fmla="*/ 885 h 1178"/>
              <a:gd name="T80" fmla="*/ 749 w 1291"/>
              <a:gd name="T81" fmla="*/ 879 h 1178"/>
              <a:gd name="T82" fmla="*/ 761 w 1291"/>
              <a:gd name="T83" fmla="*/ 871 h 1178"/>
              <a:gd name="T84" fmla="*/ 1079 w 1291"/>
              <a:gd name="T85" fmla="*/ 1063 h 1178"/>
              <a:gd name="T86" fmla="*/ 787 w 1291"/>
              <a:gd name="T87" fmla="*/ 836 h 1178"/>
              <a:gd name="T88" fmla="*/ 791 w 1291"/>
              <a:gd name="T89" fmla="*/ 827 h 1178"/>
              <a:gd name="T90" fmla="*/ 794 w 1291"/>
              <a:gd name="T91" fmla="*/ 814 h 1178"/>
              <a:gd name="T92" fmla="*/ 795 w 1291"/>
              <a:gd name="T93" fmla="*/ 801 h 1178"/>
              <a:gd name="T94" fmla="*/ 1216 w 1291"/>
              <a:gd name="T95" fmla="*/ 1086 h 1178"/>
              <a:gd name="T96" fmla="*/ 786 w 1291"/>
              <a:gd name="T97" fmla="*/ 36 h 1178"/>
              <a:gd name="T98" fmla="*/ 871 w 1291"/>
              <a:gd name="T99" fmla="*/ 191 h 1178"/>
              <a:gd name="T100" fmla="*/ 418 w 1291"/>
              <a:gd name="T101" fmla="*/ 85 h 1178"/>
              <a:gd name="T102" fmla="*/ 0 w 1291"/>
              <a:gd name="T103" fmla="*/ 592 h 1178"/>
              <a:gd name="T104" fmla="*/ 1161 w 1291"/>
              <a:gd name="T105" fmla="*/ 1177 h 1178"/>
              <a:gd name="T106" fmla="*/ 1290 w 1291"/>
              <a:gd name="T107" fmla="*/ 275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91" h="1178">
                <a:moveTo>
                  <a:pt x="1254" y="592"/>
                </a:moveTo>
                <a:lnTo>
                  <a:pt x="1254" y="592"/>
                </a:lnTo>
                <a:cubicBezTo>
                  <a:pt x="1254" y="603"/>
                  <a:pt x="1248" y="612"/>
                  <a:pt x="1239" y="616"/>
                </a:cubicBezTo>
                <a:lnTo>
                  <a:pt x="823" y="757"/>
                </a:lnTo>
                <a:lnTo>
                  <a:pt x="811" y="760"/>
                </a:lnTo>
                <a:lnTo>
                  <a:pt x="811" y="760"/>
                </a:lnTo>
                <a:cubicBezTo>
                  <a:pt x="805" y="762"/>
                  <a:pt x="798" y="763"/>
                  <a:pt x="791" y="765"/>
                </a:cubicBezTo>
                <a:lnTo>
                  <a:pt x="791" y="765"/>
                </a:lnTo>
                <a:cubicBezTo>
                  <a:pt x="791" y="765"/>
                  <a:pt x="790" y="765"/>
                  <a:pt x="789" y="765"/>
                </a:cubicBezTo>
                <a:lnTo>
                  <a:pt x="789" y="765"/>
                </a:lnTo>
                <a:lnTo>
                  <a:pt x="789" y="765"/>
                </a:lnTo>
                <a:lnTo>
                  <a:pt x="789" y="765"/>
                </a:lnTo>
                <a:cubicBezTo>
                  <a:pt x="787" y="760"/>
                  <a:pt x="786" y="757"/>
                  <a:pt x="784" y="753"/>
                </a:cubicBezTo>
                <a:lnTo>
                  <a:pt x="784" y="753"/>
                </a:lnTo>
                <a:cubicBezTo>
                  <a:pt x="783" y="752"/>
                  <a:pt x="783" y="751"/>
                  <a:pt x="782" y="750"/>
                </a:cubicBezTo>
                <a:lnTo>
                  <a:pt x="782" y="750"/>
                </a:lnTo>
                <a:cubicBezTo>
                  <a:pt x="780" y="748"/>
                  <a:pt x="779" y="746"/>
                  <a:pt x="777" y="743"/>
                </a:cubicBezTo>
                <a:lnTo>
                  <a:pt x="777" y="743"/>
                </a:lnTo>
                <a:cubicBezTo>
                  <a:pt x="777" y="742"/>
                  <a:pt x="775" y="740"/>
                  <a:pt x="774" y="739"/>
                </a:cubicBezTo>
                <a:lnTo>
                  <a:pt x="774" y="739"/>
                </a:lnTo>
                <a:cubicBezTo>
                  <a:pt x="772" y="737"/>
                  <a:pt x="770" y="735"/>
                  <a:pt x="769" y="733"/>
                </a:cubicBezTo>
                <a:lnTo>
                  <a:pt x="769" y="733"/>
                </a:lnTo>
                <a:cubicBezTo>
                  <a:pt x="767" y="731"/>
                  <a:pt x="765" y="729"/>
                  <a:pt x="762" y="727"/>
                </a:cubicBezTo>
                <a:lnTo>
                  <a:pt x="762" y="727"/>
                </a:lnTo>
                <a:cubicBezTo>
                  <a:pt x="761" y="726"/>
                  <a:pt x="760" y="726"/>
                  <a:pt x="759" y="724"/>
                </a:cubicBezTo>
                <a:lnTo>
                  <a:pt x="759" y="724"/>
                </a:lnTo>
                <a:cubicBezTo>
                  <a:pt x="756" y="722"/>
                  <a:pt x="754" y="721"/>
                  <a:pt x="751" y="719"/>
                </a:cubicBezTo>
                <a:lnTo>
                  <a:pt x="751" y="719"/>
                </a:lnTo>
                <a:cubicBezTo>
                  <a:pt x="750" y="718"/>
                  <a:pt x="747" y="716"/>
                  <a:pt x="745" y="715"/>
                </a:cubicBezTo>
                <a:lnTo>
                  <a:pt x="745" y="715"/>
                </a:lnTo>
                <a:cubicBezTo>
                  <a:pt x="744" y="715"/>
                  <a:pt x="742" y="713"/>
                  <a:pt x="740" y="713"/>
                </a:cubicBezTo>
                <a:lnTo>
                  <a:pt x="740" y="713"/>
                </a:lnTo>
                <a:cubicBezTo>
                  <a:pt x="738" y="711"/>
                  <a:pt x="735" y="711"/>
                  <a:pt x="733" y="710"/>
                </a:cubicBezTo>
                <a:lnTo>
                  <a:pt x="733" y="710"/>
                </a:lnTo>
                <a:cubicBezTo>
                  <a:pt x="732" y="710"/>
                  <a:pt x="731" y="709"/>
                  <a:pt x="729" y="708"/>
                </a:cubicBezTo>
                <a:lnTo>
                  <a:pt x="729" y="708"/>
                </a:lnTo>
                <a:cubicBezTo>
                  <a:pt x="725" y="707"/>
                  <a:pt x="722" y="707"/>
                  <a:pt x="718" y="706"/>
                </a:cubicBezTo>
                <a:lnTo>
                  <a:pt x="718" y="706"/>
                </a:lnTo>
                <a:cubicBezTo>
                  <a:pt x="717" y="705"/>
                  <a:pt x="715" y="705"/>
                  <a:pt x="714" y="705"/>
                </a:cubicBezTo>
                <a:lnTo>
                  <a:pt x="714" y="705"/>
                </a:lnTo>
                <a:cubicBezTo>
                  <a:pt x="710" y="705"/>
                  <a:pt x="706" y="704"/>
                  <a:pt x="701" y="704"/>
                </a:cubicBezTo>
                <a:lnTo>
                  <a:pt x="588" y="704"/>
                </a:lnTo>
                <a:lnTo>
                  <a:pt x="588" y="704"/>
                </a:lnTo>
                <a:cubicBezTo>
                  <a:pt x="584" y="704"/>
                  <a:pt x="579" y="705"/>
                  <a:pt x="575" y="705"/>
                </a:cubicBezTo>
                <a:lnTo>
                  <a:pt x="575" y="705"/>
                </a:lnTo>
                <a:cubicBezTo>
                  <a:pt x="574" y="705"/>
                  <a:pt x="573" y="705"/>
                  <a:pt x="572" y="706"/>
                </a:cubicBezTo>
                <a:lnTo>
                  <a:pt x="572" y="706"/>
                </a:lnTo>
                <a:cubicBezTo>
                  <a:pt x="568" y="707"/>
                  <a:pt x="564" y="707"/>
                  <a:pt x="560" y="708"/>
                </a:cubicBezTo>
                <a:lnTo>
                  <a:pt x="560" y="708"/>
                </a:lnTo>
                <a:cubicBezTo>
                  <a:pt x="559" y="709"/>
                  <a:pt x="558" y="709"/>
                  <a:pt x="558" y="710"/>
                </a:cubicBezTo>
                <a:lnTo>
                  <a:pt x="558" y="710"/>
                </a:lnTo>
                <a:cubicBezTo>
                  <a:pt x="555" y="710"/>
                  <a:pt x="552" y="711"/>
                  <a:pt x="549" y="713"/>
                </a:cubicBezTo>
                <a:lnTo>
                  <a:pt x="549" y="713"/>
                </a:lnTo>
                <a:cubicBezTo>
                  <a:pt x="548" y="713"/>
                  <a:pt x="546" y="714"/>
                  <a:pt x="545" y="715"/>
                </a:cubicBezTo>
                <a:lnTo>
                  <a:pt x="545" y="715"/>
                </a:lnTo>
                <a:cubicBezTo>
                  <a:pt x="541" y="716"/>
                  <a:pt x="538" y="718"/>
                  <a:pt x="535" y="720"/>
                </a:cubicBezTo>
                <a:lnTo>
                  <a:pt x="535" y="720"/>
                </a:lnTo>
                <a:cubicBezTo>
                  <a:pt x="534" y="721"/>
                  <a:pt x="533" y="722"/>
                  <a:pt x="532" y="723"/>
                </a:cubicBezTo>
                <a:lnTo>
                  <a:pt x="532" y="723"/>
                </a:lnTo>
                <a:cubicBezTo>
                  <a:pt x="530" y="725"/>
                  <a:pt x="528" y="726"/>
                  <a:pt x="526" y="728"/>
                </a:cubicBezTo>
                <a:lnTo>
                  <a:pt x="526" y="728"/>
                </a:lnTo>
                <a:cubicBezTo>
                  <a:pt x="525" y="729"/>
                  <a:pt x="524" y="730"/>
                  <a:pt x="522" y="731"/>
                </a:cubicBezTo>
                <a:lnTo>
                  <a:pt x="522" y="731"/>
                </a:lnTo>
                <a:cubicBezTo>
                  <a:pt x="520" y="733"/>
                  <a:pt x="517" y="736"/>
                  <a:pt x="515" y="739"/>
                </a:cubicBezTo>
                <a:lnTo>
                  <a:pt x="515" y="739"/>
                </a:lnTo>
                <a:cubicBezTo>
                  <a:pt x="515" y="740"/>
                  <a:pt x="513" y="742"/>
                  <a:pt x="513" y="743"/>
                </a:cubicBezTo>
                <a:lnTo>
                  <a:pt x="513" y="743"/>
                </a:lnTo>
                <a:cubicBezTo>
                  <a:pt x="511" y="744"/>
                  <a:pt x="509" y="748"/>
                  <a:pt x="508" y="750"/>
                </a:cubicBezTo>
                <a:lnTo>
                  <a:pt x="508" y="750"/>
                </a:lnTo>
                <a:cubicBezTo>
                  <a:pt x="507" y="751"/>
                  <a:pt x="506" y="752"/>
                  <a:pt x="506" y="752"/>
                </a:cubicBezTo>
                <a:lnTo>
                  <a:pt x="506" y="752"/>
                </a:lnTo>
                <a:cubicBezTo>
                  <a:pt x="504" y="756"/>
                  <a:pt x="502" y="760"/>
                  <a:pt x="500" y="764"/>
                </a:cubicBezTo>
                <a:lnTo>
                  <a:pt x="500" y="764"/>
                </a:lnTo>
                <a:cubicBezTo>
                  <a:pt x="500" y="764"/>
                  <a:pt x="500" y="764"/>
                  <a:pt x="500" y="765"/>
                </a:cubicBezTo>
                <a:lnTo>
                  <a:pt x="500" y="765"/>
                </a:lnTo>
                <a:cubicBezTo>
                  <a:pt x="495" y="763"/>
                  <a:pt x="489" y="762"/>
                  <a:pt x="484" y="761"/>
                </a:cubicBezTo>
                <a:lnTo>
                  <a:pt x="57" y="618"/>
                </a:lnTo>
                <a:lnTo>
                  <a:pt x="57" y="618"/>
                </a:lnTo>
                <a:lnTo>
                  <a:pt x="51" y="616"/>
                </a:lnTo>
                <a:lnTo>
                  <a:pt x="51" y="616"/>
                </a:lnTo>
                <a:cubicBezTo>
                  <a:pt x="41" y="612"/>
                  <a:pt x="35" y="603"/>
                  <a:pt x="35" y="592"/>
                </a:cubicBezTo>
                <a:lnTo>
                  <a:pt x="35" y="275"/>
                </a:lnTo>
                <a:lnTo>
                  <a:pt x="35" y="275"/>
                </a:lnTo>
                <a:cubicBezTo>
                  <a:pt x="35" y="248"/>
                  <a:pt x="57" y="227"/>
                  <a:pt x="84" y="227"/>
                </a:cubicBezTo>
                <a:lnTo>
                  <a:pt x="418" y="227"/>
                </a:lnTo>
                <a:lnTo>
                  <a:pt x="871" y="227"/>
                </a:lnTo>
                <a:lnTo>
                  <a:pt x="1205" y="227"/>
                </a:lnTo>
                <a:lnTo>
                  <a:pt x="1205" y="227"/>
                </a:lnTo>
                <a:cubicBezTo>
                  <a:pt x="1232" y="227"/>
                  <a:pt x="1254" y="248"/>
                  <a:pt x="1254" y="275"/>
                </a:cubicBezTo>
                <a:lnTo>
                  <a:pt x="1254" y="592"/>
                </a:lnTo>
                <a:close/>
                <a:moveTo>
                  <a:pt x="534" y="777"/>
                </a:moveTo>
                <a:lnTo>
                  <a:pt x="534" y="777"/>
                </a:lnTo>
                <a:cubicBezTo>
                  <a:pt x="535" y="776"/>
                  <a:pt x="535" y="774"/>
                  <a:pt x="536" y="773"/>
                </a:cubicBezTo>
                <a:lnTo>
                  <a:pt x="536" y="773"/>
                </a:lnTo>
                <a:cubicBezTo>
                  <a:pt x="537" y="771"/>
                  <a:pt x="538" y="769"/>
                  <a:pt x="539" y="767"/>
                </a:cubicBezTo>
                <a:lnTo>
                  <a:pt x="539" y="767"/>
                </a:lnTo>
                <a:cubicBezTo>
                  <a:pt x="540" y="766"/>
                  <a:pt x="540" y="765"/>
                  <a:pt x="541" y="763"/>
                </a:cubicBezTo>
                <a:lnTo>
                  <a:pt x="541" y="763"/>
                </a:lnTo>
                <a:cubicBezTo>
                  <a:pt x="543" y="762"/>
                  <a:pt x="544" y="760"/>
                  <a:pt x="546" y="759"/>
                </a:cubicBezTo>
                <a:lnTo>
                  <a:pt x="546" y="759"/>
                </a:lnTo>
                <a:cubicBezTo>
                  <a:pt x="546" y="757"/>
                  <a:pt x="548" y="757"/>
                  <a:pt x="548" y="756"/>
                </a:cubicBezTo>
                <a:lnTo>
                  <a:pt x="548" y="756"/>
                </a:lnTo>
                <a:cubicBezTo>
                  <a:pt x="550" y="754"/>
                  <a:pt x="552" y="752"/>
                  <a:pt x="554" y="751"/>
                </a:cubicBezTo>
                <a:lnTo>
                  <a:pt x="554" y="751"/>
                </a:lnTo>
                <a:cubicBezTo>
                  <a:pt x="555" y="751"/>
                  <a:pt x="556" y="750"/>
                  <a:pt x="557" y="749"/>
                </a:cubicBezTo>
                <a:lnTo>
                  <a:pt x="557" y="749"/>
                </a:lnTo>
                <a:cubicBezTo>
                  <a:pt x="558" y="748"/>
                  <a:pt x="561" y="747"/>
                  <a:pt x="563" y="746"/>
                </a:cubicBezTo>
                <a:lnTo>
                  <a:pt x="563" y="746"/>
                </a:lnTo>
                <a:cubicBezTo>
                  <a:pt x="564" y="745"/>
                  <a:pt x="565" y="744"/>
                  <a:pt x="567" y="744"/>
                </a:cubicBezTo>
                <a:lnTo>
                  <a:pt x="567" y="744"/>
                </a:lnTo>
                <a:cubicBezTo>
                  <a:pt x="569" y="743"/>
                  <a:pt x="571" y="743"/>
                  <a:pt x="574" y="742"/>
                </a:cubicBezTo>
                <a:lnTo>
                  <a:pt x="574" y="742"/>
                </a:lnTo>
                <a:cubicBezTo>
                  <a:pt x="575" y="742"/>
                  <a:pt x="576" y="742"/>
                  <a:pt x="577" y="741"/>
                </a:cubicBezTo>
                <a:lnTo>
                  <a:pt x="577" y="741"/>
                </a:lnTo>
                <a:cubicBezTo>
                  <a:pt x="580" y="740"/>
                  <a:pt x="584" y="739"/>
                  <a:pt x="588" y="739"/>
                </a:cubicBezTo>
                <a:lnTo>
                  <a:pt x="701" y="739"/>
                </a:lnTo>
                <a:lnTo>
                  <a:pt x="701" y="739"/>
                </a:lnTo>
                <a:cubicBezTo>
                  <a:pt x="705" y="739"/>
                  <a:pt x="709" y="740"/>
                  <a:pt x="712" y="741"/>
                </a:cubicBezTo>
                <a:lnTo>
                  <a:pt x="712" y="741"/>
                </a:lnTo>
                <a:cubicBezTo>
                  <a:pt x="714" y="742"/>
                  <a:pt x="714" y="742"/>
                  <a:pt x="715" y="742"/>
                </a:cubicBezTo>
                <a:lnTo>
                  <a:pt x="715" y="742"/>
                </a:lnTo>
                <a:cubicBezTo>
                  <a:pt x="718" y="743"/>
                  <a:pt x="720" y="743"/>
                  <a:pt x="723" y="744"/>
                </a:cubicBezTo>
                <a:lnTo>
                  <a:pt x="723" y="744"/>
                </a:lnTo>
                <a:cubicBezTo>
                  <a:pt x="724" y="744"/>
                  <a:pt x="724" y="745"/>
                  <a:pt x="726" y="746"/>
                </a:cubicBezTo>
                <a:lnTo>
                  <a:pt x="726" y="746"/>
                </a:lnTo>
                <a:cubicBezTo>
                  <a:pt x="728" y="746"/>
                  <a:pt x="731" y="748"/>
                  <a:pt x="733" y="749"/>
                </a:cubicBezTo>
                <a:lnTo>
                  <a:pt x="733" y="749"/>
                </a:lnTo>
                <a:cubicBezTo>
                  <a:pt x="734" y="750"/>
                  <a:pt x="734" y="751"/>
                  <a:pt x="735" y="751"/>
                </a:cubicBezTo>
                <a:lnTo>
                  <a:pt x="735" y="751"/>
                </a:lnTo>
                <a:cubicBezTo>
                  <a:pt x="737" y="752"/>
                  <a:pt x="739" y="754"/>
                  <a:pt x="741" y="756"/>
                </a:cubicBezTo>
                <a:lnTo>
                  <a:pt x="741" y="756"/>
                </a:lnTo>
                <a:cubicBezTo>
                  <a:pt x="742" y="757"/>
                  <a:pt x="743" y="757"/>
                  <a:pt x="744" y="758"/>
                </a:cubicBezTo>
                <a:lnTo>
                  <a:pt x="744" y="758"/>
                </a:lnTo>
                <a:cubicBezTo>
                  <a:pt x="745" y="760"/>
                  <a:pt x="746" y="762"/>
                  <a:pt x="748" y="764"/>
                </a:cubicBezTo>
                <a:lnTo>
                  <a:pt x="748" y="764"/>
                </a:lnTo>
                <a:cubicBezTo>
                  <a:pt x="749" y="765"/>
                  <a:pt x="750" y="766"/>
                  <a:pt x="750" y="767"/>
                </a:cubicBezTo>
                <a:lnTo>
                  <a:pt x="750" y="767"/>
                </a:lnTo>
                <a:cubicBezTo>
                  <a:pt x="751" y="769"/>
                  <a:pt x="753" y="771"/>
                  <a:pt x="753" y="773"/>
                </a:cubicBezTo>
                <a:lnTo>
                  <a:pt x="753" y="773"/>
                </a:lnTo>
                <a:cubicBezTo>
                  <a:pt x="754" y="774"/>
                  <a:pt x="755" y="776"/>
                  <a:pt x="756" y="778"/>
                </a:cubicBezTo>
                <a:lnTo>
                  <a:pt x="756" y="778"/>
                </a:lnTo>
                <a:cubicBezTo>
                  <a:pt x="756" y="779"/>
                  <a:pt x="756" y="781"/>
                  <a:pt x="757" y="782"/>
                </a:cubicBezTo>
                <a:lnTo>
                  <a:pt x="757" y="782"/>
                </a:lnTo>
                <a:cubicBezTo>
                  <a:pt x="757" y="784"/>
                  <a:pt x="758" y="786"/>
                  <a:pt x="758" y="789"/>
                </a:cubicBezTo>
                <a:lnTo>
                  <a:pt x="758" y="789"/>
                </a:lnTo>
                <a:cubicBezTo>
                  <a:pt x="759" y="791"/>
                  <a:pt x="759" y="795"/>
                  <a:pt x="759" y="798"/>
                </a:cubicBezTo>
                <a:lnTo>
                  <a:pt x="759" y="798"/>
                </a:lnTo>
                <a:cubicBezTo>
                  <a:pt x="759" y="830"/>
                  <a:pt x="733" y="856"/>
                  <a:pt x="701" y="856"/>
                </a:cubicBezTo>
                <a:lnTo>
                  <a:pt x="588" y="856"/>
                </a:lnTo>
                <a:lnTo>
                  <a:pt x="588" y="856"/>
                </a:lnTo>
                <a:cubicBezTo>
                  <a:pt x="556" y="856"/>
                  <a:pt x="530" y="830"/>
                  <a:pt x="530" y="798"/>
                </a:cubicBezTo>
                <a:lnTo>
                  <a:pt x="530" y="798"/>
                </a:lnTo>
                <a:cubicBezTo>
                  <a:pt x="530" y="795"/>
                  <a:pt x="530" y="791"/>
                  <a:pt x="531" y="788"/>
                </a:cubicBezTo>
                <a:lnTo>
                  <a:pt x="531" y="788"/>
                </a:lnTo>
                <a:cubicBezTo>
                  <a:pt x="531" y="785"/>
                  <a:pt x="532" y="784"/>
                  <a:pt x="532" y="782"/>
                </a:cubicBezTo>
                <a:lnTo>
                  <a:pt x="532" y="782"/>
                </a:lnTo>
                <a:cubicBezTo>
                  <a:pt x="533" y="780"/>
                  <a:pt x="534" y="779"/>
                  <a:pt x="534" y="777"/>
                </a:cubicBezTo>
                <a:close/>
                <a:moveTo>
                  <a:pt x="1161" y="1141"/>
                </a:moveTo>
                <a:lnTo>
                  <a:pt x="129" y="1141"/>
                </a:lnTo>
                <a:lnTo>
                  <a:pt x="129" y="1141"/>
                </a:lnTo>
                <a:cubicBezTo>
                  <a:pt x="98" y="1141"/>
                  <a:pt x="74" y="1117"/>
                  <a:pt x="74" y="1086"/>
                </a:cubicBezTo>
                <a:lnTo>
                  <a:pt x="74" y="661"/>
                </a:lnTo>
                <a:lnTo>
                  <a:pt x="474" y="795"/>
                </a:lnTo>
                <a:lnTo>
                  <a:pt x="475" y="795"/>
                </a:lnTo>
                <a:lnTo>
                  <a:pt x="475" y="795"/>
                </a:lnTo>
                <a:cubicBezTo>
                  <a:pt x="482" y="797"/>
                  <a:pt x="488" y="798"/>
                  <a:pt x="494" y="800"/>
                </a:cubicBezTo>
                <a:lnTo>
                  <a:pt x="494" y="800"/>
                </a:lnTo>
                <a:lnTo>
                  <a:pt x="494" y="800"/>
                </a:lnTo>
                <a:lnTo>
                  <a:pt x="494" y="800"/>
                </a:lnTo>
                <a:cubicBezTo>
                  <a:pt x="494" y="801"/>
                  <a:pt x="494" y="802"/>
                  <a:pt x="494" y="804"/>
                </a:cubicBezTo>
                <a:lnTo>
                  <a:pt x="494" y="804"/>
                </a:lnTo>
                <a:cubicBezTo>
                  <a:pt x="494" y="806"/>
                  <a:pt x="494" y="807"/>
                  <a:pt x="495" y="809"/>
                </a:cubicBezTo>
                <a:lnTo>
                  <a:pt x="495" y="809"/>
                </a:lnTo>
                <a:cubicBezTo>
                  <a:pt x="495" y="810"/>
                  <a:pt x="495" y="812"/>
                  <a:pt x="496" y="814"/>
                </a:cubicBezTo>
                <a:lnTo>
                  <a:pt x="496" y="814"/>
                </a:lnTo>
                <a:cubicBezTo>
                  <a:pt x="496" y="815"/>
                  <a:pt x="496" y="816"/>
                  <a:pt x="496" y="818"/>
                </a:cubicBezTo>
                <a:lnTo>
                  <a:pt x="496" y="818"/>
                </a:lnTo>
                <a:cubicBezTo>
                  <a:pt x="497" y="819"/>
                  <a:pt x="497" y="821"/>
                  <a:pt x="498" y="823"/>
                </a:cubicBezTo>
                <a:lnTo>
                  <a:pt x="498" y="823"/>
                </a:lnTo>
                <a:cubicBezTo>
                  <a:pt x="498" y="824"/>
                  <a:pt x="498" y="825"/>
                  <a:pt x="499" y="826"/>
                </a:cubicBezTo>
                <a:lnTo>
                  <a:pt x="499" y="826"/>
                </a:lnTo>
                <a:cubicBezTo>
                  <a:pt x="499" y="828"/>
                  <a:pt x="500" y="830"/>
                  <a:pt x="500" y="831"/>
                </a:cubicBezTo>
                <a:lnTo>
                  <a:pt x="500" y="831"/>
                </a:lnTo>
                <a:cubicBezTo>
                  <a:pt x="500" y="833"/>
                  <a:pt x="501" y="834"/>
                  <a:pt x="502" y="835"/>
                </a:cubicBezTo>
                <a:lnTo>
                  <a:pt x="502" y="835"/>
                </a:lnTo>
                <a:cubicBezTo>
                  <a:pt x="502" y="837"/>
                  <a:pt x="503" y="838"/>
                  <a:pt x="504" y="839"/>
                </a:cubicBezTo>
                <a:lnTo>
                  <a:pt x="504" y="839"/>
                </a:lnTo>
                <a:cubicBezTo>
                  <a:pt x="504" y="841"/>
                  <a:pt x="505" y="842"/>
                  <a:pt x="505" y="842"/>
                </a:cubicBezTo>
                <a:lnTo>
                  <a:pt x="213" y="1031"/>
                </a:lnTo>
                <a:lnTo>
                  <a:pt x="213" y="1031"/>
                </a:lnTo>
                <a:cubicBezTo>
                  <a:pt x="205" y="1036"/>
                  <a:pt x="202" y="1047"/>
                  <a:pt x="207" y="1055"/>
                </a:cubicBezTo>
                <a:lnTo>
                  <a:pt x="207" y="1055"/>
                </a:lnTo>
                <a:cubicBezTo>
                  <a:pt x="211" y="1060"/>
                  <a:pt x="217" y="1063"/>
                  <a:pt x="223" y="1063"/>
                </a:cubicBezTo>
                <a:lnTo>
                  <a:pt x="223" y="1063"/>
                </a:lnTo>
                <a:cubicBezTo>
                  <a:pt x="226" y="1063"/>
                  <a:pt x="229" y="1062"/>
                  <a:pt x="232" y="1061"/>
                </a:cubicBezTo>
                <a:lnTo>
                  <a:pt x="528" y="870"/>
                </a:lnTo>
                <a:lnTo>
                  <a:pt x="528" y="870"/>
                </a:lnTo>
                <a:lnTo>
                  <a:pt x="529" y="870"/>
                </a:lnTo>
                <a:lnTo>
                  <a:pt x="529" y="870"/>
                </a:lnTo>
                <a:cubicBezTo>
                  <a:pt x="530" y="872"/>
                  <a:pt x="531" y="873"/>
                  <a:pt x="532" y="874"/>
                </a:cubicBezTo>
                <a:lnTo>
                  <a:pt x="532" y="874"/>
                </a:lnTo>
                <a:cubicBezTo>
                  <a:pt x="534" y="875"/>
                  <a:pt x="535" y="875"/>
                  <a:pt x="536" y="876"/>
                </a:cubicBezTo>
                <a:lnTo>
                  <a:pt x="536" y="876"/>
                </a:lnTo>
                <a:cubicBezTo>
                  <a:pt x="537" y="877"/>
                  <a:pt x="538" y="878"/>
                  <a:pt x="540" y="878"/>
                </a:cubicBezTo>
                <a:lnTo>
                  <a:pt x="540" y="878"/>
                </a:lnTo>
                <a:cubicBezTo>
                  <a:pt x="541" y="880"/>
                  <a:pt x="542" y="880"/>
                  <a:pt x="543" y="881"/>
                </a:cubicBezTo>
                <a:lnTo>
                  <a:pt x="543" y="881"/>
                </a:lnTo>
                <a:cubicBezTo>
                  <a:pt x="545" y="881"/>
                  <a:pt x="546" y="882"/>
                  <a:pt x="548" y="883"/>
                </a:cubicBezTo>
                <a:lnTo>
                  <a:pt x="548" y="883"/>
                </a:lnTo>
                <a:cubicBezTo>
                  <a:pt x="550" y="883"/>
                  <a:pt x="551" y="884"/>
                  <a:pt x="552" y="885"/>
                </a:cubicBezTo>
                <a:lnTo>
                  <a:pt x="552" y="885"/>
                </a:lnTo>
                <a:cubicBezTo>
                  <a:pt x="553" y="885"/>
                  <a:pt x="555" y="886"/>
                  <a:pt x="557" y="886"/>
                </a:cubicBezTo>
                <a:lnTo>
                  <a:pt x="557" y="886"/>
                </a:lnTo>
                <a:cubicBezTo>
                  <a:pt x="558" y="887"/>
                  <a:pt x="559" y="888"/>
                  <a:pt x="561" y="888"/>
                </a:cubicBezTo>
                <a:lnTo>
                  <a:pt x="561" y="888"/>
                </a:lnTo>
                <a:cubicBezTo>
                  <a:pt x="562" y="888"/>
                  <a:pt x="564" y="889"/>
                  <a:pt x="565" y="889"/>
                </a:cubicBezTo>
                <a:lnTo>
                  <a:pt x="565" y="889"/>
                </a:lnTo>
                <a:cubicBezTo>
                  <a:pt x="567" y="889"/>
                  <a:pt x="568" y="890"/>
                  <a:pt x="569" y="890"/>
                </a:cubicBezTo>
                <a:lnTo>
                  <a:pt x="569" y="890"/>
                </a:lnTo>
                <a:cubicBezTo>
                  <a:pt x="571" y="891"/>
                  <a:pt x="573" y="891"/>
                  <a:pt x="576" y="891"/>
                </a:cubicBezTo>
                <a:lnTo>
                  <a:pt x="576" y="891"/>
                </a:lnTo>
                <a:cubicBezTo>
                  <a:pt x="576" y="891"/>
                  <a:pt x="578" y="891"/>
                  <a:pt x="579" y="892"/>
                </a:cubicBezTo>
                <a:lnTo>
                  <a:pt x="579" y="892"/>
                </a:lnTo>
                <a:cubicBezTo>
                  <a:pt x="582" y="892"/>
                  <a:pt x="585" y="892"/>
                  <a:pt x="588" y="892"/>
                </a:cubicBezTo>
                <a:lnTo>
                  <a:pt x="701" y="892"/>
                </a:lnTo>
                <a:lnTo>
                  <a:pt x="701" y="892"/>
                </a:lnTo>
                <a:cubicBezTo>
                  <a:pt x="704" y="892"/>
                  <a:pt x="707" y="892"/>
                  <a:pt x="710" y="892"/>
                </a:cubicBezTo>
                <a:lnTo>
                  <a:pt x="710" y="892"/>
                </a:lnTo>
                <a:cubicBezTo>
                  <a:pt x="712" y="891"/>
                  <a:pt x="713" y="891"/>
                  <a:pt x="714" y="891"/>
                </a:cubicBezTo>
                <a:lnTo>
                  <a:pt x="714" y="891"/>
                </a:lnTo>
                <a:cubicBezTo>
                  <a:pt x="716" y="891"/>
                  <a:pt x="718" y="891"/>
                  <a:pt x="720" y="890"/>
                </a:cubicBezTo>
                <a:lnTo>
                  <a:pt x="720" y="890"/>
                </a:lnTo>
                <a:cubicBezTo>
                  <a:pt x="721" y="890"/>
                  <a:pt x="722" y="889"/>
                  <a:pt x="723" y="889"/>
                </a:cubicBezTo>
                <a:lnTo>
                  <a:pt x="723" y="889"/>
                </a:lnTo>
                <a:cubicBezTo>
                  <a:pt x="725" y="889"/>
                  <a:pt x="727" y="888"/>
                  <a:pt x="729" y="888"/>
                </a:cubicBezTo>
                <a:lnTo>
                  <a:pt x="729" y="888"/>
                </a:lnTo>
                <a:cubicBezTo>
                  <a:pt x="730" y="888"/>
                  <a:pt x="731" y="887"/>
                  <a:pt x="733" y="886"/>
                </a:cubicBezTo>
                <a:lnTo>
                  <a:pt x="733" y="886"/>
                </a:lnTo>
                <a:cubicBezTo>
                  <a:pt x="734" y="886"/>
                  <a:pt x="735" y="885"/>
                  <a:pt x="737" y="885"/>
                </a:cubicBezTo>
                <a:lnTo>
                  <a:pt x="737" y="885"/>
                </a:lnTo>
                <a:cubicBezTo>
                  <a:pt x="739" y="885"/>
                  <a:pt x="740" y="884"/>
                  <a:pt x="741" y="883"/>
                </a:cubicBezTo>
                <a:lnTo>
                  <a:pt x="741" y="883"/>
                </a:lnTo>
                <a:cubicBezTo>
                  <a:pt x="742" y="882"/>
                  <a:pt x="744" y="881"/>
                  <a:pt x="745" y="881"/>
                </a:cubicBezTo>
                <a:lnTo>
                  <a:pt x="745" y="881"/>
                </a:lnTo>
                <a:cubicBezTo>
                  <a:pt x="746" y="880"/>
                  <a:pt x="748" y="880"/>
                  <a:pt x="749" y="879"/>
                </a:cubicBezTo>
                <a:lnTo>
                  <a:pt x="749" y="879"/>
                </a:lnTo>
                <a:cubicBezTo>
                  <a:pt x="750" y="878"/>
                  <a:pt x="752" y="877"/>
                  <a:pt x="753" y="876"/>
                </a:cubicBezTo>
                <a:lnTo>
                  <a:pt x="753" y="876"/>
                </a:lnTo>
                <a:cubicBezTo>
                  <a:pt x="755" y="875"/>
                  <a:pt x="756" y="875"/>
                  <a:pt x="756" y="874"/>
                </a:cubicBezTo>
                <a:lnTo>
                  <a:pt x="756" y="874"/>
                </a:lnTo>
                <a:cubicBezTo>
                  <a:pt x="758" y="873"/>
                  <a:pt x="759" y="872"/>
                  <a:pt x="761" y="871"/>
                </a:cubicBezTo>
                <a:lnTo>
                  <a:pt x="761" y="871"/>
                </a:lnTo>
                <a:cubicBezTo>
                  <a:pt x="761" y="870"/>
                  <a:pt x="762" y="869"/>
                  <a:pt x="764" y="868"/>
                </a:cubicBezTo>
                <a:lnTo>
                  <a:pt x="764" y="868"/>
                </a:lnTo>
                <a:cubicBezTo>
                  <a:pt x="764" y="867"/>
                  <a:pt x="766" y="866"/>
                  <a:pt x="767" y="865"/>
                </a:cubicBezTo>
                <a:lnTo>
                  <a:pt x="1070" y="1061"/>
                </a:lnTo>
                <a:lnTo>
                  <a:pt x="1070" y="1061"/>
                </a:lnTo>
                <a:cubicBezTo>
                  <a:pt x="1073" y="1062"/>
                  <a:pt x="1076" y="1063"/>
                  <a:pt x="1079" y="1063"/>
                </a:cubicBezTo>
                <a:lnTo>
                  <a:pt x="1079" y="1063"/>
                </a:lnTo>
                <a:cubicBezTo>
                  <a:pt x="1085" y="1063"/>
                  <a:pt x="1091" y="1060"/>
                  <a:pt x="1095" y="1055"/>
                </a:cubicBezTo>
                <a:lnTo>
                  <a:pt x="1095" y="1055"/>
                </a:lnTo>
                <a:cubicBezTo>
                  <a:pt x="1100" y="1047"/>
                  <a:pt x="1098" y="1036"/>
                  <a:pt x="1089" y="1031"/>
                </a:cubicBezTo>
                <a:lnTo>
                  <a:pt x="787" y="836"/>
                </a:lnTo>
                <a:lnTo>
                  <a:pt x="787" y="836"/>
                </a:lnTo>
                <a:lnTo>
                  <a:pt x="787" y="836"/>
                </a:lnTo>
                <a:lnTo>
                  <a:pt x="787" y="836"/>
                </a:lnTo>
                <a:cubicBezTo>
                  <a:pt x="788" y="835"/>
                  <a:pt x="788" y="833"/>
                  <a:pt x="789" y="831"/>
                </a:cubicBezTo>
                <a:lnTo>
                  <a:pt x="789" y="831"/>
                </a:lnTo>
                <a:cubicBezTo>
                  <a:pt x="789" y="830"/>
                  <a:pt x="790" y="828"/>
                  <a:pt x="791" y="827"/>
                </a:cubicBezTo>
                <a:lnTo>
                  <a:pt x="791" y="827"/>
                </a:lnTo>
                <a:cubicBezTo>
                  <a:pt x="791" y="826"/>
                  <a:pt x="791" y="824"/>
                  <a:pt x="792" y="823"/>
                </a:cubicBezTo>
                <a:lnTo>
                  <a:pt x="792" y="823"/>
                </a:lnTo>
                <a:cubicBezTo>
                  <a:pt x="792" y="821"/>
                  <a:pt x="792" y="820"/>
                  <a:pt x="793" y="818"/>
                </a:cubicBezTo>
                <a:lnTo>
                  <a:pt x="793" y="818"/>
                </a:lnTo>
                <a:cubicBezTo>
                  <a:pt x="793" y="817"/>
                  <a:pt x="794" y="815"/>
                  <a:pt x="794" y="814"/>
                </a:cubicBezTo>
                <a:lnTo>
                  <a:pt x="794" y="814"/>
                </a:lnTo>
                <a:cubicBezTo>
                  <a:pt x="794" y="812"/>
                  <a:pt x="794" y="811"/>
                  <a:pt x="794" y="809"/>
                </a:cubicBezTo>
                <a:lnTo>
                  <a:pt x="794" y="809"/>
                </a:lnTo>
                <a:cubicBezTo>
                  <a:pt x="795" y="807"/>
                  <a:pt x="795" y="806"/>
                  <a:pt x="795" y="804"/>
                </a:cubicBezTo>
                <a:lnTo>
                  <a:pt x="795" y="804"/>
                </a:lnTo>
                <a:cubicBezTo>
                  <a:pt x="795" y="803"/>
                  <a:pt x="795" y="802"/>
                  <a:pt x="795" y="801"/>
                </a:cubicBezTo>
                <a:lnTo>
                  <a:pt x="795" y="801"/>
                </a:lnTo>
                <a:cubicBezTo>
                  <a:pt x="796" y="801"/>
                  <a:pt x="797" y="800"/>
                  <a:pt x="797" y="800"/>
                </a:cubicBezTo>
                <a:lnTo>
                  <a:pt x="797" y="800"/>
                </a:lnTo>
                <a:cubicBezTo>
                  <a:pt x="805" y="798"/>
                  <a:pt x="813" y="797"/>
                  <a:pt x="820" y="795"/>
                </a:cubicBezTo>
                <a:lnTo>
                  <a:pt x="1216" y="661"/>
                </a:lnTo>
                <a:lnTo>
                  <a:pt x="1216" y="1086"/>
                </a:lnTo>
                <a:lnTo>
                  <a:pt x="1216" y="1086"/>
                </a:lnTo>
                <a:cubicBezTo>
                  <a:pt x="1216" y="1117"/>
                  <a:pt x="1191" y="1141"/>
                  <a:pt x="1161" y="1141"/>
                </a:cubicBezTo>
                <a:close/>
                <a:moveTo>
                  <a:pt x="454" y="85"/>
                </a:moveTo>
                <a:lnTo>
                  <a:pt x="454" y="85"/>
                </a:lnTo>
                <a:cubicBezTo>
                  <a:pt x="454" y="58"/>
                  <a:pt x="476" y="36"/>
                  <a:pt x="503" y="36"/>
                </a:cubicBezTo>
                <a:lnTo>
                  <a:pt x="786" y="36"/>
                </a:lnTo>
                <a:lnTo>
                  <a:pt x="786" y="36"/>
                </a:lnTo>
                <a:cubicBezTo>
                  <a:pt x="813" y="36"/>
                  <a:pt x="835" y="58"/>
                  <a:pt x="835" y="85"/>
                </a:cubicBezTo>
                <a:lnTo>
                  <a:pt x="835" y="191"/>
                </a:lnTo>
                <a:lnTo>
                  <a:pt x="454" y="191"/>
                </a:lnTo>
                <a:lnTo>
                  <a:pt x="454" y="85"/>
                </a:lnTo>
                <a:close/>
                <a:moveTo>
                  <a:pt x="1205" y="191"/>
                </a:moveTo>
                <a:lnTo>
                  <a:pt x="871" y="191"/>
                </a:lnTo>
                <a:lnTo>
                  <a:pt x="871" y="85"/>
                </a:lnTo>
                <a:lnTo>
                  <a:pt x="871" y="85"/>
                </a:lnTo>
                <a:cubicBezTo>
                  <a:pt x="871" y="39"/>
                  <a:pt x="833" y="0"/>
                  <a:pt x="786" y="0"/>
                </a:cubicBezTo>
                <a:lnTo>
                  <a:pt x="503" y="0"/>
                </a:lnTo>
                <a:lnTo>
                  <a:pt x="503" y="0"/>
                </a:lnTo>
                <a:cubicBezTo>
                  <a:pt x="456" y="0"/>
                  <a:pt x="418" y="39"/>
                  <a:pt x="418" y="85"/>
                </a:cubicBezTo>
                <a:lnTo>
                  <a:pt x="418" y="191"/>
                </a:lnTo>
                <a:lnTo>
                  <a:pt x="84" y="191"/>
                </a:lnTo>
                <a:lnTo>
                  <a:pt x="84" y="191"/>
                </a:lnTo>
                <a:cubicBezTo>
                  <a:pt x="38" y="191"/>
                  <a:pt x="0" y="228"/>
                  <a:pt x="0" y="275"/>
                </a:cubicBezTo>
                <a:lnTo>
                  <a:pt x="0" y="592"/>
                </a:lnTo>
                <a:lnTo>
                  <a:pt x="0" y="592"/>
                </a:lnTo>
                <a:cubicBezTo>
                  <a:pt x="0" y="618"/>
                  <a:pt x="15" y="640"/>
                  <a:pt x="38" y="649"/>
                </a:cubicBezTo>
                <a:lnTo>
                  <a:pt x="38" y="1086"/>
                </a:lnTo>
                <a:lnTo>
                  <a:pt x="38" y="1086"/>
                </a:lnTo>
                <a:cubicBezTo>
                  <a:pt x="38" y="1136"/>
                  <a:pt x="79" y="1177"/>
                  <a:pt x="129" y="1177"/>
                </a:cubicBezTo>
                <a:lnTo>
                  <a:pt x="1161" y="1177"/>
                </a:lnTo>
                <a:lnTo>
                  <a:pt x="1161" y="1177"/>
                </a:lnTo>
                <a:cubicBezTo>
                  <a:pt x="1211" y="1177"/>
                  <a:pt x="1252" y="1136"/>
                  <a:pt x="1252" y="1086"/>
                </a:cubicBezTo>
                <a:lnTo>
                  <a:pt x="1252" y="649"/>
                </a:lnTo>
                <a:lnTo>
                  <a:pt x="1252" y="649"/>
                </a:lnTo>
                <a:cubicBezTo>
                  <a:pt x="1274" y="640"/>
                  <a:pt x="1290" y="618"/>
                  <a:pt x="1290" y="592"/>
                </a:cubicBezTo>
                <a:lnTo>
                  <a:pt x="1290" y="275"/>
                </a:lnTo>
                <a:lnTo>
                  <a:pt x="1290" y="275"/>
                </a:lnTo>
                <a:cubicBezTo>
                  <a:pt x="1290" y="228"/>
                  <a:pt x="1252" y="191"/>
                  <a:pt x="1205" y="1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9C95D9-4A40-9E42-A189-4635D50BA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285" y="9049728"/>
            <a:ext cx="1322582" cy="1608216"/>
          </a:xfrm>
          <a:custGeom>
            <a:avLst/>
            <a:gdLst>
              <a:gd name="connsiteX0" fmla="*/ 248759 w 1322582"/>
              <a:gd name="connsiteY0" fmla="*/ 608562 h 1608216"/>
              <a:gd name="connsiteX1" fmla="*/ 227637 w 1322582"/>
              <a:gd name="connsiteY1" fmla="*/ 628434 h 1608216"/>
              <a:gd name="connsiteX2" fmla="*/ 248759 w 1322582"/>
              <a:gd name="connsiteY2" fmla="*/ 648306 h 1608216"/>
              <a:gd name="connsiteX3" fmla="*/ 269881 w 1322582"/>
              <a:gd name="connsiteY3" fmla="*/ 628434 h 1608216"/>
              <a:gd name="connsiteX4" fmla="*/ 248759 w 1322582"/>
              <a:gd name="connsiteY4" fmla="*/ 608562 h 1608216"/>
              <a:gd name="connsiteX5" fmla="*/ 765628 w 1322582"/>
              <a:gd name="connsiteY5" fmla="*/ 557640 h 1608216"/>
              <a:gd name="connsiteX6" fmla="*/ 745749 w 1322582"/>
              <a:gd name="connsiteY6" fmla="*/ 578754 h 1608216"/>
              <a:gd name="connsiteX7" fmla="*/ 765628 w 1322582"/>
              <a:gd name="connsiteY7" fmla="*/ 598626 h 1608216"/>
              <a:gd name="connsiteX8" fmla="*/ 785508 w 1322582"/>
              <a:gd name="connsiteY8" fmla="*/ 578754 h 1608216"/>
              <a:gd name="connsiteX9" fmla="*/ 765628 w 1322582"/>
              <a:gd name="connsiteY9" fmla="*/ 557640 h 1608216"/>
              <a:gd name="connsiteX10" fmla="*/ 973121 w 1322582"/>
              <a:gd name="connsiteY10" fmla="*/ 407356 h 1608216"/>
              <a:gd name="connsiteX11" fmla="*/ 825267 w 1322582"/>
              <a:gd name="connsiteY11" fmla="*/ 552671 h 1608216"/>
              <a:gd name="connsiteX12" fmla="*/ 830237 w 1322582"/>
              <a:gd name="connsiteY12" fmla="*/ 578754 h 1608216"/>
              <a:gd name="connsiteX13" fmla="*/ 765628 w 1322582"/>
              <a:gd name="connsiteY13" fmla="*/ 643338 h 1608216"/>
              <a:gd name="connsiteX14" fmla="*/ 701019 w 1322582"/>
              <a:gd name="connsiteY14" fmla="*/ 578754 h 1608216"/>
              <a:gd name="connsiteX15" fmla="*/ 704747 w 1322582"/>
              <a:gd name="connsiteY15" fmla="*/ 560124 h 1608216"/>
              <a:gd name="connsiteX16" fmla="*/ 540740 w 1322582"/>
              <a:gd name="connsiteY16" fmla="*/ 432196 h 1608216"/>
              <a:gd name="connsiteX17" fmla="*/ 507194 w 1322582"/>
              <a:gd name="connsiteY17" fmla="*/ 443374 h 1608216"/>
              <a:gd name="connsiteX18" fmla="*/ 474889 w 1322582"/>
              <a:gd name="connsiteY18" fmla="*/ 434680 h 1608216"/>
              <a:gd name="connsiteX19" fmla="*/ 309640 w 1322582"/>
              <a:gd name="connsiteY19" fmla="*/ 607320 h 1608216"/>
              <a:gd name="connsiteX20" fmla="*/ 313368 w 1322582"/>
              <a:gd name="connsiteY20" fmla="*/ 628434 h 1608216"/>
              <a:gd name="connsiteX21" fmla="*/ 271124 w 1322582"/>
              <a:gd name="connsiteY21" fmla="*/ 689293 h 1608216"/>
              <a:gd name="connsiteX22" fmla="*/ 271124 w 1322582"/>
              <a:gd name="connsiteY22" fmla="*/ 773750 h 1608216"/>
              <a:gd name="connsiteX23" fmla="*/ 979334 w 1322582"/>
              <a:gd name="connsiteY23" fmla="*/ 773750 h 1608216"/>
              <a:gd name="connsiteX24" fmla="*/ 979334 w 1322582"/>
              <a:gd name="connsiteY24" fmla="*/ 409840 h 1608216"/>
              <a:gd name="connsiteX25" fmla="*/ 973121 w 1322582"/>
              <a:gd name="connsiteY25" fmla="*/ 407356 h 1608216"/>
              <a:gd name="connsiteX26" fmla="*/ 507194 w 1322582"/>
              <a:gd name="connsiteY26" fmla="*/ 358918 h 1608216"/>
              <a:gd name="connsiteX27" fmla="*/ 486072 w 1322582"/>
              <a:gd name="connsiteY27" fmla="*/ 377548 h 1608216"/>
              <a:gd name="connsiteX28" fmla="*/ 507194 w 1322582"/>
              <a:gd name="connsiteY28" fmla="*/ 398662 h 1608216"/>
              <a:gd name="connsiteX29" fmla="*/ 527073 w 1322582"/>
              <a:gd name="connsiteY29" fmla="*/ 377548 h 1608216"/>
              <a:gd name="connsiteX30" fmla="*/ 507194 w 1322582"/>
              <a:gd name="connsiteY30" fmla="*/ 358918 h 1608216"/>
              <a:gd name="connsiteX31" fmla="*/ 1000456 w 1322582"/>
              <a:gd name="connsiteY31" fmla="*/ 329109 h 1608216"/>
              <a:gd name="connsiteX32" fmla="*/ 981819 w 1322582"/>
              <a:gd name="connsiteY32" fmla="*/ 350224 h 1608216"/>
              <a:gd name="connsiteX33" fmla="*/ 1000456 w 1322582"/>
              <a:gd name="connsiteY33" fmla="*/ 370096 h 1608216"/>
              <a:gd name="connsiteX34" fmla="*/ 1021578 w 1322582"/>
              <a:gd name="connsiteY34" fmla="*/ 350224 h 1608216"/>
              <a:gd name="connsiteX35" fmla="*/ 1000456 w 1322582"/>
              <a:gd name="connsiteY35" fmla="*/ 329109 h 1608216"/>
              <a:gd name="connsiteX36" fmla="*/ 1000456 w 1322582"/>
              <a:gd name="connsiteY36" fmla="*/ 285639 h 1608216"/>
              <a:gd name="connsiteX37" fmla="*/ 1065064 w 1322582"/>
              <a:gd name="connsiteY37" fmla="*/ 350224 h 1608216"/>
              <a:gd name="connsiteX38" fmla="*/ 1022820 w 1322582"/>
              <a:gd name="connsiteY38" fmla="*/ 409840 h 1608216"/>
              <a:gd name="connsiteX39" fmla="*/ 1022820 w 1322582"/>
              <a:gd name="connsiteY39" fmla="*/ 773750 h 1608216"/>
              <a:gd name="connsiteX40" fmla="*/ 1075004 w 1322582"/>
              <a:gd name="connsiteY40" fmla="*/ 773750 h 1608216"/>
              <a:gd name="connsiteX41" fmla="*/ 1097369 w 1322582"/>
              <a:gd name="connsiteY41" fmla="*/ 796106 h 1608216"/>
              <a:gd name="connsiteX42" fmla="*/ 1075004 w 1322582"/>
              <a:gd name="connsiteY42" fmla="*/ 817220 h 1608216"/>
              <a:gd name="connsiteX43" fmla="*/ 1022820 w 1322582"/>
              <a:gd name="connsiteY43" fmla="*/ 817220 h 1608216"/>
              <a:gd name="connsiteX44" fmla="*/ 226395 w 1322582"/>
              <a:gd name="connsiteY44" fmla="*/ 817220 h 1608216"/>
              <a:gd name="connsiteX45" fmla="*/ 181666 w 1322582"/>
              <a:gd name="connsiteY45" fmla="*/ 817220 h 1608216"/>
              <a:gd name="connsiteX46" fmla="*/ 159301 w 1322582"/>
              <a:gd name="connsiteY46" fmla="*/ 796106 h 1608216"/>
              <a:gd name="connsiteX47" fmla="*/ 181666 w 1322582"/>
              <a:gd name="connsiteY47" fmla="*/ 773750 h 1608216"/>
              <a:gd name="connsiteX48" fmla="*/ 226395 w 1322582"/>
              <a:gd name="connsiteY48" fmla="*/ 773750 h 1608216"/>
              <a:gd name="connsiteX49" fmla="*/ 226395 w 1322582"/>
              <a:gd name="connsiteY49" fmla="*/ 689293 h 1608216"/>
              <a:gd name="connsiteX50" fmla="*/ 184150 w 1322582"/>
              <a:gd name="connsiteY50" fmla="*/ 628434 h 1608216"/>
              <a:gd name="connsiteX51" fmla="*/ 248759 w 1322582"/>
              <a:gd name="connsiteY51" fmla="*/ 563850 h 1608216"/>
              <a:gd name="connsiteX52" fmla="*/ 281063 w 1322582"/>
              <a:gd name="connsiteY52" fmla="*/ 572544 h 1608216"/>
              <a:gd name="connsiteX53" fmla="*/ 446312 w 1322582"/>
              <a:gd name="connsiteY53" fmla="*/ 399904 h 1608216"/>
              <a:gd name="connsiteX54" fmla="*/ 442585 w 1322582"/>
              <a:gd name="connsiteY54" fmla="*/ 377548 h 1608216"/>
              <a:gd name="connsiteX55" fmla="*/ 507194 w 1322582"/>
              <a:gd name="connsiteY55" fmla="*/ 312963 h 1608216"/>
              <a:gd name="connsiteX56" fmla="*/ 571802 w 1322582"/>
              <a:gd name="connsiteY56" fmla="*/ 377548 h 1608216"/>
              <a:gd name="connsiteX57" fmla="*/ 568075 w 1322582"/>
              <a:gd name="connsiteY57" fmla="*/ 397420 h 1608216"/>
              <a:gd name="connsiteX58" fmla="*/ 730839 w 1322582"/>
              <a:gd name="connsiteY58" fmla="*/ 524105 h 1608216"/>
              <a:gd name="connsiteX59" fmla="*/ 765628 w 1322582"/>
              <a:gd name="connsiteY59" fmla="*/ 514169 h 1608216"/>
              <a:gd name="connsiteX60" fmla="*/ 792963 w 1322582"/>
              <a:gd name="connsiteY60" fmla="*/ 520379 h 1608216"/>
              <a:gd name="connsiteX61" fmla="*/ 942059 w 1322582"/>
              <a:gd name="connsiteY61" fmla="*/ 375064 h 1608216"/>
              <a:gd name="connsiteX62" fmla="*/ 935847 w 1322582"/>
              <a:gd name="connsiteY62" fmla="*/ 350224 h 1608216"/>
              <a:gd name="connsiteX63" fmla="*/ 1000456 w 1322582"/>
              <a:gd name="connsiteY63" fmla="*/ 285639 h 1608216"/>
              <a:gd name="connsiteX64" fmla="*/ 116955 w 1322582"/>
              <a:gd name="connsiteY64" fmla="*/ 190447 h 1608216"/>
              <a:gd name="connsiteX65" fmla="*/ 116955 w 1322582"/>
              <a:gd name="connsiteY65" fmla="*/ 903688 h 1608216"/>
              <a:gd name="connsiteX66" fmla="*/ 1162080 w 1322582"/>
              <a:gd name="connsiteY66" fmla="*/ 903688 h 1608216"/>
              <a:gd name="connsiteX67" fmla="*/ 1162080 w 1322582"/>
              <a:gd name="connsiteY67" fmla="*/ 190447 h 1608216"/>
              <a:gd name="connsiteX68" fmla="*/ 640762 w 1322582"/>
              <a:gd name="connsiteY68" fmla="*/ 0 h 1608216"/>
              <a:gd name="connsiteX69" fmla="*/ 685553 w 1322582"/>
              <a:gd name="connsiteY69" fmla="*/ 44811 h 1608216"/>
              <a:gd name="connsiteX70" fmla="*/ 663157 w 1322582"/>
              <a:gd name="connsiteY70" fmla="*/ 83398 h 1608216"/>
              <a:gd name="connsiteX71" fmla="*/ 663157 w 1322582"/>
              <a:gd name="connsiteY71" fmla="*/ 146880 h 1608216"/>
              <a:gd name="connsiteX72" fmla="*/ 1206871 w 1322582"/>
              <a:gd name="connsiteY72" fmla="*/ 146880 h 1608216"/>
              <a:gd name="connsiteX73" fmla="*/ 1300186 w 1322582"/>
              <a:gd name="connsiteY73" fmla="*/ 146880 h 1608216"/>
              <a:gd name="connsiteX74" fmla="*/ 1322582 w 1322582"/>
              <a:gd name="connsiteY74" fmla="*/ 168041 h 1608216"/>
              <a:gd name="connsiteX75" fmla="*/ 1300186 w 1322582"/>
              <a:gd name="connsiteY75" fmla="*/ 190447 h 1608216"/>
              <a:gd name="connsiteX76" fmla="*/ 1206871 w 1322582"/>
              <a:gd name="connsiteY76" fmla="*/ 190447 h 1608216"/>
              <a:gd name="connsiteX77" fmla="*/ 1206871 w 1322582"/>
              <a:gd name="connsiteY77" fmla="*/ 948499 h 1608216"/>
              <a:gd name="connsiteX78" fmla="*/ 663157 w 1322582"/>
              <a:gd name="connsiteY78" fmla="*/ 948499 h 1608216"/>
              <a:gd name="connsiteX79" fmla="*/ 663157 w 1322582"/>
              <a:gd name="connsiteY79" fmla="*/ 1248484 h 1608216"/>
              <a:gd name="connsiteX80" fmla="*/ 982916 w 1322582"/>
              <a:gd name="connsiteY80" fmla="*/ 1528552 h 1608216"/>
              <a:gd name="connsiteX81" fmla="*/ 985404 w 1322582"/>
              <a:gd name="connsiteY81" fmla="*/ 1559671 h 1608216"/>
              <a:gd name="connsiteX82" fmla="*/ 967986 w 1322582"/>
              <a:gd name="connsiteY82" fmla="*/ 1567139 h 1608216"/>
              <a:gd name="connsiteX83" fmla="*/ 954299 w 1322582"/>
              <a:gd name="connsiteY83" fmla="*/ 1562161 h 1608216"/>
              <a:gd name="connsiteX84" fmla="*/ 663157 w 1322582"/>
              <a:gd name="connsiteY84" fmla="*/ 1306987 h 1608216"/>
              <a:gd name="connsiteX85" fmla="*/ 663157 w 1322582"/>
              <a:gd name="connsiteY85" fmla="*/ 1585811 h 1608216"/>
              <a:gd name="connsiteX86" fmla="*/ 640762 w 1322582"/>
              <a:gd name="connsiteY86" fmla="*/ 1608216 h 1608216"/>
              <a:gd name="connsiteX87" fmla="*/ 618366 w 1322582"/>
              <a:gd name="connsiteY87" fmla="*/ 1585811 h 1608216"/>
              <a:gd name="connsiteX88" fmla="*/ 618366 w 1322582"/>
              <a:gd name="connsiteY88" fmla="*/ 1305742 h 1608216"/>
              <a:gd name="connsiteX89" fmla="*/ 319759 w 1322582"/>
              <a:gd name="connsiteY89" fmla="*/ 1562161 h 1608216"/>
              <a:gd name="connsiteX90" fmla="*/ 306073 w 1322582"/>
              <a:gd name="connsiteY90" fmla="*/ 1567139 h 1608216"/>
              <a:gd name="connsiteX91" fmla="*/ 288654 w 1322582"/>
              <a:gd name="connsiteY91" fmla="*/ 1559671 h 1608216"/>
              <a:gd name="connsiteX92" fmla="*/ 291142 w 1322582"/>
              <a:gd name="connsiteY92" fmla="*/ 1528552 h 1608216"/>
              <a:gd name="connsiteX93" fmla="*/ 618366 w 1322582"/>
              <a:gd name="connsiteY93" fmla="*/ 1248484 h 1608216"/>
              <a:gd name="connsiteX94" fmla="*/ 618366 w 1322582"/>
              <a:gd name="connsiteY94" fmla="*/ 948499 h 1608216"/>
              <a:gd name="connsiteX95" fmla="*/ 72163 w 1322582"/>
              <a:gd name="connsiteY95" fmla="*/ 948499 h 1608216"/>
              <a:gd name="connsiteX96" fmla="*/ 72163 w 1322582"/>
              <a:gd name="connsiteY96" fmla="*/ 190447 h 1608216"/>
              <a:gd name="connsiteX97" fmla="*/ 22396 w 1322582"/>
              <a:gd name="connsiteY97" fmla="*/ 190447 h 1608216"/>
              <a:gd name="connsiteX98" fmla="*/ 0 w 1322582"/>
              <a:gd name="connsiteY98" fmla="*/ 168041 h 1608216"/>
              <a:gd name="connsiteX99" fmla="*/ 22396 w 1322582"/>
              <a:gd name="connsiteY99" fmla="*/ 146880 h 1608216"/>
              <a:gd name="connsiteX100" fmla="*/ 72163 w 1322582"/>
              <a:gd name="connsiteY100" fmla="*/ 146880 h 1608216"/>
              <a:gd name="connsiteX101" fmla="*/ 618366 w 1322582"/>
              <a:gd name="connsiteY101" fmla="*/ 146880 h 1608216"/>
              <a:gd name="connsiteX102" fmla="*/ 618366 w 1322582"/>
              <a:gd name="connsiteY102" fmla="*/ 83398 h 1608216"/>
              <a:gd name="connsiteX103" fmla="*/ 595971 w 1322582"/>
              <a:gd name="connsiteY103" fmla="*/ 44811 h 1608216"/>
              <a:gd name="connsiteX104" fmla="*/ 640762 w 1322582"/>
              <a:gd name="connsiteY104" fmla="*/ 0 h 160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322582" h="1608216">
                <a:moveTo>
                  <a:pt x="248759" y="608562"/>
                </a:moveTo>
                <a:cubicBezTo>
                  <a:pt x="237577" y="608562"/>
                  <a:pt x="227637" y="617256"/>
                  <a:pt x="227637" y="628434"/>
                </a:cubicBezTo>
                <a:cubicBezTo>
                  <a:pt x="227637" y="639612"/>
                  <a:pt x="237577" y="648306"/>
                  <a:pt x="248759" y="648306"/>
                </a:cubicBezTo>
                <a:cubicBezTo>
                  <a:pt x="259941" y="648306"/>
                  <a:pt x="269881" y="639612"/>
                  <a:pt x="269881" y="628434"/>
                </a:cubicBezTo>
                <a:cubicBezTo>
                  <a:pt x="269881" y="617256"/>
                  <a:pt x="259941" y="608562"/>
                  <a:pt x="248759" y="608562"/>
                </a:cubicBezTo>
                <a:close/>
                <a:moveTo>
                  <a:pt x="765628" y="557640"/>
                </a:moveTo>
                <a:cubicBezTo>
                  <a:pt x="754446" y="557640"/>
                  <a:pt x="745749" y="567576"/>
                  <a:pt x="745749" y="578754"/>
                </a:cubicBezTo>
                <a:cubicBezTo>
                  <a:pt x="745749" y="588690"/>
                  <a:pt x="754446" y="598626"/>
                  <a:pt x="765628" y="598626"/>
                </a:cubicBezTo>
                <a:cubicBezTo>
                  <a:pt x="776810" y="598626"/>
                  <a:pt x="785508" y="588690"/>
                  <a:pt x="785508" y="578754"/>
                </a:cubicBezTo>
                <a:cubicBezTo>
                  <a:pt x="785508" y="567576"/>
                  <a:pt x="776810" y="557640"/>
                  <a:pt x="765628" y="557640"/>
                </a:cubicBezTo>
                <a:close/>
                <a:moveTo>
                  <a:pt x="973121" y="407356"/>
                </a:moveTo>
                <a:lnTo>
                  <a:pt x="825267" y="552671"/>
                </a:lnTo>
                <a:cubicBezTo>
                  <a:pt x="827752" y="560124"/>
                  <a:pt x="830237" y="568818"/>
                  <a:pt x="830237" y="578754"/>
                </a:cubicBezTo>
                <a:cubicBezTo>
                  <a:pt x="830237" y="614772"/>
                  <a:pt x="801660" y="643338"/>
                  <a:pt x="765628" y="643338"/>
                </a:cubicBezTo>
                <a:cubicBezTo>
                  <a:pt x="730839" y="643338"/>
                  <a:pt x="701019" y="614772"/>
                  <a:pt x="701019" y="578754"/>
                </a:cubicBezTo>
                <a:cubicBezTo>
                  <a:pt x="701019" y="572544"/>
                  <a:pt x="703504" y="566334"/>
                  <a:pt x="704747" y="560124"/>
                </a:cubicBezTo>
                <a:lnTo>
                  <a:pt x="540740" y="432196"/>
                </a:lnTo>
                <a:cubicBezTo>
                  <a:pt x="532043" y="438406"/>
                  <a:pt x="519618" y="443374"/>
                  <a:pt x="507194" y="443374"/>
                </a:cubicBezTo>
                <a:cubicBezTo>
                  <a:pt x="496011" y="443374"/>
                  <a:pt x="484829" y="439648"/>
                  <a:pt x="474889" y="434680"/>
                </a:cubicBezTo>
                <a:lnTo>
                  <a:pt x="309640" y="607320"/>
                </a:lnTo>
                <a:cubicBezTo>
                  <a:pt x="312125" y="613530"/>
                  <a:pt x="313368" y="620982"/>
                  <a:pt x="313368" y="628434"/>
                </a:cubicBezTo>
                <a:cubicBezTo>
                  <a:pt x="313368" y="655758"/>
                  <a:pt x="295973" y="679357"/>
                  <a:pt x="271124" y="689293"/>
                </a:cubicBezTo>
                <a:lnTo>
                  <a:pt x="271124" y="773750"/>
                </a:lnTo>
                <a:lnTo>
                  <a:pt x="979334" y="773750"/>
                </a:lnTo>
                <a:lnTo>
                  <a:pt x="979334" y="409840"/>
                </a:lnTo>
                <a:cubicBezTo>
                  <a:pt x="976849" y="409840"/>
                  <a:pt x="975606" y="408598"/>
                  <a:pt x="973121" y="407356"/>
                </a:cubicBezTo>
                <a:close/>
                <a:moveTo>
                  <a:pt x="507194" y="358918"/>
                </a:moveTo>
                <a:cubicBezTo>
                  <a:pt x="496011" y="358918"/>
                  <a:pt x="486072" y="367612"/>
                  <a:pt x="486072" y="377548"/>
                </a:cubicBezTo>
                <a:cubicBezTo>
                  <a:pt x="486072" y="389968"/>
                  <a:pt x="496011" y="398662"/>
                  <a:pt x="507194" y="398662"/>
                </a:cubicBezTo>
                <a:cubicBezTo>
                  <a:pt x="518376" y="398662"/>
                  <a:pt x="527073" y="389968"/>
                  <a:pt x="527073" y="377548"/>
                </a:cubicBezTo>
                <a:cubicBezTo>
                  <a:pt x="527073" y="367612"/>
                  <a:pt x="518376" y="358918"/>
                  <a:pt x="507194" y="358918"/>
                </a:cubicBezTo>
                <a:close/>
                <a:moveTo>
                  <a:pt x="1000456" y="329109"/>
                </a:moveTo>
                <a:cubicBezTo>
                  <a:pt x="990516" y="329109"/>
                  <a:pt x="981819" y="339045"/>
                  <a:pt x="981819" y="350224"/>
                </a:cubicBezTo>
                <a:cubicBezTo>
                  <a:pt x="981819" y="360160"/>
                  <a:pt x="990516" y="370096"/>
                  <a:pt x="1000456" y="370096"/>
                </a:cubicBezTo>
                <a:cubicBezTo>
                  <a:pt x="1012880" y="370096"/>
                  <a:pt x="1021578" y="360160"/>
                  <a:pt x="1021578" y="350224"/>
                </a:cubicBezTo>
                <a:cubicBezTo>
                  <a:pt x="1021578" y="339045"/>
                  <a:pt x="1012880" y="329109"/>
                  <a:pt x="1000456" y="329109"/>
                </a:cubicBezTo>
                <a:close/>
                <a:moveTo>
                  <a:pt x="1000456" y="285639"/>
                </a:moveTo>
                <a:cubicBezTo>
                  <a:pt x="1036487" y="285639"/>
                  <a:pt x="1065064" y="314205"/>
                  <a:pt x="1065064" y="350224"/>
                </a:cubicBezTo>
                <a:cubicBezTo>
                  <a:pt x="1065064" y="377548"/>
                  <a:pt x="1047670" y="401146"/>
                  <a:pt x="1022820" y="409840"/>
                </a:cubicBezTo>
                <a:lnTo>
                  <a:pt x="1022820" y="773750"/>
                </a:lnTo>
                <a:lnTo>
                  <a:pt x="1075004" y="773750"/>
                </a:lnTo>
                <a:cubicBezTo>
                  <a:pt x="1087429" y="773750"/>
                  <a:pt x="1097369" y="783686"/>
                  <a:pt x="1097369" y="796106"/>
                </a:cubicBezTo>
                <a:cubicBezTo>
                  <a:pt x="1097369" y="808526"/>
                  <a:pt x="1087429" y="817220"/>
                  <a:pt x="1075004" y="817220"/>
                </a:cubicBezTo>
                <a:lnTo>
                  <a:pt x="1022820" y="817220"/>
                </a:lnTo>
                <a:lnTo>
                  <a:pt x="226395" y="817220"/>
                </a:lnTo>
                <a:lnTo>
                  <a:pt x="181666" y="817220"/>
                </a:lnTo>
                <a:cubicBezTo>
                  <a:pt x="169241" y="817220"/>
                  <a:pt x="159301" y="808526"/>
                  <a:pt x="159301" y="796106"/>
                </a:cubicBezTo>
                <a:cubicBezTo>
                  <a:pt x="159301" y="783686"/>
                  <a:pt x="169241" y="773750"/>
                  <a:pt x="181666" y="773750"/>
                </a:cubicBezTo>
                <a:lnTo>
                  <a:pt x="226395" y="773750"/>
                </a:lnTo>
                <a:lnTo>
                  <a:pt x="226395" y="689293"/>
                </a:lnTo>
                <a:cubicBezTo>
                  <a:pt x="201545" y="679357"/>
                  <a:pt x="184150" y="655758"/>
                  <a:pt x="184150" y="628434"/>
                </a:cubicBezTo>
                <a:cubicBezTo>
                  <a:pt x="184150" y="593658"/>
                  <a:pt x="212727" y="563850"/>
                  <a:pt x="248759" y="563850"/>
                </a:cubicBezTo>
                <a:cubicBezTo>
                  <a:pt x="259941" y="563850"/>
                  <a:pt x="271124" y="567576"/>
                  <a:pt x="281063" y="572544"/>
                </a:cubicBezTo>
                <a:lnTo>
                  <a:pt x="446312" y="399904"/>
                </a:lnTo>
                <a:cubicBezTo>
                  <a:pt x="443827" y="393694"/>
                  <a:pt x="442585" y="386242"/>
                  <a:pt x="442585" y="377548"/>
                </a:cubicBezTo>
                <a:cubicBezTo>
                  <a:pt x="442585" y="342772"/>
                  <a:pt x="471162" y="312963"/>
                  <a:pt x="507194" y="312963"/>
                </a:cubicBezTo>
                <a:cubicBezTo>
                  <a:pt x="543225" y="312963"/>
                  <a:pt x="571802" y="342772"/>
                  <a:pt x="571802" y="377548"/>
                </a:cubicBezTo>
                <a:cubicBezTo>
                  <a:pt x="571802" y="385000"/>
                  <a:pt x="570560" y="391210"/>
                  <a:pt x="568075" y="397420"/>
                </a:cubicBezTo>
                <a:lnTo>
                  <a:pt x="730839" y="524105"/>
                </a:lnTo>
                <a:cubicBezTo>
                  <a:pt x="740779" y="517895"/>
                  <a:pt x="753203" y="514169"/>
                  <a:pt x="765628" y="514169"/>
                </a:cubicBezTo>
                <a:cubicBezTo>
                  <a:pt x="775568" y="514169"/>
                  <a:pt x="785508" y="516653"/>
                  <a:pt x="792963" y="520379"/>
                </a:cubicBezTo>
                <a:lnTo>
                  <a:pt x="942059" y="375064"/>
                </a:lnTo>
                <a:cubicBezTo>
                  <a:pt x="938332" y="367612"/>
                  <a:pt x="935847" y="358918"/>
                  <a:pt x="935847" y="350224"/>
                </a:cubicBezTo>
                <a:cubicBezTo>
                  <a:pt x="935847" y="314205"/>
                  <a:pt x="965666" y="285639"/>
                  <a:pt x="1000456" y="285639"/>
                </a:cubicBezTo>
                <a:close/>
                <a:moveTo>
                  <a:pt x="116955" y="190447"/>
                </a:moveTo>
                <a:lnTo>
                  <a:pt x="116955" y="903688"/>
                </a:lnTo>
                <a:lnTo>
                  <a:pt x="1162080" y="903688"/>
                </a:lnTo>
                <a:lnTo>
                  <a:pt x="1162080" y="190447"/>
                </a:lnTo>
                <a:close/>
                <a:moveTo>
                  <a:pt x="640762" y="0"/>
                </a:moveTo>
                <a:cubicBezTo>
                  <a:pt x="665646" y="0"/>
                  <a:pt x="685553" y="19916"/>
                  <a:pt x="685553" y="44811"/>
                </a:cubicBezTo>
                <a:cubicBezTo>
                  <a:pt x="685553" y="60993"/>
                  <a:pt x="675599" y="75930"/>
                  <a:pt x="663157" y="83398"/>
                </a:cubicBezTo>
                <a:lnTo>
                  <a:pt x="663157" y="146880"/>
                </a:lnTo>
                <a:lnTo>
                  <a:pt x="1206871" y="146880"/>
                </a:lnTo>
                <a:lnTo>
                  <a:pt x="1300186" y="146880"/>
                </a:lnTo>
                <a:cubicBezTo>
                  <a:pt x="1311384" y="146880"/>
                  <a:pt x="1322582" y="156838"/>
                  <a:pt x="1322582" y="168041"/>
                </a:cubicBezTo>
                <a:cubicBezTo>
                  <a:pt x="1322582" y="180489"/>
                  <a:pt x="1311384" y="190447"/>
                  <a:pt x="1300186" y="190447"/>
                </a:cubicBezTo>
                <a:lnTo>
                  <a:pt x="1206871" y="190447"/>
                </a:lnTo>
                <a:lnTo>
                  <a:pt x="1206871" y="948499"/>
                </a:lnTo>
                <a:lnTo>
                  <a:pt x="663157" y="948499"/>
                </a:lnTo>
                <a:lnTo>
                  <a:pt x="663157" y="1248484"/>
                </a:lnTo>
                <a:lnTo>
                  <a:pt x="982916" y="1528552"/>
                </a:lnTo>
                <a:cubicBezTo>
                  <a:pt x="991625" y="1536021"/>
                  <a:pt x="994114" y="1549713"/>
                  <a:pt x="985404" y="1559671"/>
                </a:cubicBezTo>
                <a:cubicBezTo>
                  <a:pt x="980427" y="1564650"/>
                  <a:pt x="974207" y="1567139"/>
                  <a:pt x="967986" y="1567139"/>
                </a:cubicBezTo>
                <a:cubicBezTo>
                  <a:pt x="963009" y="1567139"/>
                  <a:pt x="958032" y="1565895"/>
                  <a:pt x="954299" y="1562161"/>
                </a:cubicBezTo>
                <a:lnTo>
                  <a:pt x="663157" y="1306987"/>
                </a:lnTo>
                <a:lnTo>
                  <a:pt x="663157" y="1585811"/>
                </a:lnTo>
                <a:cubicBezTo>
                  <a:pt x="663157" y="1598258"/>
                  <a:pt x="653204" y="1608216"/>
                  <a:pt x="640762" y="1608216"/>
                </a:cubicBezTo>
                <a:cubicBezTo>
                  <a:pt x="628320" y="1608216"/>
                  <a:pt x="618366" y="1598258"/>
                  <a:pt x="618366" y="1585811"/>
                </a:cubicBezTo>
                <a:lnTo>
                  <a:pt x="618366" y="1305742"/>
                </a:lnTo>
                <a:lnTo>
                  <a:pt x="319759" y="1562161"/>
                </a:lnTo>
                <a:cubicBezTo>
                  <a:pt x="316026" y="1565895"/>
                  <a:pt x="311049" y="1567139"/>
                  <a:pt x="306073" y="1567139"/>
                </a:cubicBezTo>
                <a:cubicBezTo>
                  <a:pt x="299852" y="1567139"/>
                  <a:pt x="293631" y="1564650"/>
                  <a:pt x="288654" y="1559671"/>
                </a:cubicBezTo>
                <a:cubicBezTo>
                  <a:pt x="281189" y="1549713"/>
                  <a:pt x="282433" y="1536021"/>
                  <a:pt x="291142" y="1528552"/>
                </a:cubicBezTo>
                <a:lnTo>
                  <a:pt x="618366" y="1248484"/>
                </a:lnTo>
                <a:lnTo>
                  <a:pt x="618366" y="948499"/>
                </a:lnTo>
                <a:lnTo>
                  <a:pt x="72163" y="948499"/>
                </a:lnTo>
                <a:lnTo>
                  <a:pt x="72163" y="190447"/>
                </a:lnTo>
                <a:lnTo>
                  <a:pt x="22396" y="190447"/>
                </a:lnTo>
                <a:cubicBezTo>
                  <a:pt x="9954" y="190447"/>
                  <a:pt x="0" y="180489"/>
                  <a:pt x="0" y="168041"/>
                </a:cubicBezTo>
                <a:cubicBezTo>
                  <a:pt x="0" y="156838"/>
                  <a:pt x="9954" y="146880"/>
                  <a:pt x="22396" y="146880"/>
                </a:cubicBezTo>
                <a:lnTo>
                  <a:pt x="72163" y="146880"/>
                </a:lnTo>
                <a:lnTo>
                  <a:pt x="618366" y="146880"/>
                </a:lnTo>
                <a:lnTo>
                  <a:pt x="618366" y="83398"/>
                </a:lnTo>
                <a:cubicBezTo>
                  <a:pt x="604680" y="75930"/>
                  <a:pt x="595971" y="60993"/>
                  <a:pt x="595971" y="44811"/>
                </a:cubicBezTo>
                <a:cubicBezTo>
                  <a:pt x="595971" y="19916"/>
                  <a:pt x="615878" y="0"/>
                  <a:pt x="640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EF4BEBE-9328-644D-8EF4-0C555C7D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1672" y="9143111"/>
            <a:ext cx="1608218" cy="1415960"/>
          </a:xfrm>
          <a:custGeom>
            <a:avLst/>
            <a:gdLst>
              <a:gd name="connsiteX0" fmla="*/ 492212 w 1608218"/>
              <a:gd name="connsiteY0" fmla="*/ 1061046 h 1415960"/>
              <a:gd name="connsiteX1" fmla="*/ 452337 w 1608218"/>
              <a:gd name="connsiteY1" fmla="*/ 1130784 h 1415960"/>
              <a:gd name="connsiteX2" fmla="*/ 451091 w 1608218"/>
              <a:gd name="connsiteY2" fmla="*/ 1130784 h 1415960"/>
              <a:gd name="connsiteX3" fmla="*/ 473520 w 1608218"/>
              <a:gd name="connsiteY3" fmla="*/ 1371129 h 1415960"/>
              <a:gd name="connsiteX4" fmla="*/ 746418 w 1608218"/>
              <a:gd name="connsiteY4" fmla="*/ 1371129 h 1415960"/>
              <a:gd name="connsiteX5" fmla="*/ 762617 w 1608218"/>
              <a:gd name="connsiteY5" fmla="*/ 1354939 h 1415960"/>
              <a:gd name="connsiteX6" fmla="*/ 762617 w 1608218"/>
              <a:gd name="connsiteY6" fmla="*/ 1244107 h 1415960"/>
              <a:gd name="connsiteX7" fmla="*/ 578193 w 1608218"/>
              <a:gd name="connsiteY7" fmla="*/ 1061046 h 1415960"/>
              <a:gd name="connsiteX8" fmla="*/ 228037 w 1608218"/>
              <a:gd name="connsiteY8" fmla="*/ 1061046 h 1415960"/>
              <a:gd name="connsiteX9" fmla="*/ 43614 w 1608218"/>
              <a:gd name="connsiteY9" fmla="*/ 1244107 h 1415960"/>
              <a:gd name="connsiteX10" fmla="*/ 43614 w 1608218"/>
              <a:gd name="connsiteY10" fmla="*/ 1354939 h 1415960"/>
              <a:gd name="connsiteX11" fmla="*/ 59813 w 1608218"/>
              <a:gd name="connsiteY11" fmla="*/ 1371129 h 1415960"/>
              <a:gd name="connsiteX12" fmla="*/ 332710 w 1608218"/>
              <a:gd name="connsiteY12" fmla="*/ 1371129 h 1415960"/>
              <a:gd name="connsiteX13" fmla="*/ 355140 w 1608218"/>
              <a:gd name="connsiteY13" fmla="*/ 1130784 h 1415960"/>
              <a:gd name="connsiteX14" fmla="*/ 314019 w 1608218"/>
              <a:gd name="connsiteY14" fmla="*/ 1061046 h 1415960"/>
              <a:gd name="connsiteX15" fmla="*/ 228037 w 1608218"/>
              <a:gd name="connsiteY15" fmla="*/ 1016215 h 1415960"/>
              <a:gd name="connsiteX16" fmla="*/ 289097 w 1608218"/>
              <a:gd name="connsiteY16" fmla="*/ 1016215 h 1415960"/>
              <a:gd name="connsiteX17" fmla="*/ 517134 w 1608218"/>
              <a:gd name="connsiteY17" fmla="*/ 1016215 h 1415960"/>
              <a:gd name="connsiteX18" fmla="*/ 578193 w 1608218"/>
              <a:gd name="connsiteY18" fmla="*/ 1016215 h 1415960"/>
              <a:gd name="connsiteX19" fmla="*/ 806231 w 1608218"/>
              <a:gd name="connsiteY19" fmla="*/ 1244107 h 1415960"/>
              <a:gd name="connsiteX20" fmla="*/ 806231 w 1608218"/>
              <a:gd name="connsiteY20" fmla="*/ 1354939 h 1415960"/>
              <a:gd name="connsiteX21" fmla="*/ 746418 w 1608218"/>
              <a:gd name="connsiteY21" fmla="*/ 1415960 h 1415960"/>
              <a:gd name="connsiteX22" fmla="*/ 59813 w 1608218"/>
              <a:gd name="connsiteY22" fmla="*/ 1415960 h 1415960"/>
              <a:gd name="connsiteX23" fmla="*/ 0 w 1608218"/>
              <a:gd name="connsiteY23" fmla="*/ 1354939 h 1415960"/>
              <a:gd name="connsiteX24" fmla="*/ 0 w 1608218"/>
              <a:gd name="connsiteY24" fmla="*/ 1244107 h 1415960"/>
              <a:gd name="connsiteX25" fmla="*/ 228037 w 1608218"/>
              <a:gd name="connsiteY25" fmla="*/ 1016215 h 1415960"/>
              <a:gd name="connsiteX26" fmla="*/ 404762 w 1608218"/>
              <a:gd name="connsiteY26" fmla="*/ 656561 h 1415960"/>
              <a:gd name="connsiteX27" fmla="*/ 274221 w 1608218"/>
              <a:gd name="connsiteY27" fmla="*/ 787374 h 1415960"/>
              <a:gd name="connsiteX28" fmla="*/ 404762 w 1608218"/>
              <a:gd name="connsiteY28" fmla="*/ 918188 h 1415960"/>
              <a:gd name="connsiteX29" fmla="*/ 534059 w 1608218"/>
              <a:gd name="connsiteY29" fmla="*/ 787374 h 1415960"/>
              <a:gd name="connsiteX30" fmla="*/ 404762 w 1608218"/>
              <a:gd name="connsiteY30" fmla="*/ 656561 h 1415960"/>
              <a:gd name="connsiteX31" fmla="*/ 1115614 w 1608218"/>
              <a:gd name="connsiteY31" fmla="*/ 609727 h 1415960"/>
              <a:gd name="connsiteX32" fmla="*/ 1306825 w 1608218"/>
              <a:gd name="connsiteY32" fmla="*/ 609727 h 1415960"/>
              <a:gd name="connsiteX33" fmla="*/ 1328071 w 1608218"/>
              <a:gd name="connsiteY33" fmla="*/ 630478 h 1415960"/>
              <a:gd name="connsiteX34" fmla="*/ 1306825 w 1608218"/>
              <a:gd name="connsiteY34" fmla="*/ 652450 h 1415960"/>
              <a:gd name="connsiteX35" fmla="*/ 1115614 w 1608218"/>
              <a:gd name="connsiteY35" fmla="*/ 652450 h 1415960"/>
              <a:gd name="connsiteX36" fmla="*/ 1093118 w 1608218"/>
              <a:gd name="connsiteY36" fmla="*/ 630478 h 1415960"/>
              <a:gd name="connsiteX37" fmla="*/ 1115614 w 1608218"/>
              <a:gd name="connsiteY37" fmla="*/ 609727 h 1415960"/>
              <a:gd name="connsiteX38" fmla="*/ 1022123 w 1608218"/>
              <a:gd name="connsiteY38" fmla="*/ 516343 h 1415960"/>
              <a:gd name="connsiteX39" fmla="*/ 1306932 w 1608218"/>
              <a:gd name="connsiteY39" fmla="*/ 516343 h 1415960"/>
              <a:gd name="connsiteX40" fmla="*/ 1328075 w 1608218"/>
              <a:gd name="connsiteY40" fmla="*/ 537721 h 1415960"/>
              <a:gd name="connsiteX41" fmla="*/ 1306932 w 1608218"/>
              <a:gd name="connsiteY41" fmla="*/ 559099 h 1415960"/>
              <a:gd name="connsiteX42" fmla="*/ 1022123 w 1608218"/>
              <a:gd name="connsiteY42" fmla="*/ 559099 h 1415960"/>
              <a:gd name="connsiteX43" fmla="*/ 999736 w 1608218"/>
              <a:gd name="connsiteY43" fmla="*/ 537721 h 1415960"/>
              <a:gd name="connsiteX44" fmla="*/ 1022123 w 1608218"/>
              <a:gd name="connsiteY44" fmla="*/ 516343 h 1415960"/>
              <a:gd name="connsiteX45" fmla="*/ 1022123 w 1608218"/>
              <a:gd name="connsiteY45" fmla="*/ 422964 h 1415960"/>
              <a:gd name="connsiteX46" fmla="*/ 1306932 w 1608218"/>
              <a:gd name="connsiteY46" fmla="*/ 422964 h 1415960"/>
              <a:gd name="connsiteX47" fmla="*/ 1328075 w 1608218"/>
              <a:gd name="connsiteY47" fmla="*/ 443715 h 1415960"/>
              <a:gd name="connsiteX48" fmla="*/ 1306932 w 1608218"/>
              <a:gd name="connsiteY48" fmla="*/ 465687 h 1415960"/>
              <a:gd name="connsiteX49" fmla="*/ 1022123 w 1608218"/>
              <a:gd name="connsiteY49" fmla="*/ 465687 h 1415960"/>
              <a:gd name="connsiteX50" fmla="*/ 999736 w 1608218"/>
              <a:gd name="connsiteY50" fmla="*/ 443715 h 1415960"/>
              <a:gd name="connsiteX51" fmla="*/ 1022123 w 1608218"/>
              <a:gd name="connsiteY51" fmla="*/ 422964 h 1415960"/>
              <a:gd name="connsiteX52" fmla="*/ 832551 w 1608218"/>
              <a:gd name="connsiteY52" fmla="*/ 388293 h 1415960"/>
              <a:gd name="connsiteX53" fmla="*/ 737483 w 1608218"/>
              <a:gd name="connsiteY53" fmla="*/ 481057 h 1415960"/>
              <a:gd name="connsiteX54" fmla="*/ 731229 w 1608218"/>
              <a:gd name="connsiteY54" fmla="*/ 487241 h 1415960"/>
              <a:gd name="connsiteX55" fmla="*/ 631158 w 1608218"/>
              <a:gd name="connsiteY55" fmla="*/ 587426 h 1415960"/>
              <a:gd name="connsiteX56" fmla="*/ 716218 w 1608218"/>
              <a:gd name="connsiteY56" fmla="*/ 614636 h 1415960"/>
              <a:gd name="connsiteX57" fmla="*/ 860070 w 1608218"/>
              <a:gd name="connsiteY57" fmla="*/ 472399 h 1415960"/>
              <a:gd name="connsiteX58" fmla="*/ 832551 w 1608218"/>
              <a:gd name="connsiteY58" fmla="*/ 388293 h 1415960"/>
              <a:gd name="connsiteX59" fmla="*/ 737483 w 1608218"/>
              <a:gd name="connsiteY59" fmla="*/ 331398 h 1415960"/>
              <a:gd name="connsiteX60" fmla="*/ 737483 w 1608218"/>
              <a:gd name="connsiteY60" fmla="*/ 417978 h 1415960"/>
              <a:gd name="connsiteX61" fmla="*/ 801278 w 1608218"/>
              <a:gd name="connsiteY61" fmla="*/ 356135 h 1415960"/>
              <a:gd name="connsiteX62" fmla="*/ 737483 w 1608218"/>
              <a:gd name="connsiteY62" fmla="*/ 331398 h 1415960"/>
              <a:gd name="connsiteX63" fmla="*/ 693702 w 1608218"/>
              <a:gd name="connsiteY63" fmla="*/ 331398 h 1415960"/>
              <a:gd name="connsiteX64" fmla="*/ 571115 w 1608218"/>
              <a:gd name="connsiteY64" fmla="*/ 472399 h 1415960"/>
              <a:gd name="connsiteX65" fmla="*/ 599885 w 1608218"/>
              <a:gd name="connsiteY65" fmla="*/ 555268 h 1415960"/>
              <a:gd name="connsiteX66" fmla="*/ 693702 w 1608218"/>
              <a:gd name="connsiteY66" fmla="*/ 462504 h 1415960"/>
              <a:gd name="connsiteX67" fmla="*/ 978309 w 1608218"/>
              <a:gd name="connsiteY67" fmla="*/ 329580 h 1415960"/>
              <a:gd name="connsiteX68" fmla="*/ 1312296 w 1608218"/>
              <a:gd name="connsiteY68" fmla="*/ 329580 h 1415960"/>
              <a:gd name="connsiteX69" fmla="*/ 1333561 w 1608218"/>
              <a:gd name="connsiteY69" fmla="*/ 350958 h 1415960"/>
              <a:gd name="connsiteX70" fmla="*/ 1312296 w 1608218"/>
              <a:gd name="connsiteY70" fmla="*/ 372336 h 1415960"/>
              <a:gd name="connsiteX71" fmla="*/ 978309 w 1608218"/>
              <a:gd name="connsiteY71" fmla="*/ 372336 h 1415960"/>
              <a:gd name="connsiteX72" fmla="*/ 955793 w 1608218"/>
              <a:gd name="connsiteY72" fmla="*/ 350958 h 1415960"/>
              <a:gd name="connsiteX73" fmla="*/ 978309 w 1608218"/>
              <a:gd name="connsiteY73" fmla="*/ 329580 h 1415960"/>
              <a:gd name="connsiteX74" fmla="*/ 716218 w 1608218"/>
              <a:gd name="connsiteY74" fmla="*/ 285635 h 1415960"/>
              <a:gd name="connsiteX75" fmla="*/ 848812 w 1608218"/>
              <a:gd name="connsiteY75" fmla="*/ 340056 h 1415960"/>
              <a:gd name="connsiteX76" fmla="*/ 850063 w 1608218"/>
              <a:gd name="connsiteY76" fmla="*/ 340056 h 1415960"/>
              <a:gd name="connsiteX77" fmla="*/ 905102 w 1608218"/>
              <a:gd name="connsiteY77" fmla="*/ 472399 h 1415960"/>
              <a:gd name="connsiteX78" fmla="*/ 716218 w 1608218"/>
              <a:gd name="connsiteY78" fmla="*/ 657926 h 1415960"/>
              <a:gd name="connsiteX79" fmla="*/ 527334 w 1608218"/>
              <a:gd name="connsiteY79" fmla="*/ 472399 h 1415960"/>
              <a:gd name="connsiteX80" fmla="*/ 716218 w 1608218"/>
              <a:gd name="connsiteY80" fmla="*/ 285635 h 1415960"/>
              <a:gd name="connsiteX81" fmla="*/ 425897 w 1608218"/>
              <a:gd name="connsiteY81" fmla="*/ 186877 h 1415960"/>
              <a:gd name="connsiteX82" fmla="*/ 425897 w 1608218"/>
              <a:gd name="connsiteY82" fmla="*/ 614202 h 1415960"/>
              <a:gd name="connsiteX83" fmla="*/ 578815 w 1608218"/>
              <a:gd name="connsiteY83" fmla="*/ 787374 h 1415960"/>
              <a:gd name="connsiteX84" fmla="*/ 565140 w 1608218"/>
              <a:gd name="connsiteY84" fmla="*/ 853404 h 1415960"/>
              <a:gd name="connsiteX85" fmla="*/ 1414272 w 1608218"/>
              <a:gd name="connsiteY85" fmla="*/ 853404 h 1415960"/>
              <a:gd name="connsiteX86" fmla="*/ 1471461 w 1608218"/>
              <a:gd name="connsiteY86" fmla="*/ 796095 h 1415960"/>
              <a:gd name="connsiteX87" fmla="*/ 1471461 w 1608218"/>
              <a:gd name="connsiteY87" fmla="*/ 186877 h 1415960"/>
              <a:gd name="connsiteX88" fmla="*/ 383627 w 1608218"/>
              <a:gd name="connsiteY88" fmla="*/ 44850 h 1415960"/>
              <a:gd name="connsiteX89" fmla="*/ 333897 w 1608218"/>
              <a:gd name="connsiteY89" fmla="*/ 93438 h 1415960"/>
              <a:gd name="connsiteX90" fmla="*/ 383627 w 1608218"/>
              <a:gd name="connsiteY90" fmla="*/ 143272 h 1415960"/>
              <a:gd name="connsiteX91" fmla="*/ 1516218 w 1608218"/>
              <a:gd name="connsiteY91" fmla="*/ 143272 h 1415960"/>
              <a:gd name="connsiteX92" fmla="*/ 1564704 w 1608218"/>
              <a:gd name="connsiteY92" fmla="*/ 93438 h 1415960"/>
              <a:gd name="connsiteX93" fmla="*/ 1516218 w 1608218"/>
              <a:gd name="connsiteY93" fmla="*/ 44850 h 1415960"/>
              <a:gd name="connsiteX94" fmla="*/ 383627 w 1608218"/>
              <a:gd name="connsiteY94" fmla="*/ 0 h 1415960"/>
              <a:gd name="connsiteX95" fmla="*/ 1516218 w 1608218"/>
              <a:gd name="connsiteY95" fmla="*/ 0 h 1415960"/>
              <a:gd name="connsiteX96" fmla="*/ 1608218 w 1608218"/>
              <a:gd name="connsiteY96" fmla="*/ 93438 h 1415960"/>
              <a:gd name="connsiteX97" fmla="*/ 1516218 w 1608218"/>
              <a:gd name="connsiteY97" fmla="*/ 186877 h 1415960"/>
              <a:gd name="connsiteX98" fmla="*/ 1516218 w 1608218"/>
              <a:gd name="connsiteY98" fmla="*/ 796095 h 1415960"/>
              <a:gd name="connsiteX99" fmla="*/ 1414272 w 1608218"/>
              <a:gd name="connsiteY99" fmla="*/ 898255 h 1415960"/>
              <a:gd name="connsiteX100" fmla="*/ 971679 w 1608218"/>
              <a:gd name="connsiteY100" fmla="*/ 898255 h 1415960"/>
              <a:gd name="connsiteX101" fmla="*/ 971679 w 1608218"/>
              <a:gd name="connsiteY101" fmla="*/ 1002905 h 1415960"/>
              <a:gd name="connsiteX102" fmla="*/ 995301 w 1608218"/>
              <a:gd name="connsiteY102" fmla="*/ 1041527 h 1415960"/>
              <a:gd name="connsiteX103" fmla="*/ 950544 w 1608218"/>
              <a:gd name="connsiteY103" fmla="*/ 1086377 h 1415960"/>
              <a:gd name="connsiteX104" fmla="*/ 905787 w 1608218"/>
              <a:gd name="connsiteY104" fmla="*/ 1041527 h 1415960"/>
              <a:gd name="connsiteX105" fmla="*/ 928166 w 1608218"/>
              <a:gd name="connsiteY105" fmla="*/ 1002905 h 1415960"/>
              <a:gd name="connsiteX106" fmla="*/ 928166 w 1608218"/>
              <a:gd name="connsiteY106" fmla="*/ 898255 h 1415960"/>
              <a:gd name="connsiteX107" fmla="*/ 539031 w 1608218"/>
              <a:gd name="connsiteY107" fmla="*/ 898255 h 1415960"/>
              <a:gd name="connsiteX108" fmla="*/ 404762 w 1608218"/>
              <a:gd name="connsiteY108" fmla="*/ 961793 h 1415960"/>
              <a:gd name="connsiteX109" fmla="*/ 230708 w 1608218"/>
              <a:gd name="connsiteY109" fmla="*/ 787374 h 1415960"/>
              <a:gd name="connsiteX110" fmla="*/ 382383 w 1608218"/>
              <a:gd name="connsiteY110" fmla="*/ 614202 h 1415960"/>
              <a:gd name="connsiteX111" fmla="*/ 382383 w 1608218"/>
              <a:gd name="connsiteY111" fmla="*/ 186877 h 1415960"/>
              <a:gd name="connsiteX112" fmla="*/ 289140 w 1608218"/>
              <a:gd name="connsiteY112" fmla="*/ 93438 h 1415960"/>
              <a:gd name="connsiteX113" fmla="*/ 383627 w 1608218"/>
              <a:gd name="connsiteY113" fmla="*/ 0 h 141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1608218" h="1415960">
                <a:moveTo>
                  <a:pt x="492212" y="1061046"/>
                </a:moveTo>
                <a:lnTo>
                  <a:pt x="452337" y="1130784"/>
                </a:lnTo>
                <a:lnTo>
                  <a:pt x="451091" y="1130784"/>
                </a:lnTo>
                <a:lnTo>
                  <a:pt x="473520" y="1371129"/>
                </a:lnTo>
                <a:lnTo>
                  <a:pt x="746418" y="1371129"/>
                </a:lnTo>
                <a:cubicBezTo>
                  <a:pt x="755141" y="1371129"/>
                  <a:pt x="762617" y="1364902"/>
                  <a:pt x="762617" y="1354939"/>
                </a:cubicBezTo>
                <a:lnTo>
                  <a:pt x="762617" y="1244107"/>
                </a:lnTo>
                <a:cubicBezTo>
                  <a:pt x="762617" y="1143237"/>
                  <a:pt x="680374" y="1061046"/>
                  <a:pt x="578193" y="1061046"/>
                </a:cubicBezTo>
                <a:close/>
                <a:moveTo>
                  <a:pt x="228037" y="1061046"/>
                </a:moveTo>
                <a:cubicBezTo>
                  <a:pt x="127103" y="1061046"/>
                  <a:pt x="43614" y="1143237"/>
                  <a:pt x="43614" y="1244107"/>
                </a:cubicBezTo>
                <a:lnTo>
                  <a:pt x="43614" y="1354939"/>
                </a:lnTo>
                <a:cubicBezTo>
                  <a:pt x="43614" y="1364902"/>
                  <a:pt x="51090" y="1371129"/>
                  <a:pt x="59813" y="1371129"/>
                </a:cubicBezTo>
                <a:lnTo>
                  <a:pt x="332710" y="1371129"/>
                </a:lnTo>
                <a:lnTo>
                  <a:pt x="355140" y="1130784"/>
                </a:lnTo>
                <a:lnTo>
                  <a:pt x="314019" y="1061046"/>
                </a:lnTo>
                <a:close/>
                <a:moveTo>
                  <a:pt x="228037" y="1016215"/>
                </a:moveTo>
                <a:lnTo>
                  <a:pt x="289097" y="1016215"/>
                </a:lnTo>
                <a:lnTo>
                  <a:pt x="517134" y="1016215"/>
                </a:lnTo>
                <a:lnTo>
                  <a:pt x="578193" y="1016215"/>
                </a:lnTo>
                <a:cubicBezTo>
                  <a:pt x="704050" y="1016215"/>
                  <a:pt x="806231" y="1118330"/>
                  <a:pt x="806231" y="1244107"/>
                </a:cubicBezTo>
                <a:lnTo>
                  <a:pt x="806231" y="1354939"/>
                </a:lnTo>
                <a:cubicBezTo>
                  <a:pt x="806231" y="1388563"/>
                  <a:pt x="780063" y="1415960"/>
                  <a:pt x="746418" y="1415960"/>
                </a:cubicBezTo>
                <a:lnTo>
                  <a:pt x="59813" y="1415960"/>
                </a:lnTo>
                <a:cubicBezTo>
                  <a:pt x="27414" y="1415960"/>
                  <a:pt x="0" y="1388563"/>
                  <a:pt x="0" y="1354939"/>
                </a:cubicBezTo>
                <a:lnTo>
                  <a:pt x="0" y="1244107"/>
                </a:lnTo>
                <a:cubicBezTo>
                  <a:pt x="0" y="1118330"/>
                  <a:pt x="102181" y="1016215"/>
                  <a:pt x="228037" y="1016215"/>
                </a:cubicBezTo>
                <a:close/>
                <a:moveTo>
                  <a:pt x="404762" y="656561"/>
                </a:moveTo>
                <a:cubicBezTo>
                  <a:pt x="332654" y="656561"/>
                  <a:pt x="274221" y="715115"/>
                  <a:pt x="274221" y="787374"/>
                </a:cubicBezTo>
                <a:cubicBezTo>
                  <a:pt x="274221" y="858387"/>
                  <a:pt x="332654" y="918188"/>
                  <a:pt x="404762" y="918188"/>
                </a:cubicBezTo>
                <a:cubicBezTo>
                  <a:pt x="475626" y="918188"/>
                  <a:pt x="534059" y="858387"/>
                  <a:pt x="534059" y="787374"/>
                </a:cubicBezTo>
                <a:cubicBezTo>
                  <a:pt x="534059" y="715115"/>
                  <a:pt x="475626" y="656561"/>
                  <a:pt x="404762" y="656561"/>
                </a:cubicBezTo>
                <a:close/>
                <a:moveTo>
                  <a:pt x="1115614" y="609727"/>
                </a:moveTo>
                <a:lnTo>
                  <a:pt x="1306825" y="609727"/>
                </a:lnTo>
                <a:cubicBezTo>
                  <a:pt x="1318073" y="609727"/>
                  <a:pt x="1328071" y="619492"/>
                  <a:pt x="1328071" y="630478"/>
                </a:cubicBezTo>
                <a:cubicBezTo>
                  <a:pt x="1328071" y="642685"/>
                  <a:pt x="1318073" y="652450"/>
                  <a:pt x="1306825" y="652450"/>
                </a:cubicBezTo>
                <a:lnTo>
                  <a:pt x="1115614" y="652450"/>
                </a:lnTo>
                <a:cubicBezTo>
                  <a:pt x="1103116" y="652450"/>
                  <a:pt x="1093118" y="642685"/>
                  <a:pt x="1093118" y="630478"/>
                </a:cubicBezTo>
                <a:cubicBezTo>
                  <a:pt x="1093118" y="619492"/>
                  <a:pt x="1103116" y="609727"/>
                  <a:pt x="1115614" y="609727"/>
                </a:cubicBezTo>
                <a:close/>
                <a:moveTo>
                  <a:pt x="1022123" y="516343"/>
                </a:moveTo>
                <a:lnTo>
                  <a:pt x="1306932" y="516343"/>
                </a:lnTo>
                <a:cubicBezTo>
                  <a:pt x="1318126" y="516343"/>
                  <a:pt x="1328075" y="525844"/>
                  <a:pt x="1328075" y="537721"/>
                </a:cubicBezTo>
                <a:cubicBezTo>
                  <a:pt x="1328075" y="549598"/>
                  <a:pt x="1318126" y="559099"/>
                  <a:pt x="1306932" y="559099"/>
                </a:cubicBezTo>
                <a:lnTo>
                  <a:pt x="1022123" y="559099"/>
                </a:lnTo>
                <a:cubicBezTo>
                  <a:pt x="1009686" y="559099"/>
                  <a:pt x="999736" y="549598"/>
                  <a:pt x="999736" y="537721"/>
                </a:cubicBezTo>
                <a:cubicBezTo>
                  <a:pt x="999736" y="525844"/>
                  <a:pt x="1009686" y="516343"/>
                  <a:pt x="1022123" y="516343"/>
                </a:cubicBezTo>
                <a:close/>
                <a:moveTo>
                  <a:pt x="1022123" y="422964"/>
                </a:moveTo>
                <a:lnTo>
                  <a:pt x="1306932" y="422964"/>
                </a:lnTo>
                <a:cubicBezTo>
                  <a:pt x="1318126" y="422964"/>
                  <a:pt x="1328075" y="431509"/>
                  <a:pt x="1328075" y="443715"/>
                </a:cubicBezTo>
                <a:cubicBezTo>
                  <a:pt x="1328075" y="455922"/>
                  <a:pt x="1318126" y="465687"/>
                  <a:pt x="1306932" y="465687"/>
                </a:cubicBezTo>
                <a:lnTo>
                  <a:pt x="1022123" y="465687"/>
                </a:lnTo>
                <a:cubicBezTo>
                  <a:pt x="1009686" y="465687"/>
                  <a:pt x="999736" y="455922"/>
                  <a:pt x="999736" y="443715"/>
                </a:cubicBezTo>
                <a:cubicBezTo>
                  <a:pt x="999736" y="431509"/>
                  <a:pt x="1009686" y="422964"/>
                  <a:pt x="1022123" y="422964"/>
                </a:cubicBezTo>
                <a:close/>
                <a:moveTo>
                  <a:pt x="832551" y="388293"/>
                </a:moveTo>
                <a:lnTo>
                  <a:pt x="737483" y="481057"/>
                </a:lnTo>
                <a:lnTo>
                  <a:pt x="731229" y="487241"/>
                </a:lnTo>
                <a:lnTo>
                  <a:pt x="631158" y="587426"/>
                </a:lnTo>
                <a:cubicBezTo>
                  <a:pt x="654925" y="603505"/>
                  <a:pt x="683695" y="614636"/>
                  <a:pt x="716218" y="614636"/>
                </a:cubicBezTo>
                <a:cubicBezTo>
                  <a:pt x="795024" y="614636"/>
                  <a:pt x="860070" y="550320"/>
                  <a:pt x="860070" y="472399"/>
                </a:cubicBezTo>
                <a:cubicBezTo>
                  <a:pt x="860070" y="440241"/>
                  <a:pt x="850063" y="411793"/>
                  <a:pt x="832551" y="388293"/>
                </a:cubicBezTo>
                <a:close/>
                <a:moveTo>
                  <a:pt x="737483" y="331398"/>
                </a:moveTo>
                <a:lnTo>
                  <a:pt x="737483" y="417978"/>
                </a:lnTo>
                <a:lnTo>
                  <a:pt x="801278" y="356135"/>
                </a:lnTo>
                <a:cubicBezTo>
                  <a:pt x="782515" y="343767"/>
                  <a:pt x="761250" y="333872"/>
                  <a:pt x="737483" y="331398"/>
                </a:cubicBezTo>
                <a:close/>
                <a:moveTo>
                  <a:pt x="693702" y="331398"/>
                </a:moveTo>
                <a:cubicBezTo>
                  <a:pt x="624903" y="342530"/>
                  <a:pt x="571115" y="400662"/>
                  <a:pt x="571115" y="472399"/>
                </a:cubicBezTo>
                <a:cubicBezTo>
                  <a:pt x="571115" y="503320"/>
                  <a:pt x="581122" y="531768"/>
                  <a:pt x="599885" y="555268"/>
                </a:cubicBezTo>
                <a:lnTo>
                  <a:pt x="693702" y="462504"/>
                </a:lnTo>
                <a:close/>
                <a:moveTo>
                  <a:pt x="978309" y="329580"/>
                </a:moveTo>
                <a:lnTo>
                  <a:pt x="1312296" y="329580"/>
                </a:lnTo>
                <a:cubicBezTo>
                  <a:pt x="1323554" y="329580"/>
                  <a:pt x="1333561" y="339081"/>
                  <a:pt x="1333561" y="350958"/>
                </a:cubicBezTo>
                <a:cubicBezTo>
                  <a:pt x="1333561" y="362835"/>
                  <a:pt x="1323554" y="372336"/>
                  <a:pt x="1312296" y="372336"/>
                </a:cubicBezTo>
                <a:lnTo>
                  <a:pt x="978309" y="372336"/>
                </a:lnTo>
                <a:cubicBezTo>
                  <a:pt x="965800" y="372336"/>
                  <a:pt x="955793" y="362835"/>
                  <a:pt x="955793" y="350958"/>
                </a:cubicBezTo>
                <a:cubicBezTo>
                  <a:pt x="955793" y="339081"/>
                  <a:pt x="965800" y="329580"/>
                  <a:pt x="978309" y="329580"/>
                </a:cubicBezTo>
                <a:close/>
                <a:moveTo>
                  <a:pt x="716218" y="285635"/>
                </a:moveTo>
                <a:cubicBezTo>
                  <a:pt x="767504" y="285635"/>
                  <a:pt x="815038" y="305425"/>
                  <a:pt x="848812" y="340056"/>
                </a:cubicBezTo>
                <a:cubicBezTo>
                  <a:pt x="848812" y="340056"/>
                  <a:pt x="848812" y="340056"/>
                  <a:pt x="850063" y="340056"/>
                </a:cubicBezTo>
                <a:cubicBezTo>
                  <a:pt x="882586" y="373451"/>
                  <a:pt x="905102" y="420451"/>
                  <a:pt x="905102" y="472399"/>
                </a:cubicBezTo>
                <a:cubicBezTo>
                  <a:pt x="905102" y="575057"/>
                  <a:pt x="820042" y="657926"/>
                  <a:pt x="716218" y="657926"/>
                </a:cubicBezTo>
                <a:cubicBezTo>
                  <a:pt x="611143" y="657926"/>
                  <a:pt x="527334" y="575057"/>
                  <a:pt x="527334" y="472399"/>
                </a:cubicBezTo>
                <a:cubicBezTo>
                  <a:pt x="527334" y="368504"/>
                  <a:pt x="611143" y="285635"/>
                  <a:pt x="716218" y="285635"/>
                </a:cubicBezTo>
                <a:close/>
                <a:moveTo>
                  <a:pt x="425897" y="186877"/>
                </a:moveTo>
                <a:lnTo>
                  <a:pt x="425897" y="614202"/>
                </a:lnTo>
                <a:cubicBezTo>
                  <a:pt x="512923" y="625414"/>
                  <a:pt x="578815" y="697673"/>
                  <a:pt x="578815" y="787374"/>
                </a:cubicBezTo>
                <a:cubicBezTo>
                  <a:pt x="578815" y="811045"/>
                  <a:pt x="573842" y="833471"/>
                  <a:pt x="565140" y="853404"/>
                </a:cubicBezTo>
                <a:lnTo>
                  <a:pt x="1414272" y="853404"/>
                </a:lnTo>
                <a:cubicBezTo>
                  <a:pt x="1445353" y="853404"/>
                  <a:pt x="1471461" y="827241"/>
                  <a:pt x="1471461" y="796095"/>
                </a:cubicBezTo>
                <a:lnTo>
                  <a:pt x="1471461" y="186877"/>
                </a:lnTo>
                <a:close/>
                <a:moveTo>
                  <a:pt x="383627" y="44850"/>
                </a:moveTo>
                <a:cubicBezTo>
                  <a:pt x="356275" y="44850"/>
                  <a:pt x="333897" y="67276"/>
                  <a:pt x="333897" y="93438"/>
                </a:cubicBezTo>
                <a:cubicBezTo>
                  <a:pt x="333897" y="120847"/>
                  <a:pt x="356275" y="143272"/>
                  <a:pt x="383627" y="143272"/>
                </a:cubicBezTo>
                <a:lnTo>
                  <a:pt x="1516218" y="143272"/>
                </a:lnTo>
                <a:cubicBezTo>
                  <a:pt x="1542326" y="143272"/>
                  <a:pt x="1564704" y="120847"/>
                  <a:pt x="1564704" y="93438"/>
                </a:cubicBezTo>
                <a:cubicBezTo>
                  <a:pt x="1564704" y="67276"/>
                  <a:pt x="1542326" y="44850"/>
                  <a:pt x="1516218" y="44850"/>
                </a:cubicBezTo>
                <a:close/>
                <a:moveTo>
                  <a:pt x="383627" y="0"/>
                </a:moveTo>
                <a:lnTo>
                  <a:pt x="1516218" y="0"/>
                </a:lnTo>
                <a:cubicBezTo>
                  <a:pt x="1567191" y="0"/>
                  <a:pt x="1608218" y="42359"/>
                  <a:pt x="1608218" y="93438"/>
                </a:cubicBezTo>
                <a:cubicBezTo>
                  <a:pt x="1608218" y="144518"/>
                  <a:pt x="1567191" y="186877"/>
                  <a:pt x="1516218" y="186877"/>
                </a:cubicBezTo>
                <a:lnTo>
                  <a:pt x="1516218" y="796095"/>
                </a:lnTo>
                <a:cubicBezTo>
                  <a:pt x="1516218" y="853404"/>
                  <a:pt x="1471461" y="898255"/>
                  <a:pt x="1414272" y="898255"/>
                </a:cubicBezTo>
                <a:lnTo>
                  <a:pt x="971679" y="898255"/>
                </a:lnTo>
                <a:lnTo>
                  <a:pt x="971679" y="1002905"/>
                </a:lnTo>
                <a:cubicBezTo>
                  <a:pt x="986598" y="1010381"/>
                  <a:pt x="995301" y="1025331"/>
                  <a:pt x="995301" y="1041527"/>
                </a:cubicBezTo>
                <a:cubicBezTo>
                  <a:pt x="995301" y="1066444"/>
                  <a:pt x="975409" y="1086377"/>
                  <a:pt x="950544" y="1086377"/>
                </a:cubicBezTo>
                <a:cubicBezTo>
                  <a:pt x="925679" y="1086377"/>
                  <a:pt x="905787" y="1066444"/>
                  <a:pt x="905787" y="1041527"/>
                </a:cubicBezTo>
                <a:cubicBezTo>
                  <a:pt x="905787" y="1025331"/>
                  <a:pt x="914490" y="1010381"/>
                  <a:pt x="928166" y="1002905"/>
                </a:cubicBezTo>
                <a:lnTo>
                  <a:pt x="928166" y="898255"/>
                </a:lnTo>
                <a:lnTo>
                  <a:pt x="539031" y="898255"/>
                </a:lnTo>
                <a:cubicBezTo>
                  <a:pt x="506707" y="936876"/>
                  <a:pt x="458221" y="961793"/>
                  <a:pt x="404762" y="961793"/>
                </a:cubicBezTo>
                <a:cubicBezTo>
                  <a:pt x="309032" y="961793"/>
                  <a:pt x="230708" y="883304"/>
                  <a:pt x="230708" y="787374"/>
                </a:cubicBezTo>
                <a:cubicBezTo>
                  <a:pt x="230708" y="697673"/>
                  <a:pt x="296600" y="625414"/>
                  <a:pt x="382383" y="614202"/>
                </a:cubicBezTo>
                <a:lnTo>
                  <a:pt x="382383" y="186877"/>
                </a:lnTo>
                <a:cubicBezTo>
                  <a:pt x="331410" y="186877"/>
                  <a:pt x="289140" y="144518"/>
                  <a:pt x="289140" y="93438"/>
                </a:cubicBezTo>
                <a:cubicBezTo>
                  <a:pt x="289140" y="42359"/>
                  <a:pt x="331410" y="0"/>
                  <a:pt x="3836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0EA4D-90F3-E54C-81EA-3CEDB83E137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1C177-081F-F74C-B300-CD06C3B53B7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8A737-ECBF-1547-95BF-BB720C1B0660}"/>
              </a:ext>
            </a:extLst>
          </p:cNvPr>
          <p:cNvSpPr txBox="1"/>
          <p:nvPr/>
        </p:nvSpPr>
        <p:spPr>
          <a:xfrm>
            <a:off x="1438603" y="5025277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93838-93AE-7E43-B7C2-2D788587944D}"/>
              </a:ext>
            </a:extLst>
          </p:cNvPr>
          <p:cNvSpPr txBox="1"/>
          <p:nvPr/>
        </p:nvSpPr>
        <p:spPr>
          <a:xfrm>
            <a:off x="1438603" y="5540487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F662F-0C67-334A-B9A4-FF9419688480}"/>
              </a:ext>
            </a:extLst>
          </p:cNvPr>
          <p:cNvSpPr txBox="1"/>
          <p:nvPr/>
        </p:nvSpPr>
        <p:spPr>
          <a:xfrm>
            <a:off x="1438603" y="7388799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F5ED8-017B-4A43-B679-E7EA7EDD9AE4}"/>
              </a:ext>
            </a:extLst>
          </p:cNvPr>
          <p:cNvSpPr txBox="1"/>
          <p:nvPr/>
        </p:nvSpPr>
        <p:spPr>
          <a:xfrm>
            <a:off x="1438603" y="7904009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DDA9-08EE-1C4B-97B8-6DBCA429D6B6}"/>
              </a:ext>
            </a:extLst>
          </p:cNvPr>
          <p:cNvSpPr txBox="1"/>
          <p:nvPr/>
        </p:nvSpPr>
        <p:spPr>
          <a:xfrm>
            <a:off x="1438603" y="9752321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E75E5-B052-2749-893E-F8DB6F2FA925}"/>
              </a:ext>
            </a:extLst>
          </p:cNvPr>
          <p:cNvSpPr txBox="1"/>
          <p:nvPr/>
        </p:nvSpPr>
        <p:spPr>
          <a:xfrm>
            <a:off x="1438603" y="10267531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1CA1CE-CBB8-DB43-BE91-34A4F6FA9535}"/>
              </a:ext>
            </a:extLst>
          </p:cNvPr>
          <p:cNvSpPr txBox="1"/>
          <p:nvPr/>
        </p:nvSpPr>
        <p:spPr>
          <a:xfrm>
            <a:off x="18117734" y="3853187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AC62DF-CC7E-644E-9E8C-035B90523FB6}"/>
              </a:ext>
            </a:extLst>
          </p:cNvPr>
          <p:cNvSpPr txBox="1"/>
          <p:nvPr/>
        </p:nvSpPr>
        <p:spPr>
          <a:xfrm>
            <a:off x="18117734" y="4368397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4613FB-5CF8-E94C-9D08-5D5EBA0D4A62}"/>
              </a:ext>
            </a:extLst>
          </p:cNvPr>
          <p:cNvSpPr txBox="1"/>
          <p:nvPr/>
        </p:nvSpPr>
        <p:spPr>
          <a:xfrm>
            <a:off x="18117734" y="6215155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202E7-B56B-5042-8447-592A269FAE31}"/>
              </a:ext>
            </a:extLst>
          </p:cNvPr>
          <p:cNvSpPr txBox="1"/>
          <p:nvPr/>
        </p:nvSpPr>
        <p:spPr>
          <a:xfrm>
            <a:off x="18117734" y="6730365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DAD27-D10C-7E43-B1D0-90D6B94E7217}"/>
              </a:ext>
            </a:extLst>
          </p:cNvPr>
          <p:cNvSpPr txBox="1"/>
          <p:nvPr/>
        </p:nvSpPr>
        <p:spPr>
          <a:xfrm>
            <a:off x="18117734" y="8570069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269B9-F4E1-0540-83CB-C2EAC9D5E9F2}"/>
              </a:ext>
            </a:extLst>
          </p:cNvPr>
          <p:cNvSpPr txBox="1"/>
          <p:nvPr/>
        </p:nvSpPr>
        <p:spPr>
          <a:xfrm>
            <a:off x="18117734" y="9085279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0A009-ABA4-D848-99FF-F2B7C16B6AA8}"/>
              </a:ext>
            </a:extLst>
          </p:cNvPr>
          <p:cNvSpPr txBox="1"/>
          <p:nvPr/>
        </p:nvSpPr>
        <p:spPr>
          <a:xfrm>
            <a:off x="18117734" y="10937870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>
                    <a:lumMod val="85000"/>
                  </a:schemeClr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F38BB-E637-954F-AC29-6199A3A5E204}"/>
              </a:ext>
            </a:extLst>
          </p:cNvPr>
          <p:cNvSpPr txBox="1"/>
          <p:nvPr/>
        </p:nvSpPr>
        <p:spPr>
          <a:xfrm>
            <a:off x="18117734" y="11453080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80E31-05AC-0E4E-B905-4FBE0BEA949E}"/>
              </a:ext>
            </a:extLst>
          </p:cNvPr>
          <p:cNvSpPr txBox="1"/>
          <p:nvPr/>
        </p:nvSpPr>
        <p:spPr>
          <a:xfrm>
            <a:off x="10951349" y="7611156"/>
            <a:ext cx="241824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132746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>
            <a:extLst>
              <a:ext uri="{FF2B5EF4-FFF2-40B4-BE49-F238E27FC236}">
                <a16:creationId xmlns:a16="http://schemas.microsoft.com/office/drawing/2014/main" id="{F37DD860-2B4B-CE4F-83D1-1C8178DBF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125" y="4309229"/>
            <a:ext cx="7457558" cy="7683525"/>
          </a:xfrm>
          <a:custGeom>
            <a:avLst/>
            <a:gdLst>
              <a:gd name="connsiteX0" fmla="*/ 4115926 w 7457558"/>
              <a:gd name="connsiteY0" fmla="*/ 7483726 h 7683525"/>
              <a:gd name="connsiteX1" fmla="*/ 4073329 w 7457558"/>
              <a:gd name="connsiteY1" fmla="*/ 7513203 h 7683525"/>
              <a:gd name="connsiteX2" fmla="*/ 4813636 w 7457558"/>
              <a:gd name="connsiteY2" fmla="*/ 7135469 h 7683525"/>
              <a:gd name="connsiteX3" fmla="*/ 4707894 w 7457558"/>
              <a:gd name="connsiteY3" fmla="*/ 7189205 h 7683525"/>
              <a:gd name="connsiteX4" fmla="*/ 4813636 w 7457558"/>
              <a:gd name="connsiteY4" fmla="*/ 7135469 h 7683525"/>
              <a:gd name="connsiteX5" fmla="*/ 2018988 w 7457558"/>
              <a:gd name="connsiteY5" fmla="*/ 6793915 h 7683525"/>
              <a:gd name="connsiteX6" fmla="*/ 2110075 w 7457558"/>
              <a:gd name="connsiteY6" fmla="*/ 6842785 h 7683525"/>
              <a:gd name="connsiteX7" fmla="*/ 2024010 w 7457558"/>
              <a:gd name="connsiteY7" fmla="*/ 6797147 h 7683525"/>
              <a:gd name="connsiteX8" fmla="*/ 5533304 w 7457558"/>
              <a:gd name="connsiteY8" fmla="*/ 6750956 h 7683525"/>
              <a:gd name="connsiteX9" fmla="*/ 5518002 w 7457558"/>
              <a:gd name="connsiteY9" fmla="*/ 6760570 h 7683525"/>
              <a:gd name="connsiteX10" fmla="*/ 5501522 w 7457558"/>
              <a:gd name="connsiteY10" fmla="*/ 6760570 h 7683525"/>
              <a:gd name="connsiteX11" fmla="*/ 5604690 w 7457558"/>
              <a:gd name="connsiteY11" fmla="*/ 6707010 h 7683525"/>
              <a:gd name="connsiteX12" fmla="*/ 5567439 w 7457558"/>
              <a:gd name="connsiteY12" fmla="*/ 6727761 h 7683525"/>
              <a:gd name="connsiteX13" fmla="*/ 5732194 w 7457558"/>
              <a:gd name="connsiteY13" fmla="*/ 6638701 h 7683525"/>
              <a:gd name="connsiteX14" fmla="*/ 5731799 w 7457558"/>
              <a:gd name="connsiteY14" fmla="*/ 6638944 h 7683525"/>
              <a:gd name="connsiteX15" fmla="*/ 5711187 w 7457558"/>
              <a:gd name="connsiteY15" fmla="*/ 6649725 h 7683525"/>
              <a:gd name="connsiteX16" fmla="*/ 5687579 w 7457558"/>
              <a:gd name="connsiteY16" fmla="*/ 6598370 h 7683525"/>
              <a:gd name="connsiteX17" fmla="*/ 5655328 w 7457558"/>
              <a:gd name="connsiteY17" fmla="*/ 6617900 h 7683525"/>
              <a:gd name="connsiteX18" fmla="*/ 5687579 w 7457558"/>
              <a:gd name="connsiteY18" fmla="*/ 6598370 h 7683525"/>
              <a:gd name="connsiteX19" fmla="*/ 5884857 w 7457558"/>
              <a:gd name="connsiteY19" fmla="*/ 6558696 h 7683525"/>
              <a:gd name="connsiteX20" fmla="*/ 5880149 w 7457558"/>
              <a:gd name="connsiteY20" fmla="*/ 6563579 h 7683525"/>
              <a:gd name="connsiteX21" fmla="*/ 5884857 w 7457558"/>
              <a:gd name="connsiteY21" fmla="*/ 6558696 h 7683525"/>
              <a:gd name="connsiteX22" fmla="*/ 1545766 w 7457558"/>
              <a:gd name="connsiteY22" fmla="*/ 6527840 h 7683525"/>
              <a:gd name="connsiteX23" fmla="*/ 1565450 w 7457558"/>
              <a:gd name="connsiteY23" fmla="*/ 6537049 h 7683525"/>
              <a:gd name="connsiteX24" fmla="*/ 1572774 w 7457558"/>
              <a:gd name="connsiteY24" fmla="*/ 6540927 h 7683525"/>
              <a:gd name="connsiteX25" fmla="*/ 1545766 w 7457558"/>
              <a:gd name="connsiteY25" fmla="*/ 6527840 h 7683525"/>
              <a:gd name="connsiteX26" fmla="*/ 6286668 w 7457558"/>
              <a:gd name="connsiteY26" fmla="*/ 6352041 h 7683525"/>
              <a:gd name="connsiteX27" fmla="*/ 6271709 w 7457558"/>
              <a:gd name="connsiteY27" fmla="*/ 6360341 h 7683525"/>
              <a:gd name="connsiteX28" fmla="*/ 6280913 w 7457558"/>
              <a:gd name="connsiteY28" fmla="*/ 6354649 h 7683525"/>
              <a:gd name="connsiteX29" fmla="*/ 1198120 w 7457558"/>
              <a:gd name="connsiteY29" fmla="*/ 6306734 h 7683525"/>
              <a:gd name="connsiteX30" fmla="*/ 1234399 w 7457558"/>
              <a:gd name="connsiteY30" fmla="*/ 6324639 h 7683525"/>
              <a:gd name="connsiteX31" fmla="*/ 1213223 w 7457558"/>
              <a:gd name="connsiteY31" fmla="*/ 6312183 h 7683525"/>
              <a:gd name="connsiteX32" fmla="*/ 1198120 w 7457558"/>
              <a:gd name="connsiteY32" fmla="*/ 6306734 h 7683525"/>
              <a:gd name="connsiteX33" fmla="*/ 6499988 w 7457558"/>
              <a:gd name="connsiteY33" fmla="*/ 6256582 h 7683525"/>
              <a:gd name="connsiteX34" fmla="*/ 6494918 w 7457558"/>
              <a:gd name="connsiteY34" fmla="*/ 6261855 h 7683525"/>
              <a:gd name="connsiteX35" fmla="*/ 6435339 w 7457558"/>
              <a:gd name="connsiteY35" fmla="*/ 6288223 h 7683525"/>
              <a:gd name="connsiteX36" fmla="*/ 6499988 w 7457558"/>
              <a:gd name="connsiteY36" fmla="*/ 6256582 h 7683525"/>
              <a:gd name="connsiteX37" fmla="*/ 7450180 w 7457558"/>
              <a:gd name="connsiteY37" fmla="*/ 5004166 h 7683525"/>
              <a:gd name="connsiteX38" fmla="*/ 7446060 w 7457558"/>
              <a:gd name="connsiteY38" fmla="*/ 5085313 h 7683525"/>
              <a:gd name="connsiteX39" fmla="*/ 7424089 w 7457558"/>
              <a:gd name="connsiteY39" fmla="*/ 4899797 h 7683525"/>
              <a:gd name="connsiteX40" fmla="*/ 7428484 w 7457558"/>
              <a:gd name="connsiteY40" fmla="*/ 4940886 h 7683525"/>
              <a:gd name="connsiteX41" fmla="*/ 7427385 w 7457558"/>
              <a:gd name="connsiteY41" fmla="*/ 4959013 h 7683525"/>
              <a:gd name="connsiteX42" fmla="*/ 7424089 w 7457558"/>
              <a:gd name="connsiteY42" fmla="*/ 4899797 h 7683525"/>
              <a:gd name="connsiteX43" fmla="*/ 7441366 w 7457558"/>
              <a:gd name="connsiteY43" fmla="*/ 4742800 h 7683525"/>
              <a:gd name="connsiteX44" fmla="*/ 7440120 w 7457558"/>
              <a:gd name="connsiteY44" fmla="*/ 4834971 h 7683525"/>
              <a:gd name="connsiteX45" fmla="*/ 7441366 w 7457558"/>
              <a:gd name="connsiteY45" fmla="*/ 4742800 h 7683525"/>
              <a:gd name="connsiteX46" fmla="*/ 5732 w 7457558"/>
              <a:gd name="connsiteY46" fmla="*/ 4186970 h 7683525"/>
              <a:gd name="connsiteX47" fmla="*/ 2986 w 7457558"/>
              <a:gd name="connsiteY47" fmla="*/ 4200915 h 7683525"/>
              <a:gd name="connsiteX48" fmla="*/ 5732 w 7457558"/>
              <a:gd name="connsiteY48" fmla="*/ 4186970 h 7683525"/>
              <a:gd name="connsiteX49" fmla="*/ 7451876 w 7457558"/>
              <a:gd name="connsiteY49" fmla="*/ 2834411 h 7683525"/>
              <a:gd name="connsiteX50" fmla="*/ 7455754 w 7457558"/>
              <a:gd name="connsiteY50" fmla="*/ 2975988 h 7683525"/>
              <a:gd name="connsiteX51" fmla="*/ 7435074 w 7457558"/>
              <a:gd name="connsiteY51" fmla="*/ 2881604 h 7683525"/>
              <a:gd name="connsiteX52" fmla="*/ 57917 w 7457558"/>
              <a:gd name="connsiteY52" fmla="*/ 2422436 h 7683525"/>
              <a:gd name="connsiteX53" fmla="*/ 60662 w 7457558"/>
              <a:gd name="connsiteY53" fmla="*/ 2498057 h 7683525"/>
              <a:gd name="connsiteX54" fmla="*/ 57917 w 7457558"/>
              <a:gd name="connsiteY54" fmla="*/ 2422436 h 7683525"/>
              <a:gd name="connsiteX55" fmla="*/ 67800 w 7457558"/>
              <a:gd name="connsiteY55" fmla="*/ 2048906 h 7683525"/>
              <a:gd name="connsiteX56" fmla="*/ 64504 w 7457558"/>
              <a:gd name="connsiteY56" fmla="*/ 2130034 h 7683525"/>
              <a:gd name="connsiteX57" fmla="*/ 63406 w 7457558"/>
              <a:gd name="connsiteY57" fmla="*/ 2100878 h 7683525"/>
              <a:gd name="connsiteX58" fmla="*/ 53794 w 7457558"/>
              <a:gd name="connsiteY58" fmla="*/ 1906087 h 7683525"/>
              <a:gd name="connsiteX59" fmla="*/ 57117 w 7457558"/>
              <a:gd name="connsiteY59" fmla="*/ 1924938 h 7683525"/>
              <a:gd name="connsiteX60" fmla="*/ 57459 w 7457558"/>
              <a:gd name="connsiteY60" fmla="*/ 1924685 h 7683525"/>
              <a:gd name="connsiteX61" fmla="*/ 74394 w 7457558"/>
              <a:gd name="connsiteY61" fmla="*/ 1916388 h 7683525"/>
              <a:gd name="connsiteX62" fmla="*/ 82950 w 7457558"/>
              <a:gd name="connsiteY62" fmla="*/ 1914100 h 7683525"/>
              <a:gd name="connsiteX63" fmla="*/ 68154 w 7457558"/>
              <a:gd name="connsiteY63" fmla="*/ 1924117 h 7683525"/>
              <a:gd name="connsiteX64" fmla="*/ 57879 w 7457558"/>
              <a:gd name="connsiteY64" fmla="*/ 1929257 h 7683525"/>
              <a:gd name="connsiteX65" fmla="*/ 62034 w 7457558"/>
              <a:gd name="connsiteY65" fmla="*/ 1952828 h 7683525"/>
              <a:gd name="connsiteX66" fmla="*/ 52420 w 7457558"/>
              <a:gd name="connsiteY66" fmla="*/ 1970806 h 7683525"/>
              <a:gd name="connsiteX67" fmla="*/ 53623 w 7457558"/>
              <a:gd name="connsiteY67" fmla="*/ 1940244 h 7683525"/>
              <a:gd name="connsiteX68" fmla="*/ 53667 w 7457558"/>
              <a:gd name="connsiteY68" fmla="*/ 1931364 h 7683525"/>
              <a:gd name="connsiteX69" fmla="*/ 51576 w 7457558"/>
              <a:gd name="connsiteY69" fmla="*/ 1932409 h 7683525"/>
              <a:gd name="connsiteX70" fmla="*/ 52052 w 7457558"/>
              <a:gd name="connsiteY70" fmla="*/ 1928690 h 7683525"/>
              <a:gd name="connsiteX71" fmla="*/ 53686 w 7457558"/>
              <a:gd name="connsiteY71" fmla="*/ 1927479 h 7683525"/>
              <a:gd name="connsiteX72" fmla="*/ 7298510 w 7457558"/>
              <a:gd name="connsiteY72" fmla="*/ 1806121 h 7683525"/>
              <a:gd name="connsiteX73" fmla="*/ 7302908 w 7457558"/>
              <a:gd name="connsiteY73" fmla="*/ 1807434 h 7683525"/>
              <a:gd name="connsiteX74" fmla="*/ 7363331 w 7457558"/>
              <a:gd name="connsiteY74" fmla="*/ 1836070 h 7683525"/>
              <a:gd name="connsiteX75" fmla="*/ 7379361 w 7457558"/>
              <a:gd name="connsiteY75" fmla="*/ 1841051 h 7683525"/>
              <a:gd name="connsiteX76" fmla="*/ 7397858 w 7457558"/>
              <a:gd name="connsiteY76" fmla="*/ 1851011 h 7683525"/>
              <a:gd name="connsiteX77" fmla="*/ 7442251 w 7457558"/>
              <a:gd name="connsiteY77" fmla="*/ 1874667 h 7683525"/>
              <a:gd name="connsiteX78" fmla="*/ 7455815 w 7457558"/>
              <a:gd name="connsiteY78" fmla="*/ 1887118 h 7683525"/>
              <a:gd name="connsiteX79" fmla="*/ 7454582 w 7457558"/>
              <a:gd name="connsiteY79" fmla="*/ 1887118 h 7683525"/>
              <a:gd name="connsiteX80" fmla="*/ 7415122 w 7457558"/>
              <a:gd name="connsiteY80" fmla="*/ 1868442 h 7683525"/>
              <a:gd name="connsiteX81" fmla="*/ 7355932 w 7457558"/>
              <a:gd name="connsiteY81" fmla="*/ 1841051 h 7683525"/>
              <a:gd name="connsiteX82" fmla="*/ 7357254 w 7457558"/>
              <a:gd name="connsiteY82" fmla="*/ 1840160 h 7683525"/>
              <a:gd name="connsiteX83" fmla="*/ 7351173 w 7457558"/>
              <a:gd name="connsiteY83" fmla="*/ 1836656 h 7683525"/>
              <a:gd name="connsiteX84" fmla="*/ 7343592 w 7457558"/>
              <a:gd name="connsiteY84" fmla="*/ 1833552 h 7683525"/>
              <a:gd name="connsiteX85" fmla="*/ 7319722 w 7457558"/>
              <a:gd name="connsiteY85" fmla="*/ 1823692 h 7683525"/>
              <a:gd name="connsiteX86" fmla="*/ 7351094 w 7457558"/>
              <a:gd name="connsiteY86" fmla="*/ 1836610 h 7683525"/>
              <a:gd name="connsiteX87" fmla="*/ 7336869 w 7457558"/>
              <a:gd name="connsiteY87" fmla="*/ 1828412 h 7683525"/>
              <a:gd name="connsiteX88" fmla="*/ 7298510 w 7457558"/>
              <a:gd name="connsiteY88" fmla="*/ 1806121 h 7683525"/>
              <a:gd name="connsiteX89" fmla="*/ 660891 w 7457558"/>
              <a:gd name="connsiteY89" fmla="*/ 1598478 h 7683525"/>
              <a:gd name="connsiteX90" fmla="*/ 585249 w 7457558"/>
              <a:gd name="connsiteY90" fmla="*/ 1641234 h 7683525"/>
              <a:gd name="connsiteX91" fmla="*/ 592813 w 7457558"/>
              <a:gd name="connsiteY91" fmla="*/ 1635296 h 7683525"/>
              <a:gd name="connsiteX92" fmla="*/ 6650391 w 7457558"/>
              <a:gd name="connsiteY92" fmla="*/ 1535529 h 7683525"/>
              <a:gd name="connsiteX93" fmla="*/ 6701137 w 7457558"/>
              <a:gd name="connsiteY93" fmla="*/ 1563620 h 7683525"/>
              <a:gd name="connsiteX94" fmla="*/ 6691653 w 7457558"/>
              <a:gd name="connsiteY94" fmla="*/ 1558883 h 7683525"/>
              <a:gd name="connsiteX95" fmla="*/ 6650391 w 7457558"/>
              <a:gd name="connsiteY95" fmla="*/ 1535529 h 7683525"/>
              <a:gd name="connsiteX96" fmla="*/ 1083872 w 7457558"/>
              <a:gd name="connsiteY96" fmla="*/ 1384249 h 7683525"/>
              <a:gd name="connsiteX97" fmla="*/ 766518 w 7457558"/>
              <a:gd name="connsiteY97" fmla="*/ 1553292 h 7683525"/>
              <a:gd name="connsiteX98" fmla="*/ 802610 w 7457558"/>
              <a:gd name="connsiteY98" fmla="*/ 1525947 h 7683525"/>
              <a:gd name="connsiteX99" fmla="*/ 817544 w 7457558"/>
              <a:gd name="connsiteY99" fmla="*/ 1519732 h 7683525"/>
              <a:gd name="connsiteX100" fmla="*/ 1083872 w 7457558"/>
              <a:gd name="connsiteY100" fmla="*/ 1384249 h 7683525"/>
              <a:gd name="connsiteX101" fmla="*/ 1106479 w 7457558"/>
              <a:gd name="connsiteY101" fmla="*/ 1362273 h 7683525"/>
              <a:gd name="connsiteX102" fmla="*/ 1013708 w 7457558"/>
              <a:gd name="connsiteY102" fmla="*/ 1410507 h 7683525"/>
              <a:gd name="connsiteX103" fmla="*/ 1055211 w 7457558"/>
              <a:gd name="connsiteY103" fmla="*/ 1386390 h 7683525"/>
              <a:gd name="connsiteX104" fmla="*/ 1320497 w 7457558"/>
              <a:gd name="connsiteY104" fmla="*/ 1283183 h 7683525"/>
              <a:gd name="connsiteX105" fmla="*/ 1318758 w 7457558"/>
              <a:gd name="connsiteY105" fmla="*/ 1283896 h 7683525"/>
              <a:gd name="connsiteX106" fmla="*/ 1307359 w 7457558"/>
              <a:gd name="connsiteY106" fmla="*/ 1288567 h 7683525"/>
              <a:gd name="connsiteX107" fmla="*/ 6147793 w 7457558"/>
              <a:gd name="connsiteY107" fmla="*/ 1241429 h 7683525"/>
              <a:gd name="connsiteX108" fmla="*/ 6170481 w 7457558"/>
              <a:gd name="connsiteY108" fmla="*/ 1251417 h 7683525"/>
              <a:gd name="connsiteX109" fmla="*/ 6144211 w 7457558"/>
              <a:gd name="connsiteY109" fmla="*/ 1251417 h 7683525"/>
              <a:gd name="connsiteX110" fmla="*/ 1457388 w 7457558"/>
              <a:gd name="connsiteY110" fmla="*/ 1208471 h 7683525"/>
              <a:gd name="connsiteX111" fmla="*/ 1380720 w 7457558"/>
              <a:gd name="connsiteY111" fmla="*/ 1248924 h 7683525"/>
              <a:gd name="connsiteX112" fmla="*/ 1354808 w 7457558"/>
              <a:gd name="connsiteY112" fmla="*/ 1261009 h 7683525"/>
              <a:gd name="connsiteX113" fmla="*/ 1353386 w 7457558"/>
              <a:gd name="connsiteY113" fmla="*/ 1261985 h 7683525"/>
              <a:gd name="connsiteX114" fmla="*/ 1353980 w 7457558"/>
              <a:gd name="connsiteY114" fmla="*/ 1264045 h 7683525"/>
              <a:gd name="connsiteX115" fmla="*/ 1324374 w 7457558"/>
              <a:gd name="connsiteY115" fmla="*/ 1279394 h 7683525"/>
              <a:gd name="connsiteX116" fmla="*/ 1307359 w 7457558"/>
              <a:gd name="connsiteY116" fmla="*/ 1288567 h 7683525"/>
              <a:gd name="connsiteX117" fmla="*/ 1304895 w 7457558"/>
              <a:gd name="connsiteY117" fmla="*/ 1289895 h 7683525"/>
              <a:gd name="connsiteX118" fmla="*/ 1293850 w 7457558"/>
              <a:gd name="connsiteY118" fmla="*/ 1295065 h 7683525"/>
              <a:gd name="connsiteX119" fmla="*/ 1328495 w 7457558"/>
              <a:gd name="connsiteY119" fmla="*/ 1275390 h 7683525"/>
              <a:gd name="connsiteX120" fmla="*/ 1348662 w 7457558"/>
              <a:gd name="connsiteY120" fmla="*/ 1263861 h 7683525"/>
              <a:gd name="connsiteX121" fmla="*/ 1365246 w 7457558"/>
              <a:gd name="connsiteY121" fmla="*/ 1252449 h 7683525"/>
              <a:gd name="connsiteX122" fmla="*/ 1434880 w 7457558"/>
              <a:gd name="connsiteY122" fmla="*/ 1213598 h 7683525"/>
              <a:gd name="connsiteX123" fmla="*/ 1457388 w 7457558"/>
              <a:gd name="connsiteY123" fmla="*/ 1208471 h 7683525"/>
              <a:gd name="connsiteX124" fmla="*/ 6039839 w 7457558"/>
              <a:gd name="connsiteY124" fmla="*/ 1159035 h 7683525"/>
              <a:gd name="connsiteX125" fmla="*/ 6085571 w 7457558"/>
              <a:gd name="connsiteY125" fmla="*/ 1185305 h 7683525"/>
              <a:gd name="connsiteX126" fmla="*/ 6039839 w 7457558"/>
              <a:gd name="connsiteY126" fmla="*/ 1159035 h 7683525"/>
              <a:gd name="connsiteX127" fmla="*/ 1578161 w 7457558"/>
              <a:gd name="connsiteY127" fmla="*/ 1151770 h 7683525"/>
              <a:gd name="connsiteX128" fmla="*/ 1530159 w 7457558"/>
              <a:gd name="connsiteY128" fmla="*/ 1178810 h 7683525"/>
              <a:gd name="connsiteX129" fmla="*/ 1475120 w 7457558"/>
              <a:gd name="connsiteY129" fmla="*/ 1201771 h 7683525"/>
              <a:gd name="connsiteX130" fmla="*/ 1542667 w 7457558"/>
              <a:gd name="connsiteY130" fmla="*/ 1165516 h 7683525"/>
              <a:gd name="connsiteX131" fmla="*/ 1578161 w 7457558"/>
              <a:gd name="connsiteY131" fmla="*/ 1151770 h 7683525"/>
              <a:gd name="connsiteX132" fmla="*/ 1572736 w 7457558"/>
              <a:gd name="connsiteY132" fmla="*/ 1142553 h 7683525"/>
              <a:gd name="connsiteX133" fmla="*/ 1497094 w 7457558"/>
              <a:gd name="connsiteY133" fmla="*/ 1185204 h 7683525"/>
              <a:gd name="connsiteX134" fmla="*/ 1537436 w 7457558"/>
              <a:gd name="connsiteY134" fmla="*/ 1160647 h 7683525"/>
              <a:gd name="connsiteX135" fmla="*/ 1572736 w 7457558"/>
              <a:gd name="connsiteY135" fmla="*/ 1142553 h 7683525"/>
              <a:gd name="connsiteX136" fmla="*/ 1605778 w 7457558"/>
              <a:gd name="connsiteY136" fmla="*/ 1126076 h 7683525"/>
              <a:gd name="connsiteX137" fmla="*/ 1573996 w 7457558"/>
              <a:gd name="connsiteY137" fmla="*/ 1146755 h 7683525"/>
              <a:gd name="connsiteX138" fmla="*/ 1638646 w 7457558"/>
              <a:gd name="connsiteY138" fmla="*/ 1098610 h 7683525"/>
              <a:gd name="connsiteX139" fmla="*/ 1491599 w 7457558"/>
              <a:gd name="connsiteY139" fmla="*/ 1179777 h 7683525"/>
              <a:gd name="connsiteX140" fmla="*/ 1613293 w 7457558"/>
              <a:gd name="connsiteY140" fmla="*/ 1110908 h 7683525"/>
              <a:gd name="connsiteX141" fmla="*/ 1897187 w 7457558"/>
              <a:gd name="connsiteY141" fmla="*/ 959944 h 7683525"/>
              <a:gd name="connsiteX142" fmla="*/ 1815689 w 7457558"/>
              <a:gd name="connsiteY142" fmla="*/ 1009480 h 7683525"/>
              <a:gd name="connsiteX143" fmla="*/ 1858525 w 7457558"/>
              <a:gd name="connsiteY143" fmla="*/ 975991 h 7683525"/>
              <a:gd name="connsiteX144" fmla="*/ 1897187 w 7457558"/>
              <a:gd name="connsiteY144" fmla="*/ 959944 h 7683525"/>
              <a:gd name="connsiteX145" fmla="*/ 1972918 w 7457558"/>
              <a:gd name="connsiteY145" fmla="*/ 948429 h 7683525"/>
              <a:gd name="connsiteX146" fmla="*/ 1975386 w 7457558"/>
              <a:gd name="connsiteY146" fmla="*/ 949467 h 7683525"/>
              <a:gd name="connsiteX147" fmla="*/ 1892592 w 7457558"/>
              <a:gd name="connsiteY147" fmla="*/ 982094 h 7683525"/>
              <a:gd name="connsiteX148" fmla="*/ 1943542 w 7457558"/>
              <a:gd name="connsiteY148" fmla="*/ 956458 h 7683525"/>
              <a:gd name="connsiteX149" fmla="*/ 1972918 w 7457558"/>
              <a:gd name="connsiteY149" fmla="*/ 948429 h 7683525"/>
              <a:gd name="connsiteX150" fmla="*/ 5542417 w 7457558"/>
              <a:gd name="connsiteY150" fmla="*/ 929587 h 7683525"/>
              <a:gd name="connsiteX151" fmla="*/ 5546079 w 7457558"/>
              <a:gd name="connsiteY151" fmla="*/ 931074 h 7683525"/>
              <a:gd name="connsiteX152" fmla="*/ 5549741 w 7457558"/>
              <a:gd name="connsiteY152" fmla="*/ 932904 h 7683525"/>
              <a:gd name="connsiteX153" fmla="*/ 5542417 w 7457558"/>
              <a:gd name="connsiteY153" fmla="*/ 929587 h 7683525"/>
              <a:gd name="connsiteX154" fmla="*/ 1945804 w 7457558"/>
              <a:gd name="connsiteY154" fmla="*/ 915049 h 7683525"/>
              <a:gd name="connsiteX155" fmla="*/ 1937907 w 7457558"/>
              <a:gd name="connsiteY155" fmla="*/ 920390 h 7683525"/>
              <a:gd name="connsiteX156" fmla="*/ 1931041 w 7457558"/>
              <a:gd name="connsiteY156" fmla="*/ 921611 h 7683525"/>
              <a:gd name="connsiteX157" fmla="*/ 1945804 w 7457558"/>
              <a:gd name="connsiteY157" fmla="*/ 915049 h 7683525"/>
              <a:gd name="connsiteX158" fmla="*/ 2017663 w 7457558"/>
              <a:gd name="connsiteY158" fmla="*/ 911845 h 7683525"/>
              <a:gd name="connsiteX159" fmla="*/ 1942873 w 7457558"/>
              <a:gd name="connsiteY159" fmla="*/ 954533 h 7683525"/>
              <a:gd name="connsiteX160" fmla="*/ 2017663 w 7457558"/>
              <a:gd name="connsiteY160" fmla="*/ 911845 h 7683525"/>
              <a:gd name="connsiteX161" fmla="*/ 2071766 w 7457558"/>
              <a:gd name="connsiteY161" fmla="*/ 870946 h 7683525"/>
              <a:gd name="connsiteX162" fmla="*/ 2071112 w 7457558"/>
              <a:gd name="connsiteY162" fmla="*/ 871192 h 7683525"/>
              <a:gd name="connsiteX163" fmla="*/ 1945120 w 7457558"/>
              <a:gd name="connsiteY163" fmla="*/ 930114 h 7683525"/>
              <a:gd name="connsiteX164" fmla="*/ 1934044 w 7457558"/>
              <a:gd name="connsiteY164" fmla="*/ 936501 h 7683525"/>
              <a:gd name="connsiteX165" fmla="*/ 1940197 w 7457558"/>
              <a:gd name="connsiteY165" fmla="*/ 926281 h 7683525"/>
              <a:gd name="connsiteX166" fmla="*/ 1942659 w 7457558"/>
              <a:gd name="connsiteY166" fmla="*/ 928836 h 7683525"/>
              <a:gd name="connsiteX167" fmla="*/ 1998040 w 7457558"/>
              <a:gd name="connsiteY167" fmla="*/ 896900 h 7683525"/>
              <a:gd name="connsiteX168" fmla="*/ 2046960 w 7457558"/>
              <a:gd name="connsiteY168" fmla="*/ 878058 h 7683525"/>
              <a:gd name="connsiteX169" fmla="*/ 2078852 w 7457558"/>
              <a:gd name="connsiteY169" fmla="*/ 868287 h 7683525"/>
              <a:gd name="connsiteX170" fmla="*/ 2079265 w 7457558"/>
              <a:gd name="connsiteY170" fmla="*/ 868796 h 7683525"/>
              <a:gd name="connsiteX171" fmla="*/ 2071766 w 7457558"/>
              <a:gd name="connsiteY171" fmla="*/ 870946 h 7683525"/>
              <a:gd name="connsiteX172" fmla="*/ 2100052 w 7457558"/>
              <a:gd name="connsiteY172" fmla="*/ 867900 h 7683525"/>
              <a:gd name="connsiteX173" fmla="*/ 2013437 w 7457558"/>
              <a:gd name="connsiteY173" fmla="*/ 916104 h 7683525"/>
              <a:gd name="connsiteX174" fmla="*/ 2017259 w 7457558"/>
              <a:gd name="connsiteY174" fmla="*/ 907452 h 7683525"/>
              <a:gd name="connsiteX175" fmla="*/ 2133047 w 7457558"/>
              <a:gd name="connsiteY175" fmla="*/ 845928 h 7683525"/>
              <a:gd name="connsiteX176" fmla="*/ 2124364 w 7457558"/>
              <a:gd name="connsiteY176" fmla="*/ 852866 h 7683525"/>
              <a:gd name="connsiteX177" fmla="*/ 2095834 w 7457558"/>
              <a:gd name="connsiteY177" fmla="*/ 866743 h 7683525"/>
              <a:gd name="connsiteX178" fmla="*/ 2237408 w 7457558"/>
              <a:gd name="connsiteY178" fmla="*/ 801986 h 7683525"/>
              <a:gd name="connsiteX179" fmla="*/ 2213932 w 7457558"/>
              <a:gd name="connsiteY179" fmla="*/ 814345 h 7683525"/>
              <a:gd name="connsiteX180" fmla="*/ 2175033 w 7457558"/>
              <a:gd name="connsiteY180" fmla="*/ 832684 h 7683525"/>
              <a:gd name="connsiteX181" fmla="*/ 2204401 w 7457558"/>
              <a:gd name="connsiteY181" fmla="*/ 823956 h 7683525"/>
              <a:gd name="connsiteX182" fmla="*/ 2139776 w 7457558"/>
              <a:gd name="connsiteY182" fmla="*/ 850173 h 7683525"/>
              <a:gd name="connsiteX183" fmla="*/ 2170796 w 7457558"/>
              <a:gd name="connsiteY183" fmla="*/ 833943 h 7683525"/>
              <a:gd name="connsiteX184" fmla="*/ 2174904 w 7457558"/>
              <a:gd name="connsiteY184" fmla="*/ 832722 h 7683525"/>
              <a:gd name="connsiteX185" fmla="*/ 2215798 w 7457558"/>
              <a:gd name="connsiteY185" fmla="*/ 813021 h 7683525"/>
              <a:gd name="connsiteX186" fmla="*/ 2237408 w 7457558"/>
              <a:gd name="connsiteY186" fmla="*/ 801986 h 7683525"/>
              <a:gd name="connsiteX187" fmla="*/ 2286882 w 7457558"/>
              <a:gd name="connsiteY187" fmla="*/ 780010 h 7683525"/>
              <a:gd name="connsiteX188" fmla="*/ 2256623 w 7457558"/>
              <a:gd name="connsiteY188" fmla="*/ 800827 h 7683525"/>
              <a:gd name="connsiteX189" fmla="*/ 2216680 w 7457558"/>
              <a:gd name="connsiteY189" fmla="*/ 828149 h 7683525"/>
              <a:gd name="connsiteX190" fmla="*/ 2372237 w 7457558"/>
              <a:gd name="connsiteY190" fmla="*/ 731401 h 7683525"/>
              <a:gd name="connsiteX191" fmla="*/ 2364995 w 7457558"/>
              <a:gd name="connsiteY191" fmla="*/ 734971 h 7683525"/>
              <a:gd name="connsiteX192" fmla="*/ 2368991 w 7457558"/>
              <a:gd name="connsiteY192" fmla="*/ 732774 h 7683525"/>
              <a:gd name="connsiteX193" fmla="*/ 2372237 w 7457558"/>
              <a:gd name="connsiteY193" fmla="*/ 731401 h 7683525"/>
              <a:gd name="connsiteX194" fmla="*/ 2413237 w 7457558"/>
              <a:gd name="connsiteY194" fmla="*/ 708605 h 7683525"/>
              <a:gd name="connsiteX195" fmla="*/ 2370248 w 7457558"/>
              <a:gd name="connsiteY195" fmla="*/ 736290 h 7683525"/>
              <a:gd name="connsiteX196" fmla="*/ 2359501 w 7457558"/>
              <a:gd name="connsiteY196" fmla="*/ 740245 h 7683525"/>
              <a:gd name="connsiteX197" fmla="*/ 2413237 w 7457558"/>
              <a:gd name="connsiteY197" fmla="*/ 708605 h 7683525"/>
              <a:gd name="connsiteX198" fmla="*/ 2498657 w 7457558"/>
              <a:gd name="connsiteY198" fmla="*/ 660908 h 7683525"/>
              <a:gd name="connsiteX199" fmla="*/ 2497224 w 7457558"/>
              <a:gd name="connsiteY199" fmla="*/ 662968 h 7683525"/>
              <a:gd name="connsiteX200" fmla="*/ 2414430 w 7457558"/>
              <a:gd name="connsiteY200" fmla="*/ 707337 h 7683525"/>
              <a:gd name="connsiteX201" fmla="*/ 2489582 w 7457558"/>
              <a:gd name="connsiteY201" fmla="*/ 665503 h 7683525"/>
              <a:gd name="connsiteX202" fmla="*/ 2498657 w 7457558"/>
              <a:gd name="connsiteY202" fmla="*/ 660908 h 7683525"/>
              <a:gd name="connsiteX203" fmla="*/ 2490097 w 7457558"/>
              <a:gd name="connsiteY203" fmla="*/ 648178 h 7683525"/>
              <a:gd name="connsiteX204" fmla="*/ 2362669 w 7457558"/>
              <a:gd name="connsiteY204" fmla="*/ 718315 h 7683525"/>
              <a:gd name="connsiteX205" fmla="*/ 2427002 w 7457558"/>
              <a:gd name="connsiteY205" fmla="*/ 678783 h 7683525"/>
              <a:gd name="connsiteX206" fmla="*/ 2422053 w 7457558"/>
              <a:gd name="connsiteY206" fmla="*/ 677508 h 7683525"/>
              <a:gd name="connsiteX207" fmla="*/ 2594473 w 7457558"/>
              <a:gd name="connsiteY207" fmla="*/ 626206 h 7683525"/>
              <a:gd name="connsiteX208" fmla="*/ 2461718 w 7457558"/>
              <a:gd name="connsiteY208" fmla="*/ 701158 h 7683525"/>
              <a:gd name="connsiteX209" fmla="*/ 2448196 w 7457558"/>
              <a:gd name="connsiteY209" fmla="*/ 698700 h 7683525"/>
              <a:gd name="connsiteX210" fmla="*/ 2594473 w 7457558"/>
              <a:gd name="connsiteY210" fmla="*/ 626206 h 7683525"/>
              <a:gd name="connsiteX211" fmla="*/ 2638399 w 7457558"/>
              <a:gd name="connsiteY211" fmla="*/ 593247 h 7683525"/>
              <a:gd name="connsiteX212" fmla="*/ 2523544 w 7457558"/>
              <a:gd name="connsiteY212" fmla="*/ 655501 h 7683525"/>
              <a:gd name="connsiteX213" fmla="*/ 2498576 w 7457558"/>
              <a:gd name="connsiteY213" fmla="*/ 662826 h 7683525"/>
              <a:gd name="connsiteX214" fmla="*/ 2638399 w 7457558"/>
              <a:gd name="connsiteY214" fmla="*/ 593247 h 7683525"/>
              <a:gd name="connsiteX215" fmla="*/ 4760700 w 7457558"/>
              <a:gd name="connsiteY215" fmla="*/ 528160 h 7683525"/>
              <a:gd name="connsiteX216" fmla="*/ 4808142 w 7457558"/>
              <a:gd name="connsiteY216" fmla="*/ 548968 h 7683525"/>
              <a:gd name="connsiteX217" fmla="*/ 4858496 w 7457558"/>
              <a:gd name="connsiteY217" fmla="*/ 577329 h 7683525"/>
              <a:gd name="connsiteX218" fmla="*/ 4762824 w 7457558"/>
              <a:gd name="connsiteY218" fmla="*/ 530472 h 7683525"/>
              <a:gd name="connsiteX219" fmla="*/ 4760700 w 7457558"/>
              <a:gd name="connsiteY219" fmla="*/ 528160 h 7683525"/>
              <a:gd name="connsiteX220" fmla="*/ 2775761 w 7457558"/>
              <a:gd name="connsiteY220" fmla="*/ 527332 h 7683525"/>
              <a:gd name="connsiteX221" fmla="*/ 2716548 w 7457558"/>
              <a:gd name="connsiteY221" fmla="*/ 553604 h 7683525"/>
              <a:gd name="connsiteX222" fmla="*/ 2775761 w 7457558"/>
              <a:gd name="connsiteY222" fmla="*/ 527332 h 7683525"/>
              <a:gd name="connsiteX223" fmla="*/ 4728971 w 7457558"/>
              <a:gd name="connsiteY223" fmla="*/ 494046 h 7683525"/>
              <a:gd name="connsiteX224" fmla="*/ 4782084 w 7457558"/>
              <a:gd name="connsiteY224" fmla="*/ 517615 h 7683525"/>
              <a:gd name="connsiteX225" fmla="*/ 4763420 w 7457558"/>
              <a:gd name="connsiteY225" fmla="*/ 515080 h 7683525"/>
              <a:gd name="connsiteX226" fmla="*/ 4728971 w 7457558"/>
              <a:gd name="connsiteY226" fmla="*/ 494046 h 7683525"/>
              <a:gd name="connsiteX227" fmla="*/ 2869099 w 7457558"/>
              <a:gd name="connsiteY227" fmla="*/ 472402 h 7683525"/>
              <a:gd name="connsiteX228" fmla="*/ 2714665 w 7457558"/>
              <a:gd name="connsiteY228" fmla="*/ 554486 h 7683525"/>
              <a:gd name="connsiteX229" fmla="*/ 2718432 w 7457558"/>
              <a:gd name="connsiteY229" fmla="*/ 553243 h 7683525"/>
              <a:gd name="connsiteX230" fmla="*/ 2636821 w 7457558"/>
              <a:gd name="connsiteY230" fmla="*/ 591798 h 7683525"/>
              <a:gd name="connsiteX231" fmla="*/ 2719687 w 7457558"/>
              <a:gd name="connsiteY231" fmla="*/ 548268 h 7683525"/>
              <a:gd name="connsiteX232" fmla="*/ 2649376 w 7457558"/>
              <a:gd name="connsiteY232" fmla="*/ 576873 h 7683525"/>
              <a:gd name="connsiteX233" fmla="*/ 2771165 w 7457558"/>
              <a:gd name="connsiteY233" fmla="*/ 507226 h 7683525"/>
              <a:gd name="connsiteX234" fmla="*/ 2722199 w 7457558"/>
              <a:gd name="connsiteY234" fmla="*/ 548268 h 7683525"/>
              <a:gd name="connsiteX235" fmla="*/ 2715921 w 7457558"/>
              <a:gd name="connsiteY235" fmla="*/ 553243 h 7683525"/>
              <a:gd name="connsiteX236" fmla="*/ 2712154 w 7457558"/>
              <a:gd name="connsiteY236" fmla="*/ 554486 h 7683525"/>
              <a:gd name="connsiteX237" fmla="*/ 2713410 w 7457558"/>
              <a:gd name="connsiteY237" fmla="*/ 554486 h 7683525"/>
              <a:gd name="connsiteX238" fmla="*/ 2715921 w 7457558"/>
              <a:gd name="connsiteY238" fmla="*/ 553243 h 7683525"/>
              <a:gd name="connsiteX239" fmla="*/ 2722199 w 7457558"/>
              <a:gd name="connsiteY239" fmla="*/ 548268 h 7683525"/>
              <a:gd name="connsiteX240" fmla="*/ 2869099 w 7457558"/>
              <a:gd name="connsiteY240" fmla="*/ 472402 h 7683525"/>
              <a:gd name="connsiteX241" fmla="*/ 2891071 w 7457558"/>
              <a:gd name="connsiteY241" fmla="*/ 430833 h 7683525"/>
              <a:gd name="connsiteX242" fmla="*/ 2835723 w 7457558"/>
              <a:gd name="connsiteY242" fmla="*/ 460228 h 7683525"/>
              <a:gd name="connsiteX243" fmla="*/ 2831901 w 7457558"/>
              <a:gd name="connsiteY243" fmla="*/ 459040 h 7683525"/>
              <a:gd name="connsiteX244" fmla="*/ 2867566 w 7457558"/>
              <a:gd name="connsiteY244" fmla="*/ 441225 h 7683525"/>
              <a:gd name="connsiteX245" fmla="*/ 2891071 w 7457558"/>
              <a:gd name="connsiteY245" fmla="*/ 430833 h 7683525"/>
              <a:gd name="connsiteX246" fmla="*/ 4485310 w 7457558"/>
              <a:gd name="connsiteY246" fmla="*/ 373526 h 7683525"/>
              <a:gd name="connsiteX247" fmla="*/ 4533445 w 7457558"/>
              <a:gd name="connsiteY247" fmla="*/ 393502 h 7683525"/>
              <a:gd name="connsiteX248" fmla="*/ 4526941 w 7457558"/>
              <a:gd name="connsiteY248" fmla="*/ 399744 h 7683525"/>
              <a:gd name="connsiteX249" fmla="*/ 4485310 w 7457558"/>
              <a:gd name="connsiteY249" fmla="*/ 373526 h 7683525"/>
              <a:gd name="connsiteX250" fmla="*/ 3061237 w 7457558"/>
              <a:gd name="connsiteY250" fmla="*/ 373526 h 7683525"/>
              <a:gd name="connsiteX251" fmla="*/ 3051623 w 7457558"/>
              <a:gd name="connsiteY251" fmla="*/ 377921 h 7683525"/>
              <a:gd name="connsiteX252" fmla="*/ 3052997 w 7457558"/>
              <a:gd name="connsiteY252" fmla="*/ 376822 h 7683525"/>
              <a:gd name="connsiteX253" fmla="*/ 3061237 w 7457558"/>
              <a:gd name="connsiteY253" fmla="*/ 373526 h 7683525"/>
              <a:gd name="connsiteX254" fmla="*/ 3127296 w 7457558"/>
              <a:gd name="connsiteY254" fmla="*/ 335079 h 7683525"/>
              <a:gd name="connsiteX255" fmla="*/ 3057119 w 7457558"/>
              <a:gd name="connsiteY255" fmla="*/ 383214 h 7683525"/>
              <a:gd name="connsiteX256" fmla="*/ 3071893 w 7457558"/>
              <a:gd name="connsiteY256" fmla="*/ 367602 h 7683525"/>
              <a:gd name="connsiteX257" fmla="*/ 4273732 w 7457558"/>
              <a:gd name="connsiteY257" fmla="*/ 308670 h 7683525"/>
              <a:gd name="connsiteX258" fmla="*/ 4276223 w 7457558"/>
              <a:gd name="connsiteY258" fmla="*/ 309915 h 7683525"/>
              <a:gd name="connsiteX259" fmla="*/ 4273732 w 7457558"/>
              <a:gd name="connsiteY259" fmla="*/ 308670 h 7683525"/>
              <a:gd name="connsiteX260" fmla="*/ 3281075 w 7457558"/>
              <a:gd name="connsiteY260" fmla="*/ 263665 h 7683525"/>
              <a:gd name="connsiteX261" fmla="*/ 3238386 w 7457558"/>
              <a:gd name="connsiteY261" fmla="*/ 289882 h 7683525"/>
              <a:gd name="connsiteX262" fmla="*/ 3242153 w 7457558"/>
              <a:gd name="connsiteY262" fmla="*/ 281143 h 7683525"/>
              <a:gd name="connsiteX263" fmla="*/ 4145121 w 7457558"/>
              <a:gd name="connsiteY263" fmla="*/ 240632 h 7683525"/>
              <a:gd name="connsiteX264" fmla="*/ 4147924 w 7457558"/>
              <a:gd name="connsiteY264" fmla="*/ 242656 h 7683525"/>
              <a:gd name="connsiteX265" fmla="*/ 4213942 w 7457558"/>
              <a:gd name="connsiteY265" fmla="*/ 276286 h 7683525"/>
              <a:gd name="connsiteX266" fmla="*/ 4155397 w 7457558"/>
              <a:gd name="connsiteY266" fmla="*/ 245147 h 7683525"/>
              <a:gd name="connsiteX267" fmla="*/ 4145121 w 7457558"/>
              <a:gd name="connsiteY267" fmla="*/ 240632 h 7683525"/>
              <a:gd name="connsiteX268" fmla="*/ 3253775 w 7457558"/>
              <a:gd name="connsiteY268" fmla="*/ 235722 h 7683525"/>
              <a:gd name="connsiteX269" fmla="*/ 3151965 w 7457558"/>
              <a:gd name="connsiteY269" fmla="*/ 308421 h 7683525"/>
              <a:gd name="connsiteX270" fmla="*/ 3014150 w 7457558"/>
              <a:gd name="connsiteY270" fmla="*/ 376107 h 7683525"/>
              <a:gd name="connsiteX271" fmla="*/ 3127134 w 7457558"/>
              <a:gd name="connsiteY271" fmla="*/ 329730 h 7683525"/>
              <a:gd name="connsiteX272" fmla="*/ 3048914 w 7457558"/>
              <a:gd name="connsiteY272" fmla="*/ 378614 h 7683525"/>
              <a:gd name="connsiteX273" fmla="*/ 3042767 w 7457558"/>
              <a:gd name="connsiteY273" fmla="*/ 380667 h 7683525"/>
              <a:gd name="connsiteX274" fmla="*/ 3031178 w 7457558"/>
              <a:gd name="connsiteY274" fmla="*/ 389619 h 7683525"/>
              <a:gd name="connsiteX275" fmla="*/ 2979541 w 7457558"/>
              <a:gd name="connsiteY275" fmla="*/ 419568 h 7683525"/>
              <a:gd name="connsiteX276" fmla="*/ 2864858 w 7457558"/>
              <a:gd name="connsiteY276" fmla="*/ 471173 h 7683525"/>
              <a:gd name="connsiteX277" fmla="*/ 2896920 w 7457558"/>
              <a:gd name="connsiteY277" fmla="*/ 453971 h 7683525"/>
              <a:gd name="connsiteX278" fmla="*/ 2885822 w 7457558"/>
              <a:gd name="connsiteY278" fmla="*/ 460115 h 7683525"/>
              <a:gd name="connsiteX279" fmla="*/ 3039584 w 7457558"/>
              <a:gd name="connsiteY279" fmla="*/ 381730 h 7683525"/>
              <a:gd name="connsiteX280" fmla="*/ 3000066 w 7457558"/>
              <a:gd name="connsiteY280" fmla="*/ 394928 h 7683525"/>
              <a:gd name="connsiteX281" fmla="*/ 2995527 w 7457558"/>
              <a:gd name="connsiteY281" fmla="*/ 373600 h 7683525"/>
              <a:gd name="connsiteX282" fmla="*/ 3166864 w 7457558"/>
              <a:gd name="connsiteY282" fmla="*/ 278339 h 7683525"/>
              <a:gd name="connsiteX283" fmla="*/ 3164381 w 7457558"/>
              <a:gd name="connsiteY283" fmla="*/ 285859 h 7683525"/>
              <a:gd name="connsiteX284" fmla="*/ 3347028 w 7457558"/>
              <a:gd name="connsiteY284" fmla="*/ 208736 h 7683525"/>
              <a:gd name="connsiteX285" fmla="*/ 3298201 w 7457558"/>
              <a:gd name="connsiteY285" fmla="*/ 234371 h 7683525"/>
              <a:gd name="connsiteX286" fmla="*/ 3347028 w 7457558"/>
              <a:gd name="connsiteY286" fmla="*/ 208736 h 7683525"/>
              <a:gd name="connsiteX287" fmla="*/ 3967442 w 7457558"/>
              <a:gd name="connsiteY287" fmla="*/ 157269 h 7683525"/>
              <a:gd name="connsiteX288" fmla="*/ 4001393 w 7457558"/>
              <a:gd name="connsiteY288" fmla="*/ 168782 h 7683525"/>
              <a:gd name="connsiteX289" fmla="*/ 3967442 w 7457558"/>
              <a:gd name="connsiteY289" fmla="*/ 157269 h 7683525"/>
              <a:gd name="connsiteX290" fmla="*/ 3467840 w 7457558"/>
              <a:gd name="connsiteY290" fmla="*/ 149555 h 7683525"/>
              <a:gd name="connsiteX291" fmla="*/ 3366281 w 7457558"/>
              <a:gd name="connsiteY291" fmla="*/ 198060 h 7683525"/>
              <a:gd name="connsiteX292" fmla="*/ 3356251 w 7457558"/>
              <a:gd name="connsiteY292" fmla="*/ 203035 h 7683525"/>
              <a:gd name="connsiteX293" fmla="*/ 3467840 w 7457558"/>
              <a:gd name="connsiteY293" fmla="*/ 149555 h 7683525"/>
              <a:gd name="connsiteX294" fmla="*/ 3462398 w 7457558"/>
              <a:gd name="connsiteY294" fmla="*/ 131832 h 7683525"/>
              <a:gd name="connsiteX295" fmla="*/ 3435870 w 7457558"/>
              <a:gd name="connsiteY295" fmla="*/ 153805 h 7683525"/>
              <a:gd name="connsiteX296" fmla="*/ 3414164 w 7457558"/>
              <a:gd name="connsiteY296" fmla="*/ 157924 h 7683525"/>
              <a:gd name="connsiteX297" fmla="*/ 3883295 w 7457558"/>
              <a:gd name="connsiteY297" fmla="*/ 107803 h 7683525"/>
              <a:gd name="connsiteX298" fmla="*/ 3934721 w 7457558"/>
              <a:gd name="connsiteY298" fmla="*/ 130689 h 7683525"/>
              <a:gd name="connsiteX299" fmla="*/ 3621681 w 7457558"/>
              <a:gd name="connsiteY299" fmla="*/ 87889 h 7683525"/>
              <a:gd name="connsiteX300" fmla="*/ 3545999 w 7457558"/>
              <a:gd name="connsiteY300" fmla="*/ 130540 h 7683525"/>
              <a:gd name="connsiteX301" fmla="*/ 3552103 w 7457558"/>
              <a:gd name="connsiteY301" fmla="*/ 122785 h 7683525"/>
              <a:gd name="connsiteX302" fmla="*/ 3621681 w 7457558"/>
              <a:gd name="connsiteY302" fmla="*/ 87889 h 7683525"/>
              <a:gd name="connsiteX303" fmla="*/ 3831636 w 7457558"/>
              <a:gd name="connsiteY303" fmla="*/ 82398 h 7683525"/>
              <a:gd name="connsiteX304" fmla="*/ 3874360 w 7457558"/>
              <a:gd name="connsiteY304" fmla="*/ 108613 h 7683525"/>
              <a:gd name="connsiteX305" fmla="*/ 3831636 w 7457558"/>
              <a:gd name="connsiteY305" fmla="*/ 82398 h 7683525"/>
              <a:gd name="connsiteX306" fmla="*/ 3826551 w 7457558"/>
              <a:gd name="connsiteY306" fmla="*/ 80735 h 7683525"/>
              <a:gd name="connsiteX307" fmla="*/ 3829043 w 7457558"/>
              <a:gd name="connsiteY307" fmla="*/ 81358 h 7683525"/>
              <a:gd name="connsiteX308" fmla="*/ 3830288 w 7457558"/>
              <a:gd name="connsiteY308" fmla="*/ 81981 h 7683525"/>
              <a:gd name="connsiteX309" fmla="*/ 3826551 w 7457558"/>
              <a:gd name="connsiteY309" fmla="*/ 80735 h 7683525"/>
              <a:gd name="connsiteX310" fmla="*/ 3628394 w 7457558"/>
              <a:gd name="connsiteY310" fmla="*/ 59829 h 7683525"/>
              <a:gd name="connsiteX311" fmla="*/ 3626464 w 7457558"/>
              <a:gd name="connsiteY311" fmla="*/ 60738 h 7683525"/>
              <a:gd name="connsiteX312" fmla="*/ 3626005 w 7457558"/>
              <a:gd name="connsiteY312" fmla="*/ 60806 h 7683525"/>
              <a:gd name="connsiteX313" fmla="*/ 3621661 w 7457558"/>
              <a:gd name="connsiteY313" fmla="*/ 49438 h 7683525"/>
              <a:gd name="connsiteX314" fmla="*/ 3561006 w 7457558"/>
              <a:gd name="connsiteY314" fmla="*/ 79954 h 7683525"/>
              <a:gd name="connsiteX315" fmla="*/ 3535010 w 7457558"/>
              <a:gd name="connsiteY315" fmla="*/ 92161 h 7683525"/>
              <a:gd name="connsiteX316" fmla="*/ 3726901 w 7457558"/>
              <a:gd name="connsiteY316" fmla="*/ 10985 h 7683525"/>
              <a:gd name="connsiteX317" fmla="*/ 3719427 w 7457558"/>
              <a:gd name="connsiteY317" fmla="*/ 15967 h 7683525"/>
              <a:gd name="connsiteX318" fmla="*/ 3714114 w 7457558"/>
              <a:gd name="connsiteY318" fmla="*/ 18244 h 7683525"/>
              <a:gd name="connsiteX319" fmla="*/ 3732760 w 7457558"/>
              <a:gd name="connsiteY319" fmla="*/ 2 h 7683525"/>
              <a:gd name="connsiteX320" fmla="*/ 3755490 w 7457558"/>
              <a:gd name="connsiteY320" fmla="*/ 9001 h 7683525"/>
              <a:gd name="connsiteX321" fmla="*/ 3841358 w 7457558"/>
              <a:gd name="connsiteY321" fmla="*/ 57855 h 7683525"/>
              <a:gd name="connsiteX322" fmla="*/ 3806001 w 7457558"/>
              <a:gd name="connsiteY322" fmla="*/ 39857 h 7683525"/>
              <a:gd name="connsiteX323" fmla="*/ 3732760 w 7457558"/>
              <a:gd name="connsiteY323" fmla="*/ 2 h 7683525"/>
              <a:gd name="connsiteX324" fmla="*/ 3729164 w 7457558"/>
              <a:gd name="connsiteY324" fmla="*/ 0 h 7683525"/>
              <a:gd name="connsiteX325" fmla="*/ 3704341 w 7457558"/>
              <a:gd name="connsiteY325" fmla="*/ 15170 h 7683525"/>
              <a:gd name="connsiteX326" fmla="*/ 3708011 w 7457558"/>
              <a:gd name="connsiteY326" fmla="*/ 18881 h 7683525"/>
              <a:gd name="connsiteX327" fmla="*/ 3709078 w 7457558"/>
              <a:gd name="connsiteY327" fmla="*/ 20558 h 7683525"/>
              <a:gd name="connsiteX328" fmla="*/ 3710708 w 7457558"/>
              <a:gd name="connsiteY328" fmla="*/ 19704 h 7683525"/>
              <a:gd name="connsiteX329" fmla="*/ 3714114 w 7457558"/>
              <a:gd name="connsiteY329" fmla="*/ 18244 h 7683525"/>
              <a:gd name="connsiteX330" fmla="*/ 3709333 w 7457558"/>
              <a:gd name="connsiteY330" fmla="*/ 20959 h 7683525"/>
              <a:gd name="connsiteX331" fmla="*/ 3712514 w 7457558"/>
              <a:gd name="connsiteY331" fmla="*/ 25959 h 7683525"/>
              <a:gd name="connsiteX332" fmla="*/ 3718182 w 7457558"/>
              <a:gd name="connsiteY332" fmla="*/ 23440 h 7683525"/>
              <a:gd name="connsiteX333" fmla="*/ 3730638 w 7457558"/>
              <a:gd name="connsiteY333" fmla="*/ 15967 h 7683525"/>
              <a:gd name="connsiteX334" fmla="*/ 3774235 w 7457558"/>
              <a:gd name="connsiteY334" fmla="*/ 37141 h 7683525"/>
              <a:gd name="connsiteX335" fmla="*/ 3824060 w 7457558"/>
              <a:gd name="connsiteY335" fmla="*/ 60806 h 7683525"/>
              <a:gd name="connsiteX336" fmla="*/ 3916237 w 7457558"/>
              <a:gd name="connsiteY336" fmla="*/ 103155 h 7683525"/>
              <a:gd name="connsiteX337" fmla="*/ 3957342 w 7457558"/>
              <a:gd name="connsiteY337" fmla="*/ 114365 h 7683525"/>
              <a:gd name="connsiteX338" fmla="*/ 3898798 w 7457558"/>
              <a:gd name="connsiteY338" fmla="*/ 84472 h 7683525"/>
              <a:gd name="connsiteX339" fmla="*/ 3964816 w 7457558"/>
              <a:gd name="connsiteY339" fmla="*/ 109383 h 7683525"/>
              <a:gd name="connsiteX340" fmla="*/ 4557735 w 7457558"/>
              <a:gd name="connsiteY340" fmla="*/ 423260 h 7683525"/>
              <a:gd name="connsiteX341" fmla="*/ 4414488 w 7457558"/>
              <a:gd name="connsiteY341" fmla="*/ 352264 h 7683525"/>
              <a:gd name="connsiteX342" fmla="*/ 4500437 w 7457558"/>
              <a:gd name="connsiteY342" fmla="*/ 400840 h 7683525"/>
              <a:gd name="connsiteX343" fmla="*/ 4271241 w 7457558"/>
              <a:gd name="connsiteY343" fmla="*/ 276286 h 7683525"/>
              <a:gd name="connsiteX344" fmla="*/ 4282452 w 7457558"/>
              <a:gd name="connsiteY344" fmla="*/ 303688 h 7683525"/>
              <a:gd name="connsiteX345" fmla="*/ 4696000 w 7457558"/>
              <a:gd name="connsiteY345" fmla="*/ 505466 h 7683525"/>
              <a:gd name="connsiteX346" fmla="*/ 4770738 w 7457558"/>
              <a:gd name="connsiteY346" fmla="*/ 550305 h 7683525"/>
              <a:gd name="connsiteX347" fmla="*/ 5063461 w 7457558"/>
              <a:gd name="connsiteY347" fmla="*/ 672368 h 7683525"/>
              <a:gd name="connsiteX348" fmla="*/ 4838002 w 7457558"/>
              <a:gd name="connsiteY348" fmla="*/ 556533 h 7683525"/>
              <a:gd name="connsiteX349" fmla="*/ 5033566 w 7457558"/>
              <a:gd name="connsiteY349" fmla="*/ 646212 h 7683525"/>
              <a:gd name="connsiteX350" fmla="*/ 4993705 w 7457558"/>
              <a:gd name="connsiteY350" fmla="*/ 637493 h 7683525"/>
              <a:gd name="connsiteX351" fmla="*/ 5085882 w 7457558"/>
              <a:gd name="connsiteY351" fmla="*/ 679841 h 7683525"/>
              <a:gd name="connsiteX352" fmla="*/ 5139444 w 7457558"/>
              <a:gd name="connsiteY352" fmla="*/ 717208 h 7683525"/>
              <a:gd name="connsiteX353" fmla="*/ 5548010 w 7457558"/>
              <a:gd name="connsiteY353" fmla="*/ 932687 h 7683525"/>
              <a:gd name="connsiteX354" fmla="*/ 5566694 w 7457558"/>
              <a:gd name="connsiteY354" fmla="*/ 951370 h 7683525"/>
              <a:gd name="connsiteX355" fmla="*/ 5743574 w 7457558"/>
              <a:gd name="connsiteY355" fmla="*/ 1017383 h 7683525"/>
              <a:gd name="connsiteX356" fmla="*/ 5925436 w 7457558"/>
              <a:gd name="connsiteY356" fmla="*/ 1113290 h 7683525"/>
              <a:gd name="connsiteX357" fmla="*/ 5967786 w 7457558"/>
              <a:gd name="connsiteY357" fmla="*/ 1126991 h 7683525"/>
              <a:gd name="connsiteX358" fmla="*/ 6031314 w 7457558"/>
              <a:gd name="connsiteY358" fmla="*/ 1166848 h 7683525"/>
              <a:gd name="connsiteX359" fmla="*/ 6083630 w 7457558"/>
              <a:gd name="connsiteY359" fmla="*/ 1186777 h 7683525"/>
              <a:gd name="connsiteX360" fmla="*/ 6033805 w 7457558"/>
              <a:gd name="connsiteY360" fmla="*/ 1188023 h 7683525"/>
              <a:gd name="connsiteX361" fmla="*/ 6259264 w 7457558"/>
              <a:gd name="connsiteY361" fmla="*/ 1321296 h 7683525"/>
              <a:gd name="connsiteX362" fmla="*/ 6249299 w 7457558"/>
              <a:gd name="connsiteY362" fmla="*/ 1262755 h 7683525"/>
              <a:gd name="connsiteX363" fmla="*/ 6361406 w 7457558"/>
              <a:gd name="connsiteY363" fmla="*/ 1327523 h 7683525"/>
              <a:gd name="connsiteX364" fmla="*/ 6611776 w 7457558"/>
              <a:gd name="connsiteY364" fmla="*/ 1453323 h 7683525"/>
              <a:gd name="connsiteX365" fmla="*/ 6543267 w 7457558"/>
              <a:gd name="connsiteY365" fmla="*/ 1423430 h 7683525"/>
              <a:gd name="connsiteX366" fmla="*/ 6708936 w 7457558"/>
              <a:gd name="connsiteY366" fmla="*/ 1504390 h 7683525"/>
              <a:gd name="connsiteX367" fmla="*/ 6674058 w 7457558"/>
              <a:gd name="connsiteY367" fmla="*/ 1506881 h 7683525"/>
              <a:gd name="connsiteX368" fmla="*/ 6981728 w 7457558"/>
              <a:gd name="connsiteY368" fmla="*/ 1640154 h 7683525"/>
              <a:gd name="connsiteX369" fmla="*/ 6735094 w 7457558"/>
              <a:gd name="connsiteY369" fmla="*/ 1524319 h 7683525"/>
              <a:gd name="connsiteX370" fmla="*/ 6904500 w 7457558"/>
              <a:gd name="connsiteY370" fmla="*/ 1592824 h 7683525"/>
              <a:gd name="connsiteX371" fmla="*/ 7124976 w 7457558"/>
              <a:gd name="connsiteY371" fmla="*/ 1709905 h 7683525"/>
              <a:gd name="connsiteX372" fmla="*/ 7041518 w 7457558"/>
              <a:gd name="connsiteY372" fmla="*/ 1675030 h 7683525"/>
              <a:gd name="connsiteX373" fmla="*/ 7153625 w 7457558"/>
              <a:gd name="connsiteY373" fmla="*/ 1737307 h 7683525"/>
              <a:gd name="connsiteX374" fmla="*/ 6752532 w 7457558"/>
              <a:gd name="connsiteY374" fmla="*/ 1577877 h 7683525"/>
              <a:gd name="connsiteX375" fmla="*/ 6869622 w 7457558"/>
              <a:gd name="connsiteY375" fmla="*/ 1632681 h 7683525"/>
              <a:gd name="connsiteX376" fmla="*/ 6895780 w 7457558"/>
              <a:gd name="connsiteY376" fmla="*/ 1651364 h 7683525"/>
              <a:gd name="connsiteX377" fmla="*/ 7238328 w 7457558"/>
              <a:gd name="connsiteY377" fmla="*/ 1782146 h 7683525"/>
              <a:gd name="connsiteX378" fmla="*/ 7264486 w 7457558"/>
              <a:gd name="connsiteY378" fmla="*/ 1819513 h 7683525"/>
              <a:gd name="connsiteX379" fmla="*/ 7364136 w 7457558"/>
              <a:gd name="connsiteY379" fmla="*/ 1866843 h 7683525"/>
              <a:gd name="connsiteX380" fmla="*/ 7400260 w 7457558"/>
              <a:gd name="connsiteY380" fmla="*/ 1883035 h 7683525"/>
              <a:gd name="connsiteX381" fmla="*/ 7441366 w 7457558"/>
              <a:gd name="connsiteY381" fmla="*/ 1899227 h 7683525"/>
              <a:gd name="connsiteX382" fmla="*/ 7445102 w 7457558"/>
              <a:gd name="connsiteY382" fmla="*/ 1942821 h 7683525"/>
              <a:gd name="connsiteX383" fmla="*/ 7447594 w 7457558"/>
              <a:gd name="connsiteY383" fmla="*/ 1985170 h 7683525"/>
              <a:gd name="connsiteX384" fmla="*/ 7450084 w 7457558"/>
              <a:gd name="connsiteY384" fmla="*/ 2099760 h 7683525"/>
              <a:gd name="connsiteX385" fmla="*/ 7453822 w 7457558"/>
              <a:gd name="connsiteY385" fmla="*/ 2028764 h 7683525"/>
              <a:gd name="connsiteX386" fmla="*/ 7455067 w 7457558"/>
              <a:gd name="connsiteY386" fmla="*/ 2220577 h 7683525"/>
              <a:gd name="connsiteX387" fmla="*/ 7438874 w 7457558"/>
              <a:gd name="connsiteY387" fmla="*/ 2250470 h 7683525"/>
              <a:gd name="connsiteX388" fmla="*/ 7453822 w 7457558"/>
              <a:gd name="connsiteY388" fmla="*/ 2421109 h 7683525"/>
              <a:gd name="connsiteX389" fmla="*/ 7437628 w 7457558"/>
              <a:gd name="connsiteY389" fmla="*/ 2401181 h 7683525"/>
              <a:gd name="connsiteX390" fmla="*/ 7453822 w 7457558"/>
              <a:gd name="connsiteY390" fmla="*/ 2474668 h 7683525"/>
              <a:gd name="connsiteX391" fmla="*/ 7438874 w 7457558"/>
              <a:gd name="connsiteY391" fmla="*/ 2681428 h 7683525"/>
              <a:gd name="connsiteX392" fmla="*/ 7453822 w 7457558"/>
              <a:gd name="connsiteY392" fmla="*/ 2649044 h 7683525"/>
              <a:gd name="connsiteX393" fmla="*/ 7453822 w 7457558"/>
              <a:gd name="connsiteY393" fmla="*/ 2832138 h 7683525"/>
              <a:gd name="connsiteX394" fmla="*/ 7416452 w 7457558"/>
              <a:gd name="connsiteY394" fmla="*/ 2764879 h 7683525"/>
              <a:gd name="connsiteX395" fmla="*/ 7453822 w 7457558"/>
              <a:gd name="connsiteY395" fmla="*/ 3081247 h 7683525"/>
              <a:gd name="connsiteX396" fmla="*/ 7438874 w 7457558"/>
              <a:gd name="connsiteY396" fmla="*/ 3046372 h 7683525"/>
              <a:gd name="connsiteX397" fmla="*/ 7448839 w 7457558"/>
              <a:gd name="connsiteY397" fmla="*/ 3613093 h 7683525"/>
              <a:gd name="connsiteX398" fmla="*/ 7448839 w 7457558"/>
              <a:gd name="connsiteY398" fmla="*/ 3586937 h 7683525"/>
              <a:gd name="connsiteX399" fmla="*/ 7446348 w 7457558"/>
              <a:gd name="connsiteY399" fmla="*/ 3765050 h 7683525"/>
              <a:gd name="connsiteX400" fmla="*/ 7443856 w 7457558"/>
              <a:gd name="connsiteY400" fmla="*/ 3713982 h 7683525"/>
              <a:gd name="connsiteX401" fmla="*/ 7451330 w 7457558"/>
              <a:gd name="connsiteY401" fmla="*/ 3988002 h 7683525"/>
              <a:gd name="connsiteX402" fmla="*/ 7443856 w 7457558"/>
              <a:gd name="connsiteY402" fmla="*/ 3862202 h 7683525"/>
              <a:gd name="connsiteX403" fmla="*/ 7455067 w 7457558"/>
              <a:gd name="connsiteY403" fmla="*/ 4116292 h 7683525"/>
              <a:gd name="connsiteX404" fmla="*/ 7448839 w 7457558"/>
              <a:gd name="connsiteY404" fmla="*/ 4220918 h 7683525"/>
              <a:gd name="connsiteX405" fmla="*/ 7456313 w 7457558"/>
              <a:gd name="connsiteY405" fmla="*/ 4441379 h 7683525"/>
              <a:gd name="connsiteX406" fmla="*/ 7450084 w 7457558"/>
              <a:gd name="connsiteY406" fmla="*/ 4475009 h 7683525"/>
              <a:gd name="connsiteX407" fmla="*/ 7447594 w 7457558"/>
              <a:gd name="connsiteY407" fmla="*/ 4167359 h 7683525"/>
              <a:gd name="connsiteX408" fmla="*/ 7430154 w 7457558"/>
              <a:gd name="connsiteY408" fmla="*/ 4151167 h 7683525"/>
              <a:gd name="connsiteX409" fmla="*/ 7455067 w 7457558"/>
              <a:gd name="connsiteY409" fmla="*/ 4670559 h 7683525"/>
              <a:gd name="connsiteX410" fmla="*/ 7450084 w 7457558"/>
              <a:gd name="connsiteY410" fmla="*/ 4879810 h 7683525"/>
              <a:gd name="connsiteX411" fmla="*/ 7453822 w 7457558"/>
              <a:gd name="connsiteY411" fmla="*/ 4888529 h 7683525"/>
              <a:gd name="connsiteX412" fmla="*/ 7445102 w 7457558"/>
              <a:gd name="connsiteY412" fmla="*/ 4925895 h 7683525"/>
              <a:gd name="connsiteX413" fmla="*/ 7447594 w 7457558"/>
              <a:gd name="connsiteY413" fmla="*/ 4973225 h 7683525"/>
              <a:gd name="connsiteX414" fmla="*/ 7443856 w 7457558"/>
              <a:gd name="connsiteY414" fmla="*/ 4962015 h 7683525"/>
              <a:gd name="connsiteX415" fmla="*/ 7445569 w 7457558"/>
              <a:gd name="connsiteY415" fmla="*/ 4992376 h 7683525"/>
              <a:gd name="connsiteX416" fmla="*/ 7446247 w 7457558"/>
              <a:gd name="connsiteY416" fmla="*/ 5011483 h 7683525"/>
              <a:gd name="connsiteX417" fmla="*/ 7448578 w 7457558"/>
              <a:gd name="connsiteY417" fmla="*/ 5008153 h 7683525"/>
              <a:gd name="connsiteX418" fmla="*/ 7449723 w 7457558"/>
              <a:gd name="connsiteY418" fmla="*/ 4998671 h 7683525"/>
              <a:gd name="connsiteX419" fmla="*/ 7448578 w 7457558"/>
              <a:gd name="connsiteY419" fmla="*/ 5019434 h 7683525"/>
              <a:gd name="connsiteX420" fmla="*/ 7446280 w 7457558"/>
              <a:gd name="connsiteY420" fmla="*/ 5012423 h 7683525"/>
              <a:gd name="connsiteX421" fmla="*/ 7446348 w 7457558"/>
              <a:gd name="connsiteY421" fmla="*/ 5014329 h 7683525"/>
              <a:gd name="connsiteX422" fmla="*/ 7431400 w 7457558"/>
              <a:gd name="connsiteY422" fmla="*/ 4945823 h 7683525"/>
              <a:gd name="connsiteX423" fmla="*/ 7436383 w 7457558"/>
              <a:gd name="connsiteY423" fmla="*/ 4888529 h 7683525"/>
              <a:gd name="connsiteX424" fmla="*/ 7425172 w 7457558"/>
              <a:gd name="connsiteY424" fmla="*/ 4874827 h 7683525"/>
              <a:gd name="connsiteX425" fmla="*/ 7426418 w 7457558"/>
              <a:gd name="connsiteY425" fmla="*/ 4903475 h 7683525"/>
              <a:gd name="connsiteX426" fmla="*/ 7418944 w 7457558"/>
              <a:gd name="connsiteY426" fmla="*/ 4881055 h 7683525"/>
              <a:gd name="connsiteX427" fmla="*/ 7422681 w 7457558"/>
              <a:gd name="connsiteY427" fmla="*/ 5041731 h 7683525"/>
              <a:gd name="connsiteX428" fmla="*/ 7430154 w 7457558"/>
              <a:gd name="connsiteY428" fmla="*/ 4964507 h 7683525"/>
              <a:gd name="connsiteX429" fmla="*/ 7448839 w 7457558"/>
              <a:gd name="connsiteY429" fmla="*/ 5089061 h 7683525"/>
              <a:gd name="connsiteX430" fmla="*/ 7443856 w 7457558"/>
              <a:gd name="connsiteY430" fmla="*/ 5211124 h 7683525"/>
              <a:gd name="connsiteX431" fmla="*/ 7457558 w 7457558"/>
              <a:gd name="connsiteY431" fmla="*/ 5505072 h 7683525"/>
              <a:gd name="connsiteX432" fmla="*/ 7448839 w 7457558"/>
              <a:gd name="connsiteY432" fmla="*/ 5498845 h 7683525"/>
              <a:gd name="connsiteX433" fmla="*/ 7451330 w 7457558"/>
              <a:gd name="connsiteY433" fmla="*/ 5614679 h 7683525"/>
              <a:gd name="connsiteX434" fmla="*/ 7448839 w 7457558"/>
              <a:gd name="connsiteY434" fmla="*/ 5674466 h 7683525"/>
              <a:gd name="connsiteX435" fmla="*/ 7447594 w 7457558"/>
              <a:gd name="connsiteY435" fmla="*/ 5740479 h 7683525"/>
              <a:gd name="connsiteX436" fmla="*/ 7374102 w 7457558"/>
              <a:gd name="connsiteY436" fmla="*/ 5775355 h 7683525"/>
              <a:gd name="connsiteX437" fmla="*/ 7340470 w 7457558"/>
              <a:gd name="connsiteY437" fmla="*/ 5795283 h 7683525"/>
              <a:gd name="connsiteX438" fmla="*/ 7249538 w 7457558"/>
              <a:gd name="connsiteY438" fmla="*/ 5853824 h 7683525"/>
              <a:gd name="connsiteX439" fmla="*/ 7238328 w 7457558"/>
              <a:gd name="connsiteY439" fmla="*/ 5855069 h 7683525"/>
              <a:gd name="connsiteX440" fmla="*/ 7173555 w 7457558"/>
              <a:gd name="connsiteY440" fmla="*/ 5897418 h 7683525"/>
              <a:gd name="connsiteX441" fmla="*/ 7154870 w 7457558"/>
              <a:gd name="connsiteY441" fmla="*/ 5898663 h 7683525"/>
              <a:gd name="connsiteX442" fmla="*/ 6834744 w 7457558"/>
              <a:gd name="connsiteY442" fmla="*/ 6069303 h 7683525"/>
              <a:gd name="connsiteX443" fmla="*/ 6774954 w 7457558"/>
              <a:gd name="connsiteY443" fmla="*/ 6114142 h 7683525"/>
              <a:gd name="connsiteX444" fmla="*/ 6647900 w 7457558"/>
              <a:gd name="connsiteY444" fmla="*/ 6166455 h 7683525"/>
              <a:gd name="connsiteX445" fmla="*/ 6539530 w 7457558"/>
              <a:gd name="connsiteY445" fmla="*/ 6232469 h 7683525"/>
              <a:gd name="connsiteX446" fmla="*/ 6540776 w 7457558"/>
              <a:gd name="connsiteY446" fmla="*/ 6222505 h 7683525"/>
              <a:gd name="connsiteX447" fmla="*/ 6413722 w 7457558"/>
              <a:gd name="connsiteY447" fmla="*/ 6283536 h 7683525"/>
              <a:gd name="connsiteX448" fmla="*/ 6289159 w 7457558"/>
              <a:gd name="connsiteY448" fmla="*/ 6349549 h 7683525"/>
              <a:gd name="connsiteX449" fmla="*/ 6280913 w 7457558"/>
              <a:gd name="connsiteY449" fmla="*/ 6354649 h 7683525"/>
              <a:gd name="connsiteX450" fmla="*/ 6255917 w 7457558"/>
              <a:gd name="connsiteY450" fmla="*/ 6365975 h 7683525"/>
              <a:gd name="connsiteX451" fmla="*/ 6190754 w 7457558"/>
              <a:gd name="connsiteY451" fmla="*/ 6403108 h 7683525"/>
              <a:gd name="connsiteX452" fmla="*/ 6263449 w 7457558"/>
              <a:gd name="connsiteY452" fmla="*/ 6364924 h 7683525"/>
              <a:gd name="connsiteX453" fmla="*/ 6271709 w 7457558"/>
              <a:gd name="connsiteY453" fmla="*/ 6360341 h 7683525"/>
              <a:gd name="connsiteX454" fmla="*/ 6263166 w 7457558"/>
              <a:gd name="connsiteY454" fmla="*/ 6365624 h 7683525"/>
              <a:gd name="connsiteX455" fmla="*/ 6400020 w 7457558"/>
              <a:gd name="connsiteY455" fmla="*/ 6314675 h 7683525"/>
              <a:gd name="connsiteX456" fmla="*/ 6159614 w 7457558"/>
              <a:gd name="connsiteY456" fmla="*/ 6425528 h 7683525"/>
              <a:gd name="connsiteX457" fmla="*/ 6250544 w 7457558"/>
              <a:gd name="connsiteY457" fmla="*/ 6375706 h 7683525"/>
              <a:gd name="connsiteX458" fmla="*/ 5972769 w 7457558"/>
              <a:gd name="connsiteY458" fmla="*/ 6512715 h 7683525"/>
              <a:gd name="connsiteX459" fmla="*/ 6076156 w 7457558"/>
              <a:gd name="connsiteY459" fmla="*/ 6450439 h 7683525"/>
              <a:gd name="connsiteX460" fmla="*/ 5981488 w 7457558"/>
              <a:gd name="connsiteY460" fmla="*/ 6503997 h 7683525"/>
              <a:gd name="connsiteX461" fmla="*/ 5990208 w 7457558"/>
              <a:gd name="connsiteY461" fmla="*/ 6495278 h 7683525"/>
              <a:gd name="connsiteX462" fmla="*/ 5884330 w 7457558"/>
              <a:gd name="connsiteY462" fmla="*/ 6560047 h 7683525"/>
              <a:gd name="connsiteX463" fmla="*/ 5886821 w 7457558"/>
              <a:gd name="connsiteY463" fmla="*/ 6557555 h 7683525"/>
              <a:gd name="connsiteX464" fmla="*/ 5732194 w 7457558"/>
              <a:gd name="connsiteY464" fmla="*/ 6638701 h 7683525"/>
              <a:gd name="connsiteX465" fmla="*/ 5740615 w 7457558"/>
              <a:gd name="connsiteY465" fmla="*/ 6633533 h 7683525"/>
              <a:gd name="connsiteX466" fmla="*/ 5718661 w 7457558"/>
              <a:gd name="connsiteY466" fmla="*/ 6643497 h 7683525"/>
              <a:gd name="connsiteX467" fmla="*/ 5606554 w 7457558"/>
              <a:gd name="connsiteY467" fmla="*/ 6705775 h 7683525"/>
              <a:gd name="connsiteX468" fmla="*/ 5550501 w 7457558"/>
              <a:gd name="connsiteY468" fmla="*/ 6728195 h 7683525"/>
              <a:gd name="connsiteX469" fmla="*/ 5322551 w 7457558"/>
              <a:gd name="connsiteY469" fmla="*/ 6857731 h 7683525"/>
              <a:gd name="connsiteX470" fmla="*/ 5358675 w 7457558"/>
              <a:gd name="connsiteY470" fmla="*/ 6837802 h 7683525"/>
              <a:gd name="connsiteX471" fmla="*/ 5297639 w 7457558"/>
              <a:gd name="connsiteY471" fmla="*/ 6865204 h 7683525"/>
              <a:gd name="connsiteX472" fmla="*/ 4946372 w 7457558"/>
              <a:gd name="connsiteY472" fmla="*/ 7068227 h 7683525"/>
              <a:gd name="connsiteX473" fmla="*/ 5043531 w 7457558"/>
              <a:gd name="connsiteY473" fmla="*/ 7004705 h 7683525"/>
              <a:gd name="connsiteX474" fmla="*/ 4951354 w 7457558"/>
              <a:gd name="connsiteY474" fmla="*/ 7047053 h 7683525"/>
              <a:gd name="connsiteX475" fmla="*/ 5055987 w 7457558"/>
              <a:gd name="connsiteY475" fmla="*/ 6991004 h 7683525"/>
              <a:gd name="connsiteX476" fmla="*/ 4768247 w 7457558"/>
              <a:gd name="connsiteY476" fmla="*/ 7147943 h 7683525"/>
              <a:gd name="connsiteX477" fmla="*/ 4671088 w 7457558"/>
              <a:gd name="connsiteY477" fmla="*/ 7186554 h 7683525"/>
              <a:gd name="connsiteX478" fmla="*/ 4602578 w 7457558"/>
              <a:gd name="connsiteY478" fmla="*/ 7237621 h 7683525"/>
              <a:gd name="connsiteX479" fmla="*/ 4520367 w 7457558"/>
              <a:gd name="connsiteY479" fmla="*/ 7270005 h 7683525"/>
              <a:gd name="connsiteX480" fmla="*/ 4161625 w 7457558"/>
              <a:gd name="connsiteY480" fmla="*/ 7455591 h 7683525"/>
              <a:gd name="connsiteX481" fmla="*/ 4116783 w 7457558"/>
              <a:gd name="connsiteY481" fmla="*/ 7481747 h 7683525"/>
              <a:gd name="connsiteX482" fmla="*/ 3929939 w 7457558"/>
              <a:gd name="connsiteY482" fmla="*/ 7581391 h 7683525"/>
              <a:gd name="connsiteX483" fmla="*/ 3842745 w 7457558"/>
              <a:gd name="connsiteY483" fmla="*/ 7628721 h 7683525"/>
              <a:gd name="connsiteX484" fmla="*/ 3802884 w 7457558"/>
              <a:gd name="connsiteY484" fmla="*/ 7651141 h 7683525"/>
              <a:gd name="connsiteX485" fmla="*/ 3784200 w 7457558"/>
              <a:gd name="connsiteY485" fmla="*/ 7659860 h 7683525"/>
              <a:gd name="connsiteX486" fmla="*/ 3760533 w 7457558"/>
              <a:gd name="connsiteY486" fmla="*/ 7672315 h 7683525"/>
              <a:gd name="connsiteX487" fmla="*/ 3730638 w 7457558"/>
              <a:gd name="connsiteY487" fmla="*/ 7683525 h 7683525"/>
              <a:gd name="connsiteX488" fmla="*/ 3705725 w 7457558"/>
              <a:gd name="connsiteY488" fmla="*/ 7669825 h 7683525"/>
              <a:gd name="connsiteX489" fmla="*/ 3693269 w 7457558"/>
              <a:gd name="connsiteY489" fmla="*/ 7662351 h 7683525"/>
              <a:gd name="connsiteX490" fmla="*/ 3685795 w 7457558"/>
              <a:gd name="connsiteY490" fmla="*/ 7658615 h 7683525"/>
              <a:gd name="connsiteX491" fmla="*/ 3667111 w 7457558"/>
              <a:gd name="connsiteY491" fmla="*/ 7646159 h 7683525"/>
              <a:gd name="connsiteX492" fmla="*/ 3495214 w 7457558"/>
              <a:gd name="connsiteY492" fmla="*/ 7563953 h 7683525"/>
              <a:gd name="connsiteX493" fmla="*/ 3586145 w 7457558"/>
              <a:gd name="connsiteY493" fmla="*/ 7596337 h 7683525"/>
              <a:gd name="connsiteX494" fmla="*/ 3470302 w 7457558"/>
              <a:gd name="connsiteY494" fmla="*/ 7541533 h 7683525"/>
              <a:gd name="connsiteX495" fmla="*/ 3490232 w 7457558"/>
              <a:gd name="connsiteY495" fmla="*/ 7544025 h 7683525"/>
              <a:gd name="connsiteX496" fmla="*/ 3308370 w 7457558"/>
              <a:gd name="connsiteY496" fmla="*/ 7459328 h 7683525"/>
              <a:gd name="connsiteX497" fmla="*/ 3355704 w 7457558"/>
              <a:gd name="connsiteY497" fmla="*/ 7485484 h 7683525"/>
              <a:gd name="connsiteX498" fmla="*/ 3152666 w 7457558"/>
              <a:gd name="connsiteY498" fmla="*/ 7379613 h 7683525"/>
              <a:gd name="connsiteX499" fmla="*/ 3187544 w 7457558"/>
              <a:gd name="connsiteY499" fmla="*/ 7392069 h 7683525"/>
              <a:gd name="connsiteX500" fmla="*/ 3299650 w 7457558"/>
              <a:gd name="connsiteY500" fmla="*/ 7446873 h 7683525"/>
              <a:gd name="connsiteX501" fmla="*/ 3213702 w 7457558"/>
              <a:gd name="connsiteY501" fmla="*/ 7395805 h 7683525"/>
              <a:gd name="connsiteX502" fmla="*/ 3109069 w 7457558"/>
              <a:gd name="connsiteY502" fmla="*/ 7354703 h 7683525"/>
              <a:gd name="connsiteX503" fmla="*/ 2879874 w 7457558"/>
              <a:gd name="connsiteY503" fmla="*/ 7238867 h 7683525"/>
              <a:gd name="connsiteX504" fmla="*/ 2902295 w 7457558"/>
              <a:gd name="connsiteY504" fmla="*/ 7242603 h 7683525"/>
              <a:gd name="connsiteX505" fmla="*/ 2808873 w 7457558"/>
              <a:gd name="connsiteY505" fmla="*/ 7196519 h 7683525"/>
              <a:gd name="connsiteX506" fmla="*/ 2887347 w 7457558"/>
              <a:gd name="connsiteY506" fmla="*/ 7227657 h 7683525"/>
              <a:gd name="connsiteX507" fmla="*/ 2656906 w 7457558"/>
              <a:gd name="connsiteY507" fmla="*/ 7116803 h 7683525"/>
              <a:gd name="connsiteX508" fmla="*/ 2659397 w 7457558"/>
              <a:gd name="connsiteY508" fmla="*/ 7111821 h 7683525"/>
              <a:gd name="connsiteX509" fmla="*/ 2497466 w 7457558"/>
              <a:gd name="connsiteY509" fmla="*/ 7034598 h 7683525"/>
              <a:gd name="connsiteX510" fmla="*/ 2447641 w 7457558"/>
              <a:gd name="connsiteY510" fmla="*/ 7019651 h 7683525"/>
              <a:gd name="connsiteX511" fmla="*/ 2305639 w 7457558"/>
              <a:gd name="connsiteY511" fmla="*/ 6938691 h 7683525"/>
              <a:gd name="connsiteX512" fmla="*/ 2379131 w 7457558"/>
              <a:gd name="connsiteY512" fmla="*/ 6983531 h 7683525"/>
              <a:gd name="connsiteX513" fmla="*/ 1994232 w 7457558"/>
              <a:gd name="connsiteY513" fmla="*/ 6769297 h 7683525"/>
              <a:gd name="connsiteX514" fmla="*/ 2011676 w 7457558"/>
              <a:gd name="connsiteY514" fmla="*/ 6789209 h 7683525"/>
              <a:gd name="connsiteX515" fmla="*/ 2018988 w 7457558"/>
              <a:gd name="connsiteY515" fmla="*/ 6793915 h 7683525"/>
              <a:gd name="connsiteX516" fmla="*/ 1978039 w 7457558"/>
              <a:gd name="connsiteY516" fmla="*/ 6771945 h 7683525"/>
              <a:gd name="connsiteX517" fmla="*/ 1842265 w 7457558"/>
              <a:gd name="connsiteY517" fmla="*/ 6702038 h 7683525"/>
              <a:gd name="connsiteX518" fmla="*/ 1905792 w 7457558"/>
              <a:gd name="connsiteY518" fmla="*/ 6726949 h 7683525"/>
              <a:gd name="connsiteX519" fmla="*/ 1814861 w 7457558"/>
              <a:gd name="connsiteY519" fmla="*/ 6683355 h 7683525"/>
              <a:gd name="connsiteX520" fmla="*/ 1824826 w 7457558"/>
              <a:gd name="connsiteY520" fmla="*/ 6682109 h 7683525"/>
              <a:gd name="connsiteX521" fmla="*/ 1539577 w 7457558"/>
              <a:gd name="connsiteY521" fmla="*/ 6543855 h 7683525"/>
              <a:gd name="connsiteX522" fmla="*/ 1410032 w 7457558"/>
              <a:gd name="connsiteY522" fmla="*/ 6472859 h 7683525"/>
              <a:gd name="connsiteX523" fmla="*/ 1697772 w 7457558"/>
              <a:gd name="connsiteY523" fmla="*/ 6611113 h 7683525"/>
              <a:gd name="connsiteX524" fmla="*/ 1571964 w 7457558"/>
              <a:gd name="connsiteY524" fmla="*/ 6543855 h 7683525"/>
              <a:gd name="connsiteX525" fmla="*/ 1660403 w 7457558"/>
              <a:gd name="connsiteY525" fmla="*/ 6582466 h 7683525"/>
              <a:gd name="connsiteX526" fmla="*/ 1339031 w 7457558"/>
              <a:gd name="connsiteY526" fmla="*/ 6426773 h 7683525"/>
              <a:gd name="connsiteX527" fmla="*/ 1495980 w 7457558"/>
              <a:gd name="connsiteY527" fmla="*/ 6505243 h 7683525"/>
              <a:gd name="connsiteX528" fmla="*/ 1377646 w 7457558"/>
              <a:gd name="connsiteY528" fmla="*/ 6454175 h 7683525"/>
              <a:gd name="connsiteX529" fmla="*/ 1175855 w 7457558"/>
              <a:gd name="connsiteY529" fmla="*/ 6349549 h 7683525"/>
              <a:gd name="connsiteX530" fmla="*/ 1210732 w 7457558"/>
              <a:gd name="connsiteY530" fmla="*/ 6365741 h 7683525"/>
              <a:gd name="connsiteX531" fmla="*/ 934203 w 7457558"/>
              <a:gd name="connsiteY531" fmla="*/ 6205067 h 7683525"/>
              <a:gd name="connsiteX532" fmla="*/ 783481 w 7457558"/>
              <a:gd name="connsiteY532" fmla="*/ 6136562 h 7683525"/>
              <a:gd name="connsiteX533" fmla="*/ 906799 w 7457558"/>
              <a:gd name="connsiteY533" fmla="*/ 6211295 h 7683525"/>
              <a:gd name="connsiteX534" fmla="*/ 499478 w 7457558"/>
              <a:gd name="connsiteY534" fmla="*/ 5995815 h 7683525"/>
              <a:gd name="connsiteX535" fmla="*/ 533110 w 7457558"/>
              <a:gd name="connsiteY535" fmla="*/ 5998307 h 7683525"/>
              <a:gd name="connsiteX536" fmla="*/ 379898 w 7457558"/>
              <a:gd name="connsiteY536" fmla="*/ 5928557 h 7683525"/>
              <a:gd name="connsiteX537" fmla="*/ 352494 w 7457558"/>
              <a:gd name="connsiteY537" fmla="*/ 5908627 h 7683525"/>
              <a:gd name="connsiteX538" fmla="*/ 114579 w 7457558"/>
              <a:gd name="connsiteY538" fmla="*/ 5802757 h 7683525"/>
              <a:gd name="connsiteX539" fmla="*/ 90912 w 7457558"/>
              <a:gd name="connsiteY539" fmla="*/ 5779091 h 7683525"/>
              <a:gd name="connsiteX540" fmla="*/ 57280 w 7457558"/>
              <a:gd name="connsiteY540" fmla="*/ 5761653 h 7683525"/>
              <a:gd name="connsiteX541" fmla="*/ 14928 w 7457558"/>
              <a:gd name="connsiteY541" fmla="*/ 5740479 h 7683525"/>
              <a:gd name="connsiteX542" fmla="*/ 14928 w 7457558"/>
              <a:gd name="connsiteY542" fmla="*/ 5704359 h 7683525"/>
              <a:gd name="connsiteX543" fmla="*/ 13683 w 7457558"/>
              <a:gd name="connsiteY543" fmla="*/ 5679448 h 7683525"/>
              <a:gd name="connsiteX544" fmla="*/ 12437 w 7457558"/>
              <a:gd name="connsiteY544" fmla="*/ 5634609 h 7683525"/>
              <a:gd name="connsiteX545" fmla="*/ 12437 w 7457558"/>
              <a:gd name="connsiteY545" fmla="*/ 5643327 h 7683525"/>
              <a:gd name="connsiteX546" fmla="*/ 12437 w 7457558"/>
              <a:gd name="connsiteY546" fmla="*/ 5250981 h 7683525"/>
              <a:gd name="connsiteX547" fmla="*/ 11192 w 7457558"/>
              <a:gd name="connsiteY547" fmla="*/ 5272155 h 7683525"/>
              <a:gd name="connsiteX548" fmla="*/ 4964 w 7457558"/>
              <a:gd name="connsiteY548" fmla="*/ 4377856 h 7683525"/>
              <a:gd name="connsiteX549" fmla="*/ 1226 w 7457558"/>
              <a:gd name="connsiteY549" fmla="*/ 4477499 h 7683525"/>
              <a:gd name="connsiteX550" fmla="*/ 1226 w 7457558"/>
              <a:gd name="connsiteY550" fmla="*/ 4200989 h 7683525"/>
              <a:gd name="connsiteX551" fmla="*/ 3718 w 7457558"/>
              <a:gd name="connsiteY551" fmla="*/ 4264512 h 7683525"/>
              <a:gd name="connsiteX552" fmla="*/ 11192 w 7457558"/>
              <a:gd name="connsiteY552" fmla="*/ 4161132 h 7683525"/>
              <a:gd name="connsiteX553" fmla="*/ 7455 w 7457558"/>
              <a:gd name="connsiteY553" fmla="*/ 4134975 h 7683525"/>
              <a:gd name="connsiteX554" fmla="*/ 11192 w 7457558"/>
              <a:gd name="connsiteY554" fmla="*/ 4107573 h 7683525"/>
              <a:gd name="connsiteX555" fmla="*/ 3718 w 7457558"/>
              <a:gd name="connsiteY555" fmla="*/ 4035332 h 7683525"/>
              <a:gd name="connsiteX556" fmla="*/ 17420 w 7457558"/>
              <a:gd name="connsiteY556" fmla="*/ 3504731 h 7683525"/>
              <a:gd name="connsiteX557" fmla="*/ 7455 w 7457558"/>
              <a:gd name="connsiteY557" fmla="*/ 3621812 h 7683525"/>
              <a:gd name="connsiteX558" fmla="*/ 11192 w 7457558"/>
              <a:gd name="connsiteY558" fmla="*/ 3510959 h 7683525"/>
              <a:gd name="connsiteX559" fmla="*/ 4964 w 7457558"/>
              <a:gd name="connsiteY559" fmla="*/ 3533379 h 7683525"/>
              <a:gd name="connsiteX560" fmla="*/ 12437 w 7457558"/>
              <a:gd name="connsiteY560" fmla="*/ 2827156 h 7683525"/>
              <a:gd name="connsiteX561" fmla="*/ 13683 w 7457558"/>
              <a:gd name="connsiteY561" fmla="*/ 2838366 h 7683525"/>
              <a:gd name="connsiteX562" fmla="*/ 9946 w 7457558"/>
              <a:gd name="connsiteY562" fmla="*/ 2642816 h 7683525"/>
              <a:gd name="connsiteX563" fmla="*/ 17420 w 7457558"/>
              <a:gd name="connsiteY563" fmla="*/ 2655271 h 7683525"/>
              <a:gd name="connsiteX564" fmla="*/ 17420 w 7457558"/>
              <a:gd name="connsiteY564" fmla="*/ 2204385 h 7683525"/>
              <a:gd name="connsiteX565" fmla="*/ 49806 w 7457558"/>
              <a:gd name="connsiteY565" fmla="*/ 2086059 h 7683525"/>
              <a:gd name="connsiteX566" fmla="*/ 48560 w 7457558"/>
              <a:gd name="connsiteY566" fmla="*/ 2015063 h 7683525"/>
              <a:gd name="connsiteX567" fmla="*/ 58526 w 7457558"/>
              <a:gd name="connsiteY567" fmla="*/ 2277872 h 7683525"/>
              <a:gd name="connsiteX568" fmla="*/ 49806 w 7457558"/>
              <a:gd name="connsiteY568" fmla="*/ 2503315 h 7683525"/>
              <a:gd name="connsiteX569" fmla="*/ 58526 w 7457558"/>
              <a:gd name="connsiteY569" fmla="*/ 2497088 h 7683525"/>
              <a:gd name="connsiteX570" fmla="*/ 62263 w 7457558"/>
              <a:gd name="connsiteY570" fmla="*/ 2528226 h 7683525"/>
              <a:gd name="connsiteX571" fmla="*/ 51052 w 7457558"/>
              <a:gd name="connsiteY571" fmla="*/ 4139958 h 7683525"/>
              <a:gd name="connsiteX572" fmla="*/ 56035 w 7457558"/>
              <a:gd name="connsiteY572" fmla="*/ 4141203 h 7683525"/>
              <a:gd name="connsiteX573" fmla="*/ 62263 w 7457558"/>
              <a:gd name="connsiteY573" fmla="*/ 4286931 h 7683525"/>
              <a:gd name="connsiteX574" fmla="*/ 49806 w 7457558"/>
              <a:gd name="connsiteY574" fmla="*/ 4430169 h 7683525"/>
              <a:gd name="connsiteX575" fmla="*/ 59771 w 7457558"/>
              <a:gd name="connsiteY575" fmla="*/ 4446361 h 7683525"/>
              <a:gd name="connsiteX576" fmla="*/ 57280 w 7457558"/>
              <a:gd name="connsiteY576" fmla="*/ 5196177 h 7683525"/>
              <a:gd name="connsiteX577" fmla="*/ 47315 w 7457558"/>
              <a:gd name="connsiteY577" fmla="*/ 5270910 h 7683525"/>
              <a:gd name="connsiteX578" fmla="*/ 61017 w 7457558"/>
              <a:gd name="connsiteY578" fmla="*/ 5458987 h 7683525"/>
              <a:gd name="connsiteX579" fmla="*/ 53543 w 7457558"/>
              <a:gd name="connsiteY579" fmla="*/ 5597242 h 7683525"/>
              <a:gd name="connsiteX580" fmla="*/ 52297 w 7457558"/>
              <a:gd name="connsiteY580" fmla="*/ 5673220 h 7683525"/>
              <a:gd name="connsiteX581" fmla="*/ 52297 w 7457558"/>
              <a:gd name="connsiteY581" fmla="*/ 5689413 h 7683525"/>
              <a:gd name="connsiteX582" fmla="*/ 51052 w 7457558"/>
              <a:gd name="connsiteY582" fmla="*/ 5703113 h 7683525"/>
              <a:gd name="connsiteX583" fmla="*/ 49806 w 7457558"/>
              <a:gd name="connsiteY583" fmla="*/ 5719305 h 7683525"/>
              <a:gd name="connsiteX584" fmla="*/ 54789 w 7457558"/>
              <a:gd name="connsiteY584" fmla="*/ 5731761 h 7683525"/>
              <a:gd name="connsiteX585" fmla="*/ 84684 w 7457558"/>
              <a:gd name="connsiteY585" fmla="*/ 5747953 h 7683525"/>
              <a:gd name="connsiteX586" fmla="*/ 107105 w 7457558"/>
              <a:gd name="connsiteY586" fmla="*/ 5757917 h 7683525"/>
              <a:gd name="connsiteX587" fmla="*/ 128280 w 7457558"/>
              <a:gd name="connsiteY587" fmla="*/ 5766636 h 7683525"/>
              <a:gd name="connsiteX588" fmla="*/ 109596 w 7457558"/>
              <a:gd name="connsiteY588" fmla="*/ 5750444 h 7683525"/>
              <a:gd name="connsiteX589" fmla="*/ 408547 w 7457558"/>
              <a:gd name="connsiteY589" fmla="*/ 5899909 h 7683525"/>
              <a:gd name="connsiteX590" fmla="*/ 1020150 w 7457558"/>
              <a:gd name="connsiteY590" fmla="*/ 6226241 h 7683525"/>
              <a:gd name="connsiteX591" fmla="*/ 1096135 w 7457558"/>
              <a:gd name="connsiteY591" fmla="*/ 6256134 h 7683525"/>
              <a:gd name="connsiteX592" fmla="*/ 1040081 w 7457558"/>
              <a:gd name="connsiteY592" fmla="*/ 6218767 h 7683525"/>
              <a:gd name="connsiteX593" fmla="*/ 1188311 w 7457558"/>
              <a:gd name="connsiteY593" fmla="*/ 6297237 h 7683525"/>
              <a:gd name="connsiteX594" fmla="*/ 1219451 w 7457558"/>
              <a:gd name="connsiteY594" fmla="*/ 6312183 h 7683525"/>
              <a:gd name="connsiteX595" fmla="*/ 1226925 w 7457558"/>
              <a:gd name="connsiteY595" fmla="*/ 6317165 h 7683525"/>
              <a:gd name="connsiteX596" fmla="*/ 1281733 w 7457558"/>
              <a:gd name="connsiteY596" fmla="*/ 6352041 h 7683525"/>
              <a:gd name="connsiteX597" fmla="*/ 1447401 w 7457558"/>
              <a:gd name="connsiteY597" fmla="*/ 6429265 h 7683525"/>
              <a:gd name="connsiteX598" fmla="*/ 1432453 w 7457558"/>
              <a:gd name="connsiteY598" fmla="*/ 6420545 h 7683525"/>
              <a:gd name="connsiteX599" fmla="*/ 1500963 w 7457558"/>
              <a:gd name="connsiteY599" fmla="*/ 6455421 h 7683525"/>
              <a:gd name="connsiteX600" fmla="*/ 1482278 w 7457558"/>
              <a:gd name="connsiteY600" fmla="*/ 6457912 h 7683525"/>
              <a:gd name="connsiteX601" fmla="*/ 1629263 w 7457558"/>
              <a:gd name="connsiteY601" fmla="*/ 6526417 h 7683525"/>
              <a:gd name="connsiteX602" fmla="*/ 1584420 w 7457558"/>
              <a:gd name="connsiteY602" fmla="*/ 6511470 h 7683525"/>
              <a:gd name="connsiteX603" fmla="*/ 1701509 w 7457558"/>
              <a:gd name="connsiteY603" fmla="*/ 6572501 h 7683525"/>
              <a:gd name="connsiteX604" fmla="*/ 1666631 w 7457558"/>
              <a:gd name="connsiteY604" fmla="*/ 6543855 h 7683525"/>
              <a:gd name="connsiteX605" fmla="*/ 2715451 w 7457558"/>
              <a:gd name="connsiteY605" fmla="*/ 7093139 h 7683525"/>
              <a:gd name="connsiteX606" fmla="*/ 2933436 w 7457558"/>
              <a:gd name="connsiteY606" fmla="*/ 7220183 h 7683525"/>
              <a:gd name="connsiteX607" fmla="*/ 2919734 w 7457558"/>
              <a:gd name="connsiteY607" fmla="*/ 7212711 h 7683525"/>
              <a:gd name="connsiteX608" fmla="*/ 3014402 w 7457558"/>
              <a:gd name="connsiteY608" fmla="*/ 7270005 h 7683525"/>
              <a:gd name="connsiteX609" fmla="*/ 2972050 w 7457558"/>
              <a:gd name="connsiteY609" fmla="*/ 7232639 h 7683525"/>
              <a:gd name="connsiteX610" fmla="*/ 3117789 w 7457558"/>
              <a:gd name="connsiteY610" fmla="*/ 7301144 h 7683525"/>
              <a:gd name="connsiteX611" fmla="*/ 3714445 w 7457558"/>
              <a:gd name="connsiteY611" fmla="*/ 7602565 h 7683525"/>
              <a:gd name="connsiteX612" fmla="*/ 3692023 w 7457558"/>
              <a:gd name="connsiteY612" fmla="*/ 7595092 h 7683525"/>
              <a:gd name="connsiteX613" fmla="*/ 3730638 w 7457558"/>
              <a:gd name="connsiteY613" fmla="*/ 7613775 h 7683525"/>
              <a:gd name="connsiteX614" fmla="*/ 3787937 w 7457558"/>
              <a:gd name="connsiteY614" fmla="*/ 7583882 h 7683525"/>
              <a:gd name="connsiteX615" fmla="*/ 3855201 w 7457558"/>
              <a:gd name="connsiteY615" fmla="*/ 7549007 h 7683525"/>
              <a:gd name="connsiteX616" fmla="*/ 3984746 w 7457558"/>
              <a:gd name="connsiteY616" fmla="*/ 7485484 h 7683525"/>
              <a:gd name="connsiteX617" fmla="*/ 4144187 w 7457558"/>
              <a:gd name="connsiteY617" fmla="*/ 7404524 h 7683525"/>
              <a:gd name="connsiteX618" fmla="*/ 4164117 w 7457558"/>
              <a:gd name="connsiteY618" fmla="*/ 7400787 h 7683525"/>
              <a:gd name="connsiteX619" fmla="*/ 4539051 w 7457558"/>
              <a:gd name="connsiteY619" fmla="*/ 7200255 h 7683525"/>
              <a:gd name="connsiteX620" fmla="*/ 4546525 w 7457558"/>
              <a:gd name="connsiteY620" fmla="*/ 7200255 h 7683525"/>
              <a:gd name="connsiteX621" fmla="*/ 4770738 w 7457558"/>
              <a:gd name="connsiteY621" fmla="*/ 7075701 h 7683525"/>
              <a:gd name="connsiteX622" fmla="*/ 4765755 w 7457558"/>
              <a:gd name="connsiteY622" fmla="*/ 7080683 h 7683525"/>
              <a:gd name="connsiteX623" fmla="*/ 4975021 w 7457558"/>
              <a:gd name="connsiteY623" fmla="*/ 6971075 h 7683525"/>
              <a:gd name="connsiteX624" fmla="*/ 5398535 w 7457558"/>
              <a:gd name="connsiteY624" fmla="*/ 6761824 h 7683525"/>
              <a:gd name="connsiteX625" fmla="*/ 5655134 w 7457558"/>
              <a:gd name="connsiteY625" fmla="*/ 6618587 h 7683525"/>
              <a:gd name="connsiteX626" fmla="*/ 5672572 w 7457558"/>
              <a:gd name="connsiteY626" fmla="*/ 6612359 h 7683525"/>
              <a:gd name="connsiteX627" fmla="*/ 5995190 w 7457558"/>
              <a:gd name="connsiteY627" fmla="*/ 6447947 h 7683525"/>
              <a:gd name="connsiteX628" fmla="*/ 5997682 w 7457558"/>
              <a:gd name="connsiteY628" fmla="*/ 6436737 h 7683525"/>
              <a:gd name="connsiteX629" fmla="*/ 6353932 w 7457558"/>
              <a:gd name="connsiteY629" fmla="*/ 6246169 h 7683525"/>
              <a:gd name="connsiteX630" fmla="*/ 6412476 w 7457558"/>
              <a:gd name="connsiteY630" fmla="*/ 6228732 h 7683525"/>
              <a:gd name="connsiteX631" fmla="*/ 6554478 w 7457558"/>
              <a:gd name="connsiteY631" fmla="*/ 6144035 h 7683525"/>
              <a:gd name="connsiteX632" fmla="*/ 6514618 w 7457558"/>
              <a:gd name="connsiteY632" fmla="*/ 6167701 h 7683525"/>
              <a:gd name="connsiteX633" fmla="*/ 6764989 w 7457558"/>
              <a:gd name="connsiteY633" fmla="*/ 6060584 h 7683525"/>
              <a:gd name="connsiteX634" fmla="*/ 6721392 w 7457558"/>
              <a:gd name="connsiteY634" fmla="*/ 6079267 h 7683525"/>
              <a:gd name="connsiteX635" fmla="*/ 7016606 w 7457558"/>
              <a:gd name="connsiteY635" fmla="*/ 5928557 h 7683525"/>
              <a:gd name="connsiteX636" fmla="*/ 7002904 w 7457558"/>
              <a:gd name="connsiteY636" fmla="*/ 5928557 h 7683525"/>
              <a:gd name="connsiteX637" fmla="*/ 7294381 w 7457558"/>
              <a:gd name="connsiteY637" fmla="*/ 5784073 h 7683525"/>
              <a:gd name="connsiteX638" fmla="*/ 7293136 w 7457558"/>
              <a:gd name="connsiteY638" fmla="*/ 5786565 h 7683525"/>
              <a:gd name="connsiteX639" fmla="*/ 7367873 w 7457558"/>
              <a:gd name="connsiteY639" fmla="*/ 5747953 h 7683525"/>
              <a:gd name="connsiteX640" fmla="*/ 7396522 w 7457558"/>
              <a:gd name="connsiteY640" fmla="*/ 5734252 h 7683525"/>
              <a:gd name="connsiteX641" fmla="*/ 7417698 w 7457558"/>
              <a:gd name="connsiteY641" fmla="*/ 5723042 h 7683525"/>
              <a:gd name="connsiteX642" fmla="*/ 7416452 w 7457558"/>
              <a:gd name="connsiteY642" fmla="*/ 5700622 h 7683525"/>
              <a:gd name="connsiteX643" fmla="*/ 7412716 w 7457558"/>
              <a:gd name="connsiteY643" fmla="*/ 5674466 h 7683525"/>
              <a:gd name="connsiteX644" fmla="*/ 7412716 w 7457558"/>
              <a:gd name="connsiteY644" fmla="*/ 5690658 h 7683525"/>
              <a:gd name="connsiteX645" fmla="*/ 7411470 w 7457558"/>
              <a:gd name="connsiteY645" fmla="*/ 5704359 h 7683525"/>
              <a:gd name="connsiteX646" fmla="*/ 7411470 w 7457558"/>
              <a:gd name="connsiteY646" fmla="*/ 5578559 h 7683525"/>
              <a:gd name="connsiteX647" fmla="*/ 7412716 w 7457558"/>
              <a:gd name="connsiteY647" fmla="*/ 5446531 h 7683525"/>
              <a:gd name="connsiteX648" fmla="*/ 7411470 w 7457558"/>
              <a:gd name="connsiteY648" fmla="*/ 5353116 h 7683525"/>
              <a:gd name="connsiteX649" fmla="*/ 7408979 w 7457558"/>
              <a:gd name="connsiteY649" fmla="*/ 5004364 h 7683525"/>
              <a:gd name="connsiteX650" fmla="*/ 7416452 w 7457558"/>
              <a:gd name="connsiteY650" fmla="*/ 5028029 h 7683525"/>
              <a:gd name="connsiteX651" fmla="*/ 7413962 w 7457558"/>
              <a:gd name="connsiteY651" fmla="*/ 4847425 h 7683525"/>
              <a:gd name="connsiteX652" fmla="*/ 7392786 w 7457558"/>
              <a:gd name="connsiteY652" fmla="*/ 4658103 h 7683525"/>
              <a:gd name="connsiteX653" fmla="*/ 7396522 w 7457558"/>
              <a:gd name="connsiteY653" fmla="*/ 4706679 h 7683525"/>
              <a:gd name="connsiteX654" fmla="*/ 7395277 w 7457558"/>
              <a:gd name="connsiteY654" fmla="*/ 4639420 h 7683525"/>
              <a:gd name="connsiteX655" fmla="*/ 7402751 w 7457558"/>
              <a:gd name="connsiteY655" fmla="*/ 4658103 h 7683525"/>
              <a:gd name="connsiteX656" fmla="*/ 7399014 w 7457558"/>
              <a:gd name="connsiteY656" fmla="*/ 4311843 h 7683525"/>
              <a:gd name="connsiteX657" fmla="*/ 7407734 w 7457558"/>
              <a:gd name="connsiteY657" fmla="*/ 4300633 h 7683525"/>
              <a:gd name="connsiteX658" fmla="*/ 7402751 w 7457558"/>
              <a:gd name="connsiteY658" fmla="*/ 4144940 h 7683525"/>
              <a:gd name="connsiteX659" fmla="*/ 7412716 w 7457558"/>
              <a:gd name="connsiteY659" fmla="*/ 3240676 h 7683525"/>
              <a:gd name="connsiteX660" fmla="*/ 7410224 w 7457558"/>
              <a:gd name="connsiteY660" fmla="*/ 3068791 h 7683525"/>
              <a:gd name="connsiteX661" fmla="*/ 7415207 w 7457558"/>
              <a:gd name="connsiteY661" fmla="*/ 3076265 h 7683525"/>
              <a:gd name="connsiteX662" fmla="*/ 7402751 w 7457558"/>
              <a:gd name="connsiteY662" fmla="*/ 2782317 h 7683525"/>
              <a:gd name="connsiteX663" fmla="*/ 7416452 w 7457558"/>
              <a:gd name="connsiteY663" fmla="*/ 2751178 h 7683525"/>
              <a:gd name="connsiteX664" fmla="*/ 7405242 w 7457558"/>
              <a:gd name="connsiteY664" fmla="*/ 2630361 h 7683525"/>
              <a:gd name="connsiteX665" fmla="*/ 7412716 w 7457558"/>
              <a:gd name="connsiteY665" fmla="*/ 2606695 h 7683525"/>
              <a:gd name="connsiteX666" fmla="*/ 7412716 w 7457558"/>
              <a:gd name="connsiteY666" fmla="*/ 2450158 h 7683525"/>
              <a:gd name="connsiteX667" fmla="*/ 7412764 w 7457558"/>
              <a:gd name="connsiteY667" fmla="*/ 2450432 h 7683525"/>
              <a:gd name="connsiteX668" fmla="*/ 7412911 w 7457558"/>
              <a:gd name="connsiteY668" fmla="*/ 2460033 h 7683525"/>
              <a:gd name="connsiteX669" fmla="*/ 7413962 w 7457558"/>
              <a:gd name="connsiteY669" fmla="*/ 2457230 h 7683525"/>
              <a:gd name="connsiteX670" fmla="*/ 7412764 w 7457558"/>
              <a:gd name="connsiteY670" fmla="*/ 2450432 h 7683525"/>
              <a:gd name="connsiteX671" fmla="*/ 7412716 w 7457558"/>
              <a:gd name="connsiteY671" fmla="*/ 2447266 h 7683525"/>
              <a:gd name="connsiteX672" fmla="*/ 7412716 w 7457558"/>
              <a:gd name="connsiteY672" fmla="*/ 2450158 h 7683525"/>
              <a:gd name="connsiteX673" fmla="*/ 7410716 w 7457558"/>
              <a:gd name="connsiteY673" fmla="*/ 2438807 h 7683525"/>
              <a:gd name="connsiteX674" fmla="*/ 7400260 w 7457558"/>
              <a:gd name="connsiteY674" fmla="*/ 2179474 h 7683525"/>
              <a:gd name="connsiteX675" fmla="*/ 7407734 w 7457558"/>
              <a:gd name="connsiteY675" fmla="*/ 1993889 h 7683525"/>
              <a:gd name="connsiteX676" fmla="*/ 7405242 w 7457558"/>
              <a:gd name="connsiteY676" fmla="*/ 1963995 h 7683525"/>
              <a:gd name="connsiteX677" fmla="*/ 7405242 w 7457558"/>
              <a:gd name="connsiteY677" fmla="*/ 1947803 h 7683525"/>
              <a:gd name="connsiteX678" fmla="*/ 7403996 w 7457558"/>
              <a:gd name="connsiteY678" fmla="*/ 1937839 h 7683525"/>
              <a:gd name="connsiteX679" fmla="*/ 7403996 w 7457558"/>
              <a:gd name="connsiteY679" fmla="*/ 1932857 h 7683525"/>
              <a:gd name="connsiteX680" fmla="*/ 7402751 w 7457558"/>
              <a:gd name="connsiteY680" fmla="*/ 1937839 h 7683525"/>
              <a:gd name="connsiteX681" fmla="*/ 7400260 w 7457558"/>
              <a:gd name="connsiteY681" fmla="*/ 1944067 h 7683525"/>
              <a:gd name="connsiteX682" fmla="*/ 7397768 w 7457558"/>
              <a:gd name="connsiteY682" fmla="*/ 1950295 h 7683525"/>
              <a:gd name="connsiteX683" fmla="*/ 7395277 w 7457558"/>
              <a:gd name="connsiteY683" fmla="*/ 1941576 h 7683525"/>
              <a:gd name="connsiteX684" fmla="*/ 7395277 w 7457558"/>
              <a:gd name="connsiteY684" fmla="*/ 1937839 h 7683525"/>
              <a:gd name="connsiteX685" fmla="*/ 7395277 w 7457558"/>
              <a:gd name="connsiteY685" fmla="*/ 1935348 h 7683525"/>
              <a:gd name="connsiteX686" fmla="*/ 7396522 w 7457558"/>
              <a:gd name="connsiteY686" fmla="*/ 1929120 h 7683525"/>
              <a:gd name="connsiteX687" fmla="*/ 7396522 w 7457558"/>
              <a:gd name="connsiteY687" fmla="*/ 1926629 h 7683525"/>
              <a:gd name="connsiteX688" fmla="*/ 7395277 w 7457558"/>
              <a:gd name="connsiteY688" fmla="*/ 1925384 h 7683525"/>
              <a:gd name="connsiteX689" fmla="*/ 7395202 w 7457558"/>
              <a:gd name="connsiteY689" fmla="*/ 1925159 h 7683525"/>
              <a:gd name="connsiteX690" fmla="*/ 7390523 w 7457558"/>
              <a:gd name="connsiteY690" fmla="*/ 1931081 h 7683525"/>
              <a:gd name="connsiteX691" fmla="*/ 7389302 w 7457558"/>
              <a:gd name="connsiteY691" fmla="*/ 1929846 h 7683525"/>
              <a:gd name="connsiteX692" fmla="*/ 7386861 w 7457558"/>
              <a:gd name="connsiteY692" fmla="*/ 1926138 h 7683525"/>
              <a:gd name="connsiteX693" fmla="*/ 7384419 w 7457558"/>
              <a:gd name="connsiteY693" fmla="*/ 1924902 h 7683525"/>
              <a:gd name="connsiteX694" fmla="*/ 7381978 w 7457558"/>
              <a:gd name="connsiteY694" fmla="*/ 1923666 h 7683525"/>
              <a:gd name="connsiteX695" fmla="*/ 7369771 w 7457558"/>
              <a:gd name="connsiteY695" fmla="*/ 1916251 h 7683525"/>
              <a:gd name="connsiteX696" fmla="*/ 7319724 w 7457558"/>
              <a:gd name="connsiteY696" fmla="*/ 1884117 h 7683525"/>
              <a:gd name="connsiteX697" fmla="*/ 7360006 w 7457558"/>
              <a:gd name="connsiteY697" fmla="*/ 1906363 h 7683525"/>
              <a:gd name="connsiteX698" fmla="*/ 7383199 w 7457558"/>
              <a:gd name="connsiteY698" fmla="*/ 1918722 h 7683525"/>
              <a:gd name="connsiteX699" fmla="*/ 7388081 w 7457558"/>
              <a:gd name="connsiteY699" fmla="*/ 1921194 h 7683525"/>
              <a:gd name="connsiteX700" fmla="*/ 7390523 w 7457558"/>
              <a:gd name="connsiteY700" fmla="*/ 1922430 h 7683525"/>
              <a:gd name="connsiteX701" fmla="*/ 7394640 w 7457558"/>
              <a:gd name="connsiteY701" fmla="*/ 1923473 h 7683525"/>
              <a:gd name="connsiteX702" fmla="*/ 7392786 w 7457558"/>
              <a:gd name="connsiteY702" fmla="*/ 1917910 h 7683525"/>
              <a:gd name="connsiteX703" fmla="*/ 7390294 w 7457558"/>
              <a:gd name="connsiteY703" fmla="*/ 1916665 h 7683525"/>
              <a:gd name="connsiteX704" fmla="*/ 7386558 w 7457558"/>
              <a:gd name="connsiteY704" fmla="*/ 1915419 h 7683525"/>
              <a:gd name="connsiteX705" fmla="*/ 7377838 w 7457558"/>
              <a:gd name="connsiteY705" fmla="*/ 1910437 h 7683525"/>
              <a:gd name="connsiteX706" fmla="*/ 7361645 w 7457558"/>
              <a:gd name="connsiteY706" fmla="*/ 1902964 h 7683525"/>
              <a:gd name="connsiteX707" fmla="*/ 7329258 w 7457558"/>
              <a:gd name="connsiteY707" fmla="*/ 1886772 h 7683525"/>
              <a:gd name="connsiteX708" fmla="*/ 7274451 w 7457558"/>
              <a:gd name="connsiteY708" fmla="*/ 1859370 h 7683525"/>
              <a:gd name="connsiteX709" fmla="*/ 7318048 w 7457558"/>
              <a:gd name="connsiteY709" fmla="*/ 1885526 h 7683525"/>
              <a:gd name="connsiteX710" fmla="*/ 7265732 w 7457558"/>
              <a:gd name="connsiteY710" fmla="*/ 1854388 h 7683525"/>
              <a:gd name="connsiteX711" fmla="*/ 7249538 w 7457558"/>
              <a:gd name="connsiteY711" fmla="*/ 1846915 h 7683525"/>
              <a:gd name="connsiteX712" fmla="*/ 7259504 w 7457558"/>
              <a:gd name="connsiteY712" fmla="*/ 1850651 h 7683525"/>
              <a:gd name="connsiteX713" fmla="*/ 7166082 w 7457558"/>
              <a:gd name="connsiteY713" fmla="*/ 1803321 h 7683525"/>
              <a:gd name="connsiteX714" fmla="*/ 6779138 w 7457558"/>
              <a:gd name="connsiteY714" fmla="*/ 1606797 h 7683525"/>
              <a:gd name="connsiteX715" fmla="*/ 6701137 w 7457558"/>
              <a:gd name="connsiteY715" fmla="*/ 1563620 h 7683525"/>
              <a:gd name="connsiteX716" fmla="*/ 6710123 w 7457558"/>
              <a:gd name="connsiteY716" fmla="*/ 1568108 h 7683525"/>
              <a:gd name="connsiteX717" fmla="*/ 6722638 w 7457558"/>
              <a:gd name="connsiteY717" fmla="*/ 1572895 h 7683525"/>
              <a:gd name="connsiteX718" fmla="*/ 6347704 w 7457558"/>
              <a:gd name="connsiteY718" fmla="*/ 1374854 h 7683525"/>
              <a:gd name="connsiteX719" fmla="*/ 6351440 w 7457558"/>
              <a:gd name="connsiteY719" fmla="*/ 1383573 h 7683525"/>
              <a:gd name="connsiteX720" fmla="*/ 6078648 w 7457558"/>
              <a:gd name="connsiteY720" fmla="*/ 1247809 h 7683525"/>
              <a:gd name="connsiteX721" fmla="*/ 6071174 w 7457558"/>
              <a:gd name="connsiteY721" fmla="*/ 1251545 h 7683525"/>
              <a:gd name="connsiteX722" fmla="*/ 5611537 w 7457558"/>
              <a:gd name="connsiteY722" fmla="*/ 1007419 h 7683525"/>
              <a:gd name="connsiteX723" fmla="*/ 5372377 w 7457558"/>
              <a:gd name="connsiteY723" fmla="*/ 884110 h 7683525"/>
              <a:gd name="connsiteX724" fmla="*/ 5357429 w 7457558"/>
              <a:gd name="connsiteY724" fmla="*/ 870409 h 7683525"/>
              <a:gd name="connsiteX725" fmla="*/ 5242831 w 7457558"/>
              <a:gd name="connsiteY725" fmla="*/ 810779 h 7683525"/>
              <a:gd name="connsiteX726" fmla="*/ 5159503 w 7457558"/>
              <a:gd name="connsiteY726" fmla="*/ 769558 h 7683525"/>
              <a:gd name="connsiteX727" fmla="*/ 5176206 w 7457558"/>
              <a:gd name="connsiteY727" fmla="*/ 778782 h 7683525"/>
              <a:gd name="connsiteX728" fmla="*/ 5040105 w 7457558"/>
              <a:gd name="connsiteY728" fmla="*/ 708605 h 7683525"/>
              <a:gd name="connsiteX729" fmla="*/ 5099113 w 7457558"/>
              <a:gd name="connsiteY729" fmla="*/ 738769 h 7683525"/>
              <a:gd name="connsiteX730" fmla="*/ 5146064 w 7457558"/>
              <a:gd name="connsiteY730" fmla="*/ 762410 h 7683525"/>
              <a:gd name="connsiteX731" fmla="*/ 5020545 w 7457558"/>
              <a:gd name="connsiteY731" fmla="*/ 692783 h 7683525"/>
              <a:gd name="connsiteX732" fmla="*/ 4979342 w 7457558"/>
              <a:gd name="connsiteY732" fmla="*/ 671626 h 7683525"/>
              <a:gd name="connsiteX733" fmla="*/ 5038879 w 7457558"/>
              <a:gd name="connsiteY733" fmla="*/ 707337 h 7683525"/>
              <a:gd name="connsiteX734" fmla="*/ 4986879 w 7457558"/>
              <a:gd name="connsiteY734" fmla="*/ 678340 h 7683525"/>
              <a:gd name="connsiteX735" fmla="*/ 4939801 w 7457558"/>
              <a:gd name="connsiteY735" fmla="*/ 651322 h 7683525"/>
              <a:gd name="connsiteX736" fmla="*/ 4888917 w 7457558"/>
              <a:gd name="connsiteY736" fmla="*/ 625193 h 7683525"/>
              <a:gd name="connsiteX737" fmla="*/ 4637456 w 7457558"/>
              <a:gd name="connsiteY737" fmla="*/ 499238 h 7683525"/>
              <a:gd name="connsiteX738" fmla="*/ 4637456 w 7457558"/>
              <a:gd name="connsiteY738" fmla="*/ 496747 h 7683525"/>
              <a:gd name="connsiteX739" fmla="*/ 4470541 w 7457558"/>
              <a:gd name="connsiteY739" fmla="*/ 415786 h 7683525"/>
              <a:gd name="connsiteX740" fmla="*/ 4388330 w 7457558"/>
              <a:gd name="connsiteY740" fmla="*/ 374684 h 7683525"/>
              <a:gd name="connsiteX741" fmla="*/ 4191521 w 7457558"/>
              <a:gd name="connsiteY741" fmla="*/ 271304 h 7683525"/>
              <a:gd name="connsiteX742" fmla="*/ 4086888 w 7457558"/>
              <a:gd name="connsiteY742" fmla="*/ 215254 h 7683525"/>
              <a:gd name="connsiteX743" fmla="*/ 4078168 w 7457558"/>
              <a:gd name="connsiteY743" fmla="*/ 196571 h 7683525"/>
              <a:gd name="connsiteX744" fmla="*/ 4009659 w 7457558"/>
              <a:gd name="connsiteY744" fmla="*/ 166678 h 7683525"/>
              <a:gd name="connsiteX745" fmla="*/ 4005922 w 7457558"/>
              <a:gd name="connsiteY745" fmla="*/ 159204 h 7683525"/>
              <a:gd name="connsiteX746" fmla="*/ 3784200 w 7457558"/>
              <a:gd name="connsiteY746" fmla="*/ 53333 h 7683525"/>
              <a:gd name="connsiteX747" fmla="*/ 3799459 w 7457558"/>
              <a:gd name="connsiteY747" fmla="*/ 63920 h 7683525"/>
              <a:gd name="connsiteX748" fmla="*/ 3807437 w 7457558"/>
              <a:gd name="connsiteY748" fmla="*/ 68566 h 7683525"/>
              <a:gd name="connsiteX749" fmla="*/ 3835806 w 7457558"/>
              <a:gd name="connsiteY749" fmla="*/ 81299 h 7683525"/>
              <a:gd name="connsiteX750" fmla="*/ 3815885 w 7457558"/>
              <a:gd name="connsiteY750" fmla="*/ 73485 h 7683525"/>
              <a:gd name="connsiteX751" fmla="*/ 3824060 w 7457558"/>
              <a:gd name="connsiteY751" fmla="*/ 78244 h 7683525"/>
              <a:gd name="connsiteX752" fmla="*/ 3829043 w 7457558"/>
              <a:gd name="connsiteY752" fmla="*/ 81358 h 7683525"/>
              <a:gd name="connsiteX753" fmla="*/ 3825306 w 7457558"/>
              <a:gd name="connsiteY753" fmla="*/ 79490 h 7683525"/>
              <a:gd name="connsiteX754" fmla="*/ 3806621 w 7457558"/>
              <a:gd name="connsiteY754" fmla="*/ 72016 h 7683525"/>
              <a:gd name="connsiteX755" fmla="*/ 3755551 w 7457558"/>
              <a:gd name="connsiteY755" fmla="*/ 49597 h 7683525"/>
              <a:gd name="connsiteX756" fmla="*/ 3744340 w 7457558"/>
              <a:gd name="connsiteY756" fmla="*/ 43369 h 7683525"/>
              <a:gd name="connsiteX757" fmla="*/ 3739357 w 7457558"/>
              <a:gd name="connsiteY757" fmla="*/ 39632 h 7683525"/>
              <a:gd name="connsiteX758" fmla="*/ 3736866 w 7457558"/>
              <a:gd name="connsiteY758" fmla="*/ 38387 h 7683525"/>
              <a:gd name="connsiteX759" fmla="*/ 3735620 w 7457558"/>
              <a:gd name="connsiteY759" fmla="*/ 38387 h 7683525"/>
              <a:gd name="connsiteX760" fmla="*/ 3730638 w 7457558"/>
              <a:gd name="connsiteY760" fmla="*/ 33405 h 7683525"/>
              <a:gd name="connsiteX761" fmla="*/ 3726901 w 7457558"/>
              <a:gd name="connsiteY761" fmla="*/ 35896 h 7683525"/>
              <a:gd name="connsiteX762" fmla="*/ 3725655 w 7457558"/>
              <a:gd name="connsiteY762" fmla="*/ 35896 h 7683525"/>
              <a:gd name="connsiteX763" fmla="*/ 3723164 w 7457558"/>
              <a:gd name="connsiteY763" fmla="*/ 35896 h 7683525"/>
              <a:gd name="connsiteX764" fmla="*/ 3720673 w 7457558"/>
              <a:gd name="connsiteY764" fmla="*/ 37141 h 7683525"/>
              <a:gd name="connsiteX765" fmla="*/ 3718191 w 7457558"/>
              <a:gd name="connsiteY765" fmla="*/ 38448 h 7683525"/>
              <a:gd name="connsiteX766" fmla="*/ 3718257 w 7457558"/>
              <a:gd name="connsiteY766" fmla="*/ 39500 h 7683525"/>
              <a:gd name="connsiteX767" fmla="*/ 3717419 w 7457558"/>
              <a:gd name="connsiteY767" fmla="*/ 38854 h 7683525"/>
              <a:gd name="connsiteX768" fmla="*/ 3697006 w 7457558"/>
              <a:gd name="connsiteY768" fmla="*/ 49597 h 7683525"/>
              <a:gd name="connsiteX769" fmla="*/ 3652163 w 7457558"/>
              <a:gd name="connsiteY769" fmla="*/ 70771 h 7683525"/>
              <a:gd name="connsiteX770" fmla="*/ 3564969 w 7457558"/>
              <a:gd name="connsiteY770" fmla="*/ 108137 h 7683525"/>
              <a:gd name="connsiteX771" fmla="*/ 3414248 w 7457558"/>
              <a:gd name="connsiteY771" fmla="*/ 199062 h 7683525"/>
              <a:gd name="connsiteX772" fmla="*/ 3317089 w 7457558"/>
              <a:gd name="connsiteY772" fmla="*/ 238919 h 7683525"/>
              <a:gd name="connsiteX773" fmla="*/ 3589882 w 7457558"/>
              <a:gd name="connsiteY773" fmla="*/ 88208 h 7683525"/>
              <a:gd name="connsiteX774" fmla="*/ 3508916 w 7457558"/>
              <a:gd name="connsiteY774" fmla="*/ 123084 h 7683525"/>
              <a:gd name="connsiteX775" fmla="*/ 3621023 w 7457558"/>
              <a:gd name="connsiteY775" fmla="*/ 63298 h 7683525"/>
              <a:gd name="connsiteX776" fmla="*/ 3626464 w 7457558"/>
              <a:gd name="connsiteY776" fmla="*/ 60738 h 7683525"/>
              <a:gd name="connsiteX777" fmla="*/ 3650918 w 7457558"/>
              <a:gd name="connsiteY777" fmla="*/ 57070 h 7683525"/>
              <a:gd name="connsiteX778" fmla="*/ 3695760 w 7457558"/>
              <a:gd name="connsiteY778" fmla="*/ 33405 h 7683525"/>
              <a:gd name="connsiteX779" fmla="*/ 3708342 w 7457558"/>
              <a:gd name="connsiteY779" fmla="*/ 27813 h 7683525"/>
              <a:gd name="connsiteX780" fmla="*/ 3705359 w 7457558"/>
              <a:gd name="connsiteY780" fmla="*/ 23215 h 7683525"/>
              <a:gd name="connsiteX781" fmla="*/ 3702767 w 7457558"/>
              <a:gd name="connsiteY781" fmla="*/ 24686 h 7683525"/>
              <a:gd name="connsiteX782" fmla="*/ 3668357 w 7457558"/>
              <a:gd name="connsiteY782" fmla="*/ 42123 h 7683525"/>
              <a:gd name="connsiteX783" fmla="*/ 3639708 w 7457558"/>
              <a:gd name="connsiteY783" fmla="*/ 55202 h 7683525"/>
              <a:gd name="connsiteX784" fmla="*/ 3628394 w 7457558"/>
              <a:gd name="connsiteY784" fmla="*/ 59829 h 7683525"/>
              <a:gd name="connsiteX785" fmla="*/ 3684550 w 7457558"/>
              <a:gd name="connsiteY785" fmla="*/ 33405 h 7683525"/>
              <a:gd name="connsiteX786" fmla="*/ 3705016 w 7457558"/>
              <a:gd name="connsiteY786" fmla="*/ 22686 h 7683525"/>
              <a:gd name="connsiteX787" fmla="*/ 3701333 w 7457558"/>
              <a:gd name="connsiteY787" fmla="*/ 17009 h 7683525"/>
              <a:gd name="connsiteX788" fmla="*/ 3695606 w 7457558"/>
              <a:gd name="connsiteY788" fmla="*/ 20508 h 7683525"/>
              <a:gd name="connsiteX789" fmla="*/ 3666842 w 7457558"/>
              <a:gd name="connsiteY789" fmla="*/ 37171 h 7683525"/>
              <a:gd name="connsiteX790" fmla="*/ 3697104 w 7457558"/>
              <a:gd name="connsiteY790" fmla="*/ 19547 h 7683525"/>
              <a:gd name="connsiteX791" fmla="*/ 3701314 w 7457558"/>
              <a:gd name="connsiteY791" fmla="*/ 16980 h 7683525"/>
              <a:gd name="connsiteX792" fmla="*/ 3699803 w 7457558"/>
              <a:gd name="connsiteY792" fmla="*/ 14651 h 7683525"/>
              <a:gd name="connsiteX793" fmla="*/ 3703666 w 7457558"/>
              <a:gd name="connsiteY793" fmla="*/ 14487 h 7683525"/>
              <a:gd name="connsiteX794" fmla="*/ 3704319 w 7457558"/>
              <a:gd name="connsiteY794" fmla="*/ 15148 h 768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</a:cxnLst>
            <a:rect l="l" t="t" r="r" b="b"/>
            <a:pathLst>
              <a:path w="7457558" h="7683525">
                <a:moveTo>
                  <a:pt x="4115926" y="7483726"/>
                </a:moveTo>
                <a:cubicBezTo>
                  <a:pt x="4110915" y="7488852"/>
                  <a:pt x="4143488" y="7476036"/>
                  <a:pt x="4073329" y="7513203"/>
                </a:cubicBezTo>
                <a:close/>
                <a:moveTo>
                  <a:pt x="4813636" y="7135469"/>
                </a:moveTo>
                <a:cubicBezTo>
                  <a:pt x="4779648" y="7150993"/>
                  <a:pt x="4741883" y="7172487"/>
                  <a:pt x="4707894" y="7189205"/>
                </a:cubicBezTo>
                <a:cubicBezTo>
                  <a:pt x="4694047" y="7184428"/>
                  <a:pt x="4741883" y="7172487"/>
                  <a:pt x="4813636" y="7135469"/>
                </a:cubicBezTo>
                <a:close/>
                <a:moveTo>
                  <a:pt x="2018988" y="6793915"/>
                </a:moveTo>
                <a:lnTo>
                  <a:pt x="2110075" y="6842785"/>
                </a:lnTo>
                <a:cubicBezTo>
                  <a:pt x="2063364" y="6818808"/>
                  <a:pt x="2037595" y="6805029"/>
                  <a:pt x="2024010" y="6797147"/>
                </a:cubicBezTo>
                <a:close/>
                <a:moveTo>
                  <a:pt x="5533304" y="6750956"/>
                </a:moveTo>
                <a:lnTo>
                  <a:pt x="5518002" y="6760570"/>
                </a:lnTo>
                <a:lnTo>
                  <a:pt x="5501522" y="6760570"/>
                </a:lnTo>
                <a:close/>
                <a:moveTo>
                  <a:pt x="5604690" y="6707010"/>
                </a:moveTo>
                <a:cubicBezTo>
                  <a:pt x="5596279" y="6711893"/>
                  <a:pt x="5585464" y="6717996"/>
                  <a:pt x="5567439" y="6727761"/>
                </a:cubicBezTo>
                <a:close/>
                <a:moveTo>
                  <a:pt x="5732194" y="6638701"/>
                </a:moveTo>
                <a:lnTo>
                  <a:pt x="5731799" y="6638944"/>
                </a:lnTo>
                <a:cubicBezTo>
                  <a:pt x="5726835" y="6641707"/>
                  <a:pt x="5719907" y="6645366"/>
                  <a:pt x="5711187" y="6649725"/>
                </a:cubicBezTo>
                <a:close/>
                <a:moveTo>
                  <a:pt x="5687579" y="6598370"/>
                </a:moveTo>
                <a:cubicBezTo>
                  <a:pt x="5692541" y="6597149"/>
                  <a:pt x="5678896" y="6604473"/>
                  <a:pt x="5655328" y="6617900"/>
                </a:cubicBezTo>
                <a:cubicBezTo>
                  <a:pt x="5655328" y="6616680"/>
                  <a:pt x="5664011" y="6610576"/>
                  <a:pt x="5687579" y="6598370"/>
                </a:cubicBezTo>
                <a:close/>
                <a:moveTo>
                  <a:pt x="5884857" y="6558696"/>
                </a:moveTo>
                <a:lnTo>
                  <a:pt x="5880149" y="6563579"/>
                </a:lnTo>
                <a:cubicBezTo>
                  <a:pt x="5869557" y="6568462"/>
                  <a:pt x="5874265" y="6566021"/>
                  <a:pt x="5884857" y="6558696"/>
                </a:cubicBezTo>
                <a:close/>
                <a:moveTo>
                  <a:pt x="1545766" y="6527840"/>
                </a:moveTo>
                <a:cubicBezTo>
                  <a:pt x="1542867" y="6526386"/>
                  <a:pt x="1547750" y="6528648"/>
                  <a:pt x="1565450" y="6537049"/>
                </a:cubicBezTo>
                <a:cubicBezTo>
                  <a:pt x="1569112" y="6538342"/>
                  <a:pt x="1570332" y="6539634"/>
                  <a:pt x="1572774" y="6540927"/>
                </a:cubicBezTo>
                <a:cubicBezTo>
                  <a:pt x="1559346" y="6534465"/>
                  <a:pt x="1548665" y="6529295"/>
                  <a:pt x="1545766" y="6527840"/>
                </a:cubicBezTo>
                <a:close/>
                <a:moveTo>
                  <a:pt x="6286668" y="6352041"/>
                </a:moveTo>
                <a:lnTo>
                  <a:pt x="6271709" y="6360341"/>
                </a:lnTo>
                <a:lnTo>
                  <a:pt x="6280913" y="6354649"/>
                </a:lnTo>
                <a:close/>
                <a:moveTo>
                  <a:pt x="1198120" y="6306734"/>
                </a:moveTo>
                <a:cubicBezTo>
                  <a:pt x="1198899" y="6307513"/>
                  <a:pt x="1208241" y="6312184"/>
                  <a:pt x="1234399" y="6324639"/>
                </a:cubicBezTo>
                <a:lnTo>
                  <a:pt x="1213223" y="6312183"/>
                </a:lnTo>
                <a:cubicBezTo>
                  <a:pt x="1205127" y="6309069"/>
                  <a:pt x="1197341" y="6305955"/>
                  <a:pt x="1198120" y="6306734"/>
                </a:cubicBezTo>
                <a:close/>
                <a:moveTo>
                  <a:pt x="6499988" y="6256582"/>
                </a:moveTo>
                <a:lnTo>
                  <a:pt x="6494918" y="6261855"/>
                </a:lnTo>
                <a:lnTo>
                  <a:pt x="6435339" y="6288223"/>
                </a:lnTo>
                <a:cubicBezTo>
                  <a:pt x="6470833" y="6269766"/>
                  <a:pt x="6487312" y="6260537"/>
                  <a:pt x="6499988" y="6256582"/>
                </a:cubicBezTo>
                <a:close/>
                <a:moveTo>
                  <a:pt x="7450180" y="5004166"/>
                </a:moveTo>
                <a:cubicBezTo>
                  <a:pt x="7448807" y="5040370"/>
                  <a:pt x="7447434" y="5067835"/>
                  <a:pt x="7446060" y="5085313"/>
                </a:cubicBezTo>
                <a:close/>
                <a:moveTo>
                  <a:pt x="7424089" y="4899797"/>
                </a:moveTo>
                <a:cubicBezTo>
                  <a:pt x="7425188" y="4913091"/>
                  <a:pt x="7427385" y="4926384"/>
                  <a:pt x="7428484" y="4940886"/>
                </a:cubicBezTo>
                <a:cubicBezTo>
                  <a:pt x="7427385" y="4946929"/>
                  <a:pt x="7427385" y="4952971"/>
                  <a:pt x="7427385" y="4959013"/>
                </a:cubicBezTo>
                <a:cubicBezTo>
                  <a:pt x="7425188" y="4937261"/>
                  <a:pt x="7425188" y="4917925"/>
                  <a:pt x="7424089" y="4899797"/>
                </a:cubicBezTo>
                <a:close/>
                <a:moveTo>
                  <a:pt x="7441366" y="4742800"/>
                </a:moveTo>
                <a:cubicBezTo>
                  <a:pt x="7440120" y="4777675"/>
                  <a:pt x="7440120" y="4807569"/>
                  <a:pt x="7440120" y="4834971"/>
                </a:cubicBezTo>
                <a:cubicBezTo>
                  <a:pt x="7442611" y="4797604"/>
                  <a:pt x="7443856" y="4763975"/>
                  <a:pt x="7441366" y="4742800"/>
                </a:cubicBezTo>
                <a:close/>
                <a:moveTo>
                  <a:pt x="5732" y="4186970"/>
                </a:moveTo>
                <a:cubicBezTo>
                  <a:pt x="5732" y="4190773"/>
                  <a:pt x="5732" y="4195844"/>
                  <a:pt x="2986" y="4200915"/>
                </a:cubicBezTo>
                <a:cubicBezTo>
                  <a:pt x="2986" y="4190773"/>
                  <a:pt x="2986" y="4185702"/>
                  <a:pt x="5732" y="4186970"/>
                </a:cubicBezTo>
                <a:close/>
                <a:moveTo>
                  <a:pt x="7451876" y="2834411"/>
                </a:moveTo>
                <a:cubicBezTo>
                  <a:pt x="7449291" y="2880362"/>
                  <a:pt x="7449291" y="2915135"/>
                  <a:pt x="7455754" y="2975988"/>
                </a:cubicBezTo>
                <a:lnTo>
                  <a:pt x="7435074" y="2881604"/>
                </a:lnTo>
                <a:close/>
                <a:moveTo>
                  <a:pt x="57917" y="2422436"/>
                </a:moveTo>
                <a:cubicBezTo>
                  <a:pt x="60662" y="2460887"/>
                  <a:pt x="60662" y="2483958"/>
                  <a:pt x="60662" y="2498057"/>
                </a:cubicBezTo>
                <a:cubicBezTo>
                  <a:pt x="60662" y="2469859"/>
                  <a:pt x="57917" y="2440380"/>
                  <a:pt x="57917" y="2422436"/>
                </a:cubicBezTo>
                <a:close/>
                <a:moveTo>
                  <a:pt x="67800" y="2048906"/>
                </a:moveTo>
                <a:lnTo>
                  <a:pt x="64504" y="2130034"/>
                </a:lnTo>
                <a:lnTo>
                  <a:pt x="63406" y="2100878"/>
                </a:lnTo>
                <a:close/>
                <a:moveTo>
                  <a:pt x="53794" y="1906087"/>
                </a:moveTo>
                <a:lnTo>
                  <a:pt x="57117" y="1924938"/>
                </a:lnTo>
                <a:lnTo>
                  <a:pt x="57459" y="1924685"/>
                </a:lnTo>
                <a:cubicBezTo>
                  <a:pt x="60846" y="1922754"/>
                  <a:pt x="66154" y="1920108"/>
                  <a:pt x="74394" y="1916388"/>
                </a:cubicBezTo>
                <a:cubicBezTo>
                  <a:pt x="73759" y="1915816"/>
                  <a:pt x="81682" y="1913241"/>
                  <a:pt x="82950" y="1914100"/>
                </a:cubicBezTo>
                <a:cubicBezTo>
                  <a:pt x="83901" y="1914744"/>
                  <a:pt x="81107" y="1917318"/>
                  <a:pt x="68154" y="1924117"/>
                </a:cubicBezTo>
                <a:lnTo>
                  <a:pt x="57879" y="1929257"/>
                </a:lnTo>
                <a:lnTo>
                  <a:pt x="62034" y="1952828"/>
                </a:lnTo>
                <a:lnTo>
                  <a:pt x="52420" y="1970806"/>
                </a:lnTo>
                <a:cubicBezTo>
                  <a:pt x="53107" y="1964214"/>
                  <a:pt x="53450" y="1952529"/>
                  <a:pt x="53623" y="1940244"/>
                </a:cubicBezTo>
                <a:lnTo>
                  <a:pt x="53667" y="1931364"/>
                </a:lnTo>
                <a:lnTo>
                  <a:pt x="51576" y="1932409"/>
                </a:lnTo>
                <a:cubicBezTo>
                  <a:pt x="53477" y="1930693"/>
                  <a:pt x="50941" y="1930407"/>
                  <a:pt x="52052" y="1928690"/>
                </a:cubicBezTo>
                <a:lnTo>
                  <a:pt x="53686" y="1927479"/>
                </a:lnTo>
                <a:close/>
                <a:moveTo>
                  <a:pt x="7298510" y="1806121"/>
                </a:moveTo>
                <a:cubicBezTo>
                  <a:pt x="7298226" y="1805683"/>
                  <a:pt x="7299517" y="1806033"/>
                  <a:pt x="7302908" y="1807434"/>
                </a:cubicBezTo>
                <a:cubicBezTo>
                  <a:pt x="7352233" y="1834825"/>
                  <a:pt x="7357165" y="1834825"/>
                  <a:pt x="7363331" y="1836070"/>
                </a:cubicBezTo>
                <a:cubicBezTo>
                  <a:pt x="7365797" y="1837315"/>
                  <a:pt x="7369496" y="1837315"/>
                  <a:pt x="7379361" y="1841051"/>
                </a:cubicBezTo>
                <a:cubicBezTo>
                  <a:pt x="7384294" y="1843541"/>
                  <a:pt x="7390459" y="1846031"/>
                  <a:pt x="7397858" y="1851011"/>
                </a:cubicBezTo>
                <a:cubicBezTo>
                  <a:pt x="7410189" y="1857237"/>
                  <a:pt x="7423754" y="1864707"/>
                  <a:pt x="7442251" y="1874667"/>
                </a:cubicBezTo>
                <a:cubicBezTo>
                  <a:pt x="7452116" y="1882138"/>
                  <a:pt x="7455815" y="1885873"/>
                  <a:pt x="7455815" y="1887118"/>
                </a:cubicBezTo>
                <a:cubicBezTo>
                  <a:pt x="7454582" y="1888363"/>
                  <a:pt x="7454582" y="1888363"/>
                  <a:pt x="7454582" y="1887118"/>
                </a:cubicBezTo>
                <a:cubicBezTo>
                  <a:pt x="7450882" y="1887118"/>
                  <a:pt x="7437318" y="1879648"/>
                  <a:pt x="7415122" y="1868442"/>
                </a:cubicBezTo>
                <a:cubicBezTo>
                  <a:pt x="7400324" y="1862217"/>
                  <a:pt x="7380594" y="1852256"/>
                  <a:pt x="7355932" y="1841051"/>
                </a:cubicBezTo>
                <a:cubicBezTo>
                  <a:pt x="7361867" y="1843502"/>
                  <a:pt x="7361369" y="1842736"/>
                  <a:pt x="7357254" y="1840160"/>
                </a:cubicBezTo>
                <a:lnTo>
                  <a:pt x="7351173" y="1836656"/>
                </a:lnTo>
                <a:lnTo>
                  <a:pt x="7343592" y="1833552"/>
                </a:lnTo>
                <a:cubicBezTo>
                  <a:pt x="7337665" y="1831050"/>
                  <a:pt x="7329975" y="1827813"/>
                  <a:pt x="7319722" y="1823692"/>
                </a:cubicBezTo>
                <a:lnTo>
                  <a:pt x="7351094" y="1836610"/>
                </a:lnTo>
                <a:lnTo>
                  <a:pt x="7336869" y="1828412"/>
                </a:lnTo>
                <a:cubicBezTo>
                  <a:pt x="7319795" y="1818837"/>
                  <a:pt x="7299505" y="1807653"/>
                  <a:pt x="7298510" y="1806121"/>
                </a:cubicBezTo>
                <a:close/>
                <a:moveTo>
                  <a:pt x="660891" y="1598478"/>
                </a:moveTo>
                <a:lnTo>
                  <a:pt x="585249" y="1641234"/>
                </a:lnTo>
                <a:lnTo>
                  <a:pt x="592813" y="1635296"/>
                </a:lnTo>
                <a:close/>
                <a:moveTo>
                  <a:pt x="6650391" y="1535529"/>
                </a:moveTo>
                <a:lnTo>
                  <a:pt x="6701137" y="1563620"/>
                </a:lnTo>
                <a:lnTo>
                  <a:pt x="6691653" y="1558883"/>
                </a:lnTo>
                <a:cubicBezTo>
                  <a:pt x="6678107" y="1551721"/>
                  <a:pt x="6662848" y="1543002"/>
                  <a:pt x="6650391" y="1535529"/>
                </a:cubicBezTo>
                <a:close/>
                <a:moveTo>
                  <a:pt x="1083872" y="1384249"/>
                </a:moveTo>
                <a:cubicBezTo>
                  <a:pt x="1007956" y="1421538"/>
                  <a:pt x="872304" y="1496115"/>
                  <a:pt x="766518" y="1553292"/>
                </a:cubicBezTo>
                <a:lnTo>
                  <a:pt x="802610" y="1525947"/>
                </a:lnTo>
                <a:lnTo>
                  <a:pt x="817544" y="1519732"/>
                </a:lnTo>
                <a:cubicBezTo>
                  <a:pt x="905905" y="1478714"/>
                  <a:pt x="1032847" y="1400407"/>
                  <a:pt x="1083872" y="1384249"/>
                </a:cubicBezTo>
                <a:close/>
                <a:moveTo>
                  <a:pt x="1106479" y="1362273"/>
                </a:moveTo>
                <a:cubicBezTo>
                  <a:pt x="1111361" y="1363479"/>
                  <a:pt x="1034459" y="1398448"/>
                  <a:pt x="1013708" y="1410507"/>
                </a:cubicBezTo>
                <a:lnTo>
                  <a:pt x="1055211" y="1386390"/>
                </a:lnTo>
                <a:close/>
                <a:moveTo>
                  <a:pt x="1320497" y="1283183"/>
                </a:moveTo>
                <a:cubicBezTo>
                  <a:pt x="1322238" y="1282470"/>
                  <a:pt x="1321077" y="1282945"/>
                  <a:pt x="1318758" y="1283896"/>
                </a:cubicBezTo>
                <a:lnTo>
                  <a:pt x="1307359" y="1288567"/>
                </a:lnTo>
                <a:close/>
                <a:moveTo>
                  <a:pt x="6147793" y="1241429"/>
                </a:moveTo>
                <a:lnTo>
                  <a:pt x="6170481" y="1251417"/>
                </a:lnTo>
                <a:lnTo>
                  <a:pt x="6144211" y="1251417"/>
                </a:lnTo>
                <a:close/>
                <a:moveTo>
                  <a:pt x="1457388" y="1208471"/>
                </a:moveTo>
                <a:cubicBezTo>
                  <a:pt x="1424876" y="1226094"/>
                  <a:pt x="1399086" y="1239632"/>
                  <a:pt x="1380720" y="1248924"/>
                </a:cubicBezTo>
                <a:lnTo>
                  <a:pt x="1354808" y="1261009"/>
                </a:lnTo>
                <a:lnTo>
                  <a:pt x="1353386" y="1261985"/>
                </a:lnTo>
                <a:cubicBezTo>
                  <a:pt x="1350912" y="1263884"/>
                  <a:pt x="1349685" y="1265338"/>
                  <a:pt x="1353980" y="1264045"/>
                </a:cubicBezTo>
                <a:cubicBezTo>
                  <a:pt x="1341708" y="1269862"/>
                  <a:pt x="1332198" y="1275032"/>
                  <a:pt x="1324374" y="1279394"/>
                </a:cubicBezTo>
                <a:lnTo>
                  <a:pt x="1307359" y="1288567"/>
                </a:lnTo>
                <a:lnTo>
                  <a:pt x="1304895" y="1289895"/>
                </a:lnTo>
                <a:cubicBezTo>
                  <a:pt x="1301213" y="1291188"/>
                  <a:pt x="1299985" y="1292480"/>
                  <a:pt x="1293850" y="1295065"/>
                </a:cubicBezTo>
                <a:cubicBezTo>
                  <a:pt x="1308116" y="1286987"/>
                  <a:pt x="1319485" y="1280525"/>
                  <a:pt x="1328495" y="1275390"/>
                </a:cubicBezTo>
                <a:lnTo>
                  <a:pt x="1348662" y="1263861"/>
                </a:lnTo>
                <a:lnTo>
                  <a:pt x="1365246" y="1252449"/>
                </a:lnTo>
                <a:cubicBezTo>
                  <a:pt x="1379392" y="1244118"/>
                  <a:pt x="1402368" y="1231221"/>
                  <a:pt x="1434880" y="1213598"/>
                </a:cubicBezTo>
                <a:cubicBezTo>
                  <a:pt x="1367356" y="1253330"/>
                  <a:pt x="1417374" y="1227696"/>
                  <a:pt x="1457388" y="1208471"/>
                </a:cubicBezTo>
                <a:close/>
                <a:moveTo>
                  <a:pt x="6039839" y="1159035"/>
                </a:moveTo>
                <a:cubicBezTo>
                  <a:pt x="6076919" y="1178141"/>
                  <a:pt x="6088043" y="1185305"/>
                  <a:pt x="6085571" y="1185305"/>
                </a:cubicBezTo>
                <a:cubicBezTo>
                  <a:pt x="6076919" y="1179335"/>
                  <a:pt x="6063323" y="1172170"/>
                  <a:pt x="6039839" y="1159035"/>
                </a:cubicBezTo>
                <a:close/>
                <a:moveTo>
                  <a:pt x="1578161" y="1151770"/>
                </a:moveTo>
                <a:cubicBezTo>
                  <a:pt x="1578630" y="1152827"/>
                  <a:pt x="1565183" y="1160682"/>
                  <a:pt x="1530159" y="1178810"/>
                </a:cubicBezTo>
                <a:cubicBezTo>
                  <a:pt x="1552674" y="1166725"/>
                  <a:pt x="1491382" y="1195729"/>
                  <a:pt x="1475120" y="1201771"/>
                </a:cubicBezTo>
                <a:lnTo>
                  <a:pt x="1542667" y="1165516"/>
                </a:lnTo>
                <a:cubicBezTo>
                  <a:pt x="1563307" y="1156453"/>
                  <a:pt x="1577692" y="1150712"/>
                  <a:pt x="1578161" y="1151770"/>
                </a:cubicBezTo>
                <a:close/>
                <a:moveTo>
                  <a:pt x="1572736" y="1142553"/>
                </a:moveTo>
                <a:lnTo>
                  <a:pt x="1497094" y="1185204"/>
                </a:lnTo>
                <a:cubicBezTo>
                  <a:pt x="1528611" y="1165817"/>
                  <a:pt x="1542479" y="1155477"/>
                  <a:pt x="1537436" y="1160647"/>
                </a:cubicBezTo>
                <a:cubicBezTo>
                  <a:pt x="1558868" y="1143845"/>
                  <a:pt x="1561389" y="1146430"/>
                  <a:pt x="1572736" y="1142553"/>
                </a:cubicBezTo>
                <a:close/>
                <a:moveTo>
                  <a:pt x="1605778" y="1126076"/>
                </a:moveTo>
                <a:cubicBezTo>
                  <a:pt x="1589299" y="1139000"/>
                  <a:pt x="1579882" y="1142878"/>
                  <a:pt x="1573996" y="1146755"/>
                </a:cubicBezTo>
                <a:close/>
                <a:moveTo>
                  <a:pt x="1638646" y="1098610"/>
                </a:moveTo>
                <a:lnTo>
                  <a:pt x="1491599" y="1179777"/>
                </a:lnTo>
                <a:lnTo>
                  <a:pt x="1613293" y="1110908"/>
                </a:lnTo>
                <a:close/>
                <a:moveTo>
                  <a:pt x="1897187" y="959944"/>
                </a:moveTo>
                <a:cubicBezTo>
                  <a:pt x="1908289" y="957618"/>
                  <a:pt x="1847816" y="990875"/>
                  <a:pt x="1815689" y="1009480"/>
                </a:cubicBezTo>
                <a:cubicBezTo>
                  <a:pt x="1881202" y="971029"/>
                  <a:pt x="1828288" y="995836"/>
                  <a:pt x="1858525" y="975991"/>
                </a:cubicBezTo>
                <a:cubicBezTo>
                  <a:pt x="1881832" y="965448"/>
                  <a:pt x="1893486" y="960719"/>
                  <a:pt x="1897187" y="959944"/>
                </a:cubicBezTo>
                <a:close/>
                <a:moveTo>
                  <a:pt x="1972918" y="948429"/>
                </a:moveTo>
                <a:cubicBezTo>
                  <a:pt x="1975227" y="948084"/>
                  <a:pt x="1976342" y="948302"/>
                  <a:pt x="1975386" y="949467"/>
                </a:cubicBezTo>
                <a:cubicBezTo>
                  <a:pt x="1970291" y="948301"/>
                  <a:pt x="1919341" y="970441"/>
                  <a:pt x="1892592" y="982094"/>
                </a:cubicBezTo>
                <a:lnTo>
                  <a:pt x="1943542" y="956458"/>
                </a:lnTo>
                <a:cubicBezTo>
                  <a:pt x="1948319" y="955585"/>
                  <a:pt x="1965992" y="949467"/>
                  <a:pt x="1972918" y="948429"/>
                </a:cubicBezTo>
                <a:close/>
                <a:moveTo>
                  <a:pt x="5542417" y="929587"/>
                </a:moveTo>
                <a:cubicBezTo>
                  <a:pt x="5542111" y="929472"/>
                  <a:pt x="5543637" y="930159"/>
                  <a:pt x="5546079" y="931074"/>
                </a:cubicBezTo>
                <a:cubicBezTo>
                  <a:pt x="5547300" y="931989"/>
                  <a:pt x="5547300" y="932904"/>
                  <a:pt x="5549741" y="932904"/>
                </a:cubicBezTo>
                <a:cubicBezTo>
                  <a:pt x="5544858" y="930616"/>
                  <a:pt x="5542722" y="929701"/>
                  <a:pt x="5542417" y="929587"/>
                </a:cubicBezTo>
                <a:close/>
                <a:moveTo>
                  <a:pt x="1945804" y="915049"/>
                </a:moveTo>
                <a:cubicBezTo>
                  <a:pt x="1946147" y="915202"/>
                  <a:pt x="1942714" y="917338"/>
                  <a:pt x="1937907" y="920390"/>
                </a:cubicBezTo>
                <a:cubicBezTo>
                  <a:pt x="1936534" y="920390"/>
                  <a:pt x="1936534" y="919169"/>
                  <a:pt x="1931041" y="921611"/>
                </a:cubicBezTo>
                <a:cubicBezTo>
                  <a:pt x="1941341" y="916728"/>
                  <a:pt x="1945460" y="914897"/>
                  <a:pt x="1945804" y="915049"/>
                </a:cubicBezTo>
                <a:close/>
                <a:moveTo>
                  <a:pt x="2017663" y="911845"/>
                </a:moveTo>
                <a:lnTo>
                  <a:pt x="1942873" y="954533"/>
                </a:lnTo>
                <a:cubicBezTo>
                  <a:pt x="1936535" y="954533"/>
                  <a:pt x="1949211" y="947000"/>
                  <a:pt x="2017663" y="911845"/>
                </a:cubicBezTo>
                <a:close/>
                <a:moveTo>
                  <a:pt x="2071766" y="870946"/>
                </a:moveTo>
                <a:lnTo>
                  <a:pt x="2071112" y="871192"/>
                </a:lnTo>
                <a:cubicBezTo>
                  <a:pt x="2049191" y="880054"/>
                  <a:pt x="1991271" y="906162"/>
                  <a:pt x="1945120" y="930114"/>
                </a:cubicBezTo>
                <a:lnTo>
                  <a:pt x="1934044" y="936501"/>
                </a:lnTo>
                <a:cubicBezTo>
                  <a:pt x="1865125" y="970992"/>
                  <a:pt x="1918045" y="939056"/>
                  <a:pt x="1940197" y="926281"/>
                </a:cubicBezTo>
                <a:cubicBezTo>
                  <a:pt x="1941428" y="926281"/>
                  <a:pt x="1910661" y="945443"/>
                  <a:pt x="1942659" y="928836"/>
                </a:cubicBezTo>
                <a:cubicBezTo>
                  <a:pt x="1979579" y="910952"/>
                  <a:pt x="1988194" y="903287"/>
                  <a:pt x="1998040" y="896900"/>
                </a:cubicBezTo>
                <a:cubicBezTo>
                  <a:pt x="2019577" y="887958"/>
                  <a:pt x="2034653" y="882210"/>
                  <a:pt x="2046960" y="878058"/>
                </a:cubicBezTo>
                <a:close/>
                <a:moveTo>
                  <a:pt x="2078852" y="868287"/>
                </a:moveTo>
                <a:cubicBezTo>
                  <a:pt x="2080285" y="867858"/>
                  <a:pt x="2080496" y="867998"/>
                  <a:pt x="2079265" y="868796"/>
                </a:cubicBezTo>
                <a:lnTo>
                  <a:pt x="2071766" y="870946"/>
                </a:lnTo>
                <a:close/>
                <a:moveTo>
                  <a:pt x="2100052" y="867900"/>
                </a:moveTo>
                <a:lnTo>
                  <a:pt x="2013437" y="916104"/>
                </a:lnTo>
                <a:cubicBezTo>
                  <a:pt x="2035091" y="902508"/>
                  <a:pt x="2019806" y="907452"/>
                  <a:pt x="2017259" y="907452"/>
                </a:cubicBezTo>
                <a:close/>
                <a:moveTo>
                  <a:pt x="2133047" y="845928"/>
                </a:moveTo>
                <a:lnTo>
                  <a:pt x="2124364" y="852866"/>
                </a:lnTo>
                <a:lnTo>
                  <a:pt x="2095834" y="866743"/>
                </a:lnTo>
                <a:close/>
                <a:moveTo>
                  <a:pt x="2237408" y="801986"/>
                </a:moveTo>
                <a:cubicBezTo>
                  <a:pt x="2232433" y="804929"/>
                  <a:pt x="2224660" y="809048"/>
                  <a:pt x="2213932" y="814345"/>
                </a:cubicBezTo>
                <a:lnTo>
                  <a:pt x="2175033" y="832684"/>
                </a:lnTo>
                <a:lnTo>
                  <a:pt x="2204401" y="823956"/>
                </a:lnTo>
                <a:cubicBezTo>
                  <a:pt x="2160456" y="843931"/>
                  <a:pt x="2147531" y="847676"/>
                  <a:pt x="2139776" y="850173"/>
                </a:cubicBezTo>
                <a:cubicBezTo>
                  <a:pt x="2151409" y="843931"/>
                  <a:pt x="2161749" y="838937"/>
                  <a:pt x="2170796" y="833943"/>
                </a:cubicBezTo>
                <a:lnTo>
                  <a:pt x="2174904" y="832722"/>
                </a:lnTo>
                <a:lnTo>
                  <a:pt x="2215798" y="813021"/>
                </a:lnTo>
                <a:cubicBezTo>
                  <a:pt x="2226214" y="807871"/>
                  <a:pt x="2233055" y="804340"/>
                  <a:pt x="2237408" y="801986"/>
                </a:cubicBezTo>
                <a:close/>
                <a:moveTo>
                  <a:pt x="2286882" y="780010"/>
                </a:moveTo>
                <a:lnTo>
                  <a:pt x="2256623" y="800827"/>
                </a:lnTo>
                <a:lnTo>
                  <a:pt x="2216680" y="828149"/>
                </a:lnTo>
                <a:close/>
                <a:moveTo>
                  <a:pt x="2372237" y="731401"/>
                </a:moveTo>
                <a:cubicBezTo>
                  <a:pt x="2371987" y="731676"/>
                  <a:pt x="2369989" y="732774"/>
                  <a:pt x="2364995" y="734971"/>
                </a:cubicBezTo>
                <a:cubicBezTo>
                  <a:pt x="2366993" y="733872"/>
                  <a:pt x="2367992" y="733872"/>
                  <a:pt x="2368991" y="732774"/>
                </a:cubicBezTo>
                <a:cubicBezTo>
                  <a:pt x="2370988" y="731676"/>
                  <a:pt x="2372486" y="731127"/>
                  <a:pt x="2372237" y="731401"/>
                </a:cubicBezTo>
                <a:close/>
                <a:moveTo>
                  <a:pt x="2413237" y="708605"/>
                </a:moveTo>
                <a:cubicBezTo>
                  <a:pt x="2400102" y="716515"/>
                  <a:pt x="2386966" y="725743"/>
                  <a:pt x="2370248" y="736290"/>
                </a:cubicBezTo>
                <a:cubicBezTo>
                  <a:pt x="2367860" y="737609"/>
                  <a:pt x="2363084" y="738927"/>
                  <a:pt x="2359501" y="740245"/>
                </a:cubicBezTo>
                <a:cubicBezTo>
                  <a:pt x="2375025" y="731017"/>
                  <a:pt x="2392937" y="720470"/>
                  <a:pt x="2413237" y="708605"/>
                </a:cubicBezTo>
                <a:close/>
                <a:moveTo>
                  <a:pt x="2498657" y="660908"/>
                </a:moveTo>
                <a:cubicBezTo>
                  <a:pt x="2499453" y="660749"/>
                  <a:pt x="2498498" y="661700"/>
                  <a:pt x="2497224" y="662968"/>
                </a:cubicBezTo>
                <a:cubicBezTo>
                  <a:pt x="2467928" y="678180"/>
                  <a:pt x="2439905" y="693392"/>
                  <a:pt x="2414430" y="707337"/>
                </a:cubicBezTo>
                <a:cubicBezTo>
                  <a:pt x="2433537" y="694660"/>
                  <a:pt x="2453917" y="681983"/>
                  <a:pt x="2489582" y="665503"/>
                </a:cubicBezTo>
                <a:cubicBezTo>
                  <a:pt x="2495313" y="662334"/>
                  <a:pt x="2497861" y="661066"/>
                  <a:pt x="2498657" y="660908"/>
                </a:cubicBezTo>
                <a:close/>
                <a:moveTo>
                  <a:pt x="2490097" y="648178"/>
                </a:moveTo>
                <a:lnTo>
                  <a:pt x="2362669" y="718315"/>
                </a:lnTo>
                <a:cubicBezTo>
                  <a:pt x="2371330" y="711938"/>
                  <a:pt x="2354009" y="715764"/>
                  <a:pt x="2427002" y="678783"/>
                </a:cubicBezTo>
                <a:lnTo>
                  <a:pt x="2422053" y="677508"/>
                </a:lnTo>
                <a:close/>
                <a:moveTo>
                  <a:pt x="2594473" y="626206"/>
                </a:moveTo>
                <a:cubicBezTo>
                  <a:pt x="2555138" y="648323"/>
                  <a:pt x="2513345" y="674126"/>
                  <a:pt x="2461718" y="701158"/>
                </a:cubicBezTo>
                <a:cubicBezTo>
                  <a:pt x="2494906" y="682727"/>
                  <a:pt x="2419924" y="718360"/>
                  <a:pt x="2448196" y="698700"/>
                </a:cubicBezTo>
                <a:cubicBezTo>
                  <a:pt x="2508428" y="671669"/>
                  <a:pt x="2552680" y="648323"/>
                  <a:pt x="2594473" y="626206"/>
                </a:cubicBezTo>
                <a:close/>
                <a:moveTo>
                  <a:pt x="2638399" y="593247"/>
                </a:moveTo>
                <a:cubicBezTo>
                  <a:pt x="2595953" y="615219"/>
                  <a:pt x="2557252" y="634750"/>
                  <a:pt x="2523544" y="655501"/>
                </a:cubicBezTo>
                <a:cubicBezTo>
                  <a:pt x="2474856" y="679915"/>
                  <a:pt x="2493582" y="666488"/>
                  <a:pt x="2498576" y="662826"/>
                </a:cubicBezTo>
                <a:cubicBezTo>
                  <a:pt x="2543519" y="639633"/>
                  <a:pt x="2592207" y="616440"/>
                  <a:pt x="2638399" y="593247"/>
                </a:cubicBezTo>
                <a:close/>
                <a:moveTo>
                  <a:pt x="4760700" y="528160"/>
                </a:moveTo>
                <a:cubicBezTo>
                  <a:pt x="4765893" y="529547"/>
                  <a:pt x="4790204" y="540645"/>
                  <a:pt x="4808142" y="548968"/>
                </a:cubicBezTo>
                <a:cubicBezTo>
                  <a:pt x="4843390" y="566231"/>
                  <a:pt x="4868566" y="581028"/>
                  <a:pt x="4858496" y="577329"/>
                </a:cubicBezTo>
                <a:lnTo>
                  <a:pt x="4762824" y="530472"/>
                </a:lnTo>
                <a:cubicBezTo>
                  <a:pt x="4759363" y="528314"/>
                  <a:pt x="4758969" y="527697"/>
                  <a:pt x="4760700" y="528160"/>
                </a:cubicBezTo>
                <a:close/>
                <a:moveTo>
                  <a:pt x="2775761" y="527332"/>
                </a:moveTo>
                <a:cubicBezTo>
                  <a:pt x="2769719" y="530914"/>
                  <a:pt x="2734675" y="546439"/>
                  <a:pt x="2716548" y="553604"/>
                </a:cubicBezTo>
                <a:cubicBezTo>
                  <a:pt x="2737091" y="544050"/>
                  <a:pt x="2757635" y="534497"/>
                  <a:pt x="2775761" y="527332"/>
                </a:cubicBezTo>
                <a:close/>
                <a:moveTo>
                  <a:pt x="4728971" y="494046"/>
                </a:moveTo>
                <a:cubicBezTo>
                  <a:pt x="4736590" y="496621"/>
                  <a:pt x="4775863" y="516030"/>
                  <a:pt x="4782084" y="517615"/>
                </a:cubicBezTo>
                <a:cubicBezTo>
                  <a:pt x="4901536" y="580995"/>
                  <a:pt x="4773374" y="516347"/>
                  <a:pt x="4763420" y="515080"/>
                </a:cubicBezTo>
                <a:cubicBezTo>
                  <a:pt x="4731224" y="497017"/>
                  <a:pt x="4724400" y="492501"/>
                  <a:pt x="4728971" y="494046"/>
                </a:cubicBezTo>
                <a:close/>
                <a:moveTo>
                  <a:pt x="2869099" y="472402"/>
                </a:moveTo>
                <a:lnTo>
                  <a:pt x="2714665" y="554486"/>
                </a:lnTo>
                <a:cubicBezTo>
                  <a:pt x="2715921" y="554486"/>
                  <a:pt x="2717176" y="553243"/>
                  <a:pt x="2718432" y="553243"/>
                </a:cubicBezTo>
                <a:cubicBezTo>
                  <a:pt x="2692065" y="565680"/>
                  <a:pt x="2664443" y="578117"/>
                  <a:pt x="2636821" y="591798"/>
                </a:cubicBezTo>
                <a:cubicBezTo>
                  <a:pt x="2663187" y="578117"/>
                  <a:pt x="2690810" y="564436"/>
                  <a:pt x="2719687" y="548268"/>
                </a:cubicBezTo>
                <a:cubicBezTo>
                  <a:pt x="2606687" y="602991"/>
                  <a:pt x="2805065" y="496032"/>
                  <a:pt x="2649376" y="576873"/>
                </a:cubicBezTo>
                <a:cubicBezTo>
                  <a:pt x="2705876" y="545780"/>
                  <a:pt x="2675743" y="556974"/>
                  <a:pt x="2771165" y="507226"/>
                </a:cubicBezTo>
                <a:cubicBezTo>
                  <a:pt x="2822643" y="487326"/>
                  <a:pt x="2744799" y="529612"/>
                  <a:pt x="2722199" y="548268"/>
                </a:cubicBezTo>
                <a:cubicBezTo>
                  <a:pt x="2718432" y="549512"/>
                  <a:pt x="2715921" y="551999"/>
                  <a:pt x="2715921" y="553243"/>
                </a:cubicBezTo>
                <a:cubicBezTo>
                  <a:pt x="2714665" y="553243"/>
                  <a:pt x="2713410" y="554486"/>
                  <a:pt x="2712154" y="554486"/>
                </a:cubicBezTo>
                <a:cubicBezTo>
                  <a:pt x="2704621" y="558218"/>
                  <a:pt x="2707132" y="558218"/>
                  <a:pt x="2713410" y="554486"/>
                </a:cubicBezTo>
                <a:lnTo>
                  <a:pt x="2715921" y="553243"/>
                </a:lnTo>
                <a:cubicBezTo>
                  <a:pt x="2729732" y="545780"/>
                  <a:pt x="2767399" y="525881"/>
                  <a:pt x="2722199" y="548268"/>
                </a:cubicBezTo>
                <a:cubicBezTo>
                  <a:pt x="2795021" y="509713"/>
                  <a:pt x="2836454" y="488570"/>
                  <a:pt x="2869099" y="472402"/>
                </a:cubicBezTo>
                <a:close/>
                <a:moveTo>
                  <a:pt x="2891071" y="430833"/>
                </a:moveTo>
                <a:cubicBezTo>
                  <a:pt x="2900923" y="427270"/>
                  <a:pt x="2872980" y="442413"/>
                  <a:pt x="2835723" y="460228"/>
                </a:cubicBezTo>
                <a:lnTo>
                  <a:pt x="2831901" y="459040"/>
                </a:lnTo>
                <a:cubicBezTo>
                  <a:pt x="2843365" y="453102"/>
                  <a:pt x="2856103" y="448351"/>
                  <a:pt x="2867566" y="441225"/>
                </a:cubicBezTo>
                <a:cubicBezTo>
                  <a:pt x="2880304" y="435286"/>
                  <a:pt x="2887787" y="432020"/>
                  <a:pt x="2891071" y="430833"/>
                </a:cubicBezTo>
                <a:close/>
                <a:moveTo>
                  <a:pt x="4485310" y="373526"/>
                </a:moveTo>
                <a:lnTo>
                  <a:pt x="4533445" y="393502"/>
                </a:lnTo>
                <a:lnTo>
                  <a:pt x="4526941" y="399744"/>
                </a:lnTo>
                <a:cubicBezTo>
                  <a:pt x="4512630" y="389756"/>
                  <a:pt x="4511329" y="388508"/>
                  <a:pt x="4485310" y="373526"/>
                </a:cubicBezTo>
                <a:close/>
                <a:moveTo>
                  <a:pt x="3061237" y="373526"/>
                </a:moveTo>
                <a:lnTo>
                  <a:pt x="3051623" y="377921"/>
                </a:lnTo>
                <a:cubicBezTo>
                  <a:pt x="3052997" y="376822"/>
                  <a:pt x="3052997" y="376822"/>
                  <a:pt x="3052997" y="376822"/>
                </a:cubicBezTo>
                <a:cubicBezTo>
                  <a:pt x="3055743" y="375723"/>
                  <a:pt x="3058490" y="374625"/>
                  <a:pt x="3061237" y="373526"/>
                </a:cubicBezTo>
                <a:close/>
                <a:moveTo>
                  <a:pt x="3127296" y="335079"/>
                </a:moveTo>
                <a:lnTo>
                  <a:pt x="3057119" y="383214"/>
                </a:lnTo>
                <a:lnTo>
                  <a:pt x="3071893" y="367602"/>
                </a:lnTo>
                <a:close/>
                <a:moveTo>
                  <a:pt x="4273732" y="308670"/>
                </a:moveTo>
                <a:cubicBezTo>
                  <a:pt x="4313592" y="331090"/>
                  <a:pt x="4333522" y="342299"/>
                  <a:pt x="4276223" y="309915"/>
                </a:cubicBezTo>
                <a:cubicBezTo>
                  <a:pt x="4276223" y="309915"/>
                  <a:pt x="4274978" y="309915"/>
                  <a:pt x="4273732" y="308670"/>
                </a:cubicBezTo>
                <a:close/>
                <a:moveTo>
                  <a:pt x="3281075" y="263665"/>
                </a:moveTo>
                <a:lnTo>
                  <a:pt x="3238386" y="289882"/>
                </a:lnTo>
                <a:lnTo>
                  <a:pt x="3242153" y="281143"/>
                </a:lnTo>
                <a:close/>
                <a:moveTo>
                  <a:pt x="4145121" y="240632"/>
                </a:moveTo>
                <a:cubicBezTo>
                  <a:pt x="4144187" y="240477"/>
                  <a:pt x="4145433" y="241411"/>
                  <a:pt x="4147924" y="242656"/>
                </a:cubicBezTo>
                <a:cubicBezTo>
                  <a:pt x="4156643" y="246393"/>
                  <a:pt x="4184047" y="260094"/>
                  <a:pt x="4213942" y="276286"/>
                </a:cubicBezTo>
                <a:cubicBezTo>
                  <a:pt x="4206468" y="271304"/>
                  <a:pt x="4191521" y="261339"/>
                  <a:pt x="4155397" y="245147"/>
                </a:cubicBezTo>
                <a:cubicBezTo>
                  <a:pt x="4149169" y="242033"/>
                  <a:pt x="4146055" y="240788"/>
                  <a:pt x="4145121" y="240632"/>
                </a:cubicBezTo>
                <a:close/>
                <a:moveTo>
                  <a:pt x="3253775" y="235722"/>
                </a:moveTo>
                <a:cubicBezTo>
                  <a:pt x="3281090" y="230708"/>
                  <a:pt x="3106027" y="325969"/>
                  <a:pt x="3151965" y="308421"/>
                </a:cubicBezTo>
                <a:cubicBezTo>
                  <a:pt x="3099819" y="333490"/>
                  <a:pt x="3117201" y="319702"/>
                  <a:pt x="3014150" y="376107"/>
                </a:cubicBezTo>
                <a:cubicBezTo>
                  <a:pt x="2949588" y="414964"/>
                  <a:pt x="3098578" y="342264"/>
                  <a:pt x="3127134" y="329730"/>
                </a:cubicBezTo>
                <a:cubicBezTo>
                  <a:pt x="3048914" y="373600"/>
                  <a:pt x="3050156" y="374854"/>
                  <a:pt x="3048914" y="378614"/>
                </a:cubicBezTo>
                <a:lnTo>
                  <a:pt x="3042767" y="380667"/>
                </a:lnTo>
                <a:lnTo>
                  <a:pt x="3031178" y="389619"/>
                </a:lnTo>
                <a:cubicBezTo>
                  <a:pt x="3021776" y="395609"/>
                  <a:pt x="3006053" y="404824"/>
                  <a:pt x="2979541" y="419568"/>
                </a:cubicBezTo>
                <a:cubicBezTo>
                  <a:pt x="2928982" y="440456"/>
                  <a:pt x="2901853" y="452743"/>
                  <a:pt x="2864858" y="471173"/>
                </a:cubicBezTo>
                <a:lnTo>
                  <a:pt x="2896920" y="453971"/>
                </a:lnTo>
                <a:lnTo>
                  <a:pt x="2885822" y="460115"/>
                </a:lnTo>
                <a:lnTo>
                  <a:pt x="3039584" y="381730"/>
                </a:lnTo>
                <a:lnTo>
                  <a:pt x="3000066" y="394928"/>
                </a:lnTo>
                <a:cubicBezTo>
                  <a:pt x="2957348" y="407208"/>
                  <a:pt x="2938724" y="405563"/>
                  <a:pt x="2995527" y="373600"/>
                </a:cubicBezTo>
                <a:cubicBezTo>
                  <a:pt x="3074988" y="337250"/>
                  <a:pt x="3164381" y="285859"/>
                  <a:pt x="3166864" y="278339"/>
                </a:cubicBezTo>
                <a:cubicBezTo>
                  <a:pt x="3194179" y="265804"/>
                  <a:pt x="3160657" y="285859"/>
                  <a:pt x="3164381" y="285859"/>
                </a:cubicBezTo>
                <a:close/>
                <a:moveTo>
                  <a:pt x="3347028" y="208736"/>
                </a:moveTo>
                <a:cubicBezTo>
                  <a:pt x="3317732" y="224605"/>
                  <a:pt x="3293318" y="240475"/>
                  <a:pt x="3298201" y="234371"/>
                </a:cubicBezTo>
                <a:cubicBezTo>
                  <a:pt x="3314070" y="227046"/>
                  <a:pt x="3331159" y="218501"/>
                  <a:pt x="3347028" y="208736"/>
                </a:cubicBezTo>
                <a:close/>
                <a:moveTo>
                  <a:pt x="3967442" y="157269"/>
                </a:moveTo>
                <a:cubicBezTo>
                  <a:pt x="3981274" y="167502"/>
                  <a:pt x="3976244" y="154711"/>
                  <a:pt x="4001393" y="168782"/>
                </a:cubicBezTo>
                <a:cubicBezTo>
                  <a:pt x="4143484" y="240416"/>
                  <a:pt x="3936006" y="148315"/>
                  <a:pt x="3967442" y="157269"/>
                </a:cubicBezTo>
                <a:close/>
                <a:moveTo>
                  <a:pt x="3467840" y="149555"/>
                </a:moveTo>
                <a:cubicBezTo>
                  <a:pt x="3410165" y="181892"/>
                  <a:pt x="3353743" y="212985"/>
                  <a:pt x="3366281" y="198060"/>
                </a:cubicBezTo>
                <a:cubicBezTo>
                  <a:pt x="3363774" y="200548"/>
                  <a:pt x="3361266" y="201792"/>
                  <a:pt x="3356251" y="203035"/>
                </a:cubicBezTo>
                <a:cubicBezTo>
                  <a:pt x="3411419" y="174430"/>
                  <a:pt x="3459064" y="148312"/>
                  <a:pt x="3467840" y="149555"/>
                </a:cubicBezTo>
                <a:close/>
                <a:moveTo>
                  <a:pt x="3462398" y="131832"/>
                </a:moveTo>
                <a:lnTo>
                  <a:pt x="3435870" y="153805"/>
                </a:lnTo>
                <a:lnTo>
                  <a:pt x="3414164" y="157924"/>
                </a:lnTo>
                <a:close/>
                <a:moveTo>
                  <a:pt x="3883295" y="107803"/>
                </a:moveTo>
                <a:cubicBezTo>
                  <a:pt x="3894866" y="112380"/>
                  <a:pt x="3909008" y="119246"/>
                  <a:pt x="3934721" y="130689"/>
                </a:cubicBezTo>
                <a:close/>
                <a:moveTo>
                  <a:pt x="3621681" y="87889"/>
                </a:moveTo>
                <a:lnTo>
                  <a:pt x="3545999" y="130540"/>
                </a:lnTo>
                <a:cubicBezTo>
                  <a:pt x="3569192" y="117616"/>
                  <a:pt x="3554544" y="124078"/>
                  <a:pt x="3552103" y="122785"/>
                </a:cubicBezTo>
                <a:cubicBezTo>
                  <a:pt x="3570413" y="115031"/>
                  <a:pt x="3583840" y="108568"/>
                  <a:pt x="3621681" y="87889"/>
                </a:cubicBezTo>
                <a:close/>
                <a:moveTo>
                  <a:pt x="3831636" y="82398"/>
                </a:moveTo>
                <a:cubicBezTo>
                  <a:pt x="3854829" y="96130"/>
                  <a:pt x="3868256" y="103620"/>
                  <a:pt x="3874360" y="108613"/>
                </a:cubicBezTo>
                <a:cubicBezTo>
                  <a:pt x="3858491" y="98626"/>
                  <a:pt x="3843843" y="89888"/>
                  <a:pt x="3831636" y="82398"/>
                </a:cubicBezTo>
                <a:close/>
                <a:moveTo>
                  <a:pt x="3826551" y="80735"/>
                </a:moveTo>
                <a:cubicBezTo>
                  <a:pt x="3828420" y="81358"/>
                  <a:pt x="3829354" y="81670"/>
                  <a:pt x="3829043" y="81358"/>
                </a:cubicBezTo>
                <a:lnTo>
                  <a:pt x="3830288" y="81981"/>
                </a:lnTo>
                <a:cubicBezTo>
                  <a:pt x="3829043" y="81981"/>
                  <a:pt x="3827797" y="80735"/>
                  <a:pt x="3826551" y="80735"/>
                </a:cubicBezTo>
                <a:close/>
                <a:moveTo>
                  <a:pt x="3628394" y="59829"/>
                </a:moveTo>
                <a:lnTo>
                  <a:pt x="3626464" y="60738"/>
                </a:lnTo>
                <a:lnTo>
                  <a:pt x="3626005" y="60806"/>
                </a:lnTo>
                <a:close/>
                <a:moveTo>
                  <a:pt x="3621661" y="49438"/>
                </a:moveTo>
                <a:lnTo>
                  <a:pt x="3561006" y="79954"/>
                </a:lnTo>
                <a:lnTo>
                  <a:pt x="3535010" y="92161"/>
                </a:lnTo>
                <a:close/>
                <a:moveTo>
                  <a:pt x="3726901" y="10985"/>
                </a:moveTo>
                <a:cubicBezTo>
                  <a:pt x="3724410" y="12230"/>
                  <a:pt x="3721919" y="13476"/>
                  <a:pt x="3719427" y="15967"/>
                </a:cubicBezTo>
                <a:lnTo>
                  <a:pt x="3714114" y="18244"/>
                </a:lnTo>
                <a:close/>
                <a:moveTo>
                  <a:pt x="3732760" y="2"/>
                </a:moveTo>
                <a:cubicBezTo>
                  <a:pt x="3744125" y="6430"/>
                  <a:pt x="3755490" y="10287"/>
                  <a:pt x="3755490" y="9001"/>
                </a:cubicBezTo>
                <a:lnTo>
                  <a:pt x="3841358" y="57855"/>
                </a:lnTo>
                <a:cubicBezTo>
                  <a:pt x="3841358" y="59141"/>
                  <a:pt x="3827468" y="51427"/>
                  <a:pt x="3806001" y="39857"/>
                </a:cubicBezTo>
                <a:cubicBezTo>
                  <a:pt x="3785797" y="29571"/>
                  <a:pt x="3758016" y="14144"/>
                  <a:pt x="3732760" y="2"/>
                </a:cubicBezTo>
                <a:close/>
                <a:moveTo>
                  <a:pt x="3729164" y="0"/>
                </a:moveTo>
                <a:lnTo>
                  <a:pt x="3704341" y="15170"/>
                </a:lnTo>
                <a:lnTo>
                  <a:pt x="3708011" y="18881"/>
                </a:lnTo>
                <a:lnTo>
                  <a:pt x="3709078" y="20558"/>
                </a:lnTo>
                <a:lnTo>
                  <a:pt x="3710708" y="19704"/>
                </a:lnTo>
                <a:lnTo>
                  <a:pt x="3714114" y="18244"/>
                </a:lnTo>
                <a:lnTo>
                  <a:pt x="3709333" y="20959"/>
                </a:lnTo>
                <a:lnTo>
                  <a:pt x="3712514" y="25959"/>
                </a:lnTo>
                <a:lnTo>
                  <a:pt x="3718182" y="23440"/>
                </a:lnTo>
                <a:cubicBezTo>
                  <a:pt x="3721919" y="20949"/>
                  <a:pt x="3726901" y="18458"/>
                  <a:pt x="3730638" y="15967"/>
                </a:cubicBezTo>
                <a:cubicBezTo>
                  <a:pt x="3745585" y="23440"/>
                  <a:pt x="3760533" y="30913"/>
                  <a:pt x="3774235" y="37141"/>
                </a:cubicBezTo>
                <a:cubicBezTo>
                  <a:pt x="3792919" y="45860"/>
                  <a:pt x="3807867" y="53333"/>
                  <a:pt x="3824060" y="60806"/>
                </a:cubicBezTo>
                <a:cubicBezTo>
                  <a:pt x="3856446" y="75753"/>
                  <a:pt x="3887587" y="89454"/>
                  <a:pt x="3916237" y="103155"/>
                </a:cubicBezTo>
                <a:cubicBezTo>
                  <a:pt x="3842745" y="63298"/>
                  <a:pt x="4009659" y="146749"/>
                  <a:pt x="3957342" y="114365"/>
                </a:cubicBezTo>
                <a:lnTo>
                  <a:pt x="3898798" y="84472"/>
                </a:lnTo>
                <a:cubicBezTo>
                  <a:pt x="3872640" y="67034"/>
                  <a:pt x="3931184" y="94436"/>
                  <a:pt x="3964816" y="109383"/>
                </a:cubicBezTo>
                <a:cubicBezTo>
                  <a:pt x="4149169" y="211517"/>
                  <a:pt x="4492963" y="384648"/>
                  <a:pt x="4557735" y="423260"/>
                </a:cubicBezTo>
                <a:cubicBezTo>
                  <a:pt x="4520367" y="402086"/>
                  <a:pt x="4449366" y="368456"/>
                  <a:pt x="4414488" y="352264"/>
                </a:cubicBezTo>
                <a:lnTo>
                  <a:pt x="4500437" y="400840"/>
                </a:lnTo>
                <a:cubicBezTo>
                  <a:pt x="4429436" y="364719"/>
                  <a:pt x="4377119" y="329844"/>
                  <a:pt x="4271241" y="276286"/>
                </a:cubicBezTo>
                <a:cubicBezTo>
                  <a:pt x="4286188" y="289987"/>
                  <a:pt x="4206468" y="257603"/>
                  <a:pt x="4282452" y="303688"/>
                </a:cubicBezTo>
                <a:cubicBezTo>
                  <a:pt x="4480506" y="415786"/>
                  <a:pt x="4454348" y="378420"/>
                  <a:pt x="4696000" y="505466"/>
                </a:cubicBezTo>
                <a:cubicBezTo>
                  <a:pt x="4718422" y="515430"/>
                  <a:pt x="4641193" y="486782"/>
                  <a:pt x="4770738" y="550305"/>
                </a:cubicBezTo>
                <a:cubicBezTo>
                  <a:pt x="4936407" y="630020"/>
                  <a:pt x="5058478" y="681087"/>
                  <a:pt x="5063461" y="672368"/>
                </a:cubicBezTo>
                <a:cubicBezTo>
                  <a:pt x="4994951" y="638739"/>
                  <a:pt x="4855441" y="573970"/>
                  <a:pt x="4838002" y="556533"/>
                </a:cubicBezTo>
                <a:cubicBezTo>
                  <a:pt x="4907757" y="588917"/>
                  <a:pt x="5024846" y="648703"/>
                  <a:pt x="5033566" y="646212"/>
                </a:cubicBezTo>
                <a:cubicBezTo>
                  <a:pt x="5100829" y="691051"/>
                  <a:pt x="4904020" y="582689"/>
                  <a:pt x="4993705" y="637493"/>
                </a:cubicBezTo>
                <a:cubicBezTo>
                  <a:pt x="5041039" y="661158"/>
                  <a:pt x="5063461" y="669877"/>
                  <a:pt x="5085882" y="679841"/>
                </a:cubicBezTo>
                <a:cubicBezTo>
                  <a:pt x="5052250" y="666140"/>
                  <a:pt x="5125742" y="708489"/>
                  <a:pt x="5139444" y="717208"/>
                </a:cubicBezTo>
                <a:cubicBezTo>
                  <a:pt x="5295148" y="796922"/>
                  <a:pt x="5382342" y="846744"/>
                  <a:pt x="5548010" y="932687"/>
                </a:cubicBezTo>
                <a:cubicBezTo>
                  <a:pt x="5556730" y="938914"/>
                  <a:pt x="5572922" y="951370"/>
                  <a:pt x="5566694" y="951370"/>
                </a:cubicBezTo>
                <a:cubicBezTo>
                  <a:pt x="5650152" y="989981"/>
                  <a:pt x="5772223" y="1038558"/>
                  <a:pt x="5743574" y="1017383"/>
                </a:cubicBezTo>
                <a:cubicBezTo>
                  <a:pt x="5839487" y="1067205"/>
                  <a:pt x="5843224" y="1073433"/>
                  <a:pt x="5925436" y="1113290"/>
                </a:cubicBezTo>
                <a:cubicBezTo>
                  <a:pt x="5799627" y="1038558"/>
                  <a:pt x="5949102" y="1126991"/>
                  <a:pt x="5967786" y="1126991"/>
                </a:cubicBezTo>
                <a:cubicBezTo>
                  <a:pt x="6051244" y="1168094"/>
                  <a:pt x="5995190" y="1145674"/>
                  <a:pt x="6031314" y="1166848"/>
                </a:cubicBezTo>
                <a:cubicBezTo>
                  <a:pt x="6046262" y="1173076"/>
                  <a:pt x="6081139" y="1188023"/>
                  <a:pt x="6083630" y="1186777"/>
                </a:cubicBezTo>
                <a:cubicBezTo>
                  <a:pt x="6132210" y="1219161"/>
                  <a:pt x="5976506" y="1151902"/>
                  <a:pt x="6033805" y="1188023"/>
                </a:cubicBezTo>
                <a:cubicBezTo>
                  <a:pt x="6073665" y="1214179"/>
                  <a:pt x="6246808" y="1313822"/>
                  <a:pt x="6259264" y="1321296"/>
                </a:cubicBezTo>
                <a:cubicBezTo>
                  <a:pt x="6302861" y="1334997"/>
                  <a:pt x="6304106" y="1302613"/>
                  <a:pt x="6249299" y="1262755"/>
                </a:cubicBezTo>
                <a:cubicBezTo>
                  <a:pt x="6258018" y="1262755"/>
                  <a:pt x="6325282" y="1308840"/>
                  <a:pt x="6361406" y="1327523"/>
                </a:cubicBezTo>
                <a:cubicBezTo>
                  <a:pt x="6463547" y="1389800"/>
                  <a:pt x="6525828" y="1405993"/>
                  <a:pt x="6611776" y="1453323"/>
                </a:cubicBezTo>
                <a:lnTo>
                  <a:pt x="6543267" y="1423430"/>
                </a:lnTo>
                <a:cubicBezTo>
                  <a:pt x="6555724" y="1432149"/>
                  <a:pt x="6686514" y="1496917"/>
                  <a:pt x="6708936" y="1504390"/>
                </a:cubicBezTo>
                <a:cubicBezTo>
                  <a:pt x="6710182" y="1509373"/>
                  <a:pt x="6635444" y="1483216"/>
                  <a:pt x="6674058" y="1506881"/>
                </a:cubicBezTo>
                <a:cubicBezTo>
                  <a:pt x="6831008" y="1590333"/>
                  <a:pt x="6986711" y="1652610"/>
                  <a:pt x="6981728" y="1640154"/>
                </a:cubicBezTo>
                <a:lnTo>
                  <a:pt x="6735094" y="1524319"/>
                </a:lnTo>
                <a:cubicBezTo>
                  <a:pt x="6730112" y="1513109"/>
                  <a:pt x="6910728" y="1605279"/>
                  <a:pt x="6904500" y="1592824"/>
                </a:cubicBezTo>
                <a:lnTo>
                  <a:pt x="7124976" y="1709905"/>
                </a:lnTo>
                <a:cubicBezTo>
                  <a:pt x="7096326" y="1696204"/>
                  <a:pt x="7010378" y="1652610"/>
                  <a:pt x="7041518" y="1675030"/>
                </a:cubicBezTo>
                <a:cubicBezTo>
                  <a:pt x="7138678" y="1723606"/>
                  <a:pt x="7090098" y="1701186"/>
                  <a:pt x="7153625" y="1737307"/>
                </a:cubicBezTo>
                <a:cubicBezTo>
                  <a:pt x="7040273" y="1688731"/>
                  <a:pt x="6828516" y="1605279"/>
                  <a:pt x="6752532" y="1577877"/>
                </a:cubicBezTo>
                <a:lnTo>
                  <a:pt x="6869622" y="1632681"/>
                </a:lnTo>
                <a:lnTo>
                  <a:pt x="6895780" y="1651364"/>
                </a:lnTo>
                <a:cubicBezTo>
                  <a:pt x="7047746" y="1723606"/>
                  <a:pt x="7195976" y="1768445"/>
                  <a:pt x="7238328" y="1782146"/>
                </a:cubicBezTo>
                <a:cubicBezTo>
                  <a:pt x="7323030" y="1829477"/>
                  <a:pt x="7286908" y="1826986"/>
                  <a:pt x="7264486" y="1819513"/>
                </a:cubicBezTo>
                <a:cubicBezTo>
                  <a:pt x="7305592" y="1840687"/>
                  <a:pt x="7337978" y="1854388"/>
                  <a:pt x="7364136" y="1866843"/>
                </a:cubicBezTo>
                <a:cubicBezTo>
                  <a:pt x="7376592" y="1873071"/>
                  <a:pt x="7389049" y="1878053"/>
                  <a:pt x="7400260" y="1883035"/>
                </a:cubicBezTo>
                <a:cubicBezTo>
                  <a:pt x="7415207" y="1889263"/>
                  <a:pt x="7427664" y="1894245"/>
                  <a:pt x="7441366" y="1899227"/>
                </a:cubicBezTo>
                <a:cubicBezTo>
                  <a:pt x="7442611" y="1912928"/>
                  <a:pt x="7443856" y="1927875"/>
                  <a:pt x="7445102" y="1942821"/>
                </a:cubicBezTo>
                <a:cubicBezTo>
                  <a:pt x="7446348" y="1956522"/>
                  <a:pt x="7447594" y="1970223"/>
                  <a:pt x="7447594" y="1985170"/>
                </a:cubicBezTo>
                <a:cubicBezTo>
                  <a:pt x="7450084" y="2015063"/>
                  <a:pt x="7451330" y="2051183"/>
                  <a:pt x="7450084" y="2099760"/>
                </a:cubicBezTo>
                <a:lnTo>
                  <a:pt x="7453822" y="2028764"/>
                </a:lnTo>
                <a:cubicBezTo>
                  <a:pt x="7455067" y="2073603"/>
                  <a:pt x="7452576" y="2238015"/>
                  <a:pt x="7455067" y="2220577"/>
                </a:cubicBezTo>
                <a:cubicBezTo>
                  <a:pt x="7451330" y="2259189"/>
                  <a:pt x="7441366" y="2292819"/>
                  <a:pt x="7438874" y="2250470"/>
                </a:cubicBezTo>
                <a:lnTo>
                  <a:pt x="7453822" y="2421109"/>
                </a:lnTo>
                <a:cubicBezTo>
                  <a:pt x="7451330" y="2396199"/>
                  <a:pt x="7440120" y="2412391"/>
                  <a:pt x="7437628" y="2401181"/>
                </a:cubicBezTo>
                <a:cubicBezTo>
                  <a:pt x="7436383" y="2469686"/>
                  <a:pt x="7451330" y="2518262"/>
                  <a:pt x="7453822" y="2474668"/>
                </a:cubicBezTo>
                <a:cubicBezTo>
                  <a:pt x="7445102" y="2606695"/>
                  <a:pt x="7448839" y="2573066"/>
                  <a:pt x="7438874" y="2681428"/>
                </a:cubicBezTo>
                <a:cubicBezTo>
                  <a:pt x="7440120" y="2720040"/>
                  <a:pt x="7451330" y="2677691"/>
                  <a:pt x="7453822" y="2649044"/>
                </a:cubicBezTo>
                <a:cubicBezTo>
                  <a:pt x="7456313" y="2738723"/>
                  <a:pt x="7455067" y="2789790"/>
                  <a:pt x="7453822" y="2832138"/>
                </a:cubicBezTo>
                <a:cubicBezTo>
                  <a:pt x="7448839" y="2685164"/>
                  <a:pt x="7426418" y="2792281"/>
                  <a:pt x="7416452" y="2764879"/>
                </a:cubicBezTo>
                <a:lnTo>
                  <a:pt x="7453822" y="3081247"/>
                </a:lnTo>
                <a:cubicBezTo>
                  <a:pt x="7451330" y="3070037"/>
                  <a:pt x="7440120" y="3045126"/>
                  <a:pt x="7438874" y="3046372"/>
                </a:cubicBezTo>
                <a:cubicBezTo>
                  <a:pt x="7448839" y="3073774"/>
                  <a:pt x="7450084" y="3436226"/>
                  <a:pt x="7448839" y="3613093"/>
                </a:cubicBezTo>
                <a:lnTo>
                  <a:pt x="7448839" y="3586937"/>
                </a:lnTo>
                <a:cubicBezTo>
                  <a:pt x="7445102" y="3549571"/>
                  <a:pt x="7441366" y="3702772"/>
                  <a:pt x="7446348" y="3765050"/>
                </a:cubicBezTo>
                <a:cubicBezTo>
                  <a:pt x="7443856" y="3755085"/>
                  <a:pt x="7443856" y="3740139"/>
                  <a:pt x="7443856" y="3713982"/>
                </a:cubicBezTo>
                <a:cubicBezTo>
                  <a:pt x="7436383" y="3832309"/>
                  <a:pt x="7461296" y="3867184"/>
                  <a:pt x="7451330" y="3988002"/>
                </a:cubicBezTo>
                <a:cubicBezTo>
                  <a:pt x="7451330" y="3878394"/>
                  <a:pt x="7447594" y="3857220"/>
                  <a:pt x="7443856" y="3862202"/>
                </a:cubicBezTo>
                <a:cubicBezTo>
                  <a:pt x="7447594" y="3951881"/>
                  <a:pt x="7443856" y="4159886"/>
                  <a:pt x="7455067" y="4116292"/>
                </a:cubicBezTo>
                <a:cubicBezTo>
                  <a:pt x="7453822" y="4173587"/>
                  <a:pt x="7455067" y="4225900"/>
                  <a:pt x="7448839" y="4220918"/>
                </a:cubicBezTo>
                <a:lnTo>
                  <a:pt x="7456313" y="4441379"/>
                </a:lnTo>
                <a:cubicBezTo>
                  <a:pt x="7455067" y="4423941"/>
                  <a:pt x="7451330" y="4410241"/>
                  <a:pt x="7450084" y="4475009"/>
                </a:cubicBezTo>
                <a:cubicBezTo>
                  <a:pt x="7451330" y="4351700"/>
                  <a:pt x="7440120" y="4232128"/>
                  <a:pt x="7447594" y="4167359"/>
                </a:cubicBezTo>
                <a:cubicBezTo>
                  <a:pt x="7440120" y="4163623"/>
                  <a:pt x="7435137" y="4210953"/>
                  <a:pt x="7430154" y="4151167"/>
                </a:cubicBezTo>
                <a:cubicBezTo>
                  <a:pt x="7433892" y="4389066"/>
                  <a:pt x="7446348" y="4519848"/>
                  <a:pt x="7455067" y="4670559"/>
                </a:cubicBezTo>
                <a:lnTo>
                  <a:pt x="7450084" y="4879810"/>
                </a:lnTo>
                <a:lnTo>
                  <a:pt x="7453822" y="4888529"/>
                </a:lnTo>
                <a:lnTo>
                  <a:pt x="7445102" y="4925895"/>
                </a:lnTo>
                <a:cubicBezTo>
                  <a:pt x="7446348" y="4952051"/>
                  <a:pt x="7448839" y="4968243"/>
                  <a:pt x="7447594" y="4973225"/>
                </a:cubicBezTo>
                <a:cubicBezTo>
                  <a:pt x="7447594" y="4978207"/>
                  <a:pt x="7446348" y="4971980"/>
                  <a:pt x="7443856" y="4962015"/>
                </a:cubicBezTo>
                <a:cubicBezTo>
                  <a:pt x="7444479" y="4972602"/>
                  <a:pt x="7445102" y="4983190"/>
                  <a:pt x="7445569" y="4992376"/>
                </a:cubicBezTo>
                <a:lnTo>
                  <a:pt x="7446247" y="5011483"/>
                </a:lnTo>
                <a:lnTo>
                  <a:pt x="7448578" y="5008153"/>
                </a:lnTo>
                <a:cubicBezTo>
                  <a:pt x="7449265" y="5006191"/>
                  <a:pt x="7449723" y="5003248"/>
                  <a:pt x="7449723" y="4998671"/>
                </a:cubicBezTo>
                <a:cubicBezTo>
                  <a:pt x="7449723" y="5011750"/>
                  <a:pt x="7449265" y="5017963"/>
                  <a:pt x="7448578" y="5019434"/>
                </a:cubicBezTo>
                <a:lnTo>
                  <a:pt x="7446280" y="5012423"/>
                </a:lnTo>
                <a:lnTo>
                  <a:pt x="7446348" y="5014329"/>
                </a:lnTo>
                <a:cubicBezTo>
                  <a:pt x="7441366" y="5023047"/>
                  <a:pt x="7436383" y="4985681"/>
                  <a:pt x="7431400" y="4945823"/>
                </a:cubicBezTo>
                <a:cubicBezTo>
                  <a:pt x="7432646" y="4927141"/>
                  <a:pt x="7435137" y="4907211"/>
                  <a:pt x="7436383" y="4888529"/>
                </a:cubicBezTo>
                <a:cubicBezTo>
                  <a:pt x="7432646" y="4847425"/>
                  <a:pt x="7427664" y="4817533"/>
                  <a:pt x="7425172" y="4874827"/>
                </a:cubicBezTo>
                <a:cubicBezTo>
                  <a:pt x="7425172" y="4882301"/>
                  <a:pt x="7425172" y="4893511"/>
                  <a:pt x="7426418" y="4903475"/>
                </a:cubicBezTo>
                <a:cubicBezTo>
                  <a:pt x="7422681" y="4877319"/>
                  <a:pt x="7420190" y="4861127"/>
                  <a:pt x="7418944" y="4881055"/>
                </a:cubicBezTo>
                <a:lnTo>
                  <a:pt x="7422681" y="5041731"/>
                </a:lnTo>
                <a:cubicBezTo>
                  <a:pt x="7425172" y="5023047"/>
                  <a:pt x="7426418" y="4995645"/>
                  <a:pt x="7430154" y="4964507"/>
                </a:cubicBezTo>
                <a:cubicBezTo>
                  <a:pt x="7435137" y="5064150"/>
                  <a:pt x="7442611" y="5179985"/>
                  <a:pt x="7448839" y="5089061"/>
                </a:cubicBezTo>
                <a:lnTo>
                  <a:pt x="7443856" y="5211124"/>
                </a:lnTo>
                <a:cubicBezTo>
                  <a:pt x="7452576" y="5355607"/>
                  <a:pt x="7451330" y="5330696"/>
                  <a:pt x="7457558" y="5505072"/>
                </a:cubicBezTo>
                <a:cubicBezTo>
                  <a:pt x="7453822" y="5515037"/>
                  <a:pt x="7451330" y="5467705"/>
                  <a:pt x="7448839" y="5498845"/>
                </a:cubicBezTo>
                <a:cubicBezTo>
                  <a:pt x="7451330" y="5534965"/>
                  <a:pt x="7452576" y="5574823"/>
                  <a:pt x="7451330" y="5614679"/>
                </a:cubicBezTo>
                <a:cubicBezTo>
                  <a:pt x="7451330" y="5635854"/>
                  <a:pt x="7450084" y="5655783"/>
                  <a:pt x="7448839" y="5674466"/>
                </a:cubicBezTo>
                <a:cubicBezTo>
                  <a:pt x="7448839" y="5696885"/>
                  <a:pt x="7447594" y="5720551"/>
                  <a:pt x="7447594" y="5740479"/>
                </a:cubicBezTo>
                <a:cubicBezTo>
                  <a:pt x="7418944" y="5754181"/>
                  <a:pt x="7392786" y="5766636"/>
                  <a:pt x="7374102" y="5775355"/>
                </a:cubicBezTo>
                <a:cubicBezTo>
                  <a:pt x="7356662" y="5784073"/>
                  <a:pt x="7345452" y="5791547"/>
                  <a:pt x="7340470" y="5795283"/>
                </a:cubicBezTo>
                <a:cubicBezTo>
                  <a:pt x="7249538" y="5845105"/>
                  <a:pt x="7305592" y="5822685"/>
                  <a:pt x="7249538" y="5853824"/>
                </a:cubicBezTo>
                <a:cubicBezTo>
                  <a:pt x="7252030" y="5852579"/>
                  <a:pt x="7255766" y="5847596"/>
                  <a:pt x="7238328" y="5855069"/>
                </a:cubicBezTo>
                <a:lnTo>
                  <a:pt x="7173555" y="5897418"/>
                </a:lnTo>
                <a:cubicBezTo>
                  <a:pt x="7143660" y="5909873"/>
                  <a:pt x="7233346" y="5860051"/>
                  <a:pt x="7154870" y="5898663"/>
                </a:cubicBezTo>
                <a:cubicBezTo>
                  <a:pt x="7024080" y="5972151"/>
                  <a:pt x="6948096" y="6014499"/>
                  <a:pt x="6834744" y="6069303"/>
                </a:cubicBezTo>
                <a:cubicBezTo>
                  <a:pt x="6676550" y="6152754"/>
                  <a:pt x="6908236" y="6046883"/>
                  <a:pt x="6774954" y="6114142"/>
                </a:cubicBezTo>
                <a:cubicBezTo>
                  <a:pt x="6752532" y="6119125"/>
                  <a:pt x="6732602" y="6122861"/>
                  <a:pt x="6647900" y="6166455"/>
                </a:cubicBezTo>
                <a:cubicBezTo>
                  <a:pt x="6605548" y="6191366"/>
                  <a:pt x="6613022" y="6192611"/>
                  <a:pt x="6539530" y="6232469"/>
                </a:cubicBezTo>
                <a:lnTo>
                  <a:pt x="6540776" y="6222505"/>
                </a:lnTo>
                <a:cubicBezTo>
                  <a:pt x="6471020" y="6259871"/>
                  <a:pt x="6416213" y="6289763"/>
                  <a:pt x="6413722" y="6283536"/>
                </a:cubicBezTo>
                <a:cubicBezTo>
                  <a:pt x="6357668" y="6317165"/>
                  <a:pt x="6319054" y="6335849"/>
                  <a:pt x="6289159" y="6349549"/>
                </a:cubicBezTo>
                <a:lnTo>
                  <a:pt x="6280913" y="6354649"/>
                </a:lnTo>
                <a:lnTo>
                  <a:pt x="6255917" y="6365975"/>
                </a:lnTo>
                <a:cubicBezTo>
                  <a:pt x="6228590" y="6378353"/>
                  <a:pt x="6210372" y="6387228"/>
                  <a:pt x="6190754" y="6403108"/>
                </a:cubicBezTo>
                <a:cubicBezTo>
                  <a:pt x="6205702" y="6398438"/>
                  <a:pt x="6237466" y="6379754"/>
                  <a:pt x="6263449" y="6364924"/>
                </a:cubicBezTo>
                <a:lnTo>
                  <a:pt x="6271709" y="6360341"/>
                </a:lnTo>
                <a:lnTo>
                  <a:pt x="6263166" y="6365624"/>
                </a:lnTo>
                <a:cubicBezTo>
                  <a:pt x="6230264" y="6389329"/>
                  <a:pt x="6377132" y="6323394"/>
                  <a:pt x="6400020" y="6314675"/>
                </a:cubicBezTo>
                <a:cubicBezTo>
                  <a:pt x="6292896" y="6363251"/>
                  <a:pt x="6224386" y="6403108"/>
                  <a:pt x="6159614" y="6425528"/>
                </a:cubicBezTo>
                <a:lnTo>
                  <a:pt x="6250544" y="6375706"/>
                </a:lnTo>
                <a:cubicBezTo>
                  <a:pt x="6051244" y="6467876"/>
                  <a:pt x="6071174" y="6481577"/>
                  <a:pt x="5972769" y="6512715"/>
                </a:cubicBezTo>
                <a:cubicBezTo>
                  <a:pt x="6040033" y="6479086"/>
                  <a:pt x="6118508" y="6434247"/>
                  <a:pt x="6076156" y="6450439"/>
                </a:cubicBezTo>
                <a:lnTo>
                  <a:pt x="5981488" y="6503997"/>
                </a:lnTo>
                <a:cubicBezTo>
                  <a:pt x="5969032" y="6508979"/>
                  <a:pt x="6036296" y="6474104"/>
                  <a:pt x="5990208" y="6495278"/>
                </a:cubicBezTo>
                <a:cubicBezTo>
                  <a:pt x="5962804" y="6511470"/>
                  <a:pt x="5909242" y="6543855"/>
                  <a:pt x="5884330" y="6560047"/>
                </a:cubicBezTo>
                <a:lnTo>
                  <a:pt x="5886821" y="6557555"/>
                </a:lnTo>
                <a:lnTo>
                  <a:pt x="5732194" y="6638701"/>
                </a:lnTo>
                <a:lnTo>
                  <a:pt x="5740615" y="6633533"/>
                </a:lnTo>
                <a:cubicBezTo>
                  <a:pt x="5742328" y="6631976"/>
                  <a:pt x="5735477" y="6634778"/>
                  <a:pt x="5718661" y="6643497"/>
                </a:cubicBezTo>
                <a:lnTo>
                  <a:pt x="5606554" y="6705775"/>
                </a:lnTo>
                <a:cubicBezTo>
                  <a:pt x="5638941" y="6685846"/>
                  <a:pt x="5602818" y="6703283"/>
                  <a:pt x="5550501" y="6728195"/>
                </a:cubicBezTo>
                <a:cubicBezTo>
                  <a:pt x="5402272" y="6802927"/>
                  <a:pt x="5440886" y="6805418"/>
                  <a:pt x="5322551" y="6857731"/>
                </a:cubicBezTo>
                <a:cubicBezTo>
                  <a:pt x="5338745" y="6849012"/>
                  <a:pt x="5341236" y="6846521"/>
                  <a:pt x="5358675" y="6837802"/>
                </a:cubicBezTo>
                <a:lnTo>
                  <a:pt x="5297639" y="6865204"/>
                </a:lnTo>
                <a:cubicBezTo>
                  <a:pt x="5292656" y="6887624"/>
                  <a:pt x="4951354" y="7047053"/>
                  <a:pt x="4946372" y="7068227"/>
                </a:cubicBezTo>
                <a:cubicBezTo>
                  <a:pt x="4859178" y="7105594"/>
                  <a:pt x="4938898" y="7068227"/>
                  <a:pt x="5043531" y="7004705"/>
                </a:cubicBezTo>
                <a:lnTo>
                  <a:pt x="4951354" y="7047053"/>
                </a:lnTo>
                <a:cubicBezTo>
                  <a:pt x="4986232" y="7027125"/>
                  <a:pt x="5017372" y="7013423"/>
                  <a:pt x="5055987" y="6991004"/>
                </a:cubicBezTo>
                <a:cubicBezTo>
                  <a:pt x="4936407" y="7045808"/>
                  <a:pt x="4829282" y="7110576"/>
                  <a:pt x="4768247" y="7147943"/>
                </a:cubicBezTo>
                <a:cubicBezTo>
                  <a:pt x="4722158" y="7167871"/>
                  <a:pt x="4796896" y="7118049"/>
                  <a:pt x="4671088" y="7186554"/>
                </a:cubicBezTo>
                <a:cubicBezTo>
                  <a:pt x="4491717" y="7282461"/>
                  <a:pt x="4710948" y="7179081"/>
                  <a:pt x="4602578" y="7237621"/>
                </a:cubicBezTo>
                <a:lnTo>
                  <a:pt x="4520367" y="7270005"/>
                </a:lnTo>
                <a:cubicBezTo>
                  <a:pt x="4384593" y="7348475"/>
                  <a:pt x="4278715" y="7395805"/>
                  <a:pt x="4161625" y="7455591"/>
                </a:cubicBezTo>
                <a:cubicBezTo>
                  <a:pt x="4135467" y="7470537"/>
                  <a:pt x="4123011" y="7478011"/>
                  <a:pt x="4116783" y="7481747"/>
                </a:cubicBezTo>
                <a:cubicBezTo>
                  <a:pt x="4054501" y="7511641"/>
                  <a:pt x="3989729" y="7547761"/>
                  <a:pt x="3929939" y="7581391"/>
                </a:cubicBezTo>
                <a:cubicBezTo>
                  <a:pt x="3900043" y="7597583"/>
                  <a:pt x="3870148" y="7613775"/>
                  <a:pt x="3842745" y="7628721"/>
                </a:cubicBezTo>
                <a:cubicBezTo>
                  <a:pt x="3829043" y="7636195"/>
                  <a:pt x="3815341" y="7643668"/>
                  <a:pt x="3802884" y="7651141"/>
                </a:cubicBezTo>
                <a:cubicBezTo>
                  <a:pt x="3795411" y="7654878"/>
                  <a:pt x="3790428" y="7657369"/>
                  <a:pt x="3784200" y="7659860"/>
                </a:cubicBezTo>
                <a:cubicBezTo>
                  <a:pt x="3775481" y="7664843"/>
                  <a:pt x="3768007" y="7668579"/>
                  <a:pt x="3760533" y="7672315"/>
                </a:cubicBezTo>
                <a:cubicBezTo>
                  <a:pt x="3777972" y="7662351"/>
                  <a:pt x="3758042" y="7671070"/>
                  <a:pt x="3730638" y="7683525"/>
                </a:cubicBezTo>
                <a:cubicBezTo>
                  <a:pt x="3723164" y="7679789"/>
                  <a:pt x="3714445" y="7674807"/>
                  <a:pt x="3705725" y="7669825"/>
                </a:cubicBezTo>
                <a:cubicBezTo>
                  <a:pt x="3701988" y="7667333"/>
                  <a:pt x="3698252" y="7664843"/>
                  <a:pt x="3693269" y="7662351"/>
                </a:cubicBezTo>
                <a:cubicBezTo>
                  <a:pt x="3690778" y="7661105"/>
                  <a:pt x="3688287" y="7659860"/>
                  <a:pt x="3685795" y="7658615"/>
                </a:cubicBezTo>
                <a:cubicBezTo>
                  <a:pt x="3677076" y="7652387"/>
                  <a:pt x="3669602" y="7648651"/>
                  <a:pt x="3667111" y="7646159"/>
                </a:cubicBezTo>
                <a:lnTo>
                  <a:pt x="3495214" y="7563953"/>
                </a:lnTo>
                <a:cubicBezTo>
                  <a:pt x="3571197" y="7600074"/>
                  <a:pt x="3571197" y="7593847"/>
                  <a:pt x="3586145" y="7596337"/>
                </a:cubicBezTo>
                <a:cubicBezTo>
                  <a:pt x="3533829" y="7570181"/>
                  <a:pt x="3507670" y="7558971"/>
                  <a:pt x="3470302" y="7541533"/>
                </a:cubicBezTo>
                <a:cubicBezTo>
                  <a:pt x="3493969" y="7550253"/>
                  <a:pt x="3516390" y="7560217"/>
                  <a:pt x="3490232" y="7544025"/>
                </a:cubicBezTo>
                <a:lnTo>
                  <a:pt x="3308370" y="7459328"/>
                </a:lnTo>
                <a:cubicBezTo>
                  <a:pt x="3318335" y="7465555"/>
                  <a:pt x="3339511" y="7476765"/>
                  <a:pt x="3355704" y="7485484"/>
                </a:cubicBezTo>
                <a:cubicBezTo>
                  <a:pt x="3312107" y="7463065"/>
                  <a:pt x="3213702" y="7416979"/>
                  <a:pt x="3152666" y="7379613"/>
                </a:cubicBezTo>
                <a:cubicBezTo>
                  <a:pt x="3158894" y="7380859"/>
                  <a:pt x="3181316" y="7390823"/>
                  <a:pt x="3187544" y="7392069"/>
                </a:cubicBezTo>
                <a:cubicBezTo>
                  <a:pt x="3238615" y="7424453"/>
                  <a:pt x="3271001" y="7435663"/>
                  <a:pt x="3299650" y="7446873"/>
                </a:cubicBezTo>
                <a:cubicBezTo>
                  <a:pt x="3177579" y="7384595"/>
                  <a:pt x="3271001" y="7429435"/>
                  <a:pt x="3213702" y="7395805"/>
                </a:cubicBezTo>
                <a:cubicBezTo>
                  <a:pt x="3127754" y="7350965"/>
                  <a:pt x="3087894" y="7338510"/>
                  <a:pt x="3109069" y="7354703"/>
                </a:cubicBezTo>
                <a:cubicBezTo>
                  <a:pt x="3011910" y="7302389"/>
                  <a:pt x="2982015" y="7284952"/>
                  <a:pt x="2879874" y="7238867"/>
                </a:cubicBezTo>
                <a:lnTo>
                  <a:pt x="2902295" y="7242603"/>
                </a:lnTo>
                <a:lnTo>
                  <a:pt x="2808873" y="7196519"/>
                </a:lnTo>
                <a:lnTo>
                  <a:pt x="2887347" y="7227657"/>
                </a:lnTo>
                <a:cubicBezTo>
                  <a:pt x="2714205" y="7132996"/>
                  <a:pt x="2849979" y="7221429"/>
                  <a:pt x="2656906" y="7116803"/>
                </a:cubicBezTo>
                <a:lnTo>
                  <a:pt x="2659397" y="7111821"/>
                </a:lnTo>
                <a:cubicBezTo>
                  <a:pt x="2583414" y="7074455"/>
                  <a:pt x="2552273" y="7070719"/>
                  <a:pt x="2497466" y="7034598"/>
                </a:cubicBezTo>
                <a:cubicBezTo>
                  <a:pt x="2422728" y="6999723"/>
                  <a:pt x="2618292" y="7105594"/>
                  <a:pt x="2447641" y="7019651"/>
                </a:cubicBezTo>
                <a:cubicBezTo>
                  <a:pt x="2417745" y="6999723"/>
                  <a:pt x="2354218" y="6964847"/>
                  <a:pt x="2305639" y="6938691"/>
                </a:cubicBezTo>
                <a:cubicBezTo>
                  <a:pt x="2249586" y="6912535"/>
                  <a:pt x="2344253" y="6966093"/>
                  <a:pt x="2379131" y="6983531"/>
                </a:cubicBezTo>
                <a:cubicBezTo>
                  <a:pt x="2118795" y="6852749"/>
                  <a:pt x="2228410" y="6881396"/>
                  <a:pt x="1994232" y="6769297"/>
                </a:cubicBezTo>
                <a:cubicBezTo>
                  <a:pt x="2042500" y="6797322"/>
                  <a:pt x="2002698" y="6781558"/>
                  <a:pt x="2011676" y="6789209"/>
                </a:cubicBezTo>
                <a:lnTo>
                  <a:pt x="2018988" y="6793915"/>
                </a:lnTo>
                <a:lnTo>
                  <a:pt x="1978039" y="6771945"/>
                </a:lnTo>
                <a:cubicBezTo>
                  <a:pt x="1934442" y="6747501"/>
                  <a:pt x="1890222" y="6723213"/>
                  <a:pt x="1842265" y="6702038"/>
                </a:cubicBezTo>
                <a:lnTo>
                  <a:pt x="1905792" y="6726949"/>
                </a:lnTo>
                <a:cubicBezTo>
                  <a:pt x="1873406" y="6709511"/>
                  <a:pt x="1833546" y="6690829"/>
                  <a:pt x="1814861" y="6683355"/>
                </a:cubicBezTo>
                <a:lnTo>
                  <a:pt x="1824826" y="6682109"/>
                </a:lnTo>
                <a:cubicBezTo>
                  <a:pt x="1705246" y="6632288"/>
                  <a:pt x="1614315" y="6566274"/>
                  <a:pt x="1539577" y="6543855"/>
                </a:cubicBezTo>
                <a:cubicBezTo>
                  <a:pt x="1591894" y="6558801"/>
                  <a:pt x="1453629" y="6499015"/>
                  <a:pt x="1410032" y="6472859"/>
                </a:cubicBezTo>
                <a:cubicBezTo>
                  <a:pt x="1507191" y="6513961"/>
                  <a:pt x="1680333" y="6612359"/>
                  <a:pt x="1697772" y="6611113"/>
                </a:cubicBezTo>
                <a:cubicBezTo>
                  <a:pt x="1655421" y="6584957"/>
                  <a:pt x="1613069" y="6568765"/>
                  <a:pt x="1571964" y="6543855"/>
                </a:cubicBezTo>
                <a:cubicBezTo>
                  <a:pt x="1603104" y="6557555"/>
                  <a:pt x="1646701" y="6578729"/>
                  <a:pt x="1660403" y="6582466"/>
                </a:cubicBezTo>
                <a:cubicBezTo>
                  <a:pt x="1517156" y="6502751"/>
                  <a:pt x="1428716" y="6469121"/>
                  <a:pt x="1339031" y="6426773"/>
                </a:cubicBezTo>
                <a:lnTo>
                  <a:pt x="1495980" y="6505243"/>
                </a:lnTo>
                <a:cubicBezTo>
                  <a:pt x="1478542" y="6506488"/>
                  <a:pt x="1424980" y="6470367"/>
                  <a:pt x="1377646" y="6454175"/>
                </a:cubicBezTo>
                <a:cubicBezTo>
                  <a:pt x="1301663" y="6409335"/>
                  <a:pt x="1238136" y="6385671"/>
                  <a:pt x="1175855" y="6349549"/>
                </a:cubicBezTo>
                <a:cubicBezTo>
                  <a:pt x="1192047" y="6358269"/>
                  <a:pt x="1193293" y="6358269"/>
                  <a:pt x="1210732" y="6365741"/>
                </a:cubicBezTo>
                <a:cubicBezTo>
                  <a:pt x="1040081" y="6278554"/>
                  <a:pt x="1001466" y="6239942"/>
                  <a:pt x="934203" y="6205067"/>
                </a:cubicBezTo>
                <a:cubicBezTo>
                  <a:pt x="868184" y="6168946"/>
                  <a:pt x="739884" y="6109160"/>
                  <a:pt x="783481" y="6136562"/>
                </a:cubicBezTo>
                <a:cubicBezTo>
                  <a:pt x="728674" y="6111651"/>
                  <a:pt x="1010186" y="6249907"/>
                  <a:pt x="906799" y="6211295"/>
                </a:cubicBezTo>
                <a:cubicBezTo>
                  <a:pt x="817113" y="6147772"/>
                  <a:pt x="705007" y="6114142"/>
                  <a:pt x="499478" y="5995815"/>
                </a:cubicBezTo>
                <a:cubicBezTo>
                  <a:pt x="594146" y="6038164"/>
                  <a:pt x="448407" y="5959695"/>
                  <a:pt x="533110" y="5998307"/>
                </a:cubicBezTo>
                <a:cubicBezTo>
                  <a:pt x="432215" y="5948485"/>
                  <a:pt x="425986" y="5948485"/>
                  <a:pt x="379898" y="5928557"/>
                </a:cubicBezTo>
                <a:lnTo>
                  <a:pt x="352494" y="5908627"/>
                </a:lnTo>
                <a:cubicBezTo>
                  <a:pt x="215475" y="5850087"/>
                  <a:pt x="317616" y="5901155"/>
                  <a:pt x="114579" y="5802757"/>
                </a:cubicBezTo>
                <a:cubicBezTo>
                  <a:pt x="183089" y="5833895"/>
                  <a:pt x="38595" y="5755426"/>
                  <a:pt x="90912" y="5779091"/>
                </a:cubicBezTo>
                <a:cubicBezTo>
                  <a:pt x="79702" y="5772863"/>
                  <a:pt x="68491" y="5767881"/>
                  <a:pt x="57280" y="5761653"/>
                </a:cubicBezTo>
                <a:cubicBezTo>
                  <a:pt x="43578" y="5754181"/>
                  <a:pt x="28631" y="5747953"/>
                  <a:pt x="14928" y="5740479"/>
                </a:cubicBezTo>
                <a:cubicBezTo>
                  <a:pt x="14928" y="5728024"/>
                  <a:pt x="14928" y="5716814"/>
                  <a:pt x="14928" y="5704359"/>
                </a:cubicBezTo>
                <a:cubicBezTo>
                  <a:pt x="14928" y="5696885"/>
                  <a:pt x="14928" y="5688167"/>
                  <a:pt x="13683" y="5679448"/>
                </a:cubicBezTo>
                <a:cubicBezTo>
                  <a:pt x="13683" y="5663256"/>
                  <a:pt x="12437" y="5648309"/>
                  <a:pt x="12437" y="5634609"/>
                </a:cubicBezTo>
                <a:lnTo>
                  <a:pt x="12437" y="5643327"/>
                </a:lnTo>
                <a:cubicBezTo>
                  <a:pt x="9946" y="5416639"/>
                  <a:pt x="18665" y="5457741"/>
                  <a:pt x="12437" y="5250981"/>
                </a:cubicBezTo>
                <a:lnTo>
                  <a:pt x="11192" y="5272155"/>
                </a:lnTo>
                <a:cubicBezTo>
                  <a:pt x="3718" y="5000627"/>
                  <a:pt x="7455" y="4658103"/>
                  <a:pt x="4964" y="4377856"/>
                </a:cubicBezTo>
                <a:lnTo>
                  <a:pt x="1226" y="4477499"/>
                </a:lnTo>
                <a:cubicBezTo>
                  <a:pt x="3718" y="4446361"/>
                  <a:pt x="-2511" y="4288177"/>
                  <a:pt x="1226" y="4200989"/>
                </a:cubicBezTo>
                <a:cubicBezTo>
                  <a:pt x="2472" y="4218427"/>
                  <a:pt x="3718" y="4248320"/>
                  <a:pt x="3718" y="4264512"/>
                </a:cubicBezTo>
                <a:cubicBezTo>
                  <a:pt x="6209" y="4262021"/>
                  <a:pt x="11192" y="4228391"/>
                  <a:pt x="11192" y="4161132"/>
                </a:cubicBezTo>
                <a:lnTo>
                  <a:pt x="7455" y="4134975"/>
                </a:lnTo>
                <a:lnTo>
                  <a:pt x="11192" y="4107573"/>
                </a:lnTo>
                <a:cubicBezTo>
                  <a:pt x="11192" y="4005439"/>
                  <a:pt x="3718" y="4137467"/>
                  <a:pt x="3718" y="4035332"/>
                </a:cubicBezTo>
                <a:cubicBezTo>
                  <a:pt x="17420" y="3975546"/>
                  <a:pt x="4964" y="3593165"/>
                  <a:pt x="17420" y="3504731"/>
                </a:cubicBezTo>
                <a:cubicBezTo>
                  <a:pt x="7455" y="3434981"/>
                  <a:pt x="16174" y="3699036"/>
                  <a:pt x="7455" y="3621812"/>
                </a:cubicBezTo>
                <a:cubicBezTo>
                  <a:pt x="8700" y="3591919"/>
                  <a:pt x="11192" y="3576973"/>
                  <a:pt x="11192" y="3510959"/>
                </a:cubicBezTo>
                <a:lnTo>
                  <a:pt x="4964" y="3533379"/>
                </a:lnTo>
                <a:cubicBezTo>
                  <a:pt x="8700" y="3221993"/>
                  <a:pt x="13683" y="3103667"/>
                  <a:pt x="12437" y="2827156"/>
                </a:cubicBezTo>
                <a:lnTo>
                  <a:pt x="13683" y="2838366"/>
                </a:lnTo>
                <a:cubicBezTo>
                  <a:pt x="16174" y="2739968"/>
                  <a:pt x="14928" y="2687655"/>
                  <a:pt x="9946" y="2642816"/>
                </a:cubicBezTo>
                <a:cubicBezTo>
                  <a:pt x="12437" y="2622887"/>
                  <a:pt x="14928" y="2693883"/>
                  <a:pt x="17420" y="2655271"/>
                </a:cubicBezTo>
                <a:cubicBezTo>
                  <a:pt x="1226" y="2483387"/>
                  <a:pt x="28631" y="2310256"/>
                  <a:pt x="17420" y="2204385"/>
                </a:cubicBezTo>
                <a:cubicBezTo>
                  <a:pt x="29876" y="2218086"/>
                  <a:pt x="41086" y="1991397"/>
                  <a:pt x="49806" y="2086059"/>
                </a:cubicBezTo>
                <a:lnTo>
                  <a:pt x="48560" y="2015063"/>
                </a:lnTo>
                <a:cubicBezTo>
                  <a:pt x="57280" y="2038728"/>
                  <a:pt x="49806" y="2238015"/>
                  <a:pt x="58526" y="2277872"/>
                </a:cubicBezTo>
                <a:lnTo>
                  <a:pt x="49806" y="2503315"/>
                </a:lnTo>
                <a:cubicBezTo>
                  <a:pt x="52297" y="2497088"/>
                  <a:pt x="57280" y="2533208"/>
                  <a:pt x="58526" y="2497088"/>
                </a:cubicBezTo>
                <a:cubicBezTo>
                  <a:pt x="58526" y="2551891"/>
                  <a:pt x="58526" y="2599222"/>
                  <a:pt x="62263" y="2528226"/>
                </a:cubicBezTo>
                <a:cubicBezTo>
                  <a:pt x="42332" y="3062564"/>
                  <a:pt x="62263" y="3613093"/>
                  <a:pt x="51052" y="4139958"/>
                </a:cubicBezTo>
                <a:cubicBezTo>
                  <a:pt x="52297" y="4174833"/>
                  <a:pt x="54789" y="4154904"/>
                  <a:pt x="56035" y="4141203"/>
                </a:cubicBezTo>
                <a:cubicBezTo>
                  <a:pt x="48560" y="4238355"/>
                  <a:pt x="61017" y="4234619"/>
                  <a:pt x="62263" y="4286931"/>
                </a:cubicBezTo>
                <a:lnTo>
                  <a:pt x="49806" y="4430169"/>
                </a:lnTo>
                <a:cubicBezTo>
                  <a:pt x="53543" y="4487464"/>
                  <a:pt x="57280" y="4442625"/>
                  <a:pt x="59771" y="4446361"/>
                </a:cubicBezTo>
                <a:cubicBezTo>
                  <a:pt x="62263" y="4715398"/>
                  <a:pt x="51052" y="4978207"/>
                  <a:pt x="57280" y="5196177"/>
                </a:cubicBezTo>
                <a:cubicBezTo>
                  <a:pt x="53543" y="5265928"/>
                  <a:pt x="48560" y="5179985"/>
                  <a:pt x="47315" y="5270910"/>
                </a:cubicBezTo>
                <a:cubicBezTo>
                  <a:pt x="58526" y="5146356"/>
                  <a:pt x="52297" y="5537456"/>
                  <a:pt x="61017" y="5458987"/>
                </a:cubicBezTo>
                <a:cubicBezTo>
                  <a:pt x="56035" y="5491371"/>
                  <a:pt x="54789" y="5544929"/>
                  <a:pt x="53543" y="5597242"/>
                </a:cubicBezTo>
                <a:cubicBezTo>
                  <a:pt x="53543" y="5624644"/>
                  <a:pt x="52297" y="5650801"/>
                  <a:pt x="52297" y="5673220"/>
                </a:cubicBezTo>
                <a:cubicBezTo>
                  <a:pt x="52297" y="5678203"/>
                  <a:pt x="52297" y="5684430"/>
                  <a:pt x="52297" y="5689413"/>
                </a:cubicBezTo>
                <a:cubicBezTo>
                  <a:pt x="52297" y="5694395"/>
                  <a:pt x="51052" y="5700622"/>
                  <a:pt x="51052" y="5703113"/>
                </a:cubicBezTo>
                <a:cubicBezTo>
                  <a:pt x="51052" y="5709341"/>
                  <a:pt x="49806" y="5715569"/>
                  <a:pt x="49806" y="5719305"/>
                </a:cubicBezTo>
                <a:cubicBezTo>
                  <a:pt x="59771" y="5726779"/>
                  <a:pt x="64753" y="5733006"/>
                  <a:pt x="54789" y="5731761"/>
                </a:cubicBezTo>
                <a:cubicBezTo>
                  <a:pt x="65999" y="5737989"/>
                  <a:pt x="75964" y="5742971"/>
                  <a:pt x="84684" y="5747953"/>
                </a:cubicBezTo>
                <a:cubicBezTo>
                  <a:pt x="93403" y="5751689"/>
                  <a:pt x="100878" y="5755426"/>
                  <a:pt x="107105" y="5757917"/>
                </a:cubicBezTo>
                <a:cubicBezTo>
                  <a:pt x="118316" y="5764145"/>
                  <a:pt x="124544" y="5766636"/>
                  <a:pt x="128280" y="5766636"/>
                </a:cubicBezTo>
                <a:cubicBezTo>
                  <a:pt x="133263" y="5766636"/>
                  <a:pt x="123298" y="5757917"/>
                  <a:pt x="109596" y="5750444"/>
                </a:cubicBezTo>
                <a:cubicBezTo>
                  <a:pt x="222949" y="5808985"/>
                  <a:pt x="312634" y="5856315"/>
                  <a:pt x="408547" y="5899909"/>
                </a:cubicBezTo>
                <a:cubicBezTo>
                  <a:pt x="468337" y="5934784"/>
                  <a:pt x="926729" y="6162719"/>
                  <a:pt x="1020150" y="6226241"/>
                </a:cubicBezTo>
                <a:cubicBezTo>
                  <a:pt x="955379" y="6183893"/>
                  <a:pt x="1028870" y="6224995"/>
                  <a:pt x="1096135" y="6256134"/>
                </a:cubicBezTo>
                <a:lnTo>
                  <a:pt x="1040081" y="6218767"/>
                </a:lnTo>
                <a:lnTo>
                  <a:pt x="1188311" y="6297237"/>
                </a:lnTo>
                <a:cubicBezTo>
                  <a:pt x="1203258" y="6303465"/>
                  <a:pt x="1213223" y="6309693"/>
                  <a:pt x="1219451" y="6312183"/>
                </a:cubicBezTo>
                <a:cubicBezTo>
                  <a:pt x="1225680" y="6314675"/>
                  <a:pt x="1226925" y="6317165"/>
                  <a:pt x="1226925" y="6317165"/>
                </a:cubicBezTo>
                <a:cubicBezTo>
                  <a:pt x="1251838" y="6330867"/>
                  <a:pt x="1219451" y="6317165"/>
                  <a:pt x="1281733" y="6352041"/>
                </a:cubicBezTo>
                <a:cubicBezTo>
                  <a:pt x="1383874" y="6405599"/>
                  <a:pt x="1390102" y="6404353"/>
                  <a:pt x="1447401" y="6429265"/>
                </a:cubicBezTo>
                <a:lnTo>
                  <a:pt x="1432453" y="6420545"/>
                </a:lnTo>
                <a:lnTo>
                  <a:pt x="1500963" y="6455421"/>
                </a:lnTo>
                <a:cubicBezTo>
                  <a:pt x="1552034" y="6481577"/>
                  <a:pt x="1319102" y="6369479"/>
                  <a:pt x="1482278" y="6457912"/>
                </a:cubicBezTo>
                <a:cubicBezTo>
                  <a:pt x="1486015" y="6457912"/>
                  <a:pt x="1588157" y="6499015"/>
                  <a:pt x="1629263" y="6526417"/>
                </a:cubicBezTo>
                <a:cubicBezTo>
                  <a:pt x="1544560" y="6482823"/>
                  <a:pt x="1553279" y="6492787"/>
                  <a:pt x="1584420" y="6511470"/>
                </a:cubicBezTo>
                <a:lnTo>
                  <a:pt x="1701509" y="6572501"/>
                </a:lnTo>
                <a:lnTo>
                  <a:pt x="1666631" y="6543855"/>
                </a:lnTo>
                <a:cubicBezTo>
                  <a:pt x="2005442" y="6719475"/>
                  <a:pt x="2354218" y="6907553"/>
                  <a:pt x="2715451" y="7093139"/>
                </a:cubicBezTo>
                <a:cubicBezTo>
                  <a:pt x="2707977" y="7098121"/>
                  <a:pt x="2972050" y="7226411"/>
                  <a:pt x="2933436" y="7220183"/>
                </a:cubicBezTo>
                <a:lnTo>
                  <a:pt x="2919734" y="7212711"/>
                </a:lnTo>
                <a:cubicBezTo>
                  <a:pt x="2831294" y="7167871"/>
                  <a:pt x="2942155" y="7233885"/>
                  <a:pt x="3014402" y="7270005"/>
                </a:cubicBezTo>
                <a:cubicBezTo>
                  <a:pt x="2940909" y="7227657"/>
                  <a:pt x="3155158" y="7329791"/>
                  <a:pt x="2972050" y="7232639"/>
                </a:cubicBezTo>
                <a:lnTo>
                  <a:pt x="3117789" y="7301144"/>
                </a:lnTo>
                <a:cubicBezTo>
                  <a:pt x="3206228" y="7321073"/>
                  <a:pt x="3495214" y="7499185"/>
                  <a:pt x="3714445" y="7602565"/>
                </a:cubicBezTo>
                <a:cubicBezTo>
                  <a:pt x="3698252" y="7596337"/>
                  <a:pt x="3694515" y="7595092"/>
                  <a:pt x="3692023" y="7595092"/>
                </a:cubicBezTo>
                <a:cubicBezTo>
                  <a:pt x="3704480" y="7601319"/>
                  <a:pt x="3716936" y="7607547"/>
                  <a:pt x="3730638" y="7613775"/>
                </a:cubicBezTo>
                <a:cubicBezTo>
                  <a:pt x="3736866" y="7610039"/>
                  <a:pt x="3765516" y="7595092"/>
                  <a:pt x="3787937" y="7583882"/>
                </a:cubicBezTo>
                <a:cubicBezTo>
                  <a:pt x="3810358" y="7571427"/>
                  <a:pt x="3834025" y="7560217"/>
                  <a:pt x="3855201" y="7549007"/>
                </a:cubicBezTo>
                <a:cubicBezTo>
                  <a:pt x="3901289" y="7526587"/>
                  <a:pt x="3944886" y="7504167"/>
                  <a:pt x="3984746" y="7485484"/>
                </a:cubicBezTo>
                <a:cubicBezTo>
                  <a:pt x="4063221" y="7446873"/>
                  <a:pt x="4125502" y="7416979"/>
                  <a:pt x="4144187" y="7404524"/>
                </a:cubicBezTo>
                <a:lnTo>
                  <a:pt x="4164117" y="7400787"/>
                </a:lnTo>
                <a:cubicBezTo>
                  <a:pt x="4323557" y="7308617"/>
                  <a:pt x="4342242" y="7297407"/>
                  <a:pt x="4539051" y="7200255"/>
                </a:cubicBezTo>
                <a:cubicBezTo>
                  <a:pt x="4537805" y="7202746"/>
                  <a:pt x="4515384" y="7215201"/>
                  <a:pt x="4546525" y="7200255"/>
                </a:cubicBezTo>
                <a:cubicBezTo>
                  <a:pt x="4591367" y="7172853"/>
                  <a:pt x="4636210" y="7144205"/>
                  <a:pt x="4770738" y="7075701"/>
                </a:cubicBezTo>
                <a:lnTo>
                  <a:pt x="4765755" y="7080683"/>
                </a:lnTo>
                <a:lnTo>
                  <a:pt x="4975021" y="6971075"/>
                </a:lnTo>
                <a:cubicBezTo>
                  <a:pt x="4981249" y="6989759"/>
                  <a:pt x="5326288" y="6775525"/>
                  <a:pt x="5398535" y="6761824"/>
                </a:cubicBezTo>
                <a:cubicBezTo>
                  <a:pt x="5437149" y="6735668"/>
                  <a:pt x="5589116" y="6655953"/>
                  <a:pt x="5655134" y="6618587"/>
                </a:cubicBezTo>
                <a:cubicBezTo>
                  <a:pt x="5656380" y="6618587"/>
                  <a:pt x="5661362" y="6617341"/>
                  <a:pt x="5672572" y="6612359"/>
                </a:cubicBezTo>
                <a:cubicBezTo>
                  <a:pt x="5748556" y="6562537"/>
                  <a:pt x="5906751" y="6495278"/>
                  <a:pt x="5995190" y="6447947"/>
                </a:cubicBezTo>
                <a:cubicBezTo>
                  <a:pt x="6051244" y="6416809"/>
                  <a:pt x="6023840" y="6426773"/>
                  <a:pt x="5997682" y="6436737"/>
                </a:cubicBezTo>
                <a:cubicBezTo>
                  <a:pt x="6116016" y="6384425"/>
                  <a:pt x="6310334" y="6264853"/>
                  <a:pt x="6353932" y="6246169"/>
                </a:cubicBezTo>
                <a:cubicBezTo>
                  <a:pt x="6437388" y="6203821"/>
                  <a:pt x="6387564" y="6236205"/>
                  <a:pt x="6412476" y="6228732"/>
                </a:cubicBezTo>
                <a:cubicBezTo>
                  <a:pt x="6537039" y="6162719"/>
                  <a:pt x="6383826" y="6223750"/>
                  <a:pt x="6554478" y="6144035"/>
                </a:cubicBezTo>
                <a:cubicBezTo>
                  <a:pt x="6535794" y="6155245"/>
                  <a:pt x="6499670" y="6173928"/>
                  <a:pt x="6514618" y="6167701"/>
                </a:cubicBezTo>
                <a:cubicBezTo>
                  <a:pt x="6579390" y="6136562"/>
                  <a:pt x="6703953" y="6096705"/>
                  <a:pt x="6764989" y="6060584"/>
                </a:cubicBezTo>
                <a:lnTo>
                  <a:pt x="6721392" y="6079267"/>
                </a:lnTo>
                <a:cubicBezTo>
                  <a:pt x="6835990" y="6014499"/>
                  <a:pt x="7004150" y="5949731"/>
                  <a:pt x="7016606" y="5928557"/>
                </a:cubicBezTo>
                <a:lnTo>
                  <a:pt x="7002904" y="5928557"/>
                </a:lnTo>
                <a:cubicBezTo>
                  <a:pt x="7208433" y="5832649"/>
                  <a:pt x="7087607" y="5883717"/>
                  <a:pt x="7294381" y="5784073"/>
                </a:cubicBezTo>
                <a:lnTo>
                  <a:pt x="7293136" y="5786565"/>
                </a:lnTo>
                <a:cubicBezTo>
                  <a:pt x="7320540" y="5771618"/>
                  <a:pt x="7345452" y="5759163"/>
                  <a:pt x="7367873" y="5747953"/>
                </a:cubicBezTo>
                <a:cubicBezTo>
                  <a:pt x="7377838" y="5742971"/>
                  <a:pt x="7387804" y="5737989"/>
                  <a:pt x="7396522" y="5734252"/>
                </a:cubicBezTo>
                <a:cubicBezTo>
                  <a:pt x="7405242" y="5730515"/>
                  <a:pt x="7411470" y="5726779"/>
                  <a:pt x="7417698" y="5723042"/>
                </a:cubicBezTo>
                <a:cubicBezTo>
                  <a:pt x="7417698" y="5715569"/>
                  <a:pt x="7417698" y="5706850"/>
                  <a:pt x="7416452" y="5700622"/>
                </a:cubicBezTo>
                <a:cubicBezTo>
                  <a:pt x="7416452" y="5690658"/>
                  <a:pt x="7413962" y="5681939"/>
                  <a:pt x="7412716" y="5674466"/>
                </a:cubicBezTo>
                <a:lnTo>
                  <a:pt x="7412716" y="5690658"/>
                </a:lnTo>
                <a:lnTo>
                  <a:pt x="7411470" y="5704359"/>
                </a:lnTo>
                <a:cubicBezTo>
                  <a:pt x="7411470" y="5644573"/>
                  <a:pt x="7411470" y="5610943"/>
                  <a:pt x="7411470" y="5578559"/>
                </a:cubicBezTo>
                <a:cubicBezTo>
                  <a:pt x="7411470" y="5544929"/>
                  <a:pt x="7411470" y="5510054"/>
                  <a:pt x="7412716" y="5446531"/>
                </a:cubicBezTo>
                <a:cubicBezTo>
                  <a:pt x="7410224" y="5432831"/>
                  <a:pt x="7410224" y="5370553"/>
                  <a:pt x="7411470" y="5353116"/>
                </a:cubicBezTo>
                <a:cubicBezTo>
                  <a:pt x="7403996" y="5348133"/>
                  <a:pt x="7407734" y="5060413"/>
                  <a:pt x="7408979" y="5004364"/>
                </a:cubicBezTo>
                <a:cubicBezTo>
                  <a:pt x="7410224" y="5104007"/>
                  <a:pt x="7412716" y="5056677"/>
                  <a:pt x="7416452" y="5028029"/>
                </a:cubicBezTo>
                <a:cubicBezTo>
                  <a:pt x="7410224" y="4969489"/>
                  <a:pt x="7408979" y="4928386"/>
                  <a:pt x="7413962" y="4847425"/>
                </a:cubicBezTo>
                <a:cubicBezTo>
                  <a:pt x="7403996" y="4834971"/>
                  <a:pt x="7392786" y="4818778"/>
                  <a:pt x="7392786" y="4658103"/>
                </a:cubicBezTo>
                <a:cubicBezTo>
                  <a:pt x="7394032" y="4683014"/>
                  <a:pt x="7395277" y="4722871"/>
                  <a:pt x="7396522" y="4706679"/>
                </a:cubicBezTo>
                <a:cubicBezTo>
                  <a:pt x="7399014" y="4689242"/>
                  <a:pt x="7396522" y="4651875"/>
                  <a:pt x="7395277" y="4639420"/>
                </a:cubicBezTo>
                <a:cubicBezTo>
                  <a:pt x="7397768" y="4623228"/>
                  <a:pt x="7399014" y="4675541"/>
                  <a:pt x="7402751" y="4658103"/>
                </a:cubicBezTo>
                <a:cubicBezTo>
                  <a:pt x="7392786" y="4548495"/>
                  <a:pt x="7402751" y="4470027"/>
                  <a:pt x="7399014" y="4311843"/>
                </a:cubicBezTo>
                <a:cubicBezTo>
                  <a:pt x="7402751" y="4361664"/>
                  <a:pt x="7403996" y="4318070"/>
                  <a:pt x="7407734" y="4300633"/>
                </a:cubicBezTo>
                <a:cubicBezTo>
                  <a:pt x="7396522" y="4288177"/>
                  <a:pt x="7417698" y="4085154"/>
                  <a:pt x="7402751" y="4144940"/>
                </a:cubicBezTo>
                <a:cubicBezTo>
                  <a:pt x="7411470" y="3836045"/>
                  <a:pt x="7402751" y="3361494"/>
                  <a:pt x="7412716" y="3240676"/>
                </a:cubicBezTo>
                <a:cubicBezTo>
                  <a:pt x="7416452" y="3208292"/>
                  <a:pt x="7410224" y="3122350"/>
                  <a:pt x="7410224" y="3068791"/>
                </a:cubicBezTo>
                <a:lnTo>
                  <a:pt x="7415207" y="3076265"/>
                </a:lnTo>
                <a:cubicBezTo>
                  <a:pt x="7406488" y="2926800"/>
                  <a:pt x="7411470" y="2959184"/>
                  <a:pt x="7402751" y="2782317"/>
                </a:cubicBezTo>
                <a:cubicBezTo>
                  <a:pt x="7408979" y="2855804"/>
                  <a:pt x="7411470" y="2824665"/>
                  <a:pt x="7416452" y="2751178"/>
                </a:cubicBezTo>
                <a:lnTo>
                  <a:pt x="7405242" y="2630361"/>
                </a:lnTo>
                <a:lnTo>
                  <a:pt x="7412716" y="2606695"/>
                </a:lnTo>
                <a:lnTo>
                  <a:pt x="7412716" y="2450158"/>
                </a:lnTo>
                <a:lnTo>
                  <a:pt x="7412764" y="2450432"/>
                </a:lnTo>
                <a:lnTo>
                  <a:pt x="7412911" y="2460033"/>
                </a:lnTo>
                <a:cubicBezTo>
                  <a:pt x="7413261" y="2466805"/>
                  <a:pt x="7413962" y="2458164"/>
                  <a:pt x="7413962" y="2457230"/>
                </a:cubicBezTo>
                <a:lnTo>
                  <a:pt x="7412764" y="2450432"/>
                </a:lnTo>
                <a:lnTo>
                  <a:pt x="7412716" y="2447266"/>
                </a:lnTo>
                <a:lnTo>
                  <a:pt x="7412716" y="2450158"/>
                </a:lnTo>
                <a:lnTo>
                  <a:pt x="7410716" y="2438807"/>
                </a:lnTo>
                <a:cubicBezTo>
                  <a:pt x="7404210" y="2378508"/>
                  <a:pt x="7404619" y="2208901"/>
                  <a:pt x="7400260" y="2179474"/>
                </a:cubicBezTo>
                <a:cubicBezTo>
                  <a:pt x="7410224" y="2125916"/>
                  <a:pt x="7397768" y="2033746"/>
                  <a:pt x="7407734" y="1993889"/>
                </a:cubicBezTo>
                <a:cubicBezTo>
                  <a:pt x="7406488" y="1986415"/>
                  <a:pt x="7406488" y="1975205"/>
                  <a:pt x="7405242" y="1963995"/>
                </a:cubicBezTo>
                <a:cubicBezTo>
                  <a:pt x="7405242" y="1959013"/>
                  <a:pt x="7405242" y="1952786"/>
                  <a:pt x="7405242" y="1947803"/>
                </a:cubicBezTo>
                <a:cubicBezTo>
                  <a:pt x="7405242" y="1944067"/>
                  <a:pt x="7403996" y="1941576"/>
                  <a:pt x="7403996" y="1937839"/>
                </a:cubicBezTo>
                <a:lnTo>
                  <a:pt x="7403996" y="1932857"/>
                </a:lnTo>
                <a:cubicBezTo>
                  <a:pt x="7402751" y="1934102"/>
                  <a:pt x="7402751" y="1935348"/>
                  <a:pt x="7402751" y="1937839"/>
                </a:cubicBezTo>
                <a:cubicBezTo>
                  <a:pt x="7401505" y="1940330"/>
                  <a:pt x="7400260" y="1942821"/>
                  <a:pt x="7400260" y="1944067"/>
                </a:cubicBezTo>
                <a:cubicBezTo>
                  <a:pt x="7399014" y="1947803"/>
                  <a:pt x="7399014" y="1950295"/>
                  <a:pt x="7397768" y="1950295"/>
                </a:cubicBezTo>
                <a:cubicBezTo>
                  <a:pt x="7396522" y="1950295"/>
                  <a:pt x="7396522" y="1947803"/>
                  <a:pt x="7395277" y="1941576"/>
                </a:cubicBezTo>
                <a:cubicBezTo>
                  <a:pt x="7395277" y="1940330"/>
                  <a:pt x="7395277" y="1939085"/>
                  <a:pt x="7395277" y="1937839"/>
                </a:cubicBezTo>
                <a:cubicBezTo>
                  <a:pt x="7395277" y="1936594"/>
                  <a:pt x="7395277" y="1935348"/>
                  <a:pt x="7395277" y="1935348"/>
                </a:cubicBezTo>
                <a:cubicBezTo>
                  <a:pt x="7395277" y="1932857"/>
                  <a:pt x="7396522" y="1931611"/>
                  <a:pt x="7396522" y="1929120"/>
                </a:cubicBezTo>
                <a:lnTo>
                  <a:pt x="7396522" y="1926629"/>
                </a:lnTo>
                <a:lnTo>
                  <a:pt x="7395277" y="1925384"/>
                </a:lnTo>
                <a:lnTo>
                  <a:pt x="7395202" y="1925159"/>
                </a:lnTo>
                <a:lnTo>
                  <a:pt x="7390523" y="1931081"/>
                </a:lnTo>
                <a:cubicBezTo>
                  <a:pt x="7389302" y="1932317"/>
                  <a:pt x="7388081" y="1931081"/>
                  <a:pt x="7389302" y="1929846"/>
                </a:cubicBezTo>
                <a:cubicBezTo>
                  <a:pt x="7388081" y="1928610"/>
                  <a:pt x="7386861" y="1927374"/>
                  <a:pt x="7386861" y="1926138"/>
                </a:cubicBezTo>
                <a:lnTo>
                  <a:pt x="7384419" y="1924902"/>
                </a:lnTo>
                <a:lnTo>
                  <a:pt x="7381978" y="1923666"/>
                </a:lnTo>
                <a:cubicBezTo>
                  <a:pt x="7378316" y="1921194"/>
                  <a:pt x="7374654" y="1917487"/>
                  <a:pt x="7369771" y="1916251"/>
                </a:cubicBezTo>
                <a:cubicBezTo>
                  <a:pt x="7355123" y="1906363"/>
                  <a:pt x="7336813" y="1895240"/>
                  <a:pt x="7319724" y="1884117"/>
                </a:cubicBezTo>
                <a:cubicBezTo>
                  <a:pt x="7331931" y="1890297"/>
                  <a:pt x="7345358" y="1897712"/>
                  <a:pt x="7360006" y="1906363"/>
                </a:cubicBezTo>
                <a:cubicBezTo>
                  <a:pt x="7367330" y="1910071"/>
                  <a:pt x="7375875" y="1913779"/>
                  <a:pt x="7383199" y="1918722"/>
                </a:cubicBezTo>
                <a:cubicBezTo>
                  <a:pt x="7384419" y="1919958"/>
                  <a:pt x="7386861" y="1919958"/>
                  <a:pt x="7388081" y="1921194"/>
                </a:cubicBezTo>
                <a:lnTo>
                  <a:pt x="7390523" y="1922430"/>
                </a:lnTo>
                <a:lnTo>
                  <a:pt x="7394640" y="1923473"/>
                </a:lnTo>
                <a:lnTo>
                  <a:pt x="7392786" y="1917910"/>
                </a:lnTo>
                <a:lnTo>
                  <a:pt x="7390294" y="1916665"/>
                </a:lnTo>
                <a:lnTo>
                  <a:pt x="7386558" y="1915419"/>
                </a:lnTo>
                <a:lnTo>
                  <a:pt x="7377838" y="1910437"/>
                </a:lnTo>
                <a:cubicBezTo>
                  <a:pt x="7372856" y="1907946"/>
                  <a:pt x="7366628" y="1905455"/>
                  <a:pt x="7361645" y="1902964"/>
                </a:cubicBezTo>
                <a:cubicBezTo>
                  <a:pt x="7350434" y="1897982"/>
                  <a:pt x="7339224" y="1891754"/>
                  <a:pt x="7329258" y="1886772"/>
                </a:cubicBezTo>
                <a:cubicBezTo>
                  <a:pt x="7309328" y="1876808"/>
                  <a:pt x="7289398" y="1866843"/>
                  <a:pt x="7274451" y="1859370"/>
                </a:cubicBezTo>
                <a:cubicBezTo>
                  <a:pt x="7288153" y="1866843"/>
                  <a:pt x="7303100" y="1875562"/>
                  <a:pt x="7318048" y="1885526"/>
                </a:cubicBezTo>
                <a:cubicBezTo>
                  <a:pt x="7299364" y="1874316"/>
                  <a:pt x="7283170" y="1864352"/>
                  <a:pt x="7265732" y="1854388"/>
                </a:cubicBezTo>
                <a:cubicBezTo>
                  <a:pt x="7259504" y="1851897"/>
                  <a:pt x="7253276" y="1848160"/>
                  <a:pt x="7249538" y="1846915"/>
                </a:cubicBezTo>
                <a:cubicBezTo>
                  <a:pt x="7253276" y="1848160"/>
                  <a:pt x="7255766" y="1849406"/>
                  <a:pt x="7259504" y="1850651"/>
                </a:cubicBezTo>
                <a:cubicBezTo>
                  <a:pt x="7233346" y="1835705"/>
                  <a:pt x="7205942" y="1820758"/>
                  <a:pt x="7166082" y="1803321"/>
                </a:cubicBezTo>
                <a:cubicBezTo>
                  <a:pt x="7053041" y="1736061"/>
                  <a:pt x="6911973" y="1675108"/>
                  <a:pt x="6779138" y="1606797"/>
                </a:cubicBezTo>
                <a:lnTo>
                  <a:pt x="6701137" y="1563620"/>
                </a:lnTo>
                <a:lnTo>
                  <a:pt x="6710123" y="1568108"/>
                </a:lnTo>
                <a:cubicBezTo>
                  <a:pt x="6715475" y="1570560"/>
                  <a:pt x="6719835" y="1572273"/>
                  <a:pt x="6722638" y="1572895"/>
                </a:cubicBezTo>
                <a:cubicBezTo>
                  <a:pt x="6579390" y="1499408"/>
                  <a:pt x="6439880" y="1417202"/>
                  <a:pt x="6347704" y="1374854"/>
                </a:cubicBezTo>
                <a:lnTo>
                  <a:pt x="6351440" y="1383573"/>
                </a:lnTo>
                <a:cubicBezTo>
                  <a:pt x="6245562" y="1331260"/>
                  <a:pt x="6163350" y="1291403"/>
                  <a:pt x="6078648" y="1247809"/>
                </a:cubicBezTo>
                <a:lnTo>
                  <a:pt x="6071174" y="1251545"/>
                </a:lnTo>
                <a:cubicBezTo>
                  <a:pt x="5949102" y="1185532"/>
                  <a:pt x="5681292" y="1058486"/>
                  <a:pt x="5611537" y="1007419"/>
                </a:cubicBezTo>
                <a:cubicBezTo>
                  <a:pt x="5580396" y="996209"/>
                  <a:pt x="5443377" y="917740"/>
                  <a:pt x="5372377" y="884110"/>
                </a:cubicBezTo>
                <a:lnTo>
                  <a:pt x="5357429" y="870409"/>
                </a:lnTo>
                <a:cubicBezTo>
                  <a:pt x="5311963" y="846121"/>
                  <a:pt x="5275217" y="827127"/>
                  <a:pt x="5242831" y="810779"/>
                </a:cubicBezTo>
                <a:lnTo>
                  <a:pt x="5159503" y="769558"/>
                </a:lnTo>
                <a:lnTo>
                  <a:pt x="5176206" y="778782"/>
                </a:lnTo>
                <a:cubicBezTo>
                  <a:pt x="5128387" y="759083"/>
                  <a:pt x="5080568" y="733229"/>
                  <a:pt x="5040105" y="708605"/>
                </a:cubicBezTo>
                <a:cubicBezTo>
                  <a:pt x="5061563" y="719686"/>
                  <a:pt x="5080874" y="729535"/>
                  <a:pt x="5099113" y="738769"/>
                </a:cubicBezTo>
                <a:lnTo>
                  <a:pt x="5146064" y="762410"/>
                </a:lnTo>
                <a:lnTo>
                  <a:pt x="5020545" y="692783"/>
                </a:lnTo>
                <a:lnTo>
                  <a:pt x="4979342" y="671626"/>
                </a:lnTo>
                <a:lnTo>
                  <a:pt x="5038879" y="707337"/>
                </a:lnTo>
                <a:cubicBezTo>
                  <a:pt x="5022926" y="698463"/>
                  <a:pt x="5005746" y="688956"/>
                  <a:pt x="4986879" y="678340"/>
                </a:cubicBezTo>
                <a:lnTo>
                  <a:pt x="4939801" y="651322"/>
                </a:lnTo>
                <a:lnTo>
                  <a:pt x="4888917" y="625193"/>
                </a:lnTo>
                <a:cubicBezTo>
                  <a:pt x="4802190" y="581755"/>
                  <a:pt x="4717799" y="540964"/>
                  <a:pt x="4637456" y="499238"/>
                </a:cubicBezTo>
                <a:lnTo>
                  <a:pt x="4637456" y="496747"/>
                </a:lnTo>
                <a:lnTo>
                  <a:pt x="4470541" y="415786"/>
                </a:lnTo>
                <a:cubicBezTo>
                  <a:pt x="4515384" y="433224"/>
                  <a:pt x="4436909" y="402086"/>
                  <a:pt x="4388330" y="374684"/>
                </a:cubicBezTo>
                <a:cubicBezTo>
                  <a:pt x="4336014" y="349773"/>
                  <a:pt x="4251311" y="304933"/>
                  <a:pt x="4191521" y="271304"/>
                </a:cubicBezTo>
                <a:lnTo>
                  <a:pt x="4086888" y="215254"/>
                </a:lnTo>
                <a:cubicBezTo>
                  <a:pt x="4205223" y="272549"/>
                  <a:pt x="4081905" y="206535"/>
                  <a:pt x="4078168" y="196571"/>
                </a:cubicBezTo>
                <a:lnTo>
                  <a:pt x="4009659" y="166678"/>
                </a:lnTo>
                <a:cubicBezTo>
                  <a:pt x="3984746" y="150485"/>
                  <a:pt x="4054501" y="185361"/>
                  <a:pt x="4005922" y="159204"/>
                </a:cubicBezTo>
                <a:cubicBezTo>
                  <a:pt x="3959834" y="138030"/>
                  <a:pt x="3827797" y="69525"/>
                  <a:pt x="3784200" y="53333"/>
                </a:cubicBezTo>
                <a:cubicBezTo>
                  <a:pt x="3787314" y="55824"/>
                  <a:pt x="3792608" y="59561"/>
                  <a:pt x="3799459" y="63920"/>
                </a:cubicBezTo>
                <a:lnTo>
                  <a:pt x="3807437" y="68566"/>
                </a:lnTo>
                <a:lnTo>
                  <a:pt x="3835806" y="81299"/>
                </a:lnTo>
                <a:lnTo>
                  <a:pt x="3815885" y="73485"/>
                </a:lnTo>
                <a:lnTo>
                  <a:pt x="3824060" y="78244"/>
                </a:lnTo>
                <a:cubicBezTo>
                  <a:pt x="3827174" y="80113"/>
                  <a:pt x="3828731" y="81047"/>
                  <a:pt x="3829043" y="81358"/>
                </a:cubicBezTo>
                <a:lnTo>
                  <a:pt x="3825306" y="79490"/>
                </a:lnTo>
                <a:cubicBezTo>
                  <a:pt x="3820323" y="76998"/>
                  <a:pt x="3809113" y="73262"/>
                  <a:pt x="3806621" y="72016"/>
                </a:cubicBezTo>
                <a:cubicBezTo>
                  <a:pt x="3723164" y="27177"/>
                  <a:pt x="3753059" y="45860"/>
                  <a:pt x="3755551" y="49597"/>
                </a:cubicBezTo>
                <a:cubicBezTo>
                  <a:pt x="3750568" y="47105"/>
                  <a:pt x="3746831" y="44614"/>
                  <a:pt x="3744340" y="43369"/>
                </a:cubicBezTo>
                <a:lnTo>
                  <a:pt x="3739357" y="39632"/>
                </a:lnTo>
                <a:lnTo>
                  <a:pt x="3736866" y="38387"/>
                </a:lnTo>
                <a:lnTo>
                  <a:pt x="3735620" y="38387"/>
                </a:lnTo>
                <a:cubicBezTo>
                  <a:pt x="3734375" y="37141"/>
                  <a:pt x="3733129" y="35896"/>
                  <a:pt x="3730638" y="33405"/>
                </a:cubicBezTo>
                <a:cubicBezTo>
                  <a:pt x="3729392" y="33405"/>
                  <a:pt x="3728147" y="34650"/>
                  <a:pt x="3726901" y="35896"/>
                </a:cubicBezTo>
                <a:lnTo>
                  <a:pt x="3725655" y="35896"/>
                </a:lnTo>
                <a:lnTo>
                  <a:pt x="3723164" y="35896"/>
                </a:lnTo>
                <a:lnTo>
                  <a:pt x="3720673" y="37141"/>
                </a:lnTo>
                <a:lnTo>
                  <a:pt x="3718191" y="38448"/>
                </a:lnTo>
                <a:lnTo>
                  <a:pt x="3718257" y="39500"/>
                </a:lnTo>
                <a:lnTo>
                  <a:pt x="3717419" y="38854"/>
                </a:lnTo>
                <a:lnTo>
                  <a:pt x="3697006" y="49597"/>
                </a:lnTo>
                <a:cubicBezTo>
                  <a:pt x="3682058" y="57070"/>
                  <a:pt x="3667111" y="63298"/>
                  <a:pt x="3652163" y="70771"/>
                </a:cubicBezTo>
                <a:cubicBezTo>
                  <a:pt x="3624760" y="84472"/>
                  <a:pt x="3596110" y="96927"/>
                  <a:pt x="3564969" y="108137"/>
                </a:cubicBezTo>
                <a:cubicBezTo>
                  <a:pt x="3667111" y="68280"/>
                  <a:pt x="3348230" y="220236"/>
                  <a:pt x="3414248" y="199062"/>
                </a:cubicBezTo>
                <a:cubicBezTo>
                  <a:pt x="3339511" y="227709"/>
                  <a:pt x="3365669" y="222727"/>
                  <a:pt x="3317089" y="238919"/>
                </a:cubicBezTo>
                <a:cubicBezTo>
                  <a:pt x="3417985" y="190343"/>
                  <a:pt x="3511407" y="133048"/>
                  <a:pt x="3589882" y="88208"/>
                </a:cubicBezTo>
                <a:lnTo>
                  <a:pt x="3508916" y="123084"/>
                </a:lnTo>
                <a:cubicBezTo>
                  <a:pt x="3532583" y="105646"/>
                  <a:pt x="3577426" y="84472"/>
                  <a:pt x="3621023" y="63298"/>
                </a:cubicBezTo>
                <a:lnTo>
                  <a:pt x="3626464" y="60738"/>
                </a:lnTo>
                <a:lnTo>
                  <a:pt x="3650918" y="57070"/>
                </a:lnTo>
                <a:cubicBezTo>
                  <a:pt x="3665865" y="49597"/>
                  <a:pt x="3682058" y="40878"/>
                  <a:pt x="3695760" y="33405"/>
                </a:cubicBezTo>
                <a:lnTo>
                  <a:pt x="3708342" y="27813"/>
                </a:lnTo>
                <a:lnTo>
                  <a:pt x="3705359" y="23215"/>
                </a:lnTo>
                <a:lnTo>
                  <a:pt x="3702767" y="24686"/>
                </a:lnTo>
                <a:cubicBezTo>
                  <a:pt x="3692024" y="30291"/>
                  <a:pt x="3679568" y="36518"/>
                  <a:pt x="3668357" y="42123"/>
                </a:cubicBezTo>
                <a:cubicBezTo>
                  <a:pt x="3657769" y="47106"/>
                  <a:pt x="3647493" y="51776"/>
                  <a:pt x="3639708" y="55202"/>
                </a:cubicBezTo>
                <a:lnTo>
                  <a:pt x="3628394" y="59829"/>
                </a:lnTo>
                <a:lnTo>
                  <a:pt x="3684550" y="33405"/>
                </a:lnTo>
                <a:lnTo>
                  <a:pt x="3705016" y="22686"/>
                </a:lnTo>
                <a:lnTo>
                  <a:pt x="3701333" y="17009"/>
                </a:lnTo>
                <a:lnTo>
                  <a:pt x="3695606" y="20508"/>
                </a:lnTo>
                <a:cubicBezTo>
                  <a:pt x="3684820" y="25635"/>
                  <a:pt x="3675232" y="32044"/>
                  <a:pt x="3666842" y="37171"/>
                </a:cubicBezTo>
                <a:cubicBezTo>
                  <a:pt x="3674033" y="32685"/>
                  <a:pt x="3685419" y="26276"/>
                  <a:pt x="3697104" y="19547"/>
                </a:cubicBezTo>
                <a:lnTo>
                  <a:pt x="3701314" y="16980"/>
                </a:lnTo>
                <a:lnTo>
                  <a:pt x="3699803" y="14651"/>
                </a:lnTo>
                <a:cubicBezTo>
                  <a:pt x="3701520" y="15959"/>
                  <a:pt x="3701806" y="13670"/>
                  <a:pt x="3703666" y="14487"/>
                </a:cubicBezTo>
                <a:lnTo>
                  <a:pt x="3704319" y="151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D2D3697-4917-D147-93F9-061AA70E6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49" y="4754165"/>
            <a:ext cx="1433220" cy="2212370"/>
          </a:xfrm>
          <a:custGeom>
            <a:avLst/>
            <a:gdLst>
              <a:gd name="connsiteX0" fmla="*/ 1378751 w 1433220"/>
              <a:gd name="connsiteY0" fmla="*/ 2175247 h 2212370"/>
              <a:gd name="connsiteX1" fmla="*/ 1386242 w 1433220"/>
              <a:gd name="connsiteY1" fmla="*/ 2177899 h 2212370"/>
              <a:gd name="connsiteX2" fmla="*/ 1404969 w 1433220"/>
              <a:gd name="connsiteY2" fmla="*/ 2212370 h 2212370"/>
              <a:gd name="connsiteX3" fmla="*/ 1285374 w 1433220"/>
              <a:gd name="connsiteY3" fmla="*/ 2032430 h 2212370"/>
              <a:gd name="connsiteX4" fmla="*/ 1299685 w 1433220"/>
              <a:gd name="connsiteY4" fmla="*/ 2041983 h 2212370"/>
              <a:gd name="connsiteX5" fmla="*/ 1333509 w 1433220"/>
              <a:gd name="connsiteY5" fmla="*/ 2086166 h 2212370"/>
              <a:gd name="connsiteX6" fmla="*/ 1272900 w 1433220"/>
              <a:gd name="connsiteY6" fmla="*/ 1946265 h 2212370"/>
              <a:gd name="connsiteX7" fmla="*/ 1295420 w 1433220"/>
              <a:gd name="connsiteY7" fmla="*/ 1972652 h 2212370"/>
              <a:gd name="connsiteX8" fmla="*/ 1390030 w 1433220"/>
              <a:gd name="connsiteY8" fmla="*/ 2113486 h 2212370"/>
              <a:gd name="connsiteX9" fmla="*/ 1382658 w 1433220"/>
              <a:gd name="connsiteY9" fmla="*/ 2109747 h 2212370"/>
              <a:gd name="connsiteX10" fmla="*/ 1433035 w 1433220"/>
              <a:gd name="connsiteY10" fmla="*/ 2183280 h 2212370"/>
              <a:gd name="connsiteX11" fmla="*/ 1361770 w 1433220"/>
              <a:gd name="connsiteY11" fmla="*/ 2104762 h 2212370"/>
              <a:gd name="connsiteX12" fmla="*/ 1294191 w 1433220"/>
              <a:gd name="connsiteY12" fmla="*/ 1990100 h 2212370"/>
              <a:gd name="connsiteX13" fmla="*/ 1340882 w 1433220"/>
              <a:gd name="connsiteY13" fmla="*/ 2084821 h 2212370"/>
              <a:gd name="connsiteX14" fmla="*/ 1294748 w 1433220"/>
              <a:gd name="connsiteY14" fmla="*/ 2023829 h 2212370"/>
              <a:gd name="connsiteX15" fmla="*/ 1292328 w 1433220"/>
              <a:gd name="connsiteY15" fmla="*/ 2022766 h 2212370"/>
              <a:gd name="connsiteX16" fmla="*/ 1295257 w 1433220"/>
              <a:gd name="connsiteY16" fmla="*/ 2026019 h 2212370"/>
              <a:gd name="connsiteX17" fmla="*/ 1291990 w 1433220"/>
              <a:gd name="connsiteY17" fmla="*/ 2022617 h 2212370"/>
              <a:gd name="connsiteX18" fmla="*/ 1291734 w 1433220"/>
              <a:gd name="connsiteY18" fmla="*/ 2022505 h 2212370"/>
              <a:gd name="connsiteX19" fmla="*/ 1291626 w 1433220"/>
              <a:gd name="connsiteY19" fmla="*/ 2022238 h 2212370"/>
              <a:gd name="connsiteX20" fmla="*/ 1290862 w 1433220"/>
              <a:gd name="connsiteY20" fmla="*/ 2021443 h 2212370"/>
              <a:gd name="connsiteX21" fmla="*/ 1291528 w 1433220"/>
              <a:gd name="connsiteY21" fmla="*/ 2021998 h 2212370"/>
              <a:gd name="connsiteX22" fmla="*/ 1274858 w 1433220"/>
              <a:gd name="connsiteY22" fmla="*/ 1980889 h 2212370"/>
              <a:gd name="connsiteX23" fmla="*/ 1272900 w 1433220"/>
              <a:gd name="connsiteY23" fmla="*/ 1946265 h 2212370"/>
              <a:gd name="connsiteX24" fmla="*/ 1191990 w 1433220"/>
              <a:gd name="connsiteY24" fmla="*/ 1873129 h 2212370"/>
              <a:gd name="connsiteX25" fmla="*/ 1211004 w 1433220"/>
              <a:gd name="connsiteY25" fmla="*/ 1897848 h 2212370"/>
              <a:gd name="connsiteX26" fmla="*/ 1204666 w 1433220"/>
              <a:gd name="connsiteY26" fmla="*/ 1890433 h 2212370"/>
              <a:gd name="connsiteX27" fmla="*/ 1289597 w 1433220"/>
              <a:gd name="connsiteY27" fmla="*/ 2020207 h 2212370"/>
              <a:gd name="connsiteX28" fmla="*/ 1247765 w 1433220"/>
              <a:gd name="connsiteY28" fmla="*/ 1967061 h 2212370"/>
              <a:gd name="connsiteX29" fmla="*/ 1191990 w 1433220"/>
              <a:gd name="connsiteY29" fmla="*/ 1873129 h 2212370"/>
              <a:gd name="connsiteX30" fmla="*/ 1108208 w 1433220"/>
              <a:gd name="connsiteY30" fmla="*/ 1746820 h 2212370"/>
              <a:gd name="connsiteX31" fmla="*/ 1110672 w 1433220"/>
              <a:gd name="connsiteY31" fmla="*/ 1750535 h 2212370"/>
              <a:gd name="connsiteX32" fmla="*/ 1108482 w 1433220"/>
              <a:gd name="connsiteY32" fmla="*/ 1746820 h 2212370"/>
              <a:gd name="connsiteX33" fmla="*/ 1110672 w 1433220"/>
              <a:gd name="connsiteY33" fmla="*/ 1746820 h 2212370"/>
              <a:gd name="connsiteX34" fmla="*/ 1117800 w 1433220"/>
              <a:gd name="connsiteY34" fmla="*/ 1757648 h 2212370"/>
              <a:gd name="connsiteX35" fmla="*/ 1115086 w 1433220"/>
              <a:gd name="connsiteY35" fmla="*/ 1752279 h 2212370"/>
              <a:gd name="connsiteX36" fmla="*/ 1119062 w 1433220"/>
              <a:gd name="connsiteY36" fmla="*/ 1759565 h 2212370"/>
              <a:gd name="connsiteX37" fmla="*/ 1124225 w 1433220"/>
              <a:gd name="connsiteY37" fmla="*/ 1767407 h 2212370"/>
              <a:gd name="connsiteX38" fmla="*/ 1115600 w 1433220"/>
              <a:gd name="connsiteY38" fmla="*/ 1751773 h 2212370"/>
              <a:gd name="connsiteX39" fmla="*/ 1190757 w 1433220"/>
              <a:gd name="connsiteY39" fmla="*/ 1871889 h 2212370"/>
              <a:gd name="connsiteX40" fmla="*/ 1130720 w 1433220"/>
              <a:gd name="connsiteY40" fmla="*/ 1780928 h 2212370"/>
              <a:gd name="connsiteX41" fmla="*/ 1141408 w 1433220"/>
              <a:gd name="connsiteY41" fmla="*/ 1800513 h 2212370"/>
              <a:gd name="connsiteX42" fmla="*/ 1129105 w 1433220"/>
              <a:gd name="connsiteY42" fmla="*/ 1780014 h 2212370"/>
              <a:gd name="connsiteX43" fmla="*/ 1125798 w 1433220"/>
              <a:gd name="connsiteY43" fmla="*/ 1773471 h 2212370"/>
              <a:gd name="connsiteX44" fmla="*/ 1107661 w 1433220"/>
              <a:gd name="connsiteY44" fmla="*/ 1745429 h 2212370"/>
              <a:gd name="connsiteX45" fmla="*/ 1108482 w 1433220"/>
              <a:gd name="connsiteY45" fmla="*/ 1746820 h 2212370"/>
              <a:gd name="connsiteX46" fmla="*/ 1108208 w 1433220"/>
              <a:gd name="connsiteY46" fmla="*/ 1746820 h 2212370"/>
              <a:gd name="connsiteX47" fmla="*/ 1071245 w 1433220"/>
              <a:gd name="connsiteY47" fmla="*/ 1683666 h 2212370"/>
              <a:gd name="connsiteX48" fmla="*/ 1115600 w 1433220"/>
              <a:gd name="connsiteY48" fmla="*/ 1750535 h 2212370"/>
              <a:gd name="connsiteX49" fmla="*/ 1084798 w 1433220"/>
              <a:gd name="connsiteY49" fmla="*/ 1692335 h 2212370"/>
              <a:gd name="connsiteX50" fmla="*/ 1156259 w 1433220"/>
              <a:gd name="connsiteY50" fmla="*/ 1790161 h 2212370"/>
              <a:gd name="connsiteX51" fmla="*/ 1115600 w 1433220"/>
              <a:gd name="connsiteY51" fmla="*/ 1751773 h 2212370"/>
              <a:gd name="connsiteX52" fmla="*/ 1110672 w 1433220"/>
              <a:gd name="connsiteY52" fmla="*/ 1746820 h 2212370"/>
              <a:gd name="connsiteX53" fmla="*/ 1108208 w 1433220"/>
              <a:gd name="connsiteY53" fmla="*/ 1744343 h 2212370"/>
              <a:gd name="connsiteX54" fmla="*/ 1105897 w 1433220"/>
              <a:gd name="connsiteY54" fmla="*/ 1740938 h 2212370"/>
              <a:gd name="connsiteX55" fmla="*/ 1107661 w 1433220"/>
              <a:gd name="connsiteY55" fmla="*/ 1745429 h 2212370"/>
              <a:gd name="connsiteX56" fmla="*/ 958372 w 1433220"/>
              <a:gd name="connsiteY56" fmla="*/ 1529672 h 2212370"/>
              <a:gd name="connsiteX57" fmla="*/ 964208 w 1433220"/>
              <a:gd name="connsiteY57" fmla="*/ 1533981 h 2212370"/>
              <a:gd name="connsiteX58" fmla="*/ 1036972 w 1433220"/>
              <a:gd name="connsiteY58" fmla="*/ 1652176 h 2212370"/>
              <a:gd name="connsiteX59" fmla="*/ 961782 w 1433220"/>
              <a:gd name="connsiteY59" fmla="*/ 1546293 h 2212370"/>
              <a:gd name="connsiteX60" fmla="*/ 958372 w 1433220"/>
              <a:gd name="connsiteY60" fmla="*/ 1529672 h 2212370"/>
              <a:gd name="connsiteX61" fmla="*/ 955789 w 1433220"/>
              <a:gd name="connsiteY61" fmla="*/ 1505097 h 2212370"/>
              <a:gd name="connsiteX62" fmla="*/ 974653 w 1433220"/>
              <a:gd name="connsiteY62" fmla="*/ 1530441 h 2212370"/>
              <a:gd name="connsiteX63" fmla="*/ 995278 w 1433220"/>
              <a:gd name="connsiteY63" fmla="*/ 1562931 h 2212370"/>
              <a:gd name="connsiteX64" fmla="*/ 1001160 w 1433220"/>
              <a:gd name="connsiteY64" fmla="*/ 1567349 h 2212370"/>
              <a:gd name="connsiteX65" fmla="*/ 1075355 w 1433220"/>
              <a:gd name="connsiteY65" fmla="*/ 1679652 h 2212370"/>
              <a:gd name="connsiteX66" fmla="*/ 1010115 w 1433220"/>
              <a:gd name="connsiteY66" fmla="*/ 1588101 h 2212370"/>
              <a:gd name="connsiteX67" fmla="*/ 993645 w 1433220"/>
              <a:gd name="connsiteY67" fmla="*/ 1561704 h 2212370"/>
              <a:gd name="connsiteX68" fmla="*/ 994217 w 1433220"/>
              <a:gd name="connsiteY68" fmla="*/ 1562133 h 2212370"/>
              <a:gd name="connsiteX69" fmla="*/ 928321 w 1433220"/>
              <a:gd name="connsiteY69" fmla="*/ 1461152 h 2212370"/>
              <a:gd name="connsiteX70" fmla="*/ 930519 w 1433220"/>
              <a:gd name="connsiteY70" fmla="*/ 1464815 h 2212370"/>
              <a:gd name="connsiteX71" fmla="*/ 928321 w 1433220"/>
              <a:gd name="connsiteY71" fmla="*/ 1461152 h 2212370"/>
              <a:gd name="connsiteX72" fmla="*/ 944804 w 1433220"/>
              <a:gd name="connsiteY72" fmla="*/ 1457489 h 2212370"/>
              <a:gd name="connsiteX73" fmla="*/ 984202 w 1433220"/>
              <a:gd name="connsiteY73" fmla="*/ 1508758 h 2212370"/>
              <a:gd name="connsiteX74" fmla="*/ 984202 w 1433220"/>
              <a:gd name="connsiteY74" fmla="*/ 1505096 h 2212370"/>
              <a:gd name="connsiteX75" fmla="*/ 1014981 w 1433220"/>
              <a:gd name="connsiteY75" fmla="*/ 1558806 h 2212370"/>
              <a:gd name="connsiteX76" fmla="*/ 922832 w 1433220"/>
              <a:gd name="connsiteY76" fmla="*/ 1455655 h 2212370"/>
              <a:gd name="connsiteX77" fmla="*/ 954571 w 1433220"/>
              <a:gd name="connsiteY77" fmla="*/ 1503794 h 2212370"/>
              <a:gd name="connsiteX78" fmla="*/ 927715 w 1433220"/>
              <a:gd name="connsiteY78" fmla="*/ 1466064 h 2212370"/>
              <a:gd name="connsiteX79" fmla="*/ 922832 w 1433220"/>
              <a:gd name="connsiteY79" fmla="*/ 1455655 h 2212370"/>
              <a:gd name="connsiteX80" fmla="*/ 834941 w 1433220"/>
              <a:gd name="connsiteY80" fmla="*/ 1345797 h 2212370"/>
              <a:gd name="connsiteX81" fmla="*/ 859882 w 1433220"/>
              <a:gd name="connsiteY81" fmla="*/ 1378527 h 2212370"/>
              <a:gd name="connsiteX82" fmla="*/ 877698 w 1433220"/>
              <a:gd name="connsiteY82" fmla="*/ 1404963 h 2212370"/>
              <a:gd name="connsiteX83" fmla="*/ 841435 w 1433220"/>
              <a:gd name="connsiteY83" fmla="*/ 1331182 h 2212370"/>
              <a:gd name="connsiteX84" fmla="*/ 844261 w 1433220"/>
              <a:gd name="connsiteY84" fmla="*/ 1335727 h 2212370"/>
              <a:gd name="connsiteX85" fmla="*/ 855738 w 1433220"/>
              <a:gd name="connsiteY85" fmla="*/ 1355563 h 2212370"/>
              <a:gd name="connsiteX86" fmla="*/ 845144 w 1433220"/>
              <a:gd name="connsiteY86" fmla="*/ 1337405 h 2212370"/>
              <a:gd name="connsiteX87" fmla="*/ 823956 w 1433220"/>
              <a:gd name="connsiteY87" fmla="*/ 1301853 h 2212370"/>
              <a:gd name="connsiteX88" fmla="*/ 841435 w 1433220"/>
              <a:gd name="connsiteY88" fmla="*/ 1331182 h 2212370"/>
              <a:gd name="connsiteX89" fmla="*/ 823956 w 1433220"/>
              <a:gd name="connsiteY89" fmla="*/ 1303074 h 2212370"/>
              <a:gd name="connsiteX90" fmla="*/ 807475 w 1433220"/>
              <a:gd name="connsiteY90" fmla="*/ 1279879 h 2212370"/>
              <a:gd name="connsiteX91" fmla="*/ 823000 w 1433220"/>
              <a:gd name="connsiteY91" fmla="*/ 1304729 h 2212370"/>
              <a:gd name="connsiteX92" fmla="*/ 833747 w 1433220"/>
              <a:gd name="connsiteY92" fmla="*/ 1333501 h 2212370"/>
              <a:gd name="connsiteX93" fmla="*/ 807475 w 1433220"/>
              <a:gd name="connsiteY93" fmla="*/ 1279879 h 2212370"/>
              <a:gd name="connsiteX94" fmla="*/ 790998 w 1433220"/>
              <a:gd name="connsiteY94" fmla="*/ 1241430 h 2212370"/>
              <a:gd name="connsiteX95" fmla="*/ 811814 w 1433220"/>
              <a:gd name="connsiteY95" fmla="*/ 1273122 h 2212370"/>
              <a:gd name="connsiteX96" fmla="*/ 804875 w 1433220"/>
              <a:gd name="connsiteY96" fmla="*/ 1266783 h 2212370"/>
              <a:gd name="connsiteX97" fmla="*/ 741558 w 1433220"/>
              <a:gd name="connsiteY97" fmla="*/ 1170017 h 2212370"/>
              <a:gd name="connsiteX98" fmla="*/ 748974 w 1433220"/>
              <a:gd name="connsiteY98" fmla="*/ 1172568 h 2212370"/>
              <a:gd name="connsiteX99" fmla="*/ 789762 w 1433220"/>
              <a:gd name="connsiteY99" fmla="*/ 1240154 h 2212370"/>
              <a:gd name="connsiteX100" fmla="*/ 698870 w 1433220"/>
              <a:gd name="connsiteY100" fmla="*/ 1113327 h 2212370"/>
              <a:gd name="connsiteX101" fmla="*/ 740303 w 1433220"/>
              <a:gd name="connsiteY101" fmla="*/ 1174270 h 2212370"/>
              <a:gd name="connsiteX102" fmla="*/ 730573 w 1433220"/>
              <a:gd name="connsiteY102" fmla="*/ 1104103 h 2212370"/>
              <a:gd name="connsiteX103" fmla="*/ 731794 w 1433220"/>
              <a:gd name="connsiteY103" fmla="*/ 1107907 h 2212370"/>
              <a:gd name="connsiteX104" fmla="*/ 730573 w 1433220"/>
              <a:gd name="connsiteY104" fmla="*/ 1104103 h 2212370"/>
              <a:gd name="connsiteX105" fmla="*/ 708164 w 1433220"/>
              <a:gd name="connsiteY105" fmla="*/ 1079940 h 2212370"/>
              <a:gd name="connsiteX106" fmla="*/ 730323 w 1433220"/>
              <a:gd name="connsiteY106" fmla="*/ 1108542 h 2212370"/>
              <a:gd name="connsiteX107" fmla="*/ 727826 w 1433220"/>
              <a:gd name="connsiteY107" fmla="*/ 1113489 h 2212370"/>
              <a:gd name="connsiteX108" fmla="*/ 760285 w 1433220"/>
              <a:gd name="connsiteY108" fmla="*/ 1158015 h 2212370"/>
              <a:gd name="connsiteX109" fmla="*/ 788999 w 1433220"/>
              <a:gd name="connsiteY109" fmla="*/ 1226042 h 2212370"/>
              <a:gd name="connsiteX110" fmla="*/ 726578 w 1433220"/>
              <a:gd name="connsiteY110" fmla="*/ 1114726 h 2212370"/>
              <a:gd name="connsiteX111" fmla="*/ 721584 w 1433220"/>
              <a:gd name="connsiteY111" fmla="*/ 1106068 h 2212370"/>
              <a:gd name="connsiteX112" fmla="*/ 708164 w 1433220"/>
              <a:gd name="connsiteY112" fmla="*/ 1079940 h 2212370"/>
              <a:gd name="connsiteX113" fmla="*/ 670150 w 1433220"/>
              <a:gd name="connsiteY113" fmla="*/ 1076639 h 2212370"/>
              <a:gd name="connsiteX114" fmla="*/ 699877 w 1433220"/>
              <a:gd name="connsiteY114" fmla="*/ 1116169 h 2212370"/>
              <a:gd name="connsiteX115" fmla="*/ 708924 w 1433220"/>
              <a:gd name="connsiteY115" fmla="*/ 1145497 h 2212370"/>
              <a:gd name="connsiteX116" fmla="*/ 670150 w 1433220"/>
              <a:gd name="connsiteY116" fmla="*/ 1076639 h 2212370"/>
              <a:gd name="connsiteX117" fmla="*/ 642686 w 1433220"/>
              <a:gd name="connsiteY117" fmla="*/ 1010722 h 2212370"/>
              <a:gd name="connsiteX118" fmla="*/ 678735 w 1433220"/>
              <a:gd name="connsiteY118" fmla="*/ 1043181 h 2212370"/>
              <a:gd name="connsiteX119" fmla="*/ 642686 w 1433220"/>
              <a:gd name="connsiteY119" fmla="*/ 1010722 h 2212370"/>
              <a:gd name="connsiteX120" fmla="*/ 510849 w 1433220"/>
              <a:gd name="connsiteY120" fmla="*/ 812972 h 2212370"/>
              <a:gd name="connsiteX121" fmla="*/ 531529 w 1433220"/>
              <a:gd name="connsiteY121" fmla="*/ 839292 h 2212370"/>
              <a:gd name="connsiteX122" fmla="*/ 510849 w 1433220"/>
              <a:gd name="connsiteY122" fmla="*/ 812972 h 2212370"/>
              <a:gd name="connsiteX123" fmla="*/ 466906 w 1433220"/>
              <a:gd name="connsiteY123" fmla="*/ 752549 h 2212370"/>
              <a:gd name="connsiteX124" fmla="*/ 492017 w 1433220"/>
              <a:gd name="connsiteY124" fmla="*/ 784611 h 2212370"/>
              <a:gd name="connsiteX125" fmla="*/ 509595 w 1433220"/>
              <a:gd name="connsiteY125" fmla="*/ 811741 h 2212370"/>
              <a:gd name="connsiteX126" fmla="*/ 472400 w 1433220"/>
              <a:gd name="connsiteY126" fmla="*/ 747056 h 2212370"/>
              <a:gd name="connsiteX127" fmla="*/ 545004 w 1433220"/>
              <a:gd name="connsiteY127" fmla="*/ 846279 h 2212370"/>
              <a:gd name="connsiteX128" fmla="*/ 559015 w 1433220"/>
              <a:gd name="connsiteY128" fmla="*/ 866632 h 2212370"/>
              <a:gd name="connsiteX129" fmla="*/ 450428 w 1433220"/>
              <a:gd name="connsiteY129" fmla="*/ 736068 h 2212370"/>
              <a:gd name="connsiteX130" fmla="*/ 489203 w 1433220"/>
              <a:gd name="connsiteY130" fmla="*/ 790797 h 2212370"/>
              <a:gd name="connsiteX131" fmla="*/ 474986 w 1433220"/>
              <a:gd name="connsiteY131" fmla="*/ 781887 h 2212370"/>
              <a:gd name="connsiteX132" fmla="*/ 450428 w 1433220"/>
              <a:gd name="connsiteY132" fmla="*/ 736068 h 2212370"/>
              <a:gd name="connsiteX133" fmla="*/ 388653 w 1433220"/>
              <a:gd name="connsiteY133" fmla="*/ 629213 h 2212370"/>
              <a:gd name="connsiteX134" fmla="*/ 438732 w 1433220"/>
              <a:gd name="connsiteY134" fmla="*/ 699574 h 2212370"/>
              <a:gd name="connsiteX135" fmla="*/ 443694 w 1433220"/>
              <a:gd name="connsiteY135" fmla="*/ 718337 h 2212370"/>
              <a:gd name="connsiteX136" fmla="*/ 388653 w 1433220"/>
              <a:gd name="connsiteY136" fmla="*/ 629213 h 2212370"/>
              <a:gd name="connsiteX137" fmla="*/ 367352 w 1433220"/>
              <a:gd name="connsiteY137" fmla="*/ 608754 h 2212370"/>
              <a:gd name="connsiteX138" fmla="*/ 368956 w 1433220"/>
              <a:gd name="connsiteY138" fmla="*/ 612092 h 2212370"/>
              <a:gd name="connsiteX139" fmla="*/ 368243 w 1433220"/>
              <a:gd name="connsiteY139" fmla="*/ 610608 h 2212370"/>
              <a:gd name="connsiteX140" fmla="*/ 362539 w 1433220"/>
              <a:gd name="connsiteY140" fmla="*/ 598743 h 2212370"/>
              <a:gd name="connsiteX141" fmla="*/ 364678 w 1433220"/>
              <a:gd name="connsiteY141" fmla="*/ 603193 h 2212370"/>
              <a:gd name="connsiteX142" fmla="*/ 367352 w 1433220"/>
              <a:gd name="connsiteY142" fmla="*/ 608754 h 2212370"/>
              <a:gd name="connsiteX143" fmla="*/ 357045 w 1433220"/>
              <a:gd name="connsiteY143" fmla="*/ 587758 h 2212370"/>
              <a:gd name="connsiteX144" fmla="*/ 388736 w 1433220"/>
              <a:gd name="connsiteY144" fmla="*/ 638463 h 2212370"/>
              <a:gd name="connsiteX145" fmla="*/ 362116 w 1433220"/>
              <a:gd name="connsiteY145" fmla="*/ 597899 h 2212370"/>
              <a:gd name="connsiteX146" fmla="*/ 357045 w 1433220"/>
              <a:gd name="connsiteY146" fmla="*/ 587758 h 2212370"/>
              <a:gd name="connsiteX147" fmla="*/ 236199 w 1433220"/>
              <a:gd name="connsiteY147" fmla="*/ 346062 h 2212370"/>
              <a:gd name="connsiteX148" fmla="*/ 263664 w 1433220"/>
              <a:gd name="connsiteY148" fmla="*/ 381202 h 2212370"/>
              <a:gd name="connsiteX149" fmla="*/ 289821 w 1433220"/>
              <a:gd name="connsiteY149" fmla="*/ 422401 h 2212370"/>
              <a:gd name="connsiteX150" fmla="*/ 236199 w 1433220"/>
              <a:gd name="connsiteY150" fmla="*/ 346062 h 2212370"/>
              <a:gd name="connsiteX151" fmla="*/ 93378 w 1433220"/>
              <a:gd name="connsiteY151" fmla="*/ 153805 h 2212370"/>
              <a:gd name="connsiteX152" fmla="*/ 121199 w 1433220"/>
              <a:gd name="connsiteY152" fmla="*/ 182683 h 2212370"/>
              <a:gd name="connsiteX153" fmla="*/ 127522 w 1433220"/>
              <a:gd name="connsiteY153" fmla="*/ 195239 h 2212370"/>
              <a:gd name="connsiteX154" fmla="*/ 267892 w 1433220"/>
              <a:gd name="connsiteY154" fmla="*/ 416217 h 2212370"/>
              <a:gd name="connsiteX155" fmla="*/ 93378 w 1433220"/>
              <a:gd name="connsiteY155" fmla="*/ 153805 h 2212370"/>
              <a:gd name="connsiteX156" fmla="*/ 0 w 1433220"/>
              <a:gd name="connsiteY156" fmla="*/ 0 h 2212370"/>
              <a:gd name="connsiteX157" fmla="*/ 7806 w 1433220"/>
              <a:gd name="connsiteY157" fmla="*/ 7251 h 2212370"/>
              <a:gd name="connsiteX158" fmla="*/ 48135 w 1433220"/>
              <a:gd name="connsiteY158" fmla="*/ 59213 h 221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1433220" h="2212370">
                <a:moveTo>
                  <a:pt x="1378751" y="2175247"/>
                </a:moveTo>
                <a:lnTo>
                  <a:pt x="1386242" y="2177899"/>
                </a:lnTo>
                <a:lnTo>
                  <a:pt x="1404969" y="2212370"/>
                </a:lnTo>
                <a:close/>
                <a:moveTo>
                  <a:pt x="1285374" y="2032430"/>
                </a:moveTo>
                <a:lnTo>
                  <a:pt x="1299685" y="2041983"/>
                </a:lnTo>
                <a:lnTo>
                  <a:pt x="1333509" y="2086166"/>
                </a:lnTo>
                <a:close/>
                <a:moveTo>
                  <a:pt x="1272900" y="1946265"/>
                </a:moveTo>
                <a:cubicBezTo>
                  <a:pt x="1277373" y="1949128"/>
                  <a:pt x="1284669" y="1957384"/>
                  <a:pt x="1295420" y="1972652"/>
                </a:cubicBezTo>
                <a:cubicBezTo>
                  <a:pt x="1332281" y="2039953"/>
                  <a:pt x="1382658" y="2109747"/>
                  <a:pt x="1390030" y="2113486"/>
                </a:cubicBezTo>
                <a:cubicBezTo>
                  <a:pt x="1402317" y="2134673"/>
                  <a:pt x="1382658" y="2108501"/>
                  <a:pt x="1382658" y="2109747"/>
                </a:cubicBezTo>
                <a:lnTo>
                  <a:pt x="1433035" y="2183280"/>
                </a:lnTo>
                <a:cubicBezTo>
                  <a:pt x="1437950" y="2206960"/>
                  <a:pt x="1343339" y="2066126"/>
                  <a:pt x="1361770" y="2104762"/>
                </a:cubicBezTo>
                <a:cubicBezTo>
                  <a:pt x="1335967" y="2061141"/>
                  <a:pt x="1349483" y="2073604"/>
                  <a:pt x="1294191" y="1990100"/>
                </a:cubicBezTo>
                <a:cubicBezTo>
                  <a:pt x="1254873" y="1937755"/>
                  <a:pt x="1328595" y="2059894"/>
                  <a:pt x="1340882" y="2084821"/>
                </a:cubicBezTo>
                <a:cubicBezTo>
                  <a:pt x="1307707" y="2037149"/>
                  <a:pt x="1298722" y="2026633"/>
                  <a:pt x="1294748" y="2023829"/>
                </a:cubicBezTo>
                <a:lnTo>
                  <a:pt x="1292328" y="2022766"/>
                </a:lnTo>
                <a:lnTo>
                  <a:pt x="1295257" y="2026019"/>
                </a:lnTo>
                <a:lnTo>
                  <a:pt x="1291990" y="2022617"/>
                </a:lnTo>
                <a:lnTo>
                  <a:pt x="1291734" y="2022505"/>
                </a:lnTo>
                <a:lnTo>
                  <a:pt x="1291626" y="2022238"/>
                </a:lnTo>
                <a:lnTo>
                  <a:pt x="1290862" y="2021443"/>
                </a:lnTo>
                <a:lnTo>
                  <a:pt x="1291528" y="2021998"/>
                </a:lnTo>
                <a:lnTo>
                  <a:pt x="1274858" y="1980889"/>
                </a:lnTo>
                <a:cubicBezTo>
                  <a:pt x="1266296" y="1956391"/>
                  <a:pt x="1263954" y="1940540"/>
                  <a:pt x="1272900" y="1946265"/>
                </a:cubicBezTo>
                <a:close/>
                <a:moveTo>
                  <a:pt x="1191990" y="1873129"/>
                </a:moveTo>
                <a:lnTo>
                  <a:pt x="1211004" y="1897848"/>
                </a:lnTo>
                <a:lnTo>
                  <a:pt x="1204666" y="1890433"/>
                </a:lnTo>
                <a:lnTo>
                  <a:pt x="1289597" y="2020207"/>
                </a:lnTo>
                <a:cubicBezTo>
                  <a:pt x="1287061" y="2018971"/>
                  <a:pt x="1278188" y="2010320"/>
                  <a:pt x="1247765" y="1967061"/>
                </a:cubicBezTo>
                <a:cubicBezTo>
                  <a:pt x="1224948" y="1925039"/>
                  <a:pt x="1212272" y="1902792"/>
                  <a:pt x="1191990" y="1873129"/>
                </a:cubicBezTo>
                <a:close/>
                <a:moveTo>
                  <a:pt x="1108208" y="1746820"/>
                </a:moveTo>
                <a:cubicBezTo>
                  <a:pt x="1109440" y="1748058"/>
                  <a:pt x="1109440" y="1749297"/>
                  <a:pt x="1110672" y="1750535"/>
                </a:cubicBezTo>
                <a:lnTo>
                  <a:pt x="1108482" y="1746820"/>
                </a:lnTo>
                <a:lnTo>
                  <a:pt x="1110672" y="1746820"/>
                </a:lnTo>
                <a:lnTo>
                  <a:pt x="1117800" y="1757648"/>
                </a:lnTo>
                <a:lnTo>
                  <a:pt x="1115086" y="1752279"/>
                </a:lnTo>
                <a:lnTo>
                  <a:pt x="1119062" y="1759565"/>
                </a:lnTo>
                <a:lnTo>
                  <a:pt x="1124225" y="1767407"/>
                </a:lnTo>
                <a:cubicBezTo>
                  <a:pt x="1127305" y="1771896"/>
                  <a:pt x="1126689" y="1770348"/>
                  <a:pt x="1115600" y="1751773"/>
                </a:cubicBezTo>
                <a:cubicBezTo>
                  <a:pt x="1153795" y="1811212"/>
                  <a:pt x="1175972" y="1843408"/>
                  <a:pt x="1190757" y="1871889"/>
                </a:cubicBezTo>
                <a:lnTo>
                  <a:pt x="1130720" y="1780928"/>
                </a:lnTo>
                <a:lnTo>
                  <a:pt x="1141408" y="1800513"/>
                </a:lnTo>
                <a:cubicBezTo>
                  <a:pt x="1139119" y="1798102"/>
                  <a:pt x="1134255" y="1789661"/>
                  <a:pt x="1129105" y="1780014"/>
                </a:cubicBezTo>
                <a:lnTo>
                  <a:pt x="1125798" y="1773471"/>
                </a:lnTo>
                <a:close/>
                <a:moveTo>
                  <a:pt x="1107661" y="1745429"/>
                </a:moveTo>
                <a:lnTo>
                  <a:pt x="1108482" y="1746820"/>
                </a:lnTo>
                <a:lnTo>
                  <a:pt x="1108208" y="1746820"/>
                </a:lnTo>
                <a:close/>
                <a:moveTo>
                  <a:pt x="1071245" y="1683666"/>
                </a:moveTo>
                <a:cubicBezTo>
                  <a:pt x="1084798" y="1704718"/>
                  <a:pt x="1098351" y="1727007"/>
                  <a:pt x="1115600" y="1750535"/>
                </a:cubicBezTo>
                <a:cubicBezTo>
                  <a:pt x="1060156" y="1658900"/>
                  <a:pt x="1166115" y="1817403"/>
                  <a:pt x="1084798" y="1692335"/>
                </a:cubicBezTo>
                <a:cubicBezTo>
                  <a:pt x="1116832" y="1738152"/>
                  <a:pt x="1105743" y="1712147"/>
                  <a:pt x="1156259" y="1790161"/>
                </a:cubicBezTo>
                <a:cubicBezTo>
                  <a:pt x="1175972" y="1832263"/>
                  <a:pt x="1132849" y="1770348"/>
                  <a:pt x="1115600" y="1751773"/>
                </a:cubicBezTo>
                <a:cubicBezTo>
                  <a:pt x="1113136" y="1750535"/>
                  <a:pt x="1110672" y="1748058"/>
                  <a:pt x="1110672" y="1746820"/>
                </a:cubicBezTo>
                <a:cubicBezTo>
                  <a:pt x="1109440" y="1746820"/>
                  <a:pt x="1108208" y="1745582"/>
                  <a:pt x="1108208" y="1744343"/>
                </a:cubicBezTo>
                <a:cubicBezTo>
                  <a:pt x="1106360" y="1741247"/>
                  <a:pt x="1105743" y="1740319"/>
                  <a:pt x="1105897" y="1740938"/>
                </a:cubicBezTo>
                <a:lnTo>
                  <a:pt x="1107661" y="1745429"/>
                </a:lnTo>
                <a:close/>
                <a:moveTo>
                  <a:pt x="958372" y="1529672"/>
                </a:moveTo>
                <a:cubicBezTo>
                  <a:pt x="957993" y="1527594"/>
                  <a:pt x="959357" y="1528133"/>
                  <a:pt x="964208" y="1533981"/>
                </a:cubicBezTo>
                <a:cubicBezTo>
                  <a:pt x="990888" y="1581998"/>
                  <a:pt x="1013930" y="1620165"/>
                  <a:pt x="1036972" y="1652176"/>
                </a:cubicBezTo>
                <a:cubicBezTo>
                  <a:pt x="1013930" y="1622627"/>
                  <a:pt x="988462" y="1588154"/>
                  <a:pt x="961782" y="1546293"/>
                </a:cubicBezTo>
                <a:cubicBezTo>
                  <a:pt x="976335" y="1565685"/>
                  <a:pt x="959509" y="1535905"/>
                  <a:pt x="958372" y="1529672"/>
                </a:cubicBezTo>
                <a:close/>
                <a:moveTo>
                  <a:pt x="955789" y="1505097"/>
                </a:moveTo>
                <a:cubicBezTo>
                  <a:pt x="961643" y="1512748"/>
                  <a:pt x="967823" y="1520718"/>
                  <a:pt x="974653" y="1530441"/>
                </a:cubicBezTo>
                <a:lnTo>
                  <a:pt x="995278" y="1562931"/>
                </a:lnTo>
                <a:lnTo>
                  <a:pt x="1001160" y="1567349"/>
                </a:lnTo>
                <a:cubicBezTo>
                  <a:pt x="1025465" y="1603970"/>
                  <a:pt x="1051050" y="1641811"/>
                  <a:pt x="1075355" y="1679652"/>
                </a:cubicBezTo>
                <a:cubicBezTo>
                  <a:pt x="1051050" y="1645473"/>
                  <a:pt x="1030582" y="1614956"/>
                  <a:pt x="1010115" y="1588101"/>
                </a:cubicBezTo>
                <a:cubicBezTo>
                  <a:pt x="996683" y="1568570"/>
                  <a:pt x="993165" y="1562467"/>
                  <a:pt x="993645" y="1561704"/>
                </a:cubicBezTo>
                <a:lnTo>
                  <a:pt x="994217" y="1562133"/>
                </a:lnTo>
                <a:close/>
                <a:moveTo>
                  <a:pt x="928321" y="1461152"/>
                </a:moveTo>
                <a:cubicBezTo>
                  <a:pt x="929420" y="1462373"/>
                  <a:pt x="929420" y="1463594"/>
                  <a:pt x="930519" y="1464815"/>
                </a:cubicBezTo>
                <a:cubicBezTo>
                  <a:pt x="932716" y="1469698"/>
                  <a:pt x="932716" y="1470918"/>
                  <a:pt x="928321" y="1461152"/>
                </a:cubicBezTo>
                <a:close/>
                <a:moveTo>
                  <a:pt x="944804" y="1457489"/>
                </a:moveTo>
                <a:cubicBezTo>
                  <a:pt x="950960" y="1463593"/>
                  <a:pt x="946035" y="1450165"/>
                  <a:pt x="984202" y="1508758"/>
                </a:cubicBezTo>
                <a:lnTo>
                  <a:pt x="984202" y="1505096"/>
                </a:lnTo>
                <a:lnTo>
                  <a:pt x="1014981" y="1558806"/>
                </a:lnTo>
                <a:close/>
                <a:moveTo>
                  <a:pt x="922832" y="1455655"/>
                </a:moveTo>
                <a:cubicBezTo>
                  <a:pt x="932598" y="1469967"/>
                  <a:pt x="942364" y="1485579"/>
                  <a:pt x="954571" y="1503794"/>
                </a:cubicBezTo>
                <a:cubicBezTo>
                  <a:pt x="946026" y="1492085"/>
                  <a:pt x="937481" y="1480375"/>
                  <a:pt x="927715" y="1466064"/>
                </a:cubicBezTo>
                <a:cubicBezTo>
                  <a:pt x="926494" y="1463462"/>
                  <a:pt x="925274" y="1459558"/>
                  <a:pt x="922832" y="1455655"/>
                </a:cubicBezTo>
                <a:close/>
                <a:moveTo>
                  <a:pt x="834941" y="1345797"/>
                </a:moveTo>
                <a:lnTo>
                  <a:pt x="859882" y="1378527"/>
                </a:lnTo>
                <a:lnTo>
                  <a:pt x="877698" y="1404963"/>
                </a:lnTo>
                <a:close/>
                <a:moveTo>
                  <a:pt x="841435" y="1331182"/>
                </a:moveTo>
                <a:lnTo>
                  <a:pt x="844261" y="1335727"/>
                </a:lnTo>
                <a:cubicBezTo>
                  <a:pt x="849558" y="1344577"/>
                  <a:pt x="853384" y="1351290"/>
                  <a:pt x="855738" y="1355563"/>
                </a:cubicBezTo>
                <a:cubicBezTo>
                  <a:pt x="853972" y="1351901"/>
                  <a:pt x="850441" y="1346103"/>
                  <a:pt x="845144" y="1337405"/>
                </a:cubicBezTo>
                <a:close/>
                <a:moveTo>
                  <a:pt x="823956" y="1301853"/>
                </a:moveTo>
                <a:lnTo>
                  <a:pt x="841435" y="1331182"/>
                </a:lnTo>
                <a:lnTo>
                  <a:pt x="823956" y="1303074"/>
                </a:lnTo>
                <a:close/>
                <a:moveTo>
                  <a:pt x="807475" y="1279879"/>
                </a:moveTo>
                <a:cubicBezTo>
                  <a:pt x="813446" y="1287726"/>
                  <a:pt x="818223" y="1296881"/>
                  <a:pt x="823000" y="1304729"/>
                </a:cubicBezTo>
                <a:lnTo>
                  <a:pt x="833747" y="1333501"/>
                </a:lnTo>
                <a:cubicBezTo>
                  <a:pt x="813446" y="1295574"/>
                  <a:pt x="809864" y="1285111"/>
                  <a:pt x="807475" y="1279879"/>
                </a:cubicBezTo>
                <a:close/>
                <a:moveTo>
                  <a:pt x="790998" y="1241430"/>
                </a:moveTo>
                <a:lnTo>
                  <a:pt x="811814" y="1273122"/>
                </a:lnTo>
                <a:lnTo>
                  <a:pt x="804875" y="1266783"/>
                </a:lnTo>
                <a:close/>
                <a:moveTo>
                  <a:pt x="741558" y="1170017"/>
                </a:moveTo>
                <a:cubicBezTo>
                  <a:pt x="755154" y="1187870"/>
                  <a:pt x="748974" y="1175118"/>
                  <a:pt x="748974" y="1172568"/>
                </a:cubicBezTo>
                <a:lnTo>
                  <a:pt x="789762" y="1240154"/>
                </a:lnTo>
                <a:close/>
                <a:moveTo>
                  <a:pt x="698870" y="1113327"/>
                </a:moveTo>
                <a:cubicBezTo>
                  <a:pt x="697614" y="1109596"/>
                  <a:pt x="705148" y="1118302"/>
                  <a:pt x="740303" y="1174270"/>
                </a:cubicBezTo>
                <a:close/>
                <a:moveTo>
                  <a:pt x="730573" y="1104103"/>
                </a:moveTo>
                <a:cubicBezTo>
                  <a:pt x="740339" y="1119316"/>
                  <a:pt x="737898" y="1116781"/>
                  <a:pt x="731794" y="1107907"/>
                </a:cubicBezTo>
                <a:cubicBezTo>
                  <a:pt x="733015" y="1107907"/>
                  <a:pt x="733015" y="1107907"/>
                  <a:pt x="730573" y="1104103"/>
                </a:cubicBezTo>
                <a:close/>
                <a:moveTo>
                  <a:pt x="708164" y="1079940"/>
                </a:moveTo>
                <a:cubicBezTo>
                  <a:pt x="713157" y="1085660"/>
                  <a:pt x="724081" y="1100502"/>
                  <a:pt x="730323" y="1108542"/>
                </a:cubicBezTo>
                <a:cubicBezTo>
                  <a:pt x="730323" y="1111015"/>
                  <a:pt x="711597" y="1086278"/>
                  <a:pt x="727826" y="1113489"/>
                </a:cubicBezTo>
                <a:cubicBezTo>
                  <a:pt x="746552" y="1143173"/>
                  <a:pt x="752795" y="1149357"/>
                  <a:pt x="760285" y="1158015"/>
                </a:cubicBezTo>
                <a:cubicBezTo>
                  <a:pt x="777763" y="1193884"/>
                  <a:pt x="782757" y="1208726"/>
                  <a:pt x="788999" y="1226042"/>
                </a:cubicBezTo>
                <a:cubicBezTo>
                  <a:pt x="795241" y="1234699"/>
                  <a:pt x="759037" y="1165436"/>
                  <a:pt x="726578" y="1114726"/>
                </a:cubicBezTo>
                <a:lnTo>
                  <a:pt x="721584" y="1106068"/>
                </a:lnTo>
                <a:cubicBezTo>
                  <a:pt x="704106" y="1077621"/>
                  <a:pt x="703170" y="1074219"/>
                  <a:pt x="708164" y="1079940"/>
                </a:cubicBezTo>
                <a:close/>
                <a:moveTo>
                  <a:pt x="670150" y="1076639"/>
                </a:moveTo>
                <a:lnTo>
                  <a:pt x="699877" y="1116169"/>
                </a:lnTo>
                <a:cubicBezTo>
                  <a:pt x="699877" y="1122544"/>
                  <a:pt x="712802" y="1146772"/>
                  <a:pt x="708924" y="1145497"/>
                </a:cubicBezTo>
                <a:cubicBezTo>
                  <a:pt x="708924" y="1140396"/>
                  <a:pt x="683075" y="1098317"/>
                  <a:pt x="670150" y="1076639"/>
                </a:cubicBezTo>
                <a:close/>
                <a:moveTo>
                  <a:pt x="642686" y="1010722"/>
                </a:moveTo>
                <a:cubicBezTo>
                  <a:pt x="683885" y="1063156"/>
                  <a:pt x="658136" y="1019461"/>
                  <a:pt x="678735" y="1043181"/>
                </a:cubicBezTo>
                <a:cubicBezTo>
                  <a:pt x="723796" y="1119335"/>
                  <a:pt x="671010" y="1045678"/>
                  <a:pt x="642686" y="1010722"/>
                </a:cubicBezTo>
                <a:close/>
                <a:moveTo>
                  <a:pt x="510849" y="812972"/>
                </a:moveTo>
                <a:lnTo>
                  <a:pt x="531529" y="839292"/>
                </a:lnTo>
                <a:cubicBezTo>
                  <a:pt x="518604" y="825560"/>
                  <a:pt x="514727" y="818694"/>
                  <a:pt x="510849" y="812972"/>
                </a:cubicBezTo>
                <a:close/>
                <a:moveTo>
                  <a:pt x="466906" y="752549"/>
                </a:moveTo>
                <a:cubicBezTo>
                  <a:pt x="486995" y="777213"/>
                  <a:pt x="497039" y="788311"/>
                  <a:pt x="492017" y="784611"/>
                </a:cubicBezTo>
                <a:cubicBezTo>
                  <a:pt x="508339" y="800643"/>
                  <a:pt x="505828" y="803109"/>
                  <a:pt x="509595" y="811741"/>
                </a:cubicBezTo>
                <a:close/>
                <a:moveTo>
                  <a:pt x="472400" y="747056"/>
                </a:moveTo>
                <a:lnTo>
                  <a:pt x="545004" y="846279"/>
                </a:lnTo>
                <a:lnTo>
                  <a:pt x="559015" y="866632"/>
                </a:lnTo>
                <a:close/>
                <a:moveTo>
                  <a:pt x="450428" y="736068"/>
                </a:moveTo>
                <a:lnTo>
                  <a:pt x="489203" y="790797"/>
                </a:lnTo>
                <a:cubicBezTo>
                  <a:pt x="508590" y="826434"/>
                  <a:pt x="515053" y="839161"/>
                  <a:pt x="474986" y="781887"/>
                </a:cubicBezTo>
                <a:cubicBezTo>
                  <a:pt x="489203" y="799706"/>
                  <a:pt x="455598" y="747523"/>
                  <a:pt x="450428" y="736068"/>
                </a:cubicBezTo>
                <a:close/>
                <a:moveTo>
                  <a:pt x="388653" y="629213"/>
                </a:moveTo>
                <a:cubicBezTo>
                  <a:pt x="387258" y="624522"/>
                  <a:pt x="403382" y="646412"/>
                  <a:pt x="438732" y="699574"/>
                </a:cubicBezTo>
                <a:cubicBezTo>
                  <a:pt x="399041" y="644536"/>
                  <a:pt x="425089" y="687066"/>
                  <a:pt x="443694" y="718337"/>
                </a:cubicBezTo>
                <a:cubicBezTo>
                  <a:pt x="408964" y="665175"/>
                  <a:pt x="390049" y="633904"/>
                  <a:pt x="388653" y="629213"/>
                </a:cubicBezTo>
                <a:close/>
                <a:moveTo>
                  <a:pt x="367352" y="608754"/>
                </a:moveTo>
                <a:lnTo>
                  <a:pt x="368956" y="612092"/>
                </a:lnTo>
                <a:cubicBezTo>
                  <a:pt x="369669" y="613575"/>
                  <a:pt x="369193" y="612586"/>
                  <a:pt x="368243" y="610608"/>
                </a:cubicBezTo>
                <a:close/>
                <a:moveTo>
                  <a:pt x="362539" y="598743"/>
                </a:moveTo>
                <a:cubicBezTo>
                  <a:pt x="362539" y="598743"/>
                  <a:pt x="363490" y="600721"/>
                  <a:pt x="364678" y="603193"/>
                </a:cubicBezTo>
                <a:lnTo>
                  <a:pt x="367352" y="608754"/>
                </a:lnTo>
                <a:close/>
                <a:moveTo>
                  <a:pt x="357045" y="587758"/>
                </a:moveTo>
                <a:cubicBezTo>
                  <a:pt x="421695" y="685365"/>
                  <a:pt x="383666" y="623251"/>
                  <a:pt x="388736" y="638463"/>
                </a:cubicBezTo>
                <a:cubicBezTo>
                  <a:pt x="376060" y="618181"/>
                  <a:pt x="367186" y="605505"/>
                  <a:pt x="362116" y="597899"/>
                </a:cubicBezTo>
                <a:cubicBezTo>
                  <a:pt x="359581" y="594096"/>
                  <a:pt x="359581" y="592829"/>
                  <a:pt x="357045" y="587758"/>
                </a:cubicBezTo>
                <a:close/>
                <a:moveTo>
                  <a:pt x="236199" y="346062"/>
                </a:moveTo>
                <a:lnTo>
                  <a:pt x="263664" y="381202"/>
                </a:lnTo>
                <a:lnTo>
                  <a:pt x="289821" y="422401"/>
                </a:lnTo>
                <a:cubicBezTo>
                  <a:pt x="288514" y="427248"/>
                  <a:pt x="250586" y="363026"/>
                  <a:pt x="236199" y="346062"/>
                </a:cubicBezTo>
                <a:close/>
                <a:moveTo>
                  <a:pt x="93378" y="153805"/>
                </a:moveTo>
                <a:lnTo>
                  <a:pt x="121199" y="182683"/>
                </a:lnTo>
                <a:lnTo>
                  <a:pt x="127522" y="195239"/>
                </a:lnTo>
                <a:cubicBezTo>
                  <a:pt x="171783" y="269317"/>
                  <a:pt x="251452" y="372272"/>
                  <a:pt x="267892" y="416217"/>
                </a:cubicBezTo>
                <a:cubicBezTo>
                  <a:pt x="229954" y="352183"/>
                  <a:pt x="151549" y="241694"/>
                  <a:pt x="93378" y="153805"/>
                </a:cubicBezTo>
                <a:close/>
                <a:moveTo>
                  <a:pt x="0" y="0"/>
                </a:moveTo>
                <a:lnTo>
                  <a:pt x="7806" y="7251"/>
                </a:lnTo>
                <a:lnTo>
                  <a:pt x="48135" y="592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48DB7D4-0527-2742-8BF9-A945FCB11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641" y="4314724"/>
            <a:ext cx="7513242" cy="5766476"/>
          </a:xfrm>
          <a:custGeom>
            <a:avLst/>
            <a:gdLst>
              <a:gd name="connsiteX0" fmla="*/ 1087605 w 7513242"/>
              <a:gd name="connsiteY0" fmla="*/ 5762318 h 5766476"/>
              <a:gd name="connsiteX1" fmla="*/ 1185278 w 7513242"/>
              <a:gd name="connsiteY1" fmla="*/ 5764035 h 5766476"/>
              <a:gd name="connsiteX2" fmla="*/ 1085183 w 7513242"/>
              <a:gd name="connsiteY2" fmla="*/ 5766476 h 5766476"/>
              <a:gd name="connsiteX3" fmla="*/ 1087605 w 7513242"/>
              <a:gd name="connsiteY3" fmla="*/ 5762318 h 5766476"/>
              <a:gd name="connsiteX4" fmla="*/ 2773991 w 7513242"/>
              <a:gd name="connsiteY4" fmla="*/ 5756712 h 5766476"/>
              <a:gd name="connsiteX5" fmla="*/ 2833179 w 7513242"/>
              <a:gd name="connsiteY5" fmla="*/ 5760007 h 5766476"/>
              <a:gd name="connsiteX6" fmla="*/ 2827014 w 7513242"/>
              <a:gd name="connsiteY6" fmla="*/ 5761105 h 5766476"/>
              <a:gd name="connsiteX7" fmla="*/ 516349 w 7513242"/>
              <a:gd name="connsiteY7" fmla="*/ 5751216 h 5766476"/>
              <a:gd name="connsiteX8" fmla="*/ 520469 w 7513242"/>
              <a:gd name="connsiteY8" fmla="*/ 5751216 h 5766476"/>
              <a:gd name="connsiteX9" fmla="*/ 510856 w 7513242"/>
              <a:gd name="connsiteY9" fmla="*/ 5753963 h 5766476"/>
              <a:gd name="connsiteX10" fmla="*/ 516349 w 7513242"/>
              <a:gd name="connsiteY10" fmla="*/ 5751216 h 5766476"/>
              <a:gd name="connsiteX11" fmla="*/ 1867638 w 7513242"/>
              <a:gd name="connsiteY11" fmla="*/ 5745725 h 5766476"/>
              <a:gd name="connsiteX12" fmla="*/ 1899329 w 7513242"/>
              <a:gd name="connsiteY12" fmla="*/ 5755142 h 5766476"/>
              <a:gd name="connsiteX13" fmla="*/ 1881582 w 7513242"/>
              <a:gd name="connsiteY13" fmla="*/ 5755142 h 5766476"/>
              <a:gd name="connsiteX14" fmla="*/ 7178240 w 7513242"/>
              <a:gd name="connsiteY14" fmla="*/ 5740229 h 5766476"/>
              <a:gd name="connsiteX15" fmla="*/ 7163266 w 7513242"/>
              <a:gd name="connsiteY15" fmla="*/ 5741955 h 5766476"/>
              <a:gd name="connsiteX16" fmla="*/ 7174470 w 7513242"/>
              <a:gd name="connsiteY16" fmla="*/ 5742354 h 5766476"/>
              <a:gd name="connsiteX17" fmla="*/ 7201348 w 7513242"/>
              <a:gd name="connsiteY17" fmla="*/ 5745225 h 5766476"/>
              <a:gd name="connsiteX18" fmla="*/ 7077585 w 7513242"/>
              <a:gd name="connsiteY18" fmla="*/ 5748222 h 5766476"/>
              <a:gd name="connsiteX19" fmla="*/ 7147592 w 7513242"/>
              <a:gd name="connsiteY19" fmla="*/ 5740231 h 5766476"/>
              <a:gd name="connsiteX20" fmla="*/ 7148608 w 7513242"/>
              <a:gd name="connsiteY20" fmla="*/ 5741433 h 5766476"/>
              <a:gd name="connsiteX21" fmla="*/ 7160003 w 7513242"/>
              <a:gd name="connsiteY21" fmla="*/ 5741839 h 5766476"/>
              <a:gd name="connsiteX22" fmla="*/ 2577268 w 7513242"/>
              <a:gd name="connsiteY22" fmla="*/ 5737759 h 5766476"/>
              <a:gd name="connsiteX23" fmla="*/ 2535548 w 7513242"/>
              <a:gd name="connsiteY23" fmla="*/ 5742274 h 5766476"/>
              <a:gd name="connsiteX24" fmla="*/ 2630195 w 7513242"/>
              <a:gd name="connsiteY24" fmla="*/ 5739783 h 5766476"/>
              <a:gd name="connsiteX25" fmla="*/ 2577268 w 7513242"/>
              <a:gd name="connsiteY25" fmla="*/ 5737759 h 5766476"/>
              <a:gd name="connsiteX26" fmla="*/ 4377383 w 7513242"/>
              <a:gd name="connsiteY26" fmla="*/ 5734741 h 5766476"/>
              <a:gd name="connsiteX27" fmla="*/ 4387791 w 7513242"/>
              <a:gd name="connsiteY27" fmla="*/ 5738402 h 5766476"/>
              <a:gd name="connsiteX28" fmla="*/ 4377383 w 7513242"/>
              <a:gd name="connsiteY28" fmla="*/ 5734741 h 5766476"/>
              <a:gd name="connsiteX29" fmla="*/ 5496756 w 7513242"/>
              <a:gd name="connsiteY29" fmla="*/ 5728546 h 5766476"/>
              <a:gd name="connsiteX30" fmla="*/ 5498254 w 7513242"/>
              <a:gd name="connsiteY30" fmla="*/ 5728575 h 5766476"/>
              <a:gd name="connsiteX31" fmla="*/ 5496442 w 7513242"/>
              <a:gd name="connsiteY31" fmla="*/ 5728555 h 5766476"/>
              <a:gd name="connsiteX32" fmla="*/ 5470234 w 7513242"/>
              <a:gd name="connsiteY32" fmla="*/ 5728263 h 5766476"/>
              <a:gd name="connsiteX33" fmla="*/ 5496442 w 7513242"/>
              <a:gd name="connsiteY33" fmla="*/ 5728555 h 5766476"/>
              <a:gd name="connsiteX34" fmla="*/ 5453421 w 7513242"/>
              <a:gd name="connsiteY34" fmla="*/ 5729820 h 5766476"/>
              <a:gd name="connsiteX35" fmla="*/ 5470234 w 7513242"/>
              <a:gd name="connsiteY35" fmla="*/ 5728263 h 5766476"/>
              <a:gd name="connsiteX36" fmla="*/ 6215082 w 7513242"/>
              <a:gd name="connsiteY36" fmla="*/ 5723752 h 5766476"/>
              <a:gd name="connsiteX37" fmla="*/ 6255364 w 7513242"/>
              <a:gd name="connsiteY37" fmla="*/ 5739262 h 5766476"/>
              <a:gd name="connsiteX38" fmla="*/ 6135737 w 7513242"/>
              <a:gd name="connsiteY38" fmla="*/ 5744432 h 5766476"/>
              <a:gd name="connsiteX39" fmla="*/ 4528121 w 7513242"/>
              <a:gd name="connsiteY39" fmla="*/ 5723593 h 5766476"/>
              <a:gd name="connsiteX40" fmla="*/ 4609069 w 7513242"/>
              <a:gd name="connsiteY40" fmla="*/ 5726083 h 5766476"/>
              <a:gd name="connsiteX41" fmla="*/ 4528121 w 7513242"/>
              <a:gd name="connsiteY41" fmla="*/ 5723593 h 5766476"/>
              <a:gd name="connsiteX42" fmla="*/ 7228056 w 7513242"/>
              <a:gd name="connsiteY42" fmla="*/ 5424691 h 5766476"/>
              <a:gd name="connsiteX43" fmla="*/ 7255882 w 7513242"/>
              <a:gd name="connsiteY43" fmla="*/ 5469728 h 5766476"/>
              <a:gd name="connsiteX44" fmla="*/ 7249227 w 7513242"/>
              <a:gd name="connsiteY44" fmla="*/ 5460030 h 5766476"/>
              <a:gd name="connsiteX45" fmla="*/ 7228056 w 7513242"/>
              <a:gd name="connsiteY45" fmla="*/ 5424691 h 5766476"/>
              <a:gd name="connsiteX46" fmla="*/ 6985422 w 7513242"/>
              <a:gd name="connsiteY46" fmla="*/ 4987683 h 5766476"/>
              <a:gd name="connsiteX47" fmla="*/ 6996987 w 7513242"/>
              <a:gd name="connsiteY47" fmla="*/ 5008363 h 5766476"/>
              <a:gd name="connsiteX48" fmla="*/ 6976171 w 7513242"/>
              <a:gd name="connsiteY48" fmla="*/ 4998023 h 5766476"/>
              <a:gd name="connsiteX49" fmla="*/ 6937721 w 7513242"/>
              <a:gd name="connsiteY49" fmla="*/ 4877822 h 5766476"/>
              <a:gd name="connsiteX50" fmla="*/ 6962439 w 7513242"/>
              <a:gd name="connsiteY50" fmla="*/ 4915106 h 5766476"/>
              <a:gd name="connsiteX51" fmla="*/ 6937721 w 7513242"/>
              <a:gd name="connsiteY51" fmla="*/ 4877822 h 5766476"/>
              <a:gd name="connsiteX52" fmla="*/ 6664442 w 7513242"/>
              <a:gd name="connsiteY52" fmla="*/ 4496058 h 5766476"/>
              <a:gd name="connsiteX53" fmla="*/ 6667462 w 7513242"/>
              <a:gd name="connsiteY53" fmla="*/ 4502925 h 5766476"/>
              <a:gd name="connsiteX54" fmla="*/ 6666364 w 7513242"/>
              <a:gd name="connsiteY54" fmla="*/ 4501551 h 5766476"/>
              <a:gd name="connsiteX55" fmla="*/ 6664442 w 7513242"/>
              <a:gd name="connsiteY55" fmla="*/ 4496058 h 5766476"/>
              <a:gd name="connsiteX56" fmla="*/ 879322 w 7513242"/>
              <a:gd name="connsiteY56" fmla="*/ 4383457 h 5766476"/>
              <a:gd name="connsiteX57" fmla="*/ 829408 w 7513242"/>
              <a:gd name="connsiteY57" fmla="*/ 4456995 h 5766476"/>
              <a:gd name="connsiteX58" fmla="*/ 876635 w 7513242"/>
              <a:gd name="connsiteY58" fmla="*/ 4386726 h 5766476"/>
              <a:gd name="connsiteX59" fmla="*/ 6408926 w 7513242"/>
              <a:gd name="connsiteY59" fmla="*/ 4165476 h 5766476"/>
              <a:gd name="connsiteX60" fmla="*/ 6436735 w 7513242"/>
              <a:gd name="connsiteY60" fmla="*/ 4206827 h 5766476"/>
              <a:gd name="connsiteX61" fmla="*/ 6447628 w 7513242"/>
              <a:gd name="connsiteY61" fmla="*/ 4228376 h 5766476"/>
              <a:gd name="connsiteX62" fmla="*/ 6377430 w 7513242"/>
              <a:gd name="connsiteY62" fmla="*/ 4114289 h 5766476"/>
              <a:gd name="connsiteX63" fmla="*/ 6408926 w 7513242"/>
              <a:gd name="connsiteY63" fmla="*/ 4165476 h 5766476"/>
              <a:gd name="connsiteX64" fmla="*/ 6407536 w 7513242"/>
              <a:gd name="connsiteY64" fmla="*/ 4163410 h 5766476"/>
              <a:gd name="connsiteX65" fmla="*/ 6377430 w 7513242"/>
              <a:gd name="connsiteY65" fmla="*/ 4114289 h 5766476"/>
              <a:gd name="connsiteX66" fmla="*/ 6317006 w 7513242"/>
              <a:gd name="connsiteY66" fmla="*/ 4015415 h 5766476"/>
              <a:gd name="connsiteX67" fmla="*/ 6376198 w 7513242"/>
              <a:gd name="connsiteY67" fmla="*/ 4113068 h 5766476"/>
              <a:gd name="connsiteX68" fmla="*/ 6317006 w 7513242"/>
              <a:gd name="connsiteY68" fmla="*/ 4015415 h 5766476"/>
              <a:gd name="connsiteX69" fmla="*/ 1150338 w 7513242"/>
              <a:gd name="connsiteY69" fmla="*/ 4001886 h 5766476"/>
              <a:gd name="connsiteX70" fmla="*/ 1140725 w 7513242"/>
              <a:gd name="connsiteY70" fmla="*/ 4019989 h 5766476"/>
              <a:gd name="connsiteX71" fmla="*/ 1137063 w 7513242"/>
              <a:gd name="connsiteY71" fmla="*/ 4025115 h 5766476"/>
              <a:gd name="connsiteX72" fmla="*/ 1150338 w 7513242"/>
              <a:gd name="connsiteY72" fmla="*/ 4001886 h 5766476"/>
              <a:gd name="connsiteX73" fmla="*/ 6251459 w 7513242"/>
              <a:gd name="connsiteY73" fmla="*/ 3861203 h 5766476"/>
              <a:gd name="connsiteX74" fmla="*/ 6278554 w 7513242"/>
              <a:gd name="connsiteY74" fmla="*/ 3896931 h 5766476"/>
              <a:gd name="connsiteX75" fmla="*/ 6303907 w 7513242"/>
              <a:gd name="connsiteY75" fmla="*/ 3940736 h 5766476"/>
              <a:gd name="connsiteX76" fmla="*/ 6251934 w 7513242"/>
              <a:gd name="connsiteY76" fmla="*/ 3864390 h 5766476"/>
              <a:gd name="connsiteX77" fmla="*/ 6251459 w 7513242"/>
              <a:gd name="connsiteY77" fmla="*/ 3861203 h 5766476"/>
              <a:gd name="connsiteX78" fmla="*/ 6244989 w 7513242"/>
              <a:gd name="connsiteY78" fmla="*/ 3815574 h 5766476"/>
              <a:gd name="connsiteX79" fmla="*/ 6274855 w 7513242"/>
              <a:gd name="connsiteY79" fmla="*/ 3856229 h 5766476"/>
              <a:gd name="connsiteX80" fmla="*/ 6261290 w 7513242"/>
              <a:gd name="connsiteY80" fmla="*/ 3844977 h 5766476"/>
              <a:gd name="connsiteX81" fmla="*/ 6244989 w 7513242"/>
              <a:gd name="connsiteY81" fmla="*/ 3815574 h 5766476"/>
              <a:gd name="connsiteX82" fmla="*/ 1372695 w 7513242"/>
              <a:gd name="connsiteY82" fmla="*/ 3720793 h 5766476"/>
              <a:gd name="connsiteX83" fmla="*/ 1353704 w 7513242"/>
              <a:gd name="connsiteY83" fmla="*/ 3752084 h 5766476"/>
              <a:gd name="connsiteX84" fmla="*/ 1367403 w 7513242"/>
              <a:gd name="connsiteY84" fmla="*/ 3733403 h 5766476"/>
              <a:gd name="connsiteX85" fmla="*/ 1372695 w 7513242"/>
              <a:gd name="connsiteY85" fmla="*/ 3720793 h 5766476"/>
              <a:gd name="connsiteX86" fmla="*/ 6113765 w 7513242"/>
              <a:gd name="connsiteY86" fmla="*/ 3619915 h 5766476"/>
              <a:gd name="connsiteX87" fmla="*/ 6139981 w 7513242"/>
              <a:gd name="connsiteY87" fmla="*/ 3655804 h 5766476"/>
              <a:gd name="connsiteX88" fmla="*/ 6132490 w 7513242"/>
              <a:gd name="connsiteY88" fmla="*/ 3657086 h 5766476"/>
              <a:gd name="connsiteX89" fmla="*/ 6113765 w 7513242"/>
              <a:gd name="connsiteY89" fmla="*/ 3619915 h 5766476"/>
              <a:gd name="connsiteX90" fmla="*/ 5973980 w 7513242"/>
              <a:gd name="connsiteY90" fmla="*/ 3480581 h 5766476"/>
              <a:gd name="connsiteX91" fmla="*/ 5975226 w 7513242"/>
              <a:gd name="connsiteY91" fmla="*/ 3483072 h 5766476"/>
              <a:gd name="connsiteX92" fmla="*/ 5973980 w 7513242"/>
              <a:gd name="connsiteY92" fmla="*/ 3480581 h 5766476"/>
              <a:gd name="connsiteX93" fmla="*/ 5906731 w 7513242"/>
              <a:gd name="connsiteY93" fmla="*/ 3374564 h 5766476"/>
              <a:gd name="connsiteX94" fmla="*/ 5907976 w 7513242"/>
              <a:gd name="connsiteY94" fmla="*/ 3378456 h 5766476"/>
              <a:gd name="connsiteX95" fmla="*/ 5944092 w 7513242"/>
              <a:gd name="connsiteY95" fmla="*/ 3432010 h 5766476"/>
              <a:gd name="connsiteX96" fmla="*/ 5942821 w 7513242"/>
              <a:gd name="connsiteY96" fmla="*/ 3429707 h 5766476"/>
              <a:gd name="connsiteX97" fmla="*/ 5934129 w 7513242"/>
              <a:gd name="connsiteY97" fmla="*/ 3413951 h 5766476"/>
              <a:gd name="connsiteX98" fmla="*/ 5912958 w 7513242"/>
              <a:gd name="connsiteY98" fmla="*/ 3380947 h 5766476"/>
              <a:gd name="connsiteX99" fmla="*/ 5906731 w 7513242"/>
              <a:gd name="connsiteY99" fmla="*/ 3374564 h 5766476"/>
              <a:gd name="connsiteX100" fmla="*/ 5809147 w 7513242"/>
              <a:gd name="connsiteY100" fmla="*/ 3238451 h 5766476"/>
              <a:gd name="connsiteX101" fmla="*/ 5811298 w 7513242"/>
              <a:gd name="connsiteY101" fmla="*/ 3238610 h 5766476"/>
              <a:gd name="connsiteX102" fmla="*/ 5831652 w 7513242"/>
              <a:gd name="connsiteY102" fmla="*/ 3260757 h 5766476"/>
              <a:gd name="connsiteX103" fmla="*/ 5809147 w 7513242"/>
              <a:gd name="connsiteY103" fmla="*/ 3238451 h 5766476"/>
              <a:gd name="connsiteX104" fmla="*/ 5762209 w 7513242"/>
              <a:gd name="connsiteY104" fmla="*/ 3163994 h 5766476"/>
              <a:gd name="connsiteX105" fmla="*/ 5793850 w 7513242"/>
              <a:gd name="connsiteY105" fmla="*/ 3212162 h 5766476"/>
              <a:gd name="connsiteX106" fmla="*/ 5766164 w 7513242"/>
              <a:gd name="connsiteY106" fmla="*/ 3170332 h 5766476"/>
              <a:gd name="connsiteX107" fmla="*/ 5762209 w 7513242"/>
              <a:gd name="connsiteY107" fmla="*/ 3163994 h 5766476"/>
              <a:gd name="connsiteX108" fmla="*/ 5740235 w 7513242"/>
              <a:gd name="connsiteY108" fmla="*/ 3125541 h 5766476"/>
              <a:gd name="connsiteX109" fmla="*/ 5761051 w 7513242"/>
              <a:gd name="connsiteY109" fmla="*/ 3162792 h 5766476"/>
              <a:gd name="connsiteX110" fmla="*/ 5740235 w 7513242"/>
              <a:gd name="connsiteY110" fmla="*/ 3125541 h 5766476"/>
              <a:gd name="connsiteX111" fmla="*/ 5736118 w 7513242"/>
              <a:gd name="connsiteY111" fmla="*/ 3115672 h 5766476"/>
              <a:gd name="connsiteX112" fmla="*/ 5738608 w 7513242"/>
              <a:gd name="connsiteY112" fmla="*/ 3120653 h 5766476"/>
              <a:gd name="connsiteX113" fmla="*/ 5736118 w 7513242"/>
              <a:gd name="connsiteY113" fmla="*/ 3116917 h 5766476"/>
              <a:gd name="connsiteX114" fmla="*/ 5736118 w 7513242"/>
              <a:gd name="connsiteY114" fmla="*/ 3115672 h 5766476"/>
              <a:gd name="connsiteX115" fmla="*/ 5726502 w 7513242"/>
              <a:gd name="connsiteY115" fmla="*/ 3105856 h 5766476"/>
              <a:gd name="connsiteX116" fmla="*/ 5744355 w 7513242"/>
              <a:gd name="connsiteY116" fmla="*/ 3129888 h 5766476"/>
              <a:gd name="connsiteX117" fmla="*/ 5726502 w 7513242"/>
              <a:gd name="connsiteY117" fmla="*/ 3105856 h 5766476"/>
              <a:gd name="connsiteX118" fmla="*/ 5707278 w 7513242"/>
              <a:gd name="connsiteY118" fmla="*/ 3015678 h 5766476"/>
              <a:gd name="connsiteX119" fmla="*/ 5721419 w 7513242"/>
              <a:gd name="connsiteY119" fmla="*/ 3032083 h 5766476"/>
              <a:gd name="connsiteX120" fmla="*/ 5766413 w 7513242"/>
              <a:gd name="connsiteY120" fmla="*/ 3105275 h 5766476"/>
              <a:gd name="connsiteX121" fmla="*/ 5707278 w 7513242"/>
              <a:gd name="connsiteY121" fmla="*/ 3015678 h 5766476"/>
              <a:gd name="connsiteX122" fmla="*/ 5668825 w 7513242"/>
              <a:gd name="connsiteY122" fmla="*/ 2960750 h 5766476"/>
              <a:gd name="connsiteX123" fmla="*/ 5706038 w 7513242"/>
              <a:gd name="connsiteY123" fmla="*/ 3019889 h 5766476"/>
              <a:gd name="connsiteX124" fmla="*/ 5668825 w 7513242"/>
              <a:gd name="connsiteY124" fmla="*/ 2960750 h 5766476"/>
              <a:gd name="connsiteX125" fmla="*/ 5569950 w 7513242"/>
              <a:gd name="connsiteY125" fmla="*/ 2867366 h 5766476"/>
              <a:gd name="connsiteX126" fmla="*/ 5577483 w 7513242"/>
              <a:gd name="connsiteY126" fmla="*/ 2872536 h 5766476"/>
              <a:gd name="connsiteX127" fmla="*/ 5612638 w 7513242"/>
              <a:gd name="connsiteY127" fmla="*/ 2931990 h 5766476"/>
              <a:gd name="connsiteX128" fmla="*/ 5608403 w 7513242"/>
              <a:gd name="connsiteY128" fmla="*/ 2850887 h 5766476"/>
              <a:gd name="connsiteX129" fmla="*/ 5651126 w 7513242"/>
              <a:gd name="connsiteY129" fmla="*/ 2921088 h 5766476"/>
              <a:gd name="connsiteX130" fmla="*/ 5620610 w 7513242"/>
              <a:gd name="connsiteY130" fmla="*/ 2871463 h 5766476"/>
              <a:gd name="connsiteX131" fmla="*/ 5542487 w 7513242"/>
              <a:gd name="connsiteY131" fmla="*/ 2757508 h 5766476"/>
              <a:gd name="connsiteX132" fmla="*/ 5568643 w 7513242"/>
              <a:gd name="connsiteY132" fmla="*/ 2800159 h 5766476"/>
              <a:gd name="connsiteX133" fmla="*/ 5547718 w 7513242"/>
              <a:gd name="connsiteY133" fmla="*/ 2776895 h 5766476"/>
              <a:gd name="connsiteX134" fmla="*/ 5497321 w 7513242"/>
              <a:gd name="connsiteY134" fmla="*/ 2710558 h 5766476"/>
              <a:gd name="connsiteX135" fmla="*/ 5551031 w 7513242"/>
              <a:gd name="connsiteY135" fmla="*/ 2800206 h 5766476"/>
              <a:gd name="connsiteX136" fmla="*/ 5502203 w 7513242"/>
              <a:gd name="connsiteY136" fmla="*/ 2718029 h 5766476"/>
              <a:gd name="connsiteX137" fmla="*/ 5497321 w 7513242"/>
              <a:gd name="connsiteY137" fmla="*/ 2710558 h 5766476"/>
              <a:gd name="connsiteX138" fmla="*/ 1990082 w 7513242"/>
              <a:gd name="connsiteY138" fmla="*/ 2683509 h 5766476"/>
              <a:gd name="connsiteX139" fmla="*/ 1986537 w 7513242"/>
              <a:gd name="connsiteY139" fmla="*/ 2689439 h 5766476"/>
              <a:gd name="connsiteX140" fmla="*/ 1986346 w 7513242"/>
              <a:gd name="connsiteY140" fmla="*/ 2689736 h 5766476"/>
              <a:gd name="connsiteX141" fmla="*/ 5464974 w 7513242"/>
              <a:gd name="connsiteY141" fmla="*/ 2657887 h 5766476"/>
              <a:gd name="connsiteX142" fmla="*/ 5491830 w 7513242"/>
              <a:gd name="connsiteY142" fmla="*/ 2695893 h 5766476"/>
              <a:gd name="connsiteX143" fmla="*/ 5464974 w 7513242"/>
              <a:gd name="connsiteY143" fmla="*/ 2657887 h 5766476"/>
              <a:gd name="connsiteX144" fmla="*/ 5234876 w 7513242"/>
              <a:gd name="connsiteY144" fmla="*/ 2274121 h 5766476"/>
              <a:gd name="connsiteX145" fmla="*/ 5253879 w 7513242"/>
              <a:gd name="connsiteY145" fmla="*/ 2301682 h 5766476"/>
              <a:gd name="connsiteX146" fmla="*/ 5234876 w 7513242"/>
              <a:gd name="connsiteY146" fmla="*/ 2277879 h 5766476"/>
              <a:gd name="connsiteX147" fmla="*/ 2531907 w 7513242"/>
              <a:gd name="connsiteY147" fmla="*/ 1823739 h 5766476"/>
              <a:gd name="connsiteX148" fmla="*/ 2531469 w 7513242"/>
              <a:gd name="connsiteY148" fmla="*/ 1824428 h 5766476"/>
              <a:gd name="connsiteX149" fmla="*/ 2523095 w 7513242"/>
              <a:gd name="connsiteY149" fmla="*/ 1836619 h 5766476"/>
              <a:gd name="connsiteX150" fmla="*/ 2662563 w 7513242"/>
              <a:gd name="connsiteY150" fmla="*/ 1628138 h 5766476"/>
              <a:gd name="connsiteX151" fmla="*/ 2653145 w 7513242"/>
              <a:gd name="connsiteY151" fmla="*/ 1635829 h 5766476"/>
              <a:gd name="connsiteX152" fmla="*/ 2662563 w 7513242"/>
              <a:gd name="connsiteY152" fmla="*/ 1628138 h 5766476"/>
              <a:gd name="connsiteX153" fmla="*/ 3536347 w 7513242"/>
              <a:gd name="connsiteY153" fmla="*/ 373526 h 5766476"/>
              <a:gd name="connsiteX154" fmla="*/ 3504565 w 7513242"/>
              <a:gd name="connsiteY154" fmla="*/ 427207 h 5766476"/>
              <a:gd name="connsiteX155" fmla="*/ 3536347 w 7513242"/>
              <a:gd name="connsiteY155" fmla="*/ 373526 h 5766476"/>
              <a:gd name="connsiteX156" fmla="*/ 3722994 w 7513242"/>
              <a:gd name="connsiteY156" fmla="*/ 109859 h 5766476"/>
              <a:gd name="connsiteX157" fmla="*/ 3680342 w 7513242"/>
              <a:gd name="connsiteY157" fmla="*/ 168994 h 5766476"/>
              <a:gd name="connsiteX158" fmla="*/ 3693267 w 7513242"/>
              <a:gd name="connsiteY158" fmla="*/ 145854 h 5766476"/>
              <a:gd name="connsiteX159" fmla="*/ 3717393 w 7513242"/>
              <a:gd name="connsiteY159" fmla="*/ 71851 h 5766476"/>
              <a:gd name="connsiteX160" fmla="*/ 3600329 w 7513242"/>
              <a:gd name="connsiteY160" fmla="*/ 268629 h 5766476"/>
              <a:gd name="connsiteX161" fmla="*/ 3488247 w 7513242"/>
              <a:gd name="connsiteY161" fmla="*/ 426798 h 5766476"/>
              <a:gd name="connsiteX162" fmla="*/ 3499455 w 7513242"/>
              <a:gd name="connsiteY162" fmla="*/ 426798 h 5766476"/>
              <a:gd name="connsiteX163" fmla="*/ 3488247 w 7513242"/>
              <a:gd name="connsiteY163" fmla="*/ 452952 h 5766476"/>
              <a:gd name="connsiteX164" fmla="*/ 2723597 w 7513242"/>
              <a:gd name="connsiteY164" fmla="*/ 1618670 h 5766476"/>
              <a:gd name="connsiteX165" fmla="*/ 2727333 w 7513242"/>
              <a:gd name="connsiteY165" fmla="*/ 1622406 h 5766476"/>
              <a:gd name="connsiteX166" fmla="*/ 2662575 w 7513242"/>
              <a:gd name="connsiteY166" fmla="*/ 1732004 h 5766476"/>
              <a:gd name="connsiteX167" fmla="*/ 2586608 w 7513242"/>
              <a:gd name="connsiteY167" fmla="*/ 1829147 h 5766476"/>
              <a:gd name="connsiteX168" fmla="*/ 2586608 w 7513242"/>
              <a:gd name="connsiteY168" fmla="*/ 1846583 h 5766476"/>
              <a:gd name="connsiteX169" fmla="*/ 2234172 w 7513242"/>
              <a:gd name="connsiteY169" fmla="*/ 2389588 h 5766476"/>
              <a:gd name="connsiteX170" fmla="*/ 2189339 w 7513242"/>
              <a:gd name="connsiteY170" fmla="*/ 2438160 h 5766476"/>
              <a:gd name="connsiteX171" fmla="*/ 2113372 w 7513242"/>
              <a:gd name="connsiteY171" fmla="*/ 2581384 h 5766476"/>
              <a:gd name="connsiteX172" fmla="*/ 1961438 w 7513242"/>
              <a:gd name="connsiteY172" fmla="*/ 2780652 h 5766476"/>
              <a:gd name="connsiteX173" fmla="*/ 1941513 w 7513242"/>
              <a:gd name="connsiteY173" fmla="*/ 2829224 h 5766476"/>
              <a:gd name="connsiteX174" fmla="*/ 1788333 w 7513242"/>
              <a:gd name="connsiteY174" fmla="*/ 3074573 h 5766476"/>
              <a:gd name="connsiteX175" fmla="*/ 1455823 w 7513242"/>
              <a:gd name="connsiteY175" fmla="*/ 3573988 h 5766476"/>
              <a:gd name="connsiteX176" fmla="*/ 1424689 w 7513242"/>
              <a:gd name="connsiteY176" fmla="*/ 3637505 h 5766476"/>
              <a:gd name="connsiteX177" fmla="*/ 1462050 w 7513242"/>
              <a:gd name="connsiteY177" fmla="*/ 3592670 h 5766476"/>
              <a:gd name="connsiteX178" fmla="*/ 1382347 w 7513242"/>
              <a:gd name="connsiteY178" fmla="*/ 3713476 h 5766476"/>
              <a:gd name="connsiteX179" fmla="*/ 1367403 w 7513242"/>
              <a:gd name="connsiteY179" fmla="*/ 3739630 h 5766476"/>
              <a:gd name="connsiteX180" fmla="*/ 1362421 w 7513242"/>
              <a:gd name="connsiteY180" fmla="*/ 3745857 h 5766476"/>
              <a:gd name="connsiteX181" fmla="*/ 1326306 w 7513242"/>
              <a:gd name="connsiteY181" fmla="*/ 3789447 h 5766476"/>
              <a:gd name="connsiteX182" fmla="*/ 1247848 w 7513242"/>
              <a:gd name="connsiteY182" fmla="*/ 3925198 h 5766476"/>
              <a:gd name="connsiteX183" fmla="*/ 1256566 w 7513242"/>
              <a:gd name="connsiteY183" fmla="*/ 3913989 h 5766476"/>
              <a:gd name="connsiteX184" fmla="*/ 1220450 w 7513242"/>
              <a:gd name="connsiteY184" fmla="*/ 3970034 h 5766476"/>
              <a:gd name="connsiteX185" fmla="*/ 1219205 w 7513242"/>
              <a:gd name="connsiteY185" fmla="*/ 3953843 h 5766476"/>
              <a:gd name="connsiteX186" fmla="*/ 1148220 w 7513242"/>
              <a:gd name="connsiteY186" fmla="*/ 4074649 h 5766476"/>
              <a:gd name="connsiteX187" fmla="*/ 1164410 w 7513242"/>
              <a:gd name="connsiteY187" fmla="*/ 4034796 h 5766476"/>
              <a:gd name="connsiteX188" fmla="*/ 1102142 w 7513242"/>
              <a:gd name="connsiteY188" fmla="*/ 4131939 h 5766476"/>
              <a:gd name="connsiteX189" fmla="*/ 1130785 w 7513242"/>
              <a:gd name="connsiteY189" fmla="*/ 4104539 h 5766476"/>
              <a:gd name="connsiteX190" fmla="*/ 570374 w 7513242"/>
              <a:gd name="connsiteY190" fmla="*/ 4962638 h 5766476"/>
              <a:gd name="connsiteX191" fmla="*/ 442102 w 7513242"/>
              <a:gd name="connsiteY191" fmla="*/ 5139488 h 5766476"/>
              <a:gd name="connsiteX192" fmla="*/ 450820 w 7513242"/>
              <a:gd name="connsiteY192" fmla="*/ 5128279 h 5766476"/>
              <a:gd name="connsiteX193" fmla="*/ 392288 w 7513242"/>
              <a:gd name="connsiteY193" fmla="*/ 5204251 h 5766476"/>
              <a:gd name="connsiteX194" fmla="*/ 429649 w 7513242"/>
              <a:gd name="connsiteY194" fmla="*/ 5171869 h 5766476"/>
              <a:gd name="connsiteX195" fmla="*/ 358663 w 7513242"/>
              <a:gd name="connsiteY195" fmla="*/ 5291430 h 5766476"/>
              <a:gd name="connsiteX196" fmla="*/ 254053 w 7513242"/>
              <a:gd name="connsiteY196" fmla="*/ 5470771 h 5766476"/>
              <a:gd name="connsiteX197" fmla="*/ 168123 w 7513242"/>
              <a:gd name="connsiteY197" fmla="*/ 5596559 h 5766476"/>
              <a:gd name="connsiteX198" fmla="*/ 129517 w 7513242"/>
              <a:gd name="connsiteY198" fmla="*/ 5655095 h 5766476"/>
              <a:gd name="connsiteX199" fmla="*/ 108346 w 7513242"/>
              <a:gd name="connsiteY199" fmla="*/ 5687475 h 5766476"/>
              <a:gd name="connsiteX200" fmla="*/ 140725 w 7513242"/>
              <a:gd name="connsiteY200" fmla="*/ 5686230 h 5766476"/>
              <a:gd name="connsiteX201" fmla="*/ 127026 w 7513242"/>
              <a:gd name="connsiteY201" fmla="*/ 5688721 h 5766476"/>
              <a:gd name="connsiteX202" fmla="*/ 250317 w 7513242"/>
              <a:gd name="connsiteY202" fmla="*/ 5686230 h 5766476"/>
              <a:gd name="connsiteX203" fmla="*/ 389797 w 7513242"/>
              <a:gd name="connsiteY203" fmla="*/ 5688721 h 5766476"/>
              <a:gd name="connsiteX204" fmla="*/ 566638 w 7513242"/>
              <a:gd name="connsiteY204" fmla="*/ 5692457 h 5766476"/>
              <a:gd name="connsiteX205" fmla="*/ 582828 w 7513242"/>
              <a:gd name="connsiteY205" fmla="*/ 5698685 h 5766476"/>
              <a:gd name="connsiteX206" fmla="*/ 950208 w 7513242"/>
              <a:gd name="connsiteY206" fmla="*/ 5691211 h 5766476"/>
              <a:gd name="connsiteX207" fmla="*/ 956435 w 7513242"/>
              <a:gd name="connsiteY207" fmla="*/ 5696193 h 5766476"/>
              <a:gd name="connsiteX208" fmla="*/ 1178108 w 7513242"/>
              <a:gd name="connsiteY208" fmla="*/ 5687475 h 5766476"/>
              <a:gd name="connsiteX209" fmla="*/ 1171881 w 7513242"/>
              <a:gd name="connsiteY209" fmla="*/ 5689967 h 5766476"/>
              <a:gd name="connsiteX210" fmla="*/ 1376120 w 7513242"/>
              <a:gd name="connsiteY210" fmla="*/ 5688721 h 5766476"/>
              <a:gd name="connsiteX211" fmla="*/ 1785843 w 7513242"/>
              <a:gd name="connsiteY211" fmla="*/ 5697439 h 5766476"/>
              <a:gd name="connsiteX212" fmla="*/ 2039896 w 7513242"/>
              <a:gd name="connsiteY212" fmla="*/ 5687475 h 5766476"/>
              <a:gd name="connsiteX213" fmla="*/ 2054840 w 7513242"/>
              <a:gd name="connsiteY213" fmla="*/ 5691211 h 5766476"/>
              <a:gd name="connsiteX214" fmla="*/ 2367425 w 7513242"/>
              <a:gd name="connsiteY214" fmla="*/ 5692457 h 5766476"/>
              <a:gd name="connsiteX215" fmla="*/ 2374897 w 7513242"/>
              <a:gd name="connsiteY215" fmla="*/ 5682494 h 5766476"/>
              <a:gd name="connsiteX216" fmla="*/ 2723597 w 7513242"/>
              <a:gd name="connsiteY216" fmla="*/ 5677512 h 5766476"/>
              <a:gd name="connsiteX217" fmla="*/ 2777148 w 7513242"/>
              <a:gd name="connsiteY217" fmla="*/ 5688721 h 5766476"/>
              <a:gd name="connsiteX218" fmla="*/ 2919118 w 7513242"/>
              <a:gd name="connsiteY218" fmla="*/ 5678757 h 5766476"/>
              <a:gd name="connsiteX219" fmla="*/ 2878022 w 7513242"/>
              <a:gd name="connsiteY219" fmla="*/ 5682494 h 5766476"/>
              <a:gd name="connsiteX220" fmla="*/ 3113394 w 7513242"/>
              <a:gd name="connsiteY220" fmla="*/ 5701175 h 5766476"/>
              <a:gd name="connsiteX221" fmla="*/ 3072297 w 7513242"/>
              <a:gd name="connsiteY221" fmla="*/ 5698685 h 5766476"/>
              <a:gd name="connsiteX222" fmla="*/ 3359975 w 7513242"/>
              <a:gd name="connsiteY222" fmla="*/ 5699929 h 5766476"/>
              <a:gd name="connsiteX223" fmla="*/ 3348767 w 7513242"/>
              <a:gd name="connsiteY223" fmla="*/ 5693703 h 5766476"/>
              <a:gd name="connsiteX224" fmla="*/ 3630218 w 7513242"/>
              <a:gd name="connsiteY224" fmla="*/ 5699929 h 5766476"/>
              <a:gd name="connsiteX225" fmla="*/ 3627727 w 7513242"/>
              <a:gd name="connsiteY225" fmla="*/ 5699929 h 5766476"/>
              <a:gd name="connsiteX226" fmla="*/ 3803322 w 7513242"/>
              <a:gd name="connsiteY226" fmla="*/ 5696193 h 5766476"/>
              <a:gd name="connsiteX227" fmla="*/ 3773434 w 7513242"/>
              <a:gd name="connsiteY227" fmla="*/ 5696193 h 5766476"/>
              <a:gd name="connsiteX228" fmla="*/ 4000089 w 7513242"/>
              <a:gd name="connsiteY228" fmla="*/ 5696193 h 5766476"/>
              <a:gd name="connsiteX229" fmla="*/ 4079792 w 7513242"/>
              <a:gd name="connsiteY229" fmla="*/ 5696193 h 5766476"/>
              <a:gd name="connsiteX230" fmla="*/ 4382414 w 7513242"/>
              <a:gd name="connsiteY230" fmla="*/ 5692457 h 5766476"/>
              <a:gd name="connsiteX231" fmla="*/ 4361243 w 7513242"/>
              <a:gd name="connsiteY231" fmla="*/ 5699929 h 5766476"/>
              <a:gd name="connsiteX232" fmla="*/ 4518158 w 7513242"/>
              <a:gd name="connsiteY232" fmla="*/ 5698685 h 5766476"/>
              <a:gd name="connsiteX233" fmla="*/ 4681300 w 7513242"/>
              <a:gd name="connsiteY233" fmla="*/ 5676267 h 5766476"/>
              <a:gd name="connsiteX234" fmla="*/ 4640203 w 7513242"/>
              <a:gd name="connsiteY234" fmla="*/ 5680003 h 5766476"/>
              <a:gd name="connsiteX235" fmla="*/ 4697489 w 7513242"/>
              <a:gd name="connsiteY235" fmla="*/ 5680003 h 5766476"/>
              <a:gd name="connsiteX236" fmla="*/ 4682545 w 7513242"/>
              <a:gd name="connsiteY236" fmla="*/ 5687475 h 5766476"/>
              <a:gd name="connsiteX237" fmla="*/ 4981431 w 7513242"/>
              <a:gd name="connsiteY237" fmla="*/ 5682494 h 5766476"/>
              <a:gd name="connsiteX238" fmla="*/ 4990148 w 7513242"/>
              <a:gd name="connsiteY238" fmla="*/ 5691211 h 5766476"/>
              <a:gd name="connsiteX239" fmla="*/ 5124647 w 7513242"/>
              <a:gd name="connsiteY239" fmla="*/ 5686230 h 5766476"/>
              <a:gd name="connsiteX240" fmla="*/ 5906732 w 7513242"/>
              <a:gd name="connsiteY240" fmla="*/ 5696193 h 5766476"/>
              <a:gd name="connsiteX241" fmla="*/ 6056174 w 7513242"/>
              <a:gd name="connsiteY241" fmla="*/ 5693703 h 5766476"/>
              <a:gd name="connsiteX242" fmla="*/ 6049948 w 7513242"/>
              <a:gd name="connsiteY242" fmla="*/ 5698685 h 5766476"/>
              <a:gd name="connsiteX243" fmla="*/ 6304000 w 7513242"/>
              <a:gd name="connsiteY243" fmla="*/ 5686230 h 5766476"/>
              <a:gd name="connsiteX244" fmla="*/ 6331398 w 7513242"/>
              <a:gd name="connsiteY244" fmla="*/ 5699929 h 5766476"/>
              <a:gd name="connsiteX245" fmla="*/ 6434763 w 7513242"/>
              <a:gd name="connsiteY245" fmla="*/ 5689967 h 5766476"/>
              <a:gd name="connsiteX246" fmla="*/ 6455934 w 7513242"/>
              <a:gd name="connsiteY246" fmla="*/ 5697439 h 5766476"/>
              <a:gd name="connsiteX247" fmla="*/ 6595414 w 7513242"/>
              <a:gd name="connsiteY247" fmla="*/ 5696193 h 5766476"/>
              <a:gd name="connsiteX248" fmla="*/ 6586696 w 7513242"/>
              <a:gd name="connsiteY248" fmla="*/ 5698685 h 5766476"/>
              <a:gd name="connsiteX249" fmla="*/ 6825805 w 7513242"/>
              <a:gd name="connsiteY249" fmla="*/ 5684985 h 5766476"/>
              <a:gd name="connsiteX250" fmla="*/ 6986456 w 7513242"/>
              <a:gd name="connsiteY250" fmla="*/ 5691211 h 5766476"/>
              <a:gd name="connsiteX251" fmla="*/ 7043743 w 7513242"/>
              <a:gd name="connsiteY251" fmla="*/ 5687475 h 5766476"/>
              <a:gd name="connsiteX252" fmla="*/ 7032184 w 7513242"/>
              <a:gd name="connsiteY252" fmla="*/ 5679944 h 5766476"/>
              <a:gd name="connsiteX253" fmla="*/ 7050291 w 7513242"/>
              <a:gd name="connsiteY253" fmla="*/ 5679991 h 5766476"/>
              <a:gd name="connsiteX254" fmla="*/ 7049609 w 7513242"/>
              <a:gd name="connsiteY254" fmla="*/ 5679807 h 5766476"/>
              <a:gd name="connsiteX255" fmla="*/ 7055683 w 7513242"/>
              <a:gd name="connsiteY255" fmla="*/ 5677713 h 5766476"/>
              <a:gd name="connsiteX256" fmla="*/ 7080329 w 7513242"/>
              <a:gd name="connsiteY256" fmla="*/ 5678709 h 5766476"/>
              <a:gd name="connsiteX257" fmla="*/ 7156187 w 7513242"/>
              <a:gd name="connsiteY257" fmla="*/ 5684202 h 5766476"/>
              <a:gd name="connsiteX258" fmla="*/ 7116220 w 7513242"/>
              <a:gd name="connsiteY258" fmla="*/ 5683790 h 5766476"/>
              <a:gd name="connsiteX259" fmla="*/ 7077232 w 7513242"/>
              <a:gd name="connsiteY259" fmla="*/ 5684109 h 5766476"/>
              <a:gd name="connsiteX260" fmla="*/ 7083594 w 7513242"/>
              <a:gd name="connsiteY260" fmla="*/ 5686230 h 5766476"/>
              <a:gd name="connsiteX261" fmla="*/ 7199412 w 7513242"/>
              <a:gd name="connsiteY261" fmla="*/ 5683739 h 5766476"/>
              <a:gd name="connsiteX262" fmla="*/ 7154580 w 7513242"/>
              <a:gd name="connsiteY262" fmla="*/ 5680003 h 5766476"/>
              <a:gd name="connsiteX263" fmla="*/ 7208130 w 7513242"/>
              <a:gd name="connsiteY263" fmla="*/ 5683739 h 5766476"/>
              <a:gd name="connsiteX264" fmla="*/ 7223074 w 7513242"/>
              <a:gd name="connsiteY264" fmla="*/ 5683739 h 5766476"/>
              <a:gd name="connsiteX265" fmla="*/ 7213112 w 7513242"/>
              <a:gd name="connsiteY265" fmla="*/ 5684985 h 5766476"/>
              <a:gd name="connsiteX266" fmla="*/ 7305268 w 7513242"/>
              <a:gd name="connsiteY266" fmla="*/ 5684985 h 5766476"/>
              <a:gd name="connsiteX267" fmla="*/ 7338892 w 7513242"/>
              <a:gd name="connsiteY267" fmla="*/ 5686230 h 5766476"/>
              <a:gd name="connsiteX268" fmla="*/ 7365045 w 7513242"/>
              <a:gd name="connsiteY268" fmla="*/ 5686230 h 5766476"/>
              <a:gd name="connsiteX269" fmla="*/ 7397424 w 7513242"/>
              <a:gd name="connsiteY269" fmla="*/ 5686230 h 5766476"/>
              <a:gd name="connsiteX270" fmla="*/ 7373762 w 7513242"/>
              <a:gd name="connsiteY270" fmla="*/ 5652603 h 5766476"/>
              <a:gd name="connsiteX271" fmla="*/ 7322703 w 7513242"/>
              <a:gd name="connsiteY271" fmla="*/ 5577878 h 5766476"/>
              <a:gd name="connsiteX272" fmla="*/ 7255882 w 7513242"/>
              <a:gd name="connsiteY272" fmla="*/ 5469728 h 5766476"/>
              <a:gd name="connsiteX273" fmla="*/ 7259229 w 7513242"/>
              <a:gd name="connsiteY273" fmla="*/ 5474605 h 5766476"/>
              <a:gd name="connsiteX274" fmla="*/ 7266662 w 7513242"/>
              <a:gd name="connsiteY274" fmla="*/ 5483225 h 5766476"/>
              <a:gd name="connsiteX275" fmla="*/ 7069896 w 7513242"/>
              <a:gd name="connsiteY275" fmla="*/ 5174360 h 5766476"/>
              <a:gd name="connsiteX276" fmla="*/ 7068650 w 7513242"/>
              <a:gd name="connsiteY276" fmla="*/ 5183078 h 5766476"/>
              <a:gd name="connsiteX277" fmla="*/ 6922943 w 7513242"/>
              <a:gd name="connsiteY277" fmla="*/ 4962638 h 5766476"/>
              <a:gd name="connsiteX278" fmla="*/ 6915471 w 7513242"/>
              <a:gd name="connsiteY278" fmla="*/ 4962638 h 5766476"/>
              <a:gd name="connsiteX279" fmla="*/ 6676362 w 7513242"/>
              <a:gd name="connsiteY279" fmla="*/ 4581537 h 5766476"/>
              <a:gd name="connsiteX280" fmla="*/ 6549336 w 7513242"/>
              <a:gd name="connsiteY280" fmla="*/ 4386006 h 5766476"/>
              <a:gd name="connsiteX281" fmla="*/ 6544354 w 7513242"/>
              <a:gd name="connsiteY281" fmla="*/ 4368570 h 5766476"/>
              <a:gd name="connsiteX282" fmla="*/ 6437254 w 7513242"/>
              <a:gd name="connsiteY282" fmla="*/ 4204174 h 5766476"/>
              <a:gd name="connsiteX283" fmla="*/ 6164520 w 7513242"/>
              <a:gd name="connsiteY283" fmla="*/ 3780729 h 5766476"/>
              <a:gd name="connsiteX284" fmla="*/ 6164520 w 7513242"/>
              <a:gd name="connsiteY284" fmla="*/ 3778238 h 5766476"/>
              <a:gd name="connsiteX285" fmla="*/ 6074854 w 7513242"/>
              <a:gd name="connsiteY285" fmla="*/ 3646223 h 5766476"/>
              <a:gd name="connsiteX286" fmla="*/ 6031267 w 7513242"/>
              <a:gd name="connsiteY286" fmla="*/ 3581461 h 5766476"/>
              <a:gd name="connsiteX287" fmla="*/ 5927902 w 7513242"/>
              <a:gd name="connsiteY287" fmla="*/ 3417065 h 5766476"/>
              <a:gd name="connsiteX288" fmla="*/ 5873106 w 7513242"/>
              <a:gd name="connsiteY288" fmla="*/ 3331130 h 5766476"/>
              <a:gd name="connsiteX289" fmla="*/ 5875598 w 7513242"/>
              <a:gd name="connsiteY289" fmla="*/ 3312449 h 5766476"/>
              <a:gd name="connsiteX290" fmla="*/ 5836992 w 7513242"/>
              <a:gd name="connsiteY290" fmla="*/ 3260141 h 5766476"/>
              <a:gd name="connsiteX291" fmla="*/ 5839482 w 7513242"/>
              <a:gd name="connsiteY291" fmla="*/ 3252668 h 5766476"/>
              <a:gd name="connsiteX292" fmla="*/ 5716192 w 7513242"/>
              <a:gd name="connsiteY292" fmla="*/ 3079554 h 5766476"/>
              <a:gd name="connsiteX293" fmla="*/ 5736118 w 7513242"/>
              <a:gd name="connsiteY293" fmla="*/ 3115672 h 5766476"/>
              <a:gd name="connsiteX294" fmla="*/ 5723664 w 7513242"/>
              <a:gd name="connsiteY294" fmla="*/ 3101972 h 5766476"/>
              <a:gd name="connsiteX295" fmla="*/ 5695020 w 7513242"/>
              <a:gd name="connsiteY295" fmla="*/ 3063364 h 5766476"/>
              <a:gd name="connsiteX296" fmla="*/ 5590410 w 7513242"/>
              <a:gd name="connsiteY296" fmla="*/ 2876550 h 5766476"/>
              <a:gd name="connsiteX297" fmla="*/ 5499500 w 7513242"/>
              <a:gd name="connsiteY297" fmla="*/ 2756989 h 5766476"/>
              <a:gd name="connsiteX298" fmla="*/ 5457157 w 7513242"/>
              <a:gd name="connsiteY298" fmla="*/ 2676036 h 5766476"/>
              <a:gd name="connsiteX299" fmla="*/ 5611582 w 7513242"/>
              <a:gd name="connsiteY299" fmla="*/ 2896477 h 5766476"/>
              <a:gd name="connsiteX300" fmla="*/ 5574221 w 7513242"/>
              <a:gd name="connsiteY300" fmla="*/ 2830469 h 5766476"/>
              <a:gd name="connsiteX301" fmla="*/ 5691284 w 7513242"/>
              <a:gd name="connsiteY301" fmla="*/ 3011056 h 5766476"/>
              <a:gd name="connsiteX302" fmla="*/ 5637734 w 7513242"/>
              <a:gd name="connsiteY302" fmla="*/ 2925121 h 5766476"/>
              <a:gd name="connsiteX303" fmla="*/ 5642716 w 7513242"/>
              <a:gd name="connsiteY303" fmla="*/ 2946294 h 5766476"/>
              <a:gd name="connsiteX304" fmla="*/ 5795894 w 7513242"/>
              <a:gd name="connsiteY304" fmla="*/ 3171716 h 5766476"/>
              <a:gd name="connsiteX305" fmla="*/ 5823292 w 7513242"/>
              <a:gd name="connsiteY305" fmla="*/ 3196624 h 5766476"/>
              <a:gd name="connsiteX306" fmla="*/ 5792158 w 7513242"/>
              <a:gd name="connsiteY306" fmla="*/ 3149298 h 5766476"/>
              <a:gd name="connsiteX307" fmla="*/ 5830764 w 7513242"/>
              <a:gd name="connsiteY307" fmla="*/ 3196624 h 5766476"/>
              <a:gd name="connsiteX308" fmla="*/ 6139613 w 7513242"/>
              <a:gd name="connsiteY308" fmla="*/ 3687322 h 5766476"/>
              <a:gd name="connsiteX309" fmla="*/ 6063646 w 7513242"/>
              <a:gd name="connsiteY309" fmla="*/ 3572743 h 5766476"/>
              <a:gd name="connsiteX310" fmla="*/ 6107234 w 7513242"/>
              <a:gd name="connsiteY310" fmla="*/ 3646223 h 5766476"/>
              <a:gd name="connsiteX311" fmla="*/ 5987680 w 7513242"/>
              <a:gd name="connsiteY311" fmla="*/ 3453182 h 5766476"/>
              <a:gd name="connsiteX312" fmla="*/ 5983944 w 7513242"/>
              <a:gd name="connsiteY312" fmla="*/ 3480581 h 5766476"/>
              <a:gd name="connsiteX313" fmla="*/ 6208108 w 7513242"/>
              <a:gd name="connsiteY313" fmla="*/ 3808128 h 5766476"/>
              <a:gd name="connsiteX314" fmla="*/ 6244223 w 7513242"/>
              <a:gd name="connsiteY314" fmla="*/ 3875381 h 5766476"/>
              <a:gd name="connsiteX315" fmla="*/ 6414837 w 7513242"/>
              <a:gd name="connsiteY315" fmla="*/ 4090840 h 5766476"/>
              <a:gd name="connsiteX316" fmla="*/ 6294038 w 7513242"/>
              <a:gd name="connsiteY316" fmla="*/ 3906517 h 5766476"/>
              <a:gd name="connsiteX317" fmla="*/ 6403629 w 7513242"/>
              <a:gd name="connsiteY317" fmla="*/ 4058459 h 5766476"/>
              <a:gd name="connsiteX318" fmla="*/ 6376231 w 7513242"/>
              <a:gd name="connsiteY318" fmla="*/ 4033550 h 5766476"/>
              <a:gd name="connsiteX319" fmla="*/ 6427291 w 7513242"/>
              <a:gd name="connsiteY319" fmla="*/ 4105785 h 5766476"/>
              <a:gd name="connsiteX320" fmla="*/ 6450952 w 7513242"/>
              <a:gd name="connsiteY320" fmla="*/ 4156847 h 5766476"/>
              <a:gd name="connsiteX321" fmla="*/ 6663908 w 7513242"/>
              <a:gd name="connsiteY321" fmla="*/ 4496849 h 5766476"/>
              <a:gd name="connsiteX322" fmla="*/ 6670136 w 7513242"/>
              <a:gd name="connsiteY322" fmla="*/ 4518021 h 5766476"/>
              <a:gd name="connsiteX323" fmla="*/ 6775991 w 7513242"/>
              <a:gd name="connsiteY323" fmla="*/ 4642563 h 5766476"/>
              <a:gd name="connsiteX324" fmla="*/ 6870638 w 7513242"/>
              <a:gd name="connsiteY324" fmla="*/ 4792015 h 5766476"/>
              <a:gd name="connsiteX325" fmla="*/ 6898036 w 7513242"/>
              <a:gd name="connsiteY325" fmla="*/ 4819414 h 5766476"/>
              <a:gd name="connsiteX326" fmla="*/ 6927924 w 7513242"/>
              <a:gd name="connsiteY326" fmla="*/ 4877949 h 5766476"/>
              <a:gd name="connsiteX327" fmla="*/ 6959058 w 7513242"/>
              <a:gd name="connsiteY327" fmla="*/ 4915311 h 5766476"/>
              <a:gd name="connsiteX328" fmla="*/ 6917962 w 7513242"/>
              <a:gd name="connsiteY328" fmla="*/ 4896630 h 5766476"/>
              <a:gd name="connsiteX329" fmla="*/ 7028798 w 7513242"/>
              <a:gd name="connsiteY329" fmla="*/ 5094653 h 5766476"/>
              <a:gd name="connsiteX330" fmla="*/ 7051215 w 7513242"/>
              <a:gd name="connsiteY330" fmla="*/ 5043591 h 5766476"/>
              <a:gd name="connsiteX331" fmla="*/ 7107256 w 7513242"/>
              <a:gd name="connsiteY331" fmla="*/ 5140733 h 5766476"/>
              <a:gd name="connsiteX332" fmla="*/ 7240510 w 7513242"/>
              <a:gd name="connsiteY332" fmla="*/ 5342493 h 5766476"/>
              <a:gd name="connsiteX333" fmla="*/ 7201903 w 7513242"/>
              <a:gd name="connsiteY333" fmla="*/ 5290185 h 5766476"/>
              <a:gd name="connsiteX334" fmla="*/ 7291569 w 7513242"/>
              <a:gd name="connsiteY334" fmla="*/ 5422200 h 5766476"/>
              <a:gd name="connsiteX335" fmla="*/ 7261680 w 7513242"/>
              <a:gd name="connsiteY335" fmla="*/ 5409745 h 5766476"/>
              <a:gd name="connsiteX336" fmla="*/ 7379990 w 7513242"/>
              <a:gd name="connsiteY336" fmla="*/ 5579123 h 5766476"/>
              <a:gd name="connsiteX337" fmla="*/ 7402406 w 7513242"/>
              <a:gd name="connsiteY337" fmla="*/ 5607768 h 5766476"/>
              <a:gd name="connsiteX338" fmla="*/ 7412368 w 7513242"/>
              <a:gd name="connsiteY338" fmla="*/ 5618977 h 5766476"/>
              <a:gd name="connsiteX339" fmla="*/ 7417350 w 7513242"/>
              <a:gd name="connsiteY339" fmla="*/ 5623959 h 5766476"/>
              <a:gd name="connsiteX340" fmla="*/ 7422332 w 7513242"/>
              <a:gd name="connsiteY340" fmla="*/ 5630186 h 5766476"/>
              <a:gd name="connsiteX341" fmla="*/ 7445994 w 7513242"/>
              <a:gd name="connsiteY341" fmla="*/ 5653849 h 5766476"/>
              <a:gd name="connsiteX342" fmla="*/ 7421086 w 7513242"/>
              <a:gd name="connsiteY342" fmla="*/ 5616486 h 5766476"/>
              <a:gd name="connsiteX343" fmla="*/ 7403651 w 7513242"/>
              <a:gd name="connsiteY343" fmla="*/ 5592823 h 5766476"/>
              <a:gd name="connsiteX344" fmla="*/ 7370026 w 7513242"/>
              <a:gd name="connsiteY344" fmla="*/ 5544251 h 5766476"/>
              <a:gd name="connsiteX345" fmla="*/ 7302777 w 7513242"/>
              <a:gd name="connsiteY345" fmla="*/ 5448354 h 5766476"/>
              <a:gd name="connsiteX346" fmla="*/ 7401160 w 7513242"/>
              <a:gd name="connsiteY346" fmla="*/ 5571651 h 5766476"/>
              <a:gd name="connsiteX347" fmla="*/ 7513242 w 7513242"/>
              <a:gd name="connsiteY347" fmla="*/ 5748501 h 5766476"/>
              <a:gd name="connsiteX348" fmla="*/ 7384971 w 7513242"/>
              <a:gd name="connsiteY348" fmla="*/ 5747256 h 5766476"/>
              <a:gd name="connsiteX349" fmla="*/ 7507016 w 7513242"/>
              <a:gd name="connsiteY349" fmla="*/ 5744765 h 5766476"/>
              <a:gd name="connsiteX350" fmla="*/ 7495808 w 7513242"/>
              <a:gd name="connsiteY350" fmla="*/ 5736047 h 5766476"/>
              <a:gd name="connsiteX351" fmla="*/ 7499544 w 7513242"/>
              <a:gd name="connsiteY351" fmla="*/ 5742274 h 5766476"/>
              <a:gd name="connsiteX352" fmla="*/ 7399915 w 7513242"/>
              <a:gd name="connsiteY352" fmla="*/ 5741029 h 5766476"/>
              <a:gd name="connsiteX353" fmla="*/ 7378744 w 7513242"/>
              <a:gd name="connsiteY353" fmla="*/ 5739783 h 5766476"/>
              <a:gd name="connsiteX354" fmla="*/ 7341384 w 7513242"/>
              <a:gd name="connsiteY354" fmla="*/ 5737293 h 5766476"/>
              <a:gd name="connsiteX355" fmla="*/ 7474636 w 7513242"/>
              <a:gd name="connsiteY355" fmla="*/ 5727329 h 5766476"/>
              <a:gd name="connsiteX356" fmla="*/ 7412368 w 7513242"/>
              <a:gd name="connsiteY356" fmla="*/ 5647622 h 5766476"/>
              <a:gd name="connsiteX357" fmla="*/ 7387462 w 7513242"/>
              <a:gd name="connsiteY357" fmla="*/ 5617731 h 5766476"/>
              <a:gd name="connsiteX358" fmla="*/ 7363800 w 7513242"/>
              <a:gd name="connsiteY358" fmla="*/ 5587841 h 5766476"/>
              <a:gd name="connsiteX359" fmla="*/ 7287833 w 7513242"/>
              <a:gd name="connsiteY359" fmla="*/ 5499416 h 5766476"/>
              <a:gd name="connsiteX360" fmla="*/ 7351346 w 7513242"/>
              <a:gd name="connsiteY360" fmla="*/ 5590333 h 5766476"/>
              <a:gd name="connsiteX361" fmla="*/ 7362554 w 7513242"/>
              <a:gd name="connsiteY361" fmla="*/ 5616486 h 5766476"/>
              <a:gd name="connsiteX362" fmla="*/ 7382480 w 7513242"/>
              <a:gd name="connsiteY362" fmla="*/ 5643885 h 5766476"/>
              <a:gd name="connsiteX363" fmla="*/ 7386216 w 7513242"/>
              <a:gd name="connsiteY363" fmla="*/ 5648867 h 5766476"/>
              <a:gd name="connsiteX364" fmla="*/ 7389952 w 7513242"/>
              <a:gd name="connsiteY364" fmla="*/ 5652603 h 5766476"/>
              <a:gd name="connsiteX365" fmla="*/ 7397424 w 7513242"/>
              <a:gd name="connsiteY365" fmla="*/ 5661321 h 5766476"/>
              <a:gd name="connsiteX366" fmla="*/ 7432294 w 7513242"/>
              <a:gd name="connsiteY366" fmla="*/ 5704911 h 5766476"/>
              <a:gd name="connsiteX367" fmla="*/ 7382480 w 7513242"/>
              <a:gd name="connsiteY367" fmla="*/ 5713629 h 5766476"/>
              <a:gd name="connsiteX368" fmla="*/ 7353837 w 7513242"/>
              <a:gd name="connsiteY368" fmla="*/ 5717365 h 5766476"/>
              <a:gd name="connsiteX369" fmla="*/ 7327684 w 7513242"/>
              <a:gd name="connsiteY369" fmla="*/ 5722347 h 5766476"/>
              <a:gd name="connsiteX370" fmla="*/ 7257944 w 7513242"/>
              <a:gd name="connsiteY370" fmla="*/ 5736047 h 5766476"/>
              <a:gd name="connsiteX371" fmla="*/ 7223074 w 7513242"/>
              <a:gd name="connsiteY371" fmla="*/ 5716121 h 5766476"/>
              <a:gd name="connsiteX372" fmla="*/ 6894300 w 7513242"/>
              <a:gd name="connsiteY372" fmla="*/ 5734801 h 5766476"/>
              <a:gd name="connsiteX373" fmla="*/ 6956568 w 7513242"/>
              <a:gd name="connsiteY373" fmla="*/ 5737293 h 5766476"/>
              <a:gd name="connsiteX374" fmla="*/ 6790935 w 7513242"/>
              <a:gd name="connsiteY374" fmla="*/ 5739783 h 5766476"/>
              <a:gd name="connsiteX375" fmla="*/ 6764782 w 7513242"/>
              <a:gd name="connsiteY375" fmla="*/ 5723593 h 5766476"/>
              <a:gd name="connsiteX376" fmla="*/ 6617830 w 7513242"/>
              <a:gd name="connsiteY376" fmla="*/ 5737293 h 5766476"/>
              <a:gd name="connsiteX377" fmla="*/ 6634020 w 7513242"/>
              <a:gd name="connsiteY377" fmla="*/ 5722347 h 5766476"/>
              <a:gd name="connsiteX378" fmla="*/ 6570507 w 7513242"/>
              <a:gd name="connsiteY378" fmla="*/ 5737293 h 5766476"/>
              <a:gd name="connsiteX379" fmla="*/ 6391176 w 7513242"/>
              <a:gd name="connsiteY379" fmla="*/ 5723593 h 5766476"/>
              <a:gd name="connsiteX380" fmla="*/ 6418574 w 7513242"/>
              <a:gd name="connsiteY380" fmla="*/ 5737293 h 5766476"/>
              <a:gd name="connsiteX381" fmla="*/ 6260413 w 7513242"/>
              <a:gd name="connsiteY381" fmla="*/ 5737293 h 5766476"/>
              <a:gd name="connsiteX382" fmla="*/ 6318944 w 7513242"/>
              <a:gd name="connsiteY382" fmla="*/ 5701175 h 5766476"/>
              <a:gd name="connsiteX383" fmla="*/ 6046212 w 7513242"/>
              <a:gd name="connsiteY383" fmla="*/ 5737293 h 5766476"/>
              <a:gd name="connsiteX384" fmla="*/ 6074854 w 7513242"/>
              <a:gd name="connsiteY384" fmla="*/ 5722347 h 5766476"/>
              <a:gd name="connsiteX385" fmla="*/ 5585429 w 7513242"/>
              <a:gd name="connsiteY385" fmla="*/ 5733556 h 5766476"/>
              <a:gd name="connsiteX386" fmla="*/ 5607846 w 7513242"/>
              <a:gd name="connsiteY386" fmla="*/ 5733556 h 5766476"/>
              <a:gd name="connsiteX387" fmla="*/ 5505045 w 7513242"/>
              <a:gd name="connsiteY387" fmla="*/ 5728302 h 5766476"/>
              <a:gd name="connsiteX388" fmla="*/ 5496756 w 7513242"/>
              <a:gd name="connsiteY388" fmla="*/ 5728546 h 5766476"/>
              <a:gd name="connsiteX389" fmla="*/ 5432717 w 7513242"/>
              <a:gd name="connsiteY389" fmla="*/ 5727291 h 5766476"/>
              <a:gd name="connsiteX390" fmla="*/ 5260391 w 7513242"/>
              <a:gd name="connsiteY390" fmla="*/ 5736047 h 5766476"/>
              <a:gd name="connsiteX391" fmla="*/ 5369982 w 7513242"/>
              <a:gd name="connsiteY391" fmla="*/ 5727329 h 5766476"/>
              <a:gd name="connsiteX392" fmla="*/ 5149554 w 7513242"/>
              <a:gd name="connsiteY392" fmla="*/ 5739783 h 5766476"/>
              <a:gd name="connsiteX393" fmla="*/ 5059888 w 7513242"/>
              <a:gd name="connsiteY393" fmla="*/ 5732311 h 5766476"/>
              <a:gd name="connsiteX394" fmla="*/ 4869349 w 7513242"/>
              <a:gd name="connsiteY394" fmla="*/ 5739783 h 5766476"/>
              <a:gd name="connsiteX395" fmla="*/ 4839460 w 7513242"/>
              <a:gd name="connsiteY395" fmla="*/ 5733556 h 5766476"/>
              <a:gd name="connsiteX396" fmla="*/ 5105967 w 7513242"/>
              <a:gd name="connsiteY396" fmla="*/ 5732311 h 5766476"/>
              <a:gd name="connsiteX397" fmla="*/ 5119666 w 7513242"/>
              <a:gd name="connsiteY397" fmla="*/ 5713629 h 5766476"/>
              <a:gd name="connsiteX398" fmla="*/ 4671337 w 7513242"/>
              <a:gd name="connsiteY398" fmla="*/ 5739783 h 5766476"/>
              <a:gd name="connsiteX399" fmla="*/ 4489515 w 7513242"/>
              <a:gd name="connsiteY399" fmla="*/ 5733556 h 5766476"/>
              <a:gd name="connsiteX400" fmla="*/ 4482042 w 7513242"/>
              <a:gd name="connsiteY400" fmla="*/ 5737293 h 5766476"/>
              <a:gd name="connsiteX401" fmla="*/ 4450908 w 7513242"/>
              <a:gd name="connsiteY401" fmla="*/ 5728575 h 5766476"/>
              <a:gd name="connsiteX402" fmla="*/ 4408566 w 7513242"/>
              <a:gd name="connsiteY402" fmla="*/ 5731065 h 5766476"/>
              <a:gd name="connsiteX403" fmla="*/ 4419775 w 7513242"/>
              <a:gd name="connsiteY403" fmla="*/ 5728575 h 5766476"/>
              <a:gd name="connsiteX404" fmla="*/ 4373696 w 7513242"/>
              <a:gd name="connsiteY404" fmla="*/ 5731065 h 5766476"/>
              <a:gd name="connsiteX405" fmla="*/ 4387706 w 7513242"/>
              <a:gd name="connsiteY405" fmla="*/ 5723126 h 5766476"/>
              <a:gd name="connsiteX406" fmla="*/ 4430727 w 7513242"/>
              <a:gd name="connsiteY406" fmla="*/ 5716541 h 5766476"/>
              <a:gd name="connsiteX407" fmla="*/ 4421907 w 7513242"/>
              <a:gd name="connsiteY407" fmla="*/ 5715513 h 5766476"/>
              <a:gd name="connsiteX408" fmla="*/ 4475529 w 7513242"/>
              <a:gd name="connsiteY408" fmla="*/ 5712767 h 5766476"/>
              <a:gd name="connsiteX409" fmla="*/ 4442180 w 7513242"/>
              <a:gd name="connsiteY409" fmla="*/ 5716791 h 5766476"/>
              <a:gd name="connsiteX410" fmla="*/ 4482042 w 7513242"/>
              <a:gd name="connsiteY410" fmla="*/ 5719857 h 5766476"/>
              <a:gd name="connsiteX411" fmla="*/ 4494496 w 7513242"/>
              <a:gd name="connsiteY411" fmla="*/ 5707403 h 5766476"/>
              <a:gd name="connsiteX412" fmla="*/ 4468343 w 7513242"/>
              <a:gd name="connsiteY412" fmla="*/ 5709893 h 5766476"/>
              <a:gd name="connsiteX413" fmla="*/ 4488269 w 7513242"/>
              <a:gd name="connsiteY413" fmla="*/ 5702421 h 5766476"/>
              <a:gd name="connsiteX414" fmla="*/ 4350034 w 7513242"/>
              <a:gd name="connsiteY414" fmla="*/ 5707403 h 5766476"/>
              <a:gd name="connsiteX415" fmla="*/ 4417284 w 7513242"/>
              <a:gd name="connsiteY415" fmla="*/ 5713629 h 5766476"/>
              <a:gd name="connsiteX416" fmla="*/ 4307692 w 7513242"/>
              <a:gd name="connsiteY416" fmla="*/ 5733556 h 5766476"/>
              <a:gd name="connsiteX417" fmla="*/ 4203082 w 7513242"/>
              <a:gd name="connsiteY417" fmla="*/ 5727329 h 5766476"/>
              <a:gd name="connsiteX418" fmla="*/ 3949029 w 7513242"/>
              <a:gd name="connsiteY418" fmla="*/ 5742274 h 5766476"/>
              <a:gd name="connsiteX419" fmla="*/ 3954011 w 7513242"/>
              <a:gd name="connsiteY419" fmla="*/ 5733556 h 5766476"/>
              <a:gd name="connsiteX420" fmla="*/ 3660106 w 7513242"/>
              <a:gd name="connsiteY420" fmla="*/ 5729820 h 5766476"/>
              <a:gd name="connsiteX421" fmla="*/ 3566704 w 7513242"/>
              <a:gd name="connsiteY421" fmla="*/ 5741029 h 5766476"/>
              <a:gd name="connsiteX422" fmla="*/ 3559232 w 7513242"/>
              <a:gd name="connsiteY422" fmla="*/ 5737293 h 5766476"/>
              <a:gd name="connsiteX423" fmla="*/ 3491983 w 7513242"/>
              <a:gd name="connsiteY423" fmla="*/ 5743519 h 5766476"/>
              <a:gd name="connsiteX424" fmla="*/ 3478284 w 7513242"/>
              <a:gd name="connsiteY424" fmla="*/ 5737293 h 5766476"/>
              <a:gd name="connsiteX425" fmla="*/ 3163209 w 7513242"/>
              <a:gd name="connsiteY425" fmla="*/ 5742274 h 5766476"/>
              <a:gd name="connsiteX426" fmla="*/ 3099695 w 7513242"/>
              <a:gd name="connsiteY426" fmla="*/ 5753483 h 5766476"/>
              <a:gd name="connsiteX427" fmla="*/ 2982632 w 7513242"/>
              <a:gd name="connsiteY427" fmla="*/ 5741029 h 5766476"/>
              <a:gd name="connsiteX428" fmla="*/ 2871795 w 7513242"/>
              <a:gd name="connsiteY428" fmla="*/ 5750992 h 5766476"/>
              <a:gd name="connsiteX429" fmla="*/ 2876776 w 7513242"/>
              <a:gd name="connsiteY429" fmla="*/ 5743519 h 5766476"/>
              <a:gd name="connsiteX430" fmla="*/ 2754731 w 7513242"/>
              <a:gd name="connsiteY430" fmla="*/ 5738538 h 5766476"/>
              <a:gd name="connsiteX431" fmla="*/ 2632686 w 7513242"/>
              <a:gd name="connsiteY431" fmla="*/ 5741029 h 5766476"/>
              <a:gd name="connsiteX432" fmla="*/ 2731069 w 7513242"/>
              <a:gd name="connsiteY432" fmla="*/ 5759710 h 5766476"/>
              <a:gd name="connsiteX433" fmla="*/ 2504414 w 7513242"/>
              <a:gd name="connsiteY433" fmla="*/ 5747256 h 5766476"/>
              <a:gd name="connsiteX434" fmla="*/ 2592835 w 7513242"/>
              <a:gd name="connsiteY434" fmla="*/ 5744765 h 5766476"/>
              <a:gd name="connsiteX435" fmla="*/ 2325083 w 7513242"/>
              <a:gd name="connsiteY435" fmla="*/ 5739783 h 5766476"/>
              <a:gd name="connsiteX436" fmla="*/ 2429693 w 7513242"/>
              <a:gd name="connsiteY436" fmla="*/ 5731065 h 5766476"/>
              <a:gd name="connsiteX437" fmla="*/ 2335046 w 7513242"/>
              <a:gd name="connsiteY437" fmla="*/ 5736047 h 5766476"/>
              <a:gd name="connsiteX438" fmla="*/ 2346254 w 7513242"/>
              <a:gd name="connsiteY438" fmla="*/ 5731065 h 5766476"/>
              <a:gd name="connsiteX439" fmla="*/ 2239153 w 7513242"/>
              <a:gd name="connsiteY439" fmla="*/ 5741029 h 5766476"/>
              <a:gd name="connsiteX440" fmla="*/ 2241644 w 7513242"/>
              <a:gd name="connsiteY440" fmla="*/ 5739783 h 5766476"/>
              <a:gd name="connsiteX441" fmla="*/ 2071030 w 7513242"/>
              <a:gd name="connsiteY441" fmla="*/ 5742274 h 5766476"/>
              <a:gd name="connsiteX442" fmla="*/ 2078502 w 7513242"/>
              <a:gd name="connsiteY442" fmla="*/ 5738538 h 5766476"/>
              <a:gd name="connsiteX443" fmla="*/ 1966420 w 7513242"/>
              <a:gd name="connsiteY443" fmla="*/ 5742274 h 5766476"/>
              <a:gd name="connsiteX444" fmla="*/ 1915360 w 7513242"/>
              <a:gd name="connsiteY444" fmla="*/ 5737293 h 5766476"/>
              <a:gd name="connsiteX445" fmla="*/ 1688705 w 7513242"/>
              <a:gd name="connsiteY445" fmla="*/ 5747256 h 5766476"/>
              <a:gd name="connsiteX446" fmla="*/ 1723575 w 7513242"/>
              <a:gd name="connsiteY446" fmla="*/ 5746011 h 5766476"/>
              <a:gd name="connsiteX447" fmla="*/ 1666288 w 7513242"/>
              <a:gd name="connsiteY447" fmla="*/ 5742274 h 5766476"/>
              <a:gd name="connsiteX448" fmla="*/ 1315098 w 7513242"/>
              <a:gd name="connsiteY448" fmla="*/ 5760955 h 5766476"/>
              <a:gd name="connsiteX449" fmla="*/ 1415971 w 7513242"/>
              <a:gd name="connsiteY449" fmla="*/ 5749747 h 5766476"/>
              <a:gd name="connsiteX450" fmla="*/ 1328796 w 7513242"/>
              <a:gd name="connsiteY450" fmla="*/ 5744765 h 5766476"/>
              <a:gd name="connsiteX451" fmla="*/ 1432161 w 7513242"/>
              <a:gd name="connsiteY451" fmla="*/ 5743519 h 5766476"/>
              <a:gd name="connsiteX452" fmla="*/ 1146975 w 7513242"/>
              <a:gd name="connsiteY452" fmla="*/ 5749747 h 5766476"/>
              <a:gd name="connsiteX453" fmla="*/ 1057308 w 7513242"/>
              <a:gd name="connsiteY453" fmla="*/ 5739783 h 5766476"/>
              <a:gd name="connsiteX454" fmla="*/ 985078 w 7513242"/>
              <a:gd name="connsiteY454" fmla="*/ 5754729 h 5766476"/>
              <a:gd name="connsiteX455" fmla="*/ 909111 w 7513242"/>
              <a:gd name="connsiteY455" fmla="*/ 5744765 h 5766476"/>
              <a:gd name="connsiteX456" fmla="*/ 559166 w 7513242"/>
              <a:gd name="connsiteY456" fmla="*/ 5744765 h 5766476"/>
              <a:gd name="connsiteX457" fmla="*/ 515578 w 7513242"/>
              <a:gd name="connsiteY457" fmla="*/ 5747256 h 5766476"/>
              <a:gd name="connsiteX458" fmla="*/ 170614 w 7513242"/>
              <a:gd name="connsiteY458" fmla="*/ 5753483 h 5766476"/>
              <a:gd name="connsiteX459" fmla="*/ 170614 w 7513242"/>
              <a:gd name="connsiteY459" fmla="*/ 5750992 h 5766476"/>
              <a:gd name="connsiteX460" fmla="*/ 163142 w 7513242"/>
              <a:gd name="connsiteY460" fmla="*/ 5750992 h 5766476"/>
              <a:gd name="connsiteX461" fmla="*/ 156915 w 7513242"/>
              <a:gd name="connsiteY461" fmla="*/ 5749747 h 5766476"/>
              <a:gd name="connsiteX462" fmla="*/ 154424 w 7513242"/>
              <a:gd name="connsiteY462" fmla="*/ 5749747 h 5766476"/>
              <a:gd name="connsiteX463" fmla="*/ 149443 w 7513242"/>
              <a:gd name="connsiteY463" fmla="*/ 5749747 h 5766476"/>
              <a:gd name="connsiteX464" fmla="*/ 75967 w 7513242"/>
              <a:gd name="connsiteY464" fmla="*/ 5744765 h 5766476"/>
              <a:gd name="connsiteX465" fmla="*/ 0 w 7513242"/>
              <a:gd name="connsiteY465" fmla="*/ 5747256 h 5766476"/>
              <a:gd name="connsiteX466" fmla="*/ 52305 w 7513242"/>
              <a:gd name="connsiteY466" fmla="*/ 5661321 h 5766476"/>
              <a:gd name="connsiteX467" fmla="*/ 79703 w 7513242"/>
              <a:gd name="connsiteY467" fmla="*/ 5616486 h 5766476"/>
              <a:gd name="connsiteX468" fmla="*/ 95892 w 7513242"/>
              <a:gd name="connsiteY468" fmla="*/ 5590333 h 5766476"/>
              <a:gd name="connsiteX469" fmla="*/ 69740 w 7513242"/>
              <a:gd name="connsiteY469" fmla="*/ 5633922 h 5766476"/>
              <a:gd name="connsiteX470" fmla="*/ 53550 w 7513242"/>
              <a:gd name="connsiteY470" fmla="*/ 5666303 h 5766476"/>
              <a:gd name="connsiteX471" fmla="*/ 46078 w 7513242"/>
              <a:gd name="connsiteY471" fmla="*/ 5691211 h 5766476"/>
              <a:gd name="connsiteX472" fmla="*/ 73476 w 7513242"/>
              <a:gd name="connsiteY472" fmla="*/ 5646377 h 5766476"/>
              <a:gd name="connsiteX473" fmla="*/ 92157 w 7513242"/>
              <a:gd name="connsiteY473" fmla="*/ 5613995 h 5766476"/>
              <a:gd name="connsiteX474" fmla="*/ 118309 w 7513242"/>
              <a:gd name="connsiteY474" fmla="*/ 5571651 h 5766476"/>
              <a:gd name="connsiteX475" fmla="*/ 113328 w 7513242"/>
              <a:gd name="connsiteY475" fmla="*/ 5587841 h 5766476"/>
              <a:gd name="connsiteX476" fmla="*/ 200503 w 7513242"/>
              <a:gd name="connsiteY476" fmla="*/ 5438391 h 5766476"/>
              <a:gd name="connsiteX477" fmla="*/ 174350 w 7513242"/>
              <a:gd name="connsiteY477" fmla="*/ 5476999 h 5766476"/>
              <a:gd name="connsiteX478" fmla="*/ 282696 w 7513242"/>
              <a:gd name="connsiteY478" fmla="*/ 5311357 h 5766476"/>
              <a:gd name="connsiteX479" fmla="*/ 270242 w 7513242"/>
              <a:gd name="connsiteY479" fmla="*/ 5341247 h 5766476"/>
              <a:gd name="connsiteX480" fmla="*/ 212957 w 7513242"/>
              <a:gd name="connsiteY480" fmla="*/ 5433409 h 5766476"/>
              <a:gd name="connsiteX481" fmla="*/ 264016 w 7513242"/>
              <a:gd name="connsiteY481" fmla="*/ 5363665 h 5766476"/>
              <a:gd name="connsiteX482" fmla="*/ 307603 w 7513242"/>
              <a:gd name="connsiteY482" fmla="*/ 5276485 h 5766476"/>
              <a:gd name="connsiteX483" fmla="*/ 425912 w 7513242"/>
              <a:gd name="connsiteY483" fmla="*/ 5088426 h 5766476"/>
              <a:gd name="connsiteX484" fmla="*/ 422176 w 7513242"/>
              <a:gd name="connsiteY484" fmla="*/ 5107107 h 5766476"/>
              <a:gd name="connsiteX485" fmla="*/ 468255 w 7513242"/>
              <a:gd name="connsiteY485" fmla="*/ 5032381 h 5766476"/>
              <a:gd name="connsiteX486" fmla="*/ 437120 w 7513242"/>
              <a:gd name="connsiteY486" fmla="*/ 5097144 h 5766476"/>
              <a:gd name="connsiteX487" fmla="*/ 549203 w 7513242"/>
              <a:gd name="connsiteY487" fmla="*/ 4906593 h 5766476"/>
              <a:gd name="connsiteX488" fmla="*/ 555430 w 7513242"/>
              <a:gd name="connsiteY488" fmla="*/ 4909085 h 5766476"/>
              <a:gd name="connsiteX489" fmla="*/ 635132 w 7513242"/>
              <a:gd name="connsiteY489" fmla="*/ 4777069 h 5766476"/>
              <a:gd name="connsiteX490" fmla="*/ 651322 w 7513242"/>
              <a:gd name="connsiteY490" fmla="*/ 4733479 h 5766476"/>
              <a:gd name="connsiteX491" fmla="*/ 732270 w 7513242"/>
              <a:gd name="connsiteY491" fmla="*/ 4617655 h 5766476"/>
              <a:gd name="connsiteX492" fmla="*/ 686192 w 7513242"/>
              <a:gd name="connsiteY492" fmla="*/ 4677435 h 5766476"/>
              <a:gd name="connsiteX493" fmla="*/ 904129 w 7513242"/>
              <a:gd name="connsiteY493" fmla="*/ 4364833 h 5766476"/>
              <a:gd name="connsiteX494" fmla="*/ 884683 w 7513242"/>
              <a:gd name="connsiteY494" fmla="*/ 4376935 h 5766476"/>
              <a:gd name="connsiteX495" fmla="*/ 879322 w 7513242"/>
              <a:gd name="connsiteY495" fmla="*/ 4383457 h 5766476"/>
              <a:gd name="connsiteX496" fmla="*/ 902106 w 7513242"/>
              <a:gd name="connsiteY496" fmla="*/ 4349888 h 5766476"/>
              <a:gd name="connsiteX497" fmla="*/ 973870 w 7513242"/>
              <a:gd name="connsiteY497" fmla="*/ 4239045 h 5766476"/>
              <a:gd name="connsiteX498" fmla="*/ 948962 w 7513242"/>
              <a:gd name="connsiteY498" fmla="*/ 4292599 h 5766476"/>
              <a:gd name="connsiteX499" fmla="*/ 992550 w 7513242"/>
              <a:gd name="connsiteY499" fmla="*/ 4217873 h 5766476"/>
              <a:gd name="connsiteX500" fmla="*/ 993796 w 7513242"/>
              <a:gd name="connsiteY500" fmla="*/ 4226591 h 5766476"/>
              <a:gd name="connsiteX501" fmla="*/ 1134521 w 7513242"/>
              <a:gd name="connsiteY501" fmla="*/ 3991206 h 5766476"/>
              <a:gd name="connsiteX502" fmla="*/ 1207997 w 7513242"/>
              <a:gd name="connsiteY502" fmla="*/ 3885345 h 5766476"/>
              <a:gd name="connsiteX503" fmla="*/ 1066026 w 7513242"/>
              <a:gd name="connsiteY503" fmla="*/ 4123221 h 5766476"/>
              <a:gd name="connsiteX504" fmla="*/ 1133275 w 7513242"/>
              <a:gd name="connsiteY504" fmla="*/ 4019851 h 5766476"/>
              <a:gd name="connsiteX505" fmla="*/ 1093424 w 7513242"/>
              <a:gd name="connsiteY505" fmla="*/ 4092085 h 5766476"/>
              <a:gd name="connsiteX506" fmla="*/ 1252830 w 7513242"/>
              <a:gd name="connsiteY506" fmla="*/ 3829300 h 5766476"/>
              <a:gd name="connsiteX507" fmla="*/ 1173127 w 7513242"/>
              <a:gd name="connsiteY507" fmla="*/ 3957579 h 5766476"/>
              <a:gd name="connsiteX508" fmla="*/ 1225432 w 7513242"/>
              <a:gd name="connsiteY508" fmla="*/ 3859191 h 5766476"/>
              <a:gd name="connsiteX509" fmla="*/ 1332532 w 7513242"/>
              <a:gd name="connsiteY509" fmla="*/ 3694794 h 5766476"/>
              <a:gd name="connsiteX510" fmla="*/ 1315098 w 7513242"/>
              <a:gd name="connsiteY510" fmla="*/ 3723439 h 5766476"/>
              <a:gd name="connsiteX511" fmla="*/ 1478239 w 7513242"/>
              <a:gd name="connsiteY511" fmla="*/ 3499263 h 5766476"/>
              <a:gd name="connsiteX512" fmla="*/ 1549225 w 7513242"/>
              <a:gd name="connsiteY512" fmla="*/ 3374720 h 5766476"/>
              <a:gd name="connsiteX513" fmla="*/ 1472013 w 7513242"/>
              <a:gd name="connsiteY513" fmla="*/ 3474354 h 5766476"/>
              <a:gd name="connsiteX514" fmla="*/ 1693686 w 7513242"/>
              <a:gd name="connsiteY514" fmla="*/ 3141826 h 5766476"/>
              <a:gd name="connsiteX515" fmla="*/ 1688705 w 7513242"/>
              <a:gd name="connsiteY515" fmla="*/ 3170470 h 5766476"/>
              <a:gd name="connsiteX516" fmla="*/ 1760936 w 7513242"/>
              <a:gd name="connsiteY516" fmla="*/ 3044682 h 5766476"/>
              <a:gd name="connsiteX517" fmla="*/ 1780861 w 7513242"/>
              <a:gd name="connsiteY517" fmla="*/ 3022265 h 5766476"/>
              <a:gd name="connsiteX518" fmla="*/ 1890453 w 7513242"/>
              <a:gd name="connsiteY518" fmla="*/ 2825487 h 5766476"/>
              <a:gd name="connsiteX519" fmla="*/ 1914115 w 7513242"/>
              <a:gd name="connsiteY519" fmla="*/ 2808051 h 5766476"/>
              <a:gd name="connsiteX520" fmla="*/ 1955368 w 7513242"/>
              <a:gd name="connsiteY520" fmla="*/ 2741577 h 5766476"/>
              <a:gd name="connsiteX521" fmla="*/ 1986537 w 7513242"/>
              <a:gd name="connsiteY521" fmla="*/ 2689439 h 5766476"/>
              <a:gd name="connsiteX522" fmla="*/ 2020520 w 7513242"/>
              <a:gd name="connsiteY522" fmla="*/ 2636567 h 5766476"/>
              <a:gd name="connsiteX523" fmla="*/ 2170658 w 7513242"/>
              <a:gd name="connsiteY523" fmla="*/ 2405779 h 5766476"/>
              <a:gd name="connsiteX524" fmla="*/ 2158205 w 7513242"/>
              <a:gd name="connsiteY524" fmla="*/ 2418233 h 5766476"/>
              <a:gd name="connsiteX525" fmla="*/ 2571664 w 7513242"/>
              <a:gd name="connsiteY525" fmla="*/ 1765630 h 5766476"/>
              <a:gd name="connsiteX526" fmla="*/ 2531907 w 7513242"/>
              <a:gd name="connsiteY526" fmla="*/ 1823739 h 5766476"/>
              <a:gd name="connsiteX527" fmla="*/ 2543857 w 7513242"/>
              <a:gd name="connsiteY527" fmla="*/ 1804939 h 5766476"/>
              <a:gd name="connsiteX528" fmla="*/ 2652612 w 7513242"/>
              <a:gd name="connsiteY528" fmla="*/ 1636106 h 5766476"/>
              <a:gd name="connsiteX529" fmla="*/ 2623969 w 7513242"/>
              <a:gd name="connsiteY529" fmla="*/ 1683432 h 5766476"/>
              <a:gd name="connsiteX530" fmla="*/ 2680010 w 7513242"/>
              <a:gd name="connsiteY530" fmla="*/ 1612443 h 5766476"/>
              <a:gd name="connsiteX531" fmla="*/ 2687482 w 7513242"/>
              <a:gd name="connsiteY531" fmla="*/ 1591271 h 5766476"/>
              <a:gd name="connsiteX532" fmla="*/ 2703672 w 7513242"/>
              <a:gd name="connsiteY532" fmla="*/ 1573835 h 5766476"/>
              <a:gd name="connsiteX533" fmla="*/ 2732315 w 7513242"/>
              <a:gd name="connsiteY533" fmla="*/ 1516545 h 5766476"/>
              <a:gd name="connsiteX534" fmla="*/ 2992595 w 7513242"/>
              <a:gd name="connsiteY534" fmla="*/ 1137936 h 5766476"/>
              <a:gd name="connsiteX535" fmla="*/ 2929081 w 7513242"/>
              <a:gd name="connsiteY535" fmla="*/ 1218888 h 5766476"/>
              <a:gd name="connsiteX536" fmla="*/ 2985122 w 7513242"/>
              <a:gd name="connsiteY536" fmla="*/ 1139181 h 5766476"/>
              <a:gd name="connsiteX537" fmla="*/ 2968933 w 7513242"/>
              <a:gd name="connsiteY537" fmla="*/ 1152881 h 5766476"/>
              <a:gd name="connsiteX538" fmla="*/ 3305179 w 7513242"/>
              <a:gd name="connsiteY538" fmla="*/ 643502 h 5766476"/>
              <a:gd name="connsiteX539" fmla="*/ 3301443 w 7513242"/>
              <a:gd name="connsiteY539" fmla="*/ 652220 h 5766476"/>
              <a:gd name="connsiteX540" fmla="*/ 3389864 w 7513242"/>
              <a:gd name="connsiteY540" fmla="*/ 507750 h 5766476"/>
              <a:gd name="connsiteX541" fmla="*/ 3389864 w 7513242"/>
              <a:gd name="connsiteY541" fmla="*/ 521450 h 5766476"/>
              <a:gd name="connsiteX542" fmla="*/ 3601574 w 7513242"/>
              <a:gd name="connsiteY542" fmla="*/ 191412 h 5766476"/>
              <a:gd name="connsiteX543" fmla="*/ 3685013 w 7513242"/>
              <a:gd name="connsiteY543" fmla="*/ 124159 h 5766476"/>
              <a:gd name="connsiteX544" fmla="*/ 3777998 w 7513242"/>
              <a:gd name="connsiteY544" fmla="*/ 0 h 5766476"/>
              <a:gd name="connsiteX545" fmla="*/ 3762128 w 7513242"/>
              <a:gd name="connsiteY545" fmla="*/ 39295 h 5766476"/>
              <a:gd name="connsiteX546" fmla="*/ 3746259 w 7513242"/>
              <a:gd name="connsiteY546" fmla="*/ 48168 h 5766476"/>
              <a:gd name="connsiteX547" fmla="*/ 3777998 w 7513242"/>
              <a:gd name="connsiteY547" fmla="*/ 0 h 576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</a:cxnLst>
            <a:rect l="l" t="t" r="r" b="b"/>
            <a:pathLst>
              <a:path w="7513242" h="5766476">
                <a:moveTo>
                  <a:pt x="1087605" y="5762318"/>
                </a:moveTo>
                <a:cubicBezTo>
                  <a:pt x="1098534" y="5760830"/>
                  <a:pt x="1134010" y="5765866"/>
                  <a:pt x="1185278" y="5764035"/>
                </a:cubicBezTo>
                <a:cubicBezTo>
                  <a:pt x="1154761" y="5764035"/>
                  <a:pt x="1116920" y="5766476"/>
                  <a:pt x="1085183" y="5766476"/>
                </a:cubicBezTo>
                <a:cubicBezTo>
                  <a:pt x="1083047" y="5764034"/>
                  <a:pt x="1083962" y="5762814"/>
                  <a:pt x="1087605" y="5762318"/>
                </a:cubicBezTo>
                <a:close/>
                <a:moveTo>
                  <a:pt x="2773991" y="5756712"/>
                </a:moveTo>
                <a:cubicBezTo>
                  <a:pt x="2806051" y="5757810"/>
                  <a:pt x="2822081" y="5757810"/>
                  <a:pt x="2833179" y="5760007"/>
                </a:cubicBezTo>
                <a:lnTo>
                  <a:pt x="2827014" y="5761105"/>
                </a:lnTo>
                <a:close/>
                <a:moveTo>
                  <a:pt x="516349" y="5751216"/>
                </a:moveTo>
                <a:lnTo>
                  <a:pt x="520469" y="5751216"/>
                </a:lnTo>
                <a:lnTo>
                  <a:pt x="510856" y="5753963"/>
                </a:lnTo>
                <a:cubicBezTo>
                  <a:pt x="512230" y="5753963"/>
                  <a:pt x="513603" y="5751216"/>
                  <a:pt x="516349" y="5751216"/>
                </a:cubicBezTo>
                <a:close/>
                <a:moveTo>
                  <a:pt x="1867638" y="5745725"/>
                </a:moveTo>
                <a:lnTo>
                  <a:pt x="1899329" y="5755142"/>
                </a:lnTo>
                <a:lnTo>
                  <a:pt x="1881582" y="5755142"/>
                </a:lnTo>
                <a:close/>
                <a:moveTo>
                  <a:pt x="7178240" y="5740229"/>
                </a:moveTo>
                <a:lnTo>
                  <a:pt x="7163266" y="5741955"/>
                </a:lnTo>
                <a:lnTo>
                  <a:pt x="7174470" y="5742354"/>
                </a:lnTo>
                <a:cubicBezTo>
                  <a:pt x="7194472" y="5742978"/>
                  <a:pt x="7214474" y="5743727"/>
                  <a:pt x="7201348" y="5745225"/>
                </a:cubicBezTo>
                <a:cubicBezTo>
                  <a:pt x="7102588" y="5741230"/>
                  <a:pt x="7186347" y="5750219"/>
                  <a:pt x="7077585" y="5748222"/>
                </a:cubicBezTo>
                <a:cubicBezTo>
                  <a:pt x="7047582" y="5741230"/>
                  <a:pt x="7081336" y="5742229"/>
                  <a:pt x="7147592" y="5740231"/>
                </a:cubicBezTo>
                <a:cubicBezTo>
                  <a:pt x="7141029" y="5740730"/>
                  <a:pt x="7142748" y="5741105"/>
                  <a:pt x="7148608" y="5741433"/>
                </a:cubicBezTo>
                <a:lnTo>
                  <a:pt x="7160003" y="5741839"/>
                </a:lnTo>
                <a:close/>
                <a:moveTo>
                  <a:pt x="2577268" y="5737759"/>
                </a:moveTo>
                <a:cubicBezTo>
                  <a:pt x="2562635" y="5737603"/>
                  <a:pt x="2549870" y="5738537"/>
                  <a:pt x="2535548" y="5742274"/>
                </a:cubicBezTo>
                <a:cubicBezTo>
                  <a:pt x="2554229" y="5744765"/>
                  <a:pt x="2605288" y="5742274"/>
                  <a:pt x="2630195" y="5739783"/>
                </a:cubicBezTo>
                <a:cubicBezTo>
                  <a:pt x="2608402" y="5739160"/>
                  <a:pt x="2591901" y="5737915"/>
                  <a:pt x="2577268" y="5737759"/>
                </a:cubicBezTo>
                <a:close/>
                <a:moveTo>
                  <a:pt x="4377383" y="5734741"/>
                </a:moveTo>
                <a:cubicBezTo>
                  <a:pt x="4378539" y="5734741"/>
                  <a:pt x="4380852" y="5738402"/>
                  <a:pt x="4387791" y="5738402"/>
                </a:cubicBezTo>
                <a:cubicBezTo>
                  <a:pt x="4366975" y="5738402"/>
                  <a:pt x="4368132" y="5734741"/>
                  <a:pt x="4377383" y="5734741"/>
                </a:cubicBezTo>
                <a:close/>
                <a:moveTo>
                  <a:pt x="5496756" y="5728546"/>
                </a:moveTo>
                <a:lnTo>
                  <a:pt x="5498254" y="5728575"/>
                </a:lnTo>
                <a:lnTo>
                  <a:pt x="5496442" y="5728555"/>
                </a:lnTo>
                <a:close/>
                <a:moveTo>
                  <a:pt x="5470234" y="5728263"/>
                </a:moveTo>
                <a:lnTo>
                  <a:pt x="5496442" y="5728555"/>
                </a:lnTo>
                <a:lnTo>
                  <a:pt x="5453421" y="5729820"/>
                </a:lnTo>
                <a:cubicBezTo>
                  <a:pt x="5457780" y="5728574"/>
                  <a:pt x="5463073" y="5728263"/>
                  <a:pt x="5470234" y="5728263"/>
                </a:cubicBezTo>
                <a:close/>
                <a:moveTo>
                  <a:pt x="6215082" y="5723752"/>
                </a:moveTo>
                <a:lnTo>
                  <a:pt x="6255364" y="5739262"/>
                </a:lnTo>
                <a:cubicBezTo>
                  <a:pt x="6216302" y="5737969"/>
                  <a:pt x="6187006" y="5737969"/>
                  <a:pt x="6135737" y="5744432"/>
                </a:cubicBezTo>
                <a:close/>
                <a:moveTo>
                  <a:pt x="4528121" y="5723593"/>
                </a:moveTo>
                <a:cubicBezTo>
                  <a:pt x="4560500" y="5726083"/>
                  <a:pt x="4590389" y="5727329"/>
                  <a:pt x="4609069" y="5726083"/>
                </a:cubicBezTo>
                <a:cubicBezTo>
                  <a:pt x="4579180" y="5723593"/>
                  <a:pt x="4551782" y="5723593"/>
                  <a:pt x="4528121" y="5723593"/>
                </a:cubicBezTo>
                <a:close/>
                <a:moveTo>
                  <a:pt x="7228056" y="5424691"/>
                </a:moveTo>
                <a:lnTo>
                  <a:pt x="7255882" y="5469728"/>
                </a:lnTo>
                <a:lnTo>
                  <a:pt x="7249227" y="5460030"/>
                </a:lnTo>
                <a:cubicBezTo>
                  <a:pt x="7242066" y="5448977"/>
                  <a:pt x="7234283" y="5435900"/>
                  <a:pt x="7228056" y="5424691"/>
                </a:cubicBezTo>
                <a:close/>
                <a:moveTo>
                  <a:pt x="6985422" y="4987683"/>
                </a:moveTo>
                <a:lnTo>
                  <a:pt x="6996987" y="5008363"/>
                </a:lnTo>
                <a:lnTo>
                  <a:pt x="6976171" y="4998023"/>
                </a:lnTo>
                <a:close/>
                <a:moveTo>
                  <a:pt x="6937721" y="4877822"/>
                </a:moveTo>
                <a:cubicBezTo>
                  <a:pt x="6959692" y="4906950"/>
                  <a:pt x="6963812" y="4915106"/>
                  <a:pt x="6962439" y="4915106"/>
                </a:cubicBezTo>
                <a:cubicBezTo>
                  <a:pt x="6956946" y="4906950"/>
                  <a:pt x="6951453" y="4896464"/>
                  <a:pt x="6937721" y="4877822"/>
                </a:cubicBezTo>
                <a:close/>
                <a:moveTo>
                  <a:pt x="6664442" y="4496058"/>
                </a:moveTo>
                <a:cubicBezTo>
                  <a:pt x="6664442" y="4496058"/>
                  <a:pt x="6665266" y="4498118"/>
                  <a:pt x="6667462" y="4502925"/>
                </a:cubicBezTo>
                <a:cubicBezTo>
                  <a:pt x="6667462" y="4502925"/>
                  <a:pt x="6667462" y="4501551"/>
                  <a:pt x="6666364" y="4501551"/>
                </a:cubicBezTo>
                <a:cubicBezTo>
                  <a:pt x="6665266" y="4498117"/>
                  <a:pt x="6664442" y="4496057"/>
                  <a:pt x="6664442" y="4496058"/>
                </a:cubicBezTo>
                <a:close/>
                <a:moveTo>
                  <a:pt x="879322" y="4383457"/>
                </a:moveTo>
                <a:lnTo>
                  <a:pt x="829408" y="4456995"/>
                </a:lnTo>
                <a:cubicBezTo>
                  <a:pt x="854316" y="4418698"/>
                  <a:pt x="868559" y="4397681"/>
                  <a:pt x="876635" y="4386726"/>
                </a:cubicBezTo>
                <a:close/>
                <a:moveTo>
                  <a:pt x="6408926" y="4165476"/>
                </a:moveTo>
                <a:lnTo>
                  <a:pt x="6436735" y="4206827"/>
                </a:lnTo>
                <a:cubicBezTo>
                  <a:pt x="6440366" y="4214432"/>
                  <a:pt x="6443997" y="4220771"/>
                  <a:pt x="6447628" y="4228376"/>
                </a:cubicBezTo>
                <a:close/>
                <a:moveTo>
                  <a:pt x="6377430" y="4114289"/>
                </a:moveTo>
                <a:lnTo>
                  <a:pt x="6408926" y="4165476"/>
                </a:lnTo>
                <a:lnTo>
                  <a:pt x="6407536" y="4163410"/>
                </a:lnTo>
                <a:cubicBezTo>
                  <a:pt x="6397703" y="4148199"/>
                  <a:pt x="6387718" y="4132036"/>
                  <a:pt x="6377430" y="4114289"/>
                </a:cubicBezTo>
                <a:close/>
                <a:moveTo>
                  <a:pt x="6317006" y="4015415"/>
                </a:moveTo>
                <a:cubicBezTo>
                  <a:pt x="6329338" y="4025180"/>
                  <a:pt x="6349068" y="4065462"/>
                  <a:pt x="6376198" y="4113068"/>
                </a:cubicBezTo>
                <a:cubicBezTo>
                  <a:pt x="6358934" y="4086214"/>
                  <a:pt x="6340436" y="4055697"/>
                  <a:pt x="6317006" y="4015415"/>
                </a:cubicBezTo>
                <a:close/>
                <a:moveTo>
                  <a:pt x="1150338" y="4001886"/>
                </a:moveTo>
                <a:cubicBezTo>
                  <a:pt x="1151711" y="3999483"/>
                  <a:pt x="1149270" y="4003968"/>
                  <a:pt x="1140725" y="4019989"/>
                </a:cubicBezTo>
                <a:cubicBezTo>
                  <a:pt x="1139504" y="4021270"/>
                  <a:pt x="1138284" y="4023833"/>
                  <a:pt x="1137063" y="4025115"/>
                </a:cubicBezTo>
                <a:cubicBezTo>
                  <a:pt x="1143777" y="4013581"/>
                  <a:pt x="1148965" y="4004289"/>
                  <a:pt x="1150338" y="4001886"/>
                </a:cubicBezTo>
                <a:close/>
                <a:moveTo>
                  <a:pt x="6251459" y="3861203"/>
                </a:moveTo>
                <a:cubicBezTo>
                  <a:pt x="6254787" y="3864312"/>
                  <a:pt x="6268097" y="3883789"/>
                  <a:pt x="6278554" y="3896931"/>
                </a:cubicBezTo>
                <a:cubicBezTo>
                  <a:pt x="6297569" y="3925717"/>
                  <a:pt x="6310245" y="3948245"/>
                  <a:pt x="6303907" y="3940736"/>
                </a:cubicBezTo>
                <a:lnTo>
                  <a:pt x="6251934" y="3864390"/>
                </a:lnTo>
                <a:cubicBezTo>
                  <a:pt x="6250350" y="3860948"/>
                  <a:pt x="6250350" y="3860166"/>
                  <a:pt x="6251459" y="3861203"/>
                </a:cubicBezTo>
                <a:close/>
                <a:moveTo>
                  <a:pt x="6244989" y="3815574"/>
                </a:moveTo>
                <a:cubicBezTo>
                  <a:pt x="6249806" y="3821068"/>
                  <a:pt x="6271001" y="3852322"/>
                  <a:pt x="6274855" y="3856229"/>
                </a:cubicBezTo>
                <a:cubicBezTo>
                  <a:pt x="6337745" y="3953741"/>
                  <a:pt x="6268689" y="3851228"/>
                  <a:pt x="6261290" y="3844977"/>
                </a:cubicBezTo>
                <a:cubicBezTo>
                  <a:pt x="6245105" y="3818255"/>
                  <a:pt x="6242099" y="3812278"/>
                  <a:pt x="6244989" y="3815574"/>
                </a:cubicBezTo>
                <a:close/>
                <a:moveTo>
                  <a:pt x="1372695" y="3720793"/>
                </a:moveTo>
                <a:cubicBezTo>
                  <a:pt x="1371761" y="3721571"/>
                  <a:pt x="1366780" y="3729666"/>
                  <a:pt x="1353704" y="3752084"/>
                </a:cubicBezTo>
                <a:lnTo>
                  <a:pt x="1367403" y="3733403"/>
                </a:lnTo>
                <a:cubicBezTo>
                  <a:pt x="1370516" y="3726553"/>
                  <a:pt x="1373629" y="3720014"/>
                  <a:pt x="1372695" y="3720793"/>
                </a:cubicBezTo>
                <a:close/>
                <a:moveTo>
                  <a:pt x="6113765" y="3619915"/>
                </a:moveTo>
                <a:lnTo>
                  <a:pt x="6139981" y="3655804"/>
                </a:lnTo>
                <a:lnTo>
                  <a:pt x="6132490" y="3657086"/>
                </a:lnTo>
                <a:cubicBezTo>
                  <a:pt x="6126249" y="3644268"/>
                  <a:pt x="6126249" y="3641705"/>
                  <a:pt x="6113765" y="3619915"/>
                </a:cubicBezTo>
                <a:close/>
                <a:moveTo>
                  <a:pt x="5973980" y="3480581"/>
                </a:moveTo>
                <a:cubicBezTo>
                  <a:pt x="5973980" y="3481827"/>
                  <a:pt x="5973980" y="3481827"/>
                  <a:pt x="5975226" y="3483072"/>
                </a:cubicBezTo>
                <a:cubicBezTo>
                  <a:pt x="6003869" y="3531644"/>
                  <a:pt x="5993906" y="3514208"/>
                  <a:pt x="5973980" y="3480581"/>
                </a:cubicBezTo>
                <a:close/>
                <a:moveTo>
                  <a:pt x="5906731" y="3374564"/>
                </a:moveTo>
                <a:cubicBezTo>
                  <a:pt x="5906109" y="3374409"/>
                  <a:pt x="5906731" y="3375965"/>
                  <a:pt x="5907976" y="3378456"/>
                </a:cubicBezTo>
                <a:cubicBezTo>
                  <a:pt x="5912958" y="3384683"/>
                  <a:pt x="5927902" y="3405856"/>
                  <a:pt x="5944092" y="3432010"/>
                </a:cubicBezTo>
                <a:lnTo>
                  <a:pt x="5942821" y="3429707"/>
                </a:lnTo>
                <a:lnTo>
                  <a:pt x="5934129" y="3413951"/>
                </a:lnTo>
                <a:cubicBezTo>
                  <a:pt x="5929459" y="3405856"/>
                  <a:pt x="5922921" y="3395269"/>
                  <a:pt x="5912958" y="3380947"/>
                </a:cubicBezTo>
                <a:cubicBezTo>
                  <a:pt x="5909222" y="3376588"/>
                  <a:pt x="5907354" y="3374720"/>
                  <a:pt x="5906731" y="3374564"/>
                </a:cubicBezTo>
                <a:close/>
                <a:moveTo>
                  <a:pt x="5809147" y="3238451"/>
                </a:moveTo>
                <a:cubicBezTo>
                  <a:pt x="5808098" y="3236380"/>
                  <a:pt x="5808595" y="3236149"/>
                  <a:pt x="5811298" y="3238610"/>
                </a:cubicBezTo>
                <a:cubicBezTo>
                  <a:pt x="5817659" y="3250914"/>
                  <a:pt x="5818931" y="3239840"/>
                  <a:pt x="5831652" y="3260757"/>
                </a:cubicBezTo>
                <a:cubicBezTo>
                  <a:pt x="5899549" y="3357654"/>
                  <a:pt x="5816486" y="3252952"/>
                  <a:pt x="5809147" y="3238451"/>
                </a:cubicBezTo>
                <a:close/>
                <a:moveTo>
                  <a:pt x="5762209" y="3163994"/>
                </a:moveTo>
                <a:cubicBezTo>
                  <a:pt x="5772756" y="3179205"/>
                  <a:pt x="5781984" y="3194416"/>
                  <a:pt x="5793850" y="3212162"/>
                </a:cubicBezTo>
                <a:cubicBezTo>
                  <a:pt x="5780666" y="3191881"/>
                  <a:pt x="5771438" y="3179205"/>
                  <a:pt x="5766164" y="3170332"/>
                </a:cubicBezTo>
                <a:cubicBezTo>
                  <a:pt x="5767482" y="3171599"/>
                  <a:pt x="5766164" y="3170332"/>
                  <a:pt x="5762209" y="3163994"/>
                </a:cubicBezTo>
                <a:close/>
                <a:moveTo>
                  <a:pt x="5740235" y="3125541"/>
                </a:moveTo>
                <a:cubicBezTo>
                  <a:pt x="5751799" y="3145969"/>
                  <a:pt x="5757581" y="3156784"/>
                  <a:pt x="5761051" y="3162792"/>
                </a:cubicBezTo>
                <a:cubicBezTo>
                  <a:pt x="5752956" y="3149574"/>
                  <a:pt x="5746017" y="3136356"/>
                  <a:pt x="5740235" y="3125541"/>
                </a:cubicBezTo>
                <a:close/>
                <a:moveTo>
                  <a:pt x="5736118" y="3115672"/>
                </a:moveTo>
                <a:cubicBezTo>
                  <a:pt x="5737362" y="3118162"/>
                  <a:pt x="5737362" y="3119408"/>
                  <a:pt x="5738608" y="3120653"/>
                </a:cubicBezTo>
                <a:cubicBezTo>
                  <a:pt x="5737362" y="3119408"/>
                  <a:pt x="5737362" y="3118162"/>
                  <a:pt x="5736118" y="3116917"/>
                </a:cubicBezTo>
                <a:cubicBezTo>
                  <a:pt x="5738608" y="3119408"/>
                  <a:pt x="5738608" y="3119408"/>
                  <a:pt x="5736118" y="3115672"/>
                </a:cubicBezTo>
                <a:close/>
                <a:moveTo>
                  <a:pt x="5726502" y="3105856"/>
                </a:moveTo>
                <a:cubicBezTo>
                  <a:pt x="5731996" y="3112722"/>
                  <a:pt x="5737488" y="3120733"/>
                  <a:pt x="5744355" y="3129888"/>
                </a:cubicBezTo>
                <a:cubicBezTo>
                  <a:pt x="5725129" y="3105856"/>
                  <a:pt x="5723756" y="3103567"/>
                  <a:pt x="5726502" y="3105856"/>
                </a:cubicBezTo>
                <a:close/>
                <a:moveTo>
                  <a:pt x="5707278" y="3015678"/>
                </a:moveTo>
                <a:cubicBezTo>
                  <a:pt x="5714991" y="3025773"/>
                  <a:pt x="5721419" y="3034607"/>
                  <a:pt x="5721419" y="3032083"/>
                </a:cubicBezTo>
                <a:lnTo>
                  <a:pt x="5766413" y="3105275"/>
                </a:lnTo>
                <a:cubicBezTo>
                  <a:pt x="5765128" y="3107799"/>
                  <a:pt x="5735560" y="3058583"/>
                  <a:pt x="5707278" y="3015678"/>
                </a:cubicBezTo>
                <a:close/>
                <a:moveTo>
                  <a:pt x="5668825" y="2960750"/>
                </a:moveTo>
                <a:cubicBezTo>
                  <a:pt x="5676268" y="2973606"/>
                  <a:pt x="5691153" y="2995462"/>
                  <a:pt x="5706038" y="3019889"/>
                </a:cubicBezTo>
                <a:cubicBezTo>
                  <a:pt x="5693633" y="3000605"/>
                  <a:pt x="5676268" y="2973606"/>
                  <a:pt x="5668825" y="2960750"/>
                </a:cubicBezTo>
                <a:close/>
                <a:moveTo>
                  <a:pt x="5569950" y="2867366"/>
                </a:moveTo>
                <a:cubicBezTo>
                  <a:pt x="5583761" y="2888046"/>
                  <a:pt x="5577483" y="2873828"/>
                  <a:pt x="5577483" y="2872536"/>
                </a:cubicBezTo>
                <a:cubicBezTo>
                  <a:pt x="5586272" y="2888046"/>
                  <a:pt x="5592550" y="2899678"/>
                  <a:pt x="5612638" y="2931990"/>
                </a:cubicBezTo>
                <a:close/>
                <a:moveTo>
                  <a:pt x="5608403" y="2850887"/>
                </a:moveTo>
                <a:lnTo>
                  <a:pt x="5651126" y="2921088"/>
                </a:lnTo>
                <a:lnTo>
                  <a:pt x="5620610" y="2871463"/>
                </a:lnTo>
                <a:close/>
                <a:moveTo>
                  <a:pt x="5542487" y="2757508"/>
                </a:moveTo>
                <a:lnTo>
                  <a:pt x="5568643" y="2800159"/>
                </a:lnTo>
                <a:lnTo>
                  <a:pt x="5547718" y="2776895"/>
                </a:lnTo>
                <a:close/>
                <a:moveTo>
                  <a:pt x="5497321" y="2710558"/>
                </a:moveTo>
                <a:cubicBezTo>
                  <a:pt x="5525396" y="2752892"/>
                  <a:pt x="5552251" y="2791490"/>
                  <a:pt x="5551031" y="2800206"/>
                </a:cubicBezTo>
                <a:cubicBezTo>
                  <a:pt x="5519293" y="2754137"/>
                  <a:pt x="5487555" y="2708068"/>
                  <a:pt x="5502203" y="2718029"/>
                </a:cubicBezTo>
                <a:cubicBezTo>
                  <a:pt x="5499762" y="2715538"/>
                  <a:pt x="5498541" y="2711803"/>
                  <a:pt x="5497321" y="2710558"/>
                </a:cubicBezTo>
                <a:close/>
                <a:moveTo>
                  <a:pt x="1990082" y="2683509"/>
                </a:moveTo>
                <a:lnTo>
                  <a:pt x="1986537" y="2689439"/>
                </a:lnTo>
                <a:lnTo>
                  <a:pt x="1986346" y="2689736"/>
                </a:lnTo>
                <a:close/>
                <a:moveTo>
                  <a:pt x="5464974" y="2657887"/>
                </a:moveTo>
                <a:cubicBezTo>
                  <a:pt x="5473519" y="2670952"/>
                  <a:pt x="5482064" y="2684016"/>
                  <a:pt x="5491830" y="2695893"/>
                </a:cubicBezTo>
                <a:cubicBezTo>
                  <a:pt x="5475960" y="2673327"/>
                  <a:pt x="5460091" y="2653137"/>
                  <a:pt x="5464974" y="2657887"/>
                </a:cubicBezTo>
                <a:close/>
                <a:moveTo>
                  <a:pt x="5234876" y="2274121"/>
                </a:moveTo>
                <a:cubicBezTo>
                  <a:pt x="5240815" y="2281637"/>
                  <a:pt x="5246753" y="2292912"/>
                  <a:pt x="5253879" y="2301682"/>
                </a:cubicBezTo>
                <a:cubicBezTo>
                  <a:pt x="5277633" y="2344276"/>
                  <a:pt x="5258630" y="2317968"/>
                  <a:pt x="5234876" y="2277879"/>
                </a:cubicBezTo>
                <a:close/>
                <a:moveTo>
                  <a:pt x="2531907" y="1823739"/>
                </a:moveTo>
                <a:lnTo>
                  <a:pt x="2531469" y="1824428"/>
                </a:lnTo>
                <a:cubicBezTo>
                  <a:pt x="2527960" y="1829808"/>
                  <a:pt x="2525119" y="1833973"/>
                  <a:pt x="2523095" y="1836619"/>
                </a:cubicBezTo>
                <a:close/>
                <a:moveTo>
                  <a:pt x="2662563" y="1628138"/>
                </a:moveTo>
                <a:cubicBezTo>
                  <a:pt x="2659424" y="1629237"/>
                  <a:pt x="2656284" y="1632533"/>
                  <a:pt x="2653145" y="1635829"/>
                </a:cubicBezTo>
                <a:cubicBezTo>
                  <a:pt x="2657854" y="1630336"/>
                  <a:pt x="2662563" y="1625941"/>
                  <a:pt x="2662563" y="1628138"/>
                </a:cubicBezTo>
                <a:close/>
                <a:moveTo>
                  <a:pt x="3536347" y="373526"/>
                </a:moveTo>
                <a:cubicBezTo>
                  <a:pt x="3529284" y="386010"/>
                  <a:pt x="3516336" y="407233"/>
                  <a:pt x="3504565" y="427207"/>
                </a:cubicBezTo>
                <a:cubicBezTo>
                  <a:pt x="3510451" y="417220"/>
                  <a:pt x="3519868" y="400991"/>
                  <a:pt x="3536347" y="373526"/>
                </a:cubicBezTo>
                <a:close/>
                <a:moveTo>
                  <a:pt x="3722994" y="109859"/>
                </a:moveTo>
                <a:lnTo>
                  <a:pt x="3680342" y="168994"/>
                </a:lnTo>
                <a:lnTo>
                  <a:pt x="3693267" y="145854"/>
                </a:lnTo>
                <a:close/>
                <a:moveTo>
                  <a:pt x="3717393" y="71851"/>
                </a:moveTo>
                <a:cubicBezTo>
                  <a:pt x="3713657" y="93024"/>
                  <a:pt x="3612783" y="233757"/>
                  <a:pt x="3600329" y="268629"/>
                </a:cubicBezTo>
                <a:lnTo>
                  <a:pt x="3488247" y="426798"/>
                </a:lnTo>
                <a:cubicBezTo>
                  <a:pt x="3494474" y="423061"/>
                  <a:pt x="3480775" y="452952"/>
                  <a:pt x="3499455" y="426798"/>
                </a:cubicBezTo>
                <a:cubicBezTo>
                  <a:pt x="3473303" y="466651"/>
                  <a:pt x="3450886" y="502769"/>
                  <a:pt x="3488247" y="452952"/>
                </a:cubicBezTo>
                <a:cubicBezTo>
                  <a:pt x="3220495" y="830316"/>
                  <a:pt x="2978896" y="1241306"/>
                  <a:pt x="2723597" y="1618670"/>
                </a:cubicBezTo>
                <a:cubicBezTo>
                  <a:pt x="2706162" y="1644824"/>
                  <a:pt x="2718616" y="1632370"/>
                  <a:pt x="2727333" y="1622406"/>
                </a:cubicBezTo>
                <a:cubicBezTo>
                  <a:pt x="2675028" y="1689659"/>
                  <a:pt x="2686237" y="1692150"/>
                  <a:pt x="2662575" y="1732004"/>
                </a:cubicBezTo>
                <a:lnTo>
                  <a:pt x="2586608" y="1829147"/>
                </a:lnTo>
                <a:cubicBezTo>
                  <a:pt x="2562946" y="1872737"/>
                  <a:pt x="2586608" y="1842847"/>
                  <a:pt x="2586608" y="1846583"/>
                </a:cubicBezTo>
                <a:cubicBezTo>
                  <a:pt x="2462072" y="2043360"/>
                  <a:pt x="2330064" y="2227683"/>
                  <a:pt x="2234172" y="2389588"/>
                </a:cubicBezTo>
                <a:cubicBezTo>
                  <a:pt x="2198056" y="2438160"/>
                  <a:pt x="2234172" y="2373398"/>
                  <a:pt x="2189339" y="2438160"/>
                </a:cubicBezTo>
                <a:cubicBezTo>
                  <a:pt x="2257834" y="2354717"/>
                  <a:pt x="2068539" y="2633692"/>
                  <a:pt x="2113372" y="2581384"/>
                </a:cubicBezTo>
                <a:cubicBezTo>
                  <a:pt x="2061067" y="2638674"/>
                  <a:pt x="1956457" y="2819260"/>
                  <a:pt x="1961438" y="2780652"/>
                </a:cubicBezTo>
                <a:cubicBezTo>
                  <a:pt x="1909133" y="2860359"/>
                  <a:pt x="1924077" y="2851641"/>
                  <a:pt x="1941513" y="2829224"/>
                </a:cubicBezTo>
                <a:cubicBezTo>
                  <a:pt x="1880490" y="2921385"/>
                  <a:pt x="1831921" y="2994865"/>
                  <a:pt x="1788333" y="3074573"/>
                </a:cubicBezTo>
                <a:cubicBezTo>
                  <a:pt x="1752218" y="3121899"/>
                  <a:pt x="1519336" y="3498017"/>
                  <a:pt x="1455823" y="3573988"/>
                </a:cubicBezTo>
                <a:cubicBezTo>
                  <a:pt x="1498165" y="3522926"/>
                  <a:pt x="1457068" y="3581461"/>
                  <a:pt x="1424689" y="3637505"/>
                </a:cubicBezTo>
                <a:lnTo>
                  <a:pt x="1462050" y="3592670"/>
                </a:lnTo>
                <a:lnTo>
                  <a:pt x="1382347" y="3713476"/>
                </a:lnTo>
                <a:cubicBezTo>
                  <a:pt x="1374875" y="3725930"/>
                  <a:pt x="1369893" y="3733403"/>
                  <a:pt x="1367403" y="3739630"/>
                </a:cubicBezTo>
                <a:cubicBezTo>
                  <a:pt x="1363666" y="3743366"/>
                  <a:pt x="1362421" y="3745857"/>
                  <a:pt x="1362421" y="3745857"/>
                </a:cubicBezTo>
                <a:cubicBezTo>
                  <a:pt x="1348722" y="3764538"/>
                  <a:pt x="1362421" y="3738384"/>
                  <a:pt x="1326306" y="3789447"/>
                </a:cubicBezTo>
                <a:cubicBezTo>
                  <a:pt x="1272756" y="3871645"/>
                  <a:pt x="1274001" y="3877872"/>
                  <a:pt x="1247848" y="3925198"/>
                </a:cubicBezTo>
                <a:lnTo>
                  <a:pt x="1256566" y="3913989"/>
                </a:lnTo>
                <a:lnTo>
                  <a:pt x="1220450" y="3970034"/>
                </a:lnTo>
                <a:cubicBezTo>
                  <a:pt x="1194298" y="4012378"/>
                  <a:pt x="1308871" y="3819337"/>
                  <a:pt x="1219205" y="3953843"/>
                </a:cubicBezTo>
                <a:cubicBezTo>
                  <a:pt x="1219205" y="3956334"/>
                  <a:pt x="1176863" y="4041023"/>
                  <a:pt x="1148220" y="4074649"/>
                </a:cubicBezTo>
                <a:cubicBezTo>
                  <a:pt x="1193052" y="4004905"/>
                  <a:pt x="1183090" y="4011133"/>
                  <a:pt x="1164410" y="4034796"/>
                </a:cubicBezTo>
                <a:lnTo>
                  <a:pt x="1102142" y="4131939"/>
                </a:lnTo>
                <a:lnTo>
                  <a:pt x="1130785" y="4104539"/>
                </a:lnTo>
                <a:cubicBezTo>
                  <a:pt x="951453" y="4382269"/>
                  <a:pt x="760914" y="4667472"/>
                  <a:pt x="570374" y="4962638"/>
                </a:cubicBezTo>
                <a:cubicBezTo>
                  <a:pt x="566638" y="4953920"/>
                  <a:pt x="434630" y="5171869"/>
                  <a:pt x="442102" y="5139488"/>
                </a:cubicBezTo>
                <a:lnTo>
                  <a:pt x="450820" y="5128279"/>
                </a:lnTo>
                <a:cubicBezTo>
                  <a:pt x="496898" y="5054799"/>
                  <a:pt x="429649" y="5143225"/>
                  <a:pt x="392288" y="5204251"/>
                </a:cubicBezTo>
                <a:cubicBezTo>
                  <a:pt x="434630" y="5143225"/>
                  <a:pt x="330020" y="5321321"/>
                  <a:pt x="429649" y="5171869"/>
                </a:cubicBezTo>
                <a:lnTo>
                  <a:pt x="358663" y="5291430"/>
                </a:lnTo>
                <a:cubicBezTo>
                  <a:pt x="348700" y="5326302"/>
                  <a:pt x="306358" y="5392309"/>
                  <a:pt x="254053" y="5470771"/>
                </a:cubicBezTo>
                <a:cubicBezTo>
                  <a:pt x="226655" y="5509379"/>
                  <a:pt x="198012" y="5552969"/>
                  <a:pt x="168123" y="5596559"/>
                </a:cubicBezTo>
                <a:cubicBezTo>
                  <a:pt x="155670" y="5615241"/>
                  <a:pt x="141971" y="5635167"/>
                  <a:pt x="129517" y="5655095"/>
                </a:cubicBezTo>
                <a:cubicBezTo>
                  <a:pt x="120800" y="5666303"/>
                  <a:pt x="114573" y="5677512"/>
                  <a:pt x="108346" y="5687475"/>
                </a:cubicBezTo>
                <a:cubicBezTo>
                  <a:pt x="119555" y="5687475"/>
                  <a:pt x="129517" y="5687475"/>
                  <a:pt x="140725" y="5686230"/>
                </a:cubicBezTo>
                <a:cubicBezTo>
                  <a:pt x="133253" y="5687475"/>
                  <a:pt x="129517" y="5688721"/>
                  <a:pt x="127026" y="5688721"/>
                </a:cubicBezTo>
                <a:cubicBezTo>
                  <a:pt x="143216" y="5687475"/>
                  <a:pt x="204239" y="5686230"/>
                  <a:pt x="250317" y="5686230"/>
                </a:cubicBezTo>
                <a:cubicBezTo>
                  <a:pt x="298886" y="5687475"/>
                  <a:pt x="346209" y="5688721"/>
                  <a:pt x="389797" y="5688721"/>
                </a:cubicBezTo>
                <a:cubicBezTo>
                  <a:pt x="476972" y="5691211"/>
                  <a:pt x="545466" y="5693703"/>
                  <a:pt x="566638" y="5692457"/>
                </a:cubicBezTo>
                <a:lnTo>
                  <a:pt x="582828" y="5698685"/>
                </a:lnTo>
                <a:cubicBezTo>
                  <a:pt x="742233" y="5688721"/>
                  <a:pt x="760914" y="5687475"/>
                  <a:pt x="950208" y="5691211"/>
                </a:cubicBezTo>
                <a:cubicBezTo>
                  <a:pt x="948962" y="5692457"/>
                  <a:pt x="926546" y="5693703"/>
                  <a:pt x="956435" y="5696193"/>
                </a:cubicBezTo>
                <a:cubicBezTo>
                  <a:pt x="1002513" y="5691211"/>
                  <a:pt x="1048591" y="5686230"/>
                  <a:pt x="1178108" y="5687475"/>
                </a:cubicBezTo>
                <a:lnTo>
                  <a:pt x="1171881" y="5689967"/>
                </a:lnTo>
                <a:lnTo>
                  <a:pt x="1376120" y="5688721"/>
                </a:lnTo>
                <a:cubicBezTo>
                  <a:pt x="1374875" y="5707403"/>
                  <a:pt x="1723575" y="5677512"/>
                  <a:pt x="1785843" y="5697439"/>
                </a:cubicBezTo>
                <a:cubicBezTo>
                  <a:pt x="1825694" y="5692457"/>
                  <a:pt x="1973892" y="5691211"/>
                  <a:pt x="2039896" y="5687475"/>
                </a:cubicBezTo>
                <a:cubicBezTo>
                  <a:pt x="2039896" y="5688721"/>
                  <a:pt x="2044877" y="5688721"/>
                  <a:pt x="2054840" y="5691211"/>
                </a:cubicBezTo>
                <a:cubicBezTo>
                  <a:pt x="2133298" y="5680003"/>
                  <a:pt x="2280250" y="5693703"/>
                  <a:pt x="2367425" y="5692457"/>
                </a:cubicBezTo>
                <a:cubicBezTo>
                  <a:pt x="2423466" y="5689967"/>
                  <a:pt x="2399804" y="5686230"/>
                  <a:pt x="2374897" y="5682494"/>
                </a:cubicBezTo>
                <a:cubicBezTo>
                  <a:pt x="2485734" y="5691211"/>
                  <a:pt x="2682500" y="5673776"/>
                  <a:pt x="2723597" y="5677512"/>
                </a:cubicBezTo>
                <a:cubicBezTo>
                  <a:pt x="2804546" y="5678757"/>
                  <a:pt x="2753486" y="5684985"/>
                  <a:pt x="2777148" y="5688721"/>
                </a:cubicBezTo>
                <a:cubicBezTo>
                  <a:pt x="2897947" y="5687475"/>
                  <a:pt x="2755977" y="5671285"/>
                  <a:pt x="2919118" y="5678757"/>
                </a:cubicBezTo>
                <a:cubicBezTo>
                  <a:pt x="2900438" y="5680003"/>
                  <a:pt x="2864323" y="5680003"/>
                  <a:pt x="2878022" y="5682494"/>
                </a:cubicBezTo>
                <a:cubicBezTo>
                  <a:pt x="2940290" y="5683739"/>
                  <a:pt x="3052372" y="5706157"/>
                  <a:pt x="3113394" y="5701175"/>
                </a:cubicBezTo>
                <a:lnTo>
                  <a:pt x="3072297" y="5698685"/>
                </a:lnTo>
                <a:cubicBezTo>
                  <a:pt x="3185625" y="5692457"/>
                  <a:pt x="3341295" y="5713629"/>
                  <a:pt x="3359975" y="5699929"/>
                </a:cubicBezTo>
                <a:lnTo>
                  <a:pt x="3348767" y="5693703"/>
                </a:lnTo>
                <a:cubicBezTo>
                  <a:pt x="3544288" y="5702421"/>
                  <a:pt x="3430960" y="5692457"/>
                  <a:pt x="3630218" y="5699929"/>
                </a:cubicBezTo>
                <a:lnTo>
                  <a:pt x="3627727" y="5699929"/>
                </a:lnTo>
                <a:cubicBezTo>
                  <a:pt x="3713657" y="5698685"/>
                  <a:pt x="3760980" y="5706157"/>
                  <a:pt x="3803322" y="5696193"/>
                </a:cubicBezTo>
                <a:lnTo>
                  <a:pt x="3773434" y="5696193"/>
                </a:lnTo>
                <a:cubicBezTo>
                  <a:pt x="3880535" y="5694948"/>
                  <a:pt x="3890497" y="5696193"/>
                  <a:pt x="4000089" y="5696193"/>
                </a:cubicBezTo>
                <a:cubicBezTo>
                  <a:pt x="4012542" y="5694948"/>
                  <a:pt x="4064847" y="5693703"/>
                  <a:pt x="4079792" y="5696193"/>
                </a:cubicBezTo>
                <a:cubicBezTo>
                  <a:pt x="4084773" y="5687475"/>
                  <a:pt x="4333845" y="5692457"/>
                  <a:pt x="4382414" y="5692457"/>
                </a:cubicBezTo>
                <a:cubicBezTo>
                  <a:pt x="4295239" y="5693703"/>
                  <a:pt x="4337581" y="5697439"/>
                  <a:pt x="4361243" y="5699929"/>
                </a:cubicBezTo>
                <a:cubicBezTo>
                  <a:pt x="4412302" y="5693703"/>
                  <a:pt x="4447172" y="5692457"/>
                  <a:pt x="4518158" y="5698685"/>
                </a:cubicBezTo>
                <a:cubicBezTo>
                  <a:pt x="4528121" y="5687475"/>
                  <a:pt x="4543065" y="5677512"/>
                  <a:pt x="4681300" y="5676267"/>
                </a:cubicBezTo>
                <a:cubicBezTo>
                  <a:pt x="4660129" y="5677512"/>
                  <a:pt x="4626504" y="5678757"/>
                  <a:pt x="4640203" y="5680003"/>
                </a:cubicBezTo>
                <a:cubicBezTo>
                  <a:pt x="4653902" y="5682494"/>
                  <a:pt x="4686281" y="5680003"/>
                  <a:pt x="4697489" y="5680003"/>
                </a:cubicBezTo>
                <a:cubicBezTo>
                  <a:pt x="4711188" y="5682494"/>
                  <a:pt x="4666355" y="5683739"/>
                  <a:pt x="4682545" y="5687475"/>
                </a:cubicBezTo>
                <a:cubicBezTo>
                  <a:pt x="4775947" y="5677512"/>
                  <a:pt x="4844441" y="5686230"/>
                  <a:pt x="4981431" y="5682494"/>
                </a:cubicBezTo>
                <a:cubicBezTo>
                  <a:pt x="4937843" y="5686230"/>
                  <a:pt x="4975204" y="5688721"/>
                  <a:pt x="4990148" y="5691211"/>
                </a:cubicBezTo>
                <a:cubicBezTo>
                  <a:pt x="5001357" y="5680003"/>
                  <a:pt x="5176952" y="5701175"/>
                  <a:pt x="5124647" y="5686230"/>
                </a:cubicBezTo>
                <a:cubicBezTo>
                  <a:pt x="5392399" y="5696193"/>
                  <a:pt x="5803366" y="5687475"/>
                  <a:pt x="5906732" y="5696193"/>
                </a:cubicBezTo>
                <a:cubicBezTo>
                  <a:pt x="5935374" y="5701175"/>
                  <a:pt x="6010096" y="5693703"/>
                  <a:pt x="6056174" y="5693703"/>
                </a:cubicBezTo>
                <a:lnTo>
                  <a:pt x="6049948" y="5698685"/>
                </a:lnTo>
                <a:cubicBezTo>
                  <a:pt x="6179464" y="5689967"/>
                  <a:pt x="6150822" y="5696193"/>
                  <a:pt x="6304000" y="5686230"/>
                </a:cubicBezTo>
                <a:cubicBezTo>
                  <a:pt x="6240487" y="5692457"/>
                  <a:pt x="6266640" y="5694948"/>
                  <a:pt x="6331398" y="5699929"/>
                </a:cubicBezTo>
                <a:lnTo>
                  <a:pt x="6434763" y="5689967"/>
                </a:lnTo>
                <a:lnTo>
                  <a:pt x="6455934" y="5697439"/>
                </a:lnTo>
                <a:cubicBezTo>
                  <a:pt x="6499522" y="5693703"/>
                  <a:pt x="6546845" y="5696193"/>
                  <a:pt x="6595414" y="5696193"/>
                </a:cubicBezTo>
                <a:cubicBezTo>
                  <a:pt x="6572998" y="5696193"/>
                  <a:pt x="6584206" y="5697439"/>
                  <a:pt x="6586696" y="5698685"/>
                </a:cubicBezTo>
                <a:cubicBezTo>
                  <a:pt x="6609113" y="5688721"/>
                  <a:pt x="6797162" y="5689967"/>
                  <a:pt x="6825805" y="5684985"/>
                </a:cubicBezTo>
                <a:cubicBezTo>
                  <a:pt x="6873129" y="5694948"/>
                  <a:pt x="6951586" y="5681249"/>
                  <a:pt x="6986456" y="5691211"/>
                </a:cubicBezTo>
                <a:cubicBezTo>
                  <a:pt x="7002646" y="5689967"/>
                  <a:pt x="7021326" y="5688721"/>
                  <a:pt x="7043743" y="5687475"/>
                </a:cubicBezTo>
                <a:cubicBezTo>
                  <a:pt x="7026930" y="5683739"/>
                  <a:pt x="7017824" y="5680703"/>
                  <a:pt x="7032184" y="5679944"/>
                </a:cubicBezTo>
                <a:lnTo>
                  <a:pt x="7050291" y="5679991"/>
                </a:lnTo>
                <a:lnTo>
                  <a:pt x="7049609" y="5679807"/>
                </a:lnTo>
                <a:cubicBezTo>
                  <a:pt x="7047729" y="5678434"/>
                  <a:pt x="7050158" y="5677816"/>
                  <a:pt x="7055683" y="5677713"/>
                </a:cubicBezTo>
                <a:cubicBezTo>
                  <a:pt x="7061207" y="5677610"/>
                  <a:pt x="7069827" y="5678022"/>
                  <a:pt x="7080329" y="5678709"/>
                </a:cubicBezTo>
                <a:cubicBezTo>
                  <a:pt x="7101331" y="5680082"/>
                  <a:pt x="7129856" y="5682554"/>
                  <a:pt x="7156187" y="5684202"/>
                </a:cubicBezTo>
                <a:cubicBezTo>
                  <a:pt x="7144276" y="5684202"/>
                  <a:pt x="7131110" y="5683928"/>
                  <a:pt x="7116220" y="5683790"/>
                </a:cubicBezTo>
                <a:lnTo>
                  <a:pt x="7077232" y="5684109"/>
                </a:lnTo>
                <a:lnTo>
                  <a:pt x="7083594" y="5686230"/>
                </a:lnTo>
                <a:cubicBezTo>
                  <a:pt x="7125936" y="5684985"/>
                  <a:pt x="7170770" y="5684985"/>
                  <a:pt x="7199412" y="5683739"/>
                </a:cubicBezTo>
                <a:cubicBezTo>
                  <a:pt x="7186959" y="5683739"/>
                  <a:pt x="7170770" y="5682494"/>
                  <a:pt x="7154580" y="5680003"/>
                </a:cubicBezTo>
                <a:cubicBezTo>
                  <a:pt x="7174506" y="5682494"/>
                  <a:pt x="7190695" y="5682494"/>
                  <a:pt x="7208130" y="5683739"/>
                </a:cubicBezTo>
                <a:cubicBezTo>
                  <a:pt x="7213112" y="5683739"/>
                  <a:pt x="7219338" y="5683739"/>
                  <a:pt x="7223074" y="5683739"/>
                </a:cubicBezTo>
                <a:cubicBezTo>
                  <a:pt x="7220584" y="5684985"/>
                  <a:pt x="7218093" y="5684985"/>
                  <a:pt x="7213112" y="5684985"/>
                </a:cubicBezTo>
                <a:cubicBezTo>
                  <a:pt x="7240510" y="5686230"/>
                  <a:pt x="7267907" y="5686230"/>
                  <a:pt x="7305268" y="5684985"/>
                </a:cubicBezTo>
                <a:cubicBezTo>
                  <a:pt x="7316476" y="5684985"/>
                  <a:pt x="7327684" y="5686230"/>
                  <a:pt x="7338892" y="5686230"/>
                </a:cubicBezTo>
                <a:cubicBezTo>
                  <a:pt x="7347610" y="5686230"/>
                  <a:pt x="7356328" y="5686230"/>
                  <a:pt x="7365045" y="5686230"/>
                </a:cubicBezTo>
                <a:cubicBezTo>
                  <a:pt x="7376254" y="5686230"/>
                  <a:pt x="7388707" y="5686230"/>
                  <a:pt x="7397424" y="5686230"/>
                </a:cubicBezTo>
                <a:cubicBezTo>
                  <a:pt x="7389952" y="5673776"/>
                  <a:pt x="7381234" y="5662567"/>
                  <a:pt x="7373762" y="5652603"/>
                </a:cubicBezTo>
                <a:cubicBezTo>
                  <a:pt x="7356328" y="5627695"/>
                  <a:pt x="7338892" y="5602787"/>
                  <a:pt x="7322703" y="5577878"/>
                </a:cubicBezTo>
                <a:lnTo>
                  <a:pt x="7255882" y="5469728"/>
                </a:lnTo>
                <a:lnTo>
                  <a:pt x="7259229" y="5474605"/>
                </a:lnTo>
                <a:cubicBezTo>
                  <a:pt x="7262226" y="5478633"/>
                  <a:pt x="7264794" y="5481668"/>
                  <a:pt x="7266662" y="5483225"/>
                </a:cubicBezTo>
                <a:cubicBezTo>
                  <a:pt x="7189450" y="5366155"/>
                  <a:pt x="7122200" y="5245349"/>
                  <a:pt x="7069896" y="5174360"/>
                </a:cubicBezTo>
                <a:lnTo>
                  <a:pt x="7068650" y="5183078"/>
                </a:lnTo>
                <a:cubicBezTo>
                  <a:pt x="7011364" y="5098389"/>
                  <a:pt x="6967776" y="5032381"/>
                  <a:pt x="6922943" y="4962638"/>
                </a:cubicBezTo>
                <a:lnTo>
                  <a:pt x="6915471" y="4962638"/>
                </a:lnTo>
                <a:cubicBezTo>
                  <a:pt x="6853203" y="4861759"/>
                  <a:pt x="6705006" y="4651281"/>
                  <a:pt x="6676362" y="4581537"/>
                </a:cubicBezTo>
                <a:cubicBezTo>
                  <a:pt x="6656436" y="4560365"/>
                  <a:pt x="6587942" y="4442050"/>
                  <a:pt x="6549336" y="4386006"/>
                </a:cubicBezTo>
                <a:lnTo>
                  <a:pt x="6544354" y="4368570"/>
                </a:lnTo>
                <a:cubicBezTo>
                  <a:pt x="6497031" y="4292599"/>
                  <a:pt x="6467142" y="4247763"/>
                  <a:pt x="6437254" y="4204174"/>
                </a:cubicBezTo>
                <a:cubicBezTo>
                  <a:pt x="6347588" y="4047250"/>
                  <a:pt x="6249204" y="3912744"/>
                  <a:pt x="6164520" y="3780729"/>
                </a:cubicBezTo>
                <a:lnTo>
                  <a:pt x="6164520" y="3778238"/>
                </a:lnTo>
                <a:lnTo>
                  <a:pt x="6074854" y="3646223"/>
                </a:lnTo>
                <a:cubicBezTo>
                  <a:pt x="6102252" y="3678604"/>
                  <a:pt x="6056174" y="3621314"/>
                  <a:pt x="6031267" y="3581461"/>
                </a:cubicBezTo>
                <a:cubicBezTo>
                  <a:pt x="6001378" y="3539116"/>
                  <a:pt x="5957791" y="3469372"/>
                  <a:pt x="5927902" y="3417065"/>
                </a:cubicBezTo>
                <a:lnTo>
                  <a:pt x="5873106" y="3331130"/>
                </a:lnTo>
                <a:cubicBezTo>
                  <a:pt x="5937865" y="3424537"/>
                  <a:pt x="5874352" y="3321167"/>
                  <a:pt x="5875598" y="3312449"/>
                </a:cubicBezTo>
                <a:lnTo>
                  <a:pt x="5836992" y="3260141"/>
                </a:lnTo>
                <a:cubicBezTo>
                  <a:pt x="5825783" y="3237723"/>
                  <a:pt x="5863144" y="3292522"/>
                  <a:pt x="5839482" y="3252668"/>
                </a:cubicBezTo>
                <a:cubicBezTo>
                  <a:pt x="5812084" y="3217796"/>
                  <a:pt x="5743590" y="3109444"/>
                  <a:pt x="5716192" y="3079554"/>
                </a:cubicBezTo>
                <a:cubicBezTo>
                  <a:pt x="5718682" y="3084536"/>
                  <a:pt x="5726154" y="3098236"/>
                  <a:pt x="5736118" y="3115672"/>
                </a:cubicBezTo>
                <a:cubicBezTo>
                  <a:pt x="5732381" y="3111935"/>
                  <a:pt x="5727400" y="3104463"/>
                  <a:pt x="5723664" y="3101972"/>
                </a:cubicBezTo>
                <a:cubicBezTo>
                  <a:pt x="5681322" y="3033473"/>
                  <a:pt x="5696266" y="3059627"/>
                  <a:pt x="5695020" y="3063364"/>
                </a:cubicBezTo>
                <a:cubicBezTo>
                  <a:pt x="5652678" y="2982411"/>
                  <a:pt x="5619054" y="2941312"/>
                  <a:pt x="5590410" y="2876550"/>
                </a:cubicBezTo>
                <a:cubicBezTo>
                  <a:pt x="5632752" y="2963730"/>
                  <a:pt x="5475838" y="2700945"/>
                  <a:pt x="5499500" y="2756989"/>
                </a:cubicBezTo>
                <a:cubicBezTo>
                  <a:pt x="5469611" y="2694718"/>
                  <a:pt x="5474592" y="2717135"/>
                  <a:pt x="5457157" y="2676036"/>
                </a:cubicBezTo>
                <a:cubicBezTo>
                  <a:pt x="5506972" y="2758234"/>
                  <a:pt x="5565504" y="2834205"/>
                  <a:pt x="5611582" y="2896477"/>
                </a:cubicBezTo>
                <a:lnTo>
                  <a:pt x="5574221" y="2830469"/>
                </a:lnTo>
                <a:cubicBezTo>
                  <a:pt x="5610336" y="2866586"/>
                  <a:pt x="5663886" y="2976184"/>
                  <a:pt x="5691284" y="3011056"/>
                </a:cubicBezTo>
                <a:cubicBezTo>
                  <a:pt x="5672604" y="2987393"/>
                  <a:pt x="5637734" y="2928858"/>
                  <a:pt x="5637734" y="2925121"/>
                </a:cubicBezTo>
                <a:lnTo>
                  <a:pt x="5642716" y="2946294"/>
                </a:lnTo>
                <a:cubicBezTo>
                  <a:pt x="5698756" y="3039701"/>
                  <a:pt x="5751062" y="3109444"/>
                  <a:pt x="5795894" y="3171716"/>
                </a:cubicBezTo>
                <a:cubicBezTo>
                  <a:pt x="5758534" y="3109444"/>
                  <a:pt x="5846954" y="3243950"/>
                  <a:pt x="5823292" y="3196624"/>
                </a:cubicBezTo>
                <a:lnTo>
                  <a:pt x="5792158" y="3149298"/>
                </a:lnTo>
                <a:cubicBezTo>
                  <a:pt x="5779705" y="3124390"/>
                  <a:pt x="5810838" y="3170470"/>
                  <a:pt x="5830764" y="3196624"/>
                </a:cubicBezTo>
                <a:cubicBezTo>
                  <a:pt x="5925412" y="3352302"/>
                  <a:pt x="6109724" y="3630032"/>
                  <a:pt x="6139613" y="3687322"/>
                </a:cubicBezTo>
                <a:cubicBezTo>
                  <a:pt x="6122178" y="3654941"/>
                  <a:pt x="6082326" y="3598897"/>
                  <a:pt x="6063646" y="3572743"/>
                </a:cubicBezTo>
                <a:lnTo>
                  <a:pt x="6107234" y="3646223"/>
                </a:lnTo>
                <a:cubicBezTo>
                  <a:pt x="6068628" y="3588933"/>
                  <a:pt x="6044966" y="3537871"/>
                  <a:pt x="5987680" y="3453182"/>
                </a:cubicBezTo>
                <a:cubicBezTo>
                  <a:pt x="5992661" y="3470618"/>
                  <a:pt x="5946582" y="3412083"/>
                  <a:pt x="5983944" y="3480581"/>
                </a:cubicBezTo>
                <a:cubicBezTo>
                  <a:pt x="6082326" y="3649959"/>
                  <a:pt x="6081082" y="3610106"/>
                  <a:pt x="6208108" y="3808128"/>
                </a:cubicBezTo>
                <a:cubicBezTo>
                  <a:pt x="6220562" y="3825564"/>
                  <a:pt x="6174483" y="3770765"/>
                  <a:pt x="6244223" y="3875381"/>
                </a:cubicBezTo>
                <a:cubicBezTo>
                  <a:pt x="6333889" y="4006151"/>
                  <a:pt x="6406120" y="4097067"/>
                  <a:pt x="6414837" y="4090840"/>
                </a:cubicBezTo>
                <a:cubicBezTo>
                  <a:pt x="6376231" y="4036041"/>
                  <a:pt x="6299019" y="3927689"/>
                  <a:pt x="6294038" y="3906517"/>
                </a:cubicBezTo>
                <a:cubicBezTo>
                  <a:pt x="6332644" y="3961316"/>
                  <a:pt x="6396157" y="4055968"/>
                  <a:pt x="6403629" y="4058459"/>
                </a:cubicBezTo>
                <a:cubicBezTo>
                  <a:pt x="6433518" y="4120730"/>
                  <a:pt x="6333889" y="3955088"/>
                  <a:pt x="6376231" y="4033550"/>
                </a:cubicBezTo>
                <a:cubicBezTo>
                  <a:pt x="6402384" y="4073404"/>
                  <a:pt x="6414837" y="4088349"/>
                  <a:pt x="6427291" y="4105785"/>
                </a:cubicBezTo>
                <a:cubicBezTo>
                  <a:pt x="6408610" y="4082122"/>
                  <a:pt x="6444726" y="4144393"/>
                  <a:pt x="6450952" y="4156847"/>
                </a:cubicBezTo>
                <a:cubicBezTo>
                  <a:pt x="6533146" y="4283881"/>
                  <a:pt x="6576734" y="4359852"/>
                  <a:pt x="6663908" y="4496849"/>
                </a:cubicBezTo>
                <a:cubicBezTo>
                  <a:pt x="6667645" y="4504321"/>
                  <a:pt x="6675117" y="4520511"/>
                  <a:pt x="6670136" y="4518021"/>
                </a:cubicBezTo>
                <a:cubicBezTo>
                  <a:pt x="6714968" y="4582783"/>
                  <a:pt x="6788444" y="4671208"/>
                  <a:pt x="6775991" y="4642563"/>
                </a:cubicBezTo>
                <a:cubicBezTo>
                  <a:pt x="6827050" y="4719780"/>
                  <a:pt x="6825805" y="4727253"/>
                  <a:pt x="6870638" y="4792015"/>
                </a:cubicBezTo>
                <a:cubicBezTo>
                  <a:pt x="6809616" y="4681171"/>
                  <a:pt x="6883092" y="4813187"/>
                  <a:pt x="6898036" y="4819414"/>
                </a:cubicBezTo>
                <a:cubicBezTo>
                  <a:pt x="6942869" y="4887913"/>
                  <a:pt x="6910490" y="4845568"/>
                  <a:pt x="6927924" y="4877949"/>
                </a:cubicBezTo>
                <a:cubicBezTo>
                  <a:pt x="6935396" y="4889157"/>
                  <a:pt x="6955322" y="4914066"/>
                  <a:pt x="6959058" y="4915311"/>
                </a:cubicBezTo>
                <a:cubicBezTo>
                  <a:pt x="6980230" y="4961393"/>
                  <a:pt x="6891809" y="4843077"/>
                  <a:pt x="6917962" y="4896630"/>
                </a:cubicBezTo>
                <a:cubicBezTo>
                  <a:pt x="6935396" y="4933993"/>
                  <a:pt x="7022572" y="5084689"/>
                  <a:pt x="7028798" y="5094653"/>
                </a:cubicBezTo>
                <a:cubicBezTo>
                  <a:pt x="7054951" y="5123297"/>
                  <a:pt x="7074877" y="5097144"/>
                  <a:pt x="7051215" y="5043591"/>
                </a:cubicBezTo>
                <a:cubicBezTo>
                  <a:pt x="7058687" y="5046081"/>
                  <a:pt x="7088576" y="5110843"/>
                  <a:pt x="7107256" y="5140733"/>
                </a:cubicBezTo>
                <a:cubicBezTo>
                  <a:pt x="7155825" y="5231649"/>
                  <a:pt x="7196922" y="5269013"/>
                  <a:pt x="7240510" y="5342493"/>
                </a:cubicBezTo>
                <a:lnTo>
                  <a:pt x="7201903" y="5290185"/>
                </a:lnTo>
                <a:cubicBezTo>
                  <a:pt x="7208130" y="5302639"/>
                  <a:pt x="7277870" y="5407255"/>
                  <a:pt x="7291569" y="5422200"/>
                </a:cubicBezTo>
                <a:cubicBezTo>
                  <a:pt x="7290324" y="5425936"/>
                  <a:pt x="7243000" y="5374873"/>
                  <a:pt x="7261680" y="5409745"/>
                </a:cubicBezTo>
                <a:cubicBezTo>
                  <a:pt x="7302777" y="5474507"/>
                  <a:pt x="7346364" y="5535533"/>
                  <a:pt x="7379990" y="5579123"/>
                </a:cubicBezTo>
                <a:cubicBezTo>
                  <a:pt x="7388707" y="5590333"/>
                  <a:pt x="7396179" y="5599051"/>
                  <a:pt x="7402406" y="5607768"/>
                </a:cubicBezTo>
                <a:cubicBezTo>
                  <a:pt x="7406142" y="5612750"/>
                  <a:pt x="7409878" y="5615241"/>
                  <a:pt x="7412368" y="5618977"/>
                </a:cubicBezTo>
                <a:cubicBezTo>
                  <a:pt x="7413614" y="5621468"/>
                  <a:pt x="7416104" y="5622713"/>
                  <a:pt x="7417350" y="5623959"/>
                </a:cubicBezTo>
                <a:cubicBezTo>
                  <a:pt x="7418596" y="5626449"/>
                  <a:pt x="7419841" y="5628941"/>
                  <a:pt x="7422332" y="5630186"/>
                </a:cubicBezTo>
                <a:cubicBezTo>
                  <a:pt x="7436030" y="5647622"/>
                  <a:pt x="7445994" y="5657585"/>
                  <a:pt x="7445994" y="5653849"/>
                </a:cubicBezTo>
                <a:lnTo>
                  <a:pt x="7421086" y="5616486"/>
                </a:lnTo>
                <a:lnTo>
                  <a:pt x="7403651" y="5592823"/>
                </a:lnTo>
                <a:lnTo>
                  <a:pt x="7370026" y="5544251"/>
                </a:lnTo>
                <a:lnTo>
                  <a:pt x="7302777" y="5448354"/>
                </a:lnTo>
                <a:cubicBezTo>
                  <a:pt x="7304022" y="5437145"/>
                  <a:pt x="7398670" y="5585351"/>
                  <a:pt x="7401160" y="5571651"/>
                </a:cubicBezTo>
                <a:lnTo>
                  <a:pt x="7513242" y="5748501"/>
                </a:lnTo>
                <a:lnTo>
                  <a:pt x="7384971" y="5747256"/>
                </a:lnTo>
                <a:cubicBezTo>
                  <a:pt x="7413614" y="5747256"/>
                  <a:pt x="7478372" y="5747256"/>
                  <a:pt x="7507016" y="5744765"/>
                </a:cubicBezTo>
                <a:cubicBezTo>
                  <a:pt x="7494562" y="5727329"/>
                  <a:pt x="7488336" y="5719857"/>
                  <a:pt x="7495808" y="5736047"/>
                </a:cubicBezTo>
                <a:cubicBezTo>
                  <a:pt x="7498298" y="5737293"/>
                  <a:pt x="7499544" y="5739783"/>
                  <a:pt x="7499544" y="5742274"/>
                </a:cubicBezTo>
                <a:cubicBezTo>
                  <a:pt x="7431049" y="5742274"/>
                  <a:pt x="7413614" y="5742274"/>
                  <a:pt x="7399915" y="5741029"/>
                </a:cubicBezTo>
                <a:cubicBezTo>
                  <a:pt x="7393688" y="5739783"/>
                  <a:pt x="7388707" y="5739783"/>
                  <a:pt x="7378744" y="5739783"/>
                </a:cubicBezTo>
                <a:cubicBezTo>
                  <a:pt x="7371272" y="5738538"/>
                  <a:pt x="7361309" y="5738538"/>
                  <a:pt x="7341384" y="5737293"/>
                </a:cubicBezTo>
                <a:cubicBezTo>
                  <a:pt x="7376254" y="5734801"/>
                  <a:pt x="7419841" y="5731065"/>
                  <a:pt x="7474636" y="5727329"/>
                </a:cubicBezTo>
                <a:cubicBezTo>
                  <a:pt x="7452220" y="5698685"/>
                  <a:pt x="7431049" y="5671285"/>
                  <a:pt x="7412368" y="5647622"/>
                </a:cubicBezTo>
                <a:cubicBezTo>
                  <a:pt x="7403651" y="5636413"/>
                  <a:pt x="7396179" y="5626449"/>
                  <a:pt x="7387462" y="5617731"/>
                </a:cubicBezTo>
                <a:cubicBezTo>
                  <a:pt x="7378744" y="5607768"/>
                  <a:pt x="7371272" y="5597805"/>
                  <a:pt x="7363800" y="5587841"/>
                </a:cubicBezTo>
                <a:cubicBezTo>
                  <a:pt x="7332666" y="5550479"/>
                  <a:pt x="7304022" y="5518097"/>
                  <a:pt x="7287833" y="5499416"/>
                </a:cubicBezTo>
                <a:lnTo>
                  <a:pt x="7351346" y="5590333"/>
                </a:lnTo>
                <a:lnTo>
                  <a:pt x="7362554" y="5616486"/>
                </a:lnTo>
                <a:cubicBezTo>
                  <a:pt x="7370026" y="5625204"/>
                  <a:pt x="7376254" y="5633922"/>
                  <a:pt x="7382480" y="5643885"/>
                </a:cubicBezTo>
                <a:cubicBezTo>
                  <a:pt x="7383726" y="5645131"/>
                  <a:pt x="7384971" y="5647622"/>
                  <a:pt x="7386216" y="5648867"/>
                </a:cubicBezTo>
                <a:lnTo>
                  <a:pt x="7389952" y="5652603"/>
                </a:lnTo>
                <a:cubicBezTo>
                  <a:pt x="7392443" y="5655095"/>
                  <a:pt x="7394934" y="5658831"/>
                  <a:pt x="7397424" y="5661321"/>
                </a:cubicBezTo>
                <a:cubicBezTo>
                  <a:pt x="7409878" y="5677512"/>
                  <a:pt x="7421086" y="5691211"/>
                  <a:pt x="7432294" y="5704911"/>
                </a:cubicBezTo>
                <a:cubicBezTo>
                  <a:pt x="7417350" y="5707403"/>
                  <a:pt x="7402406" y="5709893"/>
                  <a:pt x="7382480" y="5713629"/>
                </a:cubicBezTo>
                <a:cubicBezTo>
                  <a:pt x="7372517" y="5714875"/>
                  <a:pt x="7362554" y="5716121"/>
                  <a:pt x="7353837" y="5717365"/>
                </a:cubicBezTo>
                <a:cubicBezTo>
                  <a:pt x="7345120" y="5719857"/>
                  <a:pt x="7336402" y="5721102"/>
                  <a:pt x="7327684" y="5722347"/>
                </a:cubicBezTo>
                <a:cubicBezTo>
                  <a:pt x="7295305" y="5727329"/>
                  <a:pt x="7270398" y="5732311"/>
                  <a:pt x="7257944" y="5736047"/>
                </a:cubicBezTo>
                <a:cubicBezTo>
                  <a:pt x="7174506" y="5733556"/>
                  <a:pt x="7203148" y="5718611"/>
                  <a:pt x="7223074" y="5716121"/>
                </a:cubicBezTo>
                <a:cubicBezTo>
                  <a:pt x="7058687" y="5714875"/>
                  <a:pt x="7061178" y="5737293"/>
                  <a:pt x="6894300" y="5734801"/>
                </a:cubicBezTo>
                <a:lnTo>
                  <a:pt x="6956568" y="5737293"/>
                </a:lnTo>
                <a:cubicBezTo>
                  <a:pt x="6917962" y="5739783"/>
                  <a:pt x="6775991" y="5736047"/>
                  <a:pt x="6790935" y="5739783"/>
                </a:cubicBezTo>
                <a:cubicBezTo>
                  <a:pt x="6758556" y="5736047"/>
                  <a:pt x="6727422" y="5726083"/>
                  <a:pt x="6764782" y="5723593"/>
                </a:cubicBezTo>
                <a:lnTo>
                  <a:pt x="6617830" y="5737293"/>
                </a:lnTo>
                <a:cubicBezTo>
                  <a:pt x="6639002" y="5736047"/>
                  <a:pt x="6625302" y="5723593"/>
                  <a:pt x="6634020" y="5722347"/>
                </a:cubicBezTo>
                <a:cubicBezTo>
                  <a:pt x="6575488" y="5721102"/>
                  <a:pt x="6533146" y="5736047"/>
                  <a:pt x="6570507" y="5737293"/>
                </a:cubicBezTo>
                <a:cubicBezTo>
                  <a:pt x="6455934" y="5728575"/>
                  <a:pt x="6484577" y="5733556"/>
                  <a:pt x="6391176" y="5723593"/>
                </a:cubicBezTo>
                <a:cubicBezTo>
                  <a:pt x="6357551" y="5723593"/>
                  <a:pt x="6394912" y="5736047"/>
                  <a:pt x="6418574" y="5737293"/>
                </a:cubicBezTo>
                <a:cubicBezTo>
                  <a:pt x="6342606" y="5741029"/>
                  <a:pt x="6297774" y="5739783"/>
                  <a:pt x="6260413" y="5737293"/>
                </a:cubicBezTo>
                <a:cubicBezTo>
                  <a:pt x="6388684" y="5732311"/>
                  <a:pt x="6295283" y="5709893"/>
                  <a:pt x="6318944" y="5701175"/>
                </a:cubicBezTo>
                <a:lnTo>
                  <a:pt x="6046212" y="5737293"/>
                </a:lnTo>
                <a:cubicBezTo>
                  <a:pt x="6054929" y="5736047"/>
                  <a:pt x="6076100" y="5723593"/>
                  <a:pt x="6074854" y="5722347"/>
                </a:cubicBezTo>
                <a:cubicBezTo>
                  <a:pt x="6052438" y="5733556"/>
                  <a:pt x="5738608" y="5734801"/>
                  <a:pt x="5585429" y="5733556"/>
                </a:cubicBezTo>
                <a:lnTo>
                  <a:pt x="5607846" y="5733556"/>
                </a:lnTo>
                <a:cubicBezTo>
                  <a:pt x="5631196" y="5730754"/>
                  <a:pt x="5563480" y="5727951"/>
                  <a:pt x="5505045" y="5728302"/>
                </a:cubicBezTo>
                <a:lnTo>
                  <a:pt x="5496756" y="5728546"/>
                </a:lnTo>
                <a:lnTo>
                  <a:pt x="5432717" y="5727291"/>
                </a:lnTo>
                <a:cubicBezTo>
                  <a:pt x="5375975" y="5730209"/>
                  <a:pt x="5338848" y="5742585"/>
                  <a:pt x="5260391" y="5736047"/>
                </a:cubicBezTo>
                <a:cubicBezTo>
                  <a:pt x="5355038" y="5736047"/>
                  <a:pt x="5373718" y="5731065"/>
                  <a:pt x="5369982" y="5727329"/>
                </a:cubicBezTo>
                <a:cubicBezTo>
                  <a:pt x="5292770" y="5731065"/>
                  <a:pt x="5112193" y="5727329"/>
                  <a:pt x="5149554" y="5739783"/>
                </a:cubicBezTo>
                <a:cubicBezTo>
                  <a:pt x="5100985" y="5737293"/>
                  <a:pt x="5054907" y="5739783"/>
                  <a:pt x="5059888" y="5732311"/>
                </a:cubicBezTo>
                <a:lnTo>
                  <a:pt x="4869349" y="5739783"/>
                </a:lnTo>
                <a:cubicBezTo>
                  <a:pt x="4883048" y="5738538"/>
                  <a:pt x="4895501" y="5734801"/>
                  <a:pt x="4839460" y="5733556"/>
                </a:cubicBezTo>
                <a:cubicBezTo>
                  <a:pt x="4946561" y="5736047"/>
                  <a:pt x="5049925" y="5723593"/>
                  <a:pt x="5105967" y="5732311"/>
                </a:cubicBezTo>
                <a:cubicBezTo>
                  <a:pt x="5109703" y="5724838"/>
                  <a:pt x="5068606" y="5719857"/>
                  <a:pt x="5119666" y="5713629"/>
                </a:cubicBezTo>
                <a:cubicBezTo>
                  <a:pt x="4914181" y="5717365"/>
                  <a:pt x="4800854" y="5731065"/>
                  <a:pt x="4671337" y="5739783"/>
                </a:cubicBezTo>
                <a:lnTo>
                  <a:pt x="4489515" y="5733556"/>
                </a:lnTo>
                <a:lnTo>
                  <a:pt x="4482042" y="5737293"/>
                </a:lnTo>
                <a:lnTo>
                  <a:pt x="4450908" y="5728575"/>
                </a:lnTo>
                <a:cubicBezTo>
                  <a:pt x="4428492" y="5731065"/>
                  <a:pt x="4413548" y="5732311"/>
                  <a:pt x="4408566" y="5731065"/>
                </a:cubicBezTo>
                <a:cubicBezTo>
                  <a:pt x="4403585" y="5731065"/>
                  <a:pt x="4409812" y="5729820"/>
                  <a:pt x="4419775" y="5728575"/>
                </a:cubicBezTo>
                <a:cubicBezTo>
                  <a:pt x="4399849" y="5728575"/>
                  <a:pt x="4382414" y="5729820"/>
                  <a:pt x="4373696" y="5731065"/>
                </a:cubicBezTo>
                <a:cubicBezTo>
                  <a:pt x="4369960" y="5728574"/>
                  <a:pt x="4376187" y="5725772"/>
                  <a:pt x="4387706" y="5723126"/>
                </a:cubicBezTo>
                <a:lnTo>
                  <a:pt x="4430727" y="5716541"/>
                </a:lnTo>
                <a:lnTo>
                  <a:pt x="4421907" y="5715513"/>
                </a:lnTo>
                <a:cubicBezTo>
                  <a:pt x="4441525" y="5714597"/>
                  <a:pt x="4459835" y="5713682"/>
                  <a:pt x="4475529" y="5712767"/>
                </a:cubicBezTo>
                <a:lnTo>
                  <a:pt x="4442180" y="5716791"/>
                </a:lnTo>
                <a:lnTo>
                  <a:pt x="4482042" y="5719857"/>
                </a:lnTo>
                <a:cubicBezTo>
                  <a:pt x="4518158" y="5716121"/>
                  <a:pt x="4544310" y="5711139"/>
                  <a:pt x="4494496" y="5707403"/>
                </a:cubicBezTo>
                <a:cubicBezTo>
                  <a:pt x="4487024" y="5708647"/>
                  <a:pt x="4478306" y="5709893"/>
                  <a:pt x="4468343" y="5709893"/>
                </a:cubicBezTo>
                <a:cubicBezTo>
                  <a:pt x="4492005" y="5706157"/>
                  <a:pt x="4505704" y="5704911"/>
                  <a:pt x="4488269" y="5702421"/>
                </a:cubicBezTo>
                <a:lnTo>
                  <a:pt x="4350034" y="5707403"/>
                </a:lnTo>
                <a:cubicBezTo>
                  <a:pt x="4366224" y="5707403"/>
                  <a:pt x="4389886" y="5711139"/>
                  <a:pt x="4417284" y="5713629"/>
                </a:cubicBezTo>
                <a:cubicBezTo>
                  <a:pt x="4330109" y="5719857"/>
                  <a:pt x="4230480" y="5727329"/>
                  <a:pt x="4307692" y="5733556"/>
                </a:cubicBezTo>
                <a:lnTo>
                  <a:pt x="4203082" y="5727329"/>
                </a:lnTo>
                <a:cubicBezTo>
                  <a:pt x="4078546" y="5737293"/>
                  <a:pt x="4099717" y="5734801"/>
                  <a:pt x="3949029" y="5742274"/>
                </a:cubicBezTo>
                <a:cubicBezTo>
                  <a:pt x="3941557" y="5738538"/>
                  <a:pt x="3980163" y="5736047"/>
                  <a:pt x="3954011" y="5733556"/>
                </a:cubicBezTo>
                <a:cubicBezTo>
                  <a:pt x="3843174" y="5743519"/>
                  <a:pt x="3685013" y="5722347"/>
                  <a:pt x="3660106" y="5729820"/>
                </a:cubicBezTo>
                <a:cubicBezTo>
                  <a:pt x="3571686" y="5732311"/>
                  <a:pt x="3622745" y="5738538"/>
                  <a:pt x="3566704" y="5741029"/>
                </a:cubicBezTo>
                <a:cubicBezTo>
                  <a:pt x="3570440" y="5739783"/>
                  <a:pt x="3575422" y="5737293"/>
                  <a:pt x="3559232" y="5737293"/>
                </a:cubicBezTo>
                <a:lnTo>
                  <a:pt x="3491983" y="5743519"/>
                </a:lnTo>
                <a:cubicBezTo>
                  <a:pt x="3464585" y="5742274"/>
                  <a:pt x="3553005" y="5739783"/>
                  <a:pt x="3478284" y="5737293"/>
                </a:cubicBezTo>
                <a:cubicBezTo>
                  <a:pt x="3347521" y="5742274"/>
                  <a:pt x="3272800" y="5744765"/>
                  <a:pt x="3163209" y="5742274"/>
                </a:cubicBezTo>
                <a:cubicBezTo>
                  <a:pt x="3010030" y="5743519"/>
                  <a:pt x="3229212" y="5754729"/>
                  <a:pt x="3099695" y="5753483"/>
                </a:cubicBezTo>
                <a:cubicBezTo>
                  <a:pt x="3079770" y="5748501"/>
                  <a:pt x="3063580" y="5742274"/>
                  <a:pt x="2982632" y="5741029"/>
                </a:cubicBezTo>
                <a:cubicBezTo>
                  <a:pt x="2939044" y="5744765"/>
                  <a:pt x="2945271" y="5749747"/>
                  <a:pt x="2871795" y="5750992"/>
                </a:cubicBezTo>
                <a:lnTo>
                  <a:pt x="2876776" y="5743519"/>
                </a:lnTo>
                <a:cubicBezTo>
                  <a:pt x="2809527" y="5743519"/>
                  <a:pt x="2754731" y="5744765"/>
                  <a:pt x="2754731" y="5738538"/>
                </a:cubicBezTo>
                <a:cubicBezTo>
                  <a:pt x="2699935" y="5742274"/>
                  <a:pt x="2661329" y="5742274"/>
                  <a:pt x="2632686" y="5741029"/>
                </a:cubicBezTo>
                <a:cubicBezTo>
                  <a:pt x="2529321" y="5744765"/>
                  <a:pt x="2707408" y="5757219"/>
                  <a:pt x="2731069" y="5759710"/>
                </a:cubicBezTo>
                <a:cubicBezTo>
                  <a:pt x="2631441" y="5753483"/>
                  <a:pt x="2561701" y="5757219"/>
                  <a:pt x="2504414" y="5747256"/>
                </a:cubicBezTo>
                <a:lnTo>
                  <a:pt x="2592835" y="5744765"/>
                </a:lnTo>
                <a:cubicBezTo>
                  <a:pt x="2403540" y="5736047"/>
                  <a:pt x="2412258" y="5757219"/>
                  <a:pt x="2325083" y="5739783"/>
                </a:cubicBezTo>
                <a:cubicBezTo>
                  <a:pt x="2389841" y="5741029"/>
                  <a:pt x="2468299" y="5736047"/>
                  <a:pt x="2429693" y="5731065"/>
                </a:cubicBezTo>
                <a:lnTo>
                  <a:pt x="2335046" y="5736047"/>
                </a:lnTo>
                <a:cubicBezTo>
                  <a:pt x="2323837" y="5733556"/>
                  <a:pt x="2388596" y="5734801"/>
                  <a:pt x="2346254" y="5731065"/>
                </a:cubicBezTo>
                <a:cubicBezTo>
                  <a:pt x="2318856" y="5733556"/>
                  <a:pt x="2264060" y="5737293"/>
                  <a:pt x="2239153" y="5741029"/>
                </a:cubicBezTo>
                <a:lnTo>
                  <a:pt x="2241644" y="5739783"/>
                </a:lnTo>
                <a:lnTo>
                  <a:pt x="2071030" y="5742274"/>
                </a:lnTo>
                <a:cubicBezTo>
                  <a:pt x="2102164" y="5742274"/>
                  <a:pt x="2110881" y="5738538"/>
                  <a:pt x="2078502" y="5738538"/>
                </a:cubicBezTo>
                <a:lnTo>
                  <a:pt x="1966420" y="5742274"/>
                </a:lnTo>
                <a:cubicBezTo>
                  <a:pt x="2000045" y="5741029"/>
                  <a:pt x="1965175" y="5738538"/>
                  <a:pt x="1915360" y="5737293"/>
                </a:cubicBezTo>
                <a:cubicBezTo>
                  <a:pt x="1772144" y="5734801"/>
                  <a:pt x="1799542" y="5755974"/>
                  <a:pt x="1688705" y="5747256"/>
                </a:cubicBezTo>
                <a:cubicBezTo>
                  <a:pt x="1704894" y="5747256"/>
                  <a:pt x="1707385" y="5746011"/>
                  <a:pt x="1723575" y="5746011"/>
                </a:cubicBezTo>
                <a:lnTo>
                  <a:pt x="1666288" y="5742274"/>
                </a:lnTo>
                <a:cubicBezTo>
                  <a:pt x="1655080" y="5759710"/>
                  <a:pt x="1328796" y="5744765"/>
                  <a:pt x="1315098" y="5760955"/>
                </a:cubicBezTo>
                <a:cubicBezTo>
                  <a:pt x="1234150" y="5754729"/>
                  <a:pt x="1310116" y="5757219"/>
                  <a:pt x="1415971" y="5749747"/>
                </a:cubicBezTo>
                <a:lnTo>
                  <a:pt x="1328796" y="5744765"/>
                </a:lnTo>
                <a:cubicBezTo>
                  <a:pt x="1363666" y="5743519"/>
                  <a:pt x="1393555" y="5744765"/>
                  <a:pt x="1432161" y="5743519"/>
                </a:cubicBezTo>
                <a:cubicBezTo>
                  <a:pt x="1317588" y="5736047"/>
                  <a:pt x="1209242" y="5744765"/>
                  <a:pt x="1146975" y="5749747"/>
                </a:cubicBezTo>
                <a:cubicBezTo>
                  <a:pt x="1104633" y="5747256"/>
                  <a:pt x="1181844" y="5737293"/>
                  <a:pt x="1057308" y="5739783"/>
                </a:cubicBezTo>
                <a:cubicBezTo>
                  <a:pt x="881714" y="5743519"/>
                  <a:pt x="1090933" y="5752237"/>
                  <a:pt x="985078" y="5754729"/>
                </a:cubicBezTo>
                <a:lnTo>
                  <a:pt x="909111" y="5744765"/>
                </a:lnTo>
                <a:cubicBezTo>
                  <a:pt x="774612" y="5752237"/>
                  <a:pt x="672493" y="5746011"/>
                  <a:pt x="559166" y="5744765"/>
                </a:cubicBezTo>
                <a:cubicBezTo>
                  <a:pt x="533013" y="5744765"/>
                  <a:pt x="521805" y="5746011"/>
                  <a:pt x="515578" y="5747256"/>
                </a:cubicBezTo>
                <a:cubicBezTo>
                  <a:pt x="394778" y="5743519"/>
                  <a:pt x="261525" y="5755974"/>
                  <a:pt x="170614" y="5753483"/>
                </a:cubicBezTo>
                <a:cubicBezTo>
                  <a:pt x="175596" y="5753483"/>
                  <a:pt x="174350" y="5752237"/>
                  <a:pt x="170614" y="5750992"/>
                </a:cubicBezTo>
                <a:cubicBezTo>
                  <a:pt x="168123" y="5750992"/>
                  <a:pt x="165632" y="5750992"/>
                  <a:pt x="163142" y="5750992"/>
                </a:cubicBezTo>
                <a:cubicBezTo>
                  <a:pt x="160651" y="5750992"/>
                  <a:pt x="159406" y="5749747"/>
                  <a:pt x="156915" y="5749747"/>
                </a:cubicBezTo>
                <a:cubicBezTo>
                  <a:pt x="155670" y="5749747"/>
                  <a:pt x="154424" y="5749747"/>
                  <a:pt x="154424" y="5749747"/>
                </a:cubicBezTo>
                <a:cubicBezTo>
                  <a:pt x="153179" y="5749747"/>
                  <a:pt x="150688" y="5749747"/>
                  <a:pt x="149443" y="5749747"/>
                </a:cubicBezTo>
                <a:cubicBezTo>
                  <a:pt x="119555" y="5747256"/>
                  <a:pt x="84684" y="5747256"/>
                  <a:pt x="75967" y="5744765"/>
                </a:cubicBezTo>
                <a:lnTo>
                  <a:pt x="0" y="5747256"/>
                </a:lnTo>
                <a:lnTo>
                  <a:pt x="52305" y="5661321"/>
                </a:lnTo>
                <a:lnTo>
                  <a:pt x="79703" y="5616486"/>
                </a:lnTo>
                <a:lnTo>
                  <a:pt x="95892" y="5590333"/>
                </a:lnTo>
                <a:cubicBezTo>
                  <a:pt x="84684" y="5610259"/>
                  <a:pt x="75967" y="5622713"/>
                  <a:pt x="69740" y="5633922"/>
                </a:cubicBezTo>
                <a:cubicBezTo>
                  <a:pt x="61023" y="5648867"/>
                  <a:pt x="56041" y="5658831"/>
                  <a:pt x="53550" y="5666303"/>
                </a:cubicBezTo>
                <a:cubicBezTo>
                  <a:pt x="47323" y="5680003"/>
                  <a:pt x="47323" y="5682494"/>
                  <a:pt x="46078" y="5691211"/>
                </a:cubicBezTo>
                <a:cubicBezTo>
                  <a:pt x="56041" y="5673776"/>
                  <a:pt x="64759" y="5660076"/>
                  <a:pt x="73476" y="5646377"/>
                </a:cubicBezTo>
                <a:cubicBezTo>
                  <a:pt x="80948" y="5633922"/>
                  <a:pt x="89666" y="5620223"/>
                  <a:pt x="92157" y="5613995"/>
                </a:cubicBezTo>
                <a:cubicBezTo>
                  <a:pt x="100874" y="5600295"/>
                  <a:pt x="108346" y="5586596"/>
                  <a:pt x="118309" y="5571651"/>
                </a:cubicBezTo>
                <a:cubicBezTo>
                  <a:pt x="108346" y="5590333"/>
                  <a:pt x="97138" y="5610259"/>
                  <a:pt x="113328" y="5587841"/>
                </a:cubicBezTo>
                <a:lnTo>
                  <a:pt x="200503" y="5438391"/>
                </a:lnTo>
                <a:cubicBezTo>
                  <a:pt x="194276" y="5447109"/>
                  <a:pt x="183067" y="5463299"/>
                  <a:pt x="174350" y="5476999"/>
                </a:cubicBezTo>
                <a:cubicBezTo>
                  <a:pt x="196767" y="5440881"/>
                  <a:pt x="245336" y="5361174"/>
                  <a:pt x="282696" y="5311357"/>
                </a:cubicBezTo>
                <a:cubicBezTo>
                  <a:pt x="280205" y="5316339"/>
                  <a:pt x="270242" y="5335020"/>
                  <a:pt x="270242" y="5341247"/>
                </a:cubicBezTo>
                <a:cubicBezTo>
                  <a:pt x="236618" y="5381101"/>
                  <a:pt x="225410" y="5408500"/>
                  <a:pt x="212957" y="5433409"/>
                </a:cubicBezTo>
                <a:cubicBezTo>
                  <a:pt x="277715" y="5333775"/>
                  <a:pt x="230391" y="5409745"/>
                  <a:pt x="264016" y="5363665"/>
                </a:cubicBezTo>
                <a:cubicBezTo>
                  <a:pt x="310094" y="5292675"/>
                  <a:pt x="323793" y="5259049"/>
                  <a:pt x="307603" y="5276485"/>
                </a:cubicBezTo>
                <a:cubicBezTo>
                  <a:pt x="361154" y="5196778"/>
                  <a:pt x="378589" y="5171869"/>
                  <a:pt x="425912" y="5088426"/>
                </a:cubicBezTo>
                <a:lnTo>
                  <a:pt x="422176" y="5107107"/>
                </a:lnTo>
                <a:lnTo>
                  <a:pt x="468255" y="5032381"/>
                </a:lnTo>
                <a:lnTo>
                  <a:pt x="437120" y="5097144"/>
                </a:lnTo>
                <a:cubicBezTo>
                  <a:pt x="533013" y="4955165"/>
                  <a:pt x="443347" y="5063517"/>
                  <a:pt x="549203" y="4906593"/>
                </a:cubicBezTo>
                <a:lnTo>
                  <a:pt x="555430" y="4909085"/>
                </a:lnTo>
                <a:cubicBezTo>
                  <a:pt x="592790" y="4846813"/>
                  <a:pt x="597772" y="4819414"/>
                  <a:pt x="635132" y="4777069"/>
                </a:cubicBezTo>
                <a:cubicBezTo>
                  <a:pt x="670003" y="4714798"/>
                  <a:pt x="561656" y="4872967"/>
                  <a:pt x="651322" y="4733479"/>
                </a:cubicBezTo>
                <a:cubicBezTo>
                  <a:pt x="668757" y="4709817"/>
                  <a:pt x="706118" y="4657509"/>
                  <a:pt x="732270" y="4617655"/>
                </a:cubicBezTo>
                <a:cubicBezTo>
                  <a:pt x="758423" y="4572819"/>
                  <a:pt x="703627" y="4648791"/>
                  <a:pt x="686192" y="4677435"/>
                </a:cubicBezTo>
                <a:cubicBezTo>
                  <a:pt x="820691" y="4464467"/>
                  <a:pt x="788312" y="4557875"/>
                  <a:pt x="904129" y="4364833"/>
                </a:cubicBezTo>
                <a:cubicBezTo>
                  <a:pt x="875331" y="4403753"/>
                  <a:pt x="892260" y="4370185"/>
                  <a:pt x="884683" y="4376935"/>
                </a:cubicBezTo>
                <a:lnTo>
                  <a:pt x="879322" y="4383457"/>
                </a:lnTo>
                <a:lnTo>
                  <a:pt x="902106" y="4349888"/>
                </a:lnTo>
                <a:cubicBezTo>
                  <a:pt x="927169" y="4314705"/>
                  <a:pt x="952076" y="4278899"/>
                  <a:pt x="973870" y="4239045"/>
                </a:cubicBezTo>
                <a:lnTo>
                  <a:pt x="948962" y="4292599"/>
                </a:lnTo>
                <a:cubicBezTo>
                  <a:pt x="966398" y="4265199"/>
                  <a:pt x="983833" y="4232819"/>
                  <a:pt x="992550" y="4217873"/>
                </a:cubicBezTo>
                <a:lnTo>
                  <a:pt x="993796" y="4226591"/>
                </a:lnTo>
                <a:cubicBezTo>
                  <a:pt x="1044855" y="4126957"/>
                  <a:pt x="1110859" y="4054722"/>
                  <a:pt x="1134521" y="3991206"/>
                </a:cubicBezTo>
                <a:cubicBezTo>
                  <a:pt x="1119577" y="4034796"/>
                  <a:pt x="1179354" y="3920216"/>
                  <a:pt x="1207997" y="3885345"/>
                </a:cubicBezTo>
                <a:cubicBezTo>
                  <a:pt x="1163164" y="3967543"/>
                  <a:pt x="1063535" y="4107031"/>
                  <a:pt x="1066026" y="4123221"/>
                </a:cubicBezTo>
                <a:cubicBezTo>
                  <a:pt x="1092179" y="4088349"/>
                  <a:pt x="1108368" y="4053477"/>
                  <a:pt x="1133275" y="4019851"/>
                </a:cubicBezTo>
                <a:cubicBezTo>
                  <a:pt x="1118331" y="4046004"/>
                  <a:pt x="1098406" y="4082122"/>
                  <a:pt x="1093424" y="4092085"/>
                </a:cubicBezTo>
                <a:cubicBezTo>
                  <a:pt x="1175617" y="3976261"/>
                  <a:pt x="1209242" y="3902781"/>
                  <a:pt x="1252830" y="3829300"/>
                </a:cubicBezTo>
                <a:lnTo>
                  <a:pt x="1173127" y="3957579"/>
                </a:lnTo>
                <a:cubicBezTo>
                  <a:pt x="1171881" y="3941389"/>
                  <a:pt x="1209242" y="3900290"/>
                  <a:pt x="1225432" y="3859191"/>
                </a:cubicBezTo>
                <a:cubicBezTo>
                  <a:pt x="1270265" y="3798165"/>
                  <a:pt x="1296417" y="3744611"/>
                  <a:pt x="1332532" y="3694794"/>
                </a:cubicBezTo>
                <a:cubicBezTo>
                  <a:pt x="1323815" y="3708494"/>
                  <a:pt x="1323815" y="3709740"/>
                  <a:pt x="1315098" y="3723439"/>
                </a:cubicBezTo>
                <a:cubicBezTo>
                  <a:pt x="1404763" y="3583952"/>
                  <a:pt x="1443369" y="3554061"/>
                  <a:pt x="1478239" y="3499263"/>
                </a:cubicBezTo>
                <a:cubicBezTo>
                  <a:pt x="1515600" y="3445709"/>
                  <a:pt x="1576623" y="3339848"/>
                  <a:pt x="1549225" y="3374720"/>
                </a:cubicBezTo>
                <a:cubicBezTo>
                  <a:pt x="1575377" y="3328639"/>
                  <a:pt x="1433406" y="3561534"/>
                  <a:pt x="1472013" y="3474354"/>
                </a:cubicBezTo>
                <a:cubicBezTo>
                  <a:pt x="1536771" y="3403365"/>
                  <a:pt x="1572887" y="3308713"/>
                  <a:pt x="1693686" y="3141826"/>
                </a:cubicBezTo>
                <a:cubicBezTo>
                  <a:pt x="1648853" y="3219042"/>
                  <a:pt x="1728556" y="3100726"/>
                  <a:pt x="1688705" y="3170470"/>
                </a:cubicBezTo>
                <a:cubicBezTo>
                  <a:pt x="1741010" y="3088272"/>
                  <a:pt x="1741010" y="3083291"/>
                  <a:pt x="1760936" y="3044682"/>
                </a:cubicBezTo>
                <a:lnTo>
                  <a:pt x="1780861" y="3022265"/>
                </a:lnTo>
                <a:cubicBezTo>
                  <a:pt x="1841884" y="2908931"/>
                  <a:pt x="1789579" y="2992374"/>
                  <a:pt x="1890453" y="2825487"/>
                </a:cubicBezTo>
                <a:cubicBezTo>
                  <a:pt x="1858073" y="2882777"/>
                  <a:pt x="1937777" y="2764462"/>
                  <a:pt x="1914115" y="2808051"/>
                </a:cubicBezTo>
                <a:cubicBezTo>
                  <a:pt x="1928436" y="2785634"/>
                  <a:pt x="1942447" y="2762905"/>
                  <a:pt x="1955368" y="2741577"/>
                </a:cubicBezTo>
                <a:lnTo>
                  <a:pt x="1986537" y="2689439"/>
                </a:lnTo>
                <a:lnTo>
                  <a:pt x="2020520" y="2636567"/>
                </a:lnTo>
                <a:cubicBezTo>
                  <a:pt x="2089477" y="2530555"/>
                  <a:pt x="2090022" y="2538728"/>
                  <a:pt x="2170658" y="2405779"/>
                </a:cubicBezTo>
                <a:lnTo>
                  <a:pt x="2158205" y="2418233"/>
                </a:lnTo>
                <a:cubicBezTo>
                  <a:pt x="2279005" y="2217720"/>
                  <a:pt x="2443392" y="1972371"/>
                  <a:pt x="2571664" y="1765630"/>
                </a:cubicBezTo>
                <a:lnTo>
                  <a:pt x="2531907" y="1823739"/>
                </a:lnTo>
                <a:lnTo>
                  <a:pt x="2543857" y="1804939"/>
                </a:lnTo>
                <a:cubicBezTo>
                  <a:pt x="2572053" y="1759870"/>
                  <a:pt x="2618988" y="1681875"/>
                  <a:pt x="2652612" y="1636106"/>
                </a:cubicBezTo>
                <a:cubicBezTo>
                  <a:pt x="2645140" y="1648560"/>
                  <a:pt x="2631441" y="1672223"/>
                  <a:pt x="2623969" y="1683432"/>
                </a:cubicBezTo>
                <a:cubicBezTo>
                  <a:pt x="2627705" y="1683432"/>
                  <a:pt x="2647630" y="1661014"/>
                  <a:pt x="2680010" y="1612443"/>
                </a:cubicBezTo>
                <a:lnTo>
                  <a:pt x="2687482" y="1591271"/>
                </a:lnTo>
                <a:lnTo>
                  <a:pt x="2703672" y="1573835"/>
                </a:lnTo>
                <a:cubicBezTo>
                  <a:pt x="2752241" y="1499109"/>
                  <a:pt x="2683746" y="1592516"/>
                  <a:pt x="2732315" y="1516545"/>
                </a:cubicBezTo>
                <a:cubicBezTo>
                  <a:pt x="2772166" y="1480428"/>
                  <a:pt x="2941535" y="1196471"/>
                  <a:pt x="2992595" y="1137936"/>
                </a:cubicBezTo>
                <a:cubicBezTo>
                  <a:pt x="3016256" y="1081892"/>
                  <a:pt x="2900438" y="1279914"/>
                  <a:pt x="2929081" y="1218888"/>
                </a:cubicBezTo>
                <a:cubicBezTo>
                  <a:pt x="2944026" y="1196471"/>
                  <a:pt x="2952743" y="1187753"/>
                  <a:pt x="2985122" y="1139181"/>
                </a:cubicBezTo>
                <a:lnTo>
                  <a:pt x="2968933" y="1152881"/>
                </a:lnTo>
                <a:cubicBezTo>
                  <a:pt x="3117130" y="928704"/>
                  <a:pt x="3176907" y="845261"/>
                  <a:pt x="3305179" y="643502"/>
                </a:cubicBezTo>
                <a:lnTo>
                  <a:pt x="3301443" y="652220"/>
                </a:lnTo>
                <a:cubicBezTo>
                  <a:pt x="3348767" y="582476"/>
                  <a:pt x="3373674" y="542622"/>
                  <a:pt x="3389864" y="507750"/>
                </a:cubicBezTo>
                <a:cubicBezTo>
                  <a:pt x="3401072" y="495296"/>
                  <a:pt x="3369938" y="547604"/>
                  <a:pt x="3389864" y="521450"/>
                </a:cubicBezTo>
                <a:cubicBezTo>
                  <a:pt x="3458358" y="385699"/>
                  <a:pt x="3561723" y="274856"/>
                  <a:pt x="3601574" y="191412"/>
                </a:cubicBezTo>
                <a:cubicBezTo>
                  <a:pt x="3606556" y="208848"/>
                  <a:pt x="3721129" y="49434"/>
                  <a:pt x="3685013" y="124159"/>
                </a:cubicBezTo>
                <a:close/>
                <a:moveTo>
                  <a:pt x="3777998" y="0"/>
                </a:moveTo>
                <a:lnTo>
                  <a:pt x="3762128" y="39295"/>
                </a:lnTo>
                <a:lnTo>
                  <a:pt x="3746259" y="48168"/>
                </a:lnTo>
                <a:cubicBezTo>
                  <a:pt x="3754804" y="39295"/>
                  <a:pt x="3769453" y="12676"/>
                  <a:pt x="377799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DB511E5-7281-C34D-A17B-0338AB74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151" y="6171372"/>
            <a:ext cx="7513243" cy="5760969"/>
          </a:xfrm>
          <a:custGeom>
            <a:avLst/>
            <a:gdLst>
              <a:gd name="connsiteX0" fmla="*/ 3771175 w 7513243"/>
              <a:gd name="connsiteY0" fmla="*/ 5731931 h 5760969"/>
              <a:gd name="connsiteX1" fmla="*/ 3789057 w 7513243"/>
              <a:gd name="connsiteY1" fmla="*/ 5756202 h 5760969"/>
              <a:gd name="connsiteX2" fmla="*/ 3773035 w 7513243"/>
              <a:gd name="connsiteY2" fmla="*/ 5738318 h 5760969"/>
              <a:gd name="connsiteX3" fmla="*/ 3771175 w 7513243"/>
              <a:gd name="connsiteY3" fmla="*/ 5731931 h 5760969"/>
              <a:gd name="connsiteX4" fmla="*/ 3772457 w 7513243"/>
              <a:gd name="connsiteY4" fmla="*/ 5712769 h 5760969"/>
              <a:gd name="connsiteX5" fmla="*/ 3740765 w 7513243"/>
              <a:gd name="connsiteY5" fmla="*/ 5760969 h 5760969"/>
              <a:gd name="connsiteX6" fmla="*/ 3757244 w 7513243"/>
              <a:gd name="connsiteY6" fmla="*/ 5721420 h 5760969"/>
              <a:gd name="connsiteX7" fmla="*/ 3832983 w 7513243"/>
              <a:gd name="connsiteY7" fmla="*/ 5597414 h 5760969"/>
              <a:gd name="connsiteX8" fmla="*/ 3821331 w 7513243"/>
              <a:gd name="connsiteY8" fmla="*/ 5620555 h 5760969"/>
              <a:gd name="connsiteX9" fmla="*/ 3795695 w 7513243"/>
              <a:gd name="connsiteY9" fmla="*/ 5656553 h 5760969"/>
              <a:gd name="connsiteX10" fmla="*/ 4014240 w 7513243"/>
              <a:gd name="connsiteY10" fmla="*/ 5333749 h 5760969"/>
              <a:gd name="connsiteX11" fmla="*/ 3982458 w 7513243"/>
              <a:gd name="connsiteY11" fmla="*/ 5387402 h 5760969"/>
              <a:gd name="connsiteX12" fmla="*/ 4014240 w 7513243"/>
              <a:gd name="connsiteY12" fmla="*/ 5333749 h 5760969"/>
              <a:gd name="connsiteX13" fmla="*/ 3444139 w 7513243"/>
              <a:gd name="connsiteY13" fmla="*/ 5262339 h 5760969"/>
              <a:gd name="connsiteX14" fmla="*/ 3486895 w 7513243"/>
              <a:gd name="connsiteY14" fmla="*/ 5321527 h 5760969"/>
              <a:gd name="connsiteX15" fmla="*/ 3480957 w 7513243"/>
              <a:gd name="connsiteY15" fmla="*/ 5315362 h 5760969"/>
              <a:gd name="connsiteX16" fmla="*/ 3224419 w 7513243"/>
              <a:gd name="connsiteY16" fmla="*/ 4910783 h 5760969"/>
              <a:gd name="connsiteX17" fmla="*/ 3393471 w 7513243"/>
              <a:gd name="connsiteY17" fmla="*/ 5167719 h 5760969"/>
              <a:gd name="connsiteX18" fmla="*/ 3367558 w 7513243"/>
              <a:gd name="connsiteY18" fmla="*/ 5140543 h 5760969"/>
              <a:gd name="connsiteX19" fmla="*/ 3361388 w 7513243"/>
              <a:gd name="connsiteY19" fmla="*/ 5126955 h 5760969"/>
              <a:gd name="connsiteX20" fmla="*/ 3224419 w 7513243"/>
              <a:gd name="connsiteY20" fmla="*/ 4910783 h 5760969"/>
              <a:gd name="connsiteX21" fmla="*/ 3202446 w 7513243"/>
              <a:gd name="connsiteY21" fmla="*/ 4899224 h 5760969"/>
              <a:gd name="connsiteX22" fmla="*/ 3256098 w 7513243"/>
              <a:gd name="connsiteY22" fmla="*/ 4975472 h 5760969"/>
              <a:gd name="connsiteX23" fmla="*/ 3229272 w 7513243"/>
              <a:gd name="connsiteY23" fmla="*/ 4942267 h 5760969"/>
              <a:gd name="connsiteX24" fmla="*/ 3123404 w 7513243"/>
              <a:gd name="connsiteY24" fmla="*/ 4711770 h 5760969"/>
              <a:gd name="connsiteX25" fmla="*/ 3129861 w 7513243"/>
              <a:gd name="connsiteY25" fmla="*/ 4722875 h 5760969"/>
              <a:gd name="connsiteX26" fmla="*/ 3123404 w 7513243"/>
              <a:gd name="connsiteY26" fmla="*/ 4711770 h 5760969"/>
              <a:gd name="connsiteX27" fmla="*/ 3097073 w 7513243"/>
              <a:gd name="connsiteY27" fmla="*/ 4682347 h 5760969"/>
              <a:gd name="connsiteX28" fmla="*/ 3103569 w 7513243"/>
              <a:gd name="connsiteY28" fmla="*/ 4687259 h 5760969"/>
              <a:gd name="connsiteX29" fmla="*/ 3130190 w 7513243"/>
              <a:gd name="connsiteY29" fmla="*/ 4729090 h 5760969"/>
              <a:gd name="connsiteX30" fmla="*/ 3135260 w 7513243"/>
              <a:gd name="connsiteY30" fmla="*/ 4739231 h 5760969"/>
              <a:gd name="connsiteX31" fmla="*/ 3097073 w 7513243"/>
              <a:gd name="connsiteY31" fmla="*/ 4682347 h 5760969"/>
              <a:gd name="connsiteX32" fmla="*/ 3043151 w 7513243"/>
              <a:gd name="connsiteY32" fmla="*/ 4608666 h 5760969"/>
              <a:gd name="connsiteX33" fmla="*/ 3048194 w 7513243"/>
              <a:gd name="connsiteY33" fmla="*/ 4628484 h 5760969"/>
              <a:gd name="connsiteX34" fmla="*/ 3043151 w 7513243"/>
              <a:gd name="connsiteY34" fmla="*/ 4608666 h 5760969"/>
              <a:gd name="connsiteX35" fmla="*/ 2982722 w 7513243"/>
              <a:gd name="connsiteY35" fmla="*/ 4509790 h 5760969"/>
              <a:gd name="connsiteX36" fmla="*/ 3025373 w 7513243"/>
              <a:gd name="connsiteY36" fmla="*/ 4568956 h 5760969"/>
              <a:gd name="connsiteX37" fmla="*/ 3002109 w 7513243"/>
              <a:gd name="connsiteY37" fmla="*/ 4537485 h 5760969"/>
              <a:gd name="connsiteX38" fmla="*/ 2982722 w 7513243"/>
              <a:gd name="connsiteY38" fmla="*/ 4509790 h 5760969"/>
              <a:gd name="connsiteX39" fmla="*/ 2987571 w 7513243"/>
              <a:gd name="connsiteY39" fmla="*/ 4500716 h 5760969"/>
              <a:gd name="connsiteX40" fmla="*/ 3016005 w 7513243"/>
              <a:gd name="connsiteY40" fmla="*/ 4540167 h 5760969"/>
              <a:gd name="connsiteX41" fmla="*/ 3041855 w 7513243"/>
              <a:gd name="connsiteY41" fmla="*/ 4585435 h 5760969"/>
              <a:gd name="connsiteX42" fmla="*/ 3001788 w 7513243"/>
              <a:gd name="connsiteY42" fmla="*/ 4530108 h 5760969"/>
              <a:gd name="connsiteX43" fmla="*/ 2987571 w 7513243"/>
              <a:gd name="connsiteY43" fmla="*/ 4500716 h 5760969"/>
              <a:gd name="connsiteX44" fmla="*/ 2960750 w 7513243"/>
              <a:gd name="connsiteY44" fmla="*/ 4482326 h 5760969"/>
              <a:gd name="connsiteX45" fmla="*/ 2981429 w 7513243"/>
              <a:gd name="connsiteY45" fmla="*/ 4508646 h 5760969"/>
              <a:gd name="connsiteX46" fmla="*/ 2933286 w 7513243"/>
              <a:gd name="connsiteY46" fmla="*/ 4460354 h 5760969"/>
              <a:gd name="connsiteX47" fmla="*/ 3014469 w 7513243"/>
              <a:gd name="connsiteY47" fmla="*/ 4579930 h 5760969"/>
              <a:gd name="connsiteX48" fmla="*/ 2945403 w 7513243"/>
              <a:gd name="connsiteY48" fmla="*/ 4479435 h 5760969"/>
              <a:gd name="connsiteX49" fmla="*/ 2794741 w 7513243"/>
              <a:gd name="connsiteY49" fmla="*/ 4251857 h 5760969"/>
              <a:gd name="connsiteX50" fmla="*/ 2844178 w 7513243"/>
              <a:gd name="connsiteY50" fmla="*/ 4316287 h 5760969"/>
              <a:gd name="connsiteX51" fmla="*/ 2811220 w 7513243"/>
              <a:gd name="connsiteY51" fmla="*/ 4283828 h 5760969"/>
              <a:gd name="connsiteX52" fmla="*/ 2794741 w 7513243"/>
              <a:gd name="connsiteY52" fmla="*/ 4251857 h 5760969"/>
              <a:gd name="connsiteX53" fmla="*/ 2783359 w 7513243"/>
              <a:gd name="connsiteY53" fmla="*/ 4182712 h 5760969"/>
              <a:gd name="connsiteX54" fmla="*/ 2822133 w 7513243"/>
              <a:gd name="connsiteY54" fmla="*/ 4250365 h 5760969"/>
              <a:gd name="connsiteX55" fmla="*/ 2792406 w 7513243"/>
              <a:gd name="connsiteY55" fmla="*/ 4210274 h 5760969"/>
              <a:gd name="connsiteX56" fmla="*/ 2783359 w 7513243"/>
              <a:gd name="connsiteY56" fmla="*/ 4182712 h 5760969"/>
              <a:gd name="connsiteX57" fmla="*/ 2746523 w 7513243"/>
              <a:gd name="connsiteY57" fmla="*/ 4147247 h 5760969"/>
              <a:gd name="connsiteX58" fmla="*/ 2789211 w 7513243"/>
              <a:gd name="connsiteY58" fmla="*/ 4208189 h 5760969"/>
              <a:gd name="connsiteX59" fmla="*/ 2746523 w 7513243"/>
              <a:gd name="connsiteY59" fmla="*/ 4147247 h 5760969"/>
              <a:gd name="connsiteX60" fmla="*/ 2697906 w 7513243"/>
              <a:gd name="connsiteY60" fmla="*/ 4095429 h 5760969"/>
              <a:gd name="connsiteX61" fmla="*/ 2759781 w 7513243"/>
              <a:gd name="connsiteY61" fmla="*/ 4207241 h 5760969"/>
              <a:gd name="connsiteX62" fmla="*/ 2766095 w 7513243"/>
              <a:gd name="connsiteY62" fmla="*/ 4214613 h 5760969"/>
              <a:gd name="connsiteX63" fmla="*/ 2757256 w 7513243"/>
              <a:gd name="connsiteY63" fmla="*/ 4212156 h 5760969"/>
              <a:gd name="connsiteX64" fmla="*/ 2760601 w 7513243"/>
              <a:gd name="connsiteY64" fmla="*/ 4215552 h 5760969"/>
              <a:gd name="connsiteX65" fmla="*/ 2755219 w 7513243"/>
              <a:gd name="connsiteY65" fmla="*/ 4206742 h 5760969"/>
              <a:gd name="connsiteX66" fmla="*/ 2760560 w 7513243"/>
              <a:gd name="connsiteY66" fmla="*/ 4212775 h 5760969"/>
              <a:gd name="connsiteX67" fmla="*/ 2761523 w 7513243"/>
              <a:gd name="connsiteY67" fmla="*/ 4216488 h 5760969"/>
              <a:gd name="connsiteX68" fmla="*/ 2764517 w 7513243"/>
              <a:gd name="connsiteY68" fmla="*/ 4219528 h 5760969"/>
              <a:gd name="connsiteX69" fmla="*/ 2758519 w 7513243"/>
              <a:gd name="connsiteY69" fmla="*/ 4208470 h 5760969"/>
              <a:gd name="connsiteX70" fmla="*/ 2726949 w 7513243"/>
              <a:gd name="connsiteY70" fmla="*/ 4164236 h 5760969"/>
              <a:gd name="connsiteX71" fmla="*/ 2697906 w 7513243"/>
              <a:gd name="connsiteY71" fmla="*/ 4095429 h 5760969"/>
              <a:gd name="connsiteX72" fmla="*/ 2697083 w 7513243"/>
              <a:gd name="connsiteY72" fmla="*/ 4081332 h 5760969"/>
              <a:gd name="connsiteX73" fmla="*/ 2745287 w 7513243"/>
              <a:gd name="connsiteY73" fmla="*/ 4151469 h 5760969"/>
              <a:gd name="connsiteX74" fmla="*/ 2736635 w 7513243"/>
              <a:gd name="connsiteY74" fmla="*/ 4148918 h 5760969"/>
              <a:gd name="connsiteX75" fmla="*/ 2675111 w 7513243"/>
              <a:gd name="connsiteY75" fmla="*/ 4053870 h 5760969"/>
              <a:gd name="connsiteX76" fmla="*/ 2680893 w 7513243"/>
              <a:gd name="connsiteY76" fmla="*/ 4061476 h 5760969"/>
              <a:gd name="connsiteX77" fmla="*/ 2695926 w 7513243"/>
              <a:gd name="connsiteY77" fmla="*/ 4085561 h 5760969"/>
              <a:gd name="connsiteX78" fmla="*/ 2631170 w 7513243"/>
              <a:gd name="connsiteY78" fmla="*/ 3965981 h 5760969"/>
              <a:gd name="connsiteX79" fmla="*/ 2643766 w 7513243"/>
              <a:gd name="connsiteY79" fmla="*/ 3983459 h 5760969"/>
              <a:gd name="connsiteX80" fmla="*/ 2655763 w 7513243"/>
              <a:gd name="connsiteY80" fmla="*/ 4001164 h 5760969"/>
              <a:gd name="connsiteX81" fmla="*/ 2653139 w 7513243"/>
              <a:gd name="connsiteY81" fmla="*/ 3993445 h 5760969"/>
              <a:gd name="connsiteX82" fmla="*/ 2662131 w 7513243"/>
              <a:gd name="connsiteY82" fmla="*/ 4010562 h 5760969"/>
              <a:gd name="connsiteX83" fmla="*/ 2668297 w 7513243"/>
              <a:gd name="connsiteY83" fmla="*/ 4019663 h 5760969"/>
              <a:gd name="connsiteX84" fmla="*/ 2666971 w 7513243"/>
              <a:gd name="connsiteY84" fmla="*/ 4019663 h 5760969"/>
              <a:gd name="connsiteX85" fmla="*/ 2666652 w 7513243"/>
              <a:gd name="connsiteY85" fmla="*/ 4019170 h 5760969"/>
              <a:gd name="connsiteX86" fmla="*/ 2673270 w 7513243"/>
              <a:gd name="connsiteY86" fmla="*/ 4031768 h 5760969"/>
              <a:gd name="connsiteX87" fmla="*/ 2679356 w 7513243"/>
              <a:gd name="connsiteY87" fmla="*/ 4047098 h 5760969"/>
              <a:gd name="connsiteX88" fmla="*/ 2663126 w 7513243"/>
              <a:gd name="connsiteY88" fmla="*/ 4022826 h 5760969"/>
              <a:gd name="connsiteX89" fmla="*/ 2656588 w 7513243"/>
              <a:gd name="connsiteY89" fmla="*/ 4003593 h 5760969"/>
              <a:gd name="connsiteX90" fmla="*/ 2645092 w 7513243"/>
              <a:gd name="connsiteY90" fmla="*/ 3985800 h 5760969"/>
              <a:gd name="connsiteX91" fmla="*/ 2631170 w 7513243"/>
              <a:gd name="connsiteY91" fmla="*/ 3965981 h 5760969"/>
              <a:gd name="connsiteX92" fmla="*/ 2609196 w 7513243"/>
              <a:gd name="connsiteY92" fmla="*/ 3916543 h 5760969"/>
              <a:gd name="connsiteX93" fmla="*/ 2657368 w 7513243"/>
              <a:gd name="connsiteY93" fmla="*/ 3975709 h 5760969"/>
              <a:gd name="connsiteX94" fmla="*/ 2629479 w 7513243"/>
              <a:gd name="connsiteY94" fmla="*/ 3944238 h 5760969"/>
              <a:gd name="connsiteX95" fmla="*/ 2560585 w 7513243"/>
              <a:gd name="connsiteY95" fmla="*/ 3852914 h 5760969"/>
              <a:gd name="connsiteX96" fmla="*/ 2561958 w 7513243"/>
              <a:gd name="connsiteY96" fmla="*/ 3855508 h 5760969"/>
              <a:gd name="connsiteX97" fmla="*/ 2564155 w 7513243"/>
              <a:gd name="connsiteY97" fmla="*/ 3860391 h 5760969"/>
              <a:gd name="connsiteX98" fmla="*/ 2560585 w 7513243"/>
              <a:gd name="connsiteY98" fmla="*/ 3852914 h 5760969"/>
              <a:gd name="connsiteX99" fmla="*/ 2532294 w 7513243"/>
              <a:gd name="connsiteY99" fmla="*/ 3823161 h 5760969"/>
              <a:gd name="connsiteX100" fmla="*/ 2560182 w 7513243"/>
              <a:gd name="connsiteY100" fmla="*/ 3859588 h 5760969"/>
              <a:gd name="connsiteX101" fmla="*/ 2563985 w 7513243"/>
              <a:gd name="connsiteY101" fmla="*/ 3871296 h 5760969"/>
              <a:gd name="connsiteX102" fmla="*/ 2532294 w 7513243"/>
              <a:gd name="connsiteY102" fmla="*/ 3823161 h 5760969"/>
              <a:gd name="connsiteX103" fmla="*/ 2477361 w 7513243"/>
              <a:gd name="connsiteY103" fmla="*/ 3762735 h 5760969"/>
              <a:gd name="connsiteX104" fmla="*/ 2547520 w 7513243"/>
              <a:gd name="connsiteY104" fmla="*/ 3867949 h 5760969"/>
              <a:gd name="connsiteX105" fmla="*/ 2508682 w 7513243"/>
              <a:gd name="connsiteY105" fmla="*/ 3814708 h 5760969"/>
              <a:gd name="connsiteX106" fmla="*/ 2508682 w 7513243"/>
              <a:gd name="connsiteY106" fmla="*/ 3819779 h 5760969"/>
              <a:gd name="connsiteX107" fmla="*/ 2489615 w 7513243"/>
              <a:gd name="connsiteY107" fmla="*/ 3753316 h 5760969"/>
              <a:gd name="connsiteX108" fmla="*/ 2492151 w 7513243"/>
              <a:gd name="connsiteY108" fmla="*/ 3754256 h 5760969"/>
              <a:gd name="connsiteX109" fmla="*/ 2536520 w 7513243"/>
              <a:gd name="connsiteY109" fmla="*/ 3821909 h 5760969"/>
              <a:gd name="connsiteX110" fmla="*/ 2494686 w 7513243"/>
              <a:gd name="connsiteY110" fmla="*/ 3761773 h 5760969"/>
              <a:gd name="connsiteX111" fmla="*/ 2489615 w 7513243"/>
              <a:gd name="connsiteY111" fmla="*/ 3753316 h 5760969"/>
              <a:gd name="connsiteX112" fmla="*/ 2449901 w 7513243"/>
              <a:gd name="connsiteY112" fmla="*/ 3669357 h 5760969"/>
              <a:gd name="connsiteX113" fmla="*/ 2529761 w 7513243"/>
              <a:gd name="connsiteY113" fmla="*/ 3775240 h 5760969"/>
              <a:gd name="connsiteX114" fmla="*/ 2527225 w 7513243"/>
              <a:gd name="connsiteY114" fmla="*/ 3788783 h 5760969"/>
              <a:gd name="connsiteX115" fmla="*/ 2449901 w 7513243"/>
              <a:gd name="connsiteY115" fmla="*/ 3669357 h 5760969"/>
              <a:gd name="connsiteX116" fmla="*/ 2416942 w 7513243"/>
              <a:gd name="connsiteY116" fmla="*/ 3636396 h 5760969"/>
              <a:gd name="connsiteX117" fmla="*/ 2482180 w 7513243"/>
              <a:gd name="connsiteY117" fmla="*/ 3727947 h 5760969"/>
              <a:gd name="connsiteX118" fmla="*/ 2491134 w 7513243"/>
              <a:gd name="connsiteY118" fmla="*/ 3748698 h 5760969"/>
              <a:gd name="connsiteX119" fmla="*/ 2416942 w 7513243"/>
              <a:gd name="connsiteY119" fmla="*/ 3636396 h 5760969"/>
              <a:gd name="connsiteX120" fmla="*/ 2296095 w 7513243"/>
              <a:gd name="connsiteY120" fmla="*/ 3449633 h 5760969"/>
              <a:gd name="connsiteX121" fmla="*/ 2374823 w 7513243"/>
              <a:gd name="connsiteY121" fmla="*/ 3569528 h 5760969"/>
              <a:gd name="connsiteX122" fmla="*/ 2351025 w 7513243"/>
              <a:gd name="connsiteY122" fmla="*/ 3521043 h 5760969"/>
              <a:gd name="connsiteX123" fmla="*/ 2363326 w 7513243"/>
              <a:gd name="connsiteY123" fmla="*/ 3543440 h 5760969"/>
              <a:gd name="connsiteX124" fmla="*/ 2375503 w 7513243"/>
              <a:gd name="connsiteY124" fmla="*/ 3570564 h 5760969"/>
              <a:gd name="connsiteX125" fmla="*/ 2377880 w 7513243"/>
              <a:gd name="connsiteY125" fmla="*/ 3574184 h 5760969"/>
              <a:gd name="connsiteX126" fmla="*/ 2376659 w 7513243"/>
              <a:gd name="connsiteY126" fmla="*/ 3572938 h 5760969"/>
              <a:gd name="connsiteX127" fmla="*/ 2376386 w 7513243"/>
              <a:gd name="connsiteY127" fmla="*/ 3572531 h 5760969"/>
              <a:gd name="connsiteX128" fmla="*/ 2376493 w 7513243"/>
              <a:gd name="connsiteY128" fmla="*/ 3572768 h 5760969"/>
              <a:gd name="connsiteX129" fmla="*/ 2376659 w 7513243"/>
              <a:gd name="connsiteY129" fmla="*/ 3572938 h 5760969"/>
              <a:gd name="connsiteX130" fmla="*/ 2377880 w 7513243"/>
              <a:gd name="connsiteY130" fmla="*/ 3575429 h 5760969"/>
              <a:gd name="connsiteX131" fmla="*/ 2377880 w 7513243"/>
              <a:gd name="connsiteY131" fmla="*/ 3574184 h 5760969"/>
              <a:gd name="connsiteX132" fmla="*/ 2376659 w 7513243"/>
              <a:gd name="connsiteY132" fmla="*/ 3570447 h 5760969"/>
              <a:gd name="connsiteX133" fmla="*/ 2415721 w 7513243"/>
              <a:gd name="connsiteY133" fmla="*/ 3636459 h 5760969"/>
              <a:gd name="connsiteX134" fmla="*/ 2371777 w 7513243"/>
              <a:gd name="connsiteY134" fmla="*/ 3570447 h 5760969"/>
              <a:gd name="connsiteX135" fmla="*/ 2401073 w 7513243"/>
              <a:gd name="connsiteY135" fmla="*/ 3627740 h 5760969"/>
              <a:gd name="connsiteX136" fmla="*/ 2331494 w 7513243"/>
              <a:gd name="connsiteY136" fmla="*/ 3530591 h 5760969"/>
              <a:gd name="connsiteX137" fmla="*/ 2371777 w 7513243"/>
              <a:gd name="connsiteY137" fmla="*/ 3567956 h 5760969"/>
              <a:gd name="connsiteX138" fmla="*/ 2376333 w 7513243"/>
              <a:gd name="connsiteY138" fmla="*/ 3572606 h 5760969"/>
              <a:gd name="connsiteX139" fmla="*/ 2376052 w 7513243"/>
              <a:gd name="connsiteY139" fmla="*/ 3572033 h 5760969"/>
              <a:gd name="connsiteX140" fmla="*/ 2362774 w 7513243"/>
              <a:gd name="connsiteY140" fmla="*/ 3552232 h 5760969"/>
              <a:gd name="connsiteX141" fmla="*/ 2371777 w 7513243"/>
              <a:gd name="connsiteY141" fmla="*/ 3567956 h 5760969"/>
              <a:gd name="connsiteX142" fmla="*/ 2296095 w 7513243"/>
              <a:gd name="connsiteY142" fmla="*/ 3449633 h 5760969"/>
              <a:gd name="connsiteX143" fmla="*/ 2255110 w 7513243"/>
              <a:gd name="connsiteY143" fmla="*/ 3437987 h 5760969"/>
              <a:gd name="connsiteX144" fmla="*/ 2283920 w 7513243"/>
              <a:gd name="connsiteY144" fmla="*/ 3481821 h 5760969"/>
              <a:gd name="connsiteX145" fmla="*/ 2282732 w 7513243"/>
              <a:gd name="connsiteY145" fmla="*/ 3486832 h 5760969"/>
              <a:gd name="connsiteX146" fmla="*/ 2264917 w 7513243"/>
              <a:gd name="connsiteY146" fmla="*/ 3458018 h 5760969"/>
              <a:gd name="connsiteX147" fmla="*/ 2254525 w 7513243"/>
              <a:gd name="connsiteY147" fmla="*/ 3438835 h 5760969"/>
              <a:gd name="connsiteX148" fmla="*/ 2255110 w 7513243"/>
              <a:gd name="connsiteY148" fmla="*/ 3437987 h 5760969"/>
              <a:gd name="connsiteX149" fmla="*/ 2202709 w 7513243"/>
              <a:gd name="connsiteY149" fmla="*/ 3301321 h 5760969"/>
              <a:gd name="connsiteX150" fmla="*/ 2242730 w 7513243"/>
              <a:gd name="connsiteY150" fmla="*/ 3352802 h 5760969"/>
              <a:gd name="connsiteX151" fmla="*/ 2294879 w 7513243"/>
              <a:gd name="connsiteY151" fmla="*/ 3448409 h 5760969"/>
              <a:gd name="connsiteX152" fmla="*/ 2276687 w 7513243"/>
              <a:gd name="connsiteY152" fmla="*/ 3421443 h 5760969"/>
              <a:gd name="connsiteX153" fmla="*/ 2283964 w 7513243"/>
              <a:gd name="connsiteY153" fmla="*/ 3430023 h 5760969"/>
              <a:gd name="connsiteX154" fmla="*/ 2158766 w 7513243"/>
              <a:gd name="connsiteY154" fmla="*/ 3235404 h 5760969"/>
              <a:gd name="connsiteX155" fmla="*/ 2206938 w 7513243"/>
              <a:gd name="connsiteY155" fmla="*/ 3294543 h 5760969"/>
              <a:gd name="connsiteX156" fmla="*/ 2192993 w 7513243"/>
              <a:gd name="connsiteY156" fmla="*/ 3282973 h 5760969"/>
              <a:gd name="connsiteX157" fmla="*/ 2060942 w 7513243"/>
              <a:gd name="connsiteY157" fmla="*/ 3136413 h 5760969"/>
              <a:gd name="connsiteX158" fmla="*/ 2131085 w 7513243"/>
              <a:gd name="connsiteY158" fmla="*/ 3218811 h 5760969"/>
              <a:gd name="connsiteX159" fmla="*/ 2199111 w 7513243"/>
              <a:gd name="connsiteY159" fmla="*/ 3332992 h 5760969"/>
              <a:gd name="connsiteX160" fmla="*/ 2152111 w 7513243"/>
              <a:gd name="connsiteY160" fmla="*/ 3237427 h 5760969"/>
              <a:gd name="connsiteX161" fmla="*/ 2197333 w 7513243"/>
              <a:gd name="connsiteY161" fmla="*/ 3299211 h 5760969"/>
              <a:gd name="connsiteX162" fmla="*/ 2198304 w 7513243"/>
              <a:gd name="connsiteY162" fmla="*/ 3299699 h 5760969"/>
              <a:gd name="connsiteX163" fmla="*/ 2197221 w 7513243"/>
              <a:gd name="connsiteY163" fmla="*/ 3295829 h 5760969"/>
              <a:gd name="connsiteX164" fmla="*/ 2199247 w 7513243"/>
              <a:gd name="connsiteY164" fmla="*/ 3300172 h 5760969"/>
              <a:gd name="connsiteX165" fmla="*/ 2200348 w 7513243"/>
              <a:gd name="connsiteY165" fmla="*/ 3300724 h 5760969"/>
              <a:gd name="connsiteX166" fmla="*/ 2196637 w 7513243"/>
              <a:gd name="connsiteY166" fmla="*/ 3349127 h 5760969"/>
              <a:gd name="connsiteX167" fmla="*/ 2101401 w 7513243"/>
              <a:gd name="connsiteY167" fmla="*/ 3208882 h 5760969"/>
              <a:gd name="connsiteX168" fmla="*/ 2108822 w 7513243"/>
              <a:gd name="connsiteY168" fmla="*/ 3211364 h 5760969"/>
              <a:gd name="connsiteX169" fmla="*/ 2058111 w 7513243"/>
              <a:gd name="connsiteY169" fmla="*/ 3138139 h 5760969"/>
              <a:gd name="connsiteX170" fmla="*/ 2060942 w 7513243"/>
              <a:gd name="connsiteY170" fmla="*/ 3136413 h 5760969"/>
              <a:gd name="connsiteX171" fmla="*/ 2087360 w 7513243"/>
              <a:gd name="connsiteY171" fmla="*/ 3114556 h 5760969"/>
              <a:gd name="connsiteX172" fmla="*/ 2113516 w 7513243"/>
              <a:gd name="connsiteY172" fmla="*/ 3146338 h 5760969"/>
              <a:gd name="connsiteX173" fmla="*/ 2105669 w 7513243"/>
              <a:gd name="connsiteY173" fmla="*/ 3145161 h 5760969"/>
              <a:gd name="connsiteX174" fmla="*/ 2026933 w 7513243"/>
              <a:gd name="connsiteY174" fmla="*/ 3059626 h 5760969"/>
              <a:gd name="connsiteX175" fmla="*/ 2053788 w 7513243"/>
              <a:gd name="connsiteY175" fmla="*/ 3098819 h 5760969"/>
              <a:gd name="connsiteX176" fmla="*/ 2026933 w 7513243"/>
              <a:gd name="connsiteY176" fmla="*/ 3059626 h 5760969"/>
              <a:gd name="connsiteX177" fmla="*/ 2017267 w 7513243"/>
              <a:gd name="connsiteY177" fmla="*/ 3043498 h 5760969"/>
              <a:gd name="connsiteX178" fmla="*/ 2022661 w 7513243"/>
              <a:gd name="connsiteY178" fmla="*/ 3051643 h 5760969"/>
              <a:gd name="connsiteX179" fmla="*/ 2016558 w 7513243"/>
              <a:gd name="connsiteY179" fmla="*/ 3044172 h 5760969"/>
              <a:gd name="connsiteX180" fmla="*/ 1950031 w 7513243"/>
              <a:gd name="connsiteY180" fmla="*/ 2966246 h 5760969"/>
              <a:gd name="connsiteX181" fmla="*/ 1972265 w 7513243"/>
              <a:gd name="connsiteY181" fmla="*/ 2988218 h 5760969"/>
              <a:gd name="connsiteX182" fmla="*/ 1976189 w 7513243"/>
              <a:gd name="connsiteY182" fmla="*/ 3008898 h 5760969"/>
              <a:gd name="connsiteX183" fmla="*/ 1968951 w 7513243"/>
              <a:gd name="connsiteY183" fmla="*/ 2960750 h 5760969"/>
              <a:gd name="connsiteX184" fmla="*/ 2019591 w 7513243"/>
              <a:gd name="connsiteY184" fmla="*/ 3041293 h 5760969"/>
              <a:gd name="connsiteX185" fmla="*/ 2017267 w 7513243"/>
              <a:gd name="connsiteY185" fmla="*/ 3043498 h 5760969"/>
              <a:gd name="connsiteX186" fmla="*/ 1983905 w 7513243"/>
              <a:gd name="connsiteY186" fmla="*/ 2993123 h 5760969"/>
              <a:gd name="connsiteX187" fmla="*/ 1968951 w 7513243"/>
              <a:gd name="connsiteY187" fmla="*/ 2960750 h 5760969"/>
              <a:gd name="connsiteX188" fmla="*/ 1867636 w 7513243"/>
              <a:gd name="connsiteY188" fmla="*/ 2839902 h 5760969"/>
              <a:gd name="connsiteX189" fmla="*/ 1898515 w 7513243"/>
              <a:gd name="connsiteY189" fmla="*/ 2889152 h 5760969"/>
              <a:gd name="connsiteX190" fmla="*/ 1910392 w 7513243"/>
              <a:gd name="connsiteY190" fmla="*/ 2910083 h 5760969"/>
              <a:gd name="connsiteX191" fmla="*/ 1906085 w 7513243"/>
              <a:gd name="connsiteY191" fmla="*/ 2828917 h 5760969"/>
              <a:gd name="connsiteX192" fmla="*/ 1948736 w 7513243"/>
              <a:gd name="connsiteY192" fmla="*/ 2893566 h 5760969"/>
              <a:gd name="connsiteX193" fmla="*/ 1942274 w 7513243"/>
              <a:gd name="connsiteY193" fmla="*/ 2888496 h 5760969"/>
              <a:gd name="connsiteX194" fmla="*/ 1906085 w 7513243"/>
              <a:gd name="connsiteY194" fmla="*/ 2828917 h 5760969"/>
              <a:gd name="connsiteX195" fmla="*/ 1812706 w 7513243"/>
              <a:gd name="connsiteY195" fmla="*/ 2746525 h 5760969"/>
              <a:gd name="connsiteX196" fmla="*/ 1849914 w 7513243"/>
              <a:gd name="connsiteY196" fmla="*/ 2800261 h 5760969"/>
              <a:gd name="connsiteX197" fmla="*/ 1812706 w 7513243"/>
              <a:gd name="connsiteY197" fmla="*/ 2746525 h 5760969"/>
              <a:gd name="connsiteX198" fmla="*/ 1752283 w 7513243"/>
              <a:gd name="connsiteY198" fmla="*/ 2655629 h 5760969"/>
              <a:gd name="connsiteX199" fmla="*/ 1811422 w 7513243"/>
              <a:gd name="connsiteY199" fmla="*/ 2745277 h 5760969"/>
              <a:gd name="connsiteX200" fmla="*/ 1797280 w 7513243"/>
              <a:gd name="connsiteY200" fmla="*/ 2727845 h 5760969"/>
              <a:gd name="connsiteX201" fmla="*/ 1774634 w 7513243"/>
              <a:gd name="connsiteY201" fmla="*/ 2639057 h 5760969"/>
              <a:gd name="connsiteX202" fmla="*/ 1777125 w 7513243"/>
              <a:gd name="connsiteY202" fmla="*/ 2642793 h 5760969"/>
              <a:gd name="connsiteX203" fmla="*/ 1777125 w 7513243"/>
              <a:gd name="connsiteY203" fmla="*/ 2644038 h 5760969"/>
              <a:gd name="connsiteX204" fmla="*/ 1774634 w 7513243"/>
              <a:gd name="connsiteY204" fmla="*/ 2639057 h 5760969"/>
              <a:gd name="connsiteX205" fmla="*/ 1774253 w 7513243"/>
              <a:gd name="connsiteY205" fmla="*/ 2631168 h 5760969"/>
              <a:gd name="connsiteX206" fmla="*/ 1792105 w 7513243"/>
              <a:gd name="connsiteY206" fmla="*/ 2655051 h 5760969"/>
              <a:gd name="connsiteX207" fmla="*/ 1774253 w 7513243"/>
              <a:gd name="connsiteY207" fmla="*/ 2631168 h 5760969"/>
              <a:gd name="connsiteX208" fmla="*/ 1752281 w 7513243"/>
              <a:gd name="connsiteY208" fmla="*/ 2598211 h 5760969"/>
              <a:gd name="connsiteX209" fmla="*/ 1778373 w 7513243"/>
              <a:gd name="connsiteY209" fmla="*/ 2635424 h 5760969"/>
              <a:gd name="connsiteX210" fmla="*/ 1752281 w 7513243"/>
              <a:gd name="connsiteY210" fmla="*/ 2598211 h 5760969"/>
              <a:gd name="connsiteX211" fmla="*/ 1724819 w 7513243"/>
              <a:gd name="connsiteY211" fmla="*/ 2554265 h 5760969"/>
              <a:gd name="connsiteX212" fmla="*/ 1753823 w 7513243"/>
              <a:gd name="connsiteY212" fmla="*/ 2594831 h 5760969"/>
              <a:gd name="connsiteX213" fmla="*/ 1756459 w 7513243"/>
              <a:gd name="connsiteY213" fmla="*/ 2602437 h 5760969"/>
              <a:gd name="connsiteX214" fmla="*/ 1724819 w 7513243"/>
              <a:gd name="connsiteY214" fmla="*/ 2554265 h 5760969"/>
              <a:gd name="connsiteX215" fmla="*/ 1660543 w 7513243"/>
              <a:gd name="connsiteY215" fmla="*/ 2460243 h 5760969"/>
              <a:gd name="connsiteX216" fmla="*/ 1707411 w 7513243"/>
              <a:gd name="connsiteY216" fmla="*/ 2522361 h 5760969"/>
              <a:gd name="connsiteX217" fmla="*/ 1687058 w 7513243"/>
              <a:gd name="connsiteY217" fmla="*/ 2501443 h 5760969"/>
              <a:gd name="connsiteX218" fmla="*/ 1660543 w 7513243"/>
              <a:gd name="connsiteY218" fmla="*/ 2460243 h 5760969"/>
              <a:gd name="connsiteX219" fmla="*/ 1569150 w 7513243"/>
              <a:gd name="connsiteY219" fmla="*/ 2328946 h 5760969"/>
              <a:gd name="connsiteX220" fmla="*/ 1600284 w 7513243"/>
              <a:gd name="connsiteY220" fmla="*/ 2378763 h 5760969"/>
              <a:gd name="connsiteX221" fmla="*/ 1605266 w 7513243"/>
              <a:gd name="connsiteY221" fmla="*/ 2382499 h 5760969"/>
              <a:gd name="connsiteX222" fmla="*/ 1569150 w 7513243"/>
              <a:gd name="connsiteY222" fmla="*/ 2328946 h 5760969"/>
              <a:gd name="connsiteX223" fmla="*/ 1519959 w 7513243"/>
              <a:gd name="connsiteY223" fmla="*/ 2247059 h 5760969"/>
              <a:gd name="connsiteX224" fmla="*/ 1522800 w 7513243"/>
              <a:gd name="connsiteY224" fmla="*/ 2251807 h 5760969"/>
              <a:gd name="connsiteX225" fmla="*/ 1527808 w 7513243"/>
              <a:gd name="connsiteY225" fmla="*/ 2259980 h 5760969"/>
              <a:gd name="connsiteX226" fmla="*/ 1539262 w 7513243"/>
              <a:gd name="connsiteY226" fmla="*/ 2279129 h 5760969"/>
              <a:gd name="connsiteX227" fmla="*/ 1538016 w 7513243"/>
              <a:gd name="connsiteY227" fmla="*/ 2276638 h 5760969"/>
              <a:gd name="connsiteX228" fmla="*/ 1527808 w 7513243"/>
              <a:gd name="connsiteY228" fmla="*/ 2259980 h 5760969"/>
              <a:gd name="connsiteX229" fmla="*/ 1526458 w 7513243"/>
              <a:gd name="connsiteY229" fmla="*/ 2257723 h 5760969"/>
              <a:gd name="connsiteX230" fmla="*/ 1519959 w 7513243"/>
              <a:gd name="connsiteY230" fmla="*/ 2247059 h 5760969"/>
              <a:gd name="connsiteX231" fmla="*/ 1387492 w 7513243"/>
              <a:gd name="connsiteY231" fmla="*/ 2103837 h 5760969"/>
              <a:gd name="connsiteX232" fmla="*/ 1404970 w 7513243"/>
              <a:gd name="connsiteY232" fmla="*/ 2141008 h 5760969"/>
              <a:gd name="connsiteX233" fmla="*/ 1378753 w 7513243"/>
              <a:gd name="connsiteY233" fmla="*/ 2106400 h 5760969"/>
              <a:gd name="connsiteX234" fmla="*/ 6188509 w 7513243"/>
              <a:gd name="connsiteY234" fmla="*/ 2051979 h 5760969"/>
              <a:gd name="connsiteX235" fmla="*/ 6179465 w 7513243"/>
              <a:gd name="connsiteY235" fmla="*/ 2066161 h 5760969"/>
              <a:gd name="connsiteX236" fmla="*/ 6184815 w 7513243"/>
              <a:gd name="connsiteY236" fmla="*/ 2057525 h 5760969"/>
              <a:gd name="connsiteX237" fmla="*/ 6198145 w 7513243"/>
              <a:gd name="connsiteY237" fmla="*/ 2037516 h 5760969"/>
              <a:gd name="connsiteX238" fmla="*/ 6188509 w 7513243"/>
              <a:gd name="connsiteY238" fmla="*/ 2051979 h 5760969"/>
              <a:gd name="connsiteX239" fmla="*/ 6192150 w 7513243"/>
              <a:gd name="connsiteY239" fmla="*/ 2046271 h 5760969"/>
              <a:gd name="connsiteX240" fmla="*/ 6159539 w 7513243"/>
              <a:gd name="connsiteY240" fmla="*/ 2008871 h 5760969"/>
              <a:gd name="connsiteX241" fmla="*/ 6145840 w 7513243"/>
              <a:gd name="connsiteY241" fmla="*/ 2027553 h 5760969"/>
              <a:gd name="connsiteX242" fmla="*/ 6159539 w 7513243"/>
              <a:gd name="connsiteY242" fmla="*/ 2008871 h 5760969"/>
              <a:gd name="connsiteX243" fmla="*/ 1217673 w 7513243"/>
              <a:gd name="connsiteY243" fmla="*/ 1863787 h 5760969"/>
              <a:gd name="connsiteX244" fmla="*/ 1218542 w 7513243"/>
              <a:gd name="connsiteY244" fmla="*/ 1864088 h 5760969"/>
              <a:gd name="connsiteX245" fmla="*/ 1256688 w 7513243"/>
              <a:gd name="connsiteY245" fmla="*/ 1915974 h 5760969"/>
              <a:gd name="connsiteX246" fmla="*/ 1243260 w 7513243"/>
              <a:gd name="connsiteY246" fmla="*/ 1905973 h 5760969"/>
              <a:gd name="connsiteX247" fmla="*/ 1217673 w 7513243"/>
              <a:gd name="connsiteY247" fmla="*/ 1863787 h 5760969"/>
              <a:gd name="connsiteX248" fmla="*/ 1215931 w 7513243"/>
              <a:gd name="connsiteY248" fmla="*/ 1819046 h 5760969"/>
              <a:gd name="connsiteX249" fmla="*/ 1266924 w 7513243"/>
              <a:gd name="connsiteY249" fmla="*/ 1897638 h 5760969"/>
              <a:gd name="connsiteX250" fmla="*/ 1239562 w 7513243"/>
              <a:gd name="connsiteY250" fmla="*/ 1863412 h 5760969"/>
              <a:gd name="connsiteX251" fmla="*/ 1215931 w 7513243"/>
              <a:gd name="connsiteY251" fmla="*/ 1819046 h 5760969"/>
              <a:gd name="connsiteX252" fmla="*/ 6381699 w 7513243"/>
              <a:gd name="connsiteY252" fmla="*/ 1735804 h 5760969"/>
              <a:gd name="connsiteX253" fmla="*/ 6376817 w 7513243"/>
              <a:gd name="connsiteY253" fmla="*/ 1742212 h 5760969"/>
              <a:gd name="connsiteX254" fmla="*/ 6381699 w 7513243"/>
              <a:gd name="connsiteY254" fmla="*/ 1735804 h 5760969"/>
              <a:gd name="connsiteX255" fmla="*/ 1137061 w 7513243"/>
              <a:gd name="connsiteY255" fmla="*/ 1642422 h 5760969"/>
              <a:gd name="connsiteX256" fmla="*/ 1196277 w 7513243"/>
              <a:gd name="connsiteY256" fmla="*/ 1740075 h 5760969"/>
              <a:gd name="connsiteX257" fmla="*/ 1137061 w 7513243"/>
              <a:gd name="connsiteY257" fmla="*/ 1642422 h 5760969"/>
              <a:gd name="connsiteX258" fmla="*/ 1065654 w 7513243"/>
              <a:gd name="connsiteY258" fmla="*/ 1532557 h 5760969"/>
              <a:gd name="connsiteX259" fmla="*/ 1135852 w 7513243"/>
              <a:gd name="connsiteY259" fmla="*/ 1641197 h 5760969"/>
              <a:gd name="connsiteX260" fmla="*/ 1077757 w 7513243"/>
              <a:gd name="connsiteY260" fmla="*/ 1553308 h 5760969"/>
              <a:gd name="connsiteX261" fmla="*/ 1065654 w 7513243"/>
              <a:gd name="connsiteY261" fmla="*/ 1532557 h 5760969"/>
              <a:gd name="connsiteX262" fmla="*/ 6682589 w 7513243"/>
              <a:gd name="connsiteY262" fmla="*/ 1302715 h 5760969"/>
              <a:gd name="connsiteX263" fmla="*/ 6636083 w 7513243"/>
              <a:gd name="connsiteY263" fmla="*/ 1372984 h 5760969"/>
              <a:gd name="connsiteX264" fmla="*/ 6636081 w 7513243"/>
              <a:gd name="connsiteY264" fmla="*/ 1372987 h 5760969"/>
              <a:gd name="connsiteX265" fmla="*/ 7444470 w 7513243"/>
              <a:gd name="connsiteY265" fmla="*/ 125099 h 5760969"/>
              <a:gd name="connsiteX266" fmla="*/ 7443503 w 7513243"/>
              <a:gd name="connsiteY266" fmla="*/ 127033 h 5760969"/>
              <a:gd name="connsiteX267" fmla="*/ 7417350 w 7513243"/>
              <a:gd name="connsiteY267" fmla="*/ 170623 h 5760969"/>
              <a:gd name="connsiteX268" fmla="*/ 7432295 w 7513243"/>
              <a:gd name="connsiteY268" fmla="*/ 144469 h 5760969"/>
              <a:gd name="connsiteX269" fmla="*/ 429649 w 7513243"/>
              <a:gd name="connsiteY269" fmla="*/ 75971 h 5760969"/>
              <a:gd name="connsiteX270" fmla="*/ 375674 w 7513243"/>
              <a:gd name="connsiteY270" fmla="*/ 76904 h 5760969"/>
              <a:gd name="connsiteX271" fmla="*/ 432914 w 7513243"/>
              <a:gd name="connsiteY271" fmla="*/ 76904 h 5760969"/>
              <a:gd name="connsiteX272" fmla="*/ 2939044 w 7513243"/>
              <a:gd name="connsiteY272" fmla="*/ 35339 h 5760969"/>
              <a:gd name="connsiteX273" fmla="*/ 2904174 w 7513243"/>
              <a:gd name="connsiteY273" fmla="*/ 36117 h 5760969"/>
              <a:gd name="connsiteX274" fmla="*/ 2985122 w 7513243"/>
              <a:gd name="connsiteY274" fmla="*/ 37363 h 5760969"/>
              <a:gd name="connsiteX275" fmla="*/ 2939044 w 7513243"/>
              <a:gd name="connsiteY275" fmla="*/ 35339 h 5760969"/>
              <a:gd name="connsiteX276" fmla="*/ 2013743 w 7513243"/>
              <a:gd name="connsiteY276" fmla="*/ 32381 h 5760969"/>
              <a:gd name="connsiteX277" fmla="*/ 2020031 w 7513243"/>
              <a:gd name="connsiteY277" fmla="*/ 32450 h 5760969"/>
              <a:gd name="connsiteX278" fmla="*/ 2018997 w 7513243"/>
              <a:gd name="connsiteY278" fmla="*/ 32485 h 5760969"/>
              <a:gd name="connsiteX279" fmla="*/ 2059821 w 7513243"/>
              <a:gd name="connsiteY279" fmla="*/ 31135 h 5760969"/>
              <a:gd name="connsiteX280" fmla="*/ 2041919 w 7513243"/>
              <a:gd name="connsiteY280" fmla="*/ 32692 h 5760969"/>
              <a:gd name="connsiteX281" fmla="*/ 2020031 w 7513243"/>
              <a:gd name="connsiteY281" fmla="*/ 32450 h 5760969"/>
              <a:gd name="connsiteX282" fmla="*/ 3131036 w 7513243"/>
              <a:gd name="connsiteY282" fmla="*/ 27464 h 5760969"/>
              <a:gd name="connsiteX283" fmla="*/ 3142022 w 7513243"/>
              <a:gd name="connsiteY283" fmla="*/ 31584 h 5760969"/>
              <a:gd name="connsiteX284" fmla="*/ 3131036 w 7513243"/>
              <a:gd name="connsiteY284" fmla="*/ 27464 h 5760969"/>
              <a:gd name="connsiteX285" fmla="*/ 3136528 w 7513243"/>
              <a:gd name="connsiteY285" fmla="*/ 21974 h 5760969"/>
              <a:gd name="connsiteX286" fmla="*/ 3206687 w 7513243"/>
              <a:gd name="connsiteY286" fmla="*/ 26092 h 5760969"/>
              <a:gd name="connsiteX287" fmla="*/ 372353 w 7513243"/>
              <a:gd name="connsiteY287" fmla="*/ 21974 h 5760969"/>
              <a:gd name="connsiteX288" fmla="*/ 340571 w 7513243"/>
              <a:gd name="connsiteY288" fmla="*/ 26092 h 5760969"/>
              <a:gd name="connsiteX289" fmla="*/ 372353 w 7513243"/>
              <a:gd name="connsiteY289" fmla="*/ 21974 h 5760969"/>
              <a:gd name="connsiteX290" fmla="*/ 4958003 w 7513243"/>
              <a:gd name="connsiteY290" fmla="*/ 18370 h 5760969"/>
              <a:gd name="connsiteX291" fmla="*/ 4883048 w 7513243"/>
              <a:gd name="connsiteY291" fmla="*/ 21172 h 5760969"/>
              <a:gd name="connsiteX292" fmla="*/ 4977695 w 7513243"/>
              <a:gd name="connsiteY292" fmla="*/ 19927 h 5760969"/>
              <a:gd name="connsiteX293" fmla="*/ 4958003 w 7513243"/>
              <a:gd name="connsiteY293" fmla="*/ 18370 h 5760969"/>
              <a:gd name="connsiteX294" fmla="*/ 5278817 w 7513243"/>
              <a:gd name="connsiteY294" fmla="*/ 16478 h 5760969"/>
              <a:gd name="connsiteX295" fmla="*/ 5273324 w 7513243"/>
              <a:gd name="connsiteY295" fmla="*/ 20140 h 5760969"/>
              <a:gd name="connsiteX296" fmla="*/ 1382985 w 7513243"/>
              <a:gd name="connsiteY296" fmla="*/ 16478 h 5760969"/>
              <a:gd name="connsiteX297" fmla="*/ 1299600 w 7513243"/>
              <a:gd name="connsiteY297" fmla="*/ 37229 h 5760969"/>
              <a:gd name="connsiteX298" fmla="*/ 1257907 w 7513243"/>
              <a:gd name="connsiteY298" fmla="*/ 21360 h 5760969"/>
              <a:gd name="connsiteX299" fmla="*/ 1382985 w 7513243"/>
              <a:gd name="connsiteY299" fmla="*/ 16478 h 5760969"/>
              <a:gd name="connsiteX300" fmla="*/ 408240 w 7513243"/>
              <a:gd name="connsiteY300" fmla="*/ 13375 h 5760969"/>
              <a:gd name="connsiteX301" fmla="*/ 441148 w 7513243"/>
              <a:gd name="connsiteY301" fmla="*/ 13983 h 5760969"/>
              <a:gd name="connsiteX302" fmla="*/ 371139 w 7513243"/>
              <a:gd name="connsiteY302" fmla="*/ 20975 h 5760969"/>
              <a:gd name="connsiteX303" fmla="*/ 316132 w 7513243"/>
              <a:gd name="connsiteY303" fmla="*/ 16980 h 5760969"/>
              <a:gd name="connsiteX304" fmla="*/ 408240 w 7513243"/>
              <a:gd name="connsiteY304" fmla="*/ 13375 h 5760969"/>
              <a:gd name="connsiteX305" fmla="*/ 5619386 w 7513243"/>
              <a:gd name="connsiteY305" fmla="*/ 10987 h 5760969"/>
              <a:gd name="connsiteX306" fmla="*/ 5636525 w 7513243"/>
              <a:gd name="connsiteY306" fmla="*/ 10987 h 5760969"/>
              <a:gd name="connsiteX307" fmla="*/ 5651027 w 7513243"/>
              <a:gd name="connsiteY307" fmla="*/ 20404 h 5760969"/>
              <a:gd name="connsiteX308" fmla="*/ 7046379 w 7513243"/>
              <a:gd name="connsiteY308" fmla="*/ 5491 h 5760969"/>
              <a:gd name="connsiteX309" fmla="*/ 7005630 w 7513243"/>
              <a:gd name="connsiteY309" fmla="*/ 9886 h 5760969"/>
              <a:gd name="connsiteX310" fmla="*/ 7046379 w 7513243"/>
              <a:gd name="connsiteY310" fmla="*/ 5491 h 5760969"/>
              <a:gd name="connsiteX311" fmla="*/ 4690502 w 7513243"/>
              <a:gd name="connsiteY311" fmla="*/ 5491 h 5760969"/>
              <a:gd name="connsiteX312" fmla="*/ 4744761 w 7513243"/>
              <a:gd name="connsiteY312" fmla="*/ 9611 h 5760969"/>
              <a:gd name="connsiteX313" fmla="*/ 4685569 w 7513243"/>
              <a:gd name="connsiteY313" fmla="*/ 6864 h 5760969"/>
              <a:gd name="connsiteX314" fmla="*/ 6433201 w 7513243"/>
              <a:gd name="connsiteY314" fmla="*/ 2 h 5760969"/>
              <a:gd name="connsiteX315" fmla="*/ 6327991 w 7513243"/>
              <a:gd name="connsiteY315" fmla="*/ 1223 h 5760969"/>
              <a:gd name="connsiteX316" fmla="*/ 6433201 w 7513243"/>
              <a:gd name="connsiteY316" fmla="*/ 2 h 5760969"/>
              <a:gd name="connsiteX317" fmla="*/ 6195655 w 7513243"/>
              <a:gd name="connsiteY317" fmla="*/ 0 h 5760969"/>
              <a:gd name="connsiteX318" fmla="*/ 6097271 w 7513243"/>
              <a:gd name="connsiteY318" fmla="*/ 12454 h 5760969"/>
              <a:gd name="connsiteX319" fmla="*/ 6184446 w 7513243"/>
              <a:gd name="connsiteY319" fmla="*/ 17436 h 5760969"/>
              <a:gd name="connsiteX320" fmla="*/ 6081081 w 7513243"/>
              <a:gd name="connsiteY320" fmla="*/ 18681 h 5760969"/>
              <a:gd name="connsiteX321" fmla="*/ 6365023 w 7513243"/>
              <a:gd name="connsiteY321" fmla="*/ 12454 h 5760969"/>
              <a:gd name="connsiteX322" fmla="*/ 6454689 w 7513243"/>
              <a:gd name="connsiteY322" fmla="*/ 22417 h 5760969"/>
              <a:gd name="connsiteX323" fmla="*/ 6528165 w 7513243"/>
              <a:gd name="connsiteY323" fmla="*/ 7472 h 5760969"/>
              <a:gd name="connsiteX324" fmla="*/ 6604131 w 7513243"/>
              <a:gd name="connsiteY324" fmla="*/ 16190 h 5760969"/>
              <a:gd name="connsiteX325" fmla="*/ 6952831 w 7513243"/>
              <a:gd name="connsiteY325" fmla="*/ 16190 h 5760969"/>
              <a:gd name="connsiteX326" fmla="*/ 6997665 w 7513243"/>
              <a:gd name="connsiteY326" fmla="*/ 13699 h 5760969"/>
              <a:gd name="connsiteX327" fmla="*/ 6998290 w 7513243"/>
              <a:gd name="connsiteY327" fmla="*/ 13692 h 5760969"/>
              <a:gd name="connsiteX328" fmla="*/ 7007757 w 7513243"/>
              <a:gd name="connsiteY328" fmla="*/ 10989 h 5760969"/>
              <a:gd name="connsiteX329" fmla="*/ 7002438 w 7513243"/>
              <a:gd name="connsiteY329" fmla="*/ 13647 h 5760969"/>
              <a:gd name="connsiteX330" fmla="*/ 7181355 w 7513243"/>
              <a:gd name="connsiteY330" fmla="*/ 11676 h 5760969"/>
              <a:gd name="connsiteX331" fmla="*/ 7342629 w 7513243"/>
              <a:gd name="connsiteY331" fmla="*/ 8718 h 5760969"/>
              <a:gd name="connsiteX332" fmla="*/ 7341383 w 7513243"/>
              <a:gd name="connsiteY332" fmla="*/ 9963 h 5760969"/>
              <a:gd name="connsiteX333" fmla="*/ 7350101 w 7513243"/>
              <a:gd name="connsiteY333" fmla="*/ 11209 h 5760969"/>
              <a:gd name="connsiteX334" fmla="*/ 7355082 w 7513243"/>
              <a:gd name="connsiteY334" fmla="*/ 11209 h 5760969"/>
              <a:gd name="connsiteX335" fmla="*/ 7358819 w 7513243"/>
              <a:gd name="connsiteY335" fmla="*/ 11209 h 5760969"/>
              <a:gd name="connsiteX336" fmla="*/ 7362555 w 7513243"/>
              <a:gd name="connsiteY336" fmla="*/ 12454 h 5760969"/>
              <a:gd name="connsiteX337" fmla="*/ 7436031 w 7513243"/>
              <a:gd name="connsiteY337" fmla="*/ 16190 h 5760969"/>
              <a:gd name="connsiteX338" fmla="*/ 7513243 w 7513243"/>
              <a:gd name="connsiteY338" fmla="*/ 14945 h 5760969"/>
              <a:gd name="connsiteX339" fmla="*/ 7459693 w 7513243"/>
              <a:gd name="connsiteY339" fmla="*/ 100879 h 5760969"/>
              <a:gd name="connsiteX340" fmla="*/ 7444470 w 7513243"/>
              <a:gd name="connsiteY340" fmla="*/ 125099 h 5760969"/>
              <a:gd name="connsiteX341" fmla="*/ 7459693 w 7513243"/>
              <a:gd name="connsiteY341" fmla="*/ 94652 h 5760969"/>
              <a:gd name="connsiteX342" fmla="*/ 7467165 w 7513243"/>
              <a:gd name="connsiteY342" fmla="*/ 70989 h 5760969"/>
              <a:gd name="connsiteX343" fmla="*/ 7439767 w 7513243"/>
              <a:gd name="connsiteY343" fmla="*/ 114579 h 5760969"/>
              <a:gd name="connsiteX344" fmla="*/ 7419841 w 7513243"/>
              <a:gd name="connsiteY344" fmla="*/ 146960 h 5760969"/>
              <a:gd name="connsiteX345" fmla="*/ 7394933 w 7513243"/>
              <a:gd name="connsiteY345" fmla="*/ 189304 h 5760969"/>
              <a:gd name="connsiteX346" fmla="*/ 7398669 w 7513243"/>
              <a:gd name="connsiteY346" fmla="*/ 173114 h 5760969"/>
              <a:gd name="connsiteX347" fmla="*/ 7311495 w 7513243"/>
              <a:gd name="connsiteY347" fmla="*/ 322565 h 5760969"/>
              <a:gd name="connsiteX348" fmla="*/ 7338893 w 7513243"/>
              <a:gd name="connsiteY348" fmla="*/ 283957 h 5760969"/>
              <a:gd name="connsiteX349" fmla="*/ 7230547 w 7513243"/>
              <a:gd name="connsiteY349" fmla="*/ 450844 h 5760969"/>
              <a:gd name="connsiteX350" fmla="*/ 7243000 w 7513243"/>
              <a:gd name="connsiteY350" fmla="*/ 420954 h 5760969"/>
              <a:gd name="connsiteX351" fmla="*/ 7299041 w 7513243"/>
              <a:gd name="connsiteY351" fmla="*/ 328792 h 5760969"/>
              <a:gd name="connsiteX352" fmla="*/ 7247981 w 7513243"/>
              <a:gd name="connsiteY352" fmla="*/ 398536 h 5760969"/>
              <a:gd name="connsiteX353" fmla="*/ 7205639 w 7513243"/>
              <a:gd name="connsiteY353" fmla="*/ 485716 h 5760969"/>
              <a:gd name="connsiteX354" fmla="*/ 7087331 w 7513243"/>
              <a:gd name="connsiteY354" fmla="*/ 673775 h 5760969"/>
              <a:gd name="connsiteX355" fmla="*/ 7089821 w 7513243"/>
              <a:gd name="connsiteY355" fmla="*/ 653848 h 5760969"/>
              <a:gd name="connsiteX356" fmla="*/ 7043743 w 7513243"/>
              <a:gd name="connsiteY356" fmla="*/ 728574 h 5760969"/>
              <a:gd name="connsiteX357" fmla="*/ 7076122 w 7513243"/>
              <a:gd name="connsiteY357" fmla="*/ 665057 h 5760969"/>
              <a:gd name="connsiteX358" fmla="*/ 6962795 w 7513243"/>
              <a:gd name="connsiteY358" fmla="*/ 854362 h 5760969"/>
              <a:gd name="connsiteX359" fmla="*/ 6957813 w 7513243"/>
              <a:gd name="connsiteY359" fmla="*/ 850625 h 5760969"/>
              <a:gd name="connsiteX360" fmla="*/ 6878110 w 7513243"/>
              <a:gd name="connsiteY360" fmla="*/ 983886 h 5760969"/>
              <a:gd name="connsiteX361" fmla="*/ 6861921 w 7513243"/>
              <a:gd name="connsiteY361" fmla="*/ 1027476 h 5760969"/>
              <a:gd name="connsiteX362" fmla="*/ 6780973 w 7513243"/>
              <a:gd name="connsiteY362" fmla="*/ 1142055 h 5760969"/>
              <a:gd name="connsiteX363" fmla="*/ 6825805 w 7513243"/>
              <a:gd name="connsiteY363" fmla="*/ 1082275 h 5760969"/>
              <a:gd name="connsiteX364" fmla="*/ 6609113 w 7513243"/>
              <a:gd name="connsiteY364" fmla="*/ 1394876 h 5760969"/>
              <a:gd name="connsiteX365" fmla="*/ 6628255 w 7513243"/>
              <a:gd name="connsiteY365" fmla="*/ 1382775 h 5760969"/>
              <a:gd name="connsiteX366" fmla="*/ 6636081 w 7513243"/>
              <a:gd name="connsiteY366" fmla="*/ 1372987 h 5760969"/>
              <a:gd name="connsiteX367" fmla="*/ 6610981 w 7513243"/>
              <a:gd name="connsiteY367" fmla="*/ 1410911 h 5760969"/>
              <a:gd name="connsiteX368" fmla="*/ 6539373 w 7513243"/>
              <a:gd name="connsiteY368" fmla="*/ 1521910 h 5760969"/>
              <a:gd name="connsiteX369" fmla="*/ 6564280 w 7513243"/>
              <a:gd name="connsiteY369" fmla="*/ 1468357 h 5760969"/>
              <a:gd name="connsiteX370" fmla="*/ 6520693 w 7513243"/>
              <a:gd name="connsiteY370" fmla="*/ 1543082 h 5760969"/>
              <a:gd name="connsiteX371" fmla="*/ 6519447 w 7513243"/>
              <a:gd name="connsiteY371" fmla="*/ 1533119 h 5760969"/>
              <a:gd name="connsiteX372" fmla="*/ 6377477 w 7513243"/>
              <a:gd name="connsiteY372" fmla="*/ 1769750 h 5760969"/>
              <a:gd name="connsiteX373" fmla="*/ 6305245 w 7513243"/>
              <a:gd name="connsiteY373" fmla="*/ 1874365 h 5760969"/>
              <a:gd name="connsiteX374" fmla="*/ 6447217 w 7513243"/>
              <a:gd name="connsiteY374" fmla="*/ 1636489 h 5760969"/>
              <a:gd name="connsiteX375" fmla="*/ 6379967 w 7513243"/>
              <a:gd name="connsiteY375" fmla="*/ 1739859 h 5760969"/>
              <a:gd name="connsiteX376" fmla="*/ 6418573 w 7513243"/>
              <a:gd name="connsiteY376" fmla="*/ 1667625 h 5760969"/>
              <a:gd name="connsiteX377" fmla="*/ 6259167 w 7513243"/>
              <a:gd name="connsiteY377" fmla="*/ 1930409 h 5760969"/>
              <a:gd name="connsiteX378" fmla="*/ 6338871 w 7513243"/>
              <a:gd name="connsiteY378" fmla="*/ 1802131 h 5760969"/>
              <a:gd name="connsiteX379" fmla="*/ 6287811 w 7513243"/>
              <a:gd name="connsiteY379" fmla="*/ 1900519 h 5760969"/>
              <a:gd name="connsiteX380" fmla="*/ 6229902 w 7513243"/>
              <a:gd name="connsiteY380" fmla="*/ 1987076 h 5760969"/>
              <a:gd name="connsiteX381" fmla="*/ 6192150 w 7513243"/>
              <a:gd name="connsiteY381" fmla="*/ 2046271 h 5760969"/>
              <a:gd name="connsiteX382" fmla="*/ 6188338 w 7513243"/>
              <a:gd name="connsiteY382" fmla="*/ 2051838 h 5760969"/>
              <a:gd name="connsiteX383" fmla="*/ 6184815 w 7513243"/>
              <a:gd name="connsiteY383" fmla="*/ 2057525 h 5760969"/>
              <a:gd name="connsiteX384" fmla="*/ 6166819 w 7513243"/>
              <a:gd name="connsiteY384" fmla="*/ 2084538 h 5760969"/>
              <a:gd name="connsiteX385" fmla="*/ 6033758 w 7513243"/>
              <a:gd name="connsiteY385" fmla="*/ 2260447 h 5760969"/>
              <a:gd name="connsiteX386" fmla="*/ 5962773 w 7513243"/>
              <a:gd name="connsiteY386" fmla="*/ 2384990 h 5760969"/>
              <a:gd name="connsiteX387" fmla="*/ 6038739 w 7513243"/>
              <a:gd name="connsiteY387" fmla="*/ 2285356 h 5760969"/>
              <a:gd name="connsiteX388" fmla="*/ 5819557 w 7513243"/>
              <a:gd name="connsiteY388" fmla="*/ 2619130 h 5760969"/>
              <a:gd name="connsiteX389" fmla="*/ 5823293 w 7513243"/>
              <a:gd name="connsiteY389" fmla="*/ 2589240 h 5760969"/>
              <a:gd name="connsiteX390" fmla="*/ 5751061 w 7513243"/>
              <a:gd name="connsiteY390" fmla="*/ 2716273 h 5760969"/>
              <a:gd name="connsiteX391" fmla="*/ 5731136 w 7513243"/>
              <a:gd name="connsiteY391" fmla="*/ 2737445 h 5760969"/>
              <a:gd name="connsiteX392" fmla="*/ 5622789 w 7513243"/>
              <a:gd name="connsiteY392" fmla="*/ 2934222 h 5760969"/>
              <a:gd name="connsiteX393" fmla="*/ 5599128 w 7513243"/>
              <a:gd name="connsiteY393" fmla="*/ 2952904 h 5760969"/>
              <a:gd name="connsiteX394" fmla="*/ 5523161 w 7513243"/>
              <a:gd name="connsiteY394" fmla="*/ 3077446 h 5760969"/>
              <a:gd name="connsiteX395" fmla="*/ 5526897 w 7513243"/>
              <a:gd name="connsiteY395" fmla="*/ 3069974 h 5760969"/>
              <a:gd name="connsiteX396" fmla="*/ 5341339 w 7513243"/>
              <a:gd name="connsiteY396" fmla="*/ 3355176 h 5760969"/>
              <a:gd name="connsiteX397" fmla="*/ 5353793 w 7513243"/>
              <a:gd name="connsiteY397" fmla="*/ 3342722 h 5760969"/>
              <a:gd name="connsiteX398" fmla="*/ 4941579 w 7513243"/>
              <a:gd name="connsiteY398" fmla="*/ 3995325 h 5760969"/>
              <a:gd name="connsiteX399" fmla="*/ 4988903 w 7513243"/>
              <a:gd name="connsiteY399" fmla="*/ 3924336 h 5760969"/>
              <a:gd name="connsiteX400" fmla="*/ 4859386 w 7513243"/>
              <a:gd name="connsiteY400" fmla="*/ 4126095 h 5760969"/>
              <a:gd name="connsiteX401" fmla="*/ 4888029 w 7513243"/>
              <a:gd name="connsiteY401" fmla="*/ 4077523 h 5760969"/>
              <a:gd name="connsiteX402" fmla="*/ 4833233 w 7513243"/>
              <a:gd name="connsiteY402" fmla="*/ 4148512 h 5760969"/>
              <a:gd name="connsiteX403" fmla="*/ 4824516 w 7513243"/>
              <a:gd name="connsiteY403" fmla="*/ 4170930 h 5760969"/>
              <a:gd name="connsiteX404" fmla="*/ 4808326 w 7513243"/>
              <a:gd name="connsiteY404" fmla="*/ 4187121 h 5760969"/>
              <a:gd name="connsiteX405" fmla="*/ 4780928 w 7513243"/>
              <a:gd name="connsiteY405" fmla="*/ 4244410 h 5760969"/>
              <a:gd name="connsiteX406" fmla="*/ 4520648 w 7513243"/>
              <a:gd name="connsiteY406" fmla="*/ 4623020 h 5760969"/>
              <a:gd name="connsiteX407" fmla="*/ 4584162 w 7513243"/>
              <a:gd name="connsiteY407" fmla="*/ 4543312 h 5760969"/>
              <a:gd name="connsiteX408" fmla="*/ 4528121 w 7513243"/>
              <a:gd name="connsiteY408" fmla="*/ 4621774 h 5760969"/>
              <a:gd name="connsiteX409" fmla="*/ 4544310 w 7513243"/>
              <a:gd name="connsiteY409" fmla="*/ 4608074 h 5760969"/>
              <a:gd name="connsiteX410" fmla="*/ 4206818 w 7513243"/>
              <a:gd name="connsiteY410" fmla="*/ 5117454 h 5760969"/>
              <a:gd name="connsiteX411" fmla="*/ 4211800 w 7513243"/>
              <a:gd name="connsiteY411" fmla="*/ 5108736 h 5760969"/>
              <a:gd name="connsiteX412" fmla="*/ 4123379 w 7513243"/>
              <a:gd name="connsiteY412" fmla="*/ 5253205 h 5760969"/>
              <a:gd name="connsiteX413" fmla="*/ 4123379 w 7513243"/>
              <a:gd name="connsiteY413" fmla="*/ 5240750 h 5760969"/>
              <a:gd name="connsiteX414" fmla="*/ 3910423 w 7513243"/>
              <a:gd name="connsiteY414" fmla="*/ 5569543 h 5760969"/>
              <a:gd name="connsiteX415" fmla="*/ 3828230 w 7513243"/>
              <a:gd name="connsiteY415" fmla="*/ 5636796 h 5760969"/>
              <a:gd name="connsiteX416" fmla="*/ 3795850 w 7513243"/>
              <a:gd name="connsiteY416" fmla="*/ 5689104 h 5760969"/>
              <a:gd name="connsiteX417" fmla="*/ 3911668 w 7513243"/>
              <a:gd name="connsiteY417" fmla="*/ 5493572 h 5760969"/>
              <a:gd name="connsiteX418" fmla="*/ 4023751 w 7513243"/>
              <a:gd name="connsiteY418" fmla="*/ 5335403 h 5760969"/>
              <a:gd name="connsiteX419" fmla="*/ 4013788 w 7513243"/>
              <a:gd name="connsiteY419" fmla="*/ 5335403 h 5760969"/>
              <a:gd name="connsiteX420" fmla="*/ 4023751 w 7513243"/>
              <a:gd name="connsiteY420" fmla="*/ 5309249 h 5760969"/>
              <a:gd name="connsiteX421" fmla="*/ 4789646 w 7513243"/>
              <a:gd name="connsiteY421" fmla="*/ 4142286 h 5760969"/>
              <a:gd name="connsiteX422" fmla="*/ 4785910 w 7513243"/>
              <a:gd name="connsiteY422" fmla="*/ 4138549 h 5760969"/>
              <a:gd name="connsiteX423" fmla="*/ 4849423 w 7513243"/>
              <a:gd name="connsiteY423" fmla="*/ 4028952 h 5760969"/>
              <a:gd name="connsiteX424" fmla="*/ 4925390 w 7513243"/>
              <a:gd name="connsiteY424" fmla="*/ 3933054 h 5760969"/>
              <a:gd name="connsiteX425" fmla="*/ 4926635 w 7513243"/>
              <a:gd name="connsiteY425" fmla="*/ 3914372 h 5760969"/>
              <a:gd name="connsiteX426" fmla="*/ 5279071 w 7513243"/>
              <a:gd name="connsiteY426" fmla="*/ 3371367 h 5760969"/>
              <a:gd name="connsiteX427" fmla="*/ 5322659 w 7513243"/>
              <a:gd name="connsiteY427" fmla="*/ 3322795 h 5760969"/>
              <a:gd name="connsiteX428" fmla="*/ 5399871 w 7513243"/>
              <a:gd name="connsiteY428" fmla="*/ 3179572 h 5760969"/>
              <a:gd name="connsiteX429" fmla="*/ 5551805 w 7513243"/>
              <a:gd name="connsiteY429" fmla="*/ 2979058 h 5760969"/>
              <a:gd name="connsiteX430" fmla="*/ 5571730 w 7513243"/>
              <a:gd name="connsiteY430" fmla="*/ 2931732 h 5760969"/>
              <a:gd name="connsiteX431" fmla="*/ 5724909 w 7513243"/>
              <a:gd name="connsiteY431" fmla="*/ 2686383 h 5760969"/>
              <a:gd name="connsiteX432" fmla="*/ 6057419 w 7513243"/>
              <a:gd name="connsiteY432" fmla="*/ 2186967 h 5760969"/>
              <a:gd name="connsiteX433" fmla="*/ 6088553 w 7513243"/>
              <a:gd name="connsiteY433" fmla="*/ 2123450 h 5760969"/>
              <a:gd name="connsiteX434" fmla="*/ 6051193 w 7513243"/>
              <a:gd name="connsiteY434" fmla="*/ 2168286 h 5760969"/>
              <a:gd name="connsiteX435" fmla="*/ 6129651 w 7513243"/>
              <a:gd name="connsiteY435" fmla="*/ 2046234 h 5760969"/>
              <a:gd name="connsiteX436" fmla="*/ 6145840 w 7513243"/>
              <a:gd name="connsiteY436" fmla="*/ 2021325 h 5760969"/>
              <a:gd name="connsiteX437" fmla="*/ 6150821 w 7513243"/>
              <a:gd name="connsiteY437" fmla="*/ 2015098 h 5760969"/>
              <a:gd name="connsiteX438" fmla="*/ 6186937 w 7513243"/>
              <a:gd name="connsiteY438" fmla="*/ 1970263 h 5760969"/>
              <a:gd name="connsiteX439" fmla="*/ 6265395 w 7513243"/>
              <a:gd name="connsiteY439" fmla="*/ 1834512 h 5760969"/>
              <a:gd name="connsiteX440" fmla="*/ 6256677 w 7513243"/>
              <a:gd name="connsiteY440" fmla="*/ 1846966 h 5760969"/>
              <a:gd name="connsiteX441" fmla="*/ 6291547 w 7513243"/>
              <a:gd name="connsiteY441" fmla="*/ 1789676 h 5760969"/>
              <a:gd name="connsiteX442" fmla="*/ 6294037 w 7513243"/>
              <a:gd name="connsiteY442" fmla="*/ 1808358 h 5760969"/>
              <a:gd name="connsiteX443" fmla="*/ 6363777 w 7513243"/>
              <a:gd name="connsiteY443" fmla="*/ 1686306 h 5760969"/>
              <a:gd name="connsiteX444" fmla="*/ 6347588 w 7513243"/>
              <a:gd name="connsiteY444" fmla="*/ 1724914 h 5760969"/>
              <a:gd name="connsiteX445" fmla="*/ 6409856 w 7513243"/>
              <a:gd name="connsiteY445" fmla="*/ 1629016 h 5760969"/>
              <a:gd name="connsiteX446" fmla="*/ 6382458 w 7513243"/>
              <a:gd name="connsiteY446" fmla="*/ 1655170 h 5760969"/>
              <a:gd name="connsiteX447" fmla="*/ 6942869 w 7513243"/>
              <a:gd name="connsiteY447" fmla="*/ 798318 h 5760969"/>
              <a:gd name="connsiteX448" fmla="*/ 7071141 w 7513243"/>
              <a:gd name="connsiteY448" fmla="*/ 622713 h 5760969"/>
              <a:gd name="connsiteX449" fmla="*/ 7062423 w 7513243"/>
              <a:gd name="connsiteY449" fmla="*/ 633921 h 5760969"/>
              <a:gd name="connsiteX450" fmla="*/ 7120955 w 7513243"/>
              <a:gd name="connsiteY450" fmla="*/ 557950 h 5760969"/>
              <a:gd name="connsiteX451" fmla="*/ 7083595 w 7513243"/>
              <a:gd name="connsiteY451" fmla="*/ 589086 h 5760969"/>
              <a:gd name="connsiteX452" fmla="*/ 7153335 w 7513243"/>
              <a:gd name="connsiteY452" fmla="*/ 470771 h 5760969"/>
              <a:gd name="connsiteX453" fmla="*/ 7259189 w 7513243"/>
              <a:gd name="connsiteY453" fmla="*/ 291429 h 5760969"/>
              <a:gd name="connsiteX454" fmla="*/ 7343874 w 7513243"/>
              <a:gd name="connsiteY454" fmla="*/ 165641 h 5760969"/>
              <a:gd name="connsiteX455" fmla="*/ 7383725 w 7513243"/>
              <a:gd name="connsiteY455" fmla="*/ 105861 h 5760969"/>
              <a:gd name="connsiteX456" fmla="*/ 7404897 w 7513243"/>
              <a:gd name="connsiteY456" fmla="*/ 73480 h 5760969"/>
              <a:gd name="connsiteX457" fmla="*/ 7372517 w 7513243"/>
              <a:gd name="connsiteY457" fmla="*/ 75971 h 5760969"/>
              <a:gd name="connsiteX458" fmla="*/ 7384971 w 7513243"/>
              <a:gd name="connsiteY458" fmla="*/ 72234 h 5760969"/>
              <a:gd name="connsiteX459" fmla="*/ 7262926 w 7513243"/>
              <a:gd name="connsiteY459" fmla="*/ 74725 h 5760969"/>
              <a:gd name="connsiteX460" fmla="*/ 7123445 w 7513243"/>
              <a:gd name="connsiteY460" fmla="*/ 72234 h 5760969"/>
              <a:gd name="connsiteX461" fmla="*/ 6946605 w 7513243"/>
              <a:gd name="connsiteY461" fmla="*/ 69744 h 5760969"/>
              <a:gd name="connsiteX462" fmla="*/ 6930415 w 7513243"/>
              <a:gd name="connsiteY462" fmla="*/ 63516 h 5760969"/>
              <a:gd name="connsiteX463" fmla="*/ 6561789 w 7513243"/>
              <a:gd name="connsiteY463" fmla="*/ 69744 h 5760969"/>
              <a:gd name="connsiteX464" fmla="*/ 6556808 w 7513243"/>
              <a:gd name="connsiteY464" fmla="*/ 64762 h 5760969"/>
              <a:gd name="connsiteX465" fmla="*/ 6335135 w 7513243"/>
              <a:gd name="connsiteY465" fmla="*/ 73480 h 5760969"/>
              <a:gd name="connsiteX466" fmla="*/ 6340115 w 7513243"/>
              <a:gd name="connsiteY466" fmla="*/ 70989 h 5760969"/>
              <a:gd name="connsiteX467" fmla="*/ 6137123 w 7513243"/>
              <a:gd name="connsiteY467" fmla="*/ 73480 h 5760969"/>
              <a:gd name="connsiteX468" fmla="*/ 5727400 w 7513243"/>
              <a:gd name="connsiteY468" fmla="*/ 63516 h 5760969"/>
              <a:gd name="connsiteX469" fmla="*/ 5473347 w 7513243"/>
              <a:gd name="connsiteY469" fmla="*/ 73480 h 5760969"/>
              <a:gd name="connsiteX470" fmla="*/ 5470639 w 7513243"/>
              <a:gd name="connsiteY470" fmla="*/ 72996 h 5760969"/>
              <a:gd name="connsiteX471" fmla="*/ 5467727 w 7513243"/>
              <a:gd name="connsiteY471" fmla="*/ 73983 h 5760969"/>
              <a:gd name="connsiteX472" fmla="*/ 5444317 w 7513243"/>
              <a:gd name="connsiteY472" fmla="*/ 75528 h 5760969"/>
              <a:gd name="connsiteX473" fmla="*/ 5448658 w 7513243"/>
              <a:gd name="connsiteY473" fmla="*/ 73468 h 5760969"/>
              <a:gd name="connsiteX474" fmla="*/ 5465366 w 7513243"/>
              <a:gd name="connsiteY474" fmla="*/ 72177 h 5760969"/>
              <a:gd name="connsiteX475" fmla="*/ 5457157 w 7513243"/>
              <a:gd name="connsiteY475" fmla="*/ 70989 h 5760969"/>
              <a:gd name="connsiteX476" fmla="*/ 5144573 w 7513243"/>
              <a:gd name="connsiteY476" fmla="*/ 69744 h 5760969"/>
              <a:gd name="connsiteX477" fmla="*/ 5137101 w 7513243"/>
              <a:gd name="connsiteY477" fmla="*/ 78462 h 5760969"/>
              <a:gd name="connsiteX478" fmla="*/ 4789646 w 7513243"/>
              <a:gd name="connsiteY478" fmla="*/ 83443 h 5760969"/>
              <a:gd name="connsiteX479" fmla="*/ 4736095 w 7513243"/>
              <a:gd name="connsiteY479" fmla="*/ 72234 h 5760969"/>
              <a:gd name="connsiteX480" fmla="*/ 4594125 w 7513243"/>
              <a:gd name="connsiteY480" fmla="*/ 82198 h 5760969"/>
              <a:gd name="connsiteX481" fmla="*/ 4633976 w 7513243"/>
              <a:gd name="connsiteY481" fmla="*/ 79707 h 5760969"/>
              <a:gd name="connsiteX482" fmla="*/ 4398603 w 7513243"/>
              <a:gd name="connsiteY482" fmla="*/ 59780 h 5760969"/>
              <a:gd name="connsiteX483" fmla="*/ 4439700 w 7513243"/>
              <a:gd name="connsiteY483" fmla="*/ 63516 h 5760969"/>
              <a:gd name="connsiteX484" fmla="*/ 4153268 w 7513243"/>
              <a:gd name="connsiteY484" fmla="*/ 61026 h 5760969"/>
              <a:gd name="connsiteX485" fmla="*/ 4163231 w 7513243"/>
              <a:gd name="connsiteY485" fmla="*/ 67253 h 5760969"/>
              <a:gd name="connsiteX486" fmla="*/ 3883025 w 7513243"/>
              <a:gd name="connsiteY486" fmla="*/ 62271 h 5760969"/>
              <a:gd name="connsiteX487" fmla="*/ 3884271 w 7513243"/>
              <a:gd name="connsiteY487" fmla="*/ 61026 h 5760969"/>
              <a:gd name="connsiteX488" fmla="*/ 3709920 w 7513243"/>
              <a:gd name="connsiteY488" fmla="*/ 64762 h 5760969"/>
              <a:gd name="connsiteX489" fmla="*/ 3739809 w 7513243"/>
              <a:gd name="connsiteY489" fmla="*/ 66007 h 5760969"/>
              <a:gd name="connsiteX490" fmla="*/ 3513154 w 7513243"/>
              <a:gd name="connsiteY490" fmla="*/ 64762 h 5760969"/>
              <a:gd name="connsiteX491" fmla="*/ 3432206 w 7513243"/>
              <a:gd name="connsiteY491" fmla="*/ 64762 h 5760969"/>
              <a:gd name="connsiteX492" fmla="*/ 3129584 w 7513243"/>
              <a:gd name="connsiteY492" fmla="*/ 69744 h 5760969"/>
              <a:gd name="connsiteX493" fmla="*/ 3150755 w 7513243"/>
              <a:gd name="connsiteY493" fmla="*/ 61026 h 5760969"/>
              <a:gd name="connsiteX494" fmla="*/ 2993840 w 7513243"/>
              <a:gd name="connsiteY494" fmla="*/ 63516 h 5760969"/>
              <a:gd name="connsiteX495" fmla="*/ 2831943 w 7513243"/>
              <a:gd name="connsiteY495" fmla="*/ 85934 h 5760969"/>
              <a:gd name="connsiteX496" fmla="*/ 2873040 w 7513243"/>
              <a:gd name="connsiteY496" fmla="*/ 80952 h 5760969"/>
              <a:gd name="connsiteX497" fmla="*/ 2815753 w 7513243"/>
              <a:gd name="connsiteY497" fmla="*/ 80952 h 5760969"/>
              <a:gd name="connsiteX498" fmla="*/ 2830698 w 7513243"/>
              <a:gd name="connsiteY498" fmla="*/ 74725 h 5760969"/>
              <a:gd name="connsiteX499" fmla="*/ 2531812 w 7513243"/>
              <a:gd name="connsiteY499" fmla="*/ 78462 h 5760969"/>
              <a:gd name="connsiteX500" fmla="*/ 2521849 w 7513243"/>
              <a:gd name="connsiteY500" fmla="*/ 69744 h 5760969"/>
              <a:gd name="connsiteX501" fmla="*/ 2387350 w 7513243"/>
              <a:gd name="connsiteY501" fmla="*/ 74725 h 5760969"/>
              <a:gd name="connsiteX502" fmla="*/ 1606511 w 7513243"/>
              <a:gd name="connsiteY502" fmla="*/ 64762 h 5760969"/>
              <a:gd name="connsiteX503" fmla="*/ 1457068 w 7513243"/>
              <a:gd name="connsiteY503" fmla="*/ 67253 h 5760969"/>
              <a:gd name="connsiteX504" fmla="*/ 1463295 w 7513243"/>
              <a:gd name="connsiteY504" fmla="*/ 62271 h 5760969"/>
              <a:gd name="connsiteX505" fmla="*/ 1209242 w 7513243"/>
              <a:gd name="connsiteY505" fmla="*/ 74725 h 5760969"/>
              <a:gd name="connsiteX506" fmla="*/ 1181844 w 7513243"/>
              <a:gd name="connsiteY506" fmla="*/ 62271 h 5760969"/>
              <a:gd name="connsiteX507" fmla="*/ 1077235 w 7513243"/>
              <a:gd name="connsiteY507" fmla="*/ 70989 h 5760969"/>
              <a:gd name="connsiteX508" fmla="*/ 1057308 w 7513243"/>
              <a:gd name="connsiteY508" fmla="*/ 63516 h 5760969"/>
              <a:gd name="connsiteX509" fmla="*/ 917828 w 7513243"/>
              <a:gd name="connsiteY509" fmla="*/ 64762 h 5760969"/>
              <a:gd name="connsiteX510" fmla="*/ 926546 w 7513243"/>
              <a:gd name="connsiteY510" fmla="*/ 62271 h 5760969"/>
              <a:gd name="connsiteX511" fmla="*/ 687437 w 7513243"/>
              <a:gd name="connsiteY511" fmla="*/ 77216 h 5760969"/>
              <a:gd name="connsiteX512" fmla="*/ 525541 w 7513243"/>
              <a:gd name="connsiteY512" fmla="*/ 69744 h 5760969"/>
              <a:gd name="connsiteX513" fmla="*/ 469500 w 7513243"/>
              <a:gd name="connsiteY513" fmla="*/ 73480 h 5760969"/>
              <a:gd name="connsiteX514" fmla="*/ 480533 w 7513243"/>
              <a:gd name="connsiteY514" fmla="*/ 81536 h 5760969"/>
              <a:gd name="connsiteX515" fmla="*/ 460539 w 7513243"/>
              <a:gd name="connsiteY515" fmla="*/ 81039 h 5760969"/>
              <a:gd name="connsiteX516" fmla="*/ 464879 w 7513243"/>
              <a:gd name="connsiteY516" fmla="*/ 82397 h 5760969"/>
              <a:gd name="connsiteX517" fmla="*/ 397523 w 7513243"/>
              <a:gd name="connsiteY517" fmla="*/ 80234 h 5760969"/>
              <a:gd name="connsiteX518" fmla="*/ 359218 w 7513243"/>
              <a:gd name="connsiteY518" fmla="*/ 77082 h 5760969"/>
              <a:gd name="connsiteX519" fmla="*/ 313830 w 7513243"/>
              <a:gd name="connsiteY519" fmla="*/ 77216 h 5760969"/>
              <a:gd name="connsiteX520" fmla="*/ 357418 w 7513243"/>
              <a:gd name="connsiteY520" fmla="*/ 80952 h 5760969"/>
              <a:gd name="connsiteX521" fmla="*/ 305113 w 7513243"/>
              <a:gd name="connsiteY521" fmla="*/ 77216 h 5760969"/>
              <a:gd name="connsiteX522" fmla="*/ 298886 w 7513243"/>
              <a:gd name="connsiteY522" fmla="*/ 77216 h 5760969"/>
              <a:gd name="connsiteX523" fmla="*/ 207975 w 7513243"/>
              <a:gd name="connsiteY523" fmla="*/ 77216 h 5760969"/>
              <a:gd name="connsiteX524" fmla="*/ 173105 w 7513243"/>
              <a:gd name="connsiteY524" fmla="*/ 75971 h 5760969"/>
              <a:gd name="connsiteX525" fmla="*/ 146952 w 7513243"/>
              <a:gd name="connsiteY525" fmla="*/ 74725 h 5760969"/>
              <a:gd name="connsiteX526" fmla="*/ 114573 w 7513243"/>
              <a:gd name="connsiteY526" fmla="*/ 75971 h 5760969"/>
              <a:gd name="connsiteX527" fmla="*/ 139480 w 7513243"/>
              <a:gd name="connsiteY527" fmla="*/ 108352 h 5760969"/>
              <a:gd name="connsiteX528" fmla="*/ 190540 w 7513243"/>
              <a:gd name="connsiteY528" fmla="*/ 183077 h 5760969"/>
              <a:gd name="connsiteX529" fmla="*/ 283942 w 7513243"/>
              <a:gd name="connsiteY529" fmla="*/ 336265 h 5760969"/>
              <a:gd name="connsiteX530" fmla="*/ 246581 w 7513243"/>
              <a:gd name="connsiteY530" fmla="*/ 277730 h 5760969"/>
              <a:gd name="connsiteX531" fmla="*/ 442102 w 7513243"/>
              <a:gd name="connsiteY531" fmla="*/ 587841 h 5760969"/>
              <a:gd name="connsiteX532" fmla="*/ 443347 w 7513243"/>
              <a:gd name="connsiteY532" fmla="*/ 579123 h 5760969"/>
              <a:gd name="connsiteX533" fmla="*/ 589054 w 7513243"/>
              <a:gd name="connsiteY533" fmla="*/ 798318 h 5760969"/>
              <a:gd name="connsiteX534" fmla="*/ 597772 w 7513243"/>
              <a:gd name="connsiteY534" fmla="*/ 798318 h 5760969"/>
              <a:gd name="connsiteX535" fmla="*/ 836880 w 7513243"/>
              <a:gd name="connsiteY535" fmla="*/ 1178172 h 5760969"/>
              <a:gd name="connsiteX536" fmla="*/ 962661 w 7513243"/>
              <a:gd name="connsiteY536" fmla="*/ 1373704 h 5760969"/>
              <a:gd name="connsiteX537" fmla="*/ 968888 w 7513243"/>
              <a:gd name="connsiteY537" fmla="*/ 1392386 h 5760969"/>
              <a:gd name="connsiteX538" fmla="*/ 1075989 w 7513243"/>
              <a:gd name="connsiteY538" fmla="*/ 1556782 h 5760969"/>
              <a:gd name="connsiteX539" fmla="*/ 1348722 w 7513243"/>
              <a:gd name="connsiteY539" fmla="*/ 1980226 h 5760969"/>
              <a:gd name="connsiteX540" fmla="*/ 1347477 w 7513243"/>
              <a:gd name="connsiteY540" fmla="*/ 1981472 h 5760969"/>
              <a:gd name="connsiteX541" fmla="*/ 1437143 w 7513243"/>
              <a:gd name="connsiteY541" fmla="*/ 2113487 h 5760969"/>
              <a:gd name="connsiteX542" fmla="*/ 1481975 w 7513243"/>
              <a:gd name="connsiteY542" fmla="*/ 2180740 h 5760969"/>
              <a:gd name="connsiteX543" fmla="*/ 1584095 w 7513243"/>
              <a:gd name="connsiteY543" fmla="*/ 2342646 h 5760969"/>
              <a:gd name="connsiteX544" fmla="*/ 1640136 w 7513243"/>
              <a:gd name="connsiteY544" fmla="*/ 2428580 h 5760969"/>
              <a:gd name="connsiteX545" fmla="*/ 1636400 w 7513243"/>
              <a:gd name="connsiteY545" fmla="*/ 2447261 h 5760969"/>
              <a:gd name="connsiteX546" fmla="*/ 1675006 w 7513243"/>
              <a:gd name="connsiteY546" fmla="*/ 2499569 h 5760969"/>
              <a:gd name="connsiteX547" fmla="*/ 1673760 w 7513243"/>
              <a:gd name="connsiteY547" fmla="*/ 2508287 h 5760969"/>
              <a:gd name="connsiteX548" fmla="*/ 1797051 w 7513243"/>
              <a:gd name="connsiteY548" fmla="*/ 2681401 h 5760969"/>
              <a:gd name="connsiteX549" fmla="*/ 1777125 w 7513243"/>
              <a:gd name="connsiteY549" fmla="*/ 2645284 h 5760969"/>
              <a:gd name="connsiteX550" fmla="*/ 1777125 w 7513243"/>
              <a:gd name="connsiteY550" fmla="*/ 2644038 h 5760969"/>
              <a:gd name="connsiteX551" fmla="*/ 1789579 w 7513243"/>
              <a:gd name="connsiteY551" fmla="*/ 2657738 h 5760969"/>
              <a:gd name="connsiteX552" fmla="*/ 1818222 w 7513243"/>
              <a:gd name="connsiteY552" fmla="*/ 2696346 h 5760969"/>
              <a:gd name="connsiteX553" fmla="*/ 1921587 w 7513243"/>
              <a:gd name="connsiteY553" fmla="*/ 2883160 h 5760969"/>
              <a:gd name="connsiteX554" fmla="*/ 2013743 w 7513243"/>
              <a:gd name="connsiteY554" fmla="*/ 3003966 h 5760969"/>
              <a:gd name="connsiteX555" fmla="*/ 2054840 w 7513243"/>
              <a:gd name="connsiteY555" fmla="*/ 3083674 h 5760969"/>
              <a:gd name="connsiteX556" fmla="*/ 1901661 w 7513243"/>
              <a:gd name="connsiteY556" fmla="*/ 2863233 h 5760969"/>
              <a:gd name="connsiteX557" fmla="*/ 1937776 w 7513243"/>
              <a:gd name="connsiteY557" fmla="*/ 2930486 h 5760969"/>
              <a:gd name="connsiteX558" fmla="*/ 1821958 w 7513243"/>
              <a:gd name="connsiteY558" fmla="*/ 2748654 h 5760969"/>
              <a:gd name="connsiteX559" fmla="*/ 1875508 w 7513243"/>
              <a:gd name="connsiteY559" fmla="*/ 2834588 h 5760969"/>
              <a:gd name="connsiteX560" fmla="*/ 1870527 w 7513243"/>
              <a:gd name="connsiteY560" fmla="*/ 2813416 h 5760969"/>
              <a:gd name="connsiteX561" fmla="*/ 1716103 w 7513243"/>
              <a:gd name="connsiteY561" fmla="*/ 2587994 h 5760969"/>
              <a:gd name="connsiteX562" fmla="*/ 1688705 w 7513243"/>
              <a:gd name="connsiteY562" fmla="*/ 2564331 h 5760969"/>
              <a:gd name="connsiteX563" fmla="*/ 1721084 w 7513243"/>
              <a:gd name="connsiteY563" fmla="*/ 2611658 h 5760969"/>
              <a:gd name="connsiteX564" fmla="*/ 1681233 w 7513243"/>
              <a:gd name="connsiteY564" fmla="*/ 2564331 h 5760969"/>
              <a:gd name="connsiteX565" fmla="*/ 1373629 w 7513243"/>
              <a:gd name="connsiteY565" fmla="*/ 2072388 h 5760969"/>
              <a:gd name="connsiteX566" fmla="*/ 1449596 w 7513243"/>
              <a:gd name="connsiteY566" fmla="*/ 2188213 h 5760969"/>
              <a:gd name="connsiteX567" fmla="*/ 1406009 w 7513243"/>
              <a:gd name="connsiteY567" fmla="*/ 2113487 h 5760969"/>
              <a:gd name="connsiteX568" fmla="*/ 1525563 w 7513243"/>
              <a:gd name="connsiteY568" fmla="*/ 2306528 h 5760969"/>
              <a:gd name="connsiteX569" fmla="*/ 1529299 w 7513243"/>
              <a:gd name="connsiteY569" fmla="*/ 2279129 h 5760969"/>
              <a:gd name="connsiteX570" fmla="*/ 1305135 w 7513243"/>
              <a:gd name="connsiteY570" fmla="*/ 1951582 h 5760969"/>
              <a:gd name="connsiteX571" fmla="*/ 1269019 w 7513243"/>
              <a:gd name="connsiteY571" fmla="*/ 1884329 h 5760969"/>
              <a:gd name="connsiteX572" fmla="*/ 1098406 w 7513243"/>
              <a:gd name="connsiteY572" fmla="*/ 1670115 h 5760969"/>
              <a:gd name="connsiteX573" fmla="*/ 1217960 w 7513243"/>
              <a:gd name="connsiteY573" fmla="*/ 1853193 h 5760969"/>
              <a:gd name="connsiteX574" fmla="*/ 1108368 w 7513243"/>
              <a:gd name="connsiteY574" fmla="*/ 1701251 h 5760969"/>
              <a:gd name="connsiteX575" fmla="*/ 1135766 w 7513243"/>
              <a:gd name="connsiteY575" fmla="*/ 1726160 h 5760969"/>
              <a:gd name="connsiteX576" fmla="*/ 1084706 w 7513243"/>
              <a:gd name="connsiteY576" fmla="*/ 1653925 h 5760969"/>
              <a:gd name="connsiteX577" fmla="*/ 1061045 w 7513243"/>
              <a:gd name="connsiteY577" fmla="*/ 1602862 h 5760969"/>
              <a:gd name="connsiteX578" fmla="*/ 849334 w 7513243"/>
              <a:gd name="connsiteY578" fmla="*/ 1264107 h 5760969"/>
              <a:gd name="connsiteX579" fmla="*/ 848968 w 7513243"/>
              <a:gd name="connsiteY579" fmla="*/ 1263280 h 5760969"/>
              <a:gd name="connsiteX580" fmla="*/ 849501 w 7513243"/>
              <a:gd name="connsiteY580" fmla="*/ 1264945 h 5760969"/>
              <a:gd name="connsiteX581" fmla="*/ 845932 w 7513243"/>
              <a:gd name="connsiteY581" fmla="*/ 1257907 h 5760969"/>
              <a:gd name="connsiteX582" fmla="*/ 847410 w 7513243"/>
              <a:gd name="connsiteY582" fmla="*/ 1259756 h 5760969"/>
              <a:gd name="connsiteX583" fmla="*/ 842796 w 7513243"/>
              <a:gd name="connsiteY583" fmla="*/ 1249318 h 5760969"/>
              <a:gd name="connsiteX584" fmla="*/ 841862 w 7513243"/>
              <a:gd name="connsiteY584" fmla="*/ 1242935 h 5760969"/>
              <a:gd name="connsiteX585" fmla="*/ 736006 w 7513243"/>
              <a:gd name="connsiteY585" fmla="*/ 1117147 h 5760969"/>
              <a:gd name="connsiteX586" fmla="*/ 641360 w 7513243"/>
              <a:gd name="connsiteY586" fmla="*/ 967695 h 5760969"/>
              <a:gd name="connsiteX587" fmla="*/ 615207 w 7513243"/>
              <a:gd name="connsiteY587" fmla="*/ 940296 h 5760969"/>
              <a:gd name="connsiteX588" fmla="*/ 584073 w 7513243"/>
              <a:gd name="connsiteY588" fmla="*/ 881761 h 5760969"/>
              <a:gd name="connsiteX589" fmla="*/ 567105 w 7513243"/>
              <a:gd name="connsiteY589" fmla="*/ 859344 h 5760969"/>
              <a:gd name="connsiteX590" fmla="*/ 565308 w 7513243"/>
              <a:gd name="connsiteY590" fmla="*/ 857264 h 5760969"/>
              <a:gd name="connsiteX591" fmla="*/ 580955 w 7513243"/>
              <a:gd name="connsiteY591" fmla="*/ 883087 h 5760969"/>
              <a:gd name="connsiteX592" fmla="*/ 568060 w 7513243"/>
              <a:gd name="connsiteY592" fmla="*/ 862792 h 5760969"/>
              <a:gd name="connsiteX593" fmla="*/ 563498 w 7513243"/>
              <a:gd name="connsiteY593" fmla="*/ 855168 h 5760969"/>
              <a:gd name="connsiteX594" fmla="*/ 558329 w 7513243"/>
              <a:gd name="connsiteY594" fmla="*/ 849185 h 5760969"/>
              <a:gd name="connsiteX595" fmla="*/ 552939 w 7513243"/>
              <a:gd name="connsiteY595" fmla="*/ 844398 h 5760969"/>
              <a:gd name="connsiteX596" fmla="*/ 595281 w 7513243"/>
              <a:gd name="connsiteY596" fmla="*/ 863080 h 5760969"/>
              <a:gd name="connsiteX597" fmla="*/ 570958 w 7513243"/>
              <a:gd name="connsiteY597" fmla="*/ 818673 h 5760969"/>
              <a:gd name="connsiteX598" fmla="*/ 540724 w 7513243"/>
              <a:gd name="connsiteY598" fmla="*/ 765144 h 5760969"/>
              <a:gd name="connsiteX599" fmla="*/ 534045 w 7513243"/>
              <a:gd name="connsiteY599" fmla="*/ 773226 h 5760969"/>
              <a:gd name="connsiteX600" fmla="*/ 521838 w 7513243"/>
              <a:gd name="connsiteY600" fmla="*/ 752547 h 5760969"/>
              <a:gd name="connsiteX601" fmla="*/ 538219 w 7513243"/>
              <a:gd name="connsiteY601" fmla="*/ 760709 h 5760969"/>
              <a:gd name="connsiteX602" fmla="*/ 535193 w 7513243"/>
              <a:gd name="connsiteY602" fmla="*/ 755350 h 5760969"/>
              <a:gd name="connsiteX603" fmla="*/ 484444 w 7513243"/>
              <a:gd name="connsiteY603" fmla="*/ 666302 h 5760969"/>
              <a:gd name="connsiteX604" fmla="*/ 460782 w 7513243"/>
              <a:gd name="connsiteY604" fmla="*/ 717365 h 5760969"/>
              <a:gd name="connsiteX605" fmla="*/ 405986 w 7513243"/>
              <a:gd name="connsiteY605" fmla="*/ 621467 h 5760969"/>
              <a:gd name="connsiteX606" fmla="*/ 271488 w 7513243"/>
              <a:gd name="connsiteY606" fmla="*/ 419708 h 5760969"/>
              <a:gd name="connsiteX607" fmla="*/ 311340 w 7513243"/>
              <a:gd name="connsiteY607" fmla="*/ 472016 h 5760969"/>
              <a:gd name="connsiteX608" fmla="*/ 221674 w 7513243"/>
              <a:gd name="connsiteY608" fmla="*/ 338756 h 5760969"/>
              <a:gd name="connsiteX609" fmla="*/ 251562 w 7513243"/>
              <a:gd name="connsiteY609" fmla="*/ 351210 h 5760969"/>
              <a:gd name="connsiteX610" fmla="*/ 133253 w 7513243"/>
              <a:gd name="connsiteY610" fmla="*/ 183077 h 5760969"/>
              <a:gd name="connsiteX611" fmla="*/ 110837 w 7513243"/>
              <a:gd name="connsiteY611" fmla="*/ 154433 h 5760969"/>
              <a:gd name="connsiteX612" fmla="*/ 100874 w 7513243"/>
              <a:gd name="connsiteY612" fmla="*/ 141978 h 5760969"/>
              <a:gd name="connsiteX613" fmla="*/ 95893 w 7513243"/>
              <a:gd name="connsiteY613" fmla="*/ 136997 h 5760969"/>
              <a:gd name="connsiteX614" fmla="*/ 90911 w 7513243"/>
              <a:gd name="connsiteY614" fmla="*/ 130769 h 5760969"/>
              <a:gd name="connsiteX615" fmla="*/ 67249 w 7513243"/>
              <a:gd name="connsiteY615" fmla="*/ 107106 h 5760969"/>
              <a:gd name="connsiteX616" fmla="*/ 92156 w 7513243"/>
              <a:gd name="connsiteY616" fmla="*/ 144469 h 5760969"/>
              <a:gd name="connsiteX617" fmla="*/ 108346 w 7513243"/>
              <a:gd name="connsiteY617" fmla="*/ 169378 h 5760969"/>
              <a:gd name="connsiteX618" fmla="*/ 141971 w 7513243"/>
              <a:gd name="connsiteY618" fmla="*/ 216704 h 5760969"/>
              <a:gd name="connsiteX619" fmla="*/ 210465 w 7513243"/>
              <a:gd name="connsiteY619" fmla="*/ 312602 h 5760969"/>
              <a:gd name="connsiteX620" fmla="*/ 112082 w 7513243"/>
              <a:gd name="connsiteY620" fmla="*/ 189304 h 5760969"/>
              <a:gd name="connsiteX621" fmla="*/ 0 w 7513243"/>
              <a:gd name="connsiteY621" fmla="*/ 12454 h 5760969"/>
              <a:gd name="connsiteX622" fmla="*/ 127026 w 7513243"/>
              <a:gd name="connsiteY622" fmla="*/ 13699 h 5760969"/>
              <a:gd name="connsiteX623" fmla="*/ 6227 w 7513243"/>
              <a:gd name="connsiteY623" fmla="*/ 16190 h 5760969"/>
              <a:gd name="connsiteX624" fmla="*/ 16190 w 7513243"/>
              <a:gd name="connsiteY624" fmla="*/ 26154 h 5760969"/>
              <a:gd name="connsiteX625" fmla="*/ 12453 w 7513243"/>
              <a:gd name="connsiteY625" fmla="*/ 19927 h 5760969"/>
              <a:gd name="connsiteX626" fmla="*/ 112082 w 7513243"/>
              <a:gd name="connsiteY626" fmla="*/ 21172 h 5760969"/>
              <a:gd name="connsiteX627" fmla="*/ 133253 w 7513243"/>
              <a:gd name="connsiteY627" fmla="*/ 22417 h 5760969"/>
              <a:gd name="connsiteX628" fmla="*/ 170614 w 7513243"/>
              <a:gd name="connsiteY628" fmla="*/ 23663 h 5760969"/>
              <a:gd name="connsiteX629" fmla="*/ 38606 w 7513243"/>
              <a:gd name="connsiteY629" fmla="*/ 34872 h 5760969"/>
              <a:gd name="connsiteX630" fmla="*/ 100874 w 7513243"/>
              <a:gd name="connsiteY630" fmla="*/ 113333 h 5760969"/>
              <a:gd name="connsiteX631" fmla="*/ 125781 w 7513243"/>
              <a:gd name="connsiteY631" fmla="*/ 144469 h 5760969"/>
              <a:gd name="connsiteX632" fmla="*/ 149443 w 7513243"/>
              <a:gd name="connsiteY632" fmla="*/ 173114 h 5760969"/>
              <a:gd name="connsiteX633" fmla="*/ 225410 w 7513243"/>
              <a:gd name="connsiteY633" fmla="*/ 261539 h 5760969"/>
              <a:gd name="connsiteX634" fmla="*/ 160651 w 7513243"/>
              <a:gd name="connsiteY634" fmla="*/ 170623 h 5760969"/>
              <a:gd name="connsiteX635" fmla="*/ 149443 w 7513243"/>
              <a:gd name="connsiteY635" fmla="*/ 145715 h 5760969"/>
              <a:gd name="connsiteX636" fmla="*/ 130762 w 7513243"/>
              <a:gd name="connsiteY636" fmla="*/ 118315 h 5760969"/>
              <a:gd name="connsiteX637" fmla="*/ 125781 w 7513243"/>
              <a:gd name="connsiteY637" fmla="*/ 113333 h 5760969"/>
              <a:gd name="connsiteX638" fmla="*/ 122045 w 7513243"/>
              <a:gd name="connsiteY638" fmla="*/ 108352 h 5760969"/>
              <a:gd name="connsiteX639" fmla="*/ 115818 w 7513243"/>
              <a:gd name="connsiteY639" fmla="*/ 99634 h 5760969"/>
              <a:gd name="connsiteX640" fmla="*/ 80948 w 7513243"/>
              <a:gd name="connsiteY640" fmla="*/ 57289 h 5760969"/>
              <a:gd name="connsiteX641" fmla="*/ 130762 w 7513243"/>
              <a:gd name="connsiteY641" fmla="*/ 48571 h 5760969"/>
              <a:gd name="connsiteX642" fmla="*/ 159406 w 7513243"/>
              <a:gd name="connsiteY642" fmla="*/ 43590 h 5760969"/>
              <a:gd name="connsiteX643" fmla="*/ 184313 w 7513243"/>
              <a:gd name="connsiteY643" fmla="*/ 39853 h 5760969"/>
              <a:gd name="connsiteX644" fmla="*/ 255298 w 7513243"/>
              <a:gd name="connsiteY644" fmla="*/ 26154 h 5760969"/>
              <a:gd name="connsiteX645" fmla="*/ 290169 w 7513243"/>
              <a:gd name="connsiteY645" fmla="*/ 46080 h 5760969"/>
              <a:gd name="connsiteX646" fmla="*/ 617697 w 7513243"/>
              <a:gd name="connsiteY646" fmla="*/ 27399 h 5760969"/>
              <a:gd name="connsiteX647" fmla="*/ 555429 w 7513243"/>
              <a:gd name="connsiteY647" fmla="*/ 23663 h 5760969"/>
              <a:gd name="connsiteX648" fmla="*/ 722308 w 7513243"/>
              <a:gd name="connsiteY648" fmla="*/ 22417 h 5760969"/>
              <a:gd name="connsiteX649" fmla="*/ 748460 w 7513243"/>
              <a:gd name="connsiteY649" fmla="*/ 38608 h 5760969"/>
              <a:gd name="connsiteX650" fmla="*/ 895412 w 7513243"/>
              <a:gd name="connsiteY650" fmla="*/ 23663 h 5760969"/>
              <a:gd name="connsiteX651" fmla="*/ 879222 w 7513243"/>
              <a:gd name="connsiteY651" fmla="*/ 39853 h 5760969"/>
              <a:gd name="connsiteX652" fmla="*/ 941490 w 7513243"/>
              <a:gd name="connsiteY652" fmla="*/ 23663 h 5760969"/>
              <a:gd name="connsiteX653" fmla="*/ 1122067 w 7513243"/>
              <a:gd name="connsiteY653" fmla="*/ 37363 h 5760969"/>
              <a:gd name="connsiteX654" fmla="*/ 1093424 w 7513243"/>
              <a:gd name="connsiteY654" fmla="*/ 23663 h 5760969"/>
              <a:gd name="connsiteX655" fmla="*/ 1251584 w 7513243"/>
              <a:gd name="connsiteY655" fmla="*/ 23663 h 5760969"/>
              <a:gd name="connsiteX656" fmla="*/ 1193052 w 7513243"/>
              <a:gd name="connsiteY656" fmla="*/ 59780 h 5760969"/>
              <a:gd name="connsiteX657" fmla="*/ 1467031 w 7513243"/>
              <a:gd name="connsiteY657" fmla="*/ 23663 h 5760969"/>
              <a:gd name="connsiteX658" fmla="*/ 1438388 w 7513243"/>
              <a:gd name="connsiteY658" fmla="*/ 38608 h 5760969"/>
              <a:gd name="connsiteX659" fmla="*/ 1927813 w 7513243"/>
              <a:gd name="connsiteY659" fmla="*/ 28645 h 5760969"/>
              <a:gd name="connsiteX660" fmla="*/ 1904152 w 7513243"/>
              <a:gd name="connsiteY660" fmla="*/ 28645 h 5760969"/>
              <a:gd name="connsiteX661" fmla="*/ 2008003 w 7513243"/>
              <a:gd name="connsiteY661" fmla="*/ 32848 h 5760969"/>
              <a:gd name="connsiteX662" fmla="*/ 2018997 w 7513243"/>
              <a:gd name="connsiteY662" fmla="*/ 32485 h 5760969"/>
              <a:gd name="connsiteX663" fmla="*/ 2079805 w 7513243"/>
              <a:gd name="connsiteY663" fmla="*/ 33685 h 5760969"/>
              <a:gd name="connsiteX664" fmla="*/ 2251606 w 7513243"/>
              <a:gd name="connsiteY664" fmla="*/ 26154 h 5760969"/>
              <a:gd name="connsiteX665" fmla="*/ 2143260 w 7513243"/>
              <a:gd name="connsiteY665" fmla="*/ 33626 h 5760969"/>
              <a:gd name="connsiteX666" fmla="*/ 2362443 w 7513243"/>
              <a:gd name="connsiteY666" fmla="*/ 21172 h 5760969"/>
              <a:gd name="connsiteX667" fmla="*/ 2453354 w 7513243"/>
              <a:gd name="connsiteY667" fmla="*/ 28645 h 5760969"/>
              <a:gd name="connsiteX668" fmla="*/ 2642649 w 7513243"/>
              <a:gd name="connsiteY668" fmla="*/ 21172 h 5760969"/>
              <a:gd name="connsiteX669" fmla="*/ 2672537 w 7513243"/>
              <a:gd name="connsiteY669" fmla="*/ 27399 h 5760969"/>
              <a:gd name="connsiteX670" fmla="*/ 2406031 w 7513243"/>
              <a:gd name="connsiteY670" fmla="*/ 28645 h 5760969"/>
              <a:gd name="connsiteX671" fmla="*/ 2392332 w 7513243"/>
              <a:gd name="connsiteY671" fmla="*/ 48571 h 5760969"/>
              <a:gd name="connsiteX672" fmla="*/ 2841906 w 7513243"/>
              <a:gd name="connsiteY672" fmla="*/ 21172 h 5760969"/>
              <a:gd name="connsiteX673" fmla="*/ 3023728 w 7513243"/>
              <a:gd name="connsiteY673" fmla="*/ 27399 h 5760969"/>
              <a:gd name="connsiteX674" fmla="*/ 3031200 w 7513243"/>
              <a:gd name="connsiteY674" fmla="*/ 23663 h 5760969"/>
              <a:gd name="connsiteX675" fmla="*/ 3062334 w 7513243"/>
              <a:gd name="connsiteY675" fmla="*/ 32381 h 5760969"/>
              <a:gd name="connsiteX676" fmla="*/ 3104676 w 7513243"/>
              <a:gd name="connsiteY676" fmla="*/ 29890 h 5760969"/>
              <a:gd name="connsiteX677" fmla="*/ 3093468 w 7513243"/>
              <a:gd name="connsiteY677" fmla="*/ 32381 h 5760969"/>
              <a:gd name="connsiteX678" fmla="*/ 3139546 w 7513243"/>
              <a:gd name="connsiteY678" fmla="*/ 31135 h 5760969"/>
              <a:gd name="connsiteX679" fmla="*/ 3124602 w 7513243"/>
              <a:gd name="connsiteY679" fmla="*/ 38608 h 5760969"/>
              <a:gd name="connsiteX680" fmla="*/ 3087091 w 7513243"/>
              <a:gd name="connsiteY680" fmla="*/ 44860 h 5760969"/>
              <a:gd name="connsiteX681" fmla="*/ 3096801 w 7513243"/>
              <a:gd name="connsiteY681" fmla="*/ 46144 h 5760969"/>
              <a:gd name="connsiteX682" fmla="*/ 3043149 w 7513243"/>
              <a:gd name="connsiteY682" fmla="*/ 48341 h 5760969"/>
              <a:gd name="connsiteX683" fmla="*/ 3070244 w 7513243"/>
              <a:gd name="connsiteY683" fmla="*/ 45128 h 5760969"/>
              <a:gd name="connsiteX684" fmla="*/ 3029955 w 7513243"/>
              <a:gd name="connsiteY684" fmla="*/ 41099 h 5760969"/>
              <a:gd name="connsiteX685" fmla="*/ 3018747 w 7513243"/>
              <a:gd name="connsiteY685" fmla="*/ 53553 h 5760969"/>
              <a:gd name="connsiteX686" fmla="*/ 3043654 w 7513243"/>
              <a:gd name="connsiteY686" fmla="*/ 51062 h 5760969"/>
              <a:gd name="connsiteX687" fmla="*/ 3023728 w 7513243"/>
              <a:gd name="connsiteY687" fmla="*/ 58535 h 5760969"/>
              <a:gd name="connsiteX688" fmla="*/ 3163208 w 7513243"/>
              <a:gd name="connsiteY688" fmla="*/ 53553 h 5760969"/>
              <a:gd name="connsiteX689" fmla="*/ 3095959 w 7513243"/>
              <a:gd name="connsiteY689" fmla="*/ 48571 h 5760969"/>
              <a:gd name="connsiteX690" fmla="*/ 3204305 w 7513243"/>
              <a:gd name="connsiteY690" fmla="*/ 28645 h 5760969"/>
              <a:gd name="connsiteX691" fmla="*/ 3310160 w 7513243"/>
              <a:gd name="connsiteY691" fmla="*/ 33626 h 5760969"/>
              <a:gd name="connsiteX692" fmla="*/ 3562968 w 7513243"/>
              <a:gd name="connsiteY692" fmla="*/ 19927 h 5760969"/>
              <a:gd name="connsiteX693" fmla="*/ 3559232 w 7513243"/>
              <a:gd name="connsiteY693" fmla="*/ 28645 h 5760969"/>
              <a:gd name="connsiteX694" fmla="*/ 3851891 w 7513243"/>
              <a:gd name="connsiteY694" fmla="*/ 31135 h 5760969"/>
              <a:gd name="connsiteX695" fmla="*/ 3945293 w 7513243"/>
              <a:gd name="connsiteY695" fmla="*/ 21172 h 5760969"/>
              <a:gd name="connsiteX696" fmla="*/ 3954011 w 7513243"/>
              <a:gd name="connsiteY696" fmla="*/ 23663 h 5760969"/>
              <a:gd name="connsiteX697" fmla="*/ 4021260 w 7513243"/>
              <a:gd name="connsiteY697" fmla="*/ 17436 h 5760969"/>
              <a:gd name="connsiteX698" fmla="*/ 4034959 w 7513243"/>
              <a:gd name="connsiteY698" fmla="*/ 23663 h 5760969"/>
              <a:gd name="connsiteX699" fmla="*/ 4350034 w 7513243"/>
              <a:gd name="connsiteY699" fmla="*/ 19927 h 5760969"/>
              <a:gd name="connsiteX700" fmla="*/ 4413548 w 7513243"/>
              <a:gd name="connsiteY700" fmla="*/ 7472 h 5760969"/>
              <a:gd name="connsiteX701" fmla="*/ 4530611 w 7513243"/>
              <a:gd name="connsiteY701" fmla="*/ 21172 h 5760969"/>
              <a:gd name="connsiteX702" fmla="*/ 4641448 w 7513243"/>
              <a:gd name="connsiteY702" fmla="*/ 9963 h 5760969"/>
              <a:gd name="connsiteX703" fmla="*/ 4636467 w 7513243"/>
              <a:gd name="connsiteY703" fmla="*/ 18681 h 5760969"/>
              <a:gd name="connsiteX704" fmla="*/ 4758512 w 7513243"/>
              <a:gd name="connsiteY704" fmla="*/ 22417 h 5760969"/>
              <a:gd name="connsiteX705" fmla="*/ 4880557 w 7513243"/>
              <a:gd name="connsiteY705" fmla="*/ 21172 h 5760969"/>
              <a:gd name="connsiteX706" fmla="*/ 4780928 w 7513243"/>
              <a:gd name="connsiteY706" fmla="*/ 1245 h 5760969"/>
              <a:gd name="connsiteX707" fmla="*/ 5008829 w 7513243"/>
              <a:gd name="connsiteY707" fmla="*/ 13699 h 5760969"/>
              <a:gd name="connsiteX708" fmla="*/ 4920408 w 7513243"/>
              <a:gd name="connsiteY708" fmla="*/ 16190 h 5760969"/>
              <a:gd name="connsiteX709" fmla="*/ 5188160 w 7513243"/>
              <a:gd name="connsiteY709" fmla="*/ 21172 h 5760969"/>
              <a:gd name="connsiteX710" fmla="*/ 5082305 w 7513243"/>
              <a:gd name="connsiteY710" fmla="*/ 29890 h 5760969"/>
              <a:gd name="connsiteX711" fmla="*/ 5176952 w 7513243"/>
              <a:gd name="connsiteY711" fmla="*/ 26154 h 5760969"/>
              <a:gd name="connsiteX712" fmla="*/ 5166989 w 7513243"/>
              <a:gd name="connsiteY712" fmla="*/ 29890 h 5760969"/>
              <a:gd name="connsiteX713" fmla="*/ 5272844 w 7513243"/>
              <a:gd name="connsiteY713" fmla="*/ 21172 h 5760969"/>
              <a:gd name="connsiteX714" fmla="*/ 5271599 w 7513243"/>
              <a:gd name="connsiteY714" fmla="*/ 21172 h 5760969"/>
              <a:gd name="connsiteX715" fmla="*/ 5442213 w 7513243"/>
              <a:gd name="connsiteY715" fmla="*/ 19927 h 5760969"/>
              <a:gd name="connsiteX716" fmla="*/ 5434741 w 7513243"/>
              <a:gd name="connsiteY716" fmla="*/ 22417 h 5760969"/>
              <a:gd name="connsiteX717" fmla="*/ 5545577 w 7513243"/>
              <a:gd name="connsiteY717" fmla="*/ 18681 h 5760969"/>
              <a:gd name="connsiteX718" fmla="*/ 5596637 w 7513243"/>
              <a:gd name="connsiteY718" fmla="*/ 23663 h 5760969"/>
              <a:gd name="connsiteX719" fmla="*/ 5823293 w 7513243"/>
              <a:gd name="connsiteY719" fmla="*/ 14945 h 5760969"/>
              <a:gd name="connsiteX720" fmla="*/ 5788423 w 7513243"/>
              <a:gd name="connsiteY720" fmla="*/ 14945 h 5760969"/>
              <a:gd name="connsiteX721" fmla="*/ 5845709 w 7513243"/>
              <a:gd name="connsiteY721" fmla="*/ 18681 h 5760969"/>
              <a:gd name="connsiteX722" fmla="*/ 6195655 w 7513243"/>
              <a:gd name="connsiteY722" fmla="*/ 0 h 576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</a:cxnLst>
            <a:rect l="l" t="t" r="r" b="b"/>
            <a:pathLst>
              <a:path w="7513243" h="5760969">
                <a:moveTo>
                  <a:pt x="3771175" y="5731931"/>
                </a:moveTo>
                <a:cubicBezTo>
                  <a:pt x="3771891" y="5730653"/>
                  <a:pt x="3775896" y="5734485"/>
                  <a:pt x="3789057" y="5756202"/>
                </a:cubicBezTo>
                <a:cubicBezTo>
                  <a:pt x="3786768" y="5753647"/>
                  <a:pt x="3787912" y="5766422"/>
                  <a:pt x="3773035" y="5738318"/>
                </a:cubicBezTo>
                <a:cubicBezTo>
                  <a:pt x="3773035" y="5739595"/>
                  <a:pt x="3770460" y="5733208"/>
                  <a:pt x="3771175" y="5731931"/>
                </a:cubicBezTo>
                <a:close/>
                <a:moveTo>
                  <a:pt x="3772457" y="5712769"/>
                </a:moveTo>
                <a:cubicBezTo>
                  <a:pt x="3764851" y="5721420"/>
                  <a:pt x="3748371" y="5747374"/>
                  <a:pt x="3740765" y="5760969"/>
                </a:cubicBezTo>
                <a:lnTo>
                  <a:pt x="3757244" y="5721420"/>
                </a:lnTo>
                <a:close/>
                <a:moveTo>
                  <a:pt x="3832983" y="5597414"/>
                </a:moveTo>
                <a:lnTo>
                  <a:pt x="3821331" y="5620555"/>
                </a:lnTo>
                <a:lnTo>
                  <a:pt x="3795695" y="5656553"/>
                </a:lnTo>
                <a:close/>
                <a:moveTo>
                  <a:pt x="4014240" y="5333749"/>
                </a:moveTo>
                <a:cubicBezTo>
                  <a:pt x="4002469" y="5352911"/>
                  <a:pt x="3989521" y="5374627"/>
                  <a:pt x="3982458" y="5387402"/>
                </a:cubicBezTo>
                <a:cubicBezTo>
                  <a:pt x="3997761" y="5359298"/>
                  <a:pt x="4008355" y="5342691"/>
                  <a:pt x="4014240" y="5333749"/>
                </a:cubicBezTo>
                <a:close/>
                <a:moveTo>
                  <a:pt x="3444139" y="5262339"/>
                </a:moveTo>
                <a:lnTo>
                  <a:pt x="3486895" y="5321527"/>
                </a:lnTo>
                <a:lnTo>
                  <a:pt x="3480957" y="5315362"/>
                </a:lnTo>
                <a:close/>
                <a:moveTo>
                  <a:pt x="3224419" y="4910783"/>
                </a:moveTo>
                <a:cubicBezTo>
                  <a:pt x="3261437" y="4972546"/>
                  <a:pt x="3336709" y="5082485"/>
                  <a:pt x="3393471" y="5167719"/>
                </a:cubicBezTo>
                <a:lnTo>
                  <a:pt x="3367558" y="5140543"/>
                </a:lnTo>
                <a:lnTo>
                  <a:pt x="3361388" y="5126955"/>
                </a:lnTo>
                <a:cubicBezTo>
                  <a:pt x="3318199" y="5054074"/>
                  <a:pt x="3240460" y="4952782"/>
                  <a:pt x="3224419" y="4910783"/>
                </a:cubicBezTo>
                <a:close/>
                <a:moveTo>
                  <a:pt x="3202446" y="4899224"/>
                </a:moveTo>
                <a:cubicBezTo>
                  <a:pt x="3203723" y="4894305"/>
                  <a:pt x="3242046" y="4958255"/>
                  <a:pt x="3256098" y="4975472"/>
                </a:cubicBezTo>
                <a:lnTo>
                  <a:pt x="3229272" y="4942267"/>
                </a:lnTo>
                <a:close/>
                <a:moveTo>
                  <a:pt x="3123404" y="4711770"/>
                </a:moveTo>
                <a:cubicBezTo>
                  <a:pt x="3124122" y="4713004"/>
                  <a:pt x="3126035" y="4716295"/>
                  <a:pt x="3129861" y="4722875"/>
                </a:cubicBezTo>
                <a:cubicBezTo>
                  <a:pt x="3129861" y="4722875"/>
                  <a:pt x="3121252" y="4708069"/>
                  <a:pt x="3123404" y="4711770"/>
                </a:cubicBezTo>
                <a:close/>
                <a:moveTo>
                  <a:pt x="3097073" y="4682347"/>
                </a:moveTo>
                <a:cubicBezTo>
                  <a:pt x="3097865" y="4683457"/>
                  <a:pt x="3106105" y="4694865"/>
                  <a:pt x="3103569" y="4687259"/>
                </a:cubicBezTo>
                <a:cubicBezTo>
                  <a:pt x="3116246" y="4707541"/>
                  <a:pt x="3123851" y="4720217"/>
                  <a:pt x="3130190" y="4729090"/>
                </a:cubicBezTo>
                <a:cubicBezTo>
                  <a:pt x="3131457" y="4731626"/>
                  <a:pt x="3132725" y="4734161"/>
                  <a:pt x="3135260" y="4739231"/>
                </a:cubicBezTo>
                <a:cubicBezTo>
                  <a:pt x="3102936" y="4690428"/>
                  <a:pt x="3096280" y="4681238"/>
                  <a:pt x="3097073" y="4682347"/>
                </a:cubicBezTo>
                <a:close/>
                <a:moveTo>
                  <a:pt x="3043151" y="4608666"/>
                </a:moveTo>
                <a:cubicBezTo>
                  <a:pt x="3113749" y="4713951"/>
                  <a:pt x="3118792" y="4733769"/>
                  <a:pt x="3048194" y="4628484"/>
                </a:cubicBezTo>
                <a:cubicBezTo>
                  <a:pt x="3087275" y="4681746"/>
                  <a:pt x="3062061" y="4640871"/>
                  <a:pt x="3043151" y="4608666"/>
                </a:cubicBezTo>
                <a:close/>
                <a:moveTo>
                  <a:pt x="2982722" y="4509790"/>
                </a:moveTo>
                <a:lnTo>
                  <a:pt x="3025373" y="4568956"/>
                </a:lnTo>
                <a:cubicBezTo>
                  <a:pt x="3007279" y="4543779"/>
                  <a:pt x="2996939" y="4533708"/>
                  <a:pt x="3002109" y="4537485"/>
                </a:cubicBezTo>
                <a:cubicBezTo>
                  <a:pt x="2985307" y="4521120"/>
                  <a:pt x="2987892" y="4517343"/>
                  <a:pt x="2982722" y="4509790"/>
                </a:cubicBezTo>
                <a:close/>
                <a:moveTo>
                  <a:pt x="2987571" y="4500716"/>
                </a:moveTo>
                <a:cubicBezTo>
                  <a:pt x="2988540" y="4500244"/>
                  <a:pt x="2996618" y="4511247"/>
                  <a:pt x="3016005" y="4540167"/>
                </a:cubicBezTo>
                <a:cubicBezTo>
                  <a:pt x="3003081" y="4522563"/>
                  <a:pt x="3036685" y="4572860"/>
                  <a:pt x="3041855" y="4585435"/>
                </a:cubicBezTo>
                <a:lnTo>
                  <a:pt x="3001788" y="4530108"/>
                </a:lnTo>
                <a:cubicBezTo>
                  <a:pt x="2992741" y="4513133"/>
                  <a:pt x="2986601" y="4501188"/>
                  <a:pt x="2987571" y="4500716"/>
                </a:cubicBezTo>
                <a:close/>
                <a:moveTo>
                  <a:pt x="2960750" y="4482326"/>
                </a:moveTo>
                <a:cubicBezTo>
                  <a:pt x="2973674" y="4496058"/>
                  <a:pt x="2978844" y="4502924"/>
                  <a:pt x="2981429" y="4508646"/>
                </a:cubicBezTo>
                <a:close/>
                <a:moveTo>
                  <a:pt x="2933286" y="4460354"/>
                </a:moveTo>
                <a:lnTo>
                  <a:pt x="3014469" y="4579930"/>
                </a:lnTo>
                <a:lnTo>
                  <a:pt x="2945403" y="4479435"/>
                </a:lnTo>
                <a:close/>
                <a:moveTo>
                  <a:pt x="2794741" y="4251857"/>
                </a:moveTo>
                <a:cubicBezTo>
                  <a:pt x="2791995" y="4242084"/>
                  <a:pt x="2824953" y="4290070"/>
                  <a:pt x="2844178" y="4316287"/>
                </a:cubicBezTo>
                <a:cubicBezTo>
                  <a:pt x="2805117" y="4263853"/>
                  <a:pt x="2830751" y="4307548"/>
                  <a:pt x="2811220" y="4283828"/>
                </a:cubicBezTo>
                <a:cubicBezTo>
                  <a:pt x="2800539" y="4264790"/>
                  <a:pt x="2795657" y="4255114"/>
                  <a:pt x="2794741" y="4251857"/>
                </a:cubicBezTo>
                <a:close/>
                <a:moveTo>
                  <a:pt x="2783359" y="4182712"/>
                </a:moveTo>
                <a:cubicBezTo>
                  <a:pt x="2783359" y="4186470"/>
                  <a:pt x="2809209" y="4227814"/>
                  <a:pt x="2822133" y="4250365"/>
                </a:cubicBezTo>
                <a:lnTo>
                  <a:pt x="2792406" y="4210274"/>
                </a:lnTo>
                <a:cubicBezTo>
                  <a:pt x="2792406" y="4205263"/>
                  <a:pt x="2779482" y="4180206"/>
                  <a:pt x="2783359" y="4182712"/>
                </a:cubicBezTo>
                <a:close/>
                <a:moveTo>
                  <a:pt x="2746523" y="4147247"/>
                </a:moveTo>
                <a:lnTo>
                  <a:pt x="2789211" y="4208189"/>
                </a:lnTo>
                <a:cubicBezTo>
                  <a:pt x="2789211" y="4211920"/>
                  <a:pt x="2781678" y="4203214"/>
                  <a:pt x="2746523" y="4147247"/>
                </a:cubicBezTo>
                <a:close/>
                <a:moveTo>
                  <a:pt x="2697906" y="4095429"/>
                </a:moveTo>
                <a:cubicBezTo>
                  <a:pt x="2691592" y="4086828"/>
                  <a:pt x="2728212" y="4155635"/>
                  <a:pt x="2759781" y="4207241"/>
                </a:cubicBezTo>
                <a:lnTo>
                  <a:pt x="2766095" y="4214613"/>
                </a:lnTo>
                <a:cubicBezTo>
                  <a:pt x="2800190" y="4272362"/>
                  <a:pt x="2769884" y="4229358"/>
                  <a:pt x="2757256" y="4212156"/>
                </a:cubicBezTo>
                <a:lnTo>
                  <a:pt x="2760601" y="4215552"/>
                </a:lnTo>
                <a:lnTo>
                  <a:pt x="2755219" y="4206742"/>
                </a:lnTo>
                <a:cubicBezTo>
                  <a:pt x="2755372" y="4206595"/>
                  <a:pt x="2757508" y="4209244"/>
                  <a:pt x="2760560" y="4212775"/>
                </a:cubicBezTo>
                <a:lnTo>
                  <a:pt x="2761523" y="4216488"/>
                </a:lnTo>
                <a:lnTo>
                  <a:pt x="2764517" y="4219528"/>
                </a:lnTo>
                <a:cubicBezTo>
                  <a:pt x="2767042" y="4222293"/>
                  <a:pt x="2767358" y="4221986"/>
                  <a:pt x="2758519" y="4208470"/>
                </a:cubicBezTo>
                <a:cubicBezTo>
                  <a:pt x="2740840" y="4178981"/>
                  <a:pt x="2733263" y="4171609"/>
                  <a:pt x="2726949" y="4164236"/>
                </a:cubicBezTo>
                <a:cubicBezTo>
                  <a:pt x="2709271" y="4127375"/>
                  <a:pt x="2704219" y="4112631"/>
                  <a:pt x="2697906" y="4095429"/>
                </a:cubicBezTo>
                <a:close/>
                <a:moveTo>
                  <a:pt x="2697083" y="4081332"/>
                </a:moveTo>
                <a:lnTo>
                  <a:pt x="2745287" y="4151469"/>
                </a:lnTo>
                <a:cubicBezTo>
                  <a:pt x="2731691" y="4133616"/>
                  <a:pt x="2736635" y="4146368"/>
                  <a:pt x="2736635" y="4148918"/>
                </a:cubicBezTo>
                <a:close/>
                <a:moveTo>
                  <a:pt x="2675111" y="4053870"/>
                </a:moveTo>
                <a:lnTo>
                  <a:pt x="2680893" y="4061476"/>
                </a:lnTo>
                <a:lnTo>
                  <a:pt x="2695926" y="4085561"/>
                </a:lnTo>
                <a:close/>
                <a:moveTo>
                  <a:pt x="2631170" y="3965981"/>
                </a:moveTo>
                <a:cubicBezTo>
                  <a:pt x="2633822" y="3969102"/>
                  <a:pt x="2637800" y="3974720"/>
                  <a:pt x="2643766" y="3983459"/>
                </a:cubicBezTo>
                <a:lnTo>
                  <a:pt x="2655763" y="4001164"/>
                </a:lnTo>
                <a:lnTo>
                  <a:pt x="2653139" y="3993445"/>
                </a:lnTo>
                <a:lnTo>
                  <a:pt x="2662131" y="4010562"/>
                </a:lnTo>
                <a:lnTo>
                  <a:pt x="2668297" y="4019663"/>
                </a:lnTo>
                <a:lnTo>
                  <a:pt x="2666971" y="4019663"/>
                </a:lnTo>
                <a:lnTo>
                  <a:pt x="2666652" y="4019170"/>
                </a:lnTo>
                <a:lnTo>
                  <a:pt x="2673270" y="4031768"/>
                </a:lnTo>
                <a:cubicBezTo>
                  <a:pt x="2677172" y="4039752"/>
                  <a:pt x="2678732" y="4043904"/>
                  <a:pt x="2679356" y="4047098"/>
                </a:cubicBezTo>
                <a:cubicBezTo>
                  <a:pt x="2673114" y="4038155"/>
                  <a:pt x="2668120" y="4029213"/>
                  <a:pt x="2663126" y="4022826"/>
                </a:cubicBezTo>
                <a:lnTo>
                  <a:pt x="2656588" y="4003593"/>
                </a:lnTo>
                <a:lnTo>
                  <a:pt x="2645092" y="3985800"/>
                </a:lnTo>
                <a:cubicBezTo>
                  <a:pt x="2639126" y="3976905"/>
                  <a:pt x="2634485" y="3970351"/>
                  <a:pt x="2631170" y="3965981"/>
                </a:cubicBezTo>
                <a:close/>
                <a:moveTo>
                  <a:pt x="2609196" y="3916543"/>
                </a:moveTo>
                <a:lnTo>
                  <a:pt x="2657368" y="3975709"/>
                </a:lnTo>
                <a:lnTo>
                  <a:pt x="2629479" y="3944238"/>
                </a:lnTo>
                <a:close/>
                <a:moveTo>
                  <a:pt x="2560585" y="3852914"/>
                </a:moveTo>
                <a:cubicBezTo>
                  <a:pt x="2560311" y="3852456"/>
                  <a:pt x="2560860" y="3853677"/>
                  <a:pt x="2561958" y="3855508"/>
                </a:cubicBezTo>
                <a:cubicBezTo>
                  <a:pt x="2563056" y="3856729"/>
                  <a:pt x="2563056" y="3859170"/>
                  <a:pt x="2564155" y="3860391"/>
                </a:cubicBezTo>
                <a:cubicBezTo>
                  <a:pt x="2561958" y="3855508"/>
                  <a:pt x="2560860" y="3853372"/>
                  <a:pt x="2560585" y="3852914"/>
                </a:cubicBezTo>
                <a:close/>
                <a:moveTo>
                  <a:pt x="2532294" y="3823161"/>
                </a:moveTo>
                <a:cubicBezTo>
                  <a:pt x="2541167" y="3834870"/>
                  <a:pt x="2548773" y="3845277"/>
                  <a:pt x="2560182" y="3859588"/>
                </a:cubicBezTo>
                <a:cubicBezTo>
                  <a:pt x="2561450" y="3863490"/>
                  <a:pt x="2562717" y="3867393"/>
                  <a:pt x="2563985" y="3871296"/>
                </a:cubicBezTo>
                <a:cubicBezTo>
                  <a:pt x="2555112" y="3856986"/>
                  <a:pt x="2543703" y="3841374"/>
                  <a:pt x="2532294" y="3823161"/>
                </a:cubicBezTo>
                <a:close/>
                <a:moveTo>
                  <a:pt x="2477361" y="3762735"/>
                </a:moveTo>
                <a:lnTo>
                  <a:pt x="2547520" y="3867949"/>
                </a:lnTo>
                <a:cubicBezTo>
                  <a:pt x="2542509" y="3861611"/>
                  <a:pt x="2547520" y="3876822"/>
                  <a:pt x="2508682" y="3814708"/>
                </a:cubicBezTo>
                <a:lnTo>
                  <a:pt x="2508682" y="3819779"/>
                </a:lnTo>
                <a:close/>
                <a:moveTo>
                  <a:pt x="2489615" y="3753316"/>
                </a:moveTo>
                <a:cubicBezTo>
                  <a:pt x="2489299" y="3752377"/>
                  <a:pt x="2490249" y="3753003"/>
                  <a:pt x="2492151" y="3754256"/>
                </a:cubicBezTo>
                <a:cubicBezTo>
                  <a:pt x="2507363" y="3778060"/>
                  <a:pt x="2522575" y="3800611"/>
                  <a:pt x="2536520" y="3821909"/>
                </a:cubicBezTo>
                <a:cubicBezTo>
                  <a:pt x="2525111" y="3806875"/>
                  <a:pt x="2512434" y="3789335"/>
                  <a:pt x="2494686" y="3761773"/>
                </a:cubicBezTo>
                <a:cubicBezTo>
                  <a:pt x="2491517" y="3756762"/>
                  <a:pt x="2489932" y="3754256"/>
                  <a:pt x="2489615" y="3753316"/>
                </a:cubicBezTo>
                <a:close/>
                <a:moveTo>
                  <a:pt x="2449901" y="3669357"/>
                </a:moveTo>
                <a:cubicBezTo>
                  <a:pt x="2475253" y="3700137"/>
                  <a:pt x="2500605" y="3733379"/>
                  <a:pt x="2529761" y="3775240"/>
                </a:cubicBezTo>
                <a:cubicBezTo>
                  <a:pt x="2509479" y="3749385"/>
                  <a:pt x="2547507" y="3810945"/>
                  <a:pt x="2527225" y="3788783"/>
                </a:cubicBezTo>
                <a:cubicBezTo>
                  <a:pt x="2498070" y="3739535"/>
                  <a:pt x="2475253" y="3702599"/>
                  <a:pt x="2449901" y="3669357"/>
                </a:cubicBezTo>
                <a:close/>
                <a:moveTo>
                  <a:pt x="2416942" y="3636396"/>
                </a:moveTo>
                <a:cubicBezTo>
                  <a:pt x="2439967" y="3671796"/>
                  <a:pt x="2461713" y="3701092"/>
                  <a:pt x="2482180" y="3727947"/>
                </a:cubicBezTo>
                <a:cubicBezTo>
                  <a:pt x="2509043" y="3767008"/>
                  <a:pt x="2494972" y="3752360"/>
                  <a:pt x="2491134" y="3748698"/>
                </a:cubicBezTo>
                <a:cubicBezTo>
                  <a:pt x="2465551" y="3712078"/>
                  <a:pt x="2441246" y="3674237"/>
                  <a:pt x="2416942" y="3636396"/>
                </a:cubicBezTo>
                <a:close/>
                <a:moveTo>
                  <a:pt x="2296095" y="3449633"/>
                </a:moveTo>
                <a:lnTo>
                  <a:pt x="2374823" y="3569528"/>
                </a:lnTo>
                <a:lnTo>
                  <a:pt x="2351025" y="3521043"/>
                </a:lnTo>
                <a:cubicBezTo>
                  <a:pt x="2353314" y="3523659"/>
                  <a:pt x="2358177" y="3532814"/>
                  <a:pt x="2363326" y="3543440"/>
                </a:cubicBezTo>
                <a:lnTo>
                  <a:pt x="2375503" y="3570564"/>
                </a:lnTo>
                <a:lnTo>
                  <a:pt x="2377880" y="3574184"/>
                </a:lnTo>
                <a:cubicBezTo>
                  <a:pt x="2377880" y="3574184"/>
                  <a:pt x="2377880" y="3572938"/>
                  <a:pt x="2376659" y="3572938"/>
                </a:cubicBezTo>
                <a:lnTo>
                  <a:pt x="2376386" y="3572531"/>
                </a:lnTo>
                <a:lnTo>
                  <a:pt x="2376493" y="3572768"/>
                </a:lnTo>
                <a:lnTo>
                  <a:pt x="2376659" y="3572938"/>
                </a:lnTo>
                <a:cubicBezTo>
                  <a:pt x="2377880" y="3574184"/>
                  <a:pt x="2377880" y="3575429"/>
                  <a:pt x="2377880" y="3575429"/>
                </a:cubicBezTo>
                <a:cubicBezTo>
                  <a:pt x="2382763" y="3581657"/>
                  <a:pt x="2381542" y="3580411"/>
                  <a:pt x="2377880" y="3574184"/>
                </a:cubicBezTo>
                <a:cubicBezTo>
                  <a:pt x="2377880" y="3571693"/>
                  <a:pt x="2377880" y="3571693"/>
                  <a:pt x="2376659" y="3570447"/>
                </a:cubicBezTo>
                <a:cubicBezTo>
                  <a:pt x="2388866" y="3591621"/>
                  <a:pt x="2402294" y="3614040"/>
                  <a:pt x="2415721" y="3636459"/>
                </a:cubicBezTo>
                <a:cubicBezTo>
                  <a:pt x="2402294" y="3616531"/>
                  <a:pt x="2387645" y="3594112"/>
                  <a:pt x="2371777" y="3570447"/>
                </a:cubicBezTo>
                <a:cubicBezTo>
                  <a:pt x="2426707" y="3662614"/>
                  <a:pt x="2320508" y="3501944"/>
                  <a:pt x="2401073" y="3627740"/>
                </a:cubicBezTo>
                <a:cubicBezTo>
                  <a:pt x="2370556" y="3581657"/>
                  <a:pt x="2381542" y="3607812"/>
                  <a:pt x="2331494" y="3530591"/>
                </a:cubicBezTo>
                <a:cubicBezTo>
                  <a:pt x="2310743" y="3488244"/>
                  <a:pt x="2353467" y="3550519"/>
                  <a:pt x="2371777" y="3567956"/>
                </a:cubicBezTo>
                <a:lnTo>
                  <a:pt x="2376333" y="3572606"/>
                </a:lnTo>
                <a:lnTo>
                  <a:pt x="2376052" y="3572033"/>
                </a:lnTo>
                <a:lnTo>
                  <a:pt x="2362774" y="3552232"/>
                </a:lnTo>
                <a:cubicBezTo>
                  <a:pt x="2359570" y="3547717"/>
                  <a:pt x="2360180" y="3549274"/>
                  <a:pt x="2371777" y="3567956"/>
                </a:cubicBezTo>
                <a:cubicBezTo>
                  <a:pt x="2333936" y="3509417"/>
                  <a:pt x="2311964" y="3475789"/>
                  <a:pt x="2296095" y="3449633"/>
                </a:cubicBezTo>
                <a:close/>
                <a:moveTo>
                  <a:pt x="2255110" y="3437987"/>
                </a:moveTo>
                <a:cubicBezTo>
                  <a:pt x="2258701" y="3442094"/>
                  <a:pt x="2270559" y="3459976"/>
                  <a:pt x="2283920" y="3481821"/>
                </a:cubicBezTo>
                <a:lnTo>
                  <a:pt x="2282732" y="3486832"/>
                </a:lnTo>
                <a:cubicBezTo>
                  <a:pt x="2276794" y="3478063"/>
                  <a:pt x="2270856" y="3466788"/>
                  <a:pt x="2264917" y="3458018"/>
                </a:cubicBezTo>
                <a:cubicBezTo>
                  <a:pt x="2258979" y="3447683"/>
                  <a:pt x="2255713" y="3441576"/>
                  <a:pt x="2254525" y="3438835"/>
                </a:cubicBezTo>
                <a:cubicBezTo>
                  <a:pt x="2253635" y="3436780"/>
                  <a:pt x="2253913" y="3436618"/>
                  <a:pt x="2255110" y="3437987"/>
                </a:cubicBezTo>
                <a:close/>
                <a:moveTo>
                  <a:pt x="2202709" y="3301321"/>
                </a:moveTo>
                <a:cubicBezTo>
                  <a:pt x="2205134" y="3302547"/>
                  <a:pt x="2212411" y="3309901"/>
                  <a:pt x="2242730" y="3352802"/>
                </a:cubicBezTo>
                <a:cubicBezTo>
                  <a:pt x="2264560" y="3394477"/>
                  <a:pt x="2276687" y="3416540"/>
                  <a:pt x="2294879" y="3448409"/>
                </a:cubicBezTo>
                <a:lnTo>
                  <a:pt x="2276687" y="3421443"/>
                </a:lnTo>
                <a:lnTo>
                  <a:pt x="2283964" y="3430023"/>
                </a:lnTo>
                <a:close/>
                <a:moveTo>
                  <a:pt x="2158766" y="3235404"/>
                </a:moveTo>
                <a:lnTo>
                  <a:pt x="2206938" y="3294543"/>
                </a:lnTo>
                <a:lnTo>
                  <a:pt x="2192993" y="3282973"/>
                </a:lnTo>
                <a:close/>
                <a:moveTo>
                  <a:pt x="2060942" y="3136413"/>
                </a:moveTo>
                <a:cubicBezTo>
                  <a:pt x="2076432" y="3147409"/>
                  <a:pt x="2147319" y="3252476"/>
                  <a:pt x="2131085" y="3218811"/>
                </a:cubicBezTo>
                <a:cubicBezTo>
                  <a:pt x="2155822" y="3261008"/>
                  <a:pt x="2142216" y="3248597"/>
                  <a:pt x="2199111" y="3332992"/>
                </a:cubicBezTo>
                <a:cubicBezTo>
                  <a:pt x="2238690" y="3383878"/>
                  <a:pt x="2164480" y="3262249"/>
                  <a:pt x="2152111" y="3237427"/>
                </a:cubicBezTo>
                <a:cubicBezTo>
                  <a:pt x="2184578" y="3284900"/>
                  <a:pt x="2193391" y="3296070"/>
                  <a:pt x="2197333" y="3299211"/>
                </a:cubicBezTo>
                <a:lnTo>
                  <a:pt x="2198304" y="3299699"/>
                </a:lnTo>
                <a:lnTo>
                  <a:pt x="2197221" y="3295829"/>
                </a:lnTo>
                <a:lnTo>
                  <a:pt x="2199247" y="3300172"/>
                </a:lnTo>
                <a:lnTo>
                  <a:pt x="2200348" y="3300724"/>
                </a:lnTo>
                <a:cubicBezTo>
                  <a:pt x="2228795" y="3360297"/>
                  <a:pt x="2239927" y="3409941"/>
                  <a:pt x="2196637" y="3349127"/>
                </a:cubicBezTo>
                <a:cubicBezTo>
                  <a:pt x="2160769" y="3282107"/>
                  <a:pt x="2108822" y="3211364"/>
                  <a:pt x="2101401" y="3208882"/>
                </a:cubicBezTo>
                <a:cubicBezTo>
                  <a:pt x="2089032" y="3187783"/>
                  <a:pt x="2108822" y="3213846"/>
                  <a:pt x="2108822" y="3211364"/>
                </a:cubicBezTo>
                <a:lnTo>
                  <a:pt x="2058111" y="3138139"/>
                </a:lnTo>
                <a:cubicBezTo>
                  <a:pt x="2057647" y="3135191"/>
                  <a:pt x="2058730" y="3134842"/>
                  <a:pt x="2060942" y="3136413"/>
                </a:cubicBezTo>
                <a:close/>
                <a:moveTo>
                  <a:pt x="2087360" y="3114556"/>
                </a:moveTo>
                <a:lnTo>
                  <a:pt x="2113516" y="3146338"/>
                </a:lnTo>
                <a:lnTo>
                  <a:pt x="2105669" y="3145161"/>
                </a:lnTo>
                <a:close/>
                <a:moveTo>
                  <a:pt x="2026933" y="3059626"/>
                </a:moveTo>
                <a:cubicBezTo>
                  <a:pt x="2042802" y="3082192"/>
                  <a:pt x="2058671" y="3102382"/>
                  <a:pt x="2053788" y="3098819"/>
                </a:cubicBezTo>
                <a:cubicBezTo>
                  <a:pt x="2045243" y="3085755"/>
                  <a:pt x="2035478" y="3072690"/>
                  <a:pt x="2026933" y="3059626"/>
                </a:cubicBezTo>
                <a:close/>
                <a:moveTo>
                  <a:pt x="2017267" y="3043498"/>
                </a:moveTo>
                <a:lnTo>
                  <a:pt x="2022661" y="3051643"/>
                </a:lnTo>
                <a:cubicBezTo>
                  <a:pt x="2021441" y="3049153"/>
                  <a:pt x="2018999" y="3046662"/>
                  <a:pt x="2016558" y="3044172"/>
                </a:cubicBezTo>
                <a:close/>
                <a:moveTo>
                  <a:pt x="1950031" y="2966246"/>
                </a:moveTo>
                <a:lnTo>
                  <a:pt x="1972265" y="2988218"/>
                </a:lnTo>
                <a:lnTo>
                  <a:pt x="1976189" y="3008898"/>
                </a:lnTo>
                <a:close/>
                <a:moveTo>
                  <a:pt x="1968951" y="2960750"/>
                </a:moveTo>
                <a:cubicBezTo>
                  <a:pt x="1991839" y="2995302"/>
                  <a:pt x="2015414" y="3029854"/>
                  <a:pt x="2019591" y="3041293"/>
                </a:cubicBezTo>
                <a:lnTo>
                  <a:pt x="2017267" y="3043498"/>
                </a:lnTo>
                <a:lnTo>
                  <a:pt x="1983905" y="2993123"/>
                </a:lnTo>
                <a:cubicBezTo>
                  <a:pt x="1973834" y="2976936"/>
                  <a:pt x="1967731" y="2965108"/>
                  <a:pt x="1968951" y="2960750"/>
                </a:cubicBezTo>
                <a:close/>
                <a:moveTo>
                  <a:pt x="1867636" y="2839902"/>
                </a:moveTo>
                <a:lnTo>
                  <a:pt x="1898515" y="2889152"/>
                </a:lnTo>
                <a:lnTo>
                  <a:pt x="1910392" y="2910083"/>
                </a:lnTo>
                <a:close/>
                <a:moveTo>
                  <a:pt x="1906085" y="2828917"/>
                </a:moveTo>
                <a:lnTo>
                  <a:pt x="1948736" y="2893566"/>
                </a:lnTo>
                <a:cubicBezTo>
                  <a:pt x="1935812" y="2873284"/>
                  <a:pt x="1942274" y="2885961"/>
                  <a:pt x="1942274" y="2888496"/>
                </a:cubicBezTo>
                <a:cubicBezTo>
                  <a:pt x="1931934" y="2872017"/>
                  <a:pt x="1925472" y="2860608"/>
                  <a:pt x="1906085" y="2828917"/>
                </a:cubicBezTo>
                <a:close/>
                <a:moveTo>
                  <a:pt x="1812706" y="2746525"/>
                </a:moveTo>
                <a:cubicBezTo>
                  <a:pt x="1825109" y="2763243"/>
                  <a:pt x="1842473" y="2788320"/>
                  <a:pt x="1849914" y="2800261"/>
                </a:cubicBezTo>
                <a:cubicBezTo>
                  <a:pt x="1841232" y="2788320"/>
                  <a:pt x="1827589" y="2768019"/>
                  <a:pt x="1812706" y="2746525"/>
                </a:cubicBezTo>
                <a:close/>
                <a:moveTo>
                  <a:pt x="1752283" y="2655629"/>
                </a:moveTo>
                <a:cubicBezTo>
                  <a:pt x="1752283" y="2653139"/>
                  <a:pt x="1783138" y="2701698"/>
                  <a:pt x="1811422" y="2745277"/>
                </a:cubicBezTo>
                <a:cubicBezTo>
                  <a:pt x="1803708" y="2734071"/>
                  <a:pt x="1797280" y="2725355"/>
                  <a:pt x="1797280" y="2727845"/>
                </a:cubicBezTo>
                <a:close/>
                <a:moveTo>
                  <a:pt x="1774634" y="2639057"/>
                </a:moveTo>
                <a:cubicBezTo>
                  <a:pt x="1774634" y="2640302"/>
                  <a:pt x="1775880" y="2641548"/>
                  <a:pt x="1777125" y="2642793"/>
                </a:cubicBezTo>
                <a:lnTo>
                  <a:pt x="1777125" y="2644038"/>
                </a:lnTo>
                <a:cubicBezTo>
                  <a:pt x="1775880" y="2642793"/>
                  <a:pt x="1774634" y="2641548"/>
                  <a:pt x="1774634" y="2639057"/>
                </a:cubicBezTo>
                <a:close/>
                <a:moveTo>
                  <a:pt x="1774253" y="2631168"/>
                </a:moveTo>
                <a:cubicBezTo>
                  <a:pt x="1793478" y="2655051"/>
                  <a:pt x="1794852" y="2657440"/>
                  <a:pt x="1792105" y="2655051"/>
                </a:cubicBezTo>
                <a:cubicBezTo>
                  <a:pt x="1786612" y="2647886"/>
                  <a:pt x="1779746" y="2640721"/>
                  <a:pt x="1774253" y="2631168"/>
                </a:cubicBezTo>
                <a:close/>
                <a:moveTo>
                  <a:pt x="1752281" y="2598211"/>
                </a:moveTo>
                <a:cubicBezTo>
                  <a:pt x="1763267" y="2611856"/>
                  <a:pt x="1771507" y="2624260"/>
                  <a:pt x="1778373" y="2635424"/>
                </a:cubicBezTo>
                <a:cubicBezTo>
                  <a:pt x="1764640" y="2615577"/>
                  <a:pt x="1756401" y="2604413"/>
                  <a:pt x="1752281" y="2598211"/>
                </a:cubicBezTo>
                <a:close/>
                <a:moveTo>
                  <a:pt x="1724819" y="2554265"/>
                </a:moveTo>
                <a:cubicBezTo>
                  <a:pt x="1739321" y="2574548"/>
                  <a:pt x="1748549" y="2585957"/>
                  <a:pt x="1753823" y="2594831"/>
                </a:cubicBezTo>
                <a:cubicBezTo>
                  <a:pt x="1752504" y="2593563"/>
                  <a:pt x="1753823" y="2596099"/>
                  <a:pt x="1756459" y="2602437"/>
                </a:cubicBezTo>
                <a:cubicBezTo>
                  <a:pt x="1747231" y="2585957"/>
                  <a:pt x="1736684" y="2570745"/>
                  <a:pt x="1724819" y="2554265"/>
                </a:cubicBezTo>
                <a:close/>
                <a:moveTo>
                  <a:pt x="1660543" y="2460243"/>
                </a:moveTo>
                <a:cubicBezTo>
                  <a:pt x="1660424" y="2454995"/>
                  <a:pt x="1723630" y="2537126"/>
                  <a:pt x="1707411" y="2522361"/>
                </a:cubicBezTo>
                <a:cubicBezTo>
                  <a:pt x="1702323" y="2510056"/>
                  <a:pt x="1701051" y="2522361"/>
                  <a:pt x="1687058" y="2501443"/>
                </a:cubicBezTo>
                <a:cubicBezTo>
                  <a:pt x="1667659" y="2473451"/>
                  <a:pt x="1660583" y="2461993"/>
                  <a:pt x="1660543" y="2460243"/>
                </a:cubicBezTo>
                <a:close/>
                <a:moveTo>
                  <a:pt x="1569150" y="2328946"/>
                </a:moveTo>
                <a:cubicBezTo>
                  <a:pt x="1572887" y="2337664"/>
                  <a:pt x="1580359" y="2350118"/>
                  <a:pt x="1600284" y="2378763"/>
                </a:cubicBezTo>
                <a:cubicBezTo>
                  <a:pt x="1607757" y="2387481"/>
                  <a:pt x="1607757" y="2387481"/>
                  <a:pt x="1605266" y="2382499"/>
                </a:cubicBezTo>
                <a:cubicBezTo>
                  <a:pt x="1600284" y="2376272"/>
                  <a:pt x="1585340" y="2353854"/>
                  <a:pt x="1569150" y="2328946"/>
                </a:cubicBezTo>
                <a:close/>
                <a:moveTo>
                  <a:pt x="1519959" y="2247059"/>
                </a:moveTo>
                <a:cubicBezTo>
                  <a:pt x="1519181" y="2245814"/>
                  <a:pt x="1519959" y="2247137"/>
                  <a:pt x="1522800" y="2251807"/>
                </a:cubicBezTo>
                <a:lnTo>
                  <a:pt x="1527808" y="2259980"/>
                </a:lnTo>
                <a:lnTo>
                  <a:pt x="1539262" y="2279129"/>
                </a:lnTo>
                <a:cubicBezTo>
                  <a:pt x="1538016" y="2277883"/>
                  <a:pt x="1538016" y="2277883"/>
                  <a:pt x="1538016" y="2276638"/>
                </a:cubicBezTo>
                <a:lnTo>
                  <a:pt x="1527808" y="2259980"/>
                </a:lnTo>
                <a:lnTo>
                  <a:pt x="1526458" y="2257723"/>
                </a:lnTo>
                <a:cubicBezTo>
                  <a:pt x="1523072" y="2252119"/>
                  <a:pt x="1520737" y="2248304"/>
                  <a:pt x="1519959" y="2247059"/>
                </a:cubicBezTo>
                <a:close/>
                <a:moveTo>
                  <a:pt x="1387492" y="2103837"/>
                </a:moveTo>
                <a:cubicBezTo>
                  <a:pt x="1393734" y="2116654"/>
                  <a:pt x="1392486" y="2119218"/>
                  <a:pt x="1404970" y="2141008"/>
                </a:cubicBezTo>
                <a:lnTo>
                  <a:pt x="1378753" y="2106400"/>
                </a:lnTo>
                <a:close/>
                <a:moveTo>
                  <a:pt x="6188509" y="2051979"/>
                </a:moveTo>
                <a:lnTo>
                  <a:pt x="6179465" y="2066161"/>
                </a:lnTo>
                <a:lnTo>
                  <a:pt x="6184815" y="2057525"/>
                </a:lnTo>
                <a:close/>
                <a:moveTo>
                  <a:pt x="6198145" y="2037516"/>
                </a:moveTo>
                <a:lnTo>
                  <a:pt x="6188509" y="2051979"/>
                </a:lnTo>
                <a:lnTo>
                  <a:pt x="6192150" y="2046271"/>
                </a:lnTo>
                <a:close/>
                <a:moveTo>
                  <a:pt x="6159539" y="2008871"/>
                </a:moveTo>
                <a:lnTo>
                  <a:pt x="6145840" y="2027553"/>
                </a:lnTo>
                <a:cubicBezTo>
                  <a:pt x="6139613" y="2040007"/>
                  <a:pt x="6132141" y="2052461"/>
                  <a:pt x="6159539" y="2008871"/>
                </a:cubicBezTo>
                <a:close/>
                <a:moveTo>
                  <a:pt x="1217673" y="1863787"/>
                </a:moveTo>
                <a:cubicBezTo>
                  <a:pt x="1217340" y="1862935"/>
                  <a:pt x="1217683" y="1863117"/>
                  <a:pt x="1218542" y="1864088"/>
                </a:cubicBezTo>
                <a:cubicBezTo>
                  <a:pt x="1224263" y="1870558"/>
                  <a:pt x="1252873" y="1912067"/>
                  <a:pt x="1256688" y="1915974"/>
                </a:cubicBezTo>
                <a:cubicBezTo>
                  <a:pt x="1300632" y="1987233"/>
                  <a:pt x="1250584" y="1912223"/>
                  <a:pt x="1243260" y="1905973"/>
                </a:cubicBezTo>
                <a:cubicBezTo>
                  <a:pt x="1225751" y="1878196"/>
                  <a:pt x="1218670" y="1866341"/>
                  <a:pt x="1217673" y="1863787"/>
                </a:cubicBezTo>
                <a:close/>
                <a:moveTo>
                  <a:pt x="1215931" y="1819046"/>
                </a:moveTo>
                <a:lnTo>
                  <a:pt x="1266924" y="1897638"/>
                </a:lnTo>
                <a:cubicBezTo>
                  <a:pt x="1273142" y="1910314"/>
                  <a:pt x="1254486" y="1881159"/>
                  <a:pt x="1239562" y="1863412"/>
                </a:cubicBezTo>
                <a:cubicBezTo>
                  <a:pt x="1220906" y="1834257"/>
                  <a:pt x="1208469" y="1812708"/>
                  <a:pt x="1215931" y="1819046"/>
                </a:cubicBezTo>
                <a:close/>
                <a:moveTo>
                  <a:pt x="6381699" y="1735804"/>
                </a:moveTo>
                <a:cubicBezTo>
                  <a:pt x="6368272" y="1760155"/>
                  <a:pt x="6360948" y="1772971"/>
                  <a:pt x="6376817" y="1742212"/>
                </a:cubicBezTo>
                <a:cubicBezTo>
                  <a:pt x="6378037" y="1739649"/>
                  <a:pt x="6380479" y="1737085"/>
                  <a:pt x="6381699" y="1735804"/>
                </a:cubicBezTo>
                <a:close/>
                <a:moveTo>
                  <a:pt x="1137061" y="1642422"/>
                </a:moveTo>
                <a:cubicBezTo>
                  <a:pt x="1153980" y="1669276"/>
                  <a:pt x="1173316" y="1699793"/>
                  <a:pt x="1196277" y="1740075"/>
                </a:cubicBezTo>
                <a:cubicBezTo>
                  <a:pt x="1184193" y="1730310"/>
                  <a:pt x="1164857" y="1690028"/>
                  <a:pt x="1137061" y="1642422"/>
                </a:cubicBezTo>
                <a:close/>
                <a:moveTo>
                  <a:pt x="1065654" y="1532557"/>
                </a:moveTo>
                <a:cubicBezTo>
                  <a:pt x="1093491" y="1566736"/>
                  <a:pt x="1116487" y="1607018"/>
                  <a:pt x="1135852" y="1641197"/>
                </a:cubicBezTo>
                <a:cubicBezTo>
                  <a:pt x="1114066" y="1607018"/>
                  <a:pt x="1095912" y="1580163"/>
                  <a:pt x="1077757" y="1553308"/>
                </a:cubicBezTo>
                <a:cubicBezTo>
                  <a:pt x="1074126" y="1545984"/>
                  <a:pt x="1070496" y="1538660"/>
                  <a:pt x="1065654" y="1532557"/>
                </a:cubicBezTo>
                <a:close/>
                <a:moveTo>
                  <a:pt x="6682589" y="1302715"/>
                </a:moveTo>
                <a:cubicBezTo>
                  <a:pt x="6657993" y="1341012"/>
                  <a:pt x="6643983" y="1362028"/>
                  <a:pt x="6636083" y="1372984"/>
                </a:cubicBezTo>
                <a:lnTo>
                  <a:pt x="6636081" y="1372987"/>
                </a:lnTo>
                <a:close/>
                <a:moveTo>
                  <a:pt x="7444470" y="125099"/>
                </a:moveTo>
                <a:lnTo>
                  <a:pt x="7443503" y="127033"/>
                </a:lnTo>
                <a:cubicBezTo>
                  <a:pt x="7436031" y="138242"/>
                  <a:pt x="7428559" y="151942"/>
                  <a:pt x="7417350" y="170623"/>
                </a:cubicBezTo>
                <a:lnTo>
                  <a:pt x="7432295" y="144469"/>
                </a:lnTo>
                <a:close/>
                <a:moveTo>
                  <a:pt x="429649" y="75971"/>
                </a:moveTo>
                <a:lnTo>
                  <a:pt x="375674" y="76904"/>
                </a:lnTo>
                <a:lnTo>
                  <a:pt x="432914" y="76904"/>
                </a:lnTo>
                <a:close/>
                <a:moveTo>
                  <a:pt x="2939044" y="35339"/>
                </a:moveTo>
                <a:cubicBezTo>
                  <a:pt x="2925345" y="35183"/>
                  <a:pt x="2913514" y="35495"/>
                  <a:pt x="2904174" y="36117"/>
                </a:cubicBezTo>
                <a:cubicBezTo>
                  <a:pt x="2934062" y="37363"/>
                  <a:pt x="2961460" y="37363"/>
                  <a:pt x="2985122" y="37363"/>
                </a:cubicBezTo>
                <a:cubicBezTo>
                  <a:pt x="2968310" y="36117"/>
                  <a:pt x="2952743" y="35495"/>
                  <a:pt x="2939044" y="35339"/>
                </a:cubicBezTo>
                <a:close/>
                <a:moveTo>
                  <a:pt x="2013743" y="32381"/>
                </a:moveTo>
                <a:lnTo>
                  <a:pt x="2020031" y="32450"/>
                </a:lnTo>
                <a:lnTo>
                  <a:pt x="2018997" y="32485"/>
                </a:lnTo>
                <a:close/>
                <a:moveTo>
                  <a:pt x="2059821" y="31135"/>
                </a:moveTo>
                <a:cubicBezTo>
                  <a:pt x="2054840" y="32381"/>
                  <a:pt x="2049236" y="32692"/>
                  <a:pt x="2041919" y="32692"/>
                </a:cubicBezTo>
                <a:lnTo>
                  <a:pt x="2020031" y="32450"/>
                </a:lnTo>
                <a:close/>
                <a:moveTo>
                  <a:pt x="3131036" y="27464"/>
                </a:moveTo>
                <a:cubicBezTo>
                  <a:pt x="3151787" y="28837"/>
                  <a:pt x="3151787" y="30211"/>
                  <a:pt x="3142022" y="31584"/>
                </a:cubicBezTo>
                <a:cubicBezTo>
                  <a:pt x="3139580" y="30211"/>
                  <a:pt x="3138360" y="28837"/>
                  <a:pt x="3131036" y="27464"/>
                </a:cubicBezTo>
                <a:close/>
                <a:moveTo>
                  <a:pt x="3136528" y="21974"/>
                </a:moveTo>
                <a:cubicBezTo>
                  <a:pt x="3167849" y="23347"/>
                  <a:pt x="3190400" y="24719"/>
                  <a:pt x="3206687" y="26092"/>
                </a:cubicBezTo>
                <a:close/>
                <a:moveTo>
                  <a:pt x="372353" y="21974"/>
                </a:moveTo>
                <a:cubicBezTo>
                  <a:pt x="366467" y="23347"/>
                  <a:pt x="358227" y="24719"/>
                  <a:pt x="340571" y="26092"/>
                </a:cubicBezTo>
                <a:cubicBezTo>
                  <a:pt x="351165" y="24719"/>
                  <a:pt x="361759" y="23347"/>
                  <a:pt x="372353" y="21974"/>
                </a:cubicBezTo>
                <a:close/>
                <a:moveTo>
                  <a:pt x="4958003" y="18370"/>
                </a:moveTo>
                <a:cubicBezTo>
                  <a:pt x="4934419" y="17903"/>
                  <a:pt x="4901728" y="20238"/>
                  <a:pt x="4883048" y="21172"/>
                </a:cubicBezTo>
                <a:cubicBezTo>
                  <a:pt x="4925390" y="22417"/>
                  <a:pt x="4947806" y="27399"/>
                  <a:pt x="4977695" y="19927"/>
                </a:cubicBezTo>
                <a:cubicBezTo>
                  <a:pt x="4972713" y="18993"/>
                  <a:pt x="4965864" y="18526"/>
                  <a:pt x="4958003" y="18370"/>
                </a:cubicBezTo>
                <a:close/>
                <a:moveTo>
                  <a:pt x="5278817" y="16478"/>
                </a:moveTo>
                <a:cubicBezTo>
                  <a:pt x="5288703" y="16478"/>
                  <a:pt x="5284309" y="18309"/>
                  <a:pt x="5273324" y="20140"/>
                </a:cubicBezTo>
                <a:close/>
                <a:moveTo>
                  <a:pt x="1382985" y="16478"/>
                </a:moveTo>
                <a:lnTo>
                  <a:pt x="1299600" y="37229"/>
                </a:lnTo>
                <a:lnTo>
                  <a:pt x="1257907" y="21360"/>
                </a:lnTo>
                <a:cubicBezTo>
                  <a:pt x="1298337" y="22581"/>
                  <a:pt x="1329922" y="23802"/>
                  <a:pt x="1382985" y="16478"/>
                </a:cubicBezTo>
                <a:close/>
                <a:moveTo>
                  <a:pt x="408240" y="13375"/>
                </a:moveTo>
                <a:cubicBezTo>
                  <a:pt x="416672" y="13422"/>
                  <a:pt x="427396" y="13609"/>
                  <a:pt x="441148" y="13983"/>
                </a:cubicBezTo>
                <a:cubicBezTo>
                  <a:pt x="471151" y="19976"/>
                  <a:pt x="436146" y="18977"/>
                  <a:pt x="371139" y="20975"/>
                </a:cubicBezTo>
                <a:cubicBezTo>
                  <a:pt x="396142" y="19976"/>
                  <a:pt x="291129" y="19976"/>
                  <a:pt x="316132" y="16980"/>
                </a:cubicBezTo>
                <a:cubicBezTo>
                  <a:pt x="402549" y="19602"/>
                  <a:pt x="349222" y="13047"/>
                  <a:pt x="408240" y="13375"/>
                </a:cubicBezTo>
                <a:close/>
                <a:moveTo>
                  <a:pt x="5619386" y="10987"/>
                </a:moveTo>
                <a:lnTo>
                  <a:pt x="5636525" y="10987"/>
                </a:lnTo>
                <a:lnTo>
                  <a:pt x="5651027" y="20404"/>
                </a:lnTo>
                <a:close/>
                <a:moveTo>
                  <a:pt x="7046379" y="5491"/>
                </a:moveTo>
                <a:lnTo>
                  <a:pt x="7005630" y="9886"/>
                </a:lnTo>
                <a:cubicBezTo>
                  <a:pt x="7010424" y="7688"/>
                  <a:pt x="6981660" y="5491"/>
                  <a:pt x="7046379" y="5491"/>
                </a:cubicBezTo>
                <a:close/>
                <a:moveTo>
                  <a:pt x="4690502" y="5491"/>
                </a:moveTo>
                <a:lnTo>
                  <a:pt x="4744761" y="9611"/>
                </a:lnTo>
                <a:cubicBezTo>
                  <a:pt x="4712699" y="9611"/>
                  <a:pt x="4695435" y="9611"/>
                  <a:pt x="4685569" y="6864"/>
                </a:cubicBezTo>
                <a:close/>
                <a:moveTo>
                  <a:pt x="6433201" y="2"/>
                </a:moveTo>
                <a:cubicBezTo>
                  <a:pt x="6442074" y="9768"/>
                  <a:pt x="6400244" y="2"/>
                  <a:pt x="6327991" y="1223"/>
                </a:cubicBezTo>
                <a:cubicBezTo>
                  <a:pt x="6360948" y="1223"/>
                  <a:pt x="6400244" y="2"/>
                  <a:pt x="6433201" y="2"/>
                </a:cubicBezTo>
                <a:close/>
                <a:moveTo>
                  <a:pt x="6195655" y="0"/>
                </a:moveTo>
                <a:cubicBezTo>
                  <a:pt x="6279093" y="6227"/>
                  <a:pt x="6201881" y="3736"/>
                  <a:pt x="6097271" y="12454"/>
                </a:cubicBezTo>
                <a:lnTo>
                  <a:pt x="6184446" y="17436"/>
                </a:lnTo>
                <a:cubicBezTo>
                  <a:pt x="6149576" y="17436"/>
                  <a:pt x="6119687" y="16190"/>
                  <a:pt x="6081081" y="18681"/>
                </a:cubicBezTo>
                <a:cubicBezTo>
                  <a:pt x="6195655" y="24908"/>
                  <a:pt x="6304001" y="16190"/>
                  <a:pt x="6365023" y="12454"/>
                </a:cubicBezTo>
                <a:cubicBezTo>
                  <a:pt x="6408611" y="14945"/>
                  <a:pt x="6331398" y="24908"/>
                  <a:pt x="6454689" y="22417"/>
                </a:cubicBezTo>
                <a:cubicBezTo>
                  <a:pt x="6631529" y="18681"/>
                  <a:pt x="6422309" y="8718"/>
                  <a:pt x="6528165" y="7472"/>
                </a:cubicBezTo>
                <a:lnTo>
                  <a:pt x="6604131" y="16190"/>
                </a:lnTo>
                <a:cubicBezTo>
                  <a:pt x="6738630" y="8718"/>
                  <a:pt x="6839504" y="14945"/>
                  <a:pt x="6952831" y="16190"/>
                </a:cubicBezTo>
                <a:cubicBezTo>
                  <a:pt x="6978984" y="16190"/>
                  <a:pt x="6991438" y="14945"/>
                  <a:pt x="6997665" y="13699"/>
                </a:cubicBezTo>
                <a:lnTo>
                  <a:pt x="6998290" y="13692"/>
                </a:lnTo>
                <a:lnTo>
                  <a:pt x="7007757" y="10989"/>
                </a:lnTo>
                <a:lnTo>
                  <a:pt x="7002438" y="13647"/>
                </a:lnTo>
                <a:lnTo>
                  <a:pt x="7181355" y="11676"/>
                </a:lnTo>
                <a:cubicBezTo>
                  <a:pt x="7241132" y="9340"/>
                  <a:pt x="7297173" y="6850"/>
                  <a:pt x="7342629" y="8718"/>
                </a:cubicBezTo>
                <a:cubicBezTo>
                  <a:pt x="7337647" y="8718"/>
                  <a:pt x="7337647" y="8718"/>
                  <a:pt x="7341383" y="9963"/>
                </a:cubicBezTo>
                <a:cubicBezTo>
                  <a:pt x="7343874" y="11209"/>
                  <a:pt x="7347610" y="11209"/>
                  <a:pt x="7350101" y="11209"/>
                </a:cubicBezTo>
                <a:cubicBezTo>
                  <a:pt x="7351346" y="11209"/>
                  <a:pt x="7353837" y="11209"/>
                  <a:pt x="7355082" y="11209"/>
                </a:cubicBezTo>
                <a:cubicBezTo>
                  <a:pt x="7357573" y="11209"/>
                  <a:pt x="7357573" y="11209"/>
                  <a:pt x="7358819" y="11209"/>
                </a:cubicBezTo>
                <a:cubicBezTo>
                  <a:pt x="7360063" y="12454"/>
                  <a:pt x="7361309" y="12454"/>
                  <a:pt x="7362555" y="12454"/>
                </a:cubicBezTo>
                <a:cubicBezTo>
                  <a:pt x="7393689" y="13699"/>
                  <a:pt x="7427313" y="14945"/>
                  <a:pt x="7436031" y="16190"/>
                </a:cubicBezTo>
                <a:lnTo>
                  <a:pt x="7513243" y="14945"/>
                </a:lnTo>
                <a:lnTo>
                  <a:pt x="7459693" y="100879"/>
                </a:lnTo>
                <a:lnTo>
                  <a:pt x="7444470" y="125099"/>
                </a:lnTo>
                <a:lnTo>
                  <a:pt x="7459693" y="94652"/>
                </a:lnTo>
                <a:cubicBezTo>
                  <a:pt x="7465919" y="80952"/>
                  <a:pt x="7465919" y="78462"/>
                  <a:pt x="7467165" y="70989"/>
                </a:cubicBezTo>
                <a:cubicBezTo>
                  <a:pt x="7457201" y="87180"/>
                  <a:pt x="7447239" y="102125"/>
                  <a:pt x="7439767" y="114579"/>
                </a:cubicBezTo>
                <a:cubicBezTo>
                  <a:pt x="7432295" y="127033"/>
                  <a:pt x="7423577" y="141978"/>
                  <a:pt x="7419841" y="146960"/>
                </a:cubicBezTo>
                <a:cubicBezTo>
                  <a:pt x="7411123" y="161905"/>
                  <a:pt x="7403651" y="174359"/>
                  <a:pt x="7394933" y="189304"/>
                </a:cubicBezTo>
                <a:cubicBezTo>
                  <a:pt x="7404897" y="170623"/>
                  <a:pt x="7416105" y="151942"/>
                  <a:pt x="7398669" y="173114"/>
                </a:cubicBezTo>
                <a:lnTo>
                  <a:pt x="7311495" y="322565"/>
                </a:lnTo>
                <a:cubicBezTo>
                  <a:pt x="7317721" y="315092"/>
                  <a:pt x="7330175" y="298902"/>
                  <a:pt x="7338893" y="283957"/>
                </a:cubicBezTo>
                <a:cubicBezTo>
                  <a:pt x="7315231" y="321320"/>
                  <a:pt x="7267907" y="401027"/>
                  <a:pt x="7230547" y="450844"/>
                </a:cubicBezTo>
                <a:cubicBezTo>
                  <a:pt x="7231792" y="444617"/>
                  <a:pt x="7241755" y="425935"/>
                  <a:pt x="7243000" y="420954"/>
                </a:cubicBezTo>
                <a:cubicBezTo>
                  <a:pt x="7275379" y="379855"/>
                  <a:pt x="7287833" y="352455"/>
                  <a:pt x="7299041" y="328792"/>
                </a:cubicBezTo>
                <a:cubicBezTo>
                  <a:pt x="7235528" y="428426"/>
                  <a:pt x="7281606" y="351210"/>
                  <a:pt x="7247981" y="398536"/>
                </a:cubicBezTo>
                <a:cubicBezTo>
                  <a:pt x="7201903" y="469525"/>
                  <a:pt x="7189449" y="501906"/>
                  <a:pt x="7205639" y="485716"/>
                </a:cubicBezTo>
                <a:cubicBezTo>
                  <a:pt x="7152089" y="564178"/>
                  <a:pt x="7134654" y="589086"/>
                  <a:pt x="7087331" y="673775"/>
                </a:cubicBezTo>
                <a:lnTo>
                  <a:pt x="7089821" y="653848"/>
                </a:lnTo>
                <a:lnTo>
                  <a:pt x="7043743" y="728574"/>
                </a:lnTo>
                <a:lnTo>
                  <a:pt x="7076122" y="665057"/>
                </a:lnTo>
                <a:cubicBezTo>
                  <a:pt x="6978984" y="804545"/>
                  <a:pt x="7068650" y="696193"/>
                  <a:pt x="6962795" y="854362"/>
                </a:cubicBezTo>
                <a:lnTo>
                  <a:pt x="6957813" y="850625"/>
                </a:lnTo>
                <a:cubicBezTo>
                  <a:pt x="6919207" y="914142"/>
                  <a:pt x="6915471" y="940296"/>
                  <a:pt x="6878110" y="983886"/>
                </a:cubicBezTo>
                <a:cubicBezTo>
                  <a:pt x="6843240" y="1044912"/>
                  <a:pt x="6951587" y="886743"/>
                  <a:pt x="6861921" y="1027476"/>
                </a:cubicBezTo>
                <a:cubicBezTo>
                  <a:pt x="6844485" y="1051139"/>
                  <a:pt x="6807125" y="1102201"/>
                  <a:pt x="6780973" y="1142055"/>
                </a:cubicBezTo>
                <a:cubicBezTo>
                  <a:pt x="6753575" y="1188136"/>
                  <a:pt x="6808370" y="1110919"/>
                  <a:pt x="6825805" y="1082275"/>
                </a:cubicBezTo>
                <a:cubicBezTo>
                  <a:pt x="6692552" y="1295242"/>
                  <a:pt x="6723686" y="1201835"/>
                  <a:pt x="6609113" y="1394876"/>
                </a:cubicBezTo>
                <a:cubicBezTo>
                  <a:pt x="6637912" y="1355957"/>
                  <a:pt x="6620983" y="1389525"/>
                  <a:pt x="6628255" y="1382775"/>
                </a:cubicBezTo>
                <a:lnTo>
                  <a:pt x="6636081" y="1372987"/>
                </a:lnTo>
                <a:lnTo>
                  <a:pt x="6610981" y="1410911"/>
                </a:lnTo>
                <a:cubicBezTo>
                  <a:pt x="6586074" y="1446250"/>
                  <a:pt x="6561167" y="1482056"/>
                  <a:pt x="6539373" y="1521910"/>
                </a:cubicBezTo>
                <a:lnTo>
                  <a:pt x="6564280" y="1468357"/>
                </a:lnTo>
                <a:cubicBezTo>
                  <a:pt x="6546845" y="1495756"/>
                  <a:pt x="6529410" y="1526892"/>
                  <a:pt x="6520693" y="1543082"/>
                </a:cubicBezTo>
                <a:lnTo>
                  <a:pt x="6519447" y="1533119"/>
                </a:lnTo>
                <a:cubicBezTo>
                  <a:pt x="6467142" y="1632753"/>
                  <a:pt x="6402383" y="1704987"/>
                  <a:pt x="6377477" y="1769750"/>
                </a:cubicBezTo>
                <a:cubicBezTo>
                  <a:pt x="6393666" y="1724914"/>
                  <a:pt x="6333889" y="1839493"/>
                  <a:pt x="6305245" y="1874365"/>
                </a:cubicBezTo>
                <a:cubicBezTo>
                  <a:pt x="6348833" y="1793413"/>
                  <a:pt x="6448462" y="1652680"/>
                  <a:pt x="6447217" y="1636489"/>
                </a:cubicBezTo>
                <a:cubicBezTo>
                  <a:pt x="6421064" y="1671361"/>
                  <a:pt x="6403629" y="1706233"/>
                  <a:pt x="6379967" y="1739859"/>
                </a:cubicBezTo>
                <a:cubicBezTo>
                  <a:pt x="6394911" y="1714951"/>
                  <a:pt x="6414837" y="1677588"/>
                  <a:pt x="6418573" y="1667625"/>
                </a:cubicBezTo>
                <a:cubicBezTo>
                  <a:pt x="6337625" y="1783449"/>
                  <a:pt x="6304001" y="1856929"/>
                  <a:pt x="6259167" y="1930409"/>
                </a:cubicBezTo>
                <a:lnTo>
                  <a:pt x="6338871" y="1802131"/>
                </a:lnTo>
                <a:cubicBezTo>
                  <a:pt x="6341361" y="1818321"/>
                  <a:pt x="6304001" y="1860666"/>
                  <a:pt x="6287811" y="1900519"/>
                </a:cubicBezTo>
                <a:cubicBezTo>
                  <a:pt x="6264772" y="1931032"/>
                  <a:pt x="6246714" y="1959677"/>
                  <a:pt x="6229902" y="1987076"/>
                </a:cubicBezTo>
                <a:lnTo>
                  <a:pt x="6192150" y="2046271"/>
                </a:lnTo>
                <a:lnTo>
                  <a:pt x="6188338" y="2051838"/>
                </a:lnTo>
                <a:lnTo>
                  <a:pt x="6184815" y="2057525"/>
                </a:lnTo>
                <a:lnTo>
                  <a:pt x="6166819" y="2084538"/>
                </a:lnTo>
                <a:cubicBezTo>
                  <a:pt x="6098866" y="2183620"/>
                  <a:pt x="6065359" y="2212499"/>
                  <a:pt x="6033758" y="2260447"/>
                </a:cubicBezTo>
                <a:cubicBezTo>
                  <a:pt x="5997643" y="2314001"/>
                  <a:pt x="5936620" y="2419862"/>
                  <a:pt x="5962773" y="2384990"/>
                </a:cubicBezTo>
                <a:cubicBezTo>
                  <a:pt x="5937865" y="2431071"/>
                  <a:pt x="6079836" y="2199421"/>
                  <a:pt x="6038739" y="2285356"/>
                </a:cubicBezTo>
                <a:cubicBezTo>
                  <a:pt x="5976471" y="2356345"/>
                  <a:pt x="5939111" y="2452243"/>
                  <a:pt x="5819557" y="2619130"/>
                </a:cubicBezTo>
                <a:cubicBezTo>
                  <a:pt x="5863144" y="2540668"/>
                  <a:pt x="5783441" y="2658984"/>
                  <a:pt x="5823293" y="2589240"/>
                </a:cubicBezTo>
                <a:cubicBezTo>
                  <a:pt x="5770987" y="2672683"/>
                  <a:pt x="5770987" y="2676420"/>
                  <a:pt x="5751061" y="2716273"/>
                </a:cubicBezTo>
                <a:lnTo>
                  <a:pt x="5731136" y="2737445"/>
                </a:lnTo>
                <a:cubicBezTo>
                  <a:pt x="5671359" y="2850779"/>
                  <a:pt x="5722419" y="2768581"/>
                  <a:pt x="5622789" y="2934222"/>
                </a:cubicBezTo>
                <a:cubicBezTo>
                  <a:pt x="5655169" y="2878178"/>
                  <a:pt x="5574221" y="2996494"/>
                  <a:pt x="5599128" y="2952904"/>
                </a:cubicBezTo>
                <a:cubicBezTo>
                  <a:pt x="5569239" y="2997739"/>
                  <a:pt x="5541842" y="3042574"/>
                  <a:pt x="5523161" y="3077446"/>
                </a:cubicBezTo>
                <a:lnTo>
                  <a:pt x="5526897" y="3069974"/>
                </a:lnTo>
                <a:cubicBezTo>
                  <a:pt x="5422287" y="3236861"/>
                  <a:pt x="5434741" y="3201989"/>
                  <a:pt x="5341339" y="3355176"/>
                </a:cubicBezTo>
                <a:lnTo>
                  <a:pt x="5353793" y="3342722"/>
                </a:lnTo>
                <a:cubicBezTo>
                  <a:pt x="5234238" y="3543236"/>
                  <a:pt x="5068606" y="3789830"/>
                  <a:pt x="4941579" y="3995325"/>
                </a:cubicBezTo>
                <a:lnTo>
                  <a:pt x="4988903" y="3924336"/>
                </a:lnTo>
                <a:cubicBezTo>
                  <a:pt x="4973959" y="3945508"/>
                  <a:pt x="4904219" y="4063824"/>
                  <a:pt x="4859386" y="4126095"/>
                </a:cubicBezTo>
                <a:cubicBezTo>
                  <a:pt x="4868103" y="4112395"/>
                  <a:pt x="4880557" y="4089978"/>
                  <a:pt x="4888029" y="4077523"/>
                </a:cubicBezTo>
                <a:cubicBezTo>
                  <a:pt x="4885538" y="4077523"/>
                  <a:pt x="4865613" y="4099941"/>
                  <a:pt x="4833233" y="4148512"/>
                </a:cubicBezTo>
                <a:lnTo>
                  <a:pt x="4824516" y="4170930"/>
                </a:lnTo>
                <a:lnTo>
                  <a:pt x="4808326" y="4187121"/>
                </a:lnTo>
                <a:cubicBezTo>
                  <a:pt x="4761003" y="4263092"/>
                  <a:pt x="4828252" y="4170930"/>
                  <a:pt x="4780928" y="4244410"/>
                </a:cubicBezTo>
                <a:cubicBezTo>
                  <a:pt x="4741077" y="4280528"/>
                  <a:pt x="4571708" y="4564484"/>
                  <a:pt x="4520648" y="4623020"/>
                </a:cubicBezTo>
                <a:cubicBezTo>
                  <a:pt x="4495741" y="4679064"/>
                  <a:pt x="4612805" y="4482286"/>
                  <a:pt x="4584162" y="4543312"/>
                </a:cubicBezTo>
                <a:cubicBezTo>
                  <a:pt x="4567972" y="4564484"/>
                  <a:pt x="4560500" y="4574448"/>
                  <a:pt x="4528121" y="4621774"/>
                </a:cubicBezTo>
                <a:lnTo>
                  <a:pt x="4544310" y="4608074"/>
                </a:lnTo>
                <a:cubicBezTo>
                  <a:pt x="4396113" y="4833496"/>
                  <a:pt x="4336336" y="4915694"/>
                  <a:pt x="4206818" y="5117454"/>
                </a:cubicBezTo>
                <a:lnTo>
                  <a:pt x="4211800" y="5108736"/>
                </a:lnTo>
                <a:cubicBezTo>
                  <a:pt x="4163231" y="5179725"/>
                  <a:pt x="4139569" y="5218333"/>
                  <a:pt x="4123379" y="5253205"/>
                </a:cubicBezTo>
                <a:cubicBezTo>
                  <a:pt x="4110926" y="5265659"/>
                  <a:pt x="4143305" y="5214597"/>
                  <a:pt x="4123379" y="5240750"/>
                </a:cubicBezTo>
                <a:cubicBezTo>
                  <a:pt x="4054885" y="5375256"/>
                  <a:pt x="3951520" y="5486100"/>
                  <a:pt x="3910423" y="5569543"/>
                </a:cubicBezTo>
                <a:cubicBezTo>
                  <a:pt x="3906687" y="5552107"/>
                  <a:pt x="3790869" y="5711522"/>
                  <a:pt x="3828230" y="5636796"/>
                </a:cubicBezTo>
                <a:lnTo>
                  <a:pt x="3795850" y="5689104"/>
                </a:lnTo>
                <a:cubicBezTo>
                  <a:pt x="3799586" y="5667932"/>
                  <a:pt x="3900460" y="5527198"/>
                  <a:pt x="3911668" y="5493572"/>
                </a:cubicBezTo>
                <a:lnTo>
                  <a:pt x="4023751" y="5335403"/>
                </a:lnTo>
                <a:cubicBezTo>
                  <a:pt x="4017524" y="5337894"/>
                  <a:pt x="4031223" y="5309249"/>
                  <a:pt x="4013788" y="5335403"/>
                </a:cubicBezTo>
                <a:cubicBezTo>
                  <a:pt x="4039940" y="5294304"/>
                  <a:pt x="4062357" y="5258186"/>
                  <a:pt x="4023751" y="5309249"/>
                </a:cubicBezTo>
                <a:cubicBezTo>
                  <a:pt x="4292748" y="4930640"/>
                  <a:pt x="4534347" y="4519650"/>
                  <a:pt x="4789646" y="4142286"/>
                </a:cubicBezTo>
                <a:cubicBezTo>
                  <a:pt x="4805835" y="4116132"/>
                  <a:pt x="4794627" y="4129831"/>
                  <a:pt x="4785910" y="4138549"/>
                </a:cubicBezTo>
                <a:cubicBezTo>
                  <a:pt x="4838215" y="4071296"/>
                  <a:pt x="4825761" y="4068805"/>
                  <a:pt x="4849423" y="4028952"/>
                </a:cubicBezTo>
                <a:lnTo>
                  <a:pt x="4925390" y="3933054"/>
                </a:lnTo>
                <a:cubicBezTo>
                  <a:pt x="4950297" y="3888218"/>
                  <a:pt x="4926635" y="3919354"/>
                  <a:pt x="4926635" y="3914372"/>
                </a:cubicBezTo>
                <a:cubicBezTo>
                  <a:pt x="5051171" y="3717595"/>
                  <a:pt x="5181933" y="3533272"/>
                  <a:pt x="5279071" y="3371367"/>
                </a:cubicBezTo>
                <a:cubicBezTo>
                  <a:pt x="5315187" y="3324041"/>
                  <a:pt x="5279071" y="3388803"/>
                  <a:pt x="5322659" y="3322795"/>
                </a:cubicBezTo>
                <a:cubicBezTo>
                  <a:pt x="5255409" y="3407484"/>
                  <a:pt x="5443458" y="3126018"/>
                  <a:pt x="5399871" y="3179572"/>
                </a:cubicBezTo>
                <a:cubicBezTo>
                  <a:pt x="5450931" y="3121036"/>
                  <a:pt x="5555541" y="2940450"/>
                  <a:pt x="5551805" y="2979058"/>
                </a:cubicBezTo>
                <a:cubicBezTo>
                  <a:pt x="5604109" y="2899351"/>
                  <a:pt x="5587919" y="2909314"/>
                  <a:pt x="5571730" y="2931732"/>
                </a:cubicBezTo>
                <a:cubicBezTo>
                  <a:pt x="5631507" y="2839570"/>
                  <a:pt x="5680076" y="2764845"/>
                  <a:pt x="5724909" y="2686383"/>
                </a:cubicBezTo>
                <a:cubicBezTo>
                  <a:pt x="5761025" y="2637811"/>
                  <a:pt x="5992661" y="2261693"/>
                  <a:pt x="6057419" y="2186967"/>
                </a:cubicBezTo>
                <a:cubicBezTo>
                  <a:pt x="6015077" y="2238030"/>
                  <a:pt x="6056174" y="2179495"/>
                  <a:pt x="6088553" y="2123450"/>
                </a:cubicBezTo>
                <a:lnTo>
                  <a:pt x="6051193" y="2168286"/>
                </a:lnTo>
                <a:lnTo>
                  <a:pt x="6129651" y="2046234"/>
                </a:lnTo>
                <a:cubicBezTo>
                  <a:pt x="6137123" y="2033780"/>
                  <a:pt x="6142104" y="2026307"/>
                  <a:pt x="6145840" y="2021325"/>
                </a:cubicBezTo>
                <a:cubicBezTo>
                  <a:pt x="6149576" y="2016344"/>
                  <a:pt x="6149576" y="2015098"/>
                  <a:pt x="6150821" y="2015098"/>
                </a:cubicBezTo>
                <a:cubicBezTo>
                  <a:pt x="6163275" y="1995172"/>
                  <a:pt x="6150821" y="2022571"/>
                  <a:pt x="6186937" y="1970263"/>
                </a:cubicBezTo>
                <a:cubicBezTo>
                  <a:pt x="6239242" y="1888065"/>
                  <a:pt x="6239242" y="1881838"/>
                  <a:pt x="6265395" y="1834512"/>
                </a:cubicBezTo>
                <a:lnTo>
                  <a:pt x="6256677" y="1846966"/>
                </a:lnTo>
                <a:lnTo>
                  <a:pt x="6291547" y="1789676"/>
                </a:lnTo>
                <a:cubicBezTo>
                  <a:pt x="6318945" y="1748577"/>
                  <a:pt x="6204372" y="1940373"/>
                  <a:pt x="6294037" y="1808358"/>
                </a:cubicBezTo>
                <a:cubicBezTo>
                  <a:pt x="6292792" y="1804621"/>
                  <a:pt x="6336379" y="1718687"/>
                  <a:pt x="6363777" y="1686306"/>
                </a:cubicBezTo>
                <a:cubicBezTo>
                  <a:pt x="6320190" y="1754804"/>
                  <a:pt x="6330153" y="1748577"/>
                  <a:pt x="6347588" y="1724914"/>
                </a:cubicBezTo>
                <a:lnTo>
                  <a:pt x="6409856" y="1629016"/>
                </a:lnTo>
                <a:lnTo>
                  <a:pt x="6382458" y="1655170"/>
                </a:lnTo>
                <a:cubicBezTo>
                  <a:pt x="6560544" y="1378686"/>
                  <a:pt x="6752329" y="1093483"/>
                  <a:pt x="6942869" y="798318"/>
                </a:cubicBezTo>
                <a:cubicBezTo>
                  <a:pt x="6946605" y="805790"/>
                  <a:pt x="7077367" y="589086"/>
                  <a:pt x="7071141" y="622713"/>
                </a:cubicBezTo>
                <a:lnTo>
                  <a:pt x="7062423" y="633921"/>
                </a:lnTo>
                <a:cubicBezTo>
                  <a:pt x="7016345" y="706156"/>
                  <a:pt x="7083595" y="617731"/>
                  <a:pt x="7120955" y="557950"/>
                </a:cubicBezTo>
                <a:cubicBezTo>
                  <a:pt x="7077367" y="617731"/>
                  <a:pt x="7181977" y="439635"/>
                  <a:pt x="7083595" y="589086"/>
                </a:cubicBezTo>
                <a:lnTo>
                  <a:pt x="7153335" y="470771"/>
                </a:lnTo>
                <a:cubicBezTo>
                  <a:pt x="7164543" y="435899"/>
                  <a:pt x="7205639" y="369891"/>
                  <a:pt x="7259189" y="291429"/>
                </a:cubicBezTo>
                <a:cubicBezTo>
                  <a:pt x="7285342" y="251576"/>
                  <a:pt x="7313985" y="207986"/>
                  <a:pt x="7343874" y="165641"/>
                </a:cubicBezTo>
                <a:cubicBezTo>
                  <a:pt x="7357573" y="145715"/>
                  <a:pt x="7371272" y="125788"/>
                  <a:pt x="7383725" y="105861"/>
                </a:cubicBezTo>
                <a:cubicBezTo>
                  <a:pt x="7391197" y="94652"/>
                  <a:pt x="7397425" y="83443"/>
                  <a:pt x="7404897" y="73480"/>
                </a:cubicBezTo>
                <a:cubicBezTo>
                  <a:pt x="7393689" y="73480"/>
                  <a:pt x="7382480" y="74725"/>
                  <a:pt x="7372517" y="75971"/>
                </a:cubicBezTo>
                <a:cubicBezTo>
                  <a:pt x="7379989" y="73480"/>
                  <a:pt x="7382480" y="73480"/>
                  <a:pt x="7384971" y="72234"/>
                </a:cubicBezTo>
                <a:cubicBezTo>
                  <a:pt x="7370027" y="73480"/>
                  <a:pt x="7309004" y="74725"/>
                  <a:pt x="7262926" y="74725"/>
                </a:cubicBezTo>
                <a:cubicBezTo>
                  <a:pt x="7214357" y="73480"/>
                  <a:pt x="7165788" y="73480"/>
                  <a:pt x="7123445" y="72234"/>
                </a:cubicBezTo>
                <a:cubicBezTo>
                  <a:pt x="7036271" y="69744"/>
                  <a:pt x="6967776" y="67253"/>
                  <a:pt x="6946605" y="69744"/>
                </a:cubicBezTo>
                <a:lnTo>
                  <a:pt x="6930415" y="63516"/>
                </a:lnTo>
                <a:cubicBezTo>
                  <a:pt x="6771009" y="73480"/>
                  <a:pt x="6751084" y="73480"/>
                  <a:pt x="6561789" y="69744"/>
                </a:cubicBezTo>
                <a:cubicBezTo>
                  <a:pt x="6564280" y="69744"/>
                  <a:pt x="6586697" y="67253"/>
                  <a:pt x="6556808" y="64762"/>
                </a:cubicBezTo>
                <a:cubicBezTo>
                  <a:pt x="6510729" y="70989"/>
                  <a:pt x="6464651" y="75971"/>
                  <a:pt x="6335135" y="73480"/>
                </a:cubicBezTo>
                <a:lnTo>
                  <a:pt x="6340115" y="70989"/>
                </a:lnTo>
                <a:lnTo>
                  <a:pt x="6137123" y="73480"/>
                </a:lnTo>
                <a:cubicBezTo>
                  <a:pt x="6138368" y="53553"/>
                  <a:pt x="5788423" y="84689"/>
                  <a:pt x="5727400" y="63516"/>
                </a:cubicBezTo>
                <a:cubicBezTo>
                  <a:pt x="5687549" y="69744"/>
                  <a:pt x="5539351" y="70989"/>
                  <a:pt x="5473347" y="73480"/>
                </a:cubicBezTo>
                <a:lnTo>
                  <a:pt x="5470639" y="72996"/>
                </a:lnTo>
                <a:lnTo>
                  <a:pt x="5467727" y="73983"/>
                </a:lnTo>
                <a:cubicBezTo>
                  <a:pt x="5462611" y="74498"/>
                  <a:pt x="5454859" y="74842"/>
                  <a:pt x="5444317" y="75528"/>
                </a:cubicBezTo>
                <a:cubicBezTo>
                  <a:pt x="5441216" y="74842"/>
                  <a:pt x="5443076" y="74155"/>
                  <a:pt x="5448658" y="73468"/>
                </a:cubicBezTo>
                <a:lnTo>
                  <a:pt x="5465366" y="72177"/>
                </a:lnTo>
                <a:lnTo>
                  <a:pt x="5457157" y="70989"/>
                </a:lnTo>
                <a:cubicBezTo>
                  <a:pt x="5378700" y="80952"/>
                  <a:pt x="5231748" y="67253"/>
                  <a:pt x="5144573" y="69744"/>
                </a:cubicBezTo>
                <a:cubicBezTo>
                  <a:pt x="5088532" y="70989"/>
                  <a:pt x="5113439" y="75971"/>
                  <a:pt x="5137101" y="78462"/>
                </a:cubicBezTo>
                <a:cubicBezTo>
                  <a:pt x="5026264" y="69744"/>
                  <a:pt x="4829497" y="87180"/>
                  <a:pt x="4789646" y="83443"/>
                </a:cubicBezTo>
                <a:cubicBezTo>
                  <a:pt x="4707452" y="83443"/>
                  <a:pt x="4758512" y="77216"/>
                  <a:pt x="4736095" y="72234"/>
                </a:cubicBezTo>
                <a:cubicBezTo>
                  <a:pt x="4615296" y="73480"/>
                  <a:pt x="4757266" y="89670"/>
                  <a:pt x="4594125" y="82198"/>
                </a:cubicBezTo>
                <a:cubicBezTo>
                  <a:pt x="4612805" y="80952"/>
                  <a:pt x="4647675" y="80952"/>
                  <a:pt x="4633976" y="79707"/>
                </a:cubicBezTo>
                <a:cubicBezTo>
                  <a:pt x="4571708" y="77216"/>
                  <a:pt x="4460871" y="56044"/>
                  <a:pt x="4398603" y="59780"/>
                </a:cubicBezTo>
                <a:lnTo>
                  <a:pt x="4439700" y="63516"/>
                </a:lnTo>
                <a:cubicBezTo>
                  <a:pt x="4326373" y="68498"/>
                  <a:pt x="4170703" y="48571"/>
                  <a:pt x="4153268" y="61026"/>
                </a:cubicBezTo>
                <a:lnTo>
                  <a:pt x="4163231" y="67253"/>
                </a:lnTo>
                <a:cubicBezTo>
                  <a:pt x="3968955" y="58535"/>
                  <a:pt x="4079792" y="69744"/>
                  <a:pt x="3883025" y="62271"/>
                </a:cubicBezTo>
                <a:lnTo>
                  <a:pt x="3884271" y="61026"/>
                </a:lnTo>
                <a:cubicBezTo>
                  <a:pt x="3798341" y="62271"/>
                  <a:pt x="3752262" y="54798"/>
                  <a:pt x="3709920" y="64762"/>
                </a:cubicBezTo>
                <a:lnTo>
                  <a:pt x="3739809" y="66007"/>
                </a:lnTo>
                <a:cubicBezTo>
                  <a:pt x="3631463" y="67253"/>
                  <a:pt x="3622745" y="66007"/>
                  <a:pt x="3513154" y="64762"/>
                </a:cubicBezTo>
                <a:cubicBezTo>
                  <a:pt x="3500700" y="66007"/>
                  <a:pt x="3448395" y="67253"/>
                  <a:pt x="3432206" y="64762"/>
                </a:cubicBezTo>
                <a:cubicBezTo>
                  <a:pt x="3428469" y="73480"/>
                  <a:pt x="3178153" y="69744"/>
                  <a:pt x="3129584" y="69744"/>
                </a:cubicBezTo>
                <a:cubicBezTo>
                  <a:pt x="3216759" y="67253"/>
                  <a:pt x="3175662" y="64762"/>
                  <a:pt x="3150755" y="61026"/>
                </a:cubicBezTo>
                <a:cubicBezTo>
                  <a:pt x="3099695" y="67253"/>
                  <a:pt x="3064825" y="68498"/>
                  <a:pt x="2993840" y="63516"/>
                </a:cubicBezTo>
                <a:cubicBezTo>
                  <a:pt x="2985122" y="73480"/>
                  <a:pt x="2970178" y="84689"/>
                  <a:pt x="2831943" y="85934"/>
                </a:cubicBezTo>
                <a:cubicBezTo>
                  <a:pt x="2853114" y="83443"/>
                  <a:pt x="2886739" y="83443"/>
                  <a:pt x="2873040" y="80952"/>
                </a:cubicBezTo>
                <a:cubicBezTo>
                  <a:pt x="2858096" y="78462"/>
                  <a:pt x="2825716" y="80952"/>
                  <a:pt x="2815753" y="80952"/>
                </a:cubicBezTo>
                <a:cubicBezTo>
                  <a:pt x="2800809" y="79707"/>
                  <a:pt x="2845642" y="77216"/>
                  <a:pt x="2830698" y="74725"/>
                </a:cubicBezTo>
                <a:cubicBezTo>
                  <a:pt x="2736051" y="83443"/>
                  <a:pt x="2667556" y="75971"/>
                  <a:pt x="2531812" y="78462"/>
                </a:cubicBezTo>
                <a:cubicBezTo>
                  <a:pt x="2575399" y="75971"/>
                  <a:pt x="2538039" y="73480"/>
                  <a:pt x="2521849" y="69744"/>
                </a:cubicBezTo>
                <a:cubicBezTo>
                  <a:pt x="2511886" y="80952"/>
                  <a:pt x="2335045" y="59780"/>
                  <a:pt x="2387350" y="74725"/>
                </a:cubicBezTo>
                <a:cubicBezTo>
                  <a:pt x="2119599" y="66007"/>
                  <a:pt x="1709876" y="73480"/>
                  <a:pt x="1606511" y="64762"/>
                </a:cubicBezTo>
                <a:cubicBezTo>
                  <a:pt x="1577868" y="59780"/>
                  <a:pt x="1503146" y="67253"/>
                  <a:pt x="1457068" y="67253"/>
                </a:cubicBezTo>
                <a:lnTo>
                  <a:pt x="1463295" y="62271"/>
                </a:lnTo>
                <a:cubicBezTo>
                  <a:pt x="1333778" y="70989"/>
                  <a:pt x="1361176" y="64762"/>
                  <a:pt x="1209242" y="74725"/>
                </a:cubicBezTo>
                <a:cubicBezTo>
                  <a:pt x="1272755" y="69744"/>
                  <a:pt x="1245357" y="66007"/>
                  <a:pt x="1181844" y="62271"/>
                </a:cubicBezTo>
                <a:lnTo>
                  <a:pt x="1077235" y="70989"/>
                </a:lnTo>
                <a:lnTo>
                  <a:pt x="1057308" y="63516"/>
                </a:lnTo>
                <a:cubicBezTo>
                  <a:pt x="1013721" y="67253"/>
                  <a:pt x="965153" y="66007"/>
                  <a:pt x="917828" y="64762"/>
                </a:cubicBezTo>
                <a:cubicBezTo>
                  <a:pt x="940245" y="64762"/>
                  <a:pt x="927791" y="63516"/>
                  <a:pt x="926546" y="62271"/>
                </a:cubicBezTo>
                <a:cubicBezTo>
                  <a:pt x="902884" y="73480"/>
                  <a:pt x="716081" y="72234"/>
                  <a:pt x="687437" y="77216"/>
                </a:cubicBezTo>
                <a:cubicBezTo>
                  <a:pt x="640114" y="67253"/>
                  <a:pt x="561656" y="79707"/>
                  <a:pt x="525541" y="69744"/>
                </a:cubicBezTo>
                <a:cubicBezTo>
                  <a:pt x="510597" y="70989"/>
                  <a:pt x="490671" y="72234"/>
                  <a:pt x="469500" y="73480"/>
                </a:cubicBezTo>
                <a:cubicBezTo>
                  <a:pt x="486312" y="77216"/>
                  <a:pt x="495419" y="80953"/>
                  <a:pt x="480533" y="81536"/>
                </a:cubicBezTo>
                <a:lnTo>
                  <a:pt x="460539" y="81039"/>
                </a:lnTo>
                <a:lnTo>
                  <a:pt x="464879" y="82397"/>
                </a:lnTo>
                <a:cubicBezTo>
                  <a:pt x="469581" y="85694"/>
                  <a:pt x="436902" y="83428"/>
                  <a:pt x="397523" y="80234"/>
                </a:cubicBezTo>
                <a:lnTo>
                  <a:pt x="359218" y="77082"/>
                </a:lnTo>
                <a:lnTo>
                  <a:pt x="313830" y="77216"/>
                </a:lnTo>
                <a:cubicBezTo>
                  <a:pt x="326284" y="77216"/>
                  <a:pt x="341228" y="79707"/>
                  <a:pt x="357418" y="80952"/>
                </a:cubicBezTo>
                <a:cubicBezTo>
                  <a:pt x="338738" y="79707"/>
                  <a:pt x="322547" y="78462"/>
                  <a:pt x="305113" y="77216"/>
                </a:cubicBezTo>
                <a:lnTo>
                  <a:pt x="298886" y="77216"/>
                </a:lnTo>
                <a:cubicBezTo>
                  <a:pt x="272733" y="75971"/>
                  <a:pt x="245335" y="75971"/>
                  <a:pt x="207975" y="77216"/>
                </a:cubicBezTo>
                <a:cubicBezTo>
                  <a:pt x="196766" y="75971"/>
                  <a:pt x="184313" y="75971"/>
                  <a:pt x="173105" y="75971"/>
                </a:cubicBezTo>
                <a:cubicBezTo>
                  <a:pt x="165633" y="75971"/>
                  <a:pt x="156915" y="75971"/>
                  <a:pt x="146952" y="74725"/>
                </a:cubicBezTo>
                <a:cubicBezTo>
                  <a:pt x="135744" y="74725"/>
                  <a:pt x="124536" y="74725"/>
                  <a:pt x="114573" y="75971"/>
                </a:cubicBezTo>
                <a:cubicBezTo>
                  <a:pt x="123291" y="87180"/>
                  <a:pt x="132008" y="99634"/>
                  <a:pt x="139480" y="108352"/>
                </a:cubicBezTo>
                <a:cubicBezTo>
                  <a:pt x="155670" y="133260"/>
                  <a:pt x="173105" y="158169"/>
                  <a:pt x="190540" y="183077"/>
                </a:cubicBezTo>
                <a:cubicBezTo>
                  <a:pt x="224164" y="234140"/>
                  <a:pt x="257789" y="285202"/>
                  <a:pt x="283942" y="336265"/>
                </a:cubicBezTo>
                <a:cubicBezTo>
                  <a:pt x="272733" y="315092"/>
                  <a:pt x="252807" y="285202"/>
                  <a:pt x="246581" y="277730"/>
                </a:cubicBezTo>
                <a:cubicBezTo>
                  <a:pt x="322547" y="394800"/>
                  <a:pt x="389797" y="516851"/>
                  <a:pt x="442102" y="587841"/>
                </a:cubicBezTo>
                <a:lnTo>
                  <a:pt x="443347" y="579123"/>
                </a:lnTo>
                <a:cubicBezTo>
                  <a:pt x="500634" y="663812"/>
                  <a:pt x="545466" y="727328"/>
                  <a:pt x="589054" y="798318"/>
                </a:cubicBezTo>
                <a:lnTo>
                  <a:pt x="597772" y="798318"/>
                </a:lnTo>
                <a:cubicBezTo>
                  <a:pt x="660039" y="899197"/>
                  <a:pt x="808237" y="1109674"/>
                  <a:pt x="836880" y="1178172"/>
                </a:cubicBezTo>
                <a:cubicBezTo>
                  <a:pt x="856806" y="1200590"/>
                  <a:pt x="925301" y="1318905"/>
                  <a:pt x="962661" y="1373704"/>
                </a:cubicBezTo>
                <a:lnTo>
                  <a:pt x="968888" y="1392386"/>
                </a:lnTo>
                <a:cubicBezTo>
                  <a:pt x="1014966" y="1467111"/>
                  <a:pt x="1046101" y="1511946"/>
                  <a:pt x="1075989" y="1556782"/>
                </a:cubicBezTo>
                <a:cubicBezTo>
                  <a:pt x="1165655" y="1712460"/>
                  <a:pt x="1264038" y="1846966"/>
                  <a:pt x="1348722" y="1980226"/>
                </a:cubicBezTo>
                <a:lnTo>
                  <a:pt x="1347477" y="1981472"/>
                </a:lnTo>
                <a:lnTo>
                  <a:pt x="1437143" y="2113487"/>
                </a:lnTo>
                <a:cubicBezTo>
                  <a:pt x="1410990" y="2081106"/>
                  <a:pt x="1457068" y="2138396"/>
                  <a:pt x="1481975" y="2180740"/>
                </a:cubicBezTo>
                <a:cubicBezTo>
                  <a:pt x="1511864" y="2221839"/>
                  <a:pt x="1555452" y="2291583"/>
                  <a:pt x="1584095" y="2342646"/>
                </a:cubicBezTo>
                <a:lnTo>
                  <a:pt x="1640136" y="2428580"/>
                </a:lnTo>
                <a:cubicBezTo>
                  <a:pt x="1575377" y="2335173"/>
                  <a:pt x="1637645" y="2438543"/>
                  <a:pt x="1636400" y="2447261"/>
                </a:cubicBezTo>
                <a:lnTo>
                  <a:pt x="1675006" y="2499569"/>
                </a:lnTo>
                <a:cubicBezTo>
                  <a:pt x="1687459" y="2523232"/>
                  <a:pt x="1648853" y="2467188"/>
                  <a:pt x="1673760" y="2508287"/>
                </a:cubicBezTo>
                <a:cubicBezTo>
                  <a:pt x="1699913" y="2543159"/>
                  <a:pt x="1769653" y="2651511"/>
                  <a:pt x="1797051" y="2681401"/>
                </a:cubicBezTo>
                <a:cubicBezTo>
                  <a:pt x="1794560" y="2675174"/>
                  <a:pt x="1785843" y="2661474"/>
                  <a:pt x="1777125" y="2645284"/>
                </a:cubicBezTo>
                <a:lnTo>
                  <a:pt x="1777125" y="2644038"/>
                </a:lnTo>
                <a:cubicBezTo>
                  <a:pt x="1780861" y="2647775"/>
                  <a:pt x="1785843" y="2655247"/>
                  <a:pt x="1789579" y="2657738"/>
                </a:cubicBezTo>
                <a:cubicBezTo>
                  <a:pt x="1831921" y="2726236"/>
                  <a:pt x="1816977" y="2700082"/>
                  <a:pt x="1818222" y="2696346"/>
                </a:cubicBezTo>
                <a:cubicBezTo>
                  <a:pt x="1860564" y="2778544"/>
                  <a:pt x="1892943" y="2818398"/>
                  <a:pt x="1921587" y="2883160"/>
                </a:cubicBezTo>
                <a:cubicBezTo>
                  <a:pt x="1880490" y="2795980"/>
                  <a:pt x="2036160" y="3060010"/>
                  <a:pt x="2013743" y="3003966"/>
                </a:cubicBezTo>
                <a:cubicBezTo>
                  <a:pt x="2043632" y="3066238"/>
                  <a:pt x="2038650" y="3042574"/>
                  <a:pt x="2054840" y="3083674"/>
                </a:cubicBezTo>
                <a:cubicBezTo>
                  <a:pt x="2006271" y="3001476"/>
                  <a:pt x="1946494" y="2925504"/>
                  <a:pt x="1901661" y="2863233"/>
                </a:cubicBezTo>
                <a:lnTo>
                  <a:pt x="1937776" y="2930486"/>
                </a:lnTo>
                <a:cubicBezTo>
                  <a:pt x="1902906" y="2894369"/>
                  <a:pt x="1849356" y="2783526"/>
                  <a:pt x="1821958" y="2748654"/>
                </a:cubicBezTo>
                <a:cubicBezTo>
                  <a:pt x="1839393" y="2772317"/>
                  <a:pt x="1875508" y="2830852"/>
                  <a:pt x="1875508" y="2834588"/>
                </a:cubicBezTo>
                <a:lnTo>
                  <a:pt x="1870527" y="2813416"/>
                </a:lnTo>
                <a:cubicBezTo>
                  <a:pt x="1813241" y="2720010"/>
                  <a:pt x="1762181" y="2651511"/>
                  <a:pt x="1716103" y="2587994"/>
                </a:cubicBezTo>
                <a:cubicBezTo>
                  <a:pt x="1753463" y="2651511"/>
                  <a:pt x="1665043" y="2517005"/>
                  <a:pt x="1688705" y="2564331"/>
                </a:cubicBezTo>
                <a:lnTo>
                  <a:pt x="1721084" y="2611658"/>
                </a:lnTo>
                <a:cubicBezTo>
                  <a:pt x="1733538" y="2635320"/>
                  <a:pt x="1699913" y="2589240"/>
                  <a:pt x="1681233" y="2564331"/>
                </a:cubicBezTo>
                <a:cubicBezTo>
                  <a:pt x="1587831" y="2407408"/>
                  <a:pt x="1403518" y="2130923"/>
                  <a:pt x="1373629" y="2072388"/>
                </a:cubicBezTo>
                <a:cubicBezTo>
                  <a:pt x="1391064" y="2104769"/>
                  <a:pt x="1429670" y="2162059"/>
                  <a:pt x="1449596" y="2188213"/>
                </a:cubicBezTo>
                <a:lnTo>
                  <a:pt x="1406009" y="2113487"/>
                </a:lnTo>
                <a:cubicBezTo>
                  <a:pt x="1443369" y="2172022"/>
                  <a:pt x="1467031" y="2221839"/>
                  <a:pt x="1525563" y="2306528"/>
                </a:cubicBezTo>
                <a:cubicBezTo>
                  <a:pt x="1519336" y="2289092"/>
                  <a:pt x="1565414" y="2347627"/>
                  <a:pt x="1529299" y="2279129"/>
                </a:cubicBezTo>
                <a:cubicBezTo>
                  <a:pt x="1429670" y="2109751"/>
                  <a:pt x="1432161" y="2150850"/>
                  <a:pt x="1305135" y="1951582"/>
                </a:cubicBezTo>
                <a:cubicBezTo>
                  <a:pt x="1292681" y="1934146"/>
                  <a:pt x="1338759" y="1988944"/>
                  <a:pt x="1269019" y="1884329"/>
                </a:cubicBezTo>
                <a:cubicBezTo>
                  <a:pt x="1178108" y="1754804"/>
                  <a:pt x="1107123" y="1663888"/>
                  <a:pt x="1098406" y="1670115"/>
                </a:cubicBezTo>
                <a:cubicBezTo>
                  <a:pt x="1137012" y="1723669"/>
                  <a:pt x="1214224" y="1832021"/>
                  <a:pt x="1217960" y="1853193"/>
                </a:cubicBezTo>
                <a:cubicBezTo>
                  <a:pt x="1180599" y="1799640"/>
                  <a:pt x="1115841" y="1703742"/>
                  <a:pt x="1108368" y="1701251"/>
                </a:cubicBezTo>
                <a:cubicBezTo>
                  <a:pt x="1078480" y="1638980"/>
                  <a:pt x="1178108" y="1805867"/>
                  <a:pt x="1135766" y="1726160"/>
                </a:cubicBezTo>
                <a:cubicBezTo>
                  <a:pt x="1110859" y="1686306"/>
                  <a:pt x="1098406" y="1672606"/>
                  <a:pt x="1084706" y="1653925"/>
                </a:cubicBezTo>
                <a:cubicBezTo>
                  <a:pt x="1104633" y="1678833"/>
                  <a:pt x="1067272" y="1615317"/>
                  <a:pt x="1061045" y="1602862"/>
                </a:cubicBezTo>
                <a:cubicBezTo>
                  <a:pt x="980097" y="1475829"/>
                  <a:pt x="935263" y="1401104"/>
                  <a:pt x="849334" y="1264107"/>
                </a:cubicBezTo>
                <a:lnTo>
                  <a:pt x="848968" y="1263280"/>
                </a:lnTo>
                <a:lnTo>
                  <a:pt x="849501" y="1264945"/>
                </a:lnTo>
                <a:cubicBezTo>
                  <a:pt x="849227" y="1264774"/>
                  <a:pt x="848128" y="1262714"/>
                  <a:pt x="845932" y="1257907"/>
                </a:cubicBezTo>
                <a:lnTo>
                  <a:pt x="847410" y="1259756"/>
                </a:lnTo>
                <a:lnTo>
                  <a:pt x="842796" y="1249318"/>
                </a:lnTo>
                <a:cubicBezTo>
                  <a:pt x="840928" y="1244491"/>
                  <a:pt x="839994" y="1241067"/>
                  <a:pt x="841862" y="1242935"/>
                </a:cubicBezTo>
                <a:cubicBezTo>
                  <a:pt x="797029" y="1176927"/>
                  <a:pt x="724798" y="1089747"/>
                  <a:pt x="736006" y="1117147"/>
                </a:cubicBezTo>
                <a:cubicBezTo>
                  <a:pt x="686192" y="1039930"/>
                  <a:pt x="687437" y="1033703"/>
                  <a:pt x="641360" y="967695"/>
                </a:cubicBezTo>
                <a:cubicBezTo>
                  <a:pt x="703627" y="1078538"/>
                  <a:pt x="630151" y="946523"/>
                  <a:pt x="615207" y="940296"/>
                </a:cubicBezTo>
                <a:cubicBezTo>
                  <a:pt x="570374" y="873043"/>
                  <a:pt x="602753" y="914142"/>
                  <a:pt x="584073" y="881761"/>
                </a:cubicBezTo>
                <a:cubicBezTo>
                  <a:pt x="580337" y="876157"/>
                  <a:pt x="573488" y="867127"/>
                  <a:pt x="567105" y="859344"/>
                </a:cubicBezTo>
                <a:lnTo>
                  <a:pt x="565308" y="857264"/>
                </a:lnTo>
                <a:lnTo>
                  <a:pt x="580955" y="883087"/>
                </a:lnTo>
                <a:cubicBezTo>
                  <a:pt x="575723" y="875009"/>
                  <a:pt x="571473" y="868305"/>
                  <a:pt x="568060" y="862792"/>
                </a:cubicBezTo>
                <a:lnTo>
                  <a:pt x="563498" y="855168"/>
                </a:lnTo>
                <a:lnTo>
                  <a:pt x="558329" y="849185"/>
                </a:lnTo>
                <a:cubicBezTo>
                  <a:pt x="555819" y="846500"/>
                  <a:pt x="553873" y="844710"/>
                  <a:pt x="552939" y="844398"/>
                </a:cubicBezTo>
                <a:cubicBezTo>
                  <a:pt x="531768" y="799563"/>
                  <a:pt x="620188" y="916633"/>
                  <a:pt x="595281" y="863080"/>
                </a:cubicBezTo>
                <a:cubicBezTo>
                  <a:pt x="590611" y="854050"/>
                  <a:pt x="581738" y="837938"/>
                  <a:pt x="570958" y="818673"/>
                </a:cubicBezTo>
                <a:lnTo>
                  <a:pt x="540724" y="765144"/>
                </a:lnTo>
                <a:lnTo>
                  <a:pt x="534045" y="773226"/>
                </a:lnTo>
                <a:lnTo>
                  <a:pt x="521838" y="752547"/>
                </a:lnTo>
                <a:lnTo>
                  <a:pt x="538219" y="760709"/>
                </a:lnTo>
                <a:lnTo>
                  <a:pt x="535193" y="755350"/>
                </a:lnTo>
                <a:cubicBezTo>
                  <a:pt x="510597" y="712072"/>
                  <a:pt x="487558" y="671907"/>
                  <a:pt x="484444" y="666302"/>
                </a:cubicBezTo>
                <a:cubicBezTo>
                  <a:pt x="457046" y="637658"/>
                  <a:pt x="438366" y="663812"/>
                  <a:pt x="460782" y="717365"/>
                </a:cubicBezTo>
                <a:cubicBezTo>
                  <a:pt x="453310" y="714874"/>
                  <a:pt x="424667" y="651357"/>
                  <a:pt x="405986" y="621467"/>
                </a:cubicBezTo>
                <a:cubicBezTo>
                  <a:pt x="357418" y="530551"/>
                  <a:pt x="316321" y="493188"/>
                  <a:pt x="271488" y="419708"/>
                </a:cubicBezTo>
                <a:lnTo>
                  <a:pt x="311340" y="472016"/>
                </a:lnTo>
                <a:cubicBezTo>
                  <a:pt x="305113" y="458316"/>
                  <a:pt x="235373" y="353701"/>
                  <a:pt x="221674" y="338756"/>
                </a:cubicBezTo>
                <a:cubicBezTo>
                  <a:pt x="221674" y="335019"/>
                  <a:pt x="268998" y="386082"/>
                  <a:pt x="251562" y="351210"/>
                </a:cubicBezTo>
                <a:cubicBezTo>
                  <a:pt x="210465" y="286448"/>
                  <a:pt x="166878" y="225422"/>
                  <a:pt x="133253" y="183077"/>
                </a:cubicBezTo>
                <a:cubicBezTo>
                  <a:pt x="124536" y="171868"/>
                  <a:pt x="117064" y="161905"/>
                  <a:pt x="110837" y="154433"/>
                </a:cubicBezTo>
                <a:cubicBezTo>
                  <a:pt x="105855" y="149451"/>
                  <a:pt x="103365" y="145715"/>
                  <a:pt x="100874" y="141978"/>
                </a:cubicBezTo>
                <a:cubicBezTo>
                  <a:pt x="98383" y="140733"/>
                  <a:pt x="97138" y="139487"/>
                  <a:pt x="95893" y="136997"/>
                </a:cubicBezTo>
                <a:cubicBezTo>
                  <a:pt x="94647" y="135751"/>
                  <a:pt x="92156" y="133260"/>
                  <a:pt x="90911" y="130769"/>
                </a:cubicBezTo>
                <a:cubicBezTo>
                  <a:pt x="75967" y="114579"/>
                  <a:pt x="67249" y="103370"/>
                  <a:pt x="67249" y="107106"/>
                </a:cubicBezTo>
                <a:lnTo>
                  <a:pt x="92156" y="144469"/>
                </a:lnTo>
                <a:lnTo>
                  <a:pt x="108346" y="169378"/>
                </a:lnTo>
                <a:lnTo>
                  <a:pt x="141971" y="216704"/>
                </a:lnTo>
                <a:lnTo>
                  <a:pt x="210465" y="312602"/>
                </a:lnTo>
                <a:cubicBezTo>
                  <a:pt x="209220" y="323810"/>
                  <a:pt x="113327" y="176850"/>
                  <a:pt x="112082" y="189304"/>
                </a:cubicBezTo>
                <a:lnTo>
                  <a:pt x="0" y="12454"/>
                </a:lnTo>
                <a:lnTo>
                  <a:pt x="127026" y="13699"/>
                </a:lnTo>
                <a:cubicBezTo>
                  <a:pt x="98383" y="13699"/>
                  <a:pt x="34870" y="14945"/>
                  <a:pt x="6227" y="16190"/>
                </a:cubicBezTo>
                <a:cubicBezTo>
                  <a:pt x="18680" y="34872"/>
                  <a:pt x="24907" y="42344"/>
                  <a:pt x="16190" y="26154"/>
                </a:cubicBezTo>
                <a:cubicBezTo>
                  <a:pt x="14945" y="23663"/>
                  <a:pt x="13699" y="21172"/>
                  <a:pt x="12453" y="19927"/>
                </a:cubicBezTo>
                <a:cubicBezTo>
                  <a:pt x="80948" y="19927"/>
                  <a:pt x="99629" y="19927"/>
                  <a:pt x="112082" y="21172"/>
                </a:cubicBezTo>
                <a:cubicBezTo>
                  <a:pt x="119554" y="21172"/>
                  <a:pt x="124536" y="21172"/>
                  <a:pt x="133253" y="22417"/>
                </a:cubicBezTo>
                <a:cubicBezTo>
                  <a:pt x="140725" y="22417"/>
                  <a:pt x="151933" y="23663"/>
                  <a:pt x="170614" y="23663"/>
                </a:cubicBezTo>
                <a:cubicBezTo>
                  <a:pt x="135744" y="27399"/>
                  <a:pt x="92156" y="29890"/>
                  <a:pt x="38606" y="34872"/>
                </a:cubicBezTo>
                <a:cubicBezTo>
                  <a:pt x="61022" y="63516"/>
                  <a:pt x="80948" y="89670"/>
                  <a:pt x="100874" y="113333"/>
                </a:cubicBezTo>
                <a:cubicBezTo>
                  <a:pt x="109591" y="125788"/>
                  <a:pt x="117064" y="134506"/>
                  <a:pt x="125781" y="144469"/>
                </a:cubicBezTo>
                <a:cubicBezTo>
                  <a:pt x="133253" y="154433"/>
                  <a:pt x="140725" y="164396"/>
                  <a:pt x="149443" y="173114"/>
                </a:cubicBezTo>
                <a:cubicBezTo>
                  <a:pt x="180577" y="210477"/>
                  <a:pt x="209220" y="242858"/>
                  <a:pt x="225410" y="261539"/>
                </a:cubicBezTo>
                <a:lnTo>
                  <a:pt x="160651" y="170623"/>
                </a:lnTo>
                <a:lnTo>
                  <a:pt x="149443" y="145715"/>
                </a:lnTo>
                <a:cubicBezTo>
                  <a:pt x="143216" y="135751"/>
                  <a:pt x="136989" y="127033"/>
                  <a:pt x="130762" y="118315"/>
                </a:cubicBezTo>
                <a:cubicBezTo>
                  <a:pt x="128272" y="115824"/>
                  <a:pt x="127026" y="114579"/>
                  <a:pt x="125781" y="113333"/>
                </a:cubicBezTo>
                <a:lnTo>
                  <a:pt x="122045" y="108352"/>
                </a:lnTo>
                <a:cubicBezTo>
                  <a:pt x="119554" y="105861"/>
                  <a:pt x="118309" y="102125"/>
                  <a:pt x="115818" y="99634"/>
                </a:cubicBezTo>
                <a:cubicBezTo>
                  <a:pt x="103365" y="84689"/>
                  <a:pt x="92156" y="70989"/>
                  <a:pt x="80948" y="57289"/>
                </a:cubicBezTo>
                <a:cubicBezTo>
                  <a:pt x="94647" y="53553"/>
                  <a:pt x="110837" y="51062"/>
                  <a:pt x="130762" y="48571"/>
                </a:cubicBezTo>
                <a:cubicBezTo>
                  <a:pt x="139480" y="46080"/>
                  <a:pt x="149443" y="44835"/>
                  <a:pt x="159406" y="43590"/>
                </a:cubicBezTo>
                <a:cubicBezTo>
                  <a:pt x="168123" y="42344"/>
                  <a:pt x="176841" y="41099"/>
                  <a:pt x="184313" y="39853"/>
                </a:cubicBezTo>
                <a:cubicBezTo>
                  <a:pt x="216692" y="33626"/>
                  <a:pt x="241600" y="28645"/>
                  <a:pt x="255298" y="26154"/>
                </a:cubicBezTo>
                <a:cubicBezTo>
                  <a:pt x="338738" y="28645"/>
                  <a:pt x="310094" y="43590"/>
                  <a:pt x="290169" y="46080"/>
                </a:cubicBezTo>
                <a:cubicBezTo>
                  <a:pt x="454555" y="47326"/>
                  <a:pt x="452065" y="23663"/>
                  <a:pt x="617697" y="27399"/>
                </a:cubicBezTo>
                <a:lnTo>
                  <a:pt x="555429" y="23663"/>
                </a:lnTo>
                <a:cubicBezTo>
                  <a:pt x="595281" y="22417"/>
                  <a:pt x="737252" y="24908"/>
                  <a:pt x="722308" y="22417"/>
                </a:cubicBezTo>
                <a:cubicBezTo>
                  <a:pt x="754687" y="27399"/>
                  <a:pt x="784575" y="36117"/>
                  <a:pt x="748460" y="38608"/>
                </a:cubicBezTo>
                <a:lnTo>
                  <a:pt x="895412" y="23663"/>
                </a:lnTo>
                <a:cubicBezTo>
                  <a:pt x="872996" y="26154"/>
                  <a:pt x="887940" y="37363"/>
                  <a:pt x="879222" y="39853"/>
                </a:cubicBezTo>
                <a:cubicBezTo>
                  <a:pt x="937754" y="39853"/>
                  <a:pt x="978851" y="26154"/>
                  <a:pt x="941490" y="23663"/>
                </a:cubicBezTo>
                <a:cubicBezTo>
                  <a:pt x="1057308" y="32381"/>
                  <a:pt x="1027420" y="28645"/>
                  <a:pt x="1122067" y="37363"/>
                </a:cubicBezTo>
                <a:cubicBezTo>
                  <a:pt x="1155692" y="37363"/>
                  <a:pt x="1118331" y="24908"/>
                  <a:pt x="1093424" y="23663"/>
                </a:cubicBezTo>
                <a:cubicBezTo>
                  <a:pt x="1170636" y="21172"/>
                  <a:pt x="1215469" y="22417"/>
                  <a:pt x="1251584" y="23663"/>
                </a:cubicBezTo>
                <a:cubicBezTo>
                  <a:pt x="1124558" y="28645"/>
                  <a:pt x="1217960" y="51062"/>
                  <a:pt x="1193052" y="59780"/>
                </a:cubicBezTo>
                <a:lnTo>
                  <a:pt x="1467031" y="23663"/>
                </a:lnTo>
                <a:cubicBezTo>
                  <a:pt x="1457068" y="26154"/>
                  <a:pt x="1435897" y="37363"/>
                  <a:pt x="1438388" y="38608"/>
                </a:cubicBezTo>
                <a:cubicBezTo>
                  <a:pt x="1460804" y="28645"/>
                  <a:pt x="1773389" y="27399"/>
                  <a:pt x="1927813" y="28645"/>
                </a:cubicBezTo>
                <a:lnTo>
                  <a:pt x="1904152" y="28645"/>
                </a:lnTo>
                <a:cubicBezTo>
                  <a:pt x="1880801" y="31447"/>
                  <a:pt x="1949218" y="33549"/>
                  <a:pt x="2008003" y="32848"/>
                </a:cubicBezTo>
                <a:lnTo>
                  <a:pt x="2018997" y="32485"/>
                </a:lnTo>
                <a:lnTo>
                  <a:pt x="2079805" y="33685"/>
                </a:lnTo>
                <a:cubicBezTo>
                  <a:pt x="2136722" y="30824"/>
                  <a:pt x="2173149" y="18681"/>
                  <a:pt x="2251606" y="26154"/>
                </a:cubicBezTo>
                <a:cubicBezTo>
                  <a:pt x="2156959" y="24908"/>
                  <a:pt x="2138279" y="29890"/>
                  <a:pt x="2143260" y="33626"/>
                </a:cubicBezTo>
                <a:cubicBezTo>
                  <a:pt x="2220473" y="29890"/>
                  <a:pt x="2399804" y="34872"/>
                  <a:pt x="2362443" y="21172"/>
                </a:cubicBezTo>
                <a:cubicBezTo>
                  <a:pt x="2412258" y="23663"/>
                  <a:pt x="2457090" y="22417"/>
                  <a:pt x="2453354" y="28645"/>
                </a:cubicBezTo>
                <a:lnTo>
                  <a:pt x="2642649" y="21172"/>
                </a:lnTo>
                <a:cubicBezTo>
                  <a:pt x="2628950" y="22417"/>
                  <a:pt x="2617742" y="27399"/>
                  <a:pt x="2672537" y="27399"/>
                </a:cubicBezTo>
                <a:cubicBezTo>
                  <a:pt x="2566682" y="26154"/>
                  <a:pt x="2463317" y="37363"/>
                  <a:pt x="2406031" y="28645"/>
                </a:cubicBezTo>
                <a:cubicBezTo>
                  <a:pt x="2403540" y="37363"/>
                  <a:pt x="2443392" y="41099"/>
                  <a:pt x="2392332" y="48571"/>
                </a:cubicBezTo>
                <a:cubicBezTo>
                  <a:pt x="2599061" y="43590"/>
                  <a:pt x="2712389" y="29890"/>
                  <a:pt x="2841906" y="21172"/>
                </a:cubicBezTo>
                <a:lnTo>
                  <a:pt x="3023728" y="27399"/>
                </a:lnTo>
                <a:lnTo>
                  <a:pt x="3031200" y="23663"/>
                </a:lnTo>
                <a:lnTo>
                  <a:pt x="3062334" y="32381"/>
                </a:lnTo>
                <a:cubicBezTo>
                  <a:pt x="3084751" y="29890"/>
                  <a:pt x="3099695" y="28645"/>
                  <a:pt x="3104676" y="29890"/>
                </a:cubicBezTo>
                <a:cubicBezTo>
                  <a:pt x="3108413" y="29890"/>
                  <a:pt x="3102186" y="32381"/>
                  <a:pt x="3093468" y="32381"/>
                </a:cubicBezTo>
                <a:cubicBezTo>
                  <a:pt x="3112149" y="32381"/>
                  <a:pt x="3129584" y="32381"/>
                  <a:pt x="3139546" y="31135"/>
                </a:cubicBezTo>
                <a:cubicBezTo>
                  <a:pt x="3142660" y="33626"/>
                  <a:pt x="3136122" y="36117"/>
                  <a:pt x="3124602" y="38608"/>
                </a:cubicBezTo>
                <a:lnTo>
                  <a:pt x="3087091" y="44860"/>
                </a:lnTo>
                <a:lnTo>
                  <a:pt x="3096801" y="46144"/>
                </a:lnTo>
                <a:cubicBezTo>
                  <a:pt x="3077640" y="46144"/>
                  <a:pt x="3058478" y="47242"/>
                  <a:pt x="3043149" y="48341"/>
                </a:cubicBezTo>
                <a:lnTo>
                  <a:pt x="3070244" y="45128"/>
                </a:lnTo>
                <a:lnTo>
                  <a:pt x="3029955" y="41099"/>
                </a:lnTo>
                <a:cubicBezTo>
                  <a:pt x="2993840" y="46080"/>
                  <a:pt x="2968932" y="49817"/>
                  <a:pt x="3018747" y="53553"/>
                </a:cubicBezTo>
                <a:cubicBezTo>
                  <a:pt x="3026219" y="52308"/>
                  <a:pt x="3033691" y="51062"/>
                  <a:pt x="3043654" y="51062"/>
                </a:cubicBezTo>
                <a:cubicBezTo>
                  <a:pt x="3021238" y="54798"/>
                  <a:pt x="3007539" y="57289"/>
                  <a:pt x="3023728" y="58535"/>
                </a:cubicBezTo>
                <a:lnTo>
                  <a:pt x="3163208" y="53553"/>
                </a:lnTo>
                <a:cubicBezTo>
                  <a:pt x="3147019" y="53553"/>
                  <a:pt x="3123357" y="49817"/>
                  <a:pt x="3095959" y="48571"/>
                </a:cubicBezTo>
                <a:cubicBezTo>
                  <a:pt x="3183134" y="42344"/>
                  <a:pt x="3281517" y="34872"/>
                  <a:pt x="3204305" y="28645"/>
                </a:cubicBezTo>
                <a:lnTo>
                  <a:pt x="3310160" y="33626"/>
                </a:lnTo>
                <a:cubicBezTo>
                  <a:pt x="3433451" y="24908"/>
                  <a:pt x="3412280" y="27399"/>
                  <a:pt x="3562968" y="19927"/>
                </a:cubicBezTo>
                <a:cubicBezTo>
                  <a:pt x="3571686" y="22417"/>
                  <a:pt x="3531834" y="26154"/>
                  <a:pt x="3559232" y="28645"/>
                </a:cubicBezTo>
                <a:cubicBezTo>
                  <a:pt x="3668823" y="18681"/>
                  <a:pt x="3828230" y="39853"/>
                  <a:pt x="3851891" y="31135"/>
                </a:cubicBezTo>
                <a:cubicBezTo>
                  <a:pt x="3941557" y="28645"/>
                  <a:pt x="3888007" y="22417"/>
                  <a:pt x="3945293" y="21172"/>
                </a:cubicBezTo>
                <a:cubicBezTo>
                  <a:pt x="3942802" y="21172"/>
                  <a:pt x="3937821" y="23663"/>
                  <a:pt x="3954011" y="23663"/>
                </a:cubicBezTo>
                <a:lnTo>
                  <a:pt x="4021260" y="17436"/>
                </a:lnTo>
                <a:cubicBezTo>
                  <a:pt x="4048658" y="19927"/>
                  <a:pt x="3958992" y="22417"/>
                  <a:pt x="4034959" y="23663"/>
                </a:cubicBezTo>
                <a:cubicBezTo>
                  <a:pt x="4164476" y="19927"/>
                  <a:pt x="4240443" y="16190"/>
                  <a:pt x="4350034" y="19927"/>
                </a:cubicBezTo>
                <a:cubicBezTo>
                  <a:pt x="4503213" y="18681"/>
                  <a:pt x="4282785" y="6227"/>
                  <a:pt x="4413548" y="7472"/>
                </a:cubicBezTo>
                <a:cubicBezTo>
                  <a:pt x="4432228" y="12454"/>
                  <a:pt x="4449663" y="19927"/>
                  <a:pt x="4530611" y="21172"/>
                </a:cubicBezTo>
                <a:cubicBezTo>
                  <a:pt x="4572954" y="16190"/>
                  <a:pt x="4567972" y="12454"/>
                  <a:pt x="4641448" y="9963"/>
                </a:cubicBezTo>
                <a:lnTo>
                  <a:pt x="4636467" y="18681"/>
                </a:lnTo>
                <a:cubicBezTo>
                  <a:pt x="4703716" y="18681"/>
                  <a:pt x="4757266" y="16190"/>
                  <a:pt x="4758512" y="22417"/>
                </a:cubicBezTo>
                <a:cubicBezTo>
                  <a:pt x="4813308" y="18681"/>
                  <a:pt x="4850668" y="19927"/>
                  <a:pt x="4880557" y="21172"/>
                </a:cubicBezTo>
                <a:cubicBezTo>
                  <a:pt x="4982676" y="16190"/>
                  <a:pt x="4804590" y="4981"/>
                  <a:pt x="4780928" y="1245"/>
                </a:cubicBezTo>
                <a:cubicBezTo>
                  <a:pt x="4881802" y="7472"/>
                  <a:pt x="4951542" y="3736"/>
                  <a:pt x="5008829" y="13699"/>
                </a:cubicBezTo>
                <a:lnTo>
                  <a:pt x="4920408" y="16190"/>
                </a:lnTo>
                <a:cubicBezTo>
                  <a:pt x="5109703" y="26154"/>
                  <a:pt x="5099740" y="4981"/>
                  <a:pt x="5188160" y="21172"/>
                </a:cubicBezTo>
                <a:cubicBezTo>
                  <a:pt x="5123402" y="21172"/>
                  <a:pt x="5044944" y="24908"/>
                  <a:pt x="5082305" y="29890"/>
                </a:cubicBezTo>
                <a:lnTo>
                  <a:pt x="5176952" y="26154"/>
                </a:lnTo>
                <a:cubicBezTo>
                  <a:pt x="5188160" y="27399"/>
                  <a:pt x="5123402" y="27399"/>
                  <a:pt x="5166989" y="29890"/>
                </a:cubicBezTo>
                <a:cubicBezTo>
                  <a:pt x="5194387" y="28645"/>
                  <a:pt x="5249183" y="23663"/>
                  <a:pt x="5272844" y="21172"/>
                </a:cubicBezTo>
                <a:lnTo>
                  <a:pt x="5271599" y="21172"/>
                </a:lnTo>
                <a:lnTo>
                  <a:pt x="5442213" y="19927"/>
                </a:lnTo>
                <a:cubicBezTo>
                  <a:pt x="5409834" y="19927"/>
                  <a:pt x="5402362" y="22417"/>
                  <a:pt x="5434741" y="22417"/>
                </a:cubicBezTo>
                <a:lnTo>
                  <a:pt x="5545577" y="18681"/>
                </a:lnTo>
                <a:cubicBezTo>
                  <a:pt x="5511953" y="21172"/>
                  <a:pt x="5546823" y="23663"/>
                  <a:pt x="5596637" y="23663"/>
                </a:cubicBezTo>
                <a:cubicBezTo>
                  <a:pt x="5741099" y="27399"/>
                  <a:pt x="5712455" y="6227"/>
                  <a:pt x="5823293" y="14945"/>
                </a:cubicBezTo>
                <a:cubicBezTo>
                  <a:pt x="5808348" y="14945"/>
                  <a:pt x="5804612" y="14945"/>
                  <a:pt x="5788423" y="14945"/>
                </a:cubicBezTo>
                <a:lnTo>
                  <a:pt x="5845709" y="18681"/>
                </a:lnTo>
                <a:cubicBezTo>
                  <a:pt x="5858163" y="1245"/>
                  <a:pt x="6184446" y="17436"/>
                  <a:pt x="61956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0A8B91-F4EB-004B-A50C-A6872D72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574" y="6187852"/>
            <a:ext cx="7377450" cy="3821783"/>
          </a:xfrm>
          <a:custGeom>
            <a:avLst/>
            <a:gdLst>
              <a:gd name="connsiteX0" fmla="*/ 10986 w 7377450"/>
              <a:gd name="connsiteY0" fmla="*/ 3806679 h 3821783"/>
              <a:gd name="connsiteX1" fmla="*/ 20752 w 7377450"/>
              <a:gd name="connsiteY1" fmla="*/ 3810798 h 3821783"/>
              <a:gd name="connsiteX2" fmla="*/ 0 w 7377450"/>
              <a:gd name="connsiteY2" fmla="*/ 3821783 h 3821783"/>
              <a:gd name="connsiteX3" fmla="*/ 64669 w 7377450"/>
              <a:gd name="connsiteY3" fmla="*/ 3779215 h 3821783"/>
              <a:gd name="connsiteX4" fmla="*/ 57179 w 7377450"/>
              <a:gd name="connsiteY4" fmla="*/ 3785319 h 3821783"/>
              <a:gd name="connsiteX5" fmla="*/ 38453 w 7377450"/>
              <a:gd name="connsiteY5" fmla="*/ 3788981 h 3821783"/>
              <a:gd name="connsiteX6" fmla="*/ 1569689 w 7377450"/>
              <a:gd name="connsiteY6" fmla="*/ 3010754 h 3821783"/>
              <a:gd name="connsiteX7" fmla="*/ 1560971 w 7377450"/>
              <a:gd name="connsiteY7" fmla="*/ 3013246 h 3821783"/>
              <a:gd name="connsiteX8" fmla="*/ 1569689 w 7377450"/>
              <a:gd name="connsiteY8" fmla="*/ 3010754 h 3821783"/>
              <a:gd name="connsiteX9" fmla="*/ 1706965 w 7377450"/>
              <a:gd name="connsiteY9" fmla="*/ 2982725 h 3821783"/>
              <a:gd name="connsiteX10" fmla="*/ 1704219 w 7377450"/>
              <a:gd name="connsiteY10" fmla="*/ 2984098 h 3821783"/>
              <a:gd name="connsiteX11" fmla="*/ 1706965 w 7377450"/>
              <a:gd name="connsiteY11" fmla="*/ 2982725 h 3821783"/>
              <a:gd name="connsiteX12" fmla="*/ 1904681 w 7377450"/>
              <a:gd name="connsiteY12" fmla="*/ 2902350 h 3821783"/>
              <a:gd name="connsiteX13" fmla="*/ 1873996 w 7377450"/>
              <a:gd name="connsiteY13" fmla="*/ 2916893 h 3821783"/>
              <a:gd name="connsiteX14" fmla="*/ 1873323 w 7377450"/>
              <a:gd name="connsiteY14" fmla="*/ 2916887 h 3821783"/>
              <a:gd name="connsiteX15" fmla="*/ 2822169 w 7377450"/>
              <a:gd name="connsiteY15" fmla="*/ 2444406 h 3821783"/>
              <a:gd name="connsiteX16" fmla="*/ 2785758 w 7377450"/>
              <a:gd name="connsiteY16" fmla="*/ 2465086 h 3821783"/>
              <a:gd name="connsiteX17" fmla="*/ 2822169 w 7377450"/>
              <a:gd name="connsiteY17" fmla="*/ 2444406 h 3821783"/>
              <a:gd name="connsiteX18" fmla="*/ 3048641 w 7377450"/>
              <a:gd name="connsiteY18" fmla="*/ 2307077 h 3821783"/>
              <a:gd name="connsiteX19" fmla="*/ 3063745 w 7377450"/>
              <a:gd name="connsiteY19" fmla="*/ 2307077 h 3821783"/>
              <a:gd name="connsiteX20" fmla="*/ 3058252 w 7377450"/>
              <a:gd name="connsiteY20" fmla="*/ 2311198 h 3821783"/>
              <a:gd name="connsiteX21" fmla="*/ 3319370 w 7377450"/>
              <a:gd name="connsiteY21" fmla="*/ 2163461 h 3821783"/>
              <a:gd name="connsiteX22" fmla="*/ 3286992 w 7377450"/>
              <a:gd name="connsiteY22" fmla="*/ 2182151 h 3821783"/>
              <a:gd name="connsiteX23" fmla="*/ 3319370 w 7377450"/>
              <a:gd name="connsiteY23" fmla="*/ 2163461 h 3821783"/>
              <a:gd name="connsiteX24" fmla="*/ 3393480 w 7377450"/>
              <a:gd name="connsiteY24" fmla="*/ 2142288 h 3821783"/>
              <a:gd name="connsiteX25" fmla="*/ 3393480 w 7377450"/>
              <a:gd name="connsiteY25" fmla="*/ 2143858 h 3821783"/>
              <a:gd name="connsiteX26" fmla="*/ 3372729 w 7377450"/>
              <a:gd name="connsiteY26" fmla="*/ 2151706 h 3821783"/>
              <a:gd name="connsiteX27" fmla="*/ 3393480 w 7377450"/>
              <a:gd name="connsiteY27" fmla="*/ 2142288 h 3821783"/>
              <a:gd name="connsiteX28" fmla="*/ 3948326 w 7377450"/>
              <a:gd name="connsiteY28" fmla="*/ 1807213 h 3821783"/>
              <a:gd name="connsiteX29" fmla="*/ 3938908 w 7377450"/>
              <a:gd name="connsiteY29" fmla="*/ 1816203 h 3821783"/>
              <a:gd name="connsiteX30" fmla="*/ 3933022 w 7377450"/>
              <a:gd name="connsiteY30" fmla="*/ 1817201 h 3821783"/>
              <a:gd name="connsiteX31" fmla="*/ 3948326 w 7377450"/>
              <a:gd name="connsiteY31" fmla="*/ 1807213 h 3821783"/>
              <a:gd name="connsiteX32" fmla="*/ 4361689 w 7377450"/>
              <a:gd name="connsiteY32" fmla="*/ 1616445 h 3821783"/>
              <a:gd name="connsiteX33" fmla="*/ 4361707 w 7377450"/>
              <a:gd name="connsiteY33" fmla="*/ 1616458 h 3821783"/>
              <a:gd name="connsiteX34" fmla="*/ 4354235 w 7377450"/>
              <a:gd name="connsiteY34" fmla="*/ 1620196 h 3821783"/>
              <a:gd name="connsiteX35" fmla="*/ 4568330 w 7377450"/>
              <a:gd name="connsiteY35" fmla="*/ 1499602 h 3821783"/>
              <a:gd name="connsiteX36" fmla="*/ 4590930 w 7377450"/>
              <a:gd name="connsiteY36" fmla="*/ 1506665 h 3821783"/>
              <a:gd name="connsiteX37" fmla="*/ 4548242 w 7377450"/>
              <a:gd name="connsiteY37" fmla="*/ 1531384 h 3821783"/>
              <a:gd name="connsiteX38" fmla="*/ 4923187 w 7377450"/>
              <a:gd name="connsiteY38" fmla="*/ 1334963 h 3821783"/>
              <a:gd name="connsiteX39" fmla="*/ 4925148 w 7377450"/>
              <a:gd name="connsiteY39" fmla="*/ 1336379 h 3821783"/>
              <a:gd name="connsiteX40" fmla="*/ 4882048 w 7377450"/>
              <a:gd name="connsiteY40" fmla="*/ 1361098 h 3821783"/>
              <a:gd name="connsiteX41" fmla="*/ 4902331 w 7377450"/>
              <a:gd name="connsiteY41" fmla="*/ 1341087 h 3821783"/>
              <a:gd name="connsiteX42" fmla="*/ 4903226 w 7377450"/>
              <a:gd name="connsiteY42" fmla="*/ 1340964 h 3821783"/>
              <a:gd name="connsiteX43" fmla="*/ 4907879 w 7377450"/>
              <a:gd name="connsiteY43" fmla="*/ 1340322 h 3821783"/>
              <a:gd name="connsiteX44" fmla="*/ 4923187 w 7377450"/>
              <a:gd name="connsiteY44" fmla="*/ 1334963 h 3821783"/>
              <a:gd name="connsiteX45" fmla="*/ 4876637 w 7377450"/>
              <a:gd name="connsiteY45" fmla="*/ 1290865 h 3821783"/>
              <a:gd name="connsiteX46" fmla="*/ 4845758 w 7377450"/>
              <a:gd name="connsiteY46" fmla="*/ 1306165 h 3821783"/>
              <a:gd name="connsiteX47" fmla="*/ 4838631 w 7377450"/>
              <a:gd name="connsiteY47" fmla="*/ 1303811 h 3821783"/>
              <a:gd name="connsiteX48" fmla="*/ 4876637 w 7377450"/>
              <a:gd name="connsiteY48" fmla="*/ 1290865 h 3821783"/>
              <a:gd name="connsiteX49" fmla="*/ 5111393 w 7377450"/>
              <a:gd name="connsiteY49" fmla="*/ 1174121 h 3821783"/>
              <a:gd name="connsiteX50" fmla="*/ 5096577 w 7377450"/>
              <a:gd name="connsiteY50" fmla="*/ 1180369 h 3821783"/>
              <a:gd name="connsiteX51" fmla="*/ 5096604 w 7377450"/>
              <a:gd name="connsiteY51" fmla="*/ 1180351 h 3821783"/>
              <a:gd name="connsiteX52" fmla="*/ 5111393 w 7377450"/>
              <a:gd name="connsiteY52" fmla="*/ 1174121 h 3821783"/>
              <a:gd name="connsiteX53" fmla="*/ 5354623 w 7377450"/>
              <a:gd name="connsiteY53" fmla="*/ 1109595 h 3821783"/>
              <a:gd name="connsiteX54" fmla="*/ 5339241 w 7377450"/>
              <a:gd name="connsiteY54" fmla="*/ 1117443 h 3821783"/>
              <a:gd name="connsiteX55" fmla="*/ 5354623 w 7377450"/>
              <a:gd name="connsiteY55" fmla="*/ 1109595 h 3821783"/>
              <a:gd name="connsiteX56" fmla="*/ 5296671 w 7377450"/>
              <a:gd name="connsiteY56" fmla="*/ 1098608 h 3821783"/>
              <a:gd name="connsiteX57" fmla="*/ 5304911 w 7377450"/>
              <a:gd name="connsiteY57" fmla="*/ 1109203 h 3821783"/>
              <a:gd name="connsiteX58" fmla="*/ 5295298 w 7377450"/>
              <a:gd name="connsiteY58" fmla="*/ 1113912 h 3821783"/>
              <a:gd name="connsiteX59" fmla="*/ 5797419 w 7377450"/>
              <a:gd name="connsiteY59" fmla="*/ 871041 h 3821783"/>
              <a:gd name="connsiteX60" fmla="*/ 5780577 w 7377450"/>
              <a:gd name="connsiteY60" fmla="*/ 883753 h 3821783"/>
              <a:gd name="connsiteX61" fmla="*/ 5784359 w 7377450"/>
              <a:gd name="connsiteY61" fmla="*/ 876220 h 3821783"/>
              <a:gd name="connsiteX62" fmla="*/ 5797419 w 7377450"/>
              <a:gd name="connsiteY62" fmla="*/ 871041 h 3821783"/>
              <a:gd name="connsiteX63" fmla="*/ 5700525 w 7377450"/>
              <a:gd name="connsiteY63" fmla="*/ 867901 h 3821783"/>
              <a:gd name="connsiteX64" fmla="*/ 5657837 w 7377450"/>
              <a:gd name="connsiteY64" fmla="*/ 883284 h 3821783"/>
              <a:gd name="connsiteX65" fmla="*/ 5700525 w 7377450"/>
              <a:gd name="connsiteY65" fmla="*/ 867901 h 3821783"/>
              <a:gd name="connsiteX66" fmla="*/ 5766203 w 7377450"/>
              <a:gd name="connsiteY66" fmla="*/ 856912 h 3821783"/>
              <a:gd name="connsiteX67" fmla="*/ 5754550 w 7377450"/>
              <a:gd name="connsiteY67" fmla="*/ 868476 h 3821783"/>
              <a:gd name="connsiteX68" fmla="*/ 5737071 w 7377450"/>
              <a:gd name="connsiteY68" fmla="*/ 874259 h 3821783"/>
              <a:gd name="connsiteX69" fmla="*/ 5876381 w 7377450"/>
              <a:gd name="connsiteY69" fmla="*/ 823956 h 3821783"/>
              <a:gd name="connsiteX70" fmla="*/ 5863435 w 7377450"/>
              <a:gd name="connsiteY70" fmla="*/ 833722 h 3821783"/>
              <a:gd name="connsiteX71" fmla="*/ 5861081 w 7377450"/>
              <a:gd name="connsiteY71" fmla="*/ 826398 h 3821783"/>
              <a:gd name="connsiteX72" fmla="*/ 5876381 w 7377450"/>
              <a:gd name="connsiteY72" fmla="*/ 823956 h 3821783"/>
              <a:gd name="connsiteX73" fmla="*/ 5922100 w 7377450"/>
              <a:gd name="connsiteY73" fmla="*/ 752967 h 3821783"/>
              <a:gd name="connsiteX74" fmla="*/ 5923344 w 7377450"/>
              <a:gd name="connsiteY74" fmla="*/ 752967 h 3821783"/>
              <a:gd name="connsiteX75" fmla="*/ 5966931 w 7377450"/>
              <a:gd name="connsiteY75" fmla="*/ 730539 h 3821783"/>
              <a:gd name="connsiteX76" fmla="*/ 5944515 w 7377450"/>
              <a:gd name="connsiteY76" fmla="*/ 742999 h 3821783"/>
              <a:gd name="connsiteX77" fmla="*/ 5965686 w 7377450"/>
              <a:gd name="connsiteY77" fmla="*/ 734277 h 3821783"/>
              <a:gd name="connsiteX78" fmla="*/ 5966931 w 7377450"/>
              <a:gd name="connsiteY78" fmla="*/ 730539 h 3821783"/>
              <a:gd name="connsiteX79" fmla="*/ 6022904 w 7377450"/>
              <a:gd name="connsiteY79" fmla="*/ 697756 h 3821783"/>
              <a:gd name="connsiteX80" fmla="*/ 6015654 w 7377450"/>
              <a:gd name="connsiteY80" fmla="*/ 707644 h 3821783"/>
              <a:gd name="connsiteX81" fmla="*/ 6022904 w 7377450"/>
              <a:gd name="connsiteY81" fmla="*/ 697756 h 3821783"/>
              <a:gd name="connsiteX82" fmla="*/ 6053661 w 7377450"/>
              <a:gd name="connsiteY82" fmla="*/ 681136 h 3821783"/>
              <a:gd name="connsiteX83" fmla="*/ 6057539 w 7377450"/>
              <a:gd name="connsiteY83" fmla="*/ 681136 h 3821783"/>
              <a:gd name="connsiteX84" fmla="*/ 6036859 w 7377450"/>
              <a:gd name="connsiteY84" fmla="*/ 690750 h 3821783"/>
              <a:gd name="connsiteX85" fmla="*/ 6053661 w 7377450"/>
              <a:gd name="connsiteY85" fmla="*/ 681136 h 3821783"/>
              <a:gd name="connsiteX86" fmla="*/ 6123546 w 7377450"/>
              <a:gd name="connsiteY86" fmla="*/ 675644 h 3821783"/>
              <a:gd name="connsiteX87" fmla="*/ 6117538 w 7377450"/>
              <a:gd name="connsiteY87" fmla="*/ 682107 h 3821783"/>
              <a:gd name="connsiteX88" fmla="*/ 6088698 w 7377450"/>
              <a:gd name="connsiteY88" fmla="*/ 696324 h 3821783"/>
              <a:gd name="connsiteX89" fmla="*/ 6123546 w 7377450"/>
              <a:gd name="connsiteY89" fmla="*/ 675644 h 3821783"/>
              <a:gd name="connsiteX90" fmla="*/ 6194841 w 7377450"/>
              <a:gd name="connsiteY90" fmla="*/ 653672 h 3821783"/>
              <a:gd name="connsiteX91" fmla="*/ 6163200 w 7377450"/>
              <a:gd name="connsiteY91" fmla="*/ 668776 h 3821783"/>
              <a:gd name="connsiteX92" fmla="*/ 6185612 w 7377450"/>
              <a:gd name="connsiteY92" fmla="*/ 656418 h 3821783"/>
              <a:gd name="connsiteX93" fmla="*/ 6224722 w 7377450"/>
              <a:gd name="connsiteY93" fmla="*/ 626206 h 3821783"/>
              <a:gd name="connsiteX94" fmla="*/ 6233512 w 7377450"/>
              <a:gd name="connsiteY94" fmla="*/ 628648 h 3821783"/>
              <a:gd name="connsiteX95" fmla="*/ 6218130 w 7377450"/>
              <a:gd name="connsiteY95" fmla="*/ 635972 h 3821783"/>
              <a:gd name="connsiteX96" fmla="*/ 6178429 w 7377450"/>
              <a:gd name="connsiteY96" fmla="*/ 615221 h 3821783"/>
              <a:gd name="connsiteX97" fmla="*/ 6177180 w 7377450"/>
              <a:gd name="connsiteY97" fmla="*/ 619025 h 3821783"/>
              <a:gd name="connsiteX98" fmla="*/ 6152211 w 7377450"/>
              <a:gd name="connsiteY98" fmla="*/ 630434 h 3821783"/>
              <a:gd name="connsiteX99" fmla="*/ 6249883 w 7377450"/>
              <a:gd name="connsiteY99" fmla="*/ 605909 h 3821783"/>
              <a:gd name="connsiteX100" fmla="*/ 6212636 w 7377450"/>
              <a:gd name="connsiteY100" fmla="*/ 621432 h 3821783"/>
              <a:gd name="connsiteX101" fmla="*/ 6246279 w 7377450"/>
              <a:gd name="connsiteY101" fmla="*/ 607103 h 3821783"/>
              <a:gd name="connsiteX102" fmla="*/ 6249883 w 7377450"/>
              <a:gd name="connsiteY102" fmla="*/ 605909 h 3821783"/>
              <a:gd name="connsiteX103" fmla="*/ 6271960 w 7377450"/>
              <a:gd name="connsiteY103" fmla="*/ 589755 h 3821783"/>
              <a:gd name="connsiteX104" fmla="*/ 6256581 w 7377450"/>
              <a:gd name="connsiteY104" fmla="*/ 597745 h 3821783"/>
              <a:gd name="connsiteX105" fmla="*/ 6271960 w 7377450"/>
              <a:gd name="connsiteY105" fmla="*/ 589755 h 3821783"/>
              <a:gd name="connsiteX106" fmla="*/ 6260828 w 7377450"/>
              <a:gd name="connsiteY106" fmla="*/ 582262 h 3821783"/>
              <a:gd name="connsiteX107" fmla="*/ 6169919 w 7377450"/>
              <a:gd name="connsiteY107" fmla="*/ 638333 h 3821783"/>
              <a:gd name="connsiteX108" fmla="*/ 6199807 w 7377450"/>
              <a:gd name="connsiteY108" fmla="*/ 630857 h 3821783"/>
              <a:gd name="connsiteX109" fmla="*/ 6123842 w 7377450"/>
              <a:gd name="connsiteY109" fmla="*/ 669484 h 3821783"/>
              <a:gd name="connsiteX110" fmla="*/ 6159956 w 7377450"/>
              <a:gd name="connsiteY110" fmla="*/ 653285 h 3821783"/>
              <a:gd name="connsiteX111" fmla="*/ 6149994 w 7377450"/>
              <a:gd name="connsiteY111" fmla="*/ 649547 h 3821783"/>
              <a:gd name="connsiteX112" fmla="*/ 6056594 w 7377450"/>
              <a:gd name="connsiteY112" fmla="*/ 704372 h 3821783"/>
              <a:gd name="connsiteX113" fmla="*/ 6049122 w 7377450"/>
              <a:gd name="connsiteY113" fmla="*/ 719324 h 3821783"/>
              <a:gd name="connsiteX114" fmla="*/ 6069048 w 7377450"/>
              <a:gd name="connsiteY114" fmla="*/ 708110 h 3821783"/>
              <a:gd name="connsiteX115" fmla="*/ 6050368 w 7377450"/>
              <a:gd name="connsiteY115" fmla="*/ 726800 h 3821783"/>
              <a:gd name="connsiteX116" fmla="*/ 5843644 w 7377450"/>
              <a:gd name="connsiteY116" fmla="*/ 825236 h 3821783"/>
              <a:gd name="connsiteX117" fmla="*/ 5892212 w 7377450"/>
              <a:gd name="connsiteY117" fmla="*/ 799070 h 3821783"/>
              <a:gd name="connsiteX118" fmla="*/ 5859833 w 7377450"/>
              <a:gd name="connsiteY118" fmla="*/ 810284 h 3821783"/>
              <a:gd name="connsiteX119" fmla="*/ 5940779 w 7377450"/>
              <a:gd name="connsiteY119" fmla="*/ 772903 h 3821783"/>
              <a:gd name="connsiteX120" fmla="*/ 5925836 w 7377450"/>
              <a:gd name="connsiteY120" fmla="*/ 760443 h 3821783"/>
              <a:gd name="connsiteX121" fmla="*/ 5791340 w 7377450"/>
              <a:gd name="connsiteY121" fmla="*/ 842680 h 3821783"/>
              <a:gd name="connsiteX122" fmla="*/ 5761452 w 7377450"/>
              <a:gd name="connsiteY122" fmla="*/ 851402 h 3821783"/>
              <a:gd name="connsiteX123" fmla="*/ 5678016 w 7377450"/>
              <a:gd name="connsiteY123" fmla="*/ 924918 h 3821783"/>
              <a:gd name="connsiteX124" fmla="*/ 5755226 w 7377450"/>
              <a:gd name="connsiteY124" fmla="*/ 883799 h 3821783"/>
              <a:gd name="connsiteX125" fmla="*/ 5694205 w 7377450"/>
              <a:gd name="connsiteY125" fmla="*/ 926164 h 3821783"/>
              <a:gd name="connsiteX126" fmla="*/ 5701677 w 7377450"/>
              <a:gd name="connsiteY126" fmla="*/ 911211 h 3821783"/>
              <a:gd name="connsiteX127" fmla="*/ 5673034 w 7377450"/>
              <a:gd name="connsiteY127" fmla="*/ 931148 h 3821783"/>
              <a:gd name="connsiteX128" fmla="*/ 5649373 w 7377450"/>
              <a:gd name="connsiteY128" fmla="*/ 934886 h 3821783"/>
              <a:gd name="connsiteX129" fmla="*/ 5507406 w 7377450"/>
              <a:gd name="connsiteY129" fmla="*/ 1002171 h 3821783"/>
              <a:gd name="connsiteX130" fmla="*/ 5496198 w 7377450"/>
              <a:gd name="connsiteY130" fmla="*/ 1000925 h 3821783"/>
              <a:gd name="connsiteX131" fmla="*/ 5448876 w 7377450"/>
              <a:gd name="connsiteY131" fmla="*/ 1049519 h 3821783"/>
              <a:gd name="connsiteX132" fmla="*/ 5386609 w 7377450"/>
              <a:gd name="connsiteY132" fmla="*/ 1079424 h 3821783"/>
              <a:gd name="connsiteX133" fmla="*/ 5375401 w 7377450"/>
              <a:gd name="connsiteY133" fmla="*/ 1093130 h 3821783"/>
              <a:gd name="connsiteX134" fmla="*/ 5350495 w 7377450"/>
              <a:gd name="connsiteY134" fmla="*/ 1099360 h 3821783"/>
              <a:gd name="connsiteX135" fmla="*/ 5336796 w 7377450"/>
              <a:gd name="connsiteY135" fmla="*/ 1114312 h 3821783"/>
              <a:gd name="connsiteX136" fmla="*/ 5338042 w 7377450"/>
              <a:gd name="connsiteY136" fmla="*/ 1085654 h 3821783"/>
              <a:gd name="connsiteX137" fmla="*/ 5252114 w 7377450"/>
              <a:gd name="connsiteY137" fmla="*/ 1113066 h 3821783"/>
              <a:gd name="connsiteX138" fmla="*/ 5284493 w 7377450"/>
              <a:gd name="connsiteY138" fmla="*/ 1150447 h 3821783"/>
              <a:gd name="connsiteX139" fmla="*/ 5242152 w 7377450"/>
              <a:gd name="connsiteY139" fmla="*/ 1165399 h 3821783"/>
              <a:gd name="connsiteX140" fmla="*/ 5159960 w 7377450"/>
              <a:gd name="connsiteY140" fmla="*/ 1211502 h 3821783"/>
              <a:gd name="connsiteX141" fmla="*/ 5179885 w 7377450"/>
              <a:gd name="connsiteY141" fmla="*/ 1195304 h 3821783"/>
              <a:gd name="connsiteX142" fmla="*/ 5125091 w 7377450"/>
              <a:gd name="connsiteY142" fmla="*/ 1227700 h 3821783"/>
              <a:gd name="connsiteX143" fmla="*/ 5127582 w 7377450"/>
              <a:gd name="connsiteY143" fmla="*/ 1207764 h 3821783"/>
              <a:gd name="connsiteX144" fmla="*/ 5035428 w 7377450"/>
              <a:gd name="connsiteY144" fmla="*/ 1280033 h 3821783"/>
              <a:gd name="connsiteX145" fmla="*/ 5113883 w 7377450"/>
              <a:gd name="connsiteY145" fmla="*/ 1228946 h 3821783"/>
              <a:gd name="connsiteX146" fmla="*/ 5065316 w 7377450"/>
              <a:gd name="connsiteY146" fmla="*/ 1272557 h 3821783"/>
              <a:gd name="connsiteX147" fmla="*/ 4989351 w 7377450"/>
              <a:gd name="connsiteY147" fmla="*/ 1308691 h 3821783"/>
              <a:gd name="connsiteX148" fmla="*/ 5013012 w 7377450"/>
              <a:gd name="connsiteY148" fmla="*/ 1288755 h 3821783"/>
              <a:gd name="connsiteX149" fmla="*/ 4971916 w 7377450"/>
              <a:gd name="connsiteY149" fmla="*/ 1304953 h 3821783"/>
              <a:gd name="connsiteX150" fmla="*/ 5082750 w 7377450"/>
              <a:gd name="connsiteY150" fmla="*/ 1199042 h 3821783"/>
              <a:gd name="connsiteX151" fmla="*/ 5046636 w 7377450"/>
              <a:gd name="connsiteY151" fmla="*/ 1223962 h 3821783"/>
              <a:gd name="connsiteX152" fmla="*/ 5034182 w 7377450"/>
              <a:gd name="connsiteY152" fmla="*/ 1225208 h 3821783"/>
              <a:gd name="connsiteX153" fmla="*/ 4942028 w 7377450"/>
              <a:gd name="connsiteY153" fmla="*/ 1318660 h 3821783"/>
              <a:gd name="connsiteX154" fmla="*/ 4920858 w 7377450"/>
              <a:gd name="connsiteY154" fmla="*/ 1307445 h 3821783"/>
              <a:gd name="connsiteX155" fmla="*/ 4815005 w 7377450"/>
              <a:gd name="connsiteY155" fmla="*/ 1383453 h 3821783"/>
              <a:gd name="connsiteX156" fmla="*/ 4838666 w 7377450"/>
              <a:gd name="connsiteY156" fmla="*/ 1374730 h 3821783"/>
              <a:gd name="connsiteX157" fmla="*/ 4780136 w 7377450"/>
              <a:gd name="connsiteY157" fmla="*/ 1407127 h 3821783"/>
              <a:gd name="connsiteX158" fmla="*/ 4763947 w 7377450"/>
              <a:gd name="connsiteY158" fmla="*/ 1397159 h 3821783"/>
              <a:gd name="connsiteX159" fmla="*/ 4719115 w 7377450"/>
              <a:gd name="connsiteY159" fmla="*/ 1437031 h 3821783"/>
              <a:gd name="connsiteX160" fmla="*/ 4716625 w 7377450"/>
              <a:gd name="connsiteY160" fmla="*/ 1419587 h 3821783"/>
              <a:gd name="connsiteX161" fmla="*/ 4701681 w 7377450"/>
              <a:gd name="connsiteY161" fmla="*/ 1445754 h 3821783"/>
              <a:gd name="connsiteX162" fmla="*/ 4633188 w 7377450"/>
              <a:gd name="connsiteY162" fmla="*/ 1465690 h 3821783"/>
              <a:gd name="connsiteX163" fmla="*/ 4648132 w 7377450"/>
              <a:gd name="connsiteY163" fmla="*/ 1473166 h 3821783"/>
              <a:gd name="connsiteX164" fmla="*/ 4593337 w 7377450"/>
              <a:gd name="connsiteY164" fmla="*/ 1501824 h 3821783"/>
              <a:gd name="connsiteX165" fmla="*/ 4597073 w 7377450"/>
              <a:gd name="connsiteY165" fmla="*/ 1458214 h 3821783"/>
              <a:gd name="connsiteX166" fmla="*/ 4517373 w 7377450"/>
              <a:gd name="connsiteY166" fmla="*/ 1540451 h 3821783"/>
              <a:gd name="connsiteX167" fmla="*/ 4521109 w 7377450"/>
              <a:gd name="connsiteY167" fmla="*/ 1521761 h 3821783"/>
              <a:gd name="connsiteX168" fmla="*/ 4402900 w 7377450"/>
              <a:gd name="connsiteY168" fmla="*/ 1595704 h 3821783"/>
              <a:gd name="connsiteX169" fmla="*/ 4361689 w 7377450"/>
              <a:gd name="connsiteY169" fmla="*/ 1616445 h 3821783"/>
              <a:gd name="connsiteX170" fmla="*/ 4359625 w 7377450"/>
              <a:gd name="connsiteY170" fmla="*/ 1614920 h 3821783"/>
              <a:gd name="connsiteX171" fmla="*/ 4306913 w 7377450"/>
              <a:gd name="connsiteY171" fmla="*/ 1641379 h 3821783"/>
              <a:gd name="connsiteX172" fmla="*/ 4320611 w 7377450"/>
              <a:gd name="connsiteY172" fmla="*/ 1632656 h 3821783"/>
              <a:gd name="connsiteX173" fmla="*/ 4240910 w 7377450"/>
              <a:gd name="connsiteY173" fmla="*/ 1681251 h 3821783"/>
              <a:gd name="connsiteX174" fmla="*/ 4275780 w 7377450"/>
              <a:gd name="connsiteY174" fmla="*/ 1655085 h 3821783"/>
              <a:gd name="connsiteX175" fmla="*/ 4203551 w 7377450"/>
              <a:gd name="connsiteY175" fmla="*/ 1704926 h 3821783"/>
              <a:gd name="connsiteX176" fmla="*/ 4168682 w 7377450"/>
              <a:gd name="connsiteY176" fmla="*/ 1714894 h 3821783"/>
              <a:gd name="connsiteX177" fmla="*/ 4105170 w 7377450"/>
              <a:gd name="connsiteY177" fmla="*/ 1756012 h 3821783"/>
              <a:gd name="connsiteX178" fmla="*/ 4092717 w 7377450"/>
              <a:gd name="connsiteY178" fmla="*/ 1756012 h 3821783"/>
              <a:gd name="connsiteX179" fmla="*/ 4184871 w 7377450"/>
              <a:gd name="connsiteY179" fmla="*/ 1707418 h 3821783"/>
              <a:gd name="connsiteX180" fmla="*/ 4181135 w 7377450"/>
              <a:gd name="connsiteY180" fmla="*/ 1687481 h 3821783"/>
              <a:gd name="connsiteX181" fmla="*/ 4036677 w 7377450"/>
              <a:gd name="connsiteY181" fmla="*/ 1792147 h 3821783"/>
              <a:gd name="connsiteX182" fmla="*/ 3969430 w 7377450"/>
              <a:gd name="connsiteY182" fmla="*/ 1820805 h 3821783"/>
              <a:gd name="connsiteX183" fmla="*/ 3968184 w 7377450"/>
              <a:gd name="connsiteY183" fmla="*/ 1824543 h 3821783"/>
              <a:gd name="connsiteX184" fmla="*/ 3953241 w 7377450"/>
              <a:gd name="connsiteY184" fmla="*/ 1823297 h 3821783"/>
              <a:gd name="connsiteX185" fmla="*/ 3940787 w 7377450"/>
              <a:gd name="connsiteY185" fmla="*/ 1832019 h 3821783"/>
              <a:gd name="connsiteX186" fmla="*/ 3942033 w 7377450"/>
              <a:gd name="connsiteY186" fmla="*/ 1828281 h 3821783"/>
              <a:gd name="connsiteX187" fmla="*/ 3927089 w 7377450"/>
              <a:gd name="connsiteY187" fmla="*/ 1838250 h 3821783"/>
              <a:gd name="connsiteX188" fmla="*/ 3940787 w 7377450"/>
              <a:gd name="connsiteY188" fmla="*/ 1814575 h 3821783"/>
              <a:gd name="connsiteX189" fmla="*/ 3960713 w 7377450"/>
              <a:gd name="connsiteY189" fmla="*/ 1809591 h 3821783"/>
              <a:gd name="connsiteX190" fmla="*/ 3959467 w 7377450"/>
              <a:gd name="connsiteY190" fmla="*/ 1795885 h 3821783"/>
              <a:gd name="connsiteX191" fmla="*/ 3950750 w 7377450"/>
              <a:gd name="connsiteY191" fmla="*/ 1803361 h 3821783"/>
              <a:gd name="connsiteX192" fmla="*/ 3954486 w 7377450"/>
              <a:gd name="connsiteY192" fmla="*/ 1792147 h 3821783"/>
              <a:gd name="connsiteX193" fmla="*/ 3908409 w 7377450"/>
              <a:gd name="connsiteY193" fmla="*/ 1820805 h 3821783"/>
              <a:gd name="connsiteX194" fmla="*/ 3934561 w 7377450"/>
              <a:gd name="connsiteY194" fmla="*/ 1815821 h 3821783"/>
              <a:gd name="connsiteX195" fmla="*/ 3904673 w 7377450"/>
              <a:gd name="connsiteY195" fmla="*/ 1851956 h 3821783"/>
              <a:gd name="connsiteX196" fmla="*/ 3866068 w 7377450"/>
              <a:gd name="connsiteY196" fmla="*/ 1866908 h 3821783"/>
              <a:gd name="connsiteX197" fmla="*/ 3783876 w 7377450"/>
              <a:gd name="connsiteY197" fmla="*/ 1925471 h 3821783"/>
              <a:gd name="connsiteX198" fmla="*/ 3781386 w 7377450"/>
              <a:gd name="connsiteY198" fmla="*/ 1916749 h 3821783"/>
              <a:gd name="connsiteX199" fmla="*/ 3676778 w 7377450"/>
              <a:gd name="connsiteY199" fmla="*/ 1967836 h 3821783"/>
              <a:gd name="connsiteX200" fmla="*/ 3648136 w 7377450"/>
              <a:gd name="connsiteY200" fmla="*/ 1994002 h 3821783"/>
              <a:gd name="connsiteX201" fmla="*/ 3644400 w 7377450"/>
              <a:gd name="connsiteY201" fmla="*/ 1992756 h 3821783"/>
              <a:gd name="connsiteX202" fmla="*/ 3623229 w 7377450"/>
              <a:gd name="connsiteY202" fmla="*/ 2010200 h 3821783"/>
              <a:gd name="connsiteX203" fmla="*/ 3614512 w 7377450"/>
              <a:gd name="connsiteY203" fmla="*/ 2006462 h 3821783"/>
              <a:gd name="connsiteX204" fmla="*/ 3507414 w 7377450"/>
              <a:gd name="connsiteY204" fmla="*/ 2067517 h 3821783"/>
              <a:gd name="connsiteX205" fmla="*/ 3489980 w 7377450"/>
              <a:gd name="connsiteY205" fmla="*/ 2089945 h 3821783"/>
              <a:gd name="connsiteX206" fmla="*/ 3442657 w 7377450"/>
              <a:gd name="connsiteY206" fmla="*/ 2099914 h 3821783"/>
              <a:gd name="connsiteX207" fmla="*/ 3409034 w 7377450"/>
              <a:gd name="connsiteY207" fmla="*/ 2128572 h 3821783"/>
              <a:gd name="connsiteX208" fmla="*/ 3406543 w 7377450"/>
              <a:gd name="connsiteY208" fmla="*/ 2121096 h 3821783"/>
              <a:gd name="connsiteX209" fmla="*/ 3361711 w 7377450"/>
              <a:gd name="connsiteY209" fmla="*/ 2139786 h 3821783"/>
              <a:gd name="connsiteX210" fmla="*/ 3320616 w 7377450"/>
              <a:gd name="connsiteY210" fmla="*/ 2162215 h 3821783"/>
              <a:gd name="connsiteX211" fmla="*/ 3364202 w 7377450"/>
              <a:gd name="connsiteY211" fmla="*/ 2162215 h 3821783"/>
              <a:gd name="connsiteX212" fmla="*/ 3278274 w 7377450"/>
              <a:gd name="connsiteY212" fmla="*/ 2193365 h 3821783"/>
              <a:gd name="connsiteX213" fmla="*/ 3309408 w 7377450"/>
              <a:gd name="connsiteY213" fmla="*/ 2174675 h 3821783"/>
              <a:gd name="connsiteX214" fmla="*/ 3211027 w 7377450"/>
              <a:gd name="connsiteY214" fmla="*/ 2218285 h 3821783"/>
              <a:gd name="connsiteX215" fmla="*/ 3244651 w 7377450"/>
              <a:gd name="connsiteY215" fmla="*/ 2192119 h 3821783"/>
              <a:gd name="connsiteX216" fmla="*/ 3213518 w 7377450"/>
              <a:gd name="connsiteY216" fmla="*/ 2213301 h 3821783"/>
              <a:gd name="connsiteX217" fmla="*/ 3214763 w 7377450"/>
              <a:gd name="connsiteY217" fmla="*/ 2207071 h 3821783"/>
              <a:gd name="connsiteX218" fmla="*/ 3182384 w 7377450"/>
              <a:gd name="connsiteY218" fmla="*/ 2234484 h 3821783"/>
              <a:gd name="connsiteX219" fmla="*/ 3182384 w 7377450"/>
              <a:gd name="connsiteY219" fmla="*/ 2233238 h 3821783"/>
              <a:gd name="connsiteX220" fmla="*/ 3122609 w 7377450"/>
              <a:gd name="connsiteY220" fmla="*/ 2266880 h 3821783"/>
              <a:gd name="connsiteX221" fmla="*/ 3125100 w 7377450"/>
              <a:gd name="connsiteY221" fmla="*/ 2261896 h 3821783"/>
              <a:gd name="connsiteX222" fmla="*/ 3087740 w 7377450"/>
              <a:gd name="connsiteY222" fmla="*/ 2285570 h 3821783"/>
              <a:gd name="connsiteX223" fmla="*/ 3066569 w 7377450"/>
              <a:gd name="connsiteY223" fmla="*/ 2289308 h 3821783"/>
              <a:gd name="connsiteX224" fmla="*/ 2991850 w 7377450"/>
              <a:gd name="connsiteY224" fmla="*/ 2340395 h 3821783"/>
              <a:gd name="connsiteX225" fmla="*/ 3003058 w 7377450"/>
              <a:gd name="connsiteY225" fmla="*/ 2332919 h 3821783"/>
              <a:gd name="connsiteX226" fmla="*/ 2981887 w 7377450"/>
              <a:gd name="connsiteY226" fmla="*/ 2340395 h 3821783"/>
              <a:gd name="connsiteX227" fmla="*/ 2867317 w 7377450"/>
              <a:gd name="connsiteY227" fmla="*/ 2421386 h 3821783"/>
              <a:gd name="connsiteX228" fmla="*/ 2897205 w 7377450"/>
              <a:gd name="connsiteY228" fmla="*/ 2391482 h 3821783"/>
              <a:gd name="connsiteX229" fmla="*/ 2863581 w 7377450"/>
              <a:gd name="connsiteY229" fmla="*/ 2403942 h 3821783"/>
              <a:gd name="connsiteX230" fmla="*/ 2898450 w 7377450"/>
              <a:gd name="connsiteY230" fmla="*/ 2384006 h 3821783"/>
              <a:gd name="connsiteX231" fmla="*/ 2802560 w 7377450"/>
              <a:gd name="connsiteY231" fmla="*/ 2441323 h 3821783"/>
              <a:gd name="connsiteX232" fmla="*/ 2766446 w 7377450"/>
              <a:gd name="connsiteY232" fmla="*/ 2448799 h 3821783"/>
              <a:gd name="connsiteX233" fmla="*/ 2747766 w 7377450"/>
              <a:gd name="connsiteY233" fmla="*/ 2474965 h 3821783"/>
              <a:gd name="connsiteX234" fmla="*/ 2717878 w 7377450"/>
              <a:gd name="connsiteY234" fmla="*/ 2479949 h 3821783"/>
              <a:gd name="connsiteX235" fmla="*/ 2593346 w 7377450"/>
              <a:gd name="connsiteY235" fmla="*/ 2542250 h 3821783"/>
              <a:gd name="connsiteX236" fmla="*/ 2579647 w 7377450"/>
              <a:gd name="connsiteY236" fmla="*/ 2553464 h 3821783"/>
              <a:gd name="connsiteX237" fmla="*/ 2578211 w 7377450"/>
              <a:gd name="connsiteY237" fmla="*/ 2554269 h 3821783"/>
              <a:gd name="connsiteX238" fmla="*/ 2578984 w 7377450"/>
              <a:gd name="connsiteY238" fmla="*/ 2554269 h 3821783"/>
              <a:gd name="connsiteX239" fmla="*/ 2578986 w 7377450"/>
              <a:gd name="connsiteY239" fmla="*/ 2554267 h 3821783"/>
              <a:gd name="connsiteX240" fmla="*/ 2578987 w 7377450"/>
              <a:gd name="connsiteY240" fmla="*/ 2554269 h 3821783"/>
              <a:gd name="connsiteX241" fmla="*/ 2579901 w 7377450"/>
              <a:gd name="connsiteY241" fmla="*/ 2554269 h 3821783"/>
              <a:gd name="connsiteX242" fmla="*/ 2579274 w 7377450"/>
              <a:gd name="connsiteY242" fmla="*/ 2554740 h 3821783"/>
              <a:gd name="connsiteX243" fmla="*/ 2581389 w 7377450"/>
              <a:gd name="connsiteY243" fmla="*/ 2558214 h 3821783"/>
              <a:gd name="connsiteX244" fmla="*/ 2565254 w 7377450"/>
              <a:gd name="connsiteY244" fmla="*/ 2569371 h 3821783"/>
              <a:gd name="connsiteX245" fmla="*/ 2577019 w 7377450"/>
              <a:gd name="connsiteY245" fmla="*/ 2556431 h 3821783"/>
              <a:gd name="connsiteX246" fmla="*/ 2576241 w 7377450"/>
              <a:gd name="connsiteY246" fmla="*/ 2557014 h 3821783"/>
              <a:gd name="connsiteX247" fmla="*/ 2577988 w 7377450"/>
              <a:gd name="connsiteY247" fmla="*/ 2554394 h 3821783"/>
              <a:gd name="connsiteX248" fmla="*/ 2516291 w 7377450"/>
              <a:gd name="connsiteY248" fmla="*/ 2588976 h 3821783"/>
              <a:gd name="connsiteX249" fmla="*/ 2461341 w 7377450"/>
              <a:gd name="connsiteY249" fmla="*/ 2620750 h 3821783"/>
              <a:gd name="connsiteX250" fmla="*/ 2435190 w 7377450"/>
              <a:gd name="connsiteY250" fmla="*/ 2625734 h 3821783"/>
              <a:gd name="connsiteX251" fmla="*/ 2380395 w 7377450"/>
              <a:gd name="connsiteY251" fmla="*/ 2660622 h 3821783"/>
              <a:gd name="connsiteX252" fmla="*/ 2404056 w 7377450"/>
              <a:gd name="connsiteY252" fmla="*/ 2634456 h 3821783"/>
              <a:gd name="connsiteX253" fmla="*/ 2366697 w 7377450"/>
              <a:gd name="connsiteY253" fmla="*/ 2658130 h 3821783"/>
              <a:gd name="connsiteX254" fmla="*/ 2369187 w 7377450"/>
              <a:gd name="connsiteY254" fmla="*/ 2650654 h 3821783"/>
              <a:gd name="connsiteX255" fmla="*/ 2313148 w 7377450"/>
              <a:gd name="connsiteY255" fmla="*/ 2689280 h 3821783"/>
              <a:gd name="connsiteX256" fmla="*/ 2329337 w 7377450"/>
              <a:gd name="connsiteY256" fmla="*/ 2681804 h 3821783"/>
              <a:gd name="connsiteX257" fmla="*/ 2259599 w 7377450"/>
              <a:gd name="connsiteY257" fmla="*/ 2716693 h 3821783"/>
              <a:gd name="connsiteX258" fmla="*/ 2268316 w 7377450"/>
              <a:gd name="connsiteY258" fmla="*/ 2705479 h 3821783"/>
              <a:gd name="connsiteX259" fmla="*/ 2304430 w 7377450"/>
              <a:gd name="connsiteY259" fmla="*/ 2684296 h 3821783"/>
              <a:gd name="connsiteX260" fmla="*/ 2272052 w 7377450"/>
              <a:gd name="connsiteY260" fmla="*/ 2695510 h 3821783"/>
              <a:gd name="connsiteX261" fmla="*/ 2243410 w 7377450"/>
              <a:gd name="connsiteY261" fmla="*/ 2722923 h 3821783"/>
              <a:gd name="connsiteX262" fmla="*/ 2166199 w 7377450"/>
              <a:gd name="connsiteY262" fmla="*/ 2764042 h 3821783"/>
              <a:gd name="connsiteX263" fmla="*/ 2169935 w 7377450"/>
              <a:gd name="connsiteY263" fmla="*/ 2755320 h 3821783"/>
              <a:gd name="connsiteX264" fmla="*/ 2138802 w 7377450"/>
              <a:gd name="connsiteY264" fmla="*/ 2772764 h 3821783"/>
              <a:gd name="connsiteX265" fmla="*/ 2159973 w 7377450"/>
              <a:gd name="connsiteY265" fmla="*/ 2752828 h 3821783"/>
              <a:gd name="connsiteX266" fmla="*/ 2086499 w 7377450"/>
              <a:gd name="connsiteY266" fmla="*/ 2800176 h 3821783"/>
              <a:gd name="connsiteX267" fmla="*/ 2084008 w 7377450"/>
              <a:gd name="connsiteY267" fmla="*/ 2793946 h 3821783"/>
              <a:gd name="connsiteX268" fmla="*/ 2031704 w 7377450"/>
              <a:gd name="connsiteY268" fmla="*/ 2827589 h 3821783"/>
              <a:gd name="connsiteX269" fmla="*/ 2020496 w 7377450"/>
              <a:gd name="connsiteY269" fmla="*/ 2845033 h 3821783"/>
              <a:gd name="connsiteX270" fmla="*/ 1968193 w 7377450"/>
              <a:gd name="connsiteY270" fmla="*/ 2863723 h 3821783"/>
              <a:gd name="connsiteX271" fmla="*/ 1996835 w 7377450"/>
              <a:gd name="connsiteY271" fmla="*/ 2856247 h 3821783"/>
              <a:gd name="connsiteX272" fmla="*/ 1857359 w 7377450"/>
              <a:gd name="connsiteY272" fmla="*/ 2913564 h 3821783"/>
              <a:gd name="connsiteX273" fmla="*/ 1867477 w 7377450"/>
              <a:gd name="connsiteY273" fmla="*/ 2916835 h 3821783"/>
              <a:gd name="connsiteX274" fmla="*/ 1873323 w 7377450"/>
              <a:gd name="connsiteY274" fmla="*/ 2916887 h 3821783"/>
              <a:gd name="connsiteX275" fmla="*/ 1857982 w 7377450"/>
              <a:gd name="connsiteY275" fmla="*/ 2923999 h 3821783"/>
              <a:gd name="connsiteX276" fmla="*/ 1811282 w 7377450"/>
              <a:gd name="connsiteY276" fmla="*/ 2948452 h 3821783"/>
              <a:gd name="connsiteX277" fmla="*/ 1828716 w 7377450"/>
              <a:gd name="connsiteY277" fmla="*/ 2931008 h 3821783"/>
              <a:gd name="connsiteX278" fmla="*/ 1798828 w 7377450"/>
              <a:gd name="connsiteY278" fmla="*/ 2949698 h 3821783"/>
              <a:gd name="connsiteX279" fmla="*/ 1798828 w 7377450"/>
              <a:gd name="connsiteY279" fmla="*/ 2942222 h 3821783"/>
              <a:gd name="connsiteX280" fmla="*/ 1706674 w 7377450"/>
              <a:gd name="connsiteY280" fmla="*/ 3000785 h 3821783"/>
              <a:gd name="connsiteX281" fmla="*/ 1660597 w 7377450"/>
              <a:gd name="connsiteY281" fmla="*/ 3020722 h 3821783"/>
              <a:gd name="connsiteX282" fmla="*/ 1752751 w 7377450"/>
              <a:gd name="connsiteY282" fmla="*/ 2962159 h 3821783"/>
              <a:gd name="connsiteX283" fmla="*/ 1709165 w 7377450"/>
              <a:gd name="connsiteY283" fmla="*/ 2983341 h 3821783"/>
              <a:gd name="connsiteX284" fmla="*/ 1735317 w 7377450"/>
              <a:gd name="connsiteY284" fmla="*/ 2962159 h 3821783"/>
              <a:gd name="connsiteX285" fmla="*/ 1630710 w 7377450"/>
              <a:gd name="connsiteY285" fmla="*/ 3025706 h 3821783"/>
              <a:gd name="connsiteX286" fmla="*/ 1683013 w 7377450"/>
              <a:gd name="connsiteY286" fmla="*/ 2997047 h 3821783"/>
              <a:gd name="connsiteX287" fmla="*/ 1648144 w 7377450"/>
              <a:gd name="connsiteY287" fmla="*/ 3025706 h 3821783"/>
              <a:gd name="connsiteX288" fmla="*/ 1579651 w 7377450"/>
              <a:gd name="connsiteY288" fmla="*/ 3060594 h 3821783"/>
              <a:gd name="connsiteX289" fmla="*/ 1590859 w 7377450"/>
              <a:gd name="connsiteY289" fmla="*/ 3053118 h 3821783"/>
              <a:gd name="connsiteX290" fmla="*/ 1485007 w 7377450"/>
              <a:gd name="connsiteY290" fmla="*/ 3089253 h 3821783"/>
              <a:gd name="connsiteX291" fmla="*/ 1438930 w 7377450"/>
              <a:gd name="connsiteY291" fmla="*/ 3122895 h 3821783"/>
              <a:gd name="connsiteX292" fmla="*/ 1487497 w 7377450"/>
              <a:gd name="connsiteY292" fmla="*/ 3107943 h 3821783"/>
              <a:gd name="connsiteX293" fmla="*/ 1345530 w 7377450"/>
              <a:gd name="connsiteY293" fmla="*/ 3176474 h 3821783"/>
              <a:gd name="connsiteX294" fmla="*/ 1349266 w 7377450"/>
              <a:gd name="connsiteY294" fmla="*/ 3161522 h 3821783"/>
              <a:gd name="connsiteX295" fmla="*/ 1301944 w 7377450"/>
              <a:gd name="connsiteY295" fmla="*/ 3193918 h 3821783"/>
              <a:gd name="connsiteX296" fmla="*/ 1289491 w 7377450"/>
              <a:gd name="connsiteY296" fmla="*/ 3195164 h 3821783"/>
              <a:gd name="connsiteX297" fmla="*/ 1217262 w 7377450"/>
              <a:gd name="connsiteY297" fmla="*/ 3248743 h 3821783"/>
              <a:gd name="connsiteX298" fmla="*/ 1203563 w 7377450"/>
              <a:gd name="connsiteY298" fmla="*/ 3245005 h 3821783"/>
              <a:gd name="connsiteX299" fmla="*/ 1153750 w 7377450"/>
              <a:gd name="connsiteY299" fmla="*/ 3274910 h 3821783"/>
              <a:gd name="connsiteX300" fmla="*/ 1156241 w 7377450"/>
              <a:gd name="connsiteY300" fmla="*/ 3273664 h 3821783"/>
              <a:gd name="connsiteX301" fmla="*/ 1036690 w 7377450"/>
              <a:gd name="connsiteY301" fmla="*/ 3334718 h 3821783"/>
              <a:gd name="connsiteX302" fmla="*/ 1044162 w 7377450"/>
              <a:gd name="connsiteY302" fmla="*/ 3333472 h 3821783"/>
              <a:gd name="connsiteX303" fmla="*/ 775172 w 7377450"/>
              <a:gd name="connsiteY303" fmla="*/ 3479257 h 3821783"/>
              <a:gd name="connsiteX304" fmla="*/ 806305 w 7377450"/>
              <a:gd name="connsiteY304" fmla="*/ 3466796 h 3821783"/>
              <a:gd name="connsiteX305" fmla="*/ 722868 w 7377450"/>
              <a:gd name="connsiteY305" fmla="*/ 3509161 h 3821783"/>
              <a:gd name="connsiteX306" fmla="*/ 741548 w 7377450"/>
              <a:gd name="connsiteY306" fmla="*/ 3499193 h 3821783"/>
              <a:gd name="connsiteX307" fmla="*/ 705433 w 7377450"/>
              <a:gd name="connsiteY307" fmla="*/ 3506669 h 3821783"/>
              <a:gd name="connsiteX308" fmla="*/ 700452 w 7377450"/>
              <a:gd name="connsiteY308" fmla="*/ 3515391 h 3821783"/>
              <a:gd name="connsiteX309" fmla="*/ 690490 w 7377450"/>
              <a:gd name="connsiteY309" fmla="*/ 3516637 h 3821783"/>
              <a:gd name="connsiteX310" fmla="*/ 671810 w 7377450"/>
              <a:gd name="connsiteY310" fmla="*/ 3534082 h 3821783"/>
              <a:gd name="connsiteX311" fmla="*/ 503691 w 7377450"/>
              <a:gd name="connsiteY311" fmla="*/ 3603858 h 3821783"/>
              <a:gd name="connsiteX312" fmla="*/ 544786 w 7377450"/>
              <a:gd name="connsiteY312" fmla="*/ 3596382 h 3821783"/>
              <a:gd name="connsiteX313" fmla="*/ 508672 w 7377450"/>
              <a:gd name="connsiteY313" fmla="*/ 3610089 h 3821783"/>
              <a:gd name="connsiteX314" fmla="*/ 518635 w 7377450"/>
              <a:gd name="connsiteY314" fmla="*/ 3611335 h 3821783"/>
              <a:gd name="connsiteX315" fmla="*/ 300703 w 7377450"/>
              <a:gd name="connsiteY315" fmla="*/ 3716000 h 3821783"/>
              <a:gd name="connsiteX316" fmla="*/ 303193 w 7377450"/>
              <a:gd name="connsiteY316" fmla="*/ 3712262 h 3821783"/>
              <a:gd name="connsiteX317" fmla="*/ 245908 w 7377450"/>
              <a:gd name="connsiteY317" fmla="*/ 3747151 h 3821783"/>
              <a:gd name="connsiteX318" fmla="*/ 245908 w 7377450"/>
              <a:gd name="connsiteY318" fmla="*/ 3739675 h 3821783"/>
              <a:gd name="connsiteX319" fmla="*/ 108923 w 7377450"/>
              <a:gd name="connsiteY319" fmla="*/ 3809452 h 3821783"/>
              <a:gd name="connsiteX320" fmla="*/ 57865 w 7377450"/>
              <a:gd name="connsiteY320" fmla="*/ 3798238 h 3821783"/>
              <a:gd name="connsiteX321" fmla="*/ 36694 w 7377450"/>
              <a:gd name="connsiteY321" fmla="*/ 3810698 h 3821783"/>
              <a:gd name="connsiteX322" fmla="*/ 112659 w 7377450"/>
              <a:gd name="connsiteY322" fmla="*/ 3762103 h 3821783"/>
              <a:gd name="connsiteX323" fmla="*/ 184888 w 7377450"/>
              <a:gd name="connsiteY323" fmla="*/ 3733444 h 3821783"/>
              <a:gd name="connsiteX324" fmla="*/ 178661 w 7377450"/>
              <a:gd name="connsiteY324" fmla="*/ 3728460 h 3821783"/>
              <a:gd name="connsiteX325" fmla="*/ 186133 w 7377450"/>
              <a:gd name="connsiteY325" fmla="*/ 3718492 h 3821783"/>
              <a:gd name="connsiteX326" fmla="*/ 681772 w 7377450"/>
              <a:gd name="connsiteY326" fmla="*/ 3475519 h 3821783"/>
              <a:gd name="connsiteX327" fmla="*/ 679282 w 7377450"/>
              <a:gd name="connsiteY327" fmla="*/ 3470534 h 3821783"/>
              <a:gd name="connsiteX328" fmla="*/ 721622 w 7377450"/>
              <a:gd name="connsiteY328" fmla="*/ 3443122 h 3821783"/>
              <a:gd name="connsiteX329" fmla="*/ 768945 w 7377450"/>
              <a:gd name="connsiteY329" fmla="*/ 3430662 h 3821783"/>
              <a:gd name="connsiteX330" fmla="*/ 770190 w 7377450"/>
              <a:gd name="connsiteY330" fmla="*/ 3419448 h 3821783"/>
              <a:gd name="connsiteX331" fmla="*/ 999330 w 7377450"/>
              <a:gd name="connsiteY331" fmla="*/ 3304814 h 3821783"/>
              <a:gd name="connsiteX332" fmla="*/ 1026727 w 7377450"/>
              <a:gd name="connsiteY332" fmla="*/ 3301076 h 3821783"/>
              <a:gd name="connsiteX333" fmla="*/ 1077786 w 7377450"/>
              <a:gd name="connsiteY333" fmla="*/ 3259957 h 3821783"/>
              <a:gd name="connsiteX334" fmla="*/ 1174921 w 7377450"/>
              <a:gd name="connsiteY334" fmla="*/ 3231299 h 3821783"/>
              <a:gd name="connsiteX335" fmla="*/ 1188620 w 7377450"/>
              <a:gd name="connsiteY335" fmla="*/ 3215100 h 3821783"/>
              <a:gd name="connsiteX336" fmla="*/ 1288245 w 7377450"/>
              <a:gd name="connsiteY336" fmla="*/ 3157784 h 3821783"/>
              <a:gd name="connsiteX337" fmla="*/ 1502441 w 7377450"/>
              <a:gd name="connsiteY337" fmla="*/ 3056856 h 3821783"/>
              <a:gd name="connsiteX338" fmla="*/ 1523612 w 7377450"/>
              <a:gd name="connsiteY338" fmla="*/ 3036920 h 3821783"/>
              <a:gd name="connsiteX339" fmla="*/ 1498705 w 7377450"/>
              <a:gd name="connsiteY339" fmla="*/ 3040658 h 3821783"/>
              <a:gd name="connsiteX340" fmla="*/ 1551009 w 7377450"/>
              <a:gd name="connsiteY340" fmla="*/ 3015738 h 3821783"/>
              <a:gd name="connsiteX341" fmla="*/ 1563462 w 7377450"/>
              <a:gd name="connsiteY341" fmla="*/ 3009508 h 3821783"/>
              <a:gd name="connsiteX342" fmla="*/ 1587123 w 7377450"/>
              <a:gd name="connsiteY342" fmla="*/ 3004523 h 3821783"/>
              <a:gd name="connsiteX343" fmla="*/ 1638182 w 7377450"/>
              <a:gd name="connsiteY343" fmla="*/ 2968389 h 3821783"/>
              <a:gd name="connsiteX344" fmla="*/ 1633200 w 7377450"/>
              <a:gd name="connsiteY344" fmla="*/ 2970881 h 3821783"/>
              <a:gd name="connsiteX345" fmla="*/ 1655616 w 7377450"/>
              <a:gd name="connsiteY345" fmla="*/ 2958421 h 3821783"/>
              <a:gd name="connsiteX346" fmla="*/ 1656861 w 7377450"/>
              <a:gd name="connsiteY346" fmla="*/ 2970881 h 3821783"/>
              <a:gd name="connsiteX347" fmla="*/ 1702938 w 7377450"/>
              <a:gd name="connsiteY347" fmla="*/ 2939730 h 3821783"/>
              <a:gd name="connsiteX348" fmla="*/ 1691731 w 7377450"/>
              <a:gd name="connsiteY348" fmla="*/ 2953436 h 3821783"/>
              <a:gd name="connsiteX349" fmla="*/ 1732826 w 7377450"/>
              <a:gd name="connsiteY349" fmla="*/ 2932254 h 3821783"/>
              <a:gd name="connsiteX350" fmla="*/ 1714146 w 7377450"/>
              <a:gd name="connsiteY350" fmla="*/ 2931008 h 3821783"/>
              <a:gd name="connsiteX351" fmla="*/ 2077781 w 7377450"/>
              <a:gd name="connsiteY351" fmla="*/ 2750336 h 3821783"/>
              <a:gd name="connsiteX352" fmla="*/ 2159973 w 7377450"/>
              <a:gd name="connsiteY352" fmla="*/ 2722923 h 3821783"/>
              <a:gd name="connsiteX353" fmla="*/ 2153746 w 7377450"/>
              <a:gd name="connsiteY353" fmla="*/ 2722923 h 3821783"/>
              <a:gd name="connsiteX354" fmla="*/ 2191106 w 7377450"/>
              <a:gd name="connsiteY354" fmla="*/ 2712955 h 3821783"/>
              <a:gd name="connsiteX355" fmla="*/ 2168690 w 7377450"/>
              <a:gd name="connsiteY355" fmla="*/ 2709217 h 3821783"/>
              <a:gd name="connsiteX356" fmla="*/ 2214767 w 7377450"/>
              <a:gd name="connsiteY356" fmla="*/ 2680558 h 3821783"/>
              <a:gd name="connsiteX357" fmla="*/ 2415264 w 7377450"/>
              <a:gd name="connsiteY357" fmla="*/ 2569663 h 3821783"/>
              <a:gd name="connsiteX358" fmla="*/ 2409038 w 7377450"/>
              <a:gd name="connsiteY358" fmla="*/ 2575893 h 3821783"/>
              <a:gd name="connsiteX359" fmla="*/ 2572175 w 7377450"/>
              <a:gd name="connsiteY359" fmla="*/ 2494902 h 3821783"/>
              <a:gd name="connsiteX360" fmla="*/ 2580893 w 7377450"/>
              <a:gd name="connsiteY360" fmla="*/ 2497394 h 3821783"/>
              <a:gd name="connsiteX361" fmla="*/ 2706670 w 7377450"/>
              <a:gd name="connsiteY361" fmla="*/ 2425124 h 3821783"/>
              <a:gd name="connsiteX362" fmla="*/ 2711652 w 7377450"/>
              <a:gd name="connsiteY362" fmla="*/ 2427616 h 3821783"/>
              <a:gd name="connsiteX363" fmla="*/ 2785126 w 7377450"/>
              <a:gd name="connsiteY363" fmla="*/ 2380268 h 3821783"/>
              <a:gd name="connsiteX364" fmla="*/ 2783881 w 7377450"/>
              <a:gd name="connsiteY364" fmla="*/ 2382760 h 3821783"/>
              <a:gd name="connsiteX365" fmla="*/ 2854864 w 7377450"/>
              <a:gd name="connsiteY365" fmla="*/ 2345379 h 3821783"/>
              <a:gd name="connsiteX366" fmla="*/ 3003058 w 7377450"/>
              <a:gd name="connsiteY366" fmla="*/ 2278094 h 3821783"/>
              <a:gd name="connsiteX367" fmla="*/ 3087740 w 7377450"/>
              <a:gd name="connsiteY367" fmla="*/ 2223269 h 3821783"/>
              <a:gd name="connsiteX368" fmla="*/ 3093966 w 7377450"/>
              <a:gd name="connsiteY368" fmla="*/ 2223269 h 3821783"/>
              <a:gd name="connsiteX369" fmla="*/ 3204800 w 7377450"/>
              <a:gd name="connsiteY369" fmla="*/ 2168445 h 3821783"/>
              <a:gd name="connsiteX370" fmla="*/ 3203555 w 7377450"/>
              <a:gd name="connsiteY370" fmla="*/ 2158477 h 3821783"/>
              <a:gd name="connsiteX371" fmla="*/ 3323106 w 7377450"/>
              <a:gd name="connsiteY371" fmla="*/ 2089945 h 3821783"/>
              <a:gd name="connsiteX372" fmla="*/ 3346767 w 7377450"/>
              <a:gd name="connsiteY372" fmla="*/ 2091191 h 3821783"/>
              <a:gd name="connsiteX373" fmla="*/ 3392844 w 7377450"/>
              <a:gd name="connsiteY373" fmla="*/ 2056303 h 3821783"/>
              <a:gd name="connsiteX374" fmla="*/ 3379146 w 7377450"/>
              <a:gd name="connsiteY374" fmla="*/ 2066271 h 3821783"/>
              <a:gd name="connsiteX375" fmla="*/ 3471300 w 7377450"/>
              <a:gd name="connsiteY375" fmla="*/ 2040105 h 3821783"/>
              <a:gd name="connsiteX376" fmla="*/ 3455111 w 7377450"/>
              <a:gd name="connsiteY376" fmla="*/ 2045089 h 3821783"/>
              <a:gd name="connsiteX377" fmla="*/ 3557227 w 7377450"/>
              <a:gd name="connsiteY377" fmla="*/ 1995248 h 3821783"/>
              <a:gd name="connsiteX378" fmla="*/ 3551001 w 7377450"/>
              <a:gd name="connsiteY378" fmla="*/ 1991510 h 3821783"/>
              <a:gd name="connsiteX379" fmla="*/ 3651872 w 7377450"/>
              <a:gd name="connsiteY379" fmla="*/ 1945407 h 3821783"/>
              <a:gd name="connsiteX380" fmla="*/ 3650627 w 7377450"/>
              <a:gd name="connsiteY380" fmla="*/ 1946653 h 3821783"/>
              <a:gd name="connsiteX381" fmla="*/ 3711648 w 7377450"/>
              <a:gd name="connsiteY381" fmla="*/ 1911765 h 3821783"/>
              <a:gd name="connsiteX382" fmla="*/ 3700440 w 7377450"/>
              <a:gd name="connsiteY382" fmla="*/ 1915503 h 3821783"/>
              <a:gd name="connsiteX383" fmla="*/ 3778895 w 7377450"/>
              <a:gd name="connsiteY383" fmla="*/ 1875630 h 3821783"/>
              <a:gd name="connsiteX384" fmla="*/ 3807538 w 7377450"/>
              <a:gd name="connsiteY384" fmla="*/ 1860678 h 3821783"/>
              <a:gd name="connsiteX385" fmla="*/ 3913390 w 7377450"/>
              <a:gd name="connsiteY385" fmla="*/ 1803361 h 3821783"/>
              <a:gd name="connsiteX386" fmla="*/ 3908409 w 7377450"/>
              <a:gd name="connsiteY386" fmla="*/ 1813329 h 3821783"/>
              <a:gd name="connsiteX387" fmla="*/ 3963203 w 7377450"/>
              <a:gd name="connsiteY387" fmla="*/ 1783425 h 3821783"/>
              <a:gd name="connsiteX388" fmla="*/ 4010526 w 7377450"/>
              <a:gd name="connsiteY388" fmla="*/ 1734830 h 3821783"/>
              <a:gd name="connsiteX389" fmla="*/ 3998072 w 7377450"/>
              <a:gd name="connsiteY389" fmla="*/ 1746044 h 3821783"/>
              <a:gd name="connsiteX390" fmla="*/ 4017997 w 7377450"/>
              <a:gd name="connsiteY390" fmla="*/ 1734830 h 3821783"/>
              <a:gd name="connsiteX391" fmla="*/ 4015507 w 7377450"/>
              <a:gd name="connsiteY391" fmla="*/ 1743552 h 3821783"/>
              <a:gd name="connsiteX392" fmla="*/ 4118869 w 7377450"/>
              <a:gd name="connsiteY392" fmla="*/ 1684989 h 3821783"/>
              <a:gd name="connsiteX393" fmla="*/ 4126341 w 7377450"/>
              <a:gd name="connsiteY393" fmla="*/ 1691219 h 3821783"/>
              <a:gd name="connsiteX394" fmla="*/ 4171172 w 7377450"/>
              <a:gd name="connsiteY394" fmla="*/ 1662561 h 3821783"/>
              <a:gd name="connsiteX395" fmla="*/ 4450125 w 7377450"/>
              <a:gd name="connsiteY395" fmla="*/ 1530483 h 3821783"/>
              <a:gd name="connsiteX396" fmla="*/ 4501183 w 7377450"/>
              <a:gd name="connsiteY396" fmla="*/ 1500578 h 3821783"/>
              <a:gd name="connsiteX397" fmla="*/ 4501183 w 7377450"/>
              <a:gd name="connsiteY397" fmla="*/ 1505562 h 3821783"/>
              <a:gd name="connsiteX398" fmla="*/ 4584620 w 7377450"/>
              <a:gd name="connsiteY398" fmla="*/ 1448246 h 3821783"/>
              <a:gd name="connsiteX399" fmla="*/ 4600809 w 7377450"/>
              <a:gd name="connsiteY399" fmla="*/ 1455722 h 3821783"/>
              <a:gd name="connsiteX400" fmla="*/ 4633188 w 7377450"/>
              <a:gd name="connsiteY400" fmla="*/ 1427063 h 3821783"/>
              <a:gd name="connsiteX401" fmla="*/ 4643150 w 7377450"/>
              <a:gd name="connsiteY401" fmla="*/ 1430801 h 3821783"/>
              <a:gd name="connsiteX402" fmla="*/ 4691718 w 7377450"/>
              <a:gd name="connsiteY402" fmla="*/ 1404635 h 3821783"/>
              <a:gd name="connsiteX403" fmla="*/ 4689227 w 7377450"/>
              <a:gd name="connsiteY403" fmla="*/ 1408373 h 3821783"/>
              <a:gd name="connsiteX404" fmla="*/ 4767683 w 7377450"/>
              <a:gd name="connsiteY404" fmla="*/ 1352302 h 3821783"/>
              <a:gd name="connsiteX405" fmla="*/ 4827458 w 7377450"/>
              <a:gd name="connsiteY405" fmla="*/ 1328628 h 3821783"/>
              <a:gd name="connsiteX406" fmla="*/ 4844893 w 7377450"/>
              <a:gd name="connsiteY406" fmla="*/ 1314922 h 3821783"/>
              <a:gd name="connsiteX407" fmla="*/ 4846138 w 7377450"/>
              <a:gd name="connsiteY407" fmla="*/ 1307445 h 3821783"/>
              <a:gd name="connsiteX408" fmla="*/ 4848629 w 7377450"/>
              <a:gd name="connsiteY408" fmla="*/ 1304953 h 3821783"/>
              <a:gd name="connsiteX409" fmla="*/ 4858592 w 7377450"/>
              <a:gd name="connsiteY409" fmla="*/ 1307445 h 3821783"/>
              <a:gd name="connsiteX410" fmla="*/ 4898442 w 7377450"/>
              <a:gd name="connsiteY410" fmla="*/ 1283771 h 3821783"/>
              <a:gd name="connsiteX411" fmla="*/ 4881007 w 7377450"/>
              <a:gd name="connsiteY411" fmla="*/ 1288755 h 3821783"/>
              <a:gd name="connsiteX412" fmla="*/ 4900933 w 7377450"/>
              <a:gd name="connsiteY412" fmla="*/ 1282525 h 3821783"/>
              <a:gd name="connsiteX413" fmla="*/ 4907159 w 7377450"/>
              <a:gd name="connsiteY413" fmla="*/ 1280033 h 3821783"/>
              <a:gd name="connsiteX414" fmla="*/ 4903423 w 7377450"/>
              <a:gd name="connsiteY414" fmla="*/ 1281279 h 3821783"/>
              <a:gd name="connsiteX415" fmla="*/ 4935802 w 7377450"/>
              <a:gd name="connsiteY415" fmla="*/ 1265081 h 3821783"/>
              <a:gd name="connsiteX416" fmla="*/ 5065218 w 7377450"/>
              <a:gd name="connsiteY416" fmla="*/ 1193590 h 3821783"/>
              <a:gd name="connsiteX417" fmla="*/ 5096577 w 7377450"/>
              <a:gd name="connsiteY417" fmla="*/ 1180369 h 3821783"/>
              <a:gd name="connsiteX418" fmla="*/ 5086486 w 7377450"/>
              <a:gd name="connsiteY418" fmla="*/ 1186582 h 3821783"/>
              <a:gd name="connsiteX419" fmla="*/ 5217245 w 7377450"/>
              <a:gd name="connsiteY419" fmla="*/ 1123035 h 3821783"/>
              <a:gd name="connsiteX420" fmla="*/ 5213509 w 7377450"/>
              <a:gd name="connsiteY420" fmla="*/ 1119297 h 3821783"/>
              <a:gd name="connsiteX421" fmla="*/ 5303173 w 7377450"/>
              <a:gd name="connsiteY421" fmla="*/ 1068210 h 3821783"/>
              <a:gd name="connsiteX422" fmla="*/ 5301927 w 7377450"/>
              <a:gd name="connsiteY422" fmla="*/ 1061980 h 3821783"/>
              <a:gd name="connsiteX423" fmla="*/ 5462574 w 7377450"/>
              <a:gd name="connsiteY423" fmla="*/ 984726 h 3821783"/>
              <a:gd name="connsiteX424" fmla="*/ 5543520 w 7377450"/>
              <a:gd name="connsiteY424" fmla="*/ 942362 h 3821783"/>
              <a:gd name="connsiteX425" fmla="*/ 5552238 w 7377450"/>
              <a:gd name="connsiteY425" fmla="*/ 943608 h 3821783"/>
              <a:gd name="connsiteX426" fmla="*/ 5591621 w 7377450"/>
              <a:gd name="connsiteY426" fmla="*/ 923049 h 3821783"/>
              <a:gd name="connsiteX427" fmla="*/ 5618574 w 7377450"/>
              <a:gd name="connsiteY427" fmla="*/ 907473 h 3821783"/>
              <a:gd name="connsiteX428" fmla="*/ 5637474 w 7377450"/>
              <a:gd name="connsiteY428" fmla="*/ 895367 h 3821783"/>
              <a:gd name="connsiteX429" fmla="*/ 5662031 w 7377450"/>
              <a:gd name="connsiteY429" fmla="*/ 884381 h 3821783"/>
              <a:gd name="connsiteX430" fmla="*/ 5642247 w 7377450"/>
              <a:gd name="connsiteY430" fmla="*/ 896214 h 3821783"/>
              <a:gd name="connsiteX431" fmla="*/ 5714441 w 7377450"/>
              <a:gd name="connsiteY431" fmla="*/ 862617 h 3821783"/>
              <a:gd name="connsiteX432" fmla="*/ 5798812 w 7377450"/>
              <a:gd name="connsiteY432" fmla="*/ 815268 h 3821783"/>
              <a:gd name="connsiteX433" fmla="*/ 5798812 w 7377450"/>
              <a:gd name="connsiteY433" fmla="*/ 816514 h 3821783"/>
              <a:gd name="connsiteX434" fmla="*/ 5853606 w 7377450"/>
              <a:gd name="connsiteY434" fmla="*/ 784117 h 3821783"/>
              <a:gd name="connsiteX435" fmla="*/ 5881004 w 7377450"/>
              <a:gd name="connsiteY435" fmla="*/ 767919 h 3821783"/>
              <a:gd name="connsiteX436" fmla="*/ 5949496 w 7377450"/>
              <a:gd name="connsiteY436" fmla="*/ 735523 h 3821783"/>
              <a:gd name="connsiteX437" fmla="*/ 5985611 w 7377450"/>
              <a:gd name="connsiteY437" fmla="*/ 716832 h 3821783"/>
              <a:gd name="connsiteX438" fmla="*/ 5996819 w 7377450"/>
              <a:gd name="connsiteY438" fmla="*/ 725554 h 3821783"/>
              <a:gd name="connsiteX439" fmla="*/ 6016744 w 7377450"/>
              <a:gd name="connsiteY439" fmla="*/ 709356 h 3821783"/>
              <a:gd name="connsiteX440" fmla="*/ 6021726 w 7377450"/>
              <a:gd name="connsiteY440" fmla="*/ 714340 h 3821783"/>
              <a:gd name="connsiteX441" fmla="*/ 6092709 w 7377450"/>
              <a:gd name="connsiteY441" fmla="*/ 668238 h 3821783"/>
              <a:gd name="connsiteX442" fmla="*/ 6075274 w 7377450"/>
              <a:gd name="connsiteY442" fmla="*/ 671976 h 3821783"/>
              <a:gd name="connsiteX443" fmla="*/ 6081501 w 7377450"/>
              <a:gd name="connsiteY443" fmla="*/ 666992 h 3821783"/>
              <a:gd name="connsiteX444" fmla="*/ 6096445 w 7377450"/>
              <a:gd name="connsiteY444" fmla="*/ 654531 h 3821783"/>
              <a:gd name="connsiteX445" fmla="*/ 6177391 w 7377450"/>
              <a:gd name="connsiteY445" fmla="*/ 628365 h 3821783"/>
              <a:gd name="connsiteX446" fmla="*/ 6224714 w 7377450"/>
              <a:gd name="connsiteY446" fmla="*/ 590984 h 3821783"/>
              <a:gd name="connsiteX447" fmla="*/ 6260828 w 7377450"/>
              <a:gd name="connsiteY447" fmla="*/ 582262 h 3821783"/>
              <a:gd name="connsiteX448" fmla="*/ 6288168 w 7377450"/>
              <a:gd name="connsiteY448" fmla="*/ 560291 h 3821783"/>
              <a:gd name="connsiteX449" fmla="*/ 6288168 w 7377450"/>
              <a:gd name="connsiteY449" fmla="*/ 565174 h 3821783"/>
              <a:gd name="connsiteX450" fmla="*/ 6273060 w 7377450"/>
              <a:gd name="connsiteY450" fmla="*/ 570057 h 3821783"/>
              <a:gd name="connsiteX451" fmla="*/ 6352354 w 7377450"/>
              <a:gd name="connsiteY451" fmla="*/ 536457 h 3821783"/>
              <a:gd name="connsiteX452" fmla="*/ 6379874 w 7377450"/>
              <a:gd name="connsiteY452" fmla="*/ 555822 h 3821783"/>
              <a:gd name="connsiteX453" fmla="*/ 6321083 w 7377450"/>
              <a:gd name="connsiteY453" fmla="*/ 589711 h 3821783"/>
              <a:gd name="connsiteX454" fmla="*/ 6321083 w 7377450"/>
              <a:gd name="connsiteY454" fmla="*/ 583659 h 3821783"/>
              <a:gd name="connsiteX455" fmla="*/ 6291062 w 7377450"/>
              <a:gd name="connsiteY455" fmla="*/ 603024 h 3821783"/>
              <a:gd name="connsiteX456" fmla="*/ 6321083 w 7377450"/>
              <a:gd name="connsiteY456" fmla="*/ 567925 h 3821783"/>
              <a:gd name="connsiteX457" fmla="*/ 6369867 w 7377450"/>
              <a:gd name="connsiteY457" fmla="*/ 548560 h 3821783"/>
              <a:gd name="connsiteX458" fmla="*/ 6327337 w 7377450"/>
              <a:gd name="connsiteY458" fmla="*/ 557032 h 3821783"/>
              <a:gd name="connsiteX459" fmla="*/ 6352354 w 7377450"/>
              <a:gd name="connsiteY459" fmla="*/ 536457 h 3821783"/>
              <a:gd name="connsiteX460" fmla="*/ 6343247 w 7377450"/>
              <a:gd name="connsiteY460" fmla="*/ 527330 h 3821783"/>
              <a:gd name="connsiteX461" fmla="*/ 6340806 w 7377450"/>
              <a:gd name="connsiteY461" fmla="*/ 535875 h 3821783"/>
              <a:gd name="connsiteX462" fmla="*/ 6322496 w 7377450"/>
              <a:gd name="connsiteY462" fmla="*/ 548082 h 3821783"/>
              <a:gd name="connsiteX463" fmla="*/ 6428924 w 7377450"/>
              <a:gd name="connsiteY463" fmla="*/ 521839 h 3821783"/>
              <a:gd name="connsiteX464" fmla="*/ 6431213 w 7377450"/>
              <a:gd name="connsiteY464" fmla="*/ 524036 h 3821783"/>
              <a:gd name="connsiteX465" fmla="*/ 6420913 w 7377450"/>
              <a:gd name="connsiteY465" fmla="*/ 530627 h 3821783"/>
              <a:gd name="connsiteX466" fmla="*/ 6428924 w 7377450"/>
              <a:gd name="connsiteY466" fmla="*/ 521839 h 3821783"/>
              <a:gd name="connsiteX467" fmla="*/ 6414586 w 7377450"/>
              <a:gd name="connsiteY467" fmla="*/ 499868 h 3821783"/>
              <a:gd name="connsiteX468" fmla="*/ 6402953 w 7377450"/>
              <a:gd name="connsiteY468" fmla="*/ 507192 h 3821783"/>
              <a:gd name="connsiteX469" fmla="*/ 6406831 w 7377450"/>
              <a:gd name="connsiteY469" fmla="*/ 503530 h 3821783"/>
              <a:gd name="connsiteX470" fmla="*/ 6349961 w 7377450"/>
              <a:gd name="connsiteY470" fmla="*/ 531607 h 3821783"/>
              <a:gd name="connsiteX471" fmla="*/ 6370641 w 7377450"/>
              <a:gd name="connsiteY471" fmla="*/ 514517 h 3821783"/>
              <a:gd name="connsiteX472" fmla="*/ 6414586 w 7377450"/>
              <a:gd name="connsiteY472" fmla="*/ 499868 h 3821783"/>
              <a:gd name="connsiteX473" fmla="*/ 6468879 w 7377450"/>
              <a:gd name="connsiteY473" fmla="*/ 474340 h 3821783"/>
              <a:gd name="connsiteX474" fmla="*/ 6466355 w 7377450"/>
              <a:gd name="connsiteY474" fmla="*/ 476925 h 3821783"/>
              <a:gd name="connsiteX475" fmla="*/ 6415878 w 7377450"/>
              <a:gd name="connsiteY475" fmla="*/ 504067 h 3821783"/>
              <a:gd name="connsiteX476" fmla="*/ 6464095 w 7377450"/>
              <a:gd name="connsiteY476" fmla="*/ 472401 h 3821783"/>
              <a:gd name="connsiteX477" fmla="*/ 6443344 w 7377450"/>
              <a:gd name="connsiteY477" fmla="*/ 481819 h 3821783"/>
              <a:gd name="connsiteX478" fmla="*/ 6464095 w 7377450"/>
              <a:gd name="connsiteY478" fmla="*/ 472401 h 3821783"/>
              <a:gd name="connsiteX479" fmla="*/ 6495380 w 7377450"/>
              <a:gd name="connsiteY479" fmla="*/ 461415 h 3821783"/>
              <a:gd name="connsiteX480" fmla="*/ 6467617 w 7377450"/>
              <a:gd name="connsiteY480" fmla="*/ 478217 h 3821783"/>
              <a:gd name="connsiteX481" fmla="*/ 6494118 w 7377450"/>
              <a:gd name="connsiteY481" fmla="*/ 470463 h 3821783"/>
              <a:gd name="connsiteX482" fmla="*/ 6453736 w 7377450"/>
              <a:gd name="connsiteY482" fmla="*/ 500189 h 3821783"/>
              <a:gd name="connsiteX483" fmla="*/ 6466355 w 7377450"/>
              <a:gd name="connsiteY483" fmla="*/ 476925 h 3821783"/>
              <a:gd name="connsiteX484" fmla="*/ 6468879 w 7377450"/>
              <a:gd name="connsiteY484" fmla="*/ 474340 h 3821783"/>
              <a:gd name="connsiteX485" fmla="*/ 6466355 w 7377450"/>
              <a:gd name="connsiteY485" fmla="*/ 474340 h 3821783"/>
              <a:gd name="connsiteX486" fmla="*/ 6495380 w 7377450"/>
              <a:gd name="connsiteY486" fmla="*/ 461415 h 3821783"/>
              <a:gd name="connsiteX487" fmla="*/ 6541609 w 7377450"/>
              <a:gd name="connsiteY487" fmla="*/ 432576 h 3821783"/>
              <a:gd name="connsiteX488" fmla="*/ 6539167 w 7377450"/>
              <a:gd name="connsiteY488" fmla="*/ 437330 h 3821783"/>
              <a:gd name="connsiteX489" fmla="*/ 6492782 w 7377450"/>
              <a:gd name="connsiteY489" fmla="*/ 460148 h 3821783"/>
              <a:gd name="connsiteX490" fmla="*/ 6529402 w 7377450"/>
              <a:gd name="connsiteY490" fmla="*/ 437330 h 3821783"/>
              <a:gd name="connsiteX491" fmla="*/ 6541609 w 7377450"/>
              <a:gd name="connsiteY491" fmla="*/ 432576 h 3821783"/>
              <a:gd name="connsiteX492" fmla="*/ 6591947 w 7377450"/>
              <a:gd name="connsiteY492" fmla="*/ 428456 h 3821783"/>
              <a:gd name="connsiteX493" fmla="*/ 6569829 w 7377450"/>
              <a:gd name="connsiteY493" fmla="*/ 444151 h 3821783"/>
              <a:gd name="connsiteX494" fmla="*/ 6572431 w 7377450"/>
              <a:gd name="connsiteY494" fmla="*/ 446767 h 3821783"/>
              <a:gd name="connsiteX495" fmla="*/ 6547711 w 7377450"/>
              <a:gd name="connsiteY495" fmla="*/ 454614 h 3821783"/>
              <a:gd name="connsiteX496" fmla="*/ 6568540 w 7377450"/>
              <a:gd name="connsiteY496" fmla="*/ 422964 h 3821783"/>
              <a:gd name="connsiteX497" fmla="*/ 6545653 w 7377450"/>
              <a:gd name="connsiteY497" fmla="*/ 435910 h 3821783"/>
              <a:gd name="connsiteX498" fmla="*/ 6542220 w 7377450"/>
              <a:gd name="connsiteY498" fmla="*/ 437087 h 3821783"/>
              <a:gd name="connsiteX499" fmla="*/ 6568540 w 7377450"/>
              <a:gd name="connsiteY499" fmla="*/ 422964 h 3821783"/>
              <a:gd name="connsiteX500" fmla="*/ 6546928 w 7377450"/>
              <a:gd name="connsiteY500" fmla="*/ 414421 h 3821783"/>
              <a:gd name="connsiteX501" fmla="*/ 6554327 w 7377450"/>
              <a:gd name="connsiteY501" fmla="*/ 420524 h 3821783"/>
              <a:gd name="connsiteX502" fmla="*/ 6503767 w 7377450"/>
              <a:gd name="connsiteY502" fmla="*/ 443718 h 3821783"/>
              <a:gd name="connsiteX503" fmla="*/ 6546928 w 7377450"/>
              <a:gd name="connsiteY503" fmla="*/ 414421 h 3821783"/>
              <a:gd name="connsiteX504" fmla="*/ 6584788 w 7377450"/>
              <a:gd name="connsiteY504" fmla="*/ 411979 h 3821783"/>
              <a:gd name="connsiteX505" fmla="*/ 6590281 w 7377450"/>
              <a:gd name="connsiteY505" fmla="*/ 411979 h 3821783"/>
              <a:gd name="connsiteX506" fmla="*/ 6569682 w 7377450"/>
              <a:gd name="connsiteY506" fmla="*/ 421967 h 3821783"/>
              <a:gd name="connsiteX507" fmla="*/ 6584788 w 7377450"/>
              <a:gd name="connsiteY507" fmla="*/ 411979 h 3821783"/>
              <a:gd name="connsiteX508" fmla="*/ 6654827 w 7377450"/>
              <a:gd name="connsiteY508" fmla="*/ 379020 h 3821783"/>
              <a:gd name="connsiteX509" fmla="*/ 6656200 w 7377450"/>
              <a:gd name="connsiteY509" fmla="*/ 379020 h 3821783"/>
              <a:gd name="connsiteX510" fmla="*/ 6630109 w 7377450"/>
              <a:gd name="connsiteY510" fmla="*/ 388786 h 3821783"/>
              <a:gd name="connsiteX511" fmla="*/ 6654827 w 7377450"/>
              <a:gd name="connsiteY511" fmla="*/ 379020 h 3821783"/>
              <a:gd name="connsiteX512" fmla="*/ 6678546 w 7377450"/>
              <a:gd name="connsiteY512" fmla="*/ 373526 h 3821783"/>
              <a:gd name="connsiteX513" fmla="*/ 6668558 w 7377450"/>
              <a:gd name="connsiteY513" fmla="*/ 383140 h 3821783"/>
              <a:gd name="connsiteX514" fmla="*/ 6670556 w 7377450"/>
              <a:gd name="connsiteY514" fmla="*/ 379020 h 3821783"/>
              <a:gd name="connsiteX515" fmla="*/ 6667187 w 7377450"/>
              <a:gd name="connsiteY515" fmla="*/ 373526 h 3821783"/>
              <a:gd name="connsiteX516" fmla="*/ 6666282 w 7377450"/>
              <a:gd name="connsiteY516" fmla="*/ 373861 h 3821783"/>
              <a:gd name="connsiteX517" fmla="*/ 6654828 w 7377450"/>
              <a:gd name="connsiteY517" fmla="*/ 378105 h 3821783"/>
              <a:gd name="connsiteX518" fmla="*/ 6641096 w 7377450"/>
              <a:gd name="connsiteY518" fmla="*/ 378105 h 3821783"/>
              <a:gd name="connsiteX519" fmla="*/ 6658776 w 7377450"/>
              <a:gd name="connsiteY519" fmla="*/ 374099 h 3821783"/>
              <a:gd name="connsiteX520" fmla="*/ 6666683 w 7377450"/>
              <a:gd name="connsiteY520" fmla="*/ 373561 h 3821783"/>
              <a:gd name="connsiteX521" fmla="*/ 6634228 w 7377450"/>
              <a:gd name="connsiteY521" fmla="*/ 373526 h 3821783"/>
              <a:gd name="connsiteX522" fmla="*/ 6620496 w 7377450"/>
              <a:gd name="connsiteY522" fmla="*/ 385158 h 3821783"/>
              <a:gd name="connsiteX523" fmla="*/ 6608137 w 7377450"/>
              <a:gd name="connsiteY523" fmla="*/ 394206 h 3821783"/>
              <a:gd name="connsiteX524" fmla="*/ 6752628 w 7377450"/>
              <a:gd name="connsiteY524" fmla="*/ 352655 h 3821783"/>
              <a:gd name="connsiteX525" fmla="*/ 6741216 w 7377450"/>
              <a:gd name="connsiteY525" fmla="*/ 364520 h 3821783"/>
              <a:gd name="connsiteX526" fmla="*/ 6738720 w 7377450"/>
              <a:gd name="connsiteY526" fmla="*/ 360565 h 3821783"/>
              <a:gd name="connsiteX527" fmla="*/ 6719993 w 7377450"/>
              <a:gd name="connsiteY527" fmla="*/ 373749 h 3821783"/>
              <a:gd name="connsiteX528" fmla="*/ 6688783 w 7377450"/>
              <a:gd name="connsiteY528" fmla="*/ 376386 h 3821783"/>
              <a:gd name="connsiteX529" fmla="*/ 6738720 w 7377450"/>
              <a:gd name="connsiteY529" fmla="*/ 359247 h 3821783"/>
              <a:gd name="connsiteX530" fmla="*/ 6741216 w 7377450"/>
              <a:gd name="connsiteY530" fmla="*/ 356610 h 3821783"/>
              <a:gd name="connsiteX531" fmla="*/ 6752628 w 7377450"/>
              <a:gd name="connsiteY531" fmla="*/ 352655 h 3821783"/>
              <a:gd name="connsiteX532" fmla="*/ 6705815 w 7377450"/>
              <a:gd name="connsiteY532" fmla="*/ 351552 h 3821783"/>
              <a:gd name="connsiteX533" fmla="*/ 6705815 w 7377450"/>
              <a:gd name="connsiteY533" fmla="*/ 358418 h 3821783"/>
              <a:gd name="connsiteX534" fmla="*/ 6679543 w 7377450"/>
              <a:gd name="connsiteY534" fmla="*/ 372151 h 3821783"/>
              <a:gd name="connsiteX535" fmla="*/ 6731978 w 7377450"/>
              <a:gd name="connsiteY535" fmla="*/ 335075 h 3821783"/>
              <a:gd name="connsiteX536" fmla="*/ 6707011 w 7377450"/>
              <a:gd name="connsiteY536" fmla="*/ 350375 h 3821783"/>
              <a:gd name="connsiteX537" fmla="*/ 6777197 w 7377450"/>
              <a:gd name="connsiteY537" fmla="*/ 324091 h 3821783"/>
              <a:gd name="connsiteX538" fmla="*/ 6766211 w 7377450"/>
              <a:gd name="connsiteY538" fmla="*/ 342548 h 3821783"/>
              <a:gd name="connsiteX539" fmla="*/ 6777197 w 7377450"/>
              <a:gd name="connsiteY539" fmla="*/ 324091 h 3821783"/>
              <a:gd name="connsiteX540" fmla="*/ 6744318 w 7377450"/>
              <a:gd name="connsiteY540" fmla="*/ 324090 h 3821783"/>
              <a:gd name="connsiteX541" fmla="*/ 6730586 w 7377450"/>
              <a:gd name="connsiteY541" fmla="*/ 333979 h 3821783"/>
              <a:gd name="connsiteX542" fmla="*/ 6717998 w 7377450"/>
              <a:gd name="connsiteY542" fmla="*/ 331781 h 3821783"/>
              <a:gd name="connsiteX543" fmla="*/ 6744318 w 7377450"/>
              <a:gd name="connsiteY543" fmla="*/ 324090 h 3821783"/>
              <a:gd name="connsiteX544" fmla="*/ 6866713 w 7377450"/>
              <a:gd name="connsiteY544" fmla="*/ 266233 h 3821783"/>
              <a:gd name="connsiteX545" fmla="*/ 6861207 w 7377450"/>
              <a:gd name="connsiteY545" fmla="*/ 271628 h 3821783"/>
              <a:gd name="connsiteX546" fmla="*/ 6855321 w 7377450"/>
              <a:gd name="connsiteY546" fmla="*/ 272452 h 3821783"/>
              <a:gd name="connsiteX547" fmla="*/ 6867527 w 7377450"/>
              <a:gd name="connsiteY547" fmla="*/ 265789 h 3821783"/>
              <a:gd name="connsiteX548" fmla="*/ 6866713 w 7377450"/>
              <a:gd name="connsiteY548" fmla="*/ 266233 h 3821783"/>
              <a:gd name="connsiteX549" fmla="*/ 6867092 w 7377450"/>
              <a:gd name="connsiteY549" fmla="*/ 265862 h 3821783"/>
              <a:gd name="connsiteX550" fmla="*/ 6887014 w 7377450"/>
              <a:gd name="connsiteY550" fmla="*/ 263665 h 3821783"/>
              <a:gd name="connsiteX551" fmla="*/ 6847719 w 7377450"/>
              <a:gd name="connsiteY551" fmla="*/ 290739 h 3821783"/>
              <a:gd name="connsiteX552" fmla="*/ 6838846 w 7377450"/>
              <a:gd name="connsiteY552" fmla="*/ 295447 h 3821783"/>
              <a:gd name="connsiteX553" fmla="*/ 6881479 w 7377450"/>
              <a:gd name="connsiteY553" fmla="*/ 258172 h 3821783"/>
              <a:gd name="connsiteX554" fmla="*/ 6870362 w 7377450"/>
              <a:gd name="connsiteY554" fmla="*/ 265312 h 3821783"/>
              <a:gd name="connsiteX555" fmla="*/ 6867527 w 7377450"/>
              <a:gd name="connsiteY555" fmla="*/ 265789 h 3821783"/>
              <a:gd name="connsiteX556" fmla="*/ 6887022 w 7377450"/>
              <a:gd name="connsiteY556" fmla="*/ 247187 h 3821783"/>
              <a:gd name="connsiteX557" fmla="*/ 6865678 w 7377450"/>
              <a:gd name="connsiteY557" fmla="*/ 262697 h 3821783"/>
              <a:gd name="connsiteX558" fmla="*/ 6866934 w 7377450"/>
              <a:gd name="connsiteY558" fmla="*/ 253650 h 3821783"/>
              <a:gd name="connsiteX559" fmla="*/ 6887022 w 7377450"/>
              <a:gd name="connsiteY559" fmla="*/ 247187 h 3821783"/>
              <a:gd name="connsiteX560" fmla="*/ 6931540 w 7377450"/>
              <a:gd name="connsiteY560" fmla="*/ 232381 h 3821783"/>
              <a:gd name="connsiteX561" fmla="*/ 6903763 w 7377450"/>
              <a:gd name="connsiteY561" fmla="*/ 251486 h 3821783"/>
              <a:gd name="connsiteX562" fmla="*/ 6893776 w 7377450"/>
              <a:gd name="connsiteY562" fmla="*/ 249098 h 3821783"/>
              <a:gd name="connsiteX563" fmla="*/ 6931540 w 7377450"/>
              <a:gd name="connsiteY563" fmla="*/ 232381 h 3821783"/>
              <a:gd name="connsiteX564" fmla="*/ 6947542 w 7377450"/>
              <a:gd name="connsiteY564" fmla="*/ 214229 h 3821783"/>
              <a:gd name="connsiteX565" fmla="*/ 6927733 w 7377450"/>
              <a:gd name="connsiteY565" fmla="*/ 223481 h 3821783"/>
              <a:gd name="connsiteX566" fmla="*/ 6942881 w 7377450"/>
              <a:gd name="connsiteY566" fmla="*/ 215386 h 3821783"/>
              <a:gd name="connsiteX567" fmla="*/ 6947542 w 7377450"/>
              <a:gd name="connsiteY567" fmla="*/ 214229 h 3821783"/>
              <a:gd name="connsiteX568" fmla="*/ 7051896 w 7377450"/>
              <a:gd name="connsiteY568" fmla="*/ 192255 h 3821783"/>
              <a:gd name="connsiteX569" fmla="*/ 7038948 w 7377450"/>
              <a:gd name="connsiteY569" fmla="*/ 202141 h 3821783"/>
              <a:gd name="connsiteX570" fmla="*/ 7022468 w 7377450"/>
              <a:gd name="connsiteY570" fmla="*/ 207634 h 3821783"/>
              <a:gd name="connsiteX571" fmla="*/ 7051896 w 7377450"/>
              <a:gd name="connsiteY571" fmla="*/ 192255 h 3821783"/>
              <a:gd name="connsiteX572" fmla="*/ 7134220 w 7377450"/>
              <a:gd name="connsiteY572" fmla="*/ 137327 h 3821783"/>
              <a:gd name="connsiteX573" fmla="*/ 7122984 w 7377450"/>
              <a:gd name="connsiteY573" fmla="*/ 150891 h 3821783"/>
              <a:gd name="connsiteX574" fmla="*/ 7117990 w 7377450"/>
              <a:gd name="connsiteY574" fmla="*/ 152124 h 3821783"/>
              <a:gd name="connsiteX575" fmla="*/ 7025607 w 7377450"/>
              <a:gd name="connsiteY575" fmla="*/ 196515 h 3821783"/>
              <a:gd name="connsiteX576" fmla="*/ 7134220 w 7377450"/>
              <a:gd name="connsiteY576" fmla="*/ 137327 h 3821783"/>
              <a:gd name="connsiteX577" fmla="*/ 7194733 w 7377450"/>
              <a:gd name="connsiteY577" fmla="*/ 104368 h 3821783"/>
              <a:gd name="connsiteX578" fmla="*/ 7193576 w 7377450"/>
              <a:gd name="connsiteY578" fmla="*/ 108488 h 3821783"/>
              <a:gd name="connsiteX579" fmla="*/ 7173917 w 7377450"/>
              <a:gd name="connsiteY579" fmla="*/ 124967 h 3821783"/>
              <a:gd name="connsiteX580" fmla="*/ 7376872 w 7377450"/>
              <a:gd name="connsiteY580" fmla="*/ 0 h 3821783"/>
              <a:gd name="connsiteX581" fmla="*/ 7371090 w 7377450"/>
              <a:gd name="connsiteY581" fmla="*/ 8790 h 3821783"/>
              <a:gd name="connsiteX582" fmla="*/ 7376872 w 7377450"/>
              <a:gd name="connsiteY582" fmla="*/ 0 h 38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</a:cxnLst>
            <a:rect l="l" t="t" r="r" b="b"/>
            <a:pathLst>
              <a:path w="7377450" h="3821783">
                <a:moveTo>
                  <a:pt x="10986" y="3806679"/>
                </a:moveTo>
                <a:lnTo>
                  <a:pt x="20752" y="3810798"/>
                </a:lnTo>
                <a:cubicBezTo>
                  <a:pt x="15869" y="3812171"/>
                  <a:pt x="4883" y="3819037"/>
                  <a:pt x="0" y="3821783"/>
                </a:cubicBezTo>
                <a:close/>
                <a:moveTo>
                  <a:pt x="64669" y="3779215"/>
                </a:moveTo>
                <a:lnTo>
                  <a:pt x="57179" y="3785319"/>
                </a:lnTo>
                <a:lnTo>
                  <a:pt x="38453" y="3788981"/>
                </a:lnTo>
                <a:close/>
                <a:moveTo>
                  <a:pt x="1569689" y="3010754"/>
                </a:moveTo>
                <a:lnTo>
                  <a:pt x="1560971" y="3013246"/>
                </a:lnTo>
                <a:cubicBezTo>
                  <a:pt x="1555990" y="3018230"/>
                  <a:pt x="1552254" y="3020722"/>
                  <a:pt x="1569689" y="3010754"/>
                </a:cubicBezTo>
                <a:close/>
                <a:moveTo>
                  <a:pt x="1706965" y="2982725"/>
                </a:moveTo>
                <a:cubicBezTo>
                  <a:pt x="1697351" y="2989592"/>
                  <a:pt x="1691858" y="2992339"/>
                  <a:pt x="1704219" y="2984098"/>
                </a:cubicBezTo>
                <a:cubicBezTo>
                  <a:pt x="1704219" y="2982725"/>
                  <a:pt x="1705592" y="2982725"/>
                  <a:pt x="1706965" y="2982725"/>
                </a:cubicBezTo>
                <a:close/>
                <a:moveTo>
                  <a:pt x="1904681" y="2902350"/>
                </a:moveTo>
                <a:cubicBezTo>
                  <a:pt x="1888492" y="2910761"/>
                  <a:pt x="1879230" y="2915044"/>
                  <a:pt x="1873996" y="2916893"/>
                </a:cubicBezTo>
                <a:lnTo>
                  <a:pt x="1873323" y="2916887"/>
                </a:lnTo>
                <a:close/>
                <a:moveTo>
                  <a:pt x="2822169" y="2444406"/>
                </a:moveTo>
                <a:cubicBezTo>
                  <a:pt x="2810869" y="2450868"/>
                  <a:pt x="2798314" y="2459916"/>
                  <a:pt x="2785758" y="2465086"/>
                </a:cubicBezTo>
                <a:cubicBezTo>
                  <a:pt x="2779481" y="2458623"/>
                  <a:pt x="2798314" y="2459916"/>
                  <a:pt x="2822169" y="2444406"/>
                </a:cubicBezTo>
                <a:close/>
                <a:moveTo>
                  <a:pt x="3048641" y="2307077"/>
                </a:moveTo>
                <a:lnTo>
                  <a:pt x="3063745" y="2307077"/>
                </a:lnTo>
                <a:lnTo>
                  <a:pt x="3058252" y="2311198"/>
                </a:lnTo>
                <a:close/>
                <a:moveTo>
                  <a:pt x="3319370" y="2163461"/>
                </a:moveTo>
                <a:cubicBezTo>
                  <a:pt x="3303181" y="2169691"/>
                  <a:pt x="3293218" y="2169691"/>
                  <a:pt x="3286992" y="2182151"/>
                </a:cubicBezTo>
                <a:cubicBezTo>
                  <a:pt x="3295709" y="2182151"/>
                  <a:pt x="3311898" y="2168445"/>
                  <a:pt x="3319370" y="2163461"/>
                </a:cubicBezTo>
                <a:close/>
                <a:moveTo>
                  <a:pt x="3393480" y="2142288"/>
                </a:moveTo>
                <a:lnTo>
                  <a:pt x="3393480" y="2143858"/>
                </a:lnTo>
                <a:lnTo>
                  <a:pt x="3372729" y="2151706"/>
                </a:lnTo>
                <a:cubicBezTo>
                  <a:pt x="3383715" y="2143858"/>
                  <a:pt x="3389818" y="2142288"/>
                  <a:pt x="3393480" y="2142288"/>
                </a:cubicBezTo>
                <a:close/>
                <a:moveTo>
                  <a:pt x="3948326" y="1807213"/>
                </a:moveTo>
                <a:cubicBezTo>
                  <a:pt x="3945971" y="1809211"/>
                  <a:pt x="3942439" y="1812207"/>
                  <a:pt x="3938908" y="1816203"/>
                </a:cubicBezTo>
                <a:cubicBezTo>
                  <a:pt x="3936553" y="1816203"/>
                  <a:pt x="3934199" y="1817201"/>
                  <a:pt x="3933022" y="1817201"/>
                </a:cubicBezTo>
                <a:cubicBezTo>
                  <a:pt x="3938908" y="1813206"/>
                  <a:pt x="3944794" y="1810210"/>
                  <a:pt x="3948326" y="1807213"/>
                </a:cubicBezTo>
                <a:close/>
                <a:moveTo>
                  <a:pt x="4361689" y="1616445"/>
                </a:moveTo>
                <a:lnTo>
                  <a:pt x="4361707" y="1616458"/>
                </a:lnTo>
                <a:lnTo>
                  <a:pt x="4354235" y="1620196"/>
                </a:lnTo>
                <a:close/>
                <a:moveTo>
                  <a:pt x="4568330" y="1499602"/>
                </a:moveTo>
                <a:lnTo>
                  <a:pt x="4590930" y="1506665"/>
                </a:lnTo>
                <a:cubicBezTo>
                  <a:pt x="4575864" y="1512550"/>
                  <a:pt x="4564564" y="1516082"/>
                  <a:pt x="4548242" y="1531384"/>
                </a:cubicBezTo>
                <a:close/>
                <a:moveTo>
                  <a:pt x="4923187" y="1334963"/>
                </a:moveTo>
                <a:cubicBezTo>
                  <a:pt x="4925623" y="1334393"/>
                  <a:pt x="4926732" y="1334613"/>
                  <a:pt x="4925148" y="1336379"/>
                </a:cubicBezTo>
                <a:cubicBezTo>
                  <a:pt x="4887119" y="1350504"/>
                  <a:pt x="4922613" y="1345796"/>
                  <a:pt x="4882048" y="1361098"/>
                </a:cubicBezTo>
                <a:cubicBezTo>
                  <a:pt x="4866837" y="1358744"/>
                  <a:pt x="4880781" y="1355213"/>
                  <a:pt x="4902331" y="1341087"/>
                </a:cubicBezTo>
                <a:lnTo>
                  <a:pt x="4903226" y="1340964"/>
                </a:lnTo>
                <a:lnTo>
                  <a:pt x="4907879" y="1340322"/>
                </a:lnTo>
                <a:cubicBezTo>
                  <a:pt x="4912892" y="1338453"/>
                  <a:pt x="4919533" y="1335818"/>
                  <a:pt x="4923187" y="1334963"/>
                </a:cubicBezTo>
                <a:close/>
                <a:moveTo>
                  <a:pt x="4876637" y="1290865"/>
                </a:moveTo>
                <a:cubicBezTo>
                  <a:pt x="4868323" y="1294396"/>
                  <a:pt x="4858822" y="1297927"/>
                  <a:pt x="4845758" y="1306165"/>
                </a:cubicBezTo>
                <a:lnTo>
                  <a:pt x="4838631" y="1303811"/>
                </a:lnTo>
                <a:cubicBezTo>
                  <a:pt x="4833881" y="1300281"/>
                  <a:pt x="4856447" y="1296750"/>
                  <a:pt x="4876637" y="1290865"/>
                </a:cubicBezTo>
                <a:close/>
                <a:moveTo>
                  <a:pt x="5111393" y="1174121"/>
                </a:moveTo>
                <a:lnTo>
                  <a:pt x="5096577" y="1180369"/>
                </a:lnTo>
                <a:lnTo>
                  <a:pt x="5096604" y="1180351"/>
                </a:lnTo>
                <a:cubicBezTo>
                  <a:pt x="5101430" y="1178171"/>
                  <a:pt x="5107034" y="1175990"/>
                  <a:pt x="5111393" y="1174121"/>
                </a:cubicBezTo>
                <a:close/>
                <a:moveTo>
                  <a:pt x="5354623" y="1109595"/>
                </a:moveTo>
                <a:cubicBezTo>
                  <a:pt x="5342537" y="1119013"/>
                  <a:pt x="5339241" y="1119013"/>
                  <a:pt x="5339241" y="1117443"/>
                </a:cubicBezTo>
                <a:cubicBezTo>
                  <a:pt x="5342537" y="1115874"/>
                  <a:pt x="5346932" y="1114304"/>
                  <a:pt x="5354623" y="1109595"/>
                </a:cubicBezTo>
                <a:close/>
                <a:moveTo>
                  <a:pt x="5296671" y="1098608"/>
                </a:moveTo>
                <a:lnTo>
                  <a:pt x="5304911" y="1109203"/>
                </a:lnTo>
                <a:lnTo>
                  <a:pt x="5295298" y="1113912"/>
                </a:lnTo>
                <a:close/>
                <a:moveTo>
                  <a:pt x="5797419" y="871041"/>
                </a:moveTo>
                <a:cubicBezTo>
                  <a:pt x="5801378" y="870335"/>
                  <a:pt x="5782468" y="880928"/>
                  <a:pt x="5780577" y="883753"/>
                </a:cubicBezTo>
                <a:cubicBezTo>
                  <a:pt x="5740235" y="905098"/>
                  <a:pt x="5783098" y="879987"/>
                  <a:pt x="5784359" y="876220"/>
                </a:cubicBezTo>
                <a:cubicBezTo>
                  <a:pt x="5792238" y="872768"/>
                  <a:pt x="5796099" y="871277"/>
                  <a:pt x="5797419" y="871041"/>
                </a:cubicBezTo>
                <a:close/>
                <a:moveTo>
                  <a:pt x="5700525" y="867901"/>
                </a:moveTo>
                <a:cubicBezTo>
                  <a:pt x="5698014" y="873395"/>
                  <a:pt x="5679181" y="876691"/>
                  <a:pt x="5657837" y="883284"/>
                </a:cubicBezTo>
                <a:cubicBezTo>
                  <a:pt x="5670392" y="877790"/>
                  <a:pt x="5684203" y="873395"/>
                  <a:pt x="5700525" y="867901"/>
                </a:cubicBezTo>
                <a:close/>
                <a:moveTo>
                  <a:pt x="5766203" y="856912"/>
                </a:moveTo>
                <a:cubicBezTo>
                  <a:pt x="5772029" y="856912"/>
                  <a:pt x="5761542" y="863851"/>
                  <a:pt x="5754550" y="868476"/>
                </a:cubicBezTo>
                <a:cubicBezTo>
                  <a:pt x="5744063" y="875415"/>
                  <a:pt x="5734741" y="877728"/>
                  <a:pt x="5737071" y="874259"/>
                </a:cubicBezTo>
                <a:close/>
                <a:moveTo>
                  <a:pt x="5876381" y="823956"/>
                </a:moveTo>
                <a:lnTo>
                  <a:pt x="5863435" y="833722"/>
                </a:lnTo>
                <a:lnTo>
                  <a:pt x="5861081" y="826398"/>
                </a:lnTo>
                <a:cubicBezTo>
                  <a:pt x="5865789" y="826398"/>
                  <a:pt x="5866966" y="826398"/>
                  <a:pt x="5876381" y="823956"/>
                </a:cubicBezTo>
                <a:close/>
                <a:moveTo>
                  <a:pt x="5922100" y="752967"/>
                </a:moveTo>
                <a:cubicBezTo>
                  <a:pt x="5902174" y="761689"/>
                  <a:pt x="5909646" y="759197"/>
                  <a:pt x="5923344" y="752967"/>
                </a:cubicBezTo>
                <a:close/>
                <a:moveTo>
                  <a:pt x="5966931" y="730539"/>
                </a:moveTo>
                <a:cubicBezTo>
                  <a:pt x="5964440" y="733031"/>
                  <a:pt x="5955723" y="738015"/>
                  <a:pt x="5944515" y="742999"/>
                </a:cubicBezTo>
                <a:cubicBezTo>
                  <a:pt x="5948251" y="742999"/>
                  <a:pt x="5953232" y="741753"/>
                  <a:pt x="5965686" y="734277"/>
                </a:cubicBezTo>
                <a:cubicBezTo>
                  <a:pt x="5970667" y="730539"/>
                  <a:pt x="5969422" y="730539"/>
                  <a:pt x="5966931" y="730539"/>
                </a:cubicBezTo>
                <a:close/>
                <a:moveTo>
                  <a:pt x="6022904" y="697756"/>
                </a:moveTo>
                <a:cubicBezTo>
                  <a:pt x="6018070" y="697756"/>
                  <a:pt x="6024112" y="703936"/>
                  <a:pt x="6015654" y="707644"/>
                </a:cubicBezTo>
                <a:cubicBezTo>
                  <a:pt x="5970942" y="734833"/>
                  <a:pt x="6030155" y="686633"/>
                  <a:pt x="6022904" y="697756"/>
                </a:cubicBezTo>
                <a:close/>
                <a:moveTo>
                  <a:pt x="6053661" y="681136"/>
                </a:moveTo>
                <a:cubicBezTo>
                  <a:pt x="6053661" y="681136"/>
                  <a:pt x="6054954" y="681136"/>
                  <a:pt x="6057539" y="681136"/>
                </a:cubicBezTo>
                <a:cubicBezTo>
                  <a:pt x="6049784" y="682510"/>
                  <a:pt x="6043321" y="688003"/>
                  <a:pt x="6036859" y="690750"/>
                </a:cubicBezTo>
                <a:cubicBezTo>
                  <a:pt x="6044614" y="686630"/>
                  <a:pt x="6049784" y="682510"/>
                  <a:pt x="6053661" y="681136"/>
                </a:cubicBezTo>
                <a:close/>
                <a:moveTo>
                  <a:pt x="6123546" y="675644"/>
                </a:moveTo>
                <a:cubicBezTo>
                  <a:pt x="6119941" y="679522"/>
                  <a:pt x="6116336" y="680814"/>
                  <a:pt x="6117538" y="682107"/>
                </a:cubicBezTo>
                <a:lnTo>
                  <a:pt x="6088698" y="696324"/>
                </a:lnTo>
                <a:cubicBezTo>
                  <a:pt x="6086295" y="695031"/>
                  <a:pt x="6106723" y="685984"/>
                  <a:pt x="6123546" y="675644"/>
                </a:cubicBezTo>
                <a:close/>
                <a:moveTo>
                  <a:pt x="6194841" y="653672"/>
                </a:moveTo>
                <a:lnTo>
                  <a:pt x="6163200" y="668776"/>
                </a:lnTo>
                <a:lnTo>
                  <a:pt x="6185612" y="656418"/>
                </a:lnTo>
                <a:close/>
                <a:moveTo>
                  <a:pt x="6224722" y="626206"/>
                </a:moveTo>
                <a:lnTo>
                  <a:pt x="6233512" y="628648"/>
                </a:lnTo>
                <a:lnTo>
                  <a:pt x="6218130" y="635972"/>
                </a:lnTo>
                <a:close/>
                <a:moveTo>
                  <a:pt x="6178429" y="615221"/>
                </a:moveTo>
                <a:cubicBezTo>
                  <a:pt x="6169689" y="619025"/>
                  <a:pt x="6175932" y="619025"/>
                  <a:pt x="6177180" y="619025"/>
                </a:cubicBezTo>
                <a:cubicBezTo>
                  <a:pt x="6170938" y="621560"/>
                  <a:pt x="6165944" y="624096"/>
                  <a:pt x="6152211" y="630434"/>
                </a:cubicBezTo>
                <a:close/>
                <a:moveTo>
                  <a:pt x="6249883" y="605909"/>
                </a:moveTo>
                <a:cubicBezTo>
                  <a:pt x="6231860" y="615461"/>
                  <a:pt x="6216241" y="625014"/>
                  <a:pt x="6212636" y="621432"/>
                </a:cubicBezTo>
                <a:cubicBezTo>
                  <a:pt x="6229457" y="609491"/>
                  <a:pt x="6248682" y="598744"/>
                  <a:pt x="6246279" y="607103"/>
                </a:cubicBezTo>
                <a:cubicBezTo>
                  <a:pt x="6247480" y="607103"/>
                  <a:pt x="6248682" y="605909"/>
                  <a:pt x="6249883" y="605909"/>
                </a:cubicBezTo>
                <a:close/>
                <a:moveTo>
                  <a:pt x="6271960" y="589755"/>
                </a:moveTo>
                <a:cubicBezTo>
                  <a:pt x="6266467" y="592751"/>
                  <a:pt x="6260975" y="594749"/>
                  <a:pt x="6256581" y="597745"/>
                </a:cubicBezTo>
                <a:cubicBezTo>
                  <a:pt x="6265369" y="592751"/>
                  <a:pt x="6271960" y="587757"/>
                  <a:pt x="6271960" y="589755"/>
                </a:cubicBezTo>
                <a:close/>
                <a:moveTo>
                  <a:pt x="6260828" y="582262"/>
                </a:moveTo>
                <a:cubicBezTo>
                  <a:pt x="6225958" y="597214"/>
                  <a:pt x="6196071" y="622135"/>
                  <a:pt x="6169919" y="638333"/>
                </a:cubicBezTo>
                <a:lnTo>
                  <a:pt x="6199807" y="630857"/>
                </a:lnTo>
                <a:cubicBezTo>
                  <a:pt x="6187354" y="648301"/>
                  <a:pt x="6137540" y="658269"/>
                  <a:pt x="6123842" y="669484"/>
                </a:cubicBezTo>
                <a:cubicBezTo>
                  <a:pt x="6132559" y="662007"/>
                  <a:pt x="6157466" y="650793"/>
                  <a:pt x="6159956" y="653285"/>
                </a:cubicBezTo>
                <a:lnTo>
                  <a:pt x="6149994" y="649547"/>
                </a:lnTo>
                <a:cubicBezTo>
                  <a:pt x="6110144" y="666992"/>
                  <a:pt x="6082746" y="686928"/>
                  <a:pt x="6056594" y="704372"/>
                </a:cubicBezTo>
                <a:cubicBezTo>
                  <a:pt x="6083992" y="693158"/>
                  <a:pt x="6027952" y="724308"/>
                  <a:pt x="6049122" y="719324"/>
                </a:cubicBezTo>
                <a:lnTo>
                  <a:pt x="6069048" y="708110"/>
                </a:lnTo>
                <a:cubicBezTo>
                  <a:pt x="6079010" y="705618"/>
                  <a:pt x="6061576" y="718078"/>
                  <a:pt x="6050368" y="726800"/>
                </a:cubicBezTo>
                <a:cubicBezTo>
                  <a:pt x="5984366" y="752967"/>
                  <a:pt x="5869796" y="817760"/>
                  <a:pt x="5843644" y="825236"/>
                </a:cubicBezTo>
                <a:cubicBezTo>
                  <a:pt x="5857342" y="820252"/>
                  <a:pt x="5881004" y="806546"/>
                  <a:pt x="5892212" y="799070"/>
                </a:cubicBezTo>
                <a:lnTo>
                  <a:pt x="5859833" y="810284"/>
                </a:lnTo>
                <a:cubicBezTo>
                  <a:pt x="5883494" y="797824"/>
                  <a:pt x="5907156" y="794086"/>
                  <a:pt x="5940779" y="772903"/>
                </a:cubicBezTo>
                <a:cubicBezTo>
                  <a:pt x="5932062" y="771657"/>
                  <a:pt x="5956968" y="752967"/>
                  <a:pt x="5925836" y="760443"/>
                </a:cubicBezTo>
                <a:cubicBezTo>
                  <a:pt x="5853606" y="789101"/>
                  <a:pt x="5874777" y="801562"/>
                  <a:pt x="5791340" y="842680"/>
                </a:cubicBezTo>
                <a:cubicBezTo>
                  <a:pt x="5783868" y="847664"/>
                  <a:pt x="5805039" y="826482"/>
                  <a:pt x="5761452" y="851402"/>
                </a:cubicBezTo>
                <a:cubicBezTo>
                  <a:pt x="5709149" y="885045"/>
                  <a:pt x="5673034" y="914949"/>
                  <a:pt x="5678016" y="924918"/>
                </a:cubicBezTo>
                <a:cubicBezTo>
                  <a:pt x="5700432" y="909965"/>
                  <a:pt x="5744018" y="880061"/>
                  <a:pt x="5755226" y="883799"/>
                </a:cubicBezTo>
                <a:cubicBezTo>
                  <a:pt x="5732810" y="898751"/>
                  <a:pt x="5692960" y="921179"/>
                  <a:pt x="5694205" y="926164"/>
                </a:cubicBezTo>
                <a:cubicBezTo>
                  <a:pt x="5665562" y="931148"/>
                  <a:pt x="5736546" y="901243"/>
                  <a:pt x="5701677" y="911211"/>
                </a:cubicBezTo>
                <a:cubicBezTo>
                  <a:pt x="5685488" y="919933"/>
                  <a:pt x="5679261" y="926164"/>
                  <a:pt x="5673034" y="931148"/>
                </a:cubicBezTo>
                <a:cubicBezTo>
                  <a:pt x="5681752" y="922425"/>
                  <a:pt x="5655600" y="933640"/>
                  <a:pt x="5649373" y="934886"/>
                </a:cubicBezTo>
                <a:cubicBezTo>
                  <a:pt x="5595824" y="961052"/>
                  <a:pt x="5563446" y="973512"/>
                  <a:pt x="5507406" y="1002171"/>
                </a:cubicBezTo>
                <a:cubicBezTo>
                  <a:pt x="5502425" y="1002171"/>
                  <a:pt x="5494953" y="1003417"/>
                  <a:pt x="5496198" y="1000925"/>
                </a:cubicBezTo>
                <a:cubicBezTo>
                  <a:pt x="5470046" y="1017123"/>
                  <a:pt x="5436422" y="1049519"/>
                  <a:pt x="5448876" y="1049519"/>
                </a:cubicBezTo>
                <a:cubicBezTo>
                  <a:pt x="5416497" y="1065718"/>
                  <a:pt x="5412761" y="1064472"/>
                  <a:pt x="5386609" y="1079424"/>
                </a:cubicBezTo>
                <a:cubicBezTo>
                  <a:pt x="5435177" y="1064472"/>
                  <a:pt x="5376647" y="1083162"/>
                  <a:pt x="5375401" y="1093130"/>
                </a:cubicBezTo>
                <a:cubicBezTo>
                  <a:pt x="5348004" y="1109328"/>
                  <a:pt x="5364194" y="1094376"/>
                  <a:pt x="5350495" y="1099360"/>
                </a:cubicBezTo>
                <a:cubicBezTo>
                  <a:pt x="5345514" y="1103098"/>
                  <a:pt x="5336796" y="1111820"/>
                  <a:pt x="5336796" y="1114312"/>
                </a:cubicBezTo>
                <a:cubicBezTo>
                  <a:pt x="5315626" y="1116804"/>
                  <a:pt x="5361703" y="1080670"/>
                  <a:pt x="5338042" y="1085654"/>
                </a:cubicBezTo>
                <a:cubicBezTo>
                  <a:pt x="5321852" y="1088146"/>
                  <a:pt x="5257096" y="1111820"/>
                  <a:pt x="5252114" y="1113066"/>
                </a:cubicBezTo>
                <a:cubicBezTo>
                  <a:pt x="5242152" y="1126773"/>
                  <a:pt x="5259586" y="1151693"/>
                  <a:pt x="5284493" y="1150447"/>
                </a:cubicBezTo>
                <a:cubicBezTo>
                  <a:pt x="5285738" y="1155431"/>
                  <a:pt x="5255850" y="1159169"/>
                  <a:pt x="5242152" y="1165399"/>
                </a:cubicBezTo>
                <a:cubicBezTo>
                  <a:pt x="5202301" y="1176613"/>
                  <a:pt x="5191093" y="1199042"/>
                  <a:pt x="5159960" y="1211502"/>
                </a:cubicBezTo>
                <a:lnTo>
                  <a:pt x="5179885" y="1195304"/>
                </a:lnTo>
                <a:cubicBezTo>
                  <a:pt x="5173659" y="1196550"/>
                  <a:pt x="5131318" y="1221470"/>
                  <a:pt x="5125091" y="1227700"/>
                </a:cubicBezTo>
                <a:cubicBezTo>
                  <a:pt x="5122600" y="1226454"/>
                  <a:pt x="5142526" y="1202780"/>
                  <a:pt x="5127582" y="1207764"/>
                </a:cubicBezTo>
                <a:cubicBezTo>
                  <a:pt x="5071542" y="1233930"/>
                  <a:pt x="5027956" y="1273803"/>
                  <a:pt x="5035428" y="1280033"/>
                </a:cubicBezTo>
                <a:lnTo>
                  <a:pt x="5113883" y="1228946"/>
                </a:lnTo>
                <a:cubicBezTo>
                  <a:pt x="5120110" y="1233930"/>
                  <a:pt x="5057844" y="1266327"/>
                  <a:pt x="5065316" y="1272557"/>
                </a:cubicBezTo>
                <a:lnTo>
                  <a:pt x="4989351" y="1308691"/>
                </a:lnTo>
                <a:cubicBezTo>
                  <a:pt x="4998068" y="1303707"/>
                  <a:pt x="5026710" y="1287509"/>
                  <a:pt x="5013012" y="1288755"/>
                </a:cubicBezTo>
                <a:cubicBezTo>
                  <a:pt x="4980633" y="1306199"/>
                  <a:pt x="4995577" y="1296231"/>
                  <a:pt x="4971916" y="1304953"/>
                </a:cubicBezTo>
                <a:cubicBezTo>
                  <a:pt x="5005540" y="1277541"/>
                  <a:pt x="5064070" y="1221470"/>
                  <a:pt x="5082750" y="1199042"/>
                </a:cubicBezTo>
                <a:lnTo>
                  <a:pt x="5046636" y="1223962"/>
                </a:lnTo>
                <a:lnTo>
                  <a:pt x="5034182" y="1225208"/>
                </a:lnTo>
                <a:cubicBezTo>
                  <a:pt x="4985615" y="1256359"/>
                  <a:pt x="4951991" y="1304953"/>
                  <a:pt x="4942028" y="1318660"/>
                </a:cubicBezTo>
                <a:cubicBezTo>
                  <a:pt x="4912141" y="1332366"/>
                  <a:pt x="4914631" y="1313676"/>
                  <a:pt x="4920858" y="1307445"/>
                </a:cubicBezTo>
                <a:cubicBezTo>
                  <a:pt x="4862328" y="1336104"/>
                  <a:pt x="4873536" y="1356040"/>
                  <a:pt x="4815005" y="1383453"/>
                </a:cubicBezTo>
                <a:lnTo>
                  <a:pt x="4838666" y="1374730"/>
                </a:lnTo>
                <a:cubicBezTo>
                  <a:pt x="4824968" y="1383453"/>
                  <a:pt x="4772664" y="1407127"/>
                  <a:pt x="4780136" y="1407127"/>
                </a:cubicBezTo>
                <a:cubicBezTo>
                  <a:pt x="4766438" y="1409619"/>
                  <a:pt x="4751494" y="1405881"/>
                  <a:pt x="4763947" y="1397159"/>
                </a:cubicBezTo>
                <a:lnTo>
                  <a:pt x="4719115" y="1437031"/>
                </a:lnTo>
                <a:cubicBezTo>
                  <a:pt x="4725342" y="1430801"/>
                  <a:pt x="4714134" y="1423325"/>
                  <a:pt x="4716625" y="1419587"/>
                </a:cubicBezTo>
                <a:cubicBezTo>
                  <a:pt x="4695454" y="1429555"/>
                  <a:pt x="4687982" y="1450738"/>
                  <a:pt x="4701681" y="1445754"/>
                </a:cubicBezTo>
                <a:cubicBezTo>
                  <a:pt x="4658094" y="1458214"/>
                  <a:pt x="4670548" y="1458214"/>
                  <a:pt x="4633188" y="1465690"/>
                </a:cubicBezTo>
                <a:cubicBezTo>
                  <a:pt x="4620735" y="1471920"/>
                  <a:pt x="4639414" y="1475658"/>
                  <a:pt x="4648132" y="1473166"/>
                </a:cubicBezTo>
                <a:cubicBezTo>
                  <a:pt x="4623225" y="1489364"/>
                  <a:pt x="4607036" y="1496840"/>
                  <a:pt x="4593337" y="1501824"/>
                </a:cubicBezTo>
                <a:cubicBezTo>
                  <a:pt x="4635678" y="1474412"/>
                  <a:pt x="4593337" y="1471920"/>
                  <a:pt x="4597073" y="1458214"/>
                </a:cubicBezTo>
                <a:lnTo>
                  <a:pt x="4517373" y="1540451"/>
                </a:lnTo>
                <a:cubicBezTo>
                  <a:pt x="4519863" y="1536713"/>
                  <a:pt x="4522354" y="1523007"/>
                  <a:pt x="4521109" y="1521761"/>
                </a:cubicBezTo>
                <a:cubicBezTo>
                  <a:pt x="4518307" y="1532040"/>
                  <a:pt x="4456663" y="1567552"/>
                  <a:pt x="4402900" y="1595704"/>
                </a:cubicBezTo>
                <a:lnTo>
                  <a:pt x="4361689" y="1616445"/>
                </a:lnTo>
                <a:lnTo>
                  <a:pt x="4359625" y="1614920"/>
                </a:lnTo>
                <a:cubicBezTo>
                  <a:pt x="4349409" y="1617782"/>
                  <a:pt x="4319055" y="1632033"/>
                  <a:pt x="4306913" y="1641379"/>
                </a:cubicBezTo>
                <a:cubicBezTo>
                  <a:pt x="4308158" y="1638886"/>
                  <a:pt x="4313139" y="1636394"/>
                  <a:pt x="4320611" y="1632656"/>
                </a:cubicBezTo>
                <a:cubicBezTo>
                  <a:pt x="4282006" y="1643871"/>
                  <a:pt x="4282006" y="1671283"/>
                  <a:pt x="4240910" y="1681251"/>
                </a:cubicBezTo>
                <a:cubicBezTo>
                  <a:pt x="4274534" y="1665053"/>
                  <a:pt x="4279516" y="1657577"/>
                  <a:pt x="4275780" y="1655085"/>
                </a:cubicBezTo>
                <a:cubicBezTo>
                  <a:pt x="4249628" y="1672529"/>
                  <a:pt x="4184871" y="1701187"/>
                  <a:pt x="4203551" y="1704926"/>
                </a:cubicBezTo>
                <a:cubicBezTo>
                  <a:pt x="4184871" y="1712402"/>
                  <a:pt x="4169927" y="1722370"/>
                  <a:pt x="4168682" y="1714894"/>
                </a:cubicBezTo>
                <a:lnTo>
                  <a:pt x="4105170" y="1756012"/>
                </a:lnTo>
                <a:cubicBezTo>
                  <a:pt x="4110151" y="1752274"/>
                  <a:pt x="4112642" y="1747290"/>
                  <a:pt x="4092717" y="1756012"/>
                </a:cubicBezTo>
                <a:cubicBezTo>
                  <a:pt x="4130077" y="1738568"/>
                  <a:pt x="4162455" y="1709910"/>
                  <a:pt x="4184871" y="1707418"/>
                </a:cubicBezTo>
                <a:cubicBezTo>
                  <a:pt x="4182380" y="1698695"/>
                  <a:pt x="4166191" y="1703679"/>
                  <a:pt x="4181135" y="1687481"/>
                </a:cubicBezTo>
                <a:cubicBezTo>
                  <a:pt x="4111397" y="1728600"/>
                  <a:pt x="4077773" y="1760996"/>
                  <a:pt x="4036677" y="1792147"/>
                </a:cubicBezTo>
                <a:lnTo>
                  <a:pt x="3969430" y="1820805"/>
                </a:lnTo>
                <a:lnTo>
                  <a:pt x="3968184" y="1824543"/>
                </a:lnTo>
                <a:lnTo>
                  <a:pt x="3953241" y="1823297"/>
                </a:lnTo>
                <a:cubicBezTo>
                  <a:pt x="3947014" y="1828281"/>
                  <a:pt x="3942033" y="1832019"/>
                  <a:pt x="3940787" y="1832019"/>
                </a:cubicBezTo>
                <a:cubicBezTo>
                  <a:pt x="3938297" y="1832019"/>
                  <a:pt x="3939542" y="1830773"/>
                  <a:pt x="3942033" y="1828281"/>
                </a:cubicBezTo>
                <a:cubicBezTo>
                  <a:pt x="3935806" y="1832019"/>
                  <a:pt x="3929579" y="1835758"/>
                  <a:pt x="3927089" y="1838250"/>
                </a:cubicBezTo>
                <a:cubicBezTo>
                  <a:pt x="3922107" y="1834512"/>
                  <a:pt x="3930825" y="1824543"/>
                  <a:pt x="3940787" y="1814575"/>
                </a:cubicBezTo>
                <a:cubicBezTo>
                  <a:pt x="3947014" y="1812083"/>
                  <a:pt x="3954486" y="1810837"/>
                  <a:pt x="3960713" y="1809591"/>
                </a:cubicBezTo>
                <a:cubicBezTo>
                  <a:pt x="3971920" y="1799623"/>
                  <a:pt x="3978147" y="1789655"/>
                  <a:pt x="3959467" y="1795885"/>
                </a:cubicBezTo>
                <a:cubicBezTo>
                  <a:pt x="3956977" y="1798377"/>
                  <a:pt x="3954486" y="1800869"/>
                  <a:pt x="3950750" y="1803361"/>
                </a:cubicBezTo>
                <a:cubicBezTo>
                  <a:pt x="3958222" y="1795885"/>
                  <a:pt x="3961958" y="1790901"/>
                  <a:pt x="3954486" y="1792147"/>
                </a:cubicBezTo>
                <a:lnTo>
                  <a:pt x="3908409" y="1820805"/>
                </a:lnTo>
                <a:cubicBezTo>
                  <a:pt x="3914635" y="1819559"/>
                  <a:pt x="3923353" y="1817067"/>
                  <a:pt x="3934561" y="1815821"/>
                </a:cubicBezTo>
                <a:cubicBezTo>
                  <a:pt x="3907164" y="1837004"/>
                  <a:pt x="3876030" y="1860678"/>
                  <a:pt x="3904673" y="1851956"/>
                </a:cubicBezTo>
                <a:lnTo>
                  <a:pt x="3866068" y="1866908"/>
                </a:lnTo>
                <a:cubicBezTo>
                  <a:pt x="3826217" y="1896812"/>
                  <a:pt x="3832444" y="1890582"/>
                  <a:pt x="3783876" y="1925471"/>
                </a:cubicBezTo>
                <a:cubicBezTo>
                  <a:pt x="3778895" y="1922979"/>
                  <a:pt x="3791348" y="1914257"/>
                  <a:pt x="3781386" y="1916749"/>
                </a:cubicBezTo>
                <a:cubicBezTo>
                  <a:pt x="3746517" y="1946653"/>
                  <a:pt x="3681760" y="1955375"/>
                  <a:pt x="3676778" y="1967836"/>
                </a:cubicBezTo>
                <a:cubicBezTo>
                  <a:pt x="3646891" y="1985280"/>
                  <a:pt x="3668061" y="1981542"/>
                  <a:pt x="3648136" y="1994002"/>
                </a:cubicBezTo>
                <a:cubicBezTo>
                  <a:pt x="3649381" y="1991510"/>
                  <a:pt x="3649381" y="1989018"/>
                  <a:pt x="3644400" y="1992756"/>
                </a:cubicBezTo>
                <a:lnTo>
                  <a:pt x="3623229" y="2010200"/>
                </a:lnTo>
                <a:cubicBezTo>
                  <a:pt x="3613267" y="2012692"/>
                  <a:pt x="3643155" y="1995248"/>
                  <a:pt x="3614512" y="2006462"/>
                </a:cubicBezTo>
                <a:cubicBezTo>
                  <a:pt x="3570926" y="2033875"/>
                  <a:pt x="3547265" y="2051319"/>
                  <a:pt x="3507414" y="2067517"/>
                </a:cubicBezTo>
                <a:cubicBezTo>
                  <a:pt x="3453865" y="2097422"/>
                  <a:pt x="3536057" y="2067517"/>
                  <a:pt x="3489980" y="2089945"/>
                </a:cubicBezTo>
                <a:cubicBezTo>
                  <a:pt x="3481262" y="2088699"/>
                  <a:pt x="3471300" y="2086207"/>
                  <a:pt x="3442657" y="2099914"/>
                </a:cubicBezTo>
                <a:cubicBezTo>
                  <a:pt x="3430204" y="2111128"/>
                  <a:pt x="3433940" y="2113620"/>
                  <a:pt x="3409034" y="2128572"/>
                </a:cubicBezTo>
                <a:lnTo>
                  <a:pt x="3406543" y="2121096"/>
                </a:lnTo>
                <a:cubicBezTo>
                  <a:pt x="3384127" y="2133556"/>
                  <a:pt x="3365447" y="2144770"/>
                  <a:pt x="3361711" y="2139786"/>
                </a:cubicBezTo>
                <a:cubicBezTo>
                  <a:pt x="3344277" y="2152246"/>
                  <a:pt x="3330578" y="2158477"/>
                  <a:pt x="3320616" y="2162215"/>
                </a:cubicBezTo>
                <a:cubicBezTo>
                  <a:pt x="3285746" y="2185889"/>
                  <a:pt x="3354239" y="2163461"/>
                  <a:pt x="3364202" y="2162215"/>
                </a:cubicBezTo>
                <a:cubicBezTo>
                  <a:pt x="3325597" y="2175921"/>
                  <a:pt x="3303181" y="2190873"/>
                  <a:pt x="3278274" y="2193365"/>
                </a:cubicBezTo>
                <a:lnTo>
                  <a:pt x="3309408" y="2174675"/>
                </a:lnTo>
                <a:cubicBezTo>
                  <a:pt x="3237179" y="2199595"/>
                  <a:pt x="3249632" y="2217039"/>
                  <a:pt x="3211027" y="2218285"/>
                </a:cubicBezTo>
                <a:cubicBezTo>
                  <a:pt x="3234688" y="2207071"/>
                  <a:pt x="3260840" y="2189627"/>
                  <a:pt x="3244651" y="2192119"/>
                </a:cubicBezTo>
                <a:lnTo>
                  <a:pt x="3213518" y="2213301"/>
                </a:lnTo>
                <a:cubicBezTo>
                  <a:pt x="3208536" y="2213301"/>
                  <a:pt x="3232197" y="2202087"/>
                  <a:pt x="3214763" y="2207071"/>
                </a:cubicBezTo>
                <a:cubicBezTo>
                  <a:pt x="3207291" y="2213301"/>
                  <a:pt x="3189856" y="2227007"/>
                  <a:pt x="3182384" y="2234484"/>
                </a:cubicBezTo>
                <a:lnTo>
                  <a:pt x="3182384" y="2233238"/>
                </a:lnTo>
                <a:lnTo>
                  <a:pt x="3122609" y="2266880"/>
                </a:lnTo>
                <a:cubicBezTo>
                  <a:pt x="3133817" y="2260650"/>
                  <a:pt x="3136307" y="2255666"/>
                  <a:pt x="3125100" y="2261896"/>
                </a:cubicBezTo>
                <a:lnTo>
                  <a:pt x="3087740" y="2285570"/>
                </a:lnTo>
                <a:cubicBezTo>
                  <a:pt x="3098948" y="2278094"/>
                  <a:pt x="3085249" y="2281832"/>
                  <a:pt x="3066569" y="2289308"/>
                </a:cubicBezTo>
                <a:cubicBezTo>
                  <a:pt x="3014266" y="2312983"/>
                  <a:pt x="3034191" y="2326689"/>
                  <a:pt x="2991850" y="2340395"/>
                </a:cubicBezTo>
                <a:cubicBezTo>
                  <a:pt x="2996831" y="2336657"/>
                  <a:pt x="2998076" y="2335411"/>
                  <a:pt x="3003058" y="2332919"/>
                </a:cubicBezTo>
                <a:lnTo>
                  <a:pt x="2981887" y="2340395"/>
                </a:lnTo>
                <a:cubicBezTo>
                  <a:pt x="2985623" y="2357839"/>
                  <a:pt x="2863581" y="2403942"/>
                  <a:pt x="2867317" y="2421386"/>
                </a:cubicBezTo>
                <a:cubicBezTo>
                  <a:pt x="2834939" y="2428862"/>
                  <a:pt x="2863581" y="2417648"/>
                  <a:pt x="2897205" y="2391482"/>
                </a:cubicBezTo>
                <a:lnTo>
                  <a:pt x="2863581" y="2403942"/>
                </a:lnTo>
                <a:cubicBezTo>
                  <a:pt x="2876035" y="2396466"/>
                  <a:pt x="2887242" y="2391482"/>
                  <a:pt x="2898450" y="2384006"/>
                </a:cubicBezTo>
                <a:cubicBezTo>
                  <a:pt x="2856109" y="2397712"/>
                  <a:pt x="2822486" y="2425124"/>
                  <a:pt x="2802560" y="2441323"/>
                </a:cubicBezTo>
                <a:cubicBezTo>
                  <a:pt x="2786371" y="2446307"/>
                  <a:pt x="2808787" y="2423878"/>
                  <a:pt x="2766446" y="2448799"/>
                </a:cubicBezTo>
                <a:cubicBezTo>
                  <a:pt x="2706670" y="2482441"/>
                  <a:pt x="2783881" y="2452537"/>
                  <a:pt x="2747766" y="2474965"/>
                </a:cubicBezTo>
                <a:lnTo>
                  <a:pt x="2717878" y="2479949"/>
                </a:lnTo>
                <a:cubicBezTo>
                  <a:pt x="2673047" y="2511100"/>
                  <a:pt x="2634442" y="2523560"/>
                  <a:pt x="2593346" y="2542250"/>
                </a:cubicBezTo>
                <a:cubicBezTo>
                  <a:pt x="2584629" y="2548480"/>
                  <a:pt x="2582138" y="2550972"/>
                  <a:pt x="2579647" y="2553464"/>
                </a:cubicBezTo>
                <a:lnTo>
                  <a:pt x="2578211" y="2554269"/>
                </a:lnTo>
                <a:lnTo>
                  <a:pt x="2578984" y="2554269"/>
                </a:lnTo>
                <a:lnTo>
                  <a:pt x="2578986" y="2554267"/>
                </a:lnTo>
                <a:lnTo>
                  <a:pt x="2578987" y="2554269"/>
                </a:lnTo>
                <a:lnTo>
                  <a:pt x="2579901" y="2554269"/>
                </a:lnTo>
                <a:lnTo>
                  <a:pt x="2579274" y="2554740"/>
                </a:lnTo>
                <a:lnTo>
                  <a:pt x="2581389" y="2558214"/>
                </a:lnTo>
                <a:cubicBezTo>
                  <a:pt x="2581389" y="2559759"/>
                  <a:pt x="2578299" y="2562506"/>
                  <a:pt x="2565254" y="2569371"/>
                </a:cubicBezTo>
                <a:lnTo>
                  <a:pt x="2577019" y="2556431"/>
                </a:lnTo>
                <a:lnTo>
                  <a:pt x="2576241" y="2557014"/>
                </a:lnTo>
                <a:lnTo>
                  <a:pt x="2577988" y="2554394"/>
                </a:lnTo>
                <a:lnTo>
                  <a:pt x="2516291" y="2588976"/>
                </a:lnTo>
                <a:cubicBezTo>
                  <a:pt x="2496522" y="2601748"/>
                  <a:pt x="2478153" y="2613897"/>
                  <a:pt x="2461341" y="2620750"/>
                </a:cubicBezTo>
                <a:cubicBezTo>
                  <a:pt x="2467568" y="2615765"/>
                  <a:pt x="2440171" y="2625734"/>
                  <a:pt x="2435190" y="2625734"/>
                </a:cubicBezTo>
                <a:lnTo>
                  <a:pt x="2380395" y="2660622"/>
                </a:lnTo>
                <a:cubicBezTo>
                  <a:pt x="2405302" y="2645670"/>
                  <a:pt x="2401566" y="2640686"/>
                  <a:pt x="2404056" y="2634456"/>
                </a:cubicBezTo>
                <a:cubicBezTo>
                  <a:pt x="2385377" y="2644424"/>
                  <a:pt x="2377905" y="2650654"/>
                  <a:pt x="2366697" y="2658130"/>
                </a:cubicBezTo>
                <a:cubicBezTo>
                  <a:pt x="2372923" y="2653146"/>
                  <a:pt x="2379150" y="2646916"/>
                  <a:pt x="2369187" y="2650654"/>
                </a:cubicBezTo>
                <a:lnTo>
                  <a:pt x="2313148" y="2689280"/>
                </a:lnTo>
                <a:cubicBezTo>
                  <a:pt x="2316884" y="2688034"/>
                  <a:pt x="2323110" y="2684296"/>
                  <a:pt x="2329337" y="2681804"/>
                </a:cubicBezTo>
                <a:cubicBezTo>
                  <a:pt x="2314393" y="2690526"/>
                  <a:pt x="2283260" y="2709217"/>
                  <a:pt x="2259599" y="2716693"/>
                </a:cubicBezTo>
                <a:cubicBezTo>
                  <a:pt x="2260844" y="2714201"/>
                  <a:pt x="2267071" y="2709217"/>
                  <a:pt x="2268316" y="2705479"/>
                </a:cubicBezTo>
                <a:cubicBezTo>
                  <a:pt x="2289487" y="2701741"/>
                  <a:pt x="2296958" y="2691772"/>
                  <a:pt x="2304430" y="2684296"/>
                </a:cubicBezTo>
                <a:cubicBezTo>
                  <a:pt x="2263335" y="2705479"/>
                  <a:pt x="2293223" y="2688034"/>
                  <a:pt x="2272052" y="2695510"/>
                </a:cubicBezTo>
                <a:cubicBezTo>
                  <a:pt x="2242164" y="2710463"/>
                  <a:pt x="2233447" y="2722923"/>
                  <a:pt x="2243410" y="2722923"/>
                </a:cubicBezTo>
                <a:cubicBezTo>
                  <a:pt x="2209786" y="2737875"/>
                  <a:pt x="2197332" y="2742859"/>
                  <a:pt x="2166199" y="2764042"/>
                </a:cubicBezTo>
                <a:lnTo>
                  <a:pt x="2169935" y="2755320"/>
                </a:lnTo>
                <a:lnTo>
                  <a:pt x="2138802" y="2772764"/>
                </a:lnTo>
                <a:lnTo>
                  <a:pt x="2159973" y="2752828"/>
                </a:lnTo>
                <a:cubicBezTo>
                  <a:pt x="2098952" y="2778994"/>
                  <a:pt x="2154991" y="2769026"/>
                  <a:pt x="2086499" y="2800176"/>
                </a:cubicBezTo>
                <a:lnTo>
                  <a:pt x="2084008" y="2793946"/>
                </a:lnTo>
                <a:cubicBezTo>
                  <a:pt x="2059101" y="2810144"/>
                  <a:pt x="2054120" y="2822604"/>
                  <a:pt x="2031704" y="2827589"/>
                </a:cubicBezTo>
                <a:cubicBezTo>
                  <a:pt x="2008043" y="2843787"/>
                  <a:pt x="2077781" y="2813882"/>
                  <a:pt x="2020496" y="2845033"/>
                </a:cubicBezTo>
                <a:cubicBezTo>
                  <a:pt x="2009288" y="2847525"/>
                  <a:pt x="1985627" y="2856247"/>
                  <a:pt x="1968193" y="2863723"/>
                </a:cubicBezTo>
                <a:cubicBezTo>
                  <a:pt x="1949513" y="2876184"/>
                  <a:pt x="1985627" y="2862477"/>
                  <a:pt x="1996835" y="2856247"/>
                </a:cubicBezTo>
                <a:cubicBezTo>
                  <a:pt x="1909662" y="2903596"/>
                  <a:pt x="1932078" y="2866215"/>
                  <a:pt x="1857359" y="2913564"/>
                </a:cubicBezTo>
                <a:cubicBezTo>
                  <a:pt x="1871680" y="2908580"/>
                  <a:pt x="1867321" y="2914187"/>
                  <a:pt x="1867477" y="2916835"/>
                </a:cubicBezTo>
                <a:lnTo>
                  <a:pt x="1873323" y="2916887"/>
                </a:lnTo>
                <a:lnTo>
                  <a:pt x="1857982" y="2923999"/>
                </a:lnTo>
                <a:cubicBezTo>
                  <a:pt x="1841792" y="2930385"/>
                  <a:pt x="1825603" y="2937238"/>
                  <a:pt x="1811282" y="2948452"/>
                </a:cubicBezTo>
                <a:lnTo>
                  <a:pt x="1828716" y="2931008"/>
                </a:lnTo>
                <a:cubicBezTo>
                  <a:pt x="1817508" y="2935992"/>
                  <a:pt x="1805055" y="2944714"/>
                  <a:pt x="1798828" y="2949698"/>
                </a:cubicBezTo>
                <a:lnTo>
                  <a:pt x="1798828" y="2942222"/>
                </a:lnTo>
                <a:cubicBezTo>
                  <a:pt x="1765205" y="2972127"/>
                  <a:pt x="1724109" y="2977111"/>
                  <a:pt x="1706674" y="3000785"/>
                </a:cubicBezTo>
                <a:cubicBezTo>
                  <a:pt x="1717882" y="2982095"/>
                  <a:pt x="1676787" y="3015738"/>
                  <a:pt x="1660597" y="3020722"/>
                </a:cubicBezTo>
                <a:cubicBezTo>
                  <a:pt x="1689240" y="2997047"/>
                  <a:pt x="1752751" y="2972127"/>
                  <a:pt x="1752751" y="2962159"/>
                </a:cubicBezTo>
                <a:cubicBezTo>
                  <a:pt x="1736562" y="2965897"/>
                  <a:pt x="1725354" y="2978357"/>
                  <a:pt x="1709165" y="2983341"/>
                </a:cubicBezTo>
                <a:cubicBezTo>
                  <a:pt x="1719128" y="2977111"/>
                  <a:pt x="1732826" y="2965897"/>
                  <a:pt x="1735317" y="2962159"/>
                </a:cubicBezTo>
                <a:cubicBezTo>
                  <a:pt x="1683013" y="2983341"/>
                  <a:pt x="1660597" y="3008262"/>
                  <a:pt x="1630710" y="3025706"/>
                </a:cubicBezTo>
                <a:lnTo>
                  <a:pt x="1683013" y="2997047"/>
                </a:lnTo>
                <a:cubicBezTo>
                  <a:pt x="1683013" y="3007016"/>
                  <a:pt x="1660597" y="3010754"/>
                  <a:pt x="1648144" y="3025706"/>
                </a:cubicBezTo>
                <a:cubicBezTo>
                  <a:pt x="1619502" y="3034428"/>
                  <a:pt x="1602067" y="3051872"/>
                  <a:pt x="1579651" y="3060594"/>
                </a:cubicBezTo>
                <a:cubicBezTo>
                  <a:pt x="1584633" y="3056856"/>
                  <a:pt x="1584633" y="3056856"/>
                  <a:pt x="1590859" y="3053118"/>
                </a:cubicBezTo>
                <a:cubicBezTo>
                  <a:pt x="1532329" y="3084268"/>
                  <a:pt x="1509913" y="3078038"/>
                  <a:pt x="1485007" y="3089253"/>
                </a:cubicBezTo>
                <a:cubicBezTo>
                  <a:pt x="1461345" y="3099221"/>
                  <a:pt x="1421495" y="3126633"/>
                  <a:pt x="1438930" y="3122895"/>
                </a:cubicBezTo>
                <a:cubicBezTo>
                  <a:pt x="1422740" y="3134109"/>
                  <a:pt x="1514894" y="3080530"/>
                  <a:pt x="1487497" y="3107943"/>
                </a:cubicBezTo>
                <a:cubicBezTo>
                  <a:pt x="1447647" y="3111681"/>
                  <a:pt x="1422740" y="3149062"/>
                  <a:pt x="1345530" y="3176474"/>
                </a:cubicBezTo>
                <a:cubicBezTo>
                  <a:pt x="1374173" y="3156538"/>
                  <a:pt x="1323114" y="3178966"/>
                  <a:pt x="1349266" y="3161522"/>
                </a:cubicBezTo>
                <a:cubicBezTo>
                  <a:pt x="1315642" y="3180212"/>
                  <a:pt x="1315642" y="3182704"/>
                  <a:pt x="1301944" y="3193918"/>
                </a:cubicBezTo>
                <a:lnTo>
                  <a:pt x="1289491" y="3195164"/>
                </a:lnTo>
                <a:cubicBezTo>
                  <a:pt x="1249640" y="3227561"/>
                  <a:pt x="1283264" y="3208870"/>
                  <a:pt x="1217262" y="3248743"/>
                </a:cubicBezTo>
                <a:cubicBezTo>
                  <a:pt x="1238433" y="3233791"/>
                  <a:pt x="1187374" y="3257465"/>
                  <a:pt x="1203563" y="3245005"/>
                </a:cubicBezTo>
                <a:cubicBezTo>
                  <a:pt x="1183638" y="3254973"/>
                  <a:pt x="1166204" y="3266188"/>
                  <a:pt x="1153750" y="3274910"/>
                </a:cubicBezTo>
                <a:lnTo>
                  <a:pt x="1156241" y="3273664"/>
                </a:lnTo>
                <a:cubicBezTo>
                  <a:pt x="1087748" y="3311044"/>
                  <a:pt x="1096465" y="3297338"/>
                  <a:pt x="1036690" y="3334718"/>
                </a:cubicBezTo>
                <a:lnTo>
                  <a:pt x="1044162" y="3333472"/>
                </a:lnTo>
                <a:cubicBezTo>
                  <a:pt x="965707" y="3383313"/>
                  <a:pt x="858608" y="3431908"/>
                  <a:pt x="775172" y="3479257"/>
                </a:cubicBezTo>
                <a:lnTo>
                  <a:pt x="806305" y="3466796"/>
                </a:lnTo>
                <a:cubicBezTo>
                  <a:pt x="796342" y="3469288"/>
                  <a:pt x="751511" y="3500439"/>
                  <a:pt x="722868" y="3509161"/>
                </a:cubicBezTo>
                <a:cubicBezTo>
                  <a:pt x="727849" y="3506669"/>
                  <a:pt x="736566" y="3500439"/>
                  <a:pt x="741548" y="3499193"/>
                </a:cubicBezTo>
                <a:cubicBezTo>
                  <a:pt x="739058" y="3495455"/>
                  <a:pt x="726604" y="3496701"/>
                  <a:pt x="705433" y="3506669"/>
                </a:cubicBezTo>
                <a:lnTo>
                  <a:pt x="700452" y="3515391"/>
                </a:lnTo>
                <a:lnTo>
                  <a:pt x="690490" y="3516637"/>
                </a:lnTo>
                <a:cubicBezTo>
                  <a:pt x="659357" y="3532836"/>
                  <a:pt x="702943" y="3517883"/>
                  <a:pt x="671810" y="3534082"/>
                </a:cubicBezTo>
                <a:cubicBezTo>
                  <a:pt x="646903" y="3531590"/>
                  <a:pt x="536069" y="3601366"/>
                  <a:pt x="503691" y="3603858"/>
                </a:cubicBezTo>
                <a:cubicBezTo>
                  <a:pt x="487501" y="3625041"/>
                  <a:pt x="563467" y="3575200"/>
                  <a:pt x="544786" y="3596382"/>
                </a:cubicBezTo>
                <a:cubicBezTo>
                  <a:pt x="534824" y="3598874"/>
                  <a:pt x="528597" y="3600120"/>
                  <a:pt x="508672" y="3610089"/>
                </a:cubicBezTo>
                <a:lnTo>
                  <a:pt x="518635" y="3611335"/>
                </a:lnTo>
                <a:cubicBezTo>
                  <a:pt x="422745" y="3657438"/>
                  <a:pt x="382894" y="3671144"/>
                  <a:pt x="300703" y="3716000"/>
                </a:cubicBezTo>
                <a:lnTo>
                  <a:pt x="303193" y="3712262"/>
                </a:lnTo>
                <a:cubicBezTo>
                  <a:pt x="272060" y="3725968"/>
                  <a:pt x="255871" y="3735937"/>
                  <a:pt x="245908" y="3747151"/>
                </a:cubicBezTo>
                <a:cubicBezTo>
                  <a:pt x="238436" y="3747151"/>
                  <a:pt x="258362" y="3735937"/>
                  <a:pt x="245908" y="3739675"/>
                </a:cubicBezTo>
                <a:cubicBezTo>
                  <a:pt x="201077" y="3779547"/>
                  <a:pt x="136320" y="3783286"/>
                  <a:pt x="108923" y="3809452"/>
                </a:cubicBezTo>
                <a:cubicBezTo>
                  <a:pt x="107677" y="3795746"/>
                  <a:pt x="32958" y="3821912"/>
                  <a:pt x="57865" y="3798238"/>
                </a:cubicBezTo>
                <a:lnTo>
                  <a:pt x="36694" y="3810698"/>
                </a:lnTo>
                <a:cubicBezTo>
                  <a:pt x="40430" y="3800730"/>
                  <a:pt x="103941" y="3775809"/>
                  <a:pt x="112659" y="3762103"/>
                </a:cubicBezTo>
                <a:lnTo>
                  <a:pt x="184888" y="3733444"/>
                </a:lnTo>
                <a:cubicBezTo>
                  <a:pt x="181152" y="3732198"/>
                  <a:pt x="189869" y="3722230"/>
                  <a:pt x="178661" y="3728460"/>
                </a:cubicBezTo>
                <a:cubicBezTo>
                  <a:pt x="194851" y="3718492"/>
                  <a:pt x="209794" y="3711016"/>
                  <a:pt x="186133" y="3718492"/>
                </a:cubicBezTo>
                <a:cubicBezTo>
                  <a:pt x="357988" y="3652453"/>
                  <a:pt x="516145" y="3549034"/>
                  <a:pt x="681772" y="3475519"/>
                </a:cubicBezTo>
                <a:cubicBezTo>
                  <a:pt x="691735" y="3469288"/>
                  <a:pt x="684263" y="3469288"/>
                  <a:pt x="679282" y="3470534"/>
                </a:cubicBezTo>
                <a:cubicBezTo>
                  <a:pt x="712906" y="3461812"/>
                  <a:pt x="705433" y="3451844"/>
                  <a:pt x="721622" y="3443122"/>
                </a:cubicBezTo>
                <a:lnTo>
                  <a:pt x="768945" y="3430662"/>
                </a:lnTo>
                <a:cubicBezTo>
                  <a:pt x="785134" y="3418202"/>
                  <a:pt x="770190" y="3421940"/>
                  <a:pt x="770190" y="3419448"/>
                </a:cubicBezTo>
                <a:cubicBezTo>
                  <a:pt x="851137" y="3375837"/>
                  <a:pt x="937064" y="3343440"/>
                  <a:pt x="999330" y="3304814"/>
                </a:cubicBezTo>
                <a:cubicBezTo>
                  <a:pt x="1022991" y="3296092"/>
                  <a:pt x="998085" y="3314782"/>
                  <a:pt x="1026727" y="3301076"/>
                </a:cubicBezTo>
                <a:cubicBezTo>
                  <a:pt x="983141" y="3309798"/>
                  <a:pt x="1105183" y="3254973"/>
                  <a:pt x="1077786" y="3259957"/>
                </a:cubicBezTo>
                <a:cubicBezTo>
                  <a:pt x="1110164" y="3257465"/>
                  <a:pt x="1178657" y="3210116"/>
                  <a:pt x="1174921" y="3231299"/>
                </a:cubicBezTo>
                <a:cubicBezTo>
                  <a:pt x="1208544" y="3215100"/>
                  <a:pt x="1198582" y="3211362"/>
                  <a:pt x="1188620" y="3215100"/>
                </a:cubicBezTo>
                <a:cubicBezTo>
                  <a:pt x="1227224" y="3195164"/>
                  <a:pt x="1258357" y="3178966"/>
                  <a:pt x="1288245" y="3157784"/>
                </a:cubicBezTo>
                <a:cubicBezTo>
                  <a:pt x="1310661" y="3150308"/>
                  <a:pt x="1461345" y="3063086"/>
                  <a:pt x="1502441" y="3056856"/>
                </a:cubicBezTo>
                <a:cubicBezTo>
                  <a:pt x="1476289" y="3061840"/>
                  <a:pt x="1502441" y="3051872"/>
                  <a:pt x="1523612" y="3036920"/>
                </a:cubicBezTo>
                <a:lnTo>
                  <a:pt x="1498705" y="3040658"/>
                </a:lnTo>
                <a:lnTo>
                  <a:pt x="1551009" y="3015738"/>
                </a:lnTo>
                <a:cubicBezTo>
                  <a:pt x="1560971" y="3009508"/>
                  <a:pt x="1563462" y="3008262"/>
                  <a:pt x="1563462" y="3009508"/>
                </a:cubicBezTo>
                <a:cubicBezTo>
                  <a:pt x="1573425" y="3004523"/>
                  <a:pt x="1563462" y="3013246"/>
                  <a:pt x="1587123" y="3004523"/>
                </a:cubicBezTo>
                <a:cubicBezTo>
                  <a:pt x="1621992" y="2985833"/>
                  <a:pt x="1621992" y="2982095"/>
                  <a:pt x="1638182" y="2968389"/>
                </a:cubicBezTo>
                <a:lnTo>
                  <a:pt x="1633200" y="2970881"/>
                </a:lnTo>
                <a:lnTo>
                  <a:pt x="1655616" y="2958421"/>
                </a:lnTo>
                <a:cubicBezTo>
                  <a:pt x="1674296" y="2948452"/>
                  <a:pt x="1598331" y="2995801"/>
                  <a:pt x="1656861" y="2970881"/>
                </a:cubicBezTo>
                <a:cubicBezTo>
                  <a:pt x="1655616" y="2968389"/>
                  <a:pt x="1685504" y="2942222"/>
                  <a:pt x="1702938" y="2939730"/>
                </a:cubicBezTo>
                <a:cubicBezTo>
                  <a:pt x="1674296" y="2953436"/>
                  <a:pt x="1679277" y="2957175"/>
                  <a:pt x="1691731" y="2953436"/>
                </a:cubicBezTo>
                <a:lnTo>
                  <a:pt x="1732826" y="2932254"/>
                </a:lnTo>
                <a:lnTo>
                  <a:pt x="1714146" y="2931008"/>
                </a:lnTo>
                <a:cubicBezTo>
                  <a:pt x="1831207" y="2871199"/>
                  <a:pt x="1954494" y="2815128"/>
                  <a:pt x="2077781" y="2750336"/>
                </a:cubicBezTo>
                <a:cubicBezTo>
                  <a:pt x="2080272" y="2759058"/>
                  <a:pt x="2164954" y="2705479"/>
                  <a:pt x="2159973" y="2722923"/>
                </a:cubicBezTo>
                <a:lnTo>
                  <a:pt x="2153746" y="2722923"/>
                </a:lnTo>
                <a:cubicBezTo>
                  <a:pt x="2125104" y="2740367"/>
                  <a:pt x="2167445" y="2726661"/>
                  <a:pt x="2191106" y="2712955"/>
                </a:cubicBezTo>
                <a:cubicBezTo>
                  <a:pt x="2163709" y="2722923"/>
                  <a:pt x="2232202" y="2679312"/>
                  <a:pt x="2168690" y="2709217"/>
                </a:cubicBezTo>
                <a:lnTo>
                  <a:pt x="2214767" y="2680558"/>
                </a:lnTo>
                <a:cubicBezTo>
                  <a:pt x="2230956" y="2645670"/>
                  <a:pt x="2344281" y="2614519"/>
                  <a:pt x="2415264" y="2569663"/>
                </a:cubicBezTo>
                <a:cubicBezTo>
                  <a:pt x="2410283" y="2573401"/>
                  <a:pt x="2409038" y="2574647"/>
                  <a:pt x="2409038" y="2575893"/>
                </a:cubicBezTo>
                <a:cubicBezTo>
                  <a:pt x="2471304" y="2536020"/>
                  <a:pt x="2558477" y="2504870"/>
                  <a:pt x="2572175" y="2494902"/>
                </a:cubicBezTo>
                <a:lnTo>
                  <a:pt x="2580893" y="2497394"/>
                </a:lnTo>
                <a:cubicBezTo>
                  <a:pt x="2633196" y="2460013"/>
                  <a:pt x="2639423" y="2456275"/>
                  <a:pt x="2706670" y="2425124"/>
                </a:cubicBezTo>
                <a:cubicBezTo>
                  <a:pt x="2706670" y="2426370"/>
                  <a:pt x="2699198" y="2431354"/>
                  <a:pt x="2711652" y="2427616"/>
                </a:cubicBezTo>
                <a:cubicBezTo>
                  <a:pt x="2725350" y="2415156"/>
                  <a:pt x="2739049" y="2402696"/>
                  <a:pt x="2785126" y="2380268"/>
                </a:cubicBezTo>
                <a:lnTo>
                  <a:pt x="2783881" y="2382760"/>
                </a:lnTo>
                <a:lnTo>
                  <a:pt x="2854864" y="2345379"/>
                </a:lnTo>
                <a:cubicBezTo>
                  <a:pt x="2863581" y="2362824"/>
                  <a:pt x="2971925" y="2271864"/>
                  <a:pt x="3003058" y="2278094"/>
                </a:cubicBezTo>
                <a:cubicBezTo>
                  <a:pt x="3014266" y="2266880"/>
                  <a:pt x="3065324" y="2238222"/>
                  <a:pt x="3087740" y="2223269"/>
                </a:cubicBezTo>
                <a:cubicBezTo>
                  <a:pt x="3087740" y="2224515"/>
                  <a:pt x="3090230" y="2224515"/>
                  <a:pt x="3093966" y="2223269"/>
                </a:cubicBezTo>
                <a:cubicBezTo>
                  <a:pt x="3117628" y="2199595"/>
                  <a:pt x="3174913" y="2184643"/>
                  <a:pt x="3204800" y="2168445"/>
                </a:cubicBezTo>
                <a:cubicBezTo>
                  <a:pt x="3223480" y="2155984"/>
                  <a:pt x="3213518" y="2157230"/>
                  <a:pt x="3203555" y="2158477"/>
                </a:cubicBezTo>
                <a:cubicBezTo>
                  <a:pt x="3247141" y="2146016"/>
                  <a:pt x="3306917" y="2094930"/>
                  <a:pt x="3323106" y="2089945"/>
                </a:cubicBezTo>
                <a:cubicBezTo>
                  <a:pt x="3351749" y="2076239"/>
                  <a:pt x="3336805" y="2091191"/>
                  <a:pt x="3346767" y="2091191"/>
                </a:cubicBezTo>
                <a:cubicBezTo>
                  <a:pt x="3389108" y="2067517"/>
                  <a:pt x="3331823" y="2079977"/>
                  <a:pt x="3392844" y="2056303"/>
                </a:cubicBezTo>
                <a:cubicBezTo>
                  <a:pt x="3386618" y="2061287"/>
                  <a:pt x="3374165" y="2067517"/>
                  <a:pt x="3379146" y="2066271"/>
                </a:cubicBezTo>
                <a:cubicBezTo>
                  <a:pt x="3402807" y="2056303"/>
                  <a:pt x="3451375" y="2056303"/>
                  <a:pt x="3471300" y="2040105"/>
                </a:cubicBezTo>
                <a:lnTo>
                  <a:pt x="3455111" y="2045089"/>
                </a:lnTo>
                <a:cubicBezTo>
                  <a:pt x="3492470" y="2020168"/>
                  <a:pt x="3557227" y="2011446"/>
                  <a:pt x="3557227" y="1995248"/>
                </a:cubicBezTo>
                <a:lnTo>
                  <a:pt x="3551001" y="1991510"/>
                </a:lnTo>
                <a:cubicBezTo>
                  <a:pt x="3623229" y="1964098"/>
                  <a:pt x="3578398" y="1975312"/>
                  <a:pt x="3651872" y="1945407"/>
                </a:cubicBezTo>
                <a:lnTo>
                  <a:pt x="3650627" y="1946653"/>
                </a:lnTo>
                <a:cubicBezTo>
                  <a:pt x="3681760" y="1930455"/>
                  <a:pt x="3700440" y="1927963"/>
                  <a:pt x="3711648" y="1911765"/>
                </a:cubicBezTo>
                <a:lnTo>
                  <a:pt x="3700440" y="1915503"/>
                </a:lnTo>
                <a:cubicBezTo>
                  <a:pt x="3737799" y="1895566"/>
                  <a:pt x="3741535" y="1895566"/>
                  <a:pt x="3778895" y="1875630"/>
                </a:cubicBezTo>
                <a:cubicBezTo>
                  <a:pt x="3783876" y="1871892"/>
                  <a:pt x="3801311" y="1861924"/>
                  <a:pt x="3807538" y="1860678"/>
                </a:cubicBezTo>
                <a:cubicBezTo>
                  <a:pt x="3806292" y="1851956"/>
                  <a:pt x="3894710" y="1810837"/>
                  <a:pt x="3913390" y="1803361"/>
                </a:cubicBezTo>
                <a:cubicBezTo>
                  <a:pt x="3883502" y="1819559"/>
                  <a:pt x="3899692" y="1815821"/>
                  <a:pt x="3908409" y="1813329"/>
                </a:cubicBezTo>
                <a:cubicBezTo>
                  <a:pt x="3923353" y="1798377"/>
                  <a:pt x="3935806" y="1790901"/>
                  <a:pt x="3963203" y="1783425"/>
                </a:cubicBezTo>
                <a:cubicBezTo>
                  <a:pt x="3961958" y="1772211"/>
                  <a:pt x="3961958" y="1759750"/>
                  <a:pt x="4010526" y="1734830"/>
                </a:cubicBezTo>
                <a:cubicBezTo>
                  <a:pt x="4003054" y="1739814"/>
                  <a:pt x="3991846" y="1746044"/>
                  <a:pt x="3998072" y="1746044"/>
                </a:cubicBezTo>
                <a:cubicBezTo>
                  <a:pt x="4003054" y="1744798"/>
                  <a:pt x="4014261" y="1737322"/>
                  <a:pt x="4017997" y="1734830"/>
                </a:cubicBezTo>
                <a:cubicBezTo>
                  <a:pt x="4022979" y="1733584"/>
                  <a:pt x="4009280" y="1743552"/>
                  <a:pt x="4015507" y="1743552"/>
                </a:cubicBezTo>
                <a:cubicBezTo>
                  <a:pt x="4044149" y="1717386"/>
                  <a:pt x="4071546" y="1712402"/>
                  <a:pt x="4118869" y="1684989"/>
                </a:cubicBezTo>
                <a:cubicBezTo>
                  <a:pt x="4105170" y="1696203"/>
                  <a:pt x="4118869" y="1691219"/>
                  <a:pt x="4126341" y="1691219"/>
                </a:cubicBezTo>
                <a:cubicBezTo>
                  <a:pt x="4125095" y="1680005"/>
                  <a:pt x="4196079" y="1666299"/>
                  <a:pt x="4171172" y="1662561"/>
                </a:cubicBezTo>
                <a:cubicBezTo>
                  <a:pt x="4268308" y="1622688"/>
                  <a:pt x="4409029" y="1540451"/>
                  <a:pt x="4450125" y="1530483"/>
                </a:cubicBezTo>
                <a:cubicBezTo>
                  <a:pt x="4462578" y="1529237"/>
                  <a:pt x="4484994" y="1509301"/>
                  <a:pt x="4501183" y="1500578"/>
                </a:cubicBezTo>
                <a:lnTo>
                  <a:pt x="4501183" y="1505562"/>
                </a:lnTo>
                <a:cubicBezTo>
                  <a:pt x="4542279" y="1474412"/>
                  <a:pt x="4534807" y="1484380"/>
                  <a:pt x="4584620" y="1448246"/>
                </a:cubicBezTo>
                <a:cubicBezTo>
                  <a:pt x="4565940" y="1465690"/>
                  <a:pt x="4575903" y="1463198"/>
                  <a:pt x="4600809" y="1455722"/>
                </a:cubicBezTo>
                <a:lnTo>
                  <a:pt x="4633188" y="1427063"/>
                </a:lnTo>
                <a:lnTo>
                  <a:pt x="4643150" y="1430801"/>
                </a:lnTo>
                <a:cubicBezTo>
                  <a:pt x="4656849" y="1419587"/>
                  <a:pt x="4674284" y="1412111"/>
                  <a:pt x="4691718" y="1404635"/>
                </a:cubicBezTo>
                <a:cubicBezTo>
                  <a:pt x="4684246" y="1409619"/>
                  <a:pt x="4689227" y="1407127"/>
                  <a:pt x="4689227" y="1408373"/>
                </a:cubicBezTo>
                <a:cubicBezTo>
                  <a:pt x="4692963" y="1394667"/>
                  <a:pt x="4760211" y="1361024"/>
                  <a:pt x="4767683" y="1352302"/>
                </a:cubicBezTo>
                <a:cubicBezTo>
                  <a:pt x="4788853" y="1352302"/>
                  <a:pt x="4810024" y="1326136"/>
                  <a:pt x="4827458" y="1328628"/>
                </a:cubicBezTo>
                <a:cubicBezTo>
                  <a:pt x="4831194" y="1324890"/>
                  <a:pt x="4838666" y="1321152"/>
                  <a:pt x="4844893" y="1314922"/>
                </a:cubicBezTo>
                <a:cubicBezTo>
                  <a:pt x="4834930" y="1314922"/>
                  <a:pt x="4829949" y="1312429"/>
                  <a:pt x="4846138" y="1307445"/>
                </a:cubicBezTo>
                <a:cubicBezTo>
                  <a:pt x="4847384" y="1306199"/>
                  <a:pt x="4848629" y="1304953"/>
                  <a:pt x="4848629" y="1304953"/>
                </a:cubicBezTo>
                <a:lnTo>
                  <a:pt x="4858592" y="1307445"/>
                </a:lnTo>
                <a:cubicBezTo>
                  <a:pt x="4873536" y="1297477"/>
                  <a:pt x="4887234" y="1288755"/>
                  <a:pt x="4898442" y="1283771"/>
                </a:cubicBezTo>
                <a:cubicBezTo>
                  <a:pt x="4893461" y="1286263"/>
                  <a:pt x="4887234" y="1287509"/>
                  <a:pt x="4881007" y="1288755"/>
                </a:cubicBezTo>
                <a:cubicBezTo>
                  <a:pt x="4888479" y="1286263"/>
                  <a:pt x="4894706" y="1283771"/>
                  <a:pt x="4900933" y="1282525"/>
                </a:cubicBezTo>
                <a:cubicBezTo>
                  <a:pt x="4903423" y="1281279"/>
                  <a:pt x="4905914" y="1280033"/>
                  <a:pt x="4907159" y="1280033"/>
                </a:cubicBezTo>
                <a:cubicBezTo>
                  <a:pt x="4905914" y="1280033"/>
                  <a:pt x="4904669" y="1281279"/>
                  <a:pt x="4903423" y="1281279"/>
                </a:cubicBezTo>
                <a:cubicBezTo>
                  <a:pt x="4913386" y="1277541"/>
                  <a:pt x="4923349" y="1273803"/>
                  <a:pt x="4935802" y="1265081"/>
                </a:cubicBezTo>
                <a:cubicBezTo>
                  <a:pt x="4978765" y="1251063"/>
                  <a:pt x="5020328" y="1217421"/>
                  <a:pt x="5065218" y="1193590"/>
                </a:cubicBezTo>
                <a:lnTo>
                  <a:pt x="5096577" y="1180369"/>
                </a:lnTo>
                <a:lnTo>
                  <a:pt x="5086486" y="1186582"/>
                </a:lnTo>
                <a:cubicBezTo>
                  <a:pt x="5136299" y="1160415"/>
                  <a:pt x="5188603" y="1144217"/>
                  <a:pt x="5217245" y="1123035"/>
                </a:cubicBezTo>
                <a:lnTo>
                  <a:pt x="5213509" y="1119297"/>
                </a:lnTo>
                <a:cubicBezTo>
                  <a:pt x="5247133" y="1099360"/>
                  <a:pt x="5274530" y="1083162"/>
                  <a:pt x="5303173" y="1068210"/>
                </a:cubicBezTo>
                <a:lnTo>
                  <a:pt x="5301927" y="1061980"/>
                </a:lnTo>
                <a:cubicBezTo>
                  <a:pt x="5345514" y="1042043"/>
                  <a:pt x="5430196" y="985972"/>
                  <a:pt x="5462574" y="984726"/>
                </a:cubicBezTo>
                <a:cubicBezTo>
                  <a:pt x="5470046" y="974758"/>
                  <a:pt x="5521104" y="956068"/>
                  <a:pt x="5543520" y="942362"/>
                </a:cubicBezTo>
                <a:lnTo>
                  <a:pt x="5552238" y="943608"/>
                </a:lnTo>
                <a:cubicBezTo>
                  <a:pt x="5568427" y="936132"/>
                  <a:pt x="5580880" y="929279"/>
                  <a:pt x="5591621" y="923049"/>
                </a:cubicBezTo>
                <a:lnTo>
                  <a:pt x="5618574" y="907473"/>
                </a:lnTo>
                <a:lnTo>
                  <a:pt x="5637474" y="895367"/>
                </a:lnTo>
                <a:cubicBezTo>
                  <a:pt x="5645768" y="891247"/>
                  <a:pt x="5654225" y="887814"/>
                  <a:pt x="5662031" y="884381"/>
                </a:cubicBezTo>
                <a:lnTo>
                  <a:pt x="5642247" y="896214"/>
                </a:lnTo>
                <a:lnTo>
                  <a:pt x="5714441" y="862617"/>
                </a:lnTo>
                <a:cubicBezTo>
                  <a:pt x="5743395" y="846418"/>
                  <a:pt x="5770792" y="829597"/>
                  <a:pt x="5798812" y="815268"/>
                </a:cubicBezTo>
                <a:lnTo>
                  <a:pt x="5798812" y="816514"/>
                </a:lnTo>
                <a:lnTo>
                  <a:pt x="5853606" y="784117"/>
                </a:lnTo>
                <a:cubicBezTo>
                  <a:pt x="5841153" y="795332"/>
                  <a:pt x="5863569" y="775395"/>
                  <a:pt x="5881004" y="767919"/>
                </a:cubicBezTo>
                <a:cubicBezTo>
                  <a:pt x="5897193" y="756705"/>
                  <a:pt x="5927080" y="742999"/>
                  <a:pt x="5949496" y="735523"/>
                </a:cubicBezTo>
                <a:lnTo>
                  <a:pt x="5985611" y="716832"/>
                </a:lnTo>
                <a:cubicBezTo>
                  <a:pt x="5947006" y="740507"/>
                  <a:pt x="5991838" y="721816"/>
                  <a:pt x="5996819" y="725554"/>
                </a:cubicBezTo>
                <a:lnTo>
                  <a:pt x="6016744" y="709356"/>
                </a:lnTo>
                <a:cubicBezTo>
                  <a:pt x="6027952" y="706864"/>
                  <a:pt x="6004291" y="721816"/>
                  <a:pt x="6021726" y="714340"/>
                </a:cubicBezTo>
                <a:cubicBezTo>
                  <a:pt x="6035424" y="703126"/>
                  <a:pt x="6081501" y="679452"/>
                  <a:pt x="6092709" y="668238"/>
                </a:cubicBezTo>
                <a:cubicBezTo>
                  <a:pt x="6088973" y="668238"/>
                  <a:pt x="6083992" y="669484"/>
                  <a:pt x="6075274" y="671976"/>
                </a:cubicBezTo>
                <a:cubicBezTo>
                  <a:pt x="6077765" y="669484"/>
                  <a:pt x="6079010" y="668238"/>
                  <a:pt x="6081501" y="666992"/>
                </a:cubicBezTo>
                <a:cubicBezTo>
                  <a:pt x="6110144" y="653285"/>
                  <a:pt x="6098936" y="657023"/>
                  <a:pt x="6096445" y="654531"/>
                </a:cubicBezTo>
                <a:cubicBezTo>
                  <a:pt x="6132559" y="647055"/>
                  <a:pt x="6147503" y="632103"/>
                  <a:pt x="6177391" y="628365"/>
                </a:cubicBezTo>
                <a:cubicBezTo>
                  <a:pt x="6137540" y="635841"/>
                  <a:pt x="6250865" y="589738"/>
                  <a:pt x="6224714" y="590984"/>
                </a:cubicBezTo>
                <a:cubicBezTo>
                  <a:pt x="6253356" y="586000"/>
                  <a:pt x="6242148" y="582262"/>
                  <a:pt x="6260828" y="582262"/>
                </a:cubicBezTo>
                <a:close/>
                <a:moveTo>
                  <a:pt x="6288168" y="560291"/>
                </a:moveTo>
                <a:lnTo>
                  <a:pt x="6288168" y="565174"/>
                </a:lnTo>
                <a:lnTo>
                  <a:pt x="6273060" y="570057"/>
                </a:lnTo>
                <a:close/>
                <a:moveTo>
                  <a:pt x="6352354" y="536457"/>
                </a:moveTo>
                <a:cubicBezTo>
                  <a:pt x="6379874" y="534037"/>
                  <a:pt x="6403640" y="540088"/>
                  <a:pt x="6379874" y="555822"/>
                </a:cubicBezTo>
                <a:cubicBezTo>
                  <a:pt x="6349853" y="564294"/>
                  <a:pt x="6321083" y="583659"/>
                  <a:pt x="6321083" y="589711"/>
                </a:cubicBezTo>
                <a:cubicBezTo>
                  <a:pt x="6312327" y="592131"/>
                  <a:pt x="6322333" y="584869"/>
                  <a:pt x="6321083" y="583659"/>
                </a:cubicBezTo>
                <a:lnTo>
                  <a:pt x="6291062" y="603024"/>
                </a:lnTo>
                <a:cubicBezTo>
                  <a:pt x="6278553" y="598183"/>
                  <a:pt x="6338595" y="565504"/>
                  <a:pt x="6321083" y="567925"/>
                </a:cubicBezTo>
                <a:cubicBezTo>
                  <a:pt x="6338595" y="561874"/>
                  <a:pt x="6334842" y="567925"/>
                  <a:pt x="6369867" y="548560"/>
                </a:cubicBezTo>
                <a:cubicBezTo>
                  <a:pt x="6389881" y="532826"/>
                  <a:pt x="6338595" y="554612"/>
                  <a:pt x="6327337" y="557032"/>
                </a:cubicBezTo>
                <a:cubicBezTo>
                  <a:pt x="6352354" y="541298"/>
                  <a:pt x="6352354" y="540088"/>
                  <a:pt x="6352354" y="536457"/>
                </a:cubicBezTo>
                <a:close/>
                <a:moveTo>
                  <a:pt x="6343247" y="527330"/>
                </a:moveTo>
                <a:lnTo>
                  <a:pt x="6340806" y="535875"/>
                </a:lnTo>
                <a:lnTo>
                  <a:pt x="6322496" y="548082"/>
                </a:lnTo>
                <a:close/>
                <a:moveTo>
                  <a:pt x="6428924" y="521839"/>
                </a:moveTo>
                <a:lnTo>
                  <a:pt x="6431213" y="524036"/>
                </a:lnTo>
                <a:cubicBezTo>
                  <a:pt x="6427779" y="526233"/>
                  <a:pt x="6424346" y="527332"/>
                  <a:pt x="6420913" y="530627"/>
                </a:cubicBezTo>
                <a:cubicBezTo>
                  <a:pt x="6404891" y="537218"/>
                  <a:pt x="6414046" y="529529"/>
                  <a:pt x="6428924" y="521839"/>
                </a:cubicBezTo>
                <a:close/>
                <a:moveTo>
                  <a:pt x="6414586" y="499868"/>
                </a:moveTo>
                <a:lnTo>
                  <a:pt x="6402953" y="507192"/>
                </a:lnTo>
                <a:lnTo>
                  <a:pt x="6406831" y="503530"/>
                </a:lnTo>
                <a:lnTo>
                  <a:pt x="6349961" y="531607"/>
                </a:lnTo>
                <a:cubicBezTo>
                  <a:pt x="6349961" y="529165"/>
                  <a:pt x="6353838" y="525503"/>
                  <a:pt x="6370641" y="514517"/>
                </a:cubicBezTo>
                <a:cubicBezTo>
                  <a:pt x="6391321" y="509634"/>
                  <a:pt x="6401661" y="505972"/>
                  <a:pt x="6414586" y="499868"/>
                </a:cubicBezTo>
                <a:close/>
                <a:moveTo>
                  <a:pt x="6468879" y="474340"/>
                </a:moveTo>
                <a:cubicBezTo>
                  <a:pt x="6463831" y="476925"/>
                  <a:pt x="6451212" y="484680"/>
                  <a:pt x="6466355" y="476925"/>
                </a:cubicBezTo>
                <a:cubicBezTo>
                  <a:pt x="6442379" y="491142"/>
                  <a:pt x="6427235" y="500189"/>
                  <a:pt x="6415878" y="504067"/>
                </a:cubicBezTo>
                <a:close/>
                <a:moveTo>
                  <a:pt x="6464095" y="472401"/>
                </a:moveTo>
                <a:cubicBezTo>
                  <a:pt x="6456771" y="475540"/>
                  <a:pt x="6449447" y="478680"/>
                  <a:pt x="6443344" y="481819"/>
                </a:cubicBezTo>
                <a:cubicBezTo>
                  <a:pt x="6444565" y="478680"/>
                  <a:pt x="6457992" y="473971"/>
                  <a:pt x="6464095" y="472401"/>
                </a:cubicBezTo>
                <a:close/>
                <a:moveTo>
                  <a:pt x="6495380" y="461415"/>
                </a:moveTo>
                <a:cubicBezTo>
                  <a:pt x="6486546" y="466585"/>
                  <a:pt x="6477713" y="471755"/>
                  <a:pt x="6467617" y="478217"/>
                </a:cubicBezTo>
                <a:cubicBezTo>
                  <a:pt x="6507999" y="461415"/>
                  <a:pt x="6439855" y="501482"/>
                  <a:pt x="6494118" y="470463"/>
                </a:cubicBezTo>
                <a:cubicBezTo>
                  <a:pt x="6473927" y="484680"/>
                  <a:pt x="6486546" y="483387"/>
                  <a:pt x="6453736" y="500189"/>
                </a:cubicBezTo>
                <a:cubicBezTo>
                  <a:pt x="6433545" y="504067"/>
                  <a:pt x="6460046" y="487265"/>
                  <a:pt x="6466355" y="476925"/>
                </a:cubicBezTo>
                <a:cubicBezTo>
                  <a:pt x="6467617" y="476925"/>
                  <a:pt x="6468879" y="475632"/>
                  <a:pt x="6468879" y="474340"/>
                </a:cubicBezTo>
                <a:cubicBezTo>
                  <a:pt x="6467617" y="474340"/>
                  <a:pt x="6467617" y="474340"/>
                  <a:pt x="6466355" y="474340"/>
                </a:cubicBezTo>
                <a:cubicBezTo>
                  <a:pt x="6476451" y="470463"/>
                  <a:pt x="6485284" y="466585"/>
                  <a:pt x="6495380" y="461415"/>
                </a:cubicBezTo>
                <a:close/>
                <a:moveTo>
                  <a:pt x="6541609" y="432576"/>
                </a:moveTo>
                <a:cubicBezTo>
                  <a:pt x="6542219" y="433210"/>
                  <a:pt x="6540388" y="435428"/>
                  <a:pt x="6539167" y="437330"/>
                </a:cubicBezTo>
                <a:cubicBezTo>
                  <a:pt x="6524519" y="444936"/>
                  <a:pt x="6508651" y="452542"/>
                  <a:pt x="6492782" y="460148"/>
                </a:cubicBezTo>
                <a:cubicBezTo>
                  <a:pt x="6507430" y="452542"/>
                  <a:pt x="6519637" y="446203"/>
                  <a:pt x="6529402" y="437330"/>
                </a:cubicBezTo>
                <a:cubicBezTo>
                  <a:pt x="6537947" y="432893"/>
                  <a:pt x="6540998" y="431942"/>
                  <a:pt x="6541609" y="432576"/>
                </a:cubicBezTo>
                <a:close/>
                <a:moveTo>
                  <a:pt x="6591947" y="428456"/>
                </a:moveTo>
                <a:cubicBezTo>
                  <a:pt x="6589345" y="431072"/>
                  <a:pt x="6595850" y="432380"/>
                  <a:pt x="6569829" y="444151"/>
                </a:cubicBezTo>
                <a:lnTo>
                  <a:pt x="6572431" y="446767"/>
                </a:lnTo>
                <a:lnTo>
                  <a:pt x="6547711" y="454614"/>
                </a:lnTo>
                <a:close/>
                <a:moveTo>
                  <a:pt x="6568540" y="422964"/>
                </a:moveTo>
                <a:cubicBezTo>
                  <a:pt x="6562818" y="426495"/>
                  <a:pt x="6557096" y="431203"/>
                  <a:pt x="6545653" y="435910"/>
                </a:cubicBezTo>
                <a:cubicBezTo>
                  <a:pt x="6542220" y="438264"/>
                  <a:pt x="6542220" y="438264"/>
                  <a:pt x="6542220" y="437087"/>
                </a:cubicBezTo>
                <a:cubicBezTo>
                  <a:pt x="6551375" y="432380"/>
                  <a:pt x="6560529" y="426495"/>
                  <a:pt x="6568540" y="422964"/>
                </a:cubicBezTo>
                <a:close/>
                <a:moveTo>
                  <a:pt x="6546928" y="414421"/>
                </a:moveTo>
                <a:cubicBezTo>
                  <a:pt x="6537062" y="421745"/>
                  <a:pt x="6562959" y="411979"/>
                  <a:pt x="6554327" y="420524"/>
                </a:cubicBezTo>
                <a:cubicBezTo>
                  <a:pt x="6533363" y="427848"/>
                  <a:pt x="6517332" y="435173"/>
                  <a:pt x="6503767" y="443718"/>
                </a:cubicBezTo>
                <a:cubicBezTo>
                  <a:pt x="6516099" y="435173"/>
                  <a:pt x="6529663" y="424186"/>
                  <a:pt x="6546928" y="414421"/>
                </a:cubicBezTo>
                <a:close/>
                <a:moveTo>
                  <a:pt x="6584788" y="411979"/>
                </a:moveTo>
                <a:cubicBezTo>
                  <a:pt x="6586161" y="411979"/>
                  <a:pt x="6588908" y="411979"/>
                  <a:pt x="6590281" y="411979"/>
                </a:cubicBezTo>
                <a:cubicBezTo>
                  <a:pt x="6583414" y="414976"/>
                  <a:pt x="6576548" y="417972"/>
                  <a:pt x="6569682" y="421967"/>
                </a:cubicBezTo>
                <a:cubicBezTo>
                  <a:pt x="6573802" y="418971"/>
                  <a:pt x="6579295" y="415975"/>
                  <a:pt x="6584788" y="411979"/>
                </a:cubicBezTo>
                <a:close/>
                <a:moveTo>
                  <a:pt x="6654827" y="379020"/>
                </a:moveTo>
                <a:lnTo>
                  <a:pt x="6656200" y="379020"/>
                </a:lnTo>
                <a:cubicBezTo>
                  <a:pt x="6641095" y="383903"/>
                  <a:pt x="6634229" y="388786"/>
                  <a:pt x="6630109" y="388786"/>
                </a:cubicBezTo>
                <a:cubicBezTo>
                  <a:pt x="6634229" y="387566"/>
                  <a:pt x="6643841" y="383903"/>
                  <a:pt x="6654827" y="379020"/>
                </a:cubicBezTo>
                <a:close/>
                <a:moveTo>
                  <a:pt x="6678546" y="373526"/>
                </a:moveTo>
                <a:lnTo>
                  <a:pt x="6668558" y="383140"/>
                </a:lnTo>
                <a:lnTo>
                  <a:pt x="6670556" y="379020"/>
                </a:lnTo>
                <a:close/>
                <a:moveTo>
                  <a:pt x="6667187" y="373526"/>
                </a:moveTo>
                <a:lnTo>
                  <a:pt x="6666282" y="373861"/>
                </a:lnTo>
                <a:lnTo>
                  <a:pt x="6654828" y="378105"/>
                </a:lnTo>
                <a:lnTo>
                  <a:pt x="6641096" y="378105"/>
                </a:lnTo>
                <a:cubicBezTo>
                  <a:pt x="6649335" y="375815"/>
                  <a:pt x="6654828" y="374671"/>
                  <a:pt x="6658776" y="374099"/>
                </a:cubicBezTo>
                <a:lnTo>
                  <a:pt x="6666683" y="373561"/>
                </a:lnTo>
                <a:close/>
                <a:moveTo>
                  <a:pt x="6634228" y="373526"/>
                </a:moveTo>
                <a:lnTo>
                  <a:pt x="6620496" y="385158"/>
                </a:lnTo>
                <a:lnTo>
                  <a:pt x="6608137" y="394206"/>
                </a:lnTo>
                <a:close/>
                <a:moveTo>
                  <a:pt x="6752628" y="352655"/>
                </a:moveTo>
                <a:cubicBezTo>
                  <a:pt x="6757602" y="352161"/>
                  <a:pt x="6745898" y="360565"/>
                  <a:pt x="6741216" y="364520"/>
                </a:cubicBezTo>
                <a:cubicBezTo>
                  <a:pt x="6739968" y="363202"/>
                  <a:pt x="6749955" y="356610"/>
                  <a:pt x="6738720" y="360565"/>
                </a:cubicBezTo>
                <a:cubicBezTo>
                  <a:pt x="6726236" y="367157"/>
                  <a:pt x="6724987" y="371112"/>
                  <a:pt x="6719993" y="373749"/>
                </a:cubicBezTo>
                <a:cubicBezTo>
                  <a:pt x="6703764" y="376386"/>
                  <a:pt x="6697522" y="376386"/>
                  <a:pt x="6688783" y="376386"/>
                </a:cubicBezTo>
                <a:cubicBezTo>
                  <a:pt x="6685038" y="377704"/>
                  <a:pt x="6716248" y="369794"/>
                  <a:pt x="6738720" y="359247"/>
                </a:cubicBezTo>
                <a:lnTo>
                  <a:pt x="6741216" y="356610"/>
                </a:lnTo>
                <a:cubicBezTo>
                  <a:pt x="6747458" y="353973"/>
                  <a:pt x="6750970" y="352820"/>
                  <a:pt x="6752628" y="352655"/>
                </a:cubicBezTo>
                <a:close/>
                <a:moveTo>
                  <a:pt x="6705815" y="351552"/>
                </a:moveTo>
                <a:cubicBezTo>
                  <a:pt x="6699844" y="357045"/>
                  <a:pt x="6705815" y="355672"/>
                  <a:pt x="6705815" y="358418"/>
                </a:cubicBezTo>
                <a:lnTo>
                  <a:pt x="6679543" y="372151"/>
                </a:lnTo>
                <a:close/>
                <a:moveTo>
                  <a:pt x="6731978" y="335075"/>
                </a:moveTo>
                <a:cubicBezTo>
                  <a:pt x="6733227" y="336252"/>
                  <a:pt x="6730730" y="338606"/>
                  <a:pt x="6707011" y="350375"/>
                </a:cubicBezTo>
                <a:close/>
                <a:moveTo>
                  <a:pt x="6777197" y="324091"/>
                </a:moveTo>
                <a:cubicBezTo>
                  <a:pt x="6757667" y="341230"/>
                  <a:pt x="6775977" y="333320"/>
                  <a:pt x="6766211" y="342548"/>
                </a:cubicBezTo>
                <a:cubicBezTo>
                  <a:pt x="6734474" y="355732"/>
                  <a:pt x="6763770" y="334638"/>
                  <a:pt x="6777197" y="324091"/>
                </a:cubicBezTo>
                <a:close/>
                <a:moveTo>
                  <a:pt x="6744318" y="324090"/>
                </a:moveTo>
                <a:lnTo>
                  <a:pt x="6730586" y="333979"/>
                </a:lnTo>
                <a:cubicBezTo>
                  <a:pt x="6727153" y="331781"/>
                  <a:pt x="6717998" y="333979"/>
                  <a:pt x="6717998" y="331781"/>
                </a:cubicBezTo>
                <a:cubicBezTo>
                  <a:pt x="6720287" y="333979"/>
                  <a:pt x="6736307" y="326288"/>
                  <a:pt x="6744318" y="324090"/>
                </a:cubicBezTo>
                <a:close/>
                <a:moveTo>
                  <a:pt x="6866713" y="266233"/>
                </a:moveTo>
                <a:lnTo>
                  <a:pt x="6861207" y="271628"/>
                </a:lnTo>
                <a:cubicBezTo>
                  <a:pt x="6859572" y="272178"/>
                  <a:pt x="6857937" y="271903"/>
                  <a:pt x="6855321" y="272452"/>
                </a:cubicBezTo>
                <a:close/>
                <a:moveTo>
                  <a:pt x="6867527" y="265789"/>
                </a:moveTo>
                <a:lnTo>
                  <a:pt x="6866713" y="266233"/>
                </a:lnTo>
                <a:lnTo>
                  <a:pt x="6867092" y="265862"/>
                </a:lnTo>
                <a:close/>
                <a:moveTo>
                  <a:pt x="6887014" y="263665"/>
                </a:moveTo>
                <a:lnTo>
                  <a:pt x="6847719" y="290739"/>
                </a:lnTo>
                <a:lnTo>
                  <a:pt x="6838846" y="295447"/>
                </a:lnTo>
                <a:close/>
                <a:moveTo>
                  <a:pt x="6881479" y="258172"/>
                </a:moveTo>
                <a:cubicBezTo>
                  <a:pt x="6876248" y="261468"/>
                  <a:pt x="6872651" y="263939"/>
                  <a:pt x="6870362" y="265312"/>
                </a:cubicBezTo>
                <a:lnTo>
                  <a:pt x="6867527" y="265789"/>
                </a:lnTo>
                <a:close/>
                <a:moveTo>
                  <a:pt x="6887022" y="247187"/>
                </a:moveTo>
                <a:lnTo>
                  <a:pt x="6865678" y="262697"/>
                </a:lnTo>
                <a:cubicBezTo>
                  <a:pt x="6849356" y="267867"/>
                  <a:pt x="6844334" y="267867"/>
                  <a:pt x="6866934" y="253650"/>
                </a:cubicBezTo>
                <a:cubicBezTo>
                  <a:pt x="6860656" y="260112"/>
                  <a:pt x="6880745" y="248480"/>
                  <a:pt x="6887022" y="247187"/>
                </a:cubicBezTo>
                <a:close/>
                <a:moveTo>
                  <a:pt x="6931540" y="232381"/>
                </a:moveTo>
                <a:cubicBezTo>
                  <a:pt x="6934037" y="232978"/>
                  <a:pt x="6925611" y="239545"/>
                  <a:pt x="6903763" y="251486"/>
                </a:cubicBezTo>
                <a:cubicBezTo>
                  <a:pt x="6924986" y="237157"/>
                  <a:pt x="6908757" y="244322"/>
                  <a:pt x="6893776" y="249098"/>
                </a:cubicBezTo>
                <a:cubicBezTo>
                  <a:pt x="6915623" y="237157"/>
                  <a:pt x="6929044" y="231784"/>
                  <a:pt x="6931540" y="232381"/>
                </a:cubicBezTo>
                <a:close/>
                <a:moveTo>
                  <a:pt x="6947542" y="214229"/>
                </a:moveTo>
                <a:cubicBezTo>
                  <a:pt x="6910254" y="235045"/>
                  <a:pt x="6933559" y="223481"/>
                  <a:pt x="6927733" y="223481"/>
                </a:cubicBezTo>
                <a:cubicBezTo>
                  <a:pt x="6935889" y="220011"/>
                  <a:pt x="6940550" y="216542"/>
                  <a:pt x="6942881" y="215386"/>
                </a:cubicBezTo>
                <a:cubicBezTo>
                  <a:pt x="6944046" y="215386"/>
                  <a:pt x="6945211" y="215386"/>
                  <a:pt x="6947542" y="214229"/>
                </a:cubicBezTo>
                <a:close/>
                <a:moveTo>
                  <a:pt x="7051896" y="192255"/>
                </a:moveTo>
                <a:lnTo>
                  <a:pt x="7038948" y="202141"/>
                </a:lnTo>
                <a:lnTo>
                  <a:pt x="7022468" y="207634"/>
                </a:lnTo>
                <a:cubicBezTo>
                  <a:pt x="7020114" y="205437"/>
                  <a:pt x="7046010" y="196649"/>
                  <a:pt x="7051896" y="192255"/>
                </a:cubicBezTo>
                <a:close/>
                <a:moveTo>
                  <a:pt x="7134220" y="137327"/>
                </a:moveTo>
                <a:lnTo>
                  <a:pt x="7122984" y="150891"/>
                </a:lnTo>
                <a:lnTo>
                  <a:pt x="7117990" y="152124"/>
                </a:lnTo>
                <a:cubicBezTo>
                  <a:pt x="7086780" y="163222"/>
                  <a:pt x="7045582" y="196515"/>
                  <a:pt x="7025607" y="196515"/>
                </a:cubicBezTo>
                <a:cubicBezTo>
                  <a:pt x="7053072" y="185417"/>
                  <a:pt x="7098015" y="157057"/>
                  <a:pt x="7134220" y="137327"/>
                </a:cubicBezTo>
                <a:close/>
                <a:moveTo>
                  <a:pt x="7194733" y="104368"/>
                </a:moveTo>
                <a:lnTo>
                  <a:pt x="7193576" y="108488"/>
                </a:lnTo>
                <a:lnTo>
                  <a:pt x="7173917" y="124967"/>
                </a:lnTo>
                <a:close/>
                <a:moveTo>
                  <a:pt x="7376872" y="0"/>
                </a:moveTo>
                <a:cubicBezTo>
                  <a:pt x="7375715" y="2198"/>
                  <a:pt x="7381498" y="4395"/>
                  <a:pt x="7371090" y="8790"/>
                </a:cubicBezTo>
                <a:cubicBezTo>
                  <a:pt x="7372246" y="9889"/>
                  <a:pt x="7360682" y="9889"/>
                  <a:pt x="737687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1780C5E-ACD3-9040-A811-FE5EE6A6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053" y="6198835"/>
            <a:ext cx="7397761" cy="3801894"/>
          </a:xfrm>
          <a:custGeom>
            <a:avLst/>
            <a:gdLst>
              <a:gd name="connsiteX0" fmla="*/ 7387140 w 7397761"/>
              <a:gd name="connsiteY0" fmla="*/ 3795690 h 3801894"/>
              <a:gd name="connsiteX1" fmla="*/ 7397761 w 7397761"/>
              <a:gd name="connsiteY1" fmla="*/ 3799077 h 3801894"/>
              <a:gd name="connsiteX2" fmla="*/ 7385401 w 7397761"/>
              <a:gd name="connsiteY2" fmla="*/ 3799077 h 3801894"/>
              <a:gd name="connsiteX3" fmla="*/ 7387140 w 7397761"/>
              <a:gd name="connsiteY3" fmla="*/ 3795690 h 3801894"/>
              <a:gd name="connsiteX4" fmla="*/ 7173921 w 7397761"/>
              <a:gd name="connsiteY4" fmla="*/ 3707808 h 3801894"/>
              <a:gd name="connsiteX5" fmla="*/ 7200241 w 7397761"/>
              <a:gd name="connsiteY5" fmla="*/ 3717574 h 3801894"/>
              <a:gd name="connsiteX6" fmla="*/ 7196808 w 7397761"/>
              <a:gd name="connsiteY6" fmla="*/ 3717574 h 3801894"/>
              <a:gd name="connsiteX7" fmla="*/ 7020117 w 7397761"/>
              <a:gd name="connsiteY7" fmla="*/ 3634781 h 3801894"/>
              <a:gd name="connsiteX8" fmla="*/ 7051855 w 7397761"/>
              <a:gd name="connsiteY8" fmla="*/ 3651584 h 3801894"/>
              <a:gd name="connsiteX9" fmla="*/ 7035986 w 7397761"/>
              <a:gd name="connsiteY9" fmla="*/ 3646414 h 3801894"/>
              <a:gd name="connsiteX10" fmla="*/ 7031100 w 7397761"/>
              <a:gd name="connsiteY10" fmla="*/ 3630906 h 3801894"/>
              <a:gd name="connsiteX11" fmla="*/ 7139740 w 7397761"/>
              <a:gd name="connsiteY11" fmla="*/ 3684559 h 3801894"/>
              <a:gd name="connsiteX12" fmla="*/ 7122651 w 7397761"/>
              <a:gd name="connsiteY12" fmla="*/ 3684559 h 3801894"/>
              <a:gd name="connsiteX13" fmla="*/ 7118989 w 7397761"/>
              <a:gd name="connsiteY13" fmla="*/ 3680726 h 3801894"/>
              <a:gd name="connsiteX14" fmla="*/ 7031100 w 7397761"/>
              <a:gd name="connsiteY14" fmla="*/ 3630906 h 3801894"/>
              <a:gd name="connsiteX15" fmla="*/ 6948703 w 7397761"/>
              <a:gd name="connsiteY15" fmla="*/ 3567734 h 3801894"/>
              <a:gd name="connsiteX16" fmla="*/ 6966506 w 7397761"/>
              <a:gd name="connsiteY16" fmla="*/ 3577191 h 3801894"/>
              <a:gd name="connsiteX17" fmla="*/ 6966798 w 7397761"/>
              <a:gd name="connsiteY17" fmla="*/ 3577346 h 3801894"/>
              <a:gd name="connsiteX18" fmla="*/ 6968490 w 7397761"/>
              <a:gd name="connsiteY18" fmla="*/ 3579144 h 3801894"/>
              <a:gd name="connsiteX19" fmla="*/ 6969383 w 7397761"/>
              <a:gd name="connsiteY19" fmla="*/ 3580093 h 3801894"/>
              <a:gd name="connsiteX20" fmla="*/ 6948703 w 7397761"/>
              <a:gd name="connsiteY20" fmla="*/ 3567734 h 3801894"/>
              <a:gd name="connsiteX21" fmla="*/ 6910254 w 7397761"/>
              <a:gd name="connsiteY21" fmla="*/ 3554004 h 3801894"/>
              <a:gd name="connsiteX22" fmla="*/ 6913871 w 7397761"/>
              <a:gd name="connsiteY22" fmla="*/ 3563233 h 3801894"/>
              <a:gd name="connsiteX23" fmla="*/ 6910254 w 7397761"/>
              <a:gd name="connsiteY23" fmla="*/ 3554004 h 3801894"/>
              <a:gd name="connsiteX24" fmla="*/ 6871801 w 7397761"/>
              <a:gd name="connsiteY24" fmla="*/ 3537523 h 3801894"/>
              <a:gd name="connsiteX25" fmla="*/ 6898073 w 7397761"/>
              <a:gd name="connsiteY25" fmla="*/ 3547289 h 3801894"/>
              <a:gd name="connsiteX26" fmla="*/ 6883743 w 7397761"/>
              <a:gd name="connsiteY26" fmla="*/ 3542406 h 3801894"/>
              <a:gd name="connsiteX27" fmla="*/ 6871801 w 7397761"/>
              <a:gd name="connsiteY27" fmla="*/ 3537523 h 3801894"/>
              <a:gd name="connsiteX28" fmla="*/ 6844339 w 7397761"/>
              <a:gd name="connsiteY28" fmla="*/ 3532030 h 3801894"/>
              <a:gd name="connsiteX29" fmla="*/ 6898021 w 7397761"/>
              <a:gd name="connsiteY29" fmla="*/ 3552710 h 3801894"/>
              <a:gd name="connsiteX30" fmla="*/ 6851829 w 7397761"/>
              <a:gd name="connsiteY30" fmla="*/ 3535907 h 3801894"/>
              <a:gd name="connsiteX31" fmla="*/ 6873093 w 7397761"/>
              <a:gd name="connsiteY31" fmla="*/ 3525851 h 3801894"/>
              <a:gd name="connsiteX32" fmla="*/ 6892157 w 7397761"/>
              <a:gd name="connsiteY32" fmla="*/ 3532031 h 3801894"/>
              <a:gd name="connsiteX33" fmla="*/ 6908960 w 7397761"/>
              <a:gd name="connsiteY33" fmla="*/ 3547136 h 3801894"/>
              <a:gd name="connsiteX34" fmla="*/ 6883110 w 7397761"/>
              <a:gd name="connsiteY34" fmla="*/ 3536150 h 3801894"/>
              <a:gd name="connsiteX35" fmla="*/ 6873093 w 7397761"/>
              <a:gd name="connsiteY35" fmla="*/ 3525851 h 3801894"/>
              <a:gd name="connsiteX36" fmla="*/ 6755730 w 7397761"/>
              <a:gd name="connsiteY36" fmla="*/ 3485918 h 3801894"/>
              <a:gd name="connsiteX37" fmla="*/ 6782708 w 7397761"/>
              <a:gd name="connsiteY37" fmla="*/ 3494446 h 3801894"/>
              <a:gd name="connsiteX38" fmla="*/ 6762210 w 7397761"/>
              <a:gd name="connsiteY38" fmla="*/ 3495603 h 3801894"/>
              <a:gd name="connsiteX39" fmla="*/ 6755730 w 7397761"/>
              <a:gd name="connsiteY39" fmla="*/ 3485918 h 3801894"/>
              <a:gd name="connsiteX40" fmla="*/ 6688730 w 7397761"/>
              <a:gd name="connsiteY40" fmla="*/ 3456366 h 3801894"/>
              <a:gd name="connsiteX41" fmla="*/ 6729361 w 7397761"/>
              <a:gd name="connsiteY41" fmla="*/ 3487263 h 3801894"/>
              <a:gd name="connsiteX42" fmla="*/ 6733054 w 7397761"/>
              <a:gd name="connsiteY42" fmla="*/ 3489735 h 3801894"/>
              <a:gd name="connsiteX43" fmla="*/ 6726898 w 7397761"/>
              <a:gd name="connsiteY43" fmla="*/ 3493443 h 3801894"/>
              <a:gd name="connsiteX44" fmla="*/ 6728129 w 7397761"/>
              <a:gd name="connsiteY44" fmla="*/ 3489735 h 3801894"/>
              <a:gd name="connsiteX45" fmla="*/ 6708430 w 7397761"/>
              <a:gd name="connsiteY45" fmla="*/ 3481084 h 3801894"/>
              <a:gd name="connsiteX46" fmla="*/ 6688730 w 7397761"/>
              <a:gd name="connsiteY46" fmla="*/ 3456366 h 3801894"/>
              <a:gd name="connsiteX47" fmla="*/ 6742356 w 7397761"/>
              <a:gd name="connsiteY47" fmla="*/ 3455128 h 3801894"/>
              <a:gd name="connsiteX48" fmla="*/ 6766240 w 7397761"/>
              <a:gd name="connsiteY48" fmla="*/ 3470507 h 3801894"/>
              <a:gd name="connsiteX49" fmla="*/ 6748327 w 7397761"/>
              <a:gd name="connsiteY49" fmla="*/ 3465014 h 3801894"/>
              <a:gd name="connsiteX50" fmla="*/ 6742356 w 7397761"/>
              <a:gd name="connsiteY50" fmla="*/ 3455128 h 3801894"/>
              <a:gd name="connsiteX51" fmla="*/ 6690532 w 7397761"/>
              <a:gd name="connsiteY51" fmla="*/ 3449634 h 3801894"/>
              <a:gd name="connsiteX52" fmla="*/ 6722223 w 7397761"/>
              <a:gd name="connsiteY52" fmla="*/ 3461044 h 3801894"/>
              <a:gd name="connsiteX53" fmla="*/ 6719919 w 7397761"/>
              <a:gd name="connsiteY53" fmla="*/ 3461231 h 3801894"/>
              <a:gd name="connsiteX54" fmla="*/ 6743172 w 7397761"/>
              <a:gd name="connsiteY54" fmla="*/ 3468611 h 3801894"/>
              <a:gd name="connsiteX55" fmla="*/ 6738738 w 7397761"/>
              <a:gd name="connsiteY55" fmla="*/ 3469110 h 3801894"/>
              <a:gd name="connsiteX56" fmla="*/ 6719558 w 7397761"/>
              <a:gd name="connsiteY56" fmla="*/ 3461260 h 3801894"/>
              <a:gd name="connsiteX57" fmla="*/ 6716361 w 7397761"/>
              <a:gd name="connsiteY57" fmla="*/ 3461519 h 3801894"/>
              <a:gd name="connsiteX58" fmla="*/ 6717153 w 7397761"/>
              <a:gd name="connsiteY58" fmla="*/ 3464847 h 3801894"/>
              <a:gd name="connsiteX59" fmla="*/ 6679124 w 7397761"/>
              <a:gd name="connsiteY59" fmla="*/ 3444143 h 3801894"/>
              <a:gd name="connsiteX60" fmla="*/ 6689266 w 7397761"/>
              <a:gd name="connsiteY60" fmla="*/ 3448719 h 3801894"/>
              <a:gd name="connsiteX61" fmla="*/ 6674053 w 7397761"/>
              <a:gd name="connsiteY61" fmla="*/ 3445058 h 3801894"/>
              <a:gd name="connsiteX62" fmla="*/ 6674051 w 7397761"/>
              <a:gd name="connsiteY62" fmla="*/ 3433158 h 3801894"/>
              <a:gd name="connsiteX63" fmla="*/ 6677714 w 7397761"/>
              <a:gd name="connsiteY63" fmla="*/ 3433158 h 3801894"/>
              <a:gd name="connsiteX64" fmla="*/ 6674051 w 7397761"/>
              <a:gd name="connsiteY64" fmla="*/ 3433158 h 3801894"/>
              <a:gd name="connsiteX65" fmla="*/ 6657574 w 7397761"/>
              <a:gd name="connsiteY65" fmla="*/ 3416677 h 3801894"/>
              <a:gd name="connsiteX66" fmla="*/ 6672953 w 7397761"/>
              <a:gd name="connsiteY66" fmla="*/ 3431981 h 3801894"/>
              <a:gd name="connsiteX67" fmla="*/ 6664165 w 7397761"/>
              <a:gd name="connsiteY67" fmla="*/ 3427272 h 3801894"/>
              <a:gd name="connsiteX68" fmla="*/ 6630107 w 7397761"/>
              <a:gd name="connsiteY68" fmla="*/ 3400199 h 3801894"/>
              <a:gd name="connsiteX69" fmla="*/ 6661748 w 7397761"/>
              <a:gd name="connsiteY69" fmla="*/ 3404775 h 3801894"/>
              <a:gd name="connsiteX70" fmla="*/ 6643291 w 7397761"/>
              <a:gd name="connsiteY70" fmla="*/ 3402944 h 3801894"/>
              <a:gd name="connsiteX71" fmla="*/ 6597836 w 7397761"/>
              <a:gd name="connsiteY71" fmla="*/ 3390586 h 3801894"/>
              <a:gd name="connsiteX72" fmla="*/ 6601269 w 7397761"/>
              <a:gd name="connsiteY72" fmla="*/ 3393331 h 3801894"/>
              <a:gd name="connsiteX73" fmla="*/ 6598523 w 7397761"/>
              <a:gd name="connsiteY73" fmla="*/ 3391958 h 3801894"/>
              <a:gd name="connsiteX74" fmla="*/ 6597836 w 7397761"/>
              <a:gd name="connsiteY74" fmla="*/ 3390586 h 3801894"/>
              <a:gd name="connsiteX75" fmla="*/ 6580671 w 7397761"/>
              <a:gd name="connsiteY75" fmla="*/ 3389213 h 3801894"/>
              <a:gd name="connsiteX76" fmla="*/ 6597760 w 7397761"/>
              <a:gd name="connsiteY76" fmla="*/ 3394706 h 3801894"/>
              <a:gd name="connsiteX77" fmla="*/ 6601422 w 7397761"/>
              <a:gd name="connsiteY77" fmla="*/ 3398827 h 3801894"/>
              <a:gd name="connsiteX78" fmla="*/ 6580671 w 7397761"/>
              <a:gd name="connsiteY78" fmla="*/ 3389213 h 3801894"/>
              <a:gd name="connsiteX79" fmla="*/ 6547713 w 7397761"/>
              <a:gd name="connsiteY79" fmla="*/ 3389213 h 3801894"/>
              <a:gd name="connsiteX80" fmla="*/ 6590469 w 7397761"/>
              <a:gd name="connsiteY80" fmla="*/ 3410435 h 3801894"/>
              <a:gd name="connsiteX81" fmla="*/ 6566716 w 7397761"/>
              <a:gd name="connsiteY81" fmla="*/ 3401697 h 3801894"/>
              <a:gd name="connsiteX82" fmla="*/ 6566716 w 7397761"/>
              <a:gd name="connsiteY82" fmla="*/ 3405442 h 3801894"/>
              <a:gd name="connsiteX83" fmla="*/ 6555842 w 7397761"/>
              <a:gd name="connsiteY83" fmla="*/ 3372731 h 3801894"/>
              <a:gd name="connsiteX84" fmla="*/ 6584846 w 7397761"/>
              <a:gd name="connsiteY84" fmla="*/ 3387839 h 3801894"/>
              <a:gd name="connsiteX85" fmla="*/ 6557160 w 7397761"/>
              <a:gd name="connsiteY85" fmla="*/ 3375478 h 3801894"/>
              <a:gd name="connsiteX86" fmla="*/ 6555842 w 7397761"/>
              <a:gd name="connsiteY86" fmla="*/ 3372731 h 3801894"/>
              <a:gd name="connsiteX87" fmla="*/ 6525741 w 7397761"/>
              <a:gd name="connsiteY87" fmla="*/ 3345267 h 3801894"/>
              <a:gd name="connsiteX88" fmla="*/ 6574078 w 7397761"/>
              <a:gd name="connsiteY88" fmla="*/ 3363724 h 3801894"/>
              <a:gd name="connsiteX89" fmla="*/ 6572869 w 7397761"/>
              <a:gd name="connsiteY89" fmla="*/ 3374271 h 3801894"/>
              <a:gd name="connsiteX90" fmla="*/ 6525741 w 7397761"/>
              <a:gd name="connsiteY90" fmla="*/ 3345267 h 3801894"/>
              <a:gd name="connsiteX91" fmla="*/ 6448199 w 7397761"/>
              <a:gd name="connsiteY91" fmla="*/ 3328075 h 3801894"/>
              <a:gd name="connsiteX92" fmla="*/ 6477618 w 7397761"/>
              <a:gd name="connsiteY92" fmla="*/ 3332768 h 3801894"/>
              <a:gd name="connsiteX93" fmla="*/ 6497424 w 7397761"/>
              <a:gd name="connsiteY93" fmla="*/ 3350072 h 3801894"/>
              <a:gd name="connsiteX94" fmla="*/ 6451622 w 7397761"/>
              <a:gd name="connsiteY94" fmla="*/ 3334004 h 3801894"/>
              <a:gd name="connsiteX95" fmla="*/ 6448199 w 7397761"/>
              <a:gd name="connsiteY95" fmla="*/ 3328075 h 3801894"/>
              <a:gd name="connsiteX96" fmla="*/ 6403349 w 7397761"/>
              <a:gd name="connsiteY96" fmla="*/ 3327571 h 3801894"/>
              <a:gd name="connsiteX97" fmla="*/ 6420228 w 7397761"/>
              <a:gd name="connsiteY97" fmla="*/ 3335968 h 3801894"/>
              <a:gd name="connsiteX98" fmla="*/ 6420228 w 7397761"/>
              <a:gd name="connsiteY98" fmla="*/ 3338503 h 3801894"/>
              <a:gd name="connsiteX99" fmla="*/ 6408784 w 7397761"/>
              <a:gd name="connsiteY99" fmla="*/ 3333433 h 3801894"/>
              <a:gd name="connsiteX100" fmla="*/ 6403349 w 7397761"/>
              <a:gd name="connsiteY100" fmla="*/ 3327571 h 3801894"/>
              <a:gd name="connsiteX101" fmla="*/ 6426865 w 7397761"/>
              <a:gd name="connsiteY101" fmla="*/ 3306812 h 3801894"/>
              <a:gd name="connsiteX102" fmla="*/ 6474024 w 7397761"/>
              <a:gd name="connsiteY102" fmla="*/ 3328215 h 3801894"/>
              <a:gd name="connsiteX103" fmla="*/ 6459824 w 7397761"/>
              <a:gd name="connsiteY103" fmla="*/ 3317801 h 3801894"/>
              <a:gd name="connsiteX104" fmla="*/ 6469094 w 7397761"/>
              <a:gd name="connsiteY104" fmla="*/ 3323810 h 3801894"/>
              <a:gd name="connsiteX105" fmla="*/ 6475301 w 7397761"/>
              <a:gd name="connsiteY105" fmla="*/ 3328795 h 3801894"/>
              <a:gd name="connsiteX106" fmla="*/ 6481331 w 7397761"/>
              <a:gd name="connsiteY106" fmla="*/ 3331532 h 3801894"/>
              <a:gd name="connsiteX107" fmla="*/ 6480162 w 7397761"/>
              <a:gd name="connsiteY107" fmla="*/ 3332700 h 3801894"/>
              <a:gd name="connsiteX108" fmla="*/ 6480247 w 7397761"/>
              <a:gd name="connsiteY108" fmla="*/ 3332768 h 3801894"/>
              <a:gd name="connsiteX109" fmla="*/ 6481331 w 7397761"/>
              <a:gd name="connsiteY109" fmla="*/ 3332768 h 3801894"/>
              <a:gd name="connsiteX110" fmla="*/ 6481331 w 7397761"/>
              <a:gd name="connsiteY110" fmla="*/ 3331532 h 3801894"/>
              <a:gd name="connsiteX111" fmla="*/ 6480094 w 7397761"/>
              <a:gd name="connsiteY111" fmla="*/ 3330296 h 3801894"/>
              <a:gd name="connsiteX112" fmla="*/ 6505277 w 7397761"/>
              <a:gd name="connsiteY112" fmla="*/ 3345862 h 3801894"/>
              <a:gd name="connsiteX113" fmla="*/ 6546190 w 7397761"/>
              <a:gd name="connsiteY113" fmla="*/ 3361984 h 3801894"/>
              <a:gd name="connsiteX114" fmla="*/ 6552618 w 7397761"/>
              <a:gd name="connsiteY114" fmla="*/ 3370343 h 3801894"/>
              <a:gd name="connsiteX115" fmla="*/ 6503767 w 7397761"/>
              <a:gd name="connsiteY115" fmla="*/ 3345267 h 3801894"/>
              <a:gd name="connsiteX116" fmla="*/ 6503909 w 7397761"/>
              <a:gd name="connsiteY116" fmla="*/ 3345323 h 3801894"/>
              <a:gd name="connsiteX117" fmla="*/ 6477618 w 7397761"/>
              <a:gd name="connsiteY117" fmla="*/ 3332768 h 3801894"/>
              <a:gd name="connsiteX118" fmla="*/ 6480094 w 7397761"/>
              <a:gd name="connsiteY118" fmla="*/ 3332768 h 3801894"/>
              <a:gd name="connsiteX119" fmla="*/ 6480231 w 7397761"/>
              <a:gd name="connsiteY119" fmla="*/ 3332768 h 3801894"/>
              <a:gd name="connsiteX120" fmla="*/ 6480152 w 7397761"/>
              <a:gd name="connsiteY120" fmla="*/ 3332710 h 3801894"/>
              <a:gd name="connsiteX121" fmla="*/ 6480094 w 7397761"/>
              <a:gd name="connsiteY121" fmla="*/ 3332768 h 3801894"/>
              <a:gd name="connsiteX122" fmla="*/ 6477618 w 7397761"/>
              <a:gd name="connsiteY122" fmla="*/ 3332768 h 3801894"/>
              <a:gd name="connsiteX123" fmla="*/ 6426865 w 7397761"/>
              <a:gd name="connsiteY123" fmla="*/ 3306812 h 3801894"/>
              <a:gd name="connsiteX124" fmla="*/ 6366442 w 7397761"/>
              <a:gd name="connsiteY124" fmla="*/ 3275034 h 3801894"/>
              <a:gd name="connsiteX125" fmla="*/ 6391821 w 7397761"/>
              <a:gd name="connsiteY125" fmla="*/ 3280920 h 3801894"/>
              <a:gd name="connsiteX126" fmla="*/ 6425659 w 7397761"/>
              <a:gd name="connsiteY126" fmla="*/ 3305639 h 3801894"/>
              <a:gd name="connsiteX127" fmla="*/ 6414782 w 7397761"/>
              <a:gd name="connsiteY127" fmla="*/ 3300930 h 3801894"/>
              <a:gd name="connsiteX128" fmla="*/ 6419616 w 7397761"/>
              <a:gd name="connsiteY128" fmla="*/ 3302108 h 3801894"/>
              <a:gd name="connsiteX129" fmla="*/ 6283780 w 7397761"/>
              <a:gd name="connsiteY129" fmla="*/ 3261228 h 3801894"/>
              <a:gd name="connsiteX130" fmla="*/ 6321888 w 7397761"/>
              <a:gd name="connsiteY130" fmla="*/ 3267751 h 3801894"/>
              <a:gd name="connsiteX131" fmla="*/ 6365833 w 7397761"/>
              <a:gd name="connsiteY131" fmla="*/ 3294606 h 3801894"/>
              <a:gd name="connsiteX132" fmla="*/ 6334095 w 7397761"/>
              <a:gd name="connsiteY132" fmla="*/ 3266530 h 3801894"/>
              <a:gd name="connsiteX133" fmla="*/ 6358967 w 7397761"/>
              <a:gd name="connsiteY133" fmla="*/ 3274312 h 3801894"/>
              <a:gd name="connsiteX134" fmla="*/ 6361161 w 7397761"/>
              <a:gd name="connsiteY134" fmla="*/ 3274134 h 3801894"/>
              <a:gd name="connsiteX135" fmla="*/ 6360952 w 7397761"/>
              <a:gd name="connsiteY135" fmla="*/ 3273855 h 3801894"/>
              <a:gd name="connsiteX136" fmla="*/ 6361257 w 7397761"/>
              <a:gd name="connsiteY136" fmla="*/ 3274126 h 3801894"/>
              <a:gd name="connsiteX137" fmla="*/ 6364613 w 7397761"/>
              <a:gd name="connsiteY137" fmla="*/ 3273854 h 3801894"/>
              <a:gd name="connsiteX138" fmla="*/ 6364613 w 7397761"/>
              <a:gd name="connsiteY138" fmla="*/ 3306813 h 3801894"/>
              <a:gd name="connsiteX139" fmla="*/ 6303578 w 7397761"/>
              <a:gd name="connsiteY139" fmla="*/ 3279958 h 3801894"/>
              <a:gd name="connsiteX140" fmla="*/ 6308461 w 7397761"/>
              <a:gd name="connsiteY140" fmla="*/ 3276296 h 3801894"/>
              <a:gd name="connsiteX141" fmla="*/ 6276723 w 7397761"/>
              <a:gd name="connsiteY141" fmla="*/ 3264089 h 3801894"/>
              <a:gd name="connsiteX142" fmla="*/ 6283780 w 7397761"/>
              <a:gd name="connsiteY142" fmla="*/ 3261228 h 3801894"/>
              <a:gd name="connsiteX143" fmla="*/ 6338978 w 7397761"/>
              <a:gd name="connsiteY143" fmla="*/ 3257380 h 3801894"/>
              <a:gd name="connsiteX144" fmla="*/ 6365298 w 7397761"/>
              <a:gd name="connsiteY144" fmla="*/ 3264247 h 3801894"/>
              <a:gd name="connsiteX145" fmla="*/ 6357287 w 7397761"/>
              <a:gd name="connsiteY145" fmla="*/ 3266994 h 3801894"/>
              <a:gd name="connsiteX146" fmla="*/ 6251087 w 7397761"/>
              <a:gd name="connsiteY146" fmla="*/ 3235406 h 3801894"/>
              <a:gd name="connsiteX147" fmla="*/ 6268176 w 7397761"/>
              <a:gd name="connsiteY147" fmla="*/ 3244823 h 3801894"/>
              <a:gd name="connsiteX148" fmla="*/ 6251087 w 7397761"/>
              <a:gd name="connsiteY148" fmla="*/ 3235406 h 3801894"/>
              <a:gd name="connsiteX149" fmla="*/ 6244971 w 7397761"/>
              <a:gd name="connsiteY149" fmla="*/ 3232363 h 3801894"/>
              <a:gd name="connsiteX150" fmla="*/ 6249047 w 7397761"/>
              <a:gd name="connsiteY150" fmla="*/ 3234185 h 3801894"/>
              <a:gd name="connsiteX151" fmla="*/ 6245280 w 7397761"/>
              <a:gd name="connsiteY151" fmla="*/ 3232965 h 3801894"/>
              <a:gd name="connsiteX152" fmla="*/ 6289538 w 7397761"/>
              <a:gd name="connsiteY152" fmla="*/ 3229912 h 3801894"/>
              <a:gd name="connsiteX153" fmla="*/ 6304842 w 7397761"/>
              <a:gd name="connsiteY153" fmla="*/ 3234621 h 3801894"/>
              <a:gd name="connsiteX154" fmla="*/ 6300133 w 7397761"/>
              <a:gd name="connsiteY154" fmla="*/ 3239329 h 3801894"/>
              <a:gd name="connsiteX155" fmla="*/ 6207143 w 7397761"/>
              <a:gd name="connsiteY155" fmla="*/ 3224421 h 3801894"/>
              <a:gd name="connsiteX156" fmla="*/ 6218912 w 7397761"/>
              <a:gd name="connsiteY156" fmla="*/ 3225642 h 3801894"/>
              <a:gd name="connsiteX157" fmla="*/ 6222443 w 7397761"/>
              <a:gd name="connsiteY157" fmla="*/ 3234187 h 3801894"/>
              <a:gd name="connsiteX158" fmla="*/ 6212636 w 7397761"/>
              <a:gd name="connsiteY158" fmla="*/ 3213434 h 3801894"/>
              <a:gd name="connsiteX159" fmla="*/ 6240729 w 7397761"/>
              <a:gd name="connsiteY159" fmla="*/ 3224115 h 3801894"/>
              <a:gd name="connsiteX160" fmla="*/ 6244971 w 7397761"/>
              <a:gd name="connsiteY160" fmla="*/ 3232363 h 3801894"/>
              <a:gd name="connsiteX161" fmla="*/ 6223779 w 7397761"/>
              <a:gd name="connsiteY161" fmla="*/ 3222894 h 3801894"/>
              <a:gd name="connsiteX162" fmla="*/ 6212636 w 7397761"/>
              <a:gd name="connsiteY162" fmla="*/ 3213434 h 3801894"/>
              <a:gd name="connsiteX163" fmla="*/ 6152215 w 7397761"/>
              <a:gd name="connsiteY163" fmla="*/ 3196953 h 3801894"/>
              <a:gd name="connsiteX164" fmla="*/ 6178535 w 7397761"/>
              <a:gd name="connsiteY164" fmla="*/ 3212335 h 3801894"/>
              <a:gd name="connsiteX165" fmla="*/ 6170524 w 7397761"/>
              <a:gd name="connsiteY165" fmla="*/ 3207940 h 3801894"/>
              <a:gd name="connsiteX166" fmla="*/ 6153623 w 7397761"/>
              <a:gd name="connsiteY166" fmla="*/ 3187015 h 3801894"/>
              <a:gd name="connsiteX167" fmla="*/ 6155792 w 7397761"/>
              <a:gd name="connsiteY167" fmla="*/ 3188473 h 3801894"/>
              <a:gd name="connsiteX168" fmla="*/ 6155928 w 7397761"/>
              <a:gd name="connsiteY168" fmla="*/ 3188778 h 3801894"/>
              <a:gd name="connsiteX169" fmla="*/ 6168690 w 7397761"/>
              <a:gd name="connsiteY169" fmla="*/ 3169489 h 3801894"/>
              <a:gd name="connsiteX170" fmla="*/ 6194962 w 7397761"/>
              <a:gd name="connsiteY170" fmla="*/ 3181847 h 3801894"/>
              <a:gd name="connsiteX171" fmla="*/ 6191379 w 7397761"/>
              <a:gd name="connsiteY171" fmla="*/ 3184593 h 3801894"/>
              <a:gd name="connsiteX172" fmla="*/ 6168690 w 7397761"/>
              <a:gd name="connsiteY172" fmla="*/ 3169489 h 3801894"/>
              <a:gd name="connsiteX173" fmla="*/ 6121038 w 7397761"/>
              <a:gd name="connsiteY173" fmla="*/ 3167588 h 3801894"/>
              <a:gd name="connsiteX174" fmla="*/ 6142689 w 7397761"/>
              <a:gd name="connsiteY174" fmla="*/ 3178650 h 3801894"/>
              <a:gd name="connsiteX175" fmla="*/ 6153623 w 7397761"/>
              <a:gd name="connsiteY175" fmla="*/ 3187015 h 3801894"/>
              <a:gd name="connsiteX176" fmla="*/ 6137120 w 7397761"/>
              <a:gd name="connsiteY176" fmla="*/ 3175924 h 3801894"/>
              <a:gd name="connsiteX177" fmla="*/ 6121038 w 7397761"/>
              <a:gd name="connsiteY177" fmla="*/ 3167588 h 3801894"/>
              <a:gd name="connsiteX178" fmla="*/ 6075311 w 7397761"/>
              <a:gd name="connsiteY178" fmla="*/ 3154229 h 3801894"/>
              <a:gd name="connsiteX179" fmla="*/ 6112520 w 7397761"/>
              <a:gd name="connsiteY179" fmla="*/ 3173759 h 3801894"/>
              <a:gd name="connsiteX180" fmla="*/ 6103838 w 7397761"/>
              <a:gd name="connsiteY180" fmla="*/ 3171318 h 3801894"/>
              <a:gd name="connsiteX181" fmla="*/ 6088640 w 7397761"/>
              <a:gd name="connsiteY181" fmla="*/ 3128947 h 3801894"/>
              <a:gd name="connsiteX182" fmla="*/ 6091132 w 7397761"/>
              <a:gd name="connsiteY182" fmla="*/ 3131440 h 3801894"/>
              <a:gd name="connsiteX183" fmla="*/ 6089886 w 7397761"/>
              <a:gd name="connsiteY183" fmla="*/ 3131440 h 3801894"/>
              <a:gd name="connsiteX184" fmla="*/ 6088640 w 7397761"/>
              <a:gd name="connsiteY184" fmla="*/ 3128947 h 3801894"/>
              <a:gd name="connsiteX185" fmla="*/ 6053339 w 7397761"/>
              <a:gd name="connsiteY185" fmla="*/ 3109064 h 3801894"/>
              <a:gd name="connsiteX186" fmla="*/ 6071434 w 7397761"/>
              <a:gd name="connsiteY186" fmla="*/ 3116389 h 3801894"/>
              <a:gd name="connsiteX187" fmla="*/ 6074019 w 7397761"/>
              <a:gd name="connsiteY187" fmla="*/ 3118830 h 3801894"/>
              <a:gd name="connsiteX188" fmla="*/ 6053339 w 7397761"/>
              <a:gd name="connsiteY188" fmla="*/ 3109064 h 3801894"/>
              <a:gd name="connsiteX189" fmla="*/ 6014274 w 7397761"/>
              <a:gd name="connsiteY189" fmla="*/ 3094047 h 3801894"/>
              <a:gd name="connsiteX190" fmla="*/ 6043703 w 7397761"/>
              <a:gd name="connsiteY190" fmla="*/ 3104290 h 3801894"/>
              <a:gd name="connsiteX191" fmla="*/ 6031096 w 7397761"/>
              <a:gd name="connsiteY191" fmla="*/ 3103096 h 3801894"/>
              <a:gd name="connsiteX192" fmla="*/ 6014274 w 7397761"/>
              <a:gd name="connsiteY192" fmla="*/ 3094047 h 3801894"/>
              <a:gd name="connsiteX193" fmla="*/ 5955309 w 7397761"/>
              <a:gd name="connsiteY193" fmla="*/ 3065376 h 3801894"/>
              <a:gd name="connsiteX194" fmla="*/ 5975246 w 7397761"/>
              <a:gd name="connsiteY194" fmla="*/ 3077841 h 3801894"/>
              <a:gd name="connsiteX195" fmla="*/ 5978985 w 7397761"/>
              <a:gd name="connsiteY195" fmla="*/ 3075348 h 3801894"/>
              <a:gd name="connsiteX196" fmla="*/ 5955309 w 7397761"/>
              <a:gd name="connsiteY196" fmla="*/ 3065376 h 3801894"/>
              <a:gd name="connsiteX197" fmla="*/ 5923222 w 7397761"/>
              <a:gd name="connsiteY197" fmla="*/ 3045589 h 3801894"/>
              <a:gd name="connsiteX198" fmla="*/ 5935371 w 7397761"/>
              <a:gd name="connsiteY198" fmla="*/ 3054158 h 3801894"/>
              <a:gd name="connsiteX199" fmla="*/ 5935371 w 7397761"/>
              <a:gd name="connsiteY199" fmla="*/ 3052912 h 3801894"/>
              <a:gd name="connsiteX200" fmla="*/ 5923222 w 7397761"/>
              <a:gd name="connsiteY200" fmla="*/ 3045589 h 3801894"/>
              <a:gd name="connsiteX201" fmla="*/ 5838009 w 7397761"/>
              <a:gd name="connsiteY201" fmla="*/ 3043149 h 3801894"/>
              <a:gd name="connsiteX202" fmla="*/ 5848994 w 7397761"/>
              <a:gd name="connsiteY202" fmla="*/ 3053037 h 3801894"/>
              <a:gd name="connsiteX203" fmla="*/ 5833615 w 7397761"/>
              <a:gd name="connsiteY203" fmla="*/ 3048642 h 3801894"/>
              <a:gd name="connsiteX204" fmla="*/ 5732523 w 7397761"/>
              <a:gd name="connsiteY204" fmla="*/ 3005768 h 3801894"/>
              <a:gd name="connsiteX205" fmla="*/ 5758775 w 7397761"/>
              <a:gd name="connsiteY205" fmla="*/ 3013598 h 3801894"/>
              <a:gd name="connsiteX206" fmla="*/ 5749763 w 7397761"/>
              <a:gd name="connsiteY206" fmla="*/ 3014924 h 3801894"/>
              <a:gd name="connsiteX207" fmla="*/ 5732523 w 7397761"/>
              <a:gd name="connsiteY207" fmla="*/ 3005768 h 3801894"/>
              <a:gd name="connsiteX208" fmla="*/ 5727633 w 7397761"/>
              <a:gd name="connsiteY208" fmla="*/ 2977232 h 3801894"/>
              <a:gd name="connsiteX209" fmla="*/ 5762530 w 7397761"/>
              <a:gd name="connsiteY209" fmla="*/ 2992742 h 3801894"/>
              <a:gd name="connsiteX210" fmla="*/ 5745728 w 7397761"/>
              <a:gd name="connsiteY210" fmla="*/ 2988864 h 3801894"/>
              <a:gd name="connsiteX211" fmla="*/ 5727633 w 7397761"/>
              <a:gd name="connsiteY211" fmla="*/ 2977232 h 3801894"/>
              <a:gd name="connsiteX212" fmla="*/ 5630371 w 7397761"/>
              <a:gd name="connsiteY212" fmla="*/ 2889343 h 3801894"/>
              <a:gd name="connsiteX213" fmla="*/ 5678543 w 7397761"/>
              <a:gd name="connsiteY213" fmla="*/ 2915501 h 3801894"/>
              <a:gd name="connsiteX214" fmla="*/ 5637977 w 7397761"/>
              <a:gd name="connsiteY214" fmla="*/ 2895883 h 3801894"/>
              <a:gd name="connsiteX215" fmla="*/ 5630371 w 7397761"/>
              <a:gd name="connsiteY215" fmla="*/ 2889343 h 3801894"/>
              <a:gd name="connsiteX216" fmla="*/ 5301968 w 7397761"/>
              <a:gd name="connsiteY216" fmla="*/ 2784978 h 3801894"/>
              <a:gd name="connsiteX217" fmla="*/ 5316095 w 7397761"/>
              <a:gd name="connsiteY217" fmla="*/ 2794866 h 3801894"/>
              <a:gd name="connsiteX218" fmla="*/ 5301968 w 7397761"/>
              <a:gd name="connsiteY218" fmla="*/ 2784978 h 3801894"/>
              <a:gd name="connsiteX219" fmla="*/ 5288807 w 7397761"/>
              <a:gd name="connsiteY219" fmla="*/ 2741033 h 3801894"/>
              <a:gd name="connsiteX220" fmla="*/ 5284812 w 7397761"/>
              <a:gd name="connsiteY220" fmla="*/ 2750921 h 3801894"/>
              <a:gd name="connsiteX221" fmla="*/ 5278819 w 7397761"/>
              <a:gd name="connsiteY221" fmla="*/ 2747625 h 3801894"/>
              <a:gd name="connsiteX222" fmla="*/ 4838242 w 7397761"/>
              <a:gd name="connsiteY222" fmla="*/ 2550078 h 3801894"/>
              <a:gd name="connsiteX223" fmla="*/ 4865869 w 7397761"/>
              <a:gd name="connsiteY223" fmla="*/ 2560519 h 3801894"/>
              <a:gd name="connsiteX224" fmla="*/ 4882671 w 7397761"/>
              <a:gd name="connsiteY224" fmla="*/ 2576429 h 3801894"/>
              <a:gd name="connsiteX225" fmla="*/ 4834849 w 7397761"/>
              <a:gd name="connsiteY225" fmla="*/ 2556541 h 3801894"/>
              <a:gd name="connsiteX226" fmla="*/ 4838242 w 7397761"/>
              <a:gd name="connsiteY226" fmla="*/ 2550078 h 3801894"/>
              <a:gd name="connsiteX227" fmla="*/ 4865283 w 7397761"/>
              <a:gd name="connsiteY227" fmla="*/ 2488523 h 3801894"/>
              <a:gd name="connsiteX228" fmla="*/ 4898474 w 7397761"/>
              <a:gd name="connsiteY228" fmla="*/ 2514549 h 3801894"/>
              <a:gd name="connsiteX229" fmla="*/ 4865325 w 7397761"/>
              <a:gd name="connsiteY229" fmla="*/ 2496802 h 3801894"/>
              <a:gd name="connsiteX230" fmla="*/ 4861347 w 7397761"/>
              <a:gd name="connsiteY230" fmla="*/ 2489196 h 3801894"/>
              <a:gd name="connsiteX231" fmla="*/ 4865283 w 7397761"/>
              <a:gd name="connsiteY231" fmla="*/ 2488523 h 3801894"/>
              <a:gd name="connsiteX232" fmla="*/ 4544629 w 7397761"/>
              <a:gd name="connsiteY232" fmla="*/ 2378491 h 3801894"/>
              <a:gd name="connsiteX233" fmla="*/ 4552435 w 7397761"/>
              <a:gd name="connsiteY233" fmla="*/ 2399307 h 3801894"/>
              <a:gd name="connsiteX234" fmla="*/ 4504300 w 7397761"/>
              <a:gd name="connsiteY234" fmla="*/ 2381960 h 3801894"/>
              <a:gd name="connsiteX235" fmla="*/ 4273097 w 7397761"/>
              <a:gd name="connsiteY235" fmla="*/ 2247684 h 3801894"/>
              <a:gd name="connsiteX236" fmla="*/ 4285168 w 7397761"/>
              <a:gd name="connsiteY236" fmla="*/ 2252795 h 3801894"/>
              <a:gd name="connsiteX237" fmla="*/ 4289296 w 7397761"/>
              <a:gd name="connsiteY237" fmla="*/ 2255163 h 3801894"/>
              <a:gd name="connsiteX238" fmla="*/ 4273097 w 7397761"/>
              <a:gd name="connsiteY238" fmla="*/ 2247684 h 3801894"/>
              <a:gd name="connsiteX239" fmla="*/ 3895357 w 7397761"/>
              <a:gd name="connsiteY239" fmla="*/ 2054399 h 3801894"/>
              <a:gd name="connsiteX240" fmla="*/ 3898496 w 7397761"/>
              <a:gd name="connsiteY240" fmla="*/ 2058794 h 3801894"/>
              <a:gd name="connsiteX241" fmla="*/ 3895357 w 7397761"/>
              <a:gd name="connsiteY241" fmla="*/ 2054399 h 3801894"/>
              <a:gd name="connsiteX242" fmla="*/ 3317801 w 7397761"/>
              <a:gd name="connsiteY242" fmla="*/ 1779747 h 3801894"/>
              <a:gd name="connsiteX243" fmla="*/ 3338480 w 7397761"/>
              <a:gd name="connsiteY243" fmla="*/ 1793481 h 3801894"/>
              <a:gd name="connsiteX244" fmla="*/ 3335895 w 7397761"/>
              <a:gd name="connsiteY244" fmla="*/ 1794854 h 3801894"/>
              <a:gd name="connsiteX245" fmla="*/ 3241341 w 7397761"/>
              <a:gd name="connsiteY245" fmla="*/ 1729148 h 3801894"/>
              <a:gd name="connsiteX246" fmla="*/ 3274985 w 7397761"/>
              <a:gd name="connsiteY246" fmla="*/ 1744106 h 3801894"/>
              <a:gd name="connsiteX247" fmla="*/ 3241341 w 7397761"/>
              <a:gd name="connsiteY247" fmla="*/ 1729148 h 3801894"/>
              <a:gd name="connsiteX248" fmla="*/ 3004696 w 7397761"/>
              <a:gd name="connsiteY248" fmla="*/ 1609466 h 3801894"/>
              <a:gd name="connsiteX249" fmla="*/ 3014113 w 7397761"/>
              <a:gd name="connsiteY249" fmla="*/ 1619454 h 3801894"/>
              <a:gd name="connsiteX250" fmla="*/ 3007835 w 7397761"/>
              <a:gd name="connsiteY250" fmla="*/ 1616457 h 3801894"/>
              <a:gd name="connsiteX251" fmla="*/ 2727294 w 7397761"/>
              <a:gd name="connsiteY251" fmla="*/ 1478257 h 3801894"/>
              <a:gd name="connsiteX252" fmla="*/ 2761718 w 7397761"/>
              <a:gd name="connsiteY252" fmla="*/ 1498409 h 3801894"/>
              <a:gd name="connsiteX253" fmla="*/ 2724551 w 7397761"/>
              <a:gd name="connsiteY253" fmla="*/ 1480496 h 3801894"/>
              <a:gd name="connsiteX254" fmla="*/ 2727294 w 7397761"/>
              <a:gd name="connsiteY254" fmla="*/ 1478257 h 3801894"/>
              <a:gd name="connsiteX255" fmla="*/ 2526803 w 7397761"/>
              <a:gd name="connsiteY255" fmla="*/ 1367772 h 3801894"/>
              <a:gd name="connsiteX256" fmla="*/ 2528176 w 7397761"/>
              <a:gd name="connsiteY256" fmla="*/ 1367772 h 3801894"/>
              <a:gd name="connsiteX257" fmla="*/ 2530921 w 7397761"/>
              <a:gd name="connsiteY257" fmla="*/ 1370517 h 3801894"/>
              <a:gd name="connsiteX258" fmla="*/ 2510322 w 7397761"/>
              <a:gd name="connsiteY258" fmla="*/ 1367772 h 3801894"/>
              <a:gd name="connsiteX259" fmla="*/ 2529548 w 7397761"/>
              <a:gd name="connsiteY259" fmla="*/ 1369769 h 3801894"/>
              <a:gd name="connsiteX260" fmla="*/ 2510322 w 7397761"/>
              <a:gd name="connsiteY260" fmla="*/ 1367772 h 3801894"/>
              <a:gd name="connsiteX261" fmla="*/ 1821865 w 7397761"/>
              <a:gd name="connsiteY261" fmla="*/ 999934 h 3801894"/>
              <a:gd name="connsiteX262" fmla="*/ 1851959 w 7397761"/>
              <a:gd name="connsiteY262" fmla="*/ 1017407 h 3801894"/>
              <a:gd name="connsiteX263" fmla="*/ 1822462 w 7397761"/>
              <a:gd name="connsiteY263" fmla="*/ 1000774 h 3801894"/>
              <a:gd name="connsiteX264" fmla="*/ 1664289 w 7397761"/>
              <a:gd name="connsiteY264" fmla="*/ 902461 h 3801894"/>
              <a:gd name="connsiteX265" fmla="*/ 1671576 w 7397761"/>
              <a:gd name="connsiteY265" fmla="*/ 903606 h 3801894"/>
              <a:gd name="connsiteX266" fmla="*/ 1674111 w 7397761"/>
              <a:gd name="connsiteY266" fmla="*/ 905437 h 3801894"/>
              <a:gd name="connsiteX267" fmla="*/ 1664289 w 7397761"/>
              <a:gd name="connsiteY267" fmla="*/ 902461 h 3801894"/>
              <a:gd name="connsiteX268" fmla="*/ 1556793 w 7397761"/>
              <a:gd name="connsiteY268" fmla="*/ 800519 h 3801894"/>
              <a:gd name="connsiteX269" fmla="*/ 1570344 w 7397761"/>
              <a:gd name="connsiteY269" fmla="*/ 806751 h 3801894"/>
              <a:gd name="connsiteX270" fmla="*/ 1562867 w 7397761"/>
              <a:gd name="connsiteY270" fmla="*/ 801765 h 3801894"/>
              <a:gd name="connsiteX271" fmla="*/ 1556793 w 7397761"/>
              <a:gd name="connsiteY271" fmla="*/ 800519 h 3801894"/>
              <a:gd name="connsiteX272" fmla="*/ 27694 w 7397761"/>
              <a:gd name="connsiteY272" fmla="*/ 18975 h 3801894"/>
              <a:gd name="connsiteX273" fmla="*/ 112427 w 7397761"/>
              <a:gd name="connsiteY273" fmla="*/ 53876 h 3801894"/>
              <a:gd name="connsiteX274" fmla="*/ 177224 w 7397761"/>
              <a:gd name="connsiteY274" fmla="*/ 96257 h 3801894"/>
              <a:gd name="connsiteX275" fmla="*/ 178470 w 7397761"/>
              <a:gd name="connsiteY275" fmla="*/ 87531 h 3801894"/>
              <a:gd name="connsiteX276" fmla="*/ 190930 w 7397761"/>
              <a:gd name="connsiteY276" fmla="*/ 88778 h 3801894"/>
              <a:gd name="connsiteX277" fmla="*/ 675657 w 7397761"/>
              <a:gd name="connsiteY277" fmla="*/ 351785 h 3801894"/>
              <a:gd name="connsiteX278" fmla="*/ 678150 w 7397761"/>
              <a:gd name="connsiteY278" fmla="*/ 348046 h 3801894"/>
              <a:gd name="connsiteX279" fmla="*/ 725500 w 7397761"/>
              <a:gd name="connsiteY279" fmla="*/ 365497 h 3801894"/>
              <a:gd name="connsiteX280" fmla="*/ 764128 w 7397761"/>
              <a:gd name="connsiteY280" fmla="*/ 397905 h 3801894"/>
              <a:gd name="connsiteX281" fmla="*/ 772851 w 7397761"/>
              <a:gd name="connsiteY281" fmla="*/ 391673 h 3801894"/>
              <a:gd name="connsiteX282" fmla="*/ 999638 w 7397761"/>
              <a:gd name="connsiteY282" fmla="*/ 512582 h 3801894"/>
              <a:gd name="connsiteX283" fmla="*/ 1018330 w 7397761"/>
              <a:gd name="connsiteY283" fmla="*/ 532525 h 3801894"/>
              <a:gd name="connsiteX284" fmla="*/ 1081880 w 7397761"/>
              <a:gd name="connsiteY284" fmla="*/ 549976 h 3801894"/>
              <a:gd name="connsiteX285" fmla="*/ 1160383 w 7397761"/>
              <a:gd name="connsiteY285" fmla="*/ 613547 h 3801894"/>
              <a:gd name="connsiteX286" fmla="*/ 1181566 w 7397761"/>
              <a:gd name="connsiteY286" fmla="*/ 614793 h 3801894"/>
              <a:gd name="connsiteX287" fmla="*/ 1284991 w 7397761"/>
              <a:gd name="connsiteY287" fmla="*/ 662159 h 3801894"/>
              <a:gd name="connsiteX288" fmla="*/ 1493087 w 7397761"/>
              <a:gd name="connsiteY288" fmla="*/ 778082 h 3801894"/>
              <a:gd name="connsiteX289" fmla="*/ 1520501 w 7397761"/>
              <a:gd name="connsiteY289" fmla="*/ 784315 h 3801894"/>
              <a:gd name="connsiteX290" fmla="*/ 1504302 w 7397761"/>
              <a:gd name="connsiteY290" fmla="*/ 766864 h 3801894"/>
              <a:gd name="connsiteX291" fmla="*/ 1555391 w 7397761"/>
              <a:gd name="connsiteY291" fmla="*/ 794286 h 3801894"/>
              <a:gd name="connsiteX292" fmla="*/ 1567852 w 7397761"/>
              <a:gd name="connsiteY292" fmla="*/ 801765 h 3801894"/>
              <a:gd name="connsiteX293" fmla="*/ 1585297 w 7397761"/>
              <a:gd name="connsiteY293" fmla="*/ 817970 h 3801894"/>
              <a:gd name="connsiteX294" fmla="*/ 1643863 w 7397761"/>
              <a:gd name="connsiteY294" fmla="*/ 839160 h 3801894"/>
              <a:gd name="connsiteX295" fmla="*/ 1638878 w 7397761"/>
              <a:gd name="connsiteY295" fmla="*/ 835420 h 3801894"/>
              <a:gd name="connsiteX296" fmla="*/ 1662554 w 7397761"/>
              <a:gd name="connsiteY296" fmla="*/ 846639 h 3801894"/>
              <a:gd name="connsiteX297" fmla="*/ 1652585 w 7397761"/>
              <a:gd name="connsiteY297" fmla="*/ 854118 h 3801894"/>
              <a:gd name="connsiteX298" fmla="*/ 1706167 w 7397761"/>
              <a:gd name="connsiteY298" fmla="*/ 874061 h 3801894"/>
              <a:gd name="connsiteX299" fmla="*/ 1687476 w 7397761"/>
              <a:gd name="connsiteY299" fmla="*/ 871568 h 3801894"/>
              <a:gd name="connsiteX300" fmla="*/ 1727350 w 7397761"/>
              <a:gd name="connsiteY300" fmla="*/ 894005 h 3801894"/>
              <a:gd name="connsiteX301" fmla="*/ 1718628 w 7397761"/>
              <a:gd name="connsiteY301" fmla="*/ 879047 h 3801894"/>
              <a:gd name="connsiteX302" fmla="*/ 2076253 w 7397761"/>
              <a:gd name="connsiteY302" fmla="*/ 1069759 h 3801894"/>
              <a:gd name="connsiteX303" fmla="*/ 2147280 w 7397761"/>
              <a:gd name="connsiteY303" fmla="*/ 1120865 h 3801894"/>
              <a:gd name="connsiteX304" fmla="*/ 2142296 w 7397761"/>
              <a:gd name="connsiteY304" fmla="*/ 1118372 h 3801894"/>
              <a:gd name="connsiteX305" fmla="*/ 2172202 w 7397761"/>
              <a:gd name="connsiteY305" fmla="*/ 1142055 h 3801894"/>
              <a:gd name="connsiteX306" fmla="*/ 2162233 w 7397761"/>
              <a:gd name="connsiteY306" fmla="*/ 1120865 h 3801894"/>
              <a:gd name="connsiteX307" fmla="*/ 2213323 w 7397761"/>
              <a:gd name="connsiteY307" fmla="*/ 1140808 h 3801894"/>
              <a:gd name="connsiteX308" fmla="*/ 2420172 w 7397761"/>
              <a:gd name="connsiteY308" fmla="*/ 1241773 h 3801894"/>
              <a:gd name="connsiteX309" fmla="*/ 2410204 w 7397761"/>
              <a:gd name="connsiteY309" fmla="*/ 1240527 h 3801894"/>
              <a:gd name="connsiteX310" fmla="*/ 2570948 w 7397761"/>
              <a:gd name="connsiteY310" fmla="*/ 1326534 h 3801894"/>
              <a:gd name="connsiteX311" fmla="*/ 2574687 w 7397761"/>
              <a:gd name="connsiteY311" fmla="*/ 1335260 h 3801894"/>
              <a:gd name="connsiteX312" fmla="*/ 2706771 w 7397761"/>
              <a:gd name="connsiteY312" fmla="*/ 1396337 h 3801894"/>
              <a:gd name="connsiteX313" fmla="*/ 2706771 w 7397761"/>
              <a:gd name="connsiteY313" fmla="*/ 1400077 h 3801894"/>
              <a:gd name="connsiteX314" fmla="*/ 2787767 w 7397761"/>
              <a:gd name="connsiteY314" fmla="*/ 1433732 h 3801894"/>
              <a:gd name="connsiteX315" fmla="*/ 2786521 w 7397761"/>
              <a:gd name="connsiteY315" fmla="*/ 1434978 h 3801894"/>
              <a:gd name="connsiteX316" fmla="*/ 2857547 w 7397761"/>
              <a:gd name="connsiteY316" fmla="*/ 1471126 h 3801894"/>
              <a:gd name="connsiteX317" fmla="*/ 2997109 w 7397761"/>
              <a:gd name="connsiteY317" fmla="*/ 1553394 h 3801894"/>
              <a:gd name="connsiteX318" fmla="*/ 3091811 w 7397761"/>
              <a:gd name="connsiteY318" fmla="*/ 1590788 h 3801894"/>
              <a:gd name="connsiteX319" fmla="*/ 3095549 w 7397761"/>
              <a:gd name="connsiteY319" fmla="*/ 1595774 h 3801894"/>
              <a:gd name="connsiteX320" fmla="*/ 3203958 w 7397761"/>
              <a:gd name="connsiteY320" fmla="*/ 1653112 h 3801894"/>
              <a:gd name="connsiteX321" fmla="*/ 3211435 w 7397761"/>
              <a:gd name="connsiteY321" fmla="*/ 1648126 h 3801894"/>
              <a:gd name="connsiteX322" fmla="*/ 3337289 w 7397761"/>
              <a:gd name="connsiteY322" fmla="*/ 1705465 h 3801894"/>
              <a:gd name="connsiteX323" fmla="*/ 3349750 w 7397761"/>
              <a:gd name="connsiteY323" fmla="*/ 1725408 h 3801894"/>
              <a:gd name="connsiteX324" fmla="*/ 3404578 w 7397761"/>
              <a:gd name="connsiteY324" fmla="*/ 1742859 h 3801894"/>
              <a:gd name="connsiteX325" fmla="*/ 3388379 w 7397761"/>
              <a:gd name="connsiteY325" fmla="*/ 1736627 h 3801894"/>
              <a:gd name="connsiteX326" fmla="*/ 3463143 w 7397761"/>
              <a:gd name="connsiteY326" fmla="*/ 1797704 h 3801894"/>
              <a:gd name="connsiteX327" fmla="*/ 3450683 w 7397761"/>
              <a:gd name="connsiteY327" fmla="*/ 1786486 h 3801894"/>
              <a:gd name="connsiteX328" fmla="*/ 3550369 w 7397761"/>
              <a:gd name="connsiteY328" fmla="*/ 1841331 h 3801894"/>
              <a:gd name="connsiteX329" fmla="*/ 3549123 w 7397761"/>
              <a:gd name="connsiteY329" fmla="*/ 1833852 h 3801894"/>
              <a:gd name="connsiteX330" fmla="*/ 3646318 w 7397761"/>
              <a:gd name="connsiteY330" fmla="*/ 1888697 h 3801894"/>
              <a:gd name="connsiteX331" fmla="*/ 3643825 w 7397761"/>
              <a:gd name="connsiteY331" fmla="*/ 1889944 h 3801894"/>
              <a:gd name="connsiteX332" fmla="*/ 3707376 w 7397761"/>
              <a:gd name="connsiteY332" fmla="*/ 1918613 h 3801894"/>
              <a:gd name="connsiteX333" fmla="*/ 3697407 w 7397761"/>
              <a:gd name="connsiteY333" fmla="*/ 1912381 h 3801894"/>
              <a:gd name="connsiteX334" fmla="*/ 3777156 w 7397761"/>
              <a:gd name="connsiteY334" fmla="*/ 1953514 h 3801894"/>
              <a:gd name="connsiteX335" fmla="*/ 3805816 w 7397761"/>
              <a:gd name="connsiteY335" fmla="*/ 1968472 h 3801894"/>
              <a:gd name="connsiteX336" fmla="*/ 3912979 w 7397761"/>
              <a:gd name="connsiteY336" fmla="*/ 2020824 h 3801894"/>
              <a:gd name="connsiteX337" fmla="*/ 3903011 w 7397761"/>
              <a:gd name="connsiteY337" fmla="*/ 2023317 h 3801894"/>
              <a:gd name="connsiteX338" fmla="*/ 3959084 w 7397761"/>
              <a:gd name="connsiteY338" fmla="*/ 2049494 h 3801894"/>
              <a:gd name="connsiteX339" fmla="*/ 4026373 w 7397761"/>
              <a:gd name="connsiteY339" fmla="*/ 2059465 h 3801894"/>
              <a:gd name="connsiteX340" fmla="*/ 4008928 w 7397761"/>
              <a:gd name="connsiteY340" fmla="*/ 2056972 h 3801894"/>
              <a:gd name="connsiteX341" fmla="*/ 4030111 w 7397761"/>
              <a:gd name="connsiteY341" fmla="*/ 2065698 h 3801894"/>
              <a:gd name="connsiteX342" fmla="*/ 4021389 w 7397761"/>
              <a:gd name="connsiteY342" fmla="*/ 2069437 h 3801894"/>
              <a:gd name="connsiteX343" fmla="*/ 4128552 w 7397761"/>
              <a:gd name="connsiteY343" fmla="*/ 2120543 h 3801894"/>
              <a:gd name="connsiteX344" fmla="*/ 4128552 w 7397761"/>
              <a:gd name="connsiteY344" fmla="*/ 2130515 h 3801894"/>
              <a:gd name="connsiteX345" fmla="*/ 4177149 w 7397761"/>
              <a:gd name="connsiteY345" fmla="*/ 2150459 h 3801894"/>
              <a:gd name="connsiteX346" fmla="*/ 4447549 w 7397761"/>
              <a:gd name="connsiteY346" fmla="*/ 2301283 h 3801894"/>
              <a:gd name="connsiteX347" fmla="*/ 4501130 w 7397761"/>
              <a:gd name="connsiteY347" fmla="*/ 2324966 h 3801894"/>
              <a:gd name="connsiteX348" fmla="*/ 4497392 w 7397761"/>
              <a:gd name="connsiteY348" fmla="*/ 2328706 h 3801894"/>
              <a:gd name="connsiteX349" fmla="*/ 4592094 w 7397761"/>
              <a:gd name="connsiteY349" fmla="*/ 2363607 h 3801894"/>
              <a:gd name="connsiteX350" fmla="*/ 4595832 w 7397761"/>
              <a:gd name="connsiteY350" fmla="*/ 2381058 h 3801894"/>
              <a:gd name="connsiteX351" fmla="*/ 4636953 w 7397761"/>
              <a:gd name="connsiteY351" fmla="*/ 2391030 h 3801894"/>
              <a:gd name="connsiteX352" fmla="*/ 4640691 w 7397761"/>
              <a:gd name="connsiteY352" fmla="*/ 2401002 h 3801894"/>
              <a:gd name="connsiteX353" fmla="*/ 4689289 w 7397761"/>
              <a:gd name="connsiteY353" fmla="*/ 2425931 h 3801894"/>
              <a:gd name="connsiteX354" fmla="*/ 4685550 w 7397761"/>
              <a:gd name="connsiteY354" fmla="*/ 2425931 h 3801894"/>
              <a:gd name="connsiteX355" fmla="*/ 4776514 w 7397761"/>
              <a:gd name="connsiteY355" fmla="*/ 2455847 h 3801894"/>
              <a:gd name="connsiteX356" fmla="*/ 4830096 w 7397761"/>
              <a:gd name="connsiteY356" fmla="*/ 2491995 h 3801894"/>
              <a:gd name="connsiteX357" fmla="*/ 4851279 w 7397761"/>
              <a:gd name="connsiteY357" fmla="*/ 2499474 h 3801894"/>
              <a:gd name="connsiteX358" fmla="*/ 4858756 w 7397761"/>
              <a:gd name="connsiteY358" fmla="*/ 2494488 h 3801894"/>
              <a:gd name="connsiteX359" fmla="*/ 4862494 w 7397761"/>
              <a:gd name="connsiteY359" fmla="*/ 2495734 h 3801894"/>
              <a:gd name="connsiteX360" fmla="*/ 4866232 w 7397761"/>
              <a:gd name="connsiteY360" fmla="*/ 2504460 h 3801894"/>
              <a:gd name="connsiteX361" fmla="*/ 4907353 w 7397761"/>
              <a:gd name="connsiteY361" fmla="*/ 2524403 h 3801894"/>
              <a:gd name="connsiteX362" fmla="*/ 4893646 w 7397761"/>
              <a:gd name="connsiteY362" fmla="*/ 2513185 h 3801894"/>
              <a:gd name="connsiteX363" fmla="*/ 4911091 w 7397761"/>
              <a:gd name="connsiteY363" fmla="*/ 2525650 h 3801894"/>
              <a:gd name="connsiteX364" fmla="*/ 4913809 w 7397761"/>
              <a:gd name="connsiteY364" fmla="*/ 2527689 h 3801894"/>
              <a:gd name="connsiteX365" fmla="*/ 4912337 w 7397761"/>
              <a:gd name="connsiteY365" fmla="*/ 2526896 h 3801894"/>
              <a:gd name="connsiteX366" fmla="*/ 4916076 w 7397761"/>
              <a:gd name="connsiteY366" fmla="*/ 2529389 h 3801894"/>
              <a:gd name="connsiteX367" fmla="*/ 4913809 w 7397761"/>
              <a:gd name="connsiteY367" fmla="*/ 2527689 h 3801894"/>
              <a:gd name="connsiteX368" fmla="*/ 4944736 w 7397761"/>
              <a:gd name="connsiteY368" fmla="*/ 2544347 h 3801894"/>
              <a:gd name="connsiteX369" fmla="*/ 5121679 w 7397761"/>
              <a:gd name="connsiteY369" fmla="*/ 2634094 h 3801894"/>
              <a:gd name="connsiteX370" fmla="*/ 5096758 w 7397761"/>
              <a:gd name="connsiteY370" fmla="*/ 2622876 h 3801894"/>
              <a:gd name="connsiteX371" fmla="*/ 5223858 w 7397761"/>
              <a:gd name="connsiteY371" fmla="*/ 2691432 h 3801894"/>
              <a:gd name="connsiteX372" fmla="*/ 5225104 w 7397761"/>
              <a:gd name="connsiteY372" fmla="*/ 2686446 h 3801894"/>
              <a:gd name="connsiteX373" fmla="*/ 5319807 w 7397761"/>
              <a:gd name="connsiteY373" fmla="*/ 2730073 h 3801894"/>
              <a:gd name="connsiteX374" fmla="*/ 5323545 w 7397761"/>
              <a:gd name="connsiteY374" fmla="*/ 2725087 h 3801894"/>
              <a:gd name="connsiteX375" fmla="*/ 5479305 w 7397761"/>
              <a:gd name="connsiteY375" fmla="*/ 2811094 h 3801894"/>
              <a:gd name="connsiteX376" fmla="*/ 5561547 w 7397761"/>
              <a:gd name="connsiteY376" fmla="*/ 2853474 h 3801894"/>
              <a:gd name="connsiteX377" fmla="*/ 5565285 w 7397761"/>
              <a:gd name="connsiteY377" fmla="*/ 2860954 h 3801894"/>
              <a:gd name="connsiteX378" fmla="*/ 5635065 w 7397761"/>
              <a:gd name="connsiteY378" fmla="*/ 2895855 h 3801894"/>
              <a:gd name="connsiteX379" fmla="*/ 5678562 w 7397761"/>
              <a:gd name="connsiteY379" fmla="*/ 2920212 h 3801894"/>
              <a:gd name="connsiteX380" fmla="*/ 5674319 w 7397761"/>
              <a:gd name="connsiteY380" fmla="*/ 2916811 h 3801894"/>
              <a:gd name="connsiteX381" fmla="*/ 5690866 w 7397761"/>
              <a:gd name="connsiteY381" fmla="*/ 2927102 h 3801894"/>
              <a:gd name="connsiteX382" fmla="*/ 5724939 w 7397761"/>
              <a:gd name="connsiteY382" fmla="*/ 2946182 h 3801894"/>
              <a:gd name="connsiteX383" fmla="*/ 5812009 w 7397761"/>
              <a:gd name="connsiteY383" fmla="*/ 2988094 h 3801894"/>
              <a:gd name="connsiteX384" fmla="*/ 5812009 w 7397761"/>
              <a:gd name="connsiteY384" fmla="*/ 2989341 h 3801894"/>
              <a:gd name="connsiteX385" fmla="*/ 5868781 w 7397761"/>
              <a:gd name="connsiteY385" fmla="*/ 3015267 h 3801894"/>
              <a:gd name="connsiteX386" fmla="*/ 5864695 w 7397761"/>
              <a:gd name="connsiteY386" fmla="*/ 3013959 h 3801894"/>
              <a:gd name="connsiteX387" fmla="*/ 5869329 w 7397761"/>
              <a:gd name="connsiteY387" fmla="*/ 3015517 h 3801894"/>
              <a:gd name="connsiteX388" fmla="*/ 5868781 w 7397761"/>
              <a:gd name="connsiteY388" fmla="*/ 3015267 h 3801894"/>
              <a:gd name="connsiteX389" fmla="*/ 5871510 w 7397761"/>
              <a:gd name="connsiteY389" fmla="*/ 3016140 h 3801894"/>
              <a:gd name="connsiteX390" fmla="*/ 5897989 w 7397761"/>
              <a:gd name="connsiteY390" fmla="*/ 3027982 h 3801894"/>
              <a:gd name="connsiteX391" fmla="*/ 5965277 w 7397761"/>
              <a:gd name="connsiteY391" fmla="*/ 3064130 h 3801894"/>
              <a:gd name="connsiteX392" fmla="*/ 6000168 w 7397761"/>
              <a:gd name="connsiteY392" fmla="*/ 3084074 h 3801894"/>
              <a:gd name="connsiteX393" fmla="*/ 6000168 w 7397761"/>
              <a:gd name="connsiteY393" fmla="*/ 3097785 h 3801894"/>
              <a:gd name="connsiteX394" fmla="*/ 6025089 w 7397761"/>
              <a:gd name="connsiteY394" fmla="*/ 3105264 h 3801894"/>
              <a:gd name="connsiteX395" fmla="*/ 6023843 w 7397761"/>
              <a:gd name="connsiteY395" fmla="*/ 3111496 h 3801894"/>
              <a:gd name="connsiteX396" fmla="*/ 6103593 w 7397761"/>
              <a:gd name="connsiteY396" fmla="*/ 3142658 h 3801894"/>
              <a:gd name="connsiteX397" fmla="*/ 6091132 w 7397761"/>
              <a:gd name="connsiteY397" fmla="*/ 3131440 h 3801894"/>
              <a:gd name="connsiteX398" fmla="*/ 6097363 w 7397761"/>
              <a:gd name="connsiteY398" fmla="*/ 3131440 h 3801894"/>
              <a:gd name="connsiteX399" fmla="*/ 6116053 w 7397761"/>
              <a:gd name="connsiteY399" fmla="*/ 3137672 h 3801894"/>
              <a:gd name="connsiteX400" fmla="*/ 6184588 w 7397761"/>
              <a:gd name="connsiteY400" fmla="*/ 3188778 h 3801894"/>
              <a:gd name="connsiteX401" fmla="*/ 6243154 w 7397761"/>
              <a:gd name="connsiteY401" fmla="*/ 3204982 h 3801894"/>
              <a:gd name="connsiteX402" fmla="*/ 6271814 w 7397761"/>
              <a:gd name="connsiteY402" fmla="*/ 3228666 h 3801894"/>
              <a:gd name="connsiteX403" fmla="*/ 6172127 w 7397761"/>
              <a:gd name="connsiteY403" fmla="*/ 3188778 h 3801894"/>
              <a:gd name="connsiteX404" fmla="*/ 6197049 w 7397761"/>
              <a:gd name="connsiteY404" fmla="*/ 3207475 h 3801894"/>
              <a:gd name="connsiteX405" fmla="*/ 6157174 w 7397761"/>
              <a:gd name="connsiteY405" fmla="*/ 3189401 h 3801894"/>
              <a:gd name="connsiteX406" fmla="*/ 6155792 w 7397761"/>
              <a:gd name="connsiteY406" fmla="*/ 3188473 h 3801894"/>
              <a:gd name="connsiteX407" fmla="*/ 6150944 w 7397761"/>
              <a:gd name="connsiteY407" fmla="*/ 3177560 h 3801894"/>
              <a:gd name="connsiteX408" fmla="*/ 6053749 w 7397761"/>
              <a:gd name="connsiteY408" fmla="*/ 3133933 h 3801894"/>
              <a:gd name="connsiteX409" fmla="*/ 6035058 w 7397761"/>
              <a:gd name="connsiteY409" fmla="*/ 3137672 h 3801894"/>
              <a:gd name="connsiteX410" fmla="*/ 6056241 w 7397761"/>
              <a:gd name="connsiteY410" fmla="*/ 3146398 h 3801894"/>
              <a:gd name="connsiteX411" fmla="*/ 6031320 w 7397761"/>
              <a:gd name="connsiteY411" fmla="*/ 3141412 h 3801894"/>
              <a:gd name="connsiteX412" fmla="*/ 5830701 w 7397761"/>
              <a:gd name="connsiteY412" fmla="*/ 3030475 h 3801894"/>
              <a:gd name="connsiteX413" fmla="*/ 5880544 w 7397761"/>
              <a:gd name="connsiteY413" fmla="*/ 3054158 h 3801894"/>
              <a:gd name="connsiteX414" fmla="*/ 5850638 w 7397761"/>
              <a:gd name="connsiteY414" fmla="*/ 3035461 h 3801894"/>
              <a:gd name="connsiteX415" fmla="*/ 5929141 w 7397761"/>
              <a:gd name="connsiteY415" fmla="*/ 3080334 h 3801894"/>
              <a:gd name="connsiteX416" fmla="*/ 5930387 w 7397761"/>
              <a:gd name="connsiteY416" fmla="*/ 3060390 h 3801894"/>
              <a:gd name="connsiteX417" fmla="*/ 5785841 w 7397761"/>
              <a:gd name="connsiteY417" fmla="*/ 2996820 h 3801894"/>
              <a:gd name="connsiteX418" fmla="*/ 5760920 w 7397761"/>
              <a:gd name="connsiteY418" fmla="*/ 2979369 h 3801894"/>
              <a:gd name="connsiteX419" fmla="*/ 5653757 w 7397761"/>
              <a:gd name="connsiteY419" fmla="*/ 2953193 h 3801894"/>
              <a:gd name="connsiteX420" fmla="*/ 5731014 w 7397761"/>
              <a:gd name="connsiteY420" fmla="*/ 2991834 h 3801894"/>
              <a:gd name="connsiteX421" fmla="*/ 5661233 w 7397761"/>
              <a:gd name="connsiteY421" fmla="*/ 2966904 h 3801894"/>
              <a:gd name="connsiteX422" fmla="*/ 5678679 w 7397761"/>
              <a:gd name="connsiteY422" fmla="*/ 2964412 h 3801894"/>
              <a:gd name="connsiteX423" fmla="*/ 5645035 w 7397761"/>
              <a:gd name="connsiteY423" fmla="*/ 2951946 h 3801894"/>
              <a:gd name="connsiteX424" fmla="*/ 5628835 w 7397761"/>
              <a:gd name="connsiteY424" fmla="*/ 2934496 h 3801894"/>
              <a:gd name="connsiteX425" fmla="*/ 5490520 w 7397761"/>
              <a:gd name="connsiteY425" fmla="*/ 2858460 h 3801894"/>
              <a:gd name="connsiteX426" fmla="*/ 5485536 w 7397761"/>
              <a:gd name="connsiteY426" fmla="*/ 2848488 h 3801894"/>
              <a:gd name="connsiteX427" fmla="*/ 5418247 w 7397761"/>
              <a:gd name="connsiteY427" fmla="*/ 2838517 h 3801894"/>
              <a:gd name="connsiteX428" fmla="*/ 5357189 w 7397761"/>
              <a:gd name="connsiteY428" fmla="*/ 2804862 h 3801894"/>
              <a:gd name="connsiteX429" fmla="*/ 5340990 w 7397761"/>
              <a:gd name="connsiteY429" fmla="*/ 2803615 h 3801894"/>
              <a:gd name="connsiteX430" fmla="*/ 5319807 w 7397761"/>
              <a:gd name="connsiteY430" fmla="*/ 2786164 h 3801894"/>
              <a:gd name="connsiteX431" fmla="*/ 5301115 w 7397761"/>
              <a:gd name="connsiteY431" fmla="*/ 2783672 h 3801894"/>
              <a:gd name="connsiteX432" fmla="*/ 5326037 w 7397761"/>
              <a:gd name="connsiteY432" fmla="*/ 2767467 h 3801894"/>
              <a:gd name="connsiteX433" fmla="*/ 5252518 w 7397761"/>
              <a:gd name="connsiteY433" fmla="*/ 2715115 h 3801894"/>
              <a:gd name="connsiteX434" fmla="*/ 5241303 w 7397761"/>
              <a:gd name="connsiteY434" fmla="*/ 2761235 h 3801894"/>
              <a:gd name="connsiteX435" fmla="*/ 5205167 w 7397761"/>
              <a:gd name="connsiteY435" fmla="*/ 2736305 h 3801894"/>
              <a:gd name="connsiteX436" fmla="*/ 5117941 w 7397761"/>
              <a:gd name="connsiteY436" fmla="*/ 2695171 h 3801894"/>
              <a:gd name="connsiteX437" fmla="*/ 5142863 w 7397761"/>
              <a:gd name="connsiteY437" fmla="*/ 2702650 h 3801894"/>
              <a:gd name="connsiteX438" fmla="*/ 5085543 w 7397761"/>
              <a:gd name="connsiteY438" fmla="*/ 2677720 h 3801894"/>
              <a:gd name="connsiteX439" fmla="*/ 5102988 w 7397761"/>
              <a:gd name="connsiteY439" fmla="*/ 2666502 h 3801894"/>
              <a:gd name="connsiteX440" fmla="*/ 4990841 w 7397761"/>
              <a:gd name="connsiteY440" fmla="*/ 2634094 h 3801894"/>
              <a:gd name="connsiteX441" fmla="*/ 5078066 w 7397761"/>
              <a:gd name="connsiteY441" fmla="*/ 2668995 h 3801894"/>
              <a:gd name="connsiteX442" fmla="*/ 5015762 w 7397761"/>
              <a:gd name="connsiteY442" fmla="*/ 2654038 h 3801894"/>
              <a:gd name="connsiteX443" fmla="*/ 4939751 w 7397761"/>
              <a:gd name="connsiteY443" fmla="*/ 2612904 h 3801894"/>
              <a:gd name="connsiteX444" fmla="*/ 4969657 w 7397761"/>
              <a:gd name="connsiteY444" fmla="*/ 2621629 h 3801894"/>
              <a:gd name="connsiteX445" fmla="*/ 4933521 w 7397761"/>
              <a:gd name="connsiteY445" fmla="*/ 2596699 h 3801894"/>
              <a:gd name="connsiteX446" fmla="*/ 5084297 w 7397761"/>
              <a:gd name="connsiteY446" fmla="*/ 2626615 h 3801894"/>
              <a:gd name="connsiteX447" fmla="*/ 5041930 w 7397761"/>
              <a:gd name="connsiteY447" fmla="*/ 2610410 h 3801894"/>
              <a:gd name="connsiteX448" fmla="*/ 5034454 w 7397761"/>
              <a:gd name="connsiteY448" fmla="*/ 2601685 h 3801894"/>
              <a:gd name="connsiteX449" fmla="*/ 4904861 w 7397761"/>
              <a:gd name="connsiteY449" fmla="*/ 2580495 h 3801894"/>
              <a:gd name="connsiteX450" fmla="*/ 4902369 w 7397761"/>
              <a:gd name="connsiteY450" fmla="*/ 2555565 h 3801894"/>
              <a:gd name="connsiteX451" fmla="*/ 4777761 w 7397761"/>
              <a:gd name="connsiteY451" fmla="*/ 2514432 h 3801894"/>
              <a:gd name="connsiteX452" fmla="*/ 4797698 w 7397761"/>
              <a:gd name="connsiteY452" fmla="*/ 2528143 h 3801894"/>
              <a:gd name="connsiteX453" fmla="*/ 4739132 w 7397761"/>
              <a:gd name="connsiteY453" fmla="*/ 2499474 h 3801894"/>
              <a:gd name="connsiteX454" fmla="*/ 4736640 w 7397761"/>
              <a:gd name="connsiteY454" fmla="*/ 2479530 h 3801894"/>
              <a:gd name="connsiteX455" fmla="*/ 4679320 w 7397761"/>
              <a:gd name="connsiteY455" fmla="*/ 2465819 h 3801894"/>
              <a:gd name="connsiteX456" fmla="*/ 4691781 w 7397761"/>
              <a:gd name="connsiteY456" fmla="*/ 2454600 h 3801894"/>
              <a:gd name="connsiteX457" fmla="*/ 4661875 w 7397761"/>
              <a:gd name="connsiteY457" fmla="*/ 2458340 h 3801894"/>
              <a:gd name="connsiteX458" fmla="*/ 4605801 w 7397761"/>
              <a:gd name="connsiteY458" fmla="*/ 2412220 h 3801894"/>
              <a:gd name="connsiteX459" fmla="*/ 4609539 w 7397761"/>
              <a:gd name="connsiteY459" fmla="*/ 2429671 h 3801894"/>
              <a:gd name="connsiteX460" fmla="*/ 4553466 w 7397761"/>
              <a:gd name="connsiteY460" fmla="*/ 2401002 h 3801894"/>
              <a:gd name="connsiteX461" fmla="*/ 4590848 w 7397761"/>
              <a:gd name="connsiteY461" fmla="*/ 2379812 h 3801894"/>
              <a:gd name="connsiteX462" fmla="*/ 4477455 w 7397761"/>
              <a:gd name="connsiteY462" fmla="*/ 2362361 h 3801894"/>
              <a:gd name="connsiteX463" fmla="*/ 4494900 w 7397761"/>
              <a:gd name="connsiteY463" fmla="*/ 2353635 h 3801894"/>
              <a:gd name="connsiteX464" fmla="*/ 4317956 w 7397761"/>
              <a:gd name="connsiteY464" fmla="*/ 2275107 h 3801894"/>
              <a:gd name="connsiteX465" fmla="*/ 4326679 w 7397761"/>
              <a:gd name="connsiteY465" fmla="*/ 2278846 h 3801894"/>
              <a:gd name="connsiteX466" fmla="*/ 4291633 w 7397761"/>
              <a:gd name="connsiteY466" fmla="*/ 2255533 h 3801894"/>
              <a:gd name="connsiteX467" fmla="*/ 4285168 w 7397761"/>
              <a:gd name="connsiteY467" fmla="*/ 2252795 h 3801894"/>
              <a:gd name="connsiteX468" fmla="*/ 4266575 w 7397761"/>
              <a:gd name="connsiteY468" fmla="*/ 2242134 h 3801894"/>
              <a:gd name="connsiteX469" fmla="*/ 4203317 w 7397761"/>
              <a:gd name="connsiteY469" fmla="*/ 2217769 h 3801894"/>
              <a:gd name="connsiteX470" fmla="*/ 4244437 w 7397761"/>
              <a:gd name="connsiteY470" fmla="*/ 2230234 h 3801894"/>
              <a:gd name="connsiteX471" fmla="*/ 4160950 w 7397761"/>
              <a:gd name="connsiteY471" fmla="*/ 2201564 h 3801894"/>
              <a:gd name="connsiteX472" fmla="*/ 4133536 w 7397761"/>
              <a:gd name="connsiteY472" fmla="*/ 2179128 h 3801894"/>
              <a:gd name="connsiteX473" fmla="*/ 4062509 w 7397761"/>
              <a:gd name="connsiteY473" fmla="*/ 2150459 h 3801894"/>
              <a:gd name="connsiteX474" fmla="*/ 4055033 w 7397761"/>
              <a:gd name="connsiteY474" fmla="*/ 2139240 h 3801894"/>
              <a:gd name="connsiteX475" fmla="*/ 4149735 w 7397761"/>
              <a:gd name="connsiteY475" fmla="*/ 2186607 h 3801894"/>
              <a:gd name="connsiteX476" fmla="*/ 4163442 w 7397761"/>
              <a:gd name="connsiteY476" fmla="*/ 2172895 h 3801894"/>
              <a:gd name="connsiteX477" fmla="*/ 3993975 w 7397761"/>
              <a:gd name="connsiteY477" fmla="*/ 2114311 h 3801894"/>
              <a:gd name="connsiteX478" fmla="*/ 3931671 w 7397761"/>
              <a:gd name="connsiteY478" fmla="*/ 2076916 h 3801894"/>
              <a:gd name="connsiteX479" fmla="*/ 3927932 w 7397761"/>
              <a:gd name="connsiteY479" fmla="*/ 2078163 h 3801894"/>
              <a:gd name="connsiteX480" fmla="*/ 3920456 w 7397761"/>
              <a:gd name="connsiteY480" fmla="*/ 2064451 h 3801894"/>
              <a:gd name="connsiteX481" fmla="*/ 3904257 w 7397761"/>
              <a:gd name="connsiteY481" fmla="*/ 2059465 h 3801894"/>
              <a:gd name="connsiteX482" fmla="*/ 3909241 w 7397761"/>
              <a:gd name="connsiteY482" fmla="*/ 2058219 h 3801894"/>
              <a:gd name="connsiteX483" fmla="*/ 3893042 w 7397761"/>
              <a:gd name="connsiteY483" fmla="*/ 2051987 h 3801894"/>
              <a:gd name="connsiteX484" fmla="*/ 3901609 w 7397761"/>
              <a:gd name="connsiteY484" fmla="*/ 2048403 h 3801894"/>
              <a:gd name="connsiteX485" fmla="*/ 3917298 w 7397761"/>
              <a:gd name="connsiteY485" fmla="*/ 2049311 h 3801894"/>
              <a:gd name="connsiteX486" fmla="*/ 3916541 w 7397761"/>
              <a:gd name="connsiteY486" fmla="*/ 2048909 h 3801894"/>
              <a:gd name="connsiteX487" fmla="*/ 3918734 w 7397761"/>
              <a:gd name="connsiteY487" fmla="*/ 2049394 h 3801894"/>
              <a:gd name="connsiteX488" fmla="*/ 3920456 w 7397761"/>
              <a:gd name="connsiteY488" fmla="*/ 2049494 h 3801894"/>
              <a:gd name="connsiteX489" fmla="*/ 3920906 w 7397761"/>
              <a:gd name="connsiteY489" fmla="*/ 2049875 h 3801894"/>
              <a:gd name="connsiteX490" fmla="*/ 3937220 w 7397761"/>
              <a:gd name="connsiteY490" fmla="*/ 2053485 h 3801894"/>
              <a:gd name="connsiteX491" fmla="*/ 3923219 w 7397761"/>
              <a:gd name="connsiteY491" fmla="*/ 2051832 h 3801894"/>
              <a:gd name="connsiteX492" fmla="*/ 3936655 w 7397761"/>
              <a:gd name="connsiteY492" fmla="*/ 2063205 h 3801894"/>
              <a:gd name="connsiteX493" fmla="*/ 3945377 w 7397761"/>
              <a:gd name="connsiteY493" fmla="*/ 2054480 h 3801894"/>
              <a:gd name="connsiteX494" fmla="*/ 3935409 w 7397761"/>
              <a:gd name="connsiteY494" fmla="*/ 2051987 h 3801894"/>
              <a:gd name="connsiteX495" fmla="*/ 3945377 w 7397761"/>
              <a:gd name="connsiteY495" fmla="*/ 2048247 h 3801894"/>
              <a:gd name="connsiteX496" fmla="*/ 3895534 w 7397761"/>
              <a:gd name="connsiteY496" fmla="*/ 2027057 h 3801894"/>
              <a:gd name="connsiteX497" fmla="*/ 3915471 w 7397761"/>
              <a:gd name="connsiteY497" fmla="*/ 2045754 h 3801894"/>
              <a:gd name="connsiteX498" fmla="*/ 3869366 w 7397761"/>
              <a:gd name="connsiteY498" fmla="*/ 2042015 h 3801894"/>
              <a:gd name="connsiteX499" fmla="*/ 3834476 w 7397761"/>
              <a:gd name="connsiteY499" fmla="*/ 2018332 h 3801894"/>
              <a:gd name="connsiteX500" fmla="*/ 3738528 w 7397761"/>
              <a:gd name="connsiteY500" fmla="*/ 1984677 h 3801894"/>
              <a:gd name="connsiteX501" fmla="*/ 3744758 w 7397761"/>
              <a:gd name="connsiteY501" fmla="*/ 1978444 h 3801894"/>
              <a:gd name="connsiteX502" fmla="*/ 3642579 w 7397761"/>
              <a:gd name="connsiteY502" fmla="*/ 1922352 h 3801894"/>
              <a:gd name="connsiteX503" fmla="*/ 3603951 w 7397761"/>
              <a:gd name="connsiteY503" fmla="*/ 1914874 h 3801894"/>
              <a:gd name="connsiteX504" fmla="*/ 3602705 w 7397761"/>
              <a:gd name="connsiteY504" fmla="*/ 1909888 h 3801894"/>
              <a:gd name="connsiteX505" fmla="*/ 3576537 w 7397761"/>
              <a:gd name="connsiteY505" fmla="*/ 1904902 h 3801894"/>
              <a:gd name="connsiteX506" fmla="*/ 3575291 w 7397761"/>
              <a:gd name="connsiteY506" fmla="*/ 1894930 h 3801894"/>
              <a:gd name="connsiteX507" fmla="*/ 3461897 w 7397761"/>
              <a:gd name="connsiteY507" fmla="*/ 1842578 h 3801894"/>
              <a:gd name="connsiteX508" fmla="*/ 3434484 w 7397761"/>
              <a:gd name="connsiteY508" fmla="*/ 1841331 h 3801894"/>
              <a:gd name="connsiteX509" fmla="*/ 3398347 w 7397761"/>
              <a:gd name="connsiteY509" fmla="*/ 1808923 h 3801894"/>
              <a:gd name="connsiteX510" fmla="*/ 3355980 w 7397761"/>
              <a:gd name="connsiteY510" fmla="*/ 1797704 h 3801894"/>
              <a:gd name="connsiteX511" fmla="*/ 3360965 w 7397761"/>
              <a:gd name="connsiteY511" fmla="*/ 1791472 h 3801894"/>
              <a:gd name="connsiteX512" fmla="*/ 3319844 w 7397761"/>
              <a:gd name="connsiteY512" fmla="*/ 1765296 h 3801894"/>
              <a:gd name="connsiteX513" fmla="*/ 3276231 w 7397761"/>
              <a:gd name="connsiteY513" fmla="*/ 1745352 h 3801894"/>
              <a:gd name="connsiteX514" fmla="*/ 3302399 w 7397761"/>
              <a:gd name="connsiteY514" fmla="*/ 1780254 h 3801894"/>
              <a:gd name="connsiteX515" fmla="*/ 3227634 w 7397761"/>
              <a:gd name="connsiteY515" fmla="*/ 1727901 h 3801894"/>
              <a:gd name="connsiteX516" fmla="*/ 3258786 w 7397761"/>
              <a:gd name="connsiteY516" fmla="*/ 1741613 h 3801894"/>
              <a:gd name="connsiteX517" fmla="*/ 3167822 w 7397761"/>
              <a:gd name="connsiteY517" fmla="*/ 1688014 h 3801894"/>
              <a:gd name="connsiteX518" fmla="*/ 3208943 w 7397761"/>
              <a:gd name="connsiteY518" fmla="*/ 1700479 h 3801894"/>
              <a:gd name="connsiteX519" fmla="*/ 3172806 w 7397761"/>
              <a:gd name="connsiteY519" fmla="*/ 1686767 h 3801894"/>
              <a:gd name="connsiteX520" fmla="*/ 3179037 w 7397761"/>
              <a:gd name="connsiteY520" fmla="*/ 1685521 h 3801894"/>
              <a:gd name="connsiteX521" fmla="*/ 3137916 w 7397761"/>
              <a:gd name="connsiteY521" fmla="*/ 1673056 h 3801894"/>
              <a:gd name="connsiteX522" fmla="*/ 3078104 w 7397761"/>
              <a:gd name="connsiteY522" fmla="*/ 1643141 h 3801894"/>
              <a:gd name="connsiteX523" fmla="*/ 3081842 w 7397761"/>
              <a:gd name="connsiteY523" fmla="*/ 1641894 h 3801894"/>
              <a:gd name="connsiteX524" fmla="*/ 3040721 w 7397761"/>
              <a:gd name="connsiteY524" fmla="*/ 1625690 h 3801894"/>
              <a:gd name="connsiteX525" fmla="*/ 3025768 w 7397761"/>
              <a:gd name="connsiteY525" fmla="*/ 1611978 h 3801894"/>
              <a:gd name="connsiteX526" fmla="*/ 2941035 w 7397761"/>
              <a:gd name="connsiteY526" fmla="*/ 1578323 h 3801894"/>
              <a:gd name="connsiteX527" fmla="*/ 2953496 w 7397761"/>
              <a:gd name="connsiteY527" fmla="*/ 1584556 h 3801894"/>
              <a:gd name="connsiteX528" fmla="*/ 2936051 w 7397761"/>
              <a:gd name="connsiteY528" fmla="*/ 1570845 h 3801894"/>
              <a:gd name="connsiteX529" fmla="*/ 2802720 w 7397761"/>
              <a:gd name="connsiteY529" fmla="*/ 1524725 h 3801894"/>
              <a:gd name="connsiteX530" fmla="*/ 2843840 w 7397761"/>
              <a:gd name="connsiteY530" fmla="*/ 1532204 h 3801894"/>
              <a:gd name="connsiteX531" fmla="*/ 2816427 w 7397761"/>
              <a:gd name="connsiteY531" fmla="*/ 1512260 h 3801894"/>
              <a:gd name="connsiteX532" fmla="*/ 2852563 w 7397761"/>
              <a:gd name="connsiteY532" fmla="*/ 1529711 h 3801894"/>
              <a:gd name="connsiteX533" fmla="*/ 2749138 w 7397761"/>
              <a:gd name="connsiteY533" fmla="*/ 1483591 h 3801894"/>
              <a:gd name="connsiteX534" fmla="*/ 2721724 w 7397761"/>
              <a:gd name="connsiteY534" fmla="*/ 1458661 h 3801894"/>
              <a:gd name="connsiteX535" fmla="*/ 2690572 w 7397761"/>
              <a:gd name="connsiteY535" fmla="*/ 1457415 h 3801894"/>
              <a:gd name="connsiteX536" fmla="*/ 2666897 w 7397761"/>
              <a:gd name="connsiteY536" fmla="*/ 1436225 h 3801894"/>
              <a:gd name="connsiteX537" fmla="*/ 2544781 w 7397761"/>
              <a:gd name="connsiteY537" fmla="*/ 1372654 h 3801894"/>
              <a:gd name="connsiteX538" fmla="*/ 2527335 w 7397761"/>
              <a:gd name="connsiteY538" fmla="*/ 1366422 h 3801894"/>
              <a:gd name="connsiteX539" fmla="*/ 2403973 w 7397761"/>
              <a:gd name="connsiteY539" fmla="*/ 1309083 h 3801894"/>
              <a:gd name="connsiteX540" fmla="*/ 2385282 w 7397761"/>
              <a:gd name="connsiteY540" fmla="*/ 1290386 h 3801894"/>
              <a:gd name="connsiteX541" fmla="*/ 2325470 w 7397761"/>
              <a:gd name="connsiteY541" fmla="*/ 1265457 h 3801894"/>
              <a:gd name="connsiteX542" fmla="*/ 2360360 w 7397761"/>
              <a:gd name="connsiteY542" fmla="*/ 1269196 h 3801894"/>
              <a:gd name="connsiteX543" fmla="*/ 2319240 w 7397761"/>
              <a:gd name="connsiteY543" fmla="*/ 1252992 h 3801894"/>
              <a:gd name="connsiteX544" fmla="*/ 2327962 w 7397761"/>
              <a:gd name="connsiteY544" fmla="*/ 1250499 h 3801894"/>
              <a:gd name="connsiteX545" fmla="*/ 2263166 w 7397761"/>
              <a:gd name="connsiteY545" fmla="*/ 1226816 h 3801894"/>
              <a:gd name="connsiteX546" fmla="*/ 2278119 w 7397761"/>
              <a:gd name="connsiteY546" fmla="*/ 1236787 h 3801894"/>
              <a:gd name="connsiteX547" fmla="*/ 2209584 w 7397761"/>
              <a:gd name="connsiteY547" fmla="*/ 1199393 h 3801894"/>
              <a:gd name="connsiteX548" fmla="*/ 2223291 w 7397761"/>
              <a:gd name="connsiteY548" fmla="*/ 1200639 h 3801894"/>
              <a:gd name="connsiteX549" fmla="*/ 2263166 w 7397761"/>
              <a:gd name="connsiteY549" fmla="*/ 1218090 h 3801894"/>
              <a:gd name="connsiteX550" fmla="*/ 2234506 w 7397761"/>
              <a:gd name="connsiteY550" fmla="*/ 1196900 h 3801894"/>
              <a:gd name="connsiteX551" fmla="*/ 2194631 w 7397761"/>
              <a:gd name="connsiteY551" fmla="*/ 1190668 h 3801894"/>
              <a:gd name="connsiteX552" fmla="*/ 2116128 w 7397761"/>
              <a:gd name="connsiteY552" fmla="*/ 1150780 h 3801894"/>
              <a:gd name="connsiteX553" fmla="*/ 2126097 w 7397761"/>
              <a:gd name="connsiteY553" fmla="*/ 1148287 h 3801894"/>
              <a:gd name="connsiteX554" fmla="*/ 2093699 w 7397761"/>
              <a:gd name="connsiteY554" fmla="*/ 1134576 h 3801894"/>
              <a:gd name="connsiteX555" fmla="*/ 2122359 w 7397761"/>
              <a:gd name="connsiteY555" fmla="*/ 1139562 h 3801894"/>
              <a:gd name="connsiteX556" fmla="*/ 2041363 w 7397761"/>
              <a:gd name="connsiteY556" fmla="*/ 1105907 h 3801894"/>
              <a:gd name="connsiteX557" fmla="*/ 2043855 w 7397761"/>
              <a:gd name="connsiteY557" fmla="*/ 1100921 h 3801894"/>
              <a:gd name="connsiteX558" fmla="*/ 1986535 w 7397761"/>
              <a:gd name="connsiteY558" fmla="*/ 1078484 h 3801894"/>
              <a:gd name="connsiteX559" fmla="*/ 1966598 w 7397761"/>
              <a:gd name="connsiteY559" fmla="*/ 1078484 h 3801894"/>
              <a:gd name="connsiteX560" fmla="*/ 1920493 w 7397761"/>
              <a:gd name="connsiteY560" fmla="*/ 1047322 h 3801894"/>
              <a:gd name="connsiteX561" fmla="*/ 1942923 w 7397761"/>
              <a:gd name="connsiteY561" fmla="*/ 1066019 h 3801894"/>
              <a:gd name="connsiteX562" fmla="*/ 1814576 w 7397761"/>
              <a:gd name="connsiteY562" fmla="*/ 984998 h 3801894"/>
              <a:gd name="connsiteX563" fmla="*/ 1818782 w 7397761"/>
              <a:gd name="connsiteY563" fmla="*/ 995593 h 3801894"/>
              <a:gd name="connsiteX564" fmla="*/ 1821865 w 7397761"/>
              <a:gd name="connsiteY564" fmla="*/ 999934 h 3801894"/>
              <a:gd name="connsiteX565" fmla="*/ 1807411 w 7397761"/>
              <a:gd name="connsiteY565" fmla="*/ 991542 h 3801894"/>
              <a:gd name="connsiteX566" fmla="*/ 1760995 w 7397761"/>
              <a:gd name="connsiteY566" fmla="*/ 967547 h 3801894"/>
              <a:gd name="connsiteX567" fmla="*/ 1784670 w 7397761"/>
              <a:gd name="connsiteY567" fmla="*/ 971287 h 3801894"/>
              <a:gd name="connsiteX568" fmla="*/ 1752272 w 7397761"/>
              <a:gd name="connsiteY568" fmla="*/ 958822 h 3801894"/>
              <a:gd name="connsiteX569" fmla="*/ 1758502 w 7397761"/>
              <a:gd name="connsiteY569" fmla="*/ 955083 h 3801894"/>
              <a:gd name="connsiteX570" fmla="*/ 1657570 w 7397761"/>
              <a:gd name="connsiteY570" fmla="*/ 912702 h 3801894"/>
              <a:gd name="connsiteX571" fmla="*/ 1613957 w 7397761"/>
              <a:gd name="connsiteY571" fmla="*/ 886526 h 3801894"/>
              <a:gd name="connsiteX572" fmla="*/ 1714889 w 7397761"/>
              <a:gd name="connsiteY572" fmla="*/ 927660 h 3801894"/>
              <a:gd name="connsiteX573" fmla="*/ 1672523 w 7397761"/>
              <a:gd name="connsiteY573" fmla="*/ 905223 h 3801894"/>
              <a:gd name="connsiteX574" fmla="*/ 1704921 w 7397761"/>
              <a:gd name="connsiteY574" fmla="*/ 913949 h 3801894"/>
              <a:gd name="connsiteX575" fmla="*/ 1592773 w 7397761"/>
              <a:gd name="connsiteY575" fmla="*/ 866582 h 3801894"/>
              <a:gd name="connsiteX576" fmla="*/ 1647601 w 7397761"/>
              <a:gd name="connsiteY576" fmla="*/ 891512 h 3801894"/>
              <a:gd name="connsiteX577" fmla="*/ 1603988 w 7397761"/>
              <a:gd name="connsiteY577" fmla="*/ 880294 h 3801894"/>
              <a:gd name="connsiteX578" fmla="*/ 1535454 w 7397761"/>
              <a:gd name="connsiteY578" fmla="*/ 842899 h 3801894"/>
              <a:gd name="connsiteX579" fmla="*/ 1546668 w 7397761"/>
              <a:gd name="connsiteY579" fmla="*/ 847885 h 3801894"/>
              <a:gd name="connsiteX580" fmla="*/ 1456950 w 7397761"/>
              <a:gd name="connsiteY580" fmla="*/ 784315 h 3801894"/>
              <a:gd name="connsiteX581" fmla="*/ 1403369 w 7397761"/>
              <a:gd name="connsiteY581" fmla="*/ 765617 h 3801894"/>
              <a:gd name="connsiteX582" fmla="*/ 1441997 w 7397761"/>
              <a:gd name="connsiteY582" fmla="*/ 796779 h 3801894"/>
              <a:gd name="connsiteX583" fmla="*/ 1303682 w 7397761"/>
              <a:gd name="connsiteY583" fmla="*/ 719497 h 3801894"/>
              <a:gd name="connsiteX584" fmla="*/ 1319881 w 7397761"/>
              <a:gd name="connsiteY584" fmla="*/ 713265 h 3801894"/>
              <a:gd name="connsiteX585" fmla="*/ 1263808 w 7397761"/>
              <a:gd name="connsiteY585" fmla="*/ 694568 h 3801894"/>
              <a:gd name="connsiteX586" fmla="*/ 1256331 w 7397761"/>
              <a:gd name="connsiteY586" fmla="*/ 684596 h 3801894"/>
              <a:gd name="connsiteX587" fmla="*/ 1170351 w 7397761"/>
              <a:gd name="connsiteY587" fmla="*/ 658420 h 3801894"/>
              <a:gd name="connsiteX588" fmla="*/ 1165368 w 7397761"/>
              <a:gd name="connsiteY588" fmla="*/ 644709 h 3801894"/>
              <a:gd name="connsiteX589" fmla="*/ 1113032 w 7397761"/>
              <a:gd name="connsiteY589" fmla="*/ 622272 h 3801894"/>
              <a:gd name="connsiteX590" fmla="*/ 1114278 w 7397761"/>
              <a:gd name="connsiteY590" fmla="*/ 622272 h 3801894"/>
              <a:gd name="connsiteX591" fmla="*/ 995900 w 7397761"/>
              <a:gd name="connsiteY591" fmla="*/ 559948 h 3801894"/>
              <a:gd name="connsiteX592" fmla="*/ 1000884 w 7397761"/>
              <a:gd name="connsiteY592" fmla="*/ 564934 h 3801894"/>
              <a:gd name="connsiteX593" fmla="*/ 726746 w 7397761"/>
              <a:gd name="connsiteY593" fmla="*/ 431560 h 3801894"/>
              <a:gd name="connsiteX594" fmla="*/ 755406 w 7397761"/>
              <a:gd name="connsiteY594" fmla="*/ 449011 h 3801894"/>
              <a:gd name="connsiteX595" fmla="*/ 670673 w 7397761"/>
              <a:gd name="connsiteY595" fmla="*/ 405384 h 3801894"/>
              <a:gd name="connsiteX596" fmla="*/ 690610 w 7397761"/>
              <a:gd name="connsiteY596" fmla="*/ 414109 h 3801894"/>
              <a:gd name="connsiteX597" fmla="*/ 663196 w 7397761"/>
              <a:gd name="connsiteY597" fmla="*/ 390426 h 3801894"/>
              <a:gd name="connsiteX598" fmla="*/ 654473 w 7397761"/>
              <a:gd name="connsiteY598" fmla="*/ 390426 h 3801894"/>
              <a:gd name="connsiteX599" fmla="*/ 646997 w 7397761"/>
              <a:gd name="connsiteY599" fmla="*/ 382947 h 3801894"/>
              <a:gd name="connsiteX600" fmla="*/ 622076 w 7397761"/>
              <a:gd name="connsiteY600" fmla="*/ 377961 h 3801894"/>
              <a:gd name="connsiteX601" fmla="*/ 467561 w 7397761"/>
              <a:gd name="connsiteY601" fmla="*/ 281982 h 3801894"/>
              <a:gd name="connsiteX602" fmla="*/ 497467 w 7397761"/>
              <a:gd name="connsiteY602" fmla="*/ 309405 h 3801894"/>
              <a:gd name="connsiteX603" fmla="*/ 466315 w 7397761"/>
              <a:gd name="connsiteY603" fmla="*/ 288215 h 3801894"/>
              <a:gd name="connsiteX604" fmla="*/ 470053 w 7397761"/>
              <a:gd name="connsiteY604" fmla="*/ 296940 h 3801894"/>
              <a:gd name="connsiteX605" fmla="*/ 259465 w 7397761"/>
              <a:gd name="connsiteY605" fmla="*/ 179771 h 3801894"/>
              <a:gd name="connsiteX606" fmla="*/ 263204 w 7397761"/>
              <a:gd name="connsiteY606" fmla="*/ 181017 h 3801894"/>
              <a:gd name="connsiteX607" fmla="*/ 200899 w 7397761"/>
              <a:gd name="connsiteY607" fmla="*/ 153595 h 3801894"/>
              <a:gd name="connsiteX608" fmla="*/ 208376 w 7397761"/>
              <a:gd name="connsiteY608" fmla="*/ 148609 h 3801894"/>
              <a:gd name="connsiteX609" fmla="*/ 71307 w 7397761"/>
              <a:gd name="connsiteY609" fmla="*/ 77559 h 3801894"/>
              <a:gd name="connsiteX610" fmla="*/ 50123 w 7397761"/>
              <a:gd name="connsiteY610" fmla="*/ 30193 h 3801894"/>
              <a:gd name="connsiteX611" fmla="*/ 49436 w 7397761"/>
              <a:gd name="connsiteY611" fmla="*/ 10987 h 3801894"/>
              <a:gd name="connsiteX612" fmla="*/ 70252 w 7397761"/>
              <a:gd name="connsiteY612" fmla="*/ 26200 h 3801894"/>
              <a:gd name="connsiteX613" fmla="*/ 62157 w 7397761"/>
              <a:gd name="connsiteY613" fmla="*/ 23664 h 3801894"/>
              <a:gd name="connsiteX614" fmla="*/ 0 w 7397761"/>
              <a:gd name="connsiteY614" fmla="*/ 0 h 3801894"/>
              <a:gd name="connsiteX615" fmla="*/ 19387 w 7397761"/>
              <a:gd name="connsiteY615" fmla="*/ 1098 h 3801894"/>
              <a:gd name="connsiteX616" fmla="*/ 20680 w 7397761"/>
              <a:gd name="connsiteY616" fmla="*/ 9888 h 3801894"/>
              <a:gd name="connsiteX617" fmla="*/ 0 w 7397761"/>
              <a:gd name="connsiteY617" fmla="*/ 0 h 380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</a:cxnLst>
            <a:rect l="l" t="t" r="r" b="b"/>
            <a:pathLst>
              <a:path w="7397761" h="3801894">
                <a:moveTo>
                  <a:pt x="7387140" y="3795690"/>
                </a:moveTo>
                <a:cubicBezTo>
                  <a:pt x="7389264" y="3795908"/>
                  <a:pt x="7392611" y="3796859"/>
                  <a:pt x="7397761" y="3799077"/>
                </a:cubicBezTo>
                <a:cubicBezTo>
                  <a:pt x="7395014" y="3799077"/>
                  <a:pt x="7396387" y="3805416"/>
                  <a:pt x="7385401" y="3799077"/>
                </a:cubicBezTo>
                <a:cubicBezTo>
                  <a:pt x="7385401" y="3800979"/>
                  <a:pt x="7380767" y="3795036"/>
                  <a:pt x="7387140" y="3795690"/>
                </a:cubicBezTo>
                <a:close/>
                <a:moveTo>
                  <a:pt x="7173921" y="3707808"/>
                </a:moveTo>
                <a:lnTo>
                  <a:pt x="7200241" y="3717574"/>
                </a:lnTo>
                <a:lnTo>
                  <a:pt x="7196808" y="3717574"/>
                </a:lnTo>
                <a:close/>
                <a:moveTo>
                  <a:pt x="7020117" y="3634781"/>
                </a:moveTo>
                <a:cubicBezTo>
                  <a:pt x="7020117" y="3630904"/>
                  <a:pt x="7043310" y="3648999"/>
                  <a:pt x="7051855" y="3651584"/>
                </a:cubicBezTo>
                <a:lnTo>
                  <a:pt x="7035986" y="3646414"/>
                </a:lnTo>
                <a:close/>
                <a:moveTo>
                  <a:pt x="7031100" y="3630906"/>
                </a:moveTo>
                <a:cubicBezTo>
                  <a:pt x="7055514" y="3646235"/>
                  <a:pt x="7104341" y="3667952"/>
                  <a:pt x="7139740" y="3684559"/>
                </a:cubicBezTo>
                <a:lnTo>
                  <a:pt x="7122651" y="3684559"/>
                </a:lnTo>
                <a:lnTo>
                  <a:pt x="7118989" y="3680726"/>
                </a:lnTo>
                <a:cubicBezTo>
                  <a:pt x="7092134" y="3661565"/>
                  <a:pt x="7042086" y="3647513"/>
                  <a:pt x="7031100" y="3630906"/>
                </a:cubicBezTo>
                <a:close/>
                <a:moveTo>
                  <a:pt x="6948703" y="3567734"/>
                </a:moveTo>
                <a:lnTo>
                  <a:pt x="6966506" y="3577191"/>
                </a:lnTo>
                <a:lnTo>
                  <a:pt x="6966798" y="3577346"/>
                </a:lnTo>
                <a:lnTo>
                  <a:pt x="6968490" y="3579144"/>
                </a:lnTo>
                <a:lnTo>
                  <a:pt x="6969383" y="3580093"/>
                </a:lnTo>
                <a:cubicBezTo>
                  <a:pt x="6926731" y="3559494"/>
                  <a:pt x="6952580" y="3573226"/>
                  <a:pt x="6948703" y="3567734"/>
                </a:cubicBezTo>
                <a:close/>
                <a:moveTo>
                  <a:pt x="6910254" y="3554004"/>
                </a:moveTo>
                <a:cubicBezTo>
                  <a:pt x="6953661" y="3576416"/>
                  <a:pt x="6958484" y="3585645"/>
                  <a:pt x="6913871" y="3563233"/>
                </a:cubicBezTo>
                <a:cubicBezTo>
                  <a:pt x="6937986" y="3572461"/>
                  <a:pt x="6922312" y="3561914"/>
                  <a:pt x="6910254" y="3554004"/>
                </a:cubicBezTo>
                <a:close/>
                <a:moveTo>
                  <a:pt x="6871801" y="3537523"/>
                </a:moveTo>
                <a:lnTo>
                  <a:pt x="6898073" y="3547289"/>
                </a:lnTo>
                <a:cubicBezTo>
                  <a:pt x="6886131" y="3543627"/>
                  <a:pt x="6881354" y="3543627"/>
                  <a:pt x="6883743" y="3542406"/>
                </a:cubicBezTo>
                <a:cubicBezTo>
                  <a:pt x="6872995" y="3543627"/>
                  <a:pt x="6874189" y="3539965"/>
                  <a:pt x="6871801" y="3537523"/>
                </a:cubicBezTo>
                <a:close/>
                <a:moveTo>
                  <a:pt x="6844339" y="3532030"/>
                </a:moveTo>
                <a:lnTo>
                  <a:pt x="6898021" y="3552710"/>
                </a:lnTo>
                <a:lnTo>
                  <a:pt x="6851829" y="3535907"/>
                </a:lnTo>
                <a:close/>
                <a:moveTo>
                  <a:pt x="6873093" y="3525851"/>
                </a:moveTo>
                <a:cubicBezTo>
                  <a:pt x="6873740" y="3524822"/>
                  <a:pt x="6879233" y="3526538"/>
                  <a:pt x="6892157" y="3532031"/>
                </a:cubicBezTo>
                <a:cubicBezTo>
                  <a:pt x="6884403" y="3529284"/>
                  <a:pt x="6905082" y="3541643"/>
                  <a:pt x="6908960" y="3547136"/>
                </a:cubicBezTo>
                <a:lnTo>
                  <a:pt x="6883110" y="3536150"/>
                </a:lnTo>
                <a:cubicBezTo>
                  <a:pt x="6876648" y="3530658"/>
                  <a:pt x="6872447" y="3526881"/>
                  <a:pt x="6873093" y="3525851"/>
                </a:cubicBezTo>
                <a:close/>
                <a:moveTo>
                  <a:pt x="6755730" y="3485918"/>
                </a:moveTo>
                <a:cubicBezTo>
                  <a:pt x="6762211" y="3487219"/>
                  <a:pt x="6774268" y="3491555"/>
                  <a:pt x="6782708" y="3494446"/>
                </a:cubicBezTo>
                <a:cubicBezTo>
                  <a:pt x="6757387" y="3487508"/>
                  <a:pt x="6774268" y="3497916"/>
                  <a:pt x="6762210" y="3495603"/>
                </a:cubicBezTo>
                <a:cubicBezTo>
                  <a:pt x="6748344" y="3486352"/>
                  <a:pt x="6749249" y="3484617"/>
                  <a:pt x="6755730" y="3485918"/>
                </a:cubicBezTo>
                <a:close/>
                <a:moveTo>
                  <a:pt x="6688730" y="3456366"/>
                </a:moveTo>
                <a:cubicBezTo>
                  <a:pt x="6685036" y="3455130"/>
                  <a:pt x="6709661" y="3474904"/>
                  <a:pt x="6729361" y="3487263"/>
                </a:cubicBezTo>
                <a:lnTo>
                  <a:pt x="6733054" y="3489735"/>
                </a:lnTo>
                <a:cubicBezTo>
                  <a:pt x="6755217" y="3503330"/>
                  <a:pt x="6735517" y="3495915"/>
                  <a:pt x="6726898" y="3493443"/>
                </a:cubicBezTo>
                <a:cubicBezTo>
                  <a:pt x="6728129" y="3490971"/>
                  <a:pt x="6739211" y="3495915"/>
                  <a:pt x="6728129" y="3489735"/>
                </a:cubicBezTo>
                <a:cubicBezTo>
                  <a:pt x="6717048" y="3482320"/>
                  <a:pt x="6713355" y="3482320"/>
                  <a:pt x="6708430" y="3481084"/>
                </a:cubicBezTo>
                <a:cubicBezTo>
                  <a:pt x="6697348" y="3468725"/>
                  <a:pt x="6692423" y="3463781"/>
                  <a:pt x="6688730" y="3456366"/>
                </a:cubicBezTo>
                <a:close/>
                <a:moveTo>
                  <a:pt x="6742356" y="3455128"/>
                </a:moveTo>
                <a:cubicBezTo>
                  <a:pt x="6742356" y="3457325"/>
                  <a:pt x="6757881" y="3466113"/>
                  <a:pt x="6766240" y="3470507"/>
                </a:cubicBezTo>
                <a:lnTo>
                  <a:pt x="6748327" y="3465014"/>
                </a:lnTo>
                <a:cubicBezTo>
                  <a:pt x="6747133" y="3461719"/>
                  <a:pt x="6739968" y="3455128"/>
                  <a:pt x="6742356" y="3455128"/>
                </a:cubicBezTo>
                <a:close/>
                <a:moveTo>
                  <a:pt x="6690532" y="3449634"/>
                </a:moveTo>
                <a:lnTo>
                  <a:pt x="6722223" y="3461044"/>
                </a:lnTo>
                <a:lnTo>
                  <a:pt x="6719919" y="3461231"/>
                </a:lnTo>
                <a:lnTo>
                  <a:pt x="6743172" y="3468611"/>
                </a:lnTo>
                <a:cubicBezTo>
                  <a:pt x="6743745" y="3469610"/>
                  <a:pt x="6742600" y="3470109"/>
                  <a:pt x="6738738" y="3469110"/>
                </a:cubicBezTo>
                <a:lnTo>
                  <a:pt x="6719558" y="3461260"/>
                </a:lnTo>
                <a:lnTo>
                  <a:pt x="6716361" y="3461519"/>
                </a:lnTo>
                <a:cubicBezTo>
                  <a:pt x="6716202" y="3462628"/>
                  <a:pt x="6717153" y="3464213"/>
                  <a:pt x="6717153" y="3464847"/>
                </a:cubicBezTo>
                <a:close/>
                <a:moveTo>
                  <a:pt x="6679124" y="3444143"/>
                </a:moveTo>
                <a:lnTo>
                  <a:pt x="6689266" y="3448719"/>
                </a:lnTo>
                <a:lnTo>
                  <a:pt x="6674053" y="3445058"/>
                </a:lnTo>
                <a:close/>
                <a:moveTo>
                  <a:pt x="6674051" y="3433158"/>
                </a:moveTo>
                <a:cubicBezTo>
                  <a:pt x="6675882" y="3433158"/>
                  <a:pt x="6675882" y="3433158"/>
                  <a:pt x="6677714" y="3433158"/>
                </a:cubicBezTo>
                <a:cubicBezTo>
                  <a:pt x="6675882" y="3435904"/>
                  <a:pt x="6675882" y="3433158"/>
                  <a:pt x="6674051" y="3433158"/>
                </a:cubicBezTo>
                <a:close/>
                <a:moveTo>
                  <a:pt x="6657574" y="3416677"/>
                </a:moveTo>
                <a:cubicBezTo>
                  <a:pt x="6669657" y="3424918"/>
                  <a:pt x="6671854" y="3429626"/>
                  <a:pt x="6672953" y="3431981"/>
                </a:cubicBezTo>
                <a:cubicBezTo>
                  <a:pt x="6669657" y="3429626"/>
                  <a:pt x="6667460" y="3428449"/>
                  <a:pt x="6664165" y="3427272"/>
                </a:cubicBezTo>
                <a:close/>
                <a:moveTo>
                  <a:pt x="6630107" y="3400199"/>
                </a:moveTo>
                <a:lnTo>
                  <a:pt x="6661748" y="3404775"/>
                </a:lnTo>
                <a:lnTo>
                  <a:pt x="6643291" y="3402944"/>
                </a:lnTo>
                <a:close/>
                <a:moveTo>
                  <a:pt x="6597836" y="3390586"/>
                </a:moveTo>
                <a:cubicBezTo>
                  <a:pt x="6598179" y="3390586"/>
                  <a:pt x="6599209" y="3391272"/>
                  <a:pt x="6601269" y="3393331"/>
                </a:cubicBezTo>
                <a:cubicBezTo>
                  <a:pt x="6599896" y="3391958"/>
                  <a:pt x="6598523" y="3391958"/>
                  <a:pt x="6598523" y="3391958"/>
                </a:cubicBezTo>
                <a:cubicBezTo>
                  <a:pt x="6597836" y="3391272"/>
                  <a:pt x="6597493" y="3390586"/>
                  <a:pt x="6597836" y="3390586"/>
                </a:cubicBezTo>
                <a:close/>
                <a:moveTo>
                  <a:pt x="6580671" y="3389213"/>
                </a:moveTo>
                <a:cubicBezTo>
                  <a:pt x="6586774" y="3390586"/>
                  <a:pt x="6591657" y="3391960"/>
                  <a:pt x="6597760" y="3394706"/>
                </a:cubicBezTo>
                <a:cubicBezTo>
                  <a:pt x="6598981" y="3396080"/>
                  <a:pt x="6600202" y="3397453"/>
                  <a:pt x="6601422" y="3398827"/>
                </a:cubicBezTo>
                <a:cubicBezTo>
                  <a:pt x="6595319" y="3396080"/>
                  <a:pt x="6587995" y="3391960"/>
                  <a:pt x="6580671" y="3389213"/>
                </a:cubicBezTo>
                <a:close/>
                <a:moveTo>
                  <a:pt x="6547713" y="3389213"/>
                </a:moveTo>
                <a:lnTo>
                  <a:pt x="6590469" y="3410435"/>
                </a:lnTo>
                <a:cubicBezTo>
                  <a:pt x="6586906" y="3410435"/>
                  <a:pt x="6590469" y="3415429"/>
                  <a:pt x="6566716" y="3401697"/>
                </a:cubicBezTo>
                <a:lnTo>
                  <a:pt x="6566716" y="3405442"/>
                </a:lnTo>
                <a:close/>
                <a:moveTo>
                  <a:pt x="6555842" y="3372731"/>
                </a:moveTo>
                <a:cubicBezTo>
                  <a:pt x="6566389" y="3378225"/>
                  <a:pt x="6575617" y="3383718"/>
                  <a:pt x="6584846" y="3387839"/>
                </a:cubicBezTo>
                <a:cubicBezTo>
                  <a:pt x="6576935" y="3385092"/>
                  <a:pt x="6569025" y="3382345"/>
                  <a:pt x="6557160" y="3375478"/>
                </a:cubicBezTo>
                <a:cubicBezTo>
                  <a:pt x="6553205" y="3374104"/>
                  <a:pt x="6553205" y="3372731"/>
                  <a:pt x="6555842" y="3372731"/>
                </a:cubicBezTo>
                <a:close/>
                <a:moveTo>
                  <a:pt x="6525741" y="3345267"/>
                </a:moveTo>
                <a:cubicBezTo>
                  <a:pt x="6540242" y="3349222"/>
                  <a:pt x="6555951" y="3355814"/>
                  <a:pt x="6574078" y="3363724"/>
                </a:cubicBezTo>
                <a:cubicBezTo>
                  <a:pt x="6561994" y="3361087"/>
                  <a:pt x="6584954" y="3376908"/>
                  <a:pt x="6572869" y="3374271"/>
                </a:cubicBezTo>
                <a:cubicBezTo>
                  <a:pt x="6554743" y="3361087"/>
                  <a:pt x="6540242" y="3351859"/>
                  <a:pt x="6525741" y="3345267"/>
                </a:cubicBezTo>
                <a:close/>
                <a:moveTo>
                  <a:pt x="6448199" y="3328075"/>
                </a:moveTo>
                <a:cubicBezTo>
                  <a:pt x="6450694" y="3325816"/>
                  <a:pt x="6468334" y="3332768"/>
                  <a:pt x="6477618" y="3332768"/>
                </a:cubicBezTo>
                <a:cubicBezTo>
                  <a:pt x="6513516" y="3355016"/>
                  <a:pt x="6444195" y="3325352"/>
                  <a:pt x="6497424" y="3350072"/>
                </a:cubicBezTo>
                <a:cubicBezTo>
                  <a:pt x="6476380" y="3342656"/>
                  <a:pt x="6485045" y="3351308"/>
                  <a:pt x="6451622" y="3334004"/>
                </a:cubicBezTo>
                <a:cubicBezTo>
                  <a:pt x="6448218" y="3330605"/>
                  <a:pt x="6447367" y="3328828"/>
                  <a:pt x="6448199" y="3328075"/>
                </a:cubicBezTo>
                <a:close/>
                <a:moveTo>
                  <a:pt x="6403349" y="3327571"/>
                </a:moveTo>
                <a:cubicBezTo>
                  <a:pt x="6406210" y="3328363"/>
                  <a:pt x="6412790" y="3331532"/>
                  <a:pt x="6420228" y="3335968"/>
                </a:cubicBezTo>
                <a:lnTo>
                  <a:pt x="6420228" y="3338503"/>
                </a:lnTo>
                <a:cubicBezTo>
                  <a:pt x="6416795" y="3337235"/>
                  <a:pt x="6413362" y="3334700"/>
                  <a:pt x="6408784" y="3333433"/>
                </a:cubicBezTo>
                <a:cubicBezTo>
                  <a:pt x="6401346" y="3328363"/>
                  <a:pt x="6400488" y="3326778"/>
                  <a:pt x="6403349" y="3327571"/>
                </a:cubicBezTo>
                <a:close/>
                <a:moveTo>
                  <a:pt x="6426865" y="3306812"/>
                </a:moveTo>
                <a:lnTo>
                  <a:pt x="6474024" y="3328215"/>
                </a:lnTo>
                <a:lnTo>
                  <a:pt x="6459824" y="3317801"/>
                </a:lnTo>
                <a:cubicBezTo>
                  <a:pt x="6461198" y="3317801"/>
                  <a:pt x="6464974" y="3320548"/>
                  <a:pt x="6469094" y="3323810"/>
                </a:cubicBezTo>
                <a:lnTo>
                  <a:pt x="6475301" y="3328795"/>
                </a:lnTo>
                <a:lnTo>
                  <a:pt x="6481331" y="3331532"/>
                </a:lnTo>
                <a:lnTo>
                  <a:pt x="6480162" y="3332700"/>
                </a:lnTo>
                <a:lnTo>
                  <a:pt x="6480247" y="3332768"/>
                </a:lnTo>
                <a:lnTo>
                  <a:pt x="6481331" y="3332768"/>
                </a:lnTo>
                <a:cubicBezTo>
                  <a:pt x="6483807" y="3334004"/>
                  <a:pt x="6483807" y="3332768"/>
                  <a:pt x="6481331" y="3331532"/>
                </a:cubicBezTo>
                <a:cubicBezTo>
                  <a:pt x="6481331" y="3330296"/>
                  <a:pt x="6481331" y="3330296"/>
                  <a:pt x="6480094" y="3330296"/>
                </a:cubicBezTo>
                <a:lnTo>
                  <a:pt x="6505277" y="3345862"/>
                </a:lnTo>
                <a:lnTo>
                  <a:pt x="6546190" y="3361984"/>
                </a:lnTo>
                <a:cubicBezTo>
                  <a:pt x="6562902" y="3371537"/>
                  <a:pt x="6555189" y="3369149"/>
                  <a:pt x="6552618" y="3370343"/>
                </a:cubicBezTo>
                <a:cubicBezTo>
                  <a:pt x="6535906" y="3363178"/>
                  <a:pt x="6519194" y="3353626"/>
                  <a:pt x="6503767" y="3345267"/>
                </a:cubicBezTo>
                <a:lnTo>
                  <a:pt x="6503909" y="3345323"/>
                </a:lnTo>
                <a:lnTo>
                  <a:pt x="6477618" y="3332768"/>
                </a:lnTo>
                <a:cubicBezTo>
                  <a:pt x="6478856" y="3332768"/>
                  <a:pt x="6478856" y="3332768"/>
                  <a:pt x="6480094" y="3332768"/>
                </a:cubicBezTo>
                <a:lnTo>
                  <a:pt x="6480231" y="3332768"/>
                </a:lnTo>
                <a:lnTo>
                  <a:pt x="6480152" y="3332710"/>
                </a:lnTo>
                <a:lnTo>
                  <a:pt x="6480094" y="3332768"/>
                </a:lnTo>
                <a:cubicBezTo>
                  <a:pt x="6475142" y="3330296"/>
                  <a:pt x="6462763" y="3324116"/>
                  <a:pt x="6477618" y="3332768"/>
                </a:cubicBezTo>
                <a:cubicBezTo>
                  <a:pt x="6451622" y="3320408"/>
                  <a:pt x="6438006" y="3312992"/>
                  <a:pt x="6426865" y="3306812"/>
                </a:cubicBezTo>
                <a:close/>
                <a:moveTo>
                  <a:pt x="6366442" y="3275034"/>
                </a:moveTo>
                <a:cubicBezTo>
                  <a:pt x="6367651" y="3273857"/>
                  <a:pt x="6372485" y="3275034"/>
                  <a:pt x="6391821" y="3280920"/>
                </a:cubicBezTo>
                <a:cubicBezTo>
                  <a:pt x="6406323" y="3292691"/>
                  <a:pt x="6413573" y="3298576"/>
                  <a:pt x="6425659" y="3305639"/>
                </a:cubicBezTo>
                <a:lnTo>
                  <a:pt x="6414782" y="3300930"/>
                </a:lnTo>
                <a:lnTo>
                  <a:pt x="6419616" y="3302108"/>
                </a:lnTo>
                <a:close/>
                <a:moveTo>
                  <a:pt x="6283780" y="3261228"/>
                </a:moveTo>
                <a:cubicBezTo>
                  <a:pt x="6298543" y="3263402"/>
                  <a:pt x="6330128" y="3276906"/>
                  <a:pt x="6321888" y="3267751"/>
                </a:cubicBezTo>
                <a:cubicBezTo>
                  <a:pt x="6337757" y="3278737"/>
                  <a:pt x="6329213" y="3278737"/>
                  <a:pt x="6365833" y="3294606"/>
                </a:cubicBezTo>
                <a:cubicBezTo>
                  <a:pt x="6390247" y="3301930"/>
                  <a:pt x="6342640" y="3273854"/>
                  <a:pt x="6334095" y="3266530"/>
                </a:cubicBezTo>
                <a:cubicBezTo>
                  <a:pt x="6348133" y="3271413"/>
                  <a:pt x="6355152" y="3273549"/>
                  <a:pt x="6358967" y="3274312"/>
                </a:cubicBezTo>
                <a:lnTo>
                  <a:pt x="6361161" y="3274134"/>
                </a:lnTo>
                <a:lnTo>
                  <a:pt x="6360952" y="3273855"/>
                </a:lnTo>
                <a:lnTo>
                  <a:pt x="6361257" y="3274126"/>
                </a:lnTo>
                <a:lnTo>
                  <a:pt x="6364613" y="3273854"/>
                </a:lnTo>
                <a:cubicBezTo>
                  <a:pt x="6382923" y="3293385"/>
                  <a:pt x="6392688" y="3316578"/>
                  <a:pt x="6364613" y="3306813"/>
                </a:cubicBezTo>
                <a:cubicBezTo>
                  <a:pt x="6341419" y="3288503"/>
                  <a:pt x="6308461" y="3276296"/>
                  <a:pt x="6303578" y="3279958"/>
                </a:cubicBezTo>
                <a:cubicBezTo>
                  <a:pt x="6296254" y="3275075"/>
                  <a:pt x="6308461" y="3278737"/>
                  <a:pt x="6308461" y="3276296"/>
                </a:cubicBezTo>
                <a:lnTo>
                  <a:pt x="6276723" y="3264089"/>
                </a:lnTo>
                <a:cubicBezTo>
                  <a:pt x="6275808" y="3261037"/>
                  <a:pt x="6278859" y="3260503"/>
                  <a:pt x="6283780" y="3261228"/>
                </a:cubicBezTo>
                <a:close/>
                <a:moveTo>
                  <a:pt x="6338978" y="3257380"/>
                </a:moveTo>
                <a:lnTo>
                  <a:pt x="6365298" y="3264247"/>
                </a:lnTo>
                <a:lnTo>
                  <a:pt x="6357287" y="3266994"/>
                </a:lnTo>
                <a:close/>
                <a:moveTo>
                  <a:pt x="6251087" y="3235406"/>
                </a:moveTo>
                <a:cubicBezTo>
                  <a:pt x="6262073" y="3240115"/>
                  <a:pt x="6271838" y="3243254"/>
                  <a:pt x="6268176" y="3244823"/>
                </a:cubicBezTo>
                <a:cubicBezTo>
                  <a:pt x="6262073" y="3241684"/>
                  <a:pt x="6257190" y="3238545"/>
                  <a:pt x="6251087" y="3235406"/>
                </a:cubicBezTo>
                <a:close/>
                <a:moveTo>
                  <a:pt x="6244971" y="3232363"/>
                </a:moveTo>
                <a:lnTo>
                  <a:pt x="6249047" y="3234185"/>
                </a:lnTo>
                <a:cubicBezTo>
                  <a:pt x="6247791" y="3232965"/>
                  <a:pt x="6246536" y="3232965"/>
                  <a:pt x="6245280" y="3232965"/>
                </a:cubicBezTo>
                <a:close/>
                <a:moveTo>
                  <a:pt x="6289538" y="3229912"/>
                </a:moveTo>
                <a:lnTo>
                  <a:pt x="6304842" y="3234621"/>
                </a:lnTo>
                <a:lnTo>
                  <a:pt x="6300133" y="3239329"/>
                </a:lnTo>
                <a:close/>
                <a:moveTo>
                  <a:pt x="6207143" y="3224421"/>
                </a:moveTo>
                <a:lnTo>
                  <a:pt x="6218912" y="3225642"/>
                </a:lnTo>
                <a:lnTo>
                  <a:pt x="6222443" y="3234187"/>
                </a:lnTo>
                <a:close/>
                <a:moveTo>
                  <a:pt x="6212636" y="3213434"/>
                </a:moveTo>
                <a:cubicBezTo>
                  <a:pt x="6223308" y="3217096"/>
                  <a:pt x="6233980" y="3220758"/>
                  <a:pt x="6240729" y="3224115"/>
                </a:cubicBezTo>
                <a:lnTo>
                  <a:pt x="6244971" y="3232363"/>
                </a:lnTo>
                <a:lnTo>
                  <a:pt x="6223779" y="3222894"/>
                </a:lnTo>
                <a:cubicBezTo>
                  <a:pt x="6217031" y="3219537"/>
                  <a:pt x="6212636" y="3216486"/>
                  <a:pt x="6212636" y="3213434"/>
                </a:cubicBezTo>
                <a:close/>
                <a:moveTo>
                  <a:pt x="6152215" y="3196953"/>
                </a:moveTo>
                <a:lnTo>
                  <a:pt x="6178535" y="3212335"/>
                </a:lnTo>
                <a:lnTo>
                  <a:pt x="6170524" y="3207940"/>
                </a:lnTo>
                <a:close/>
                <a:moveTo>
                  <a:pt x="6153623" y="3187015"/>
                </a:moveTo>
                <a:lnTo>
                  <a:pt x="6155792" y="3188473"/>
                </a:lnTo>
                <a:lnTo>
                  <a:pt x="6155928" y="3188778"/>
                </a:lnTo>
                <a:close/>
                <a:moveTo>
                  <a:pt x="6168690" y="3169489"/>
                </a:moveTo>
                <a:lnTo>
                  <a:pt x="6194962" y="3181847"/>
                </a:lnTo>
                <a:cubicBezTo>
                  <a:pt x="6187797" y="3177728"/>
                  <a:pt x="6191379" y="3181847"/>
                  <a:pt x="6191379" y="3184593"/>
                </a:cubicBezTo>
                <a:cubicBezTo>
                  <a:pt x="6185408" y="3179101"/>
                  <a:pt x="6181826" y="3174981"/>
                  <a:pt x="6168690" y="3169489"/>
                </a:cubicBezTo>
                <a:close/>
                <a:moveTo>
                  <a:pt x="6121038" y="3167588"/>
                </a:moveTo>
                <a:cubicBezTo>
                  <a:pt x="6126645" y="3169457"/>
                  <a:pt x="6135368" y="3174132"/>
                  <a:pt x="6142689" y="3178650"/>
                </a:cubicBezTo>
                <a:lnTo>
                  <a:pt x="6153623" y="3187015"/>
                </a:lnTo>
                <a:lnTo>
                  <a:pt x="6137120" y="3175924"/>
                </a:lnTo>
                <a:cubicBezTo>
                  <a:pt x="6130929" y="3171951"/>
                  <a:pt x="6125399" y="3168834"/>
                  <a:pt x="6121038" y="3167588"/>
                </a:cubicBezTo>
                <a:close/>
                <a:moveTo>
                  <a:pt x="6075311" y="3154229"/>
                </a:moveTo>
                <a:cubicBezTo>
                  <a:pt x="6075311" y="3153008"/>
                  <a:pt x="6093915" y="3163994"/>
                  <a:pt x="6112520" y="3173759"/>
                </a:cubicBezTo>
                <a:cubicBezTo>
                  <a:pt x="6107559" y="3171318"/>
                  <a:pt x="6103838" y="3170097"/>
                  <a:pt x="6103838" y="3171318"/>
                </a:cubicBezTo>
                <a:close/>
                <a:moveTo>
                  <a:pt x="6088640" y="3128947"/>
                </a:moveTo>
                <a:cubicBezTo>
                  <a:pt x="6088640" y="3130194"/>
                  <a:pt x="6089886" y="3130194"/>
                  <a:pt x="6091132" y="3131440"/>
                </a:cubicBezTo>
                <a:cubicBezTo>
                  <a:pt x="6088640" y="3130194"/>
                  <a:pt x="6088640" y="3130194"/>
                  <a:pt x="6089886" y="3131440"/>
                </a:cubicBezTo>
                <a:cubicBezTo>
                  <a:pt x="6089886" y="3130194"/>
                  <a:pt x="6088640" y="3130194"/>
                  <a:pt x="6088640" y="3128947"/>
                </a:cubicBezTo>
                <a:close/>
                <a:moveTo>
                  <a:pt x="6053339" y="3109064"/>
                </a:moveTo>
                <a:cubicBezTo>
                  <a:pt x="6062386" y="3111506"/>
                  <a:pt x="6067556" y="3115168"/>
                  <a:pt x="6071434" y="3116389"/>
                </a:cubicBezTo>
                <a:cubicBezTo>
                  <a:pt x="6071434" y="3116389"/>
                  <a:pt x="6071434" y="3117609"/>
                  <a:pt x="6074019" y="3118830"/>
                </a:cubicBezTo>
                <a:cubicBezTo>
                  <a:pt x="6067556" y="3115168"/>
                  <a:pt x="6061094" y="3111506"/>
                  <a:pt x="6053339" y="3109064"/>
                </a:cubicBezTo>
                <a:close/>
                <a:moveTo>
                  <a:pt x="6014274" y="3094047"/>
                </a:moveTo>
                <a:cubicBezTo>
                  <a:pt x="6014155" y="3091080"/>
                  <a:pt x="6054103" y="3103394"/>
                  <a:pt x="6043703" y="3104290"/>
                </a:cubicBezTo>
                <a:cubicBezTo>
                  <a:pt x="6039921" y="3099513"/>
                  <a:pt x="6039921" y="3107872"/>
                  <a:pt x="6031096" y="3103096"/>
                </a:cubicBezTo>
                <a:cubicBezTo>
                  <a:pt x="6018804" y="3097722"/>
                  <a:pt x="6014313" y="3095036"/>
                  <a:pt x="6014274" y="3094047"/>
                </a:cubicBezTo>
                <a:close/>
                <a:moveTo>
                  <a:pt x="5955309" y="3065376"/>
                </a:moveTo>
                <a:cubicBezTo>
                  <a:pt x="5957801" y="3067869"/>
                  <a:pt x="5962785" y="3072855"/>
                  <a:pt x="5975246" y="3077841"/>
                </a:cubicBezTo>
                <a:cubicBezTo>
                  <a:pt x="5980231" y="3077841"/>
                  <a:pt x="5980231" y="3077841"/>
                  <a:pt x="5978985" y="3075348"/>
                </a:cubicBezTo>
                <a:cubicBezTo>
                  <a:pt x="5975246" y="3075348"/>
                  <a:pt x="5966523" y="3071609"/>
                  <a:pt x="5955309" y="3065376"/>
                </a:cubicBezTo>
                <a:close/>
                <a:moveTo>
                  <a:pt x="5923222" y="3045589"/>
                </a:moveTo>
                <a:cubicBezTo>
                  <a:pt x="5924157" y="3046368"/>
                  <a:pt x="5929141" y="3049795"/>
                  <a:pt x="5935371" y="3054158"/>
                </a:cubicBezTo>
                <a:cubicBezTo>
                  <a:pt x="5935371" y="3052912"/>
                  <a:pt x="5935371" y="3052912"/>
                  <a:pt x="5935371" y="3052912"/>
                </a:cubicBezTo>
                <a:cubicBezTo>
                  <a:pt x="5925403" y="3046679"/>
                  <a:pt x="5922288" y="3044810"/>
                  <a:pt x="5923222" y="3045589"/>
                </a:cubicBezTo>
                <a:close/>
                <a:moveTo>
                  <a:pt x="5838009" y="3043149"/>
                </a:moveTo>
                <a:cubicBezTo>
                  <a:pt x="5841304" y="3046445"/>
                  <a:pt x="5841304" y="3048642"/>
                  <a:pt x="5848994" y="3053037"/>
                </a:cubicBezTo>
                <a:lnTo>
                  <a:pt x="5833615" y="3048642"/>
                </a:lnTo>
                <a:close/>
                <a:moveTo>
                  <a:pt x="5732523" y="3005768"/>
                </a:moveTo>
                <a:cubicBezTo>
                  <a:pt x="5727876" y="3002412"/>
                  <a:pt x="5754912" y="3013598"/>
                  <a:pt x="5758775" y="3013598"/>
                </a:cubicBezTo>
                <a:cubicBezTo>
                  <a:pt x="5788387" y="3030834"/>
                  <a:pt x="5753625" y="3014924"/>
                  <a:pt x="5749763" y="3014924"/>
                </a:cubicBezTo>
                <a:cubicBezTo>
                  <a:pt x="5739142" y="3009621"/>
                  <a:pt x="5734072" y="3006886"/>
                  <a:pt x="5732523" y="3005768"/>
                </a:cubicBezTo>
                <a:close/>
                <a:moveTo>
                  <a:pt x="5727633" y="2977232"/>
                </a:moveTo>
                <a:lnTo>
                  <a:pt x="5762530" y="2992742"/>
                </a:lnTo>
                <a:cubicBezTo>
                  <a:pt x="5766408" y="2997912"/>
                  <a:pt x="5754775" y="2992742"/>
                  <a:pt x="5745728" y="2988864"/>
                </a:cubicBezTo>
                <a:cubicBezTo>
                  <a:pt x="5732803" y="2983694"/>
                  <a:pt x="5723756" y="2978524"/>
                  <a:pt x="5727633" y="2977232"/>
                </a:cubicBezTo>
                <a:close/>
                <a:moveTo>
                  <a:pt x="5630371" y="2889343"/>
                </a:moveTo>
                <a:cubicBezTo>
                  <a:pt x="5648119" y="2894575"/>
                  <a:pt x="5664599" y="2905038"/>
                  <a:pt x="5678543" y="2915501"/>
                </a:cubicBezTo>
                <a:cubicBezTo>
                  <a:pt x="5663331" y="2906346"/>
                  <a:pt x="5650654" y="2901114"/>
                  <a:pt x="5637977" y="2895883"/>
                </a:cubicBezTo>
                <a:cubicBezTo>
                  <a:pt x="5635442" y="2893267"/>
                  <a:pt x="5631639" y="2890651"/>
                  <a:pt x="5630371" y="2889343"/>
                </a:cubicBezTo>
                <a:close/>
                <a:moveTo>
                  <a:pt x="5301968" y="2784978"/>
                </a:moveTo>
                <a:cubicBezTo>
                  <a:pt x="5304322" y="2787175"/>
                  <a:pt x="5307854" y="2790472"/>
                  <a:pt x="5316095" y="2794866"/>
                </a:cubicBezTo>
                <a:cubicBezTo>
                  <a:pt x="5303145" y="2788274"/>
                  <a:pt x="5300791" y="2786077"/>
                  <a:pt x="5301968" y="2784978"/>
                </a:cubicBezTo>
                <a:close/>
                <a:moveTo>
                  <a:pt x="5288807" y="2741033"/>
                </a:moveTo>
                <a:lnTo>
                  <a:pt x="5284812" y="2750921"/>
                </a:lnTo>
                <a:lnTo>
                  <a:pt x="5278819" y="2747625"/>
                </a:lnTo>
                <a:close/>
                <a:moveTo>
                  <a:pt x="4838242" y="2550078"/>
                </a:moveTo>
                <a:cubicBezTo>
                  <a:pt x="4843573" y="2551570"/>
                  <a:pt x="4852944" y="2555879"/>
                  <a:pt x="4865869" y="2560519"/>
                </a:cubicBezTo>
                <a:cubicBezTo>
                  <a:pt x="4854237" y="2557867"/>
                  <a:pt x="4893011" y="2579080"/>
                  <a:pt x="4882671" y="2576429"/>
                </a:cubicBezTo>
                <a:cubicBezTo>
                  <a:pt x="4849067" y="2553890"/>
                  <a:pt x="4873624" y="2580406"/>
                  <a:pt x="4834849" y="2556541"/>
                </a:cubicBezTo>
                <a:cubicBezTo>
                  <a:pt x="4831618" y="2549912"/>
                  <a:pt x="4832910" y="2548586"/>
                  <a:pt x="4838242" y="2550078"/>
                </a:cubicBezTo>
                <a:close/>
                <a:moveTo>
                  <a:pt x="4865283" y="2488523"/>
                </a:moveTo>
                <a:cubicBezTo>
                  <a:pt x="4871872" y="2491494"/>
                  <a:pt x="4885546" y="2504091"/>
                  <a:pt x="4898474" y="2514549"/>
                </a:cubicBezTo>
                <a:cubicBezTo>
                  <a:pt x="4890518" y="2509479"/>
                  <a:pt x="4879910" y="2503140"/>
                  <a:pt x="4865325" y="2496802"/>
                </a:cubicBezTo>
                <a:lnTo>
                  <a:pt x="4861347" y="2489196"/>
                </a:lnTo>
                <a:cubicBezTo>
                  <a:pt x="4861678" y="2487612"/>
                  <a:pt x="4863087" y="2487532"/>
                  <a:pt x="4865283" y="2488523"/>
                </a:cubicBezTo>
                <a:close/>
                <a:moveTo>
                  <a:pt x="4544629" y="2378491"/>
                </a:moveTo>
                <a:lnTo>
                  <a:pt x="4552435" y="2399307"/>
                </a:lnTo>
                <a:cubicBezTo>
                  <a:pt x="4538124" y="2390055"/>
                  <a:pt x="4527717" y="2385430"/>
                  <a:pt x="4504300" y="2381960"/>
                </a:cubicBezTo>
                <a:close/>
                <a:moveTo>
                  <a:pt x="4273097" y="2247684"/>
                </a:moveTo>
                <a:lnTo>
                  <a:pt x="4285168" y="2252795"/>
                </a:lnTo>
                <a:lnTo>
                  <a:pt x="4289296" y="2255163"/>
                </a:lnTo>
                <a:cubicBezTo>
                  <a:pt x="4281820" y="2250177"/>
                  <a:pt x="4276835" y="2247684"/>
                  <a:pt x="4273097" y="2247684"/>
                </a:cubicBezTo>
                <a:close/>
                <a:moveTo>
                  <a:pt x="3895357" y="2054399"/>
                </a:moveTo>
                <a:cubicBezTo>
                  <a:pt x="3895357" y="2055498"/>
                  <a:pt x="3895357" y="2057695"/>
                  <a:pt x="3898496" y="2058794"/>
                </a:cubicBezTo>
                <a:cubicBezTo>
                  <a:pt x="3889079" y="2054399"/>
                  <a:pt x="3890648" y="2054399"/>
                  <a:pt x="3895357" y="2054399"/>
                </a:cubicBezTo>
                <a:close/>
                <a:moveTo>
                  <a:pt x="3317801" y="1779747"/>
                </a:moveTo>
                <a:cubicBezTo>
                  <a:pt x="3329433" y="1786614"/>
                  <a:pt x="3335895" y="1789361"/>
                  <a:pt x="3338480" y="1793481"/>
                </a:cubicBezTo>
                <a:lnTo>
                  <a:pt x="3335895" y="1794854"/>
                </a:lnTo>
                <a:close/>
                <a:moveTo>
                  <a:pt x="3241341" y="1729148"/>
                </a:moveTo>
                <a:cubicBezTo>
                  <a:pt x="3246325" y="1735380"/>
                  <a:pt x="3265016" y="1741613"/>
                  <a:pt x="3274985" y="1744106"/>
                </a:cubicBezTo>
                <a:cubicBezTo>
                  <a:pt x="3261278" y="1734134"/>
                  <a:pt x="3255048" y="1727901"/>
                  <a:pt x="3241341" y="1729148"/>
                </a:cubicBezTo>
                <a:close/>
                <a:moveTo>
                  <a:pt x="3004696" y="1609466"/>
                </a:moveTo>
                <a:lnTo>
                  <a:pt x="3014113" y="1619454"/>
                </a:lnTo>
                <a:lnTo>
                  <a:pt x="3007835" y="1616457"/>
                </a:lnTo>
                <a:close/>
                <a:moveTo>
                  <a:pt x="2727294" y="1478257"/>
                </a:moveTo>
                <a:cubicBezTo>
                  <a:pt x="2731920" y="1479600"/>
                  <a:pt x="2742494" y="1490348"/>
                  <a:pt x="2761718" y="1498409"/>
                </a:cubicBezTo>
                <a:cubicBezTo>
                  <a:pt x="2750183" y="1492438"/>
                  <a:pt x="2736085" y="1487661"/>
                  <a:pt x="2724551" y="1480496"/>
                </a:cubicBezTo>
                <a:cubicBezTo>
                  <a:pt x="2724871" y="1478406"/>
                  <a:pt x="2725752" y="1477809"/>
                  <a:pt x="2727294" y="1478257"/>
                </a:cubicBezTo>
                <a:close/>
                <a:moveTo>
                  <a:pt x="2526803" y="1367772"/>
                </a:moveTo>
                <a:lnTo>
                  <a:pt x="2528176" y="1367772"/>
                </a:lnTo>
                <a:cubicBezTo>
                  <a:pt x="2529548" y="1367772"/>
                  <a:pt x="2529548" y="1367772"/>
                  <a:pt x="2530921" y="1370517"/>
                </a:cubicBezTo>
                <a:close/>
                <a:moveTo>
                  <a:pt x="2510322" y="1367772"/>
                </a:moveTo>
                <a:lnTo>
                  <a:pt x="2529548" y="1369769"/>
                </a:lnTo>
                <a:cubicBezTo>
                  <a:pt x="2526801" y="1371767"/>
                  <a:pt x="2536414" y="1377760"/>
                  <a:pt x="2510322" y="1367772"/>
                </a:cubicBezTo>
                <a:close/>
                <a:moveTo>
                  <a:pt x="1821865" y="999934"/>
                </a:moveTo>
                <a:lnTo>
                  <a:pt x="1851959" y="1017407"/>
                </a:lnTo>
                <a:cubicBezTo>
                  <a:pt x="1835760" y="1008993"/>
                  <a:pt x="1826959" y="1003929"/>
                  <a:pt x="1822462" y="1000774"/>
                </a:cubicBezTo>
                <a:close/>
                <a:moveTo>
                  <a:pt x="1664289" y="902461"/>
                </a:moveTo>
                <a:cubicBezTo>
                  <a:pt x="1663338" y="902003"/>
                  <a:pt x="1665239" y="902232"/>
                  <a:pt x="1671576" y="903606"/>
                </a:cubicBezTo>
                <a:cubicBezTo>
                  <a:pt x="1672844" y="904521"/>
                  <a:pt x="1674111" y="904521"/>
                  <a:pt x="1674111" y="905437"/>
                </a:cubicBezTo>
                <a:cubicBezTo>
                  <a:pt x="1669042" y="904064"/>
                  <a:pt x="1665239" y="902919"/>
                  <a:pt x="1664289" y="902461"/>
                </a:cubicBezTo>
                <a:close/>
                <a:moveTo>
                  <a:pt x="1556793" y="800519"/>
                </a:moveTo>
                <a:cubicBezTo>
                  <a:pt x="1556949" y="801142"/>
                  <a:pt x="1560375" y="803012"/>
                  <a:pt x="1570344" y="806751"/>
                </a:cubicBezTo>
                <a:lnTo>
                  <a:pt x="1562867" y="801765"/>
                </a:lnTo>
                <a:cubicBezTo>
                  <a:pt x="1559752" y="800519"/>
                  <a:pt x="1556637" y="799896"/>
                  <a:pt x="1556793" y="800519"/>
                </a:cubicBezTo>
                <a:close/>
                <a:moveTo>
                  <a:pt x="27694" y="18975"/>
                </a:moveTo>
                <a:cubicBezTo>
                  <a:pt x="38909" y="16482"/>
                  <a:pt x="96228" y="55123"/>
                  <a:pt x="112427" y="53876"/>
                </a:cubicBezTo>
                <a:lnTo>
                  <a:pt x="177224" y="96257"/>
                </a:lnTo>
                <a:cubicBezTo>
                  <a:pt x="175977" y="92517"/>
                  <a:pt x="189684" y="95010"/>
                  <a:pt x="178470" y="87531"/>
                </a:cubicBezTo>
                <a:cubicBezTo>
                  <a:pt x="195915" y="96257"/>
                  <a:pt x="210868" y="103735"/>
                  <a:pt x="190930" y="88778"/>
                </a:cubicBezTo>
                <a:cubicBezTo>
                  <a:pt x="344199" y="190989"/>
                  <a:pt x="519897" y="259546"/>
                  <a:pt x="675657" y="351785"/>
                </a:cubicBezTo>
                <a:cubicBezTo>
                  <a:pt x="686871" y="356771"/>
                  <a:pt x="681887" y="351785"/>
                  <a:pt x="678150" y="348046"/>
                </a:cubicBezTo>
                <a:cubicBezTo>
                  <a:pt x="705563" y="369236"/>
                  <a:pt x="709301" y="358018"/>
                  <a:pt x="725500" y="365497"/>
                </a:cubicBezTo>
                <a:lnTo>
                  <a:pt x="764128" y="397905"/>
                </a:lnTo>
                <a:cubicBezTo>
                  <a:pt x="782820" y="404138"/>
                  <a:pt x="770359" y="394166"/>
                  <a:pt x="772851" y="391673"/>
                </a:cubicBezTo>
                <a:cubicBezTo>
                  <a:pt x="856339" y="432807"/>
                  <a:pt x="931104" y="483912"/>
                  <a:pt x="999638" y="512582"/>
                </a:cubicBezTo>
                <a:cubicBezTo>
                  <a:pt x="1019576" y="526293"/>
                  <a:pt x="990915" y="517567"/>
                  <a:pt x="1018330" y="532525"/>
                </a:cubicBezTo>
                <a:cubicBezTo>
                  <a:pt x="984685" y="502610"/>
                  <a:pt x="1100571" y="569920"/>
                  <a:pt x="1081880" y="549976"/>
                </a:cubicBezTo>
                <a:cubicBezTo>
                  <a:pt x="1103063" y="574906"/>
                  <a:pt x="1180321" y="604821"/>
                  <a:pt x="1160383" y="613547"/>
                </a:cubicBezTo>
                <a:cubicBezTo>
                  <a:pt x="1192781" y="632244"/>
                  <a:pt x="1191536" y="621025"/>
                  <a:pt x="1181566" y="614793"/>
                </a:cubicBezTo>
                <a:cubicBezTo>
                  <a:pt x="1220195" y="635983"/>
                  <a:pt x="1251347" y="652187"/>
                  <a:pt x="1284991" y="662159"/>
                </a:cubicBezTo>
                <a:cubicBezTo>
                  <a:pt x="1304928" y="675871"/>
                  <a:pt x="1464427" y="749413"/>
                  <a:pt x="1493087" y="778082"/>
                </a:cubicBezTo>
                <a:cubicBezTo>
                  <a:pt x="1473149" y="759385"/>
                  <a:pt x="1496825" y="775589"/>
                  <a:pt x="1520501" y="784315"/>
                </a:cubicBezTo>
                <a:lnTo>
                  <a:pt x="1504302" y="766864"/>
                </a:lnTo>
                <a:lnTo>
                  <a:pt x="1555391" y="794286"/>
                </a:lnTo>
                <a:cubicBezTo>
                  <a:pt x="1565360" y="799272"/>
                  <a:pt x="1569098" y="800519"/>
                  <a:pt x="1567852" y="801765"/>
                </a:cubicBezTo>
                <a:cubicBezTo>
                  <a:pt x="1576574" y="805505"/>
                  <a:pt x="1564113" y="804258"/>
                  <a:pt x="1585297" y="817970"/>
                </a:cubicBezTo>
                <a:cubicBezTo>
                  <a:pt x="1618941" y="835420"/>
                  <a:pt x="1622679" y="832927"/>
                  <a:pt x="1643863" y="839160"/>
                </a:cubicBezTo>
                <a:lnTo>
                  <a:pt x="1638878" y="835420"/>
                </a:lnTo>
                <a:lnTo>
                  <a:pt x="1662554" y="846639"/>
                </a:lnTo>
                <a:cubicBezTo>
                  <a:pt x="1679999" y="856610"/>
                  <a:pt x="1597758" y="821709"/>
                  <a:pt x="1652585" y="854118"/>
                </a:cubicBezTo>
                <a:cubicBezTo>
                  <a:pt x="1655078" y="852871"/>
                  <a:pt x="1692460" y="861596"/>
                  <a:pt x="1706167" y="874061"/>
                </a:cubicBezTo>
                <a:cubicBezTo>
                  <a:pt x="1676261" y="859103"/>
                  <a:pt x="1677507" y="865336"/>
                  <a:pt x="1687476" y="871568"/>
                </a:cubicBezTo>
                <a:lnTo>
                  <a:pt x="1727350" y="894005"/>
                </a:lnTo>
                <a:lnTo>
                  <a:pt x="1718628" y="879047"/>
                </a:lnTo>
                <a:cubicBezTo>
                  <a:pt x="1834513" y="938878"/>
                  <a:pt x="1951645" y="1007435"/>
                  <a:pt x="2076253" y="1069759"/>
                </a:cubicBezTo>
                <a:cubicBezTo>
                  <a:pt x="2070023" y="1077238"/>
                  <a:pt x="2163479" y="1115879"/>
                  <a:pt x="2147280" y="1120865"/>
                </a:cubicBezTo>
                <a:lnTo>
                  <a:pt x="2142296" y="1118372"/>
                </a:lnTo>
                <a:cubicBezTo>
                  <a:pt x="2112390" y="1103414"/>
                  <a:pt x="2147280" y="1130837"/>
                  <a:pt x="2172202" y="1142055"/>
                </a:cubicBezTo>
                <a:cubicBezTo>
                  <a:pt x="2148526" y="1125851"/>
                  <a:pt x="2224537" y="1155766"/>
                  <a:pt x="2162233" y="1120865"/>
                </a:cubicBezTo>
                <a:lnTo>
                  <a:pt x="2213323" y="1140808"/>
                </a:lnTo>
                <a:cubicBezTo>
                  <a:pt x="2250705" y="1134576"/>
                  <a:pt x="2341669" y="1209365"/>
                  <a:pt x="2420172" y="1241773"/>
                </a:cubicBezTo>
                <a:cubicBezTo>
                  <a:pt x="2413942" y="1239280"/>
                  <a:pt x="2412696" y="1240527"/>
                  <a:pt x="2410204" y="1240527"/>
                </a:cubicBezTo>
                <a:cubicBezTo>
                  <a:pt x="2479984" y="1267950"/>
                  <a:pt x="2554749" y="1321548"/>
                  <a:pt x="2570948" y="1326534"/>
                </a:cubicBezTo>
                <a:lnTo>
                  <a:pt x="2574687" y="1335260"/>
                </a:lnTo>
                <a:cubicBezTo>
                  <a:pt x="2635745" y="1355203"/>
                  <a:pt x="2641975" y="1357696"/>
                  <a:pt x="2706771" y="1396337"/>
                </a:cubicBezTo>
                <a:cubicBezTo>
                  <a:pt x="2705525" y="1396337"/>
                  <a:pt x="2696803" y="1393844"/>
                  <a:pt x="2706771" y="1400077"/>
                </a:cubicBezTo>
                <a:cubicBezTo>
                  <a:pt x="2725463" y="1405063"/>
                  <a:pt x="2742908" y="1408802"/>
                  <a:pt x="2787767" y="1433732"/>
                </a:cubicBezTo>
                <a:lnTo>
                  <a:pt x="2786521" y="1434978"/>
                </a:lnTo>
                <a:lnTo>
                  <a:pt x="2857547" y="1471126"/>
                </a:lnTo>
                <a:cubicBezTo>
                  <a:pt x="2848825" y="1487330"/>
                  <a:pt x="2985894" y="1523478"/>
                  <a:pt x="2997109" y="1553394"/>
                </a:cubicBezTo>
                <a:cubicBezTo>
                  <a:pt x="3014554" y="1555887"/>
                  <a:pt x="3066889" y="1580816"/>
                  <a:pt x="3091811" y="1590788"/>
                </a:cubicBezTo>
                <a:cubicBezTo>
                  <a:pt x="3091811" y="1590788"/>
                  <a:pt x="3093057" y="1592035"/>
                  <a:pt x="3095549" y="1595774"/>
                </a:cubicBezTo>
                <a:cubicBezTo>
                  <a:pt x="3127947" y="1599514"/>
                  <a:pt x="3174052" y="1639401"/>
                  <a:pt x="3203958" y="1653112"/>
                </a:cubicBezTo>
                <a:cubicBezTo>
                  <a:pt x="3226388" y="1661838"/>
                  <a:pt x="3218911" y="1654359"/>
                  <a:pt x="3211435" y="1648126"/>
                </a:cubicBezTo>
                <a:cubicBezTo>
                  <a:pt x="3247571" y="1674303"/>
                  <a:pt x="3323582" y="1694246"/>
                  <a:pt x="3337289" y="1705465"/>
                </a:cubicBezTo>
                <a:cubicBezTo>
                  <a:pt x="3365949" y="1720422"/>
                  <a:pt x="3343520" y="1717929"/>
                  <a:pt x="3349750" y="1725408"/>
                </a:cubicBezTo>
                <a:cubicBezTo>
                  <a:pt x="3393363" y="1745352"/>
                  <a:pt x="3350996" y="1706711"/>
                  <a:pt x="3404578" y="1742859"/>
                </a:cubicBezTo>
                <a:cubicBezTo>
                  <a:pt x="3397101" y="1740366"/>
                  <a:pt x="3385886" y="1734134"/>
                  <a:pt x="3388379" y="1736627"/>
                </a:cubicBezTo>
                <a:cubicBezTo>
                  <a:pt x="3409562" y="1750338"/>
                  <a:pt x="3439468" y="1790225"/>
                  <a:pt x="3463143" y="1797704"/>
                </a:cubicBezTo>
                <a:lnTo>
                  <a:pt x="3450683" y="1786486"/>
                </a:lnTo>
                <a:cubicBezTo>
                  <a:pt x="3493049" y="1802690"/>
                  <a:pt x="3537908" y="1850056"/>
                  <a:pt x="3550369" y="1841331"/>
                </a:cubicBezTo>
                <a:lnTo>
                  <a:pt x="3549123" y="1833852"/>
                </a:lnTo>
                <a:cubicBezTo>
                  <a:pt x="3613919" y="1877479"/>
                  <a:pt x="3579029" y="1847564"/>
                  <a:pt x="3646318" y="1888697"/>
                </a:cubicBezTo>
                <a:lnTo>
                  <a:pt x="3643825" y="1889944"/>
                </a:lnTo>
                <a:cubicBezTo>
                  <a:pt x="3674978" y="1904902"/>
                  <a:pt x="3688684" y="1919859"/>
                  <a:pt x="3707376" y="1918613"/>
                </a:cubicBezTo>
                <a:lnTo>
                  <a:pt x="3697407" y="1912381"/>
                </a:lnTo>
                <a:cubicBezTo>
                  <a:pt x="3736036" y="1931078"/>
                  <a:pt x="3738528" y="1933571"/>
                  <a:pt x="3777156" y="1953514"/>
                </a:cubicBezTo>
                <a:cubicBezTo>
                  <a:pt x="3782141" y="1956007"/>
                  <a:pt x="3800832" y="1963486"/>
                  <a:pt x="3805816" y="1968472"/>
                </a:cubicBezTo>
                <a:cubicBezTo>
                  <a:pt x="3810801" y="1960993"/>
                  <a:pt x="3896780" y="2010853"/>
                  <a:pt x="3912979" y="2020824"/>
                </a:cubicBezTo>
                <a:cubicBezTo>
                  <a:pt x="3883073" y="2005867"/>
                  <a:pt x="3895534" y="2015839"/>
                  <a:pt x="3903011" y="2023317"/>
                </a:cubicBezTo>
                <a:cubicBezTo>
                  <a:pt x="3922948" y="2025810"/>
                  <a:pt x="3936655" y="2032043"/>
                  <a:pt x="3959084" y="2049494"/>
                </a:cubicBezTo>
                <a:cubicBezTo>
                  <a:pt x="3966561" y="2042015"/>
                  <a:pt x="3976530" y="2035782"/>
                  <a:pt x="4026373" y="2059465"/>
                </a:cubicBezTo>
                <a:cubicBezTo>
                  <a:pt x="4017650" y="2056972"/>
                  <a:pt x="4005189" y="2051987"/>
                  <a:pt x="4008928" y="2056972"/>
                </a:cubicBezTo>
                <a:cubicBezTo>
                  <a:pt x="4012666" y="2060712"/>
                  <a:pt x="4026373" y="2064451"/>
                  <a:pt x="4030111" y="2065698"/>
                </a:cubicBezTo>
                <a:cubicBezTo>
                  <a:pt x="4033849" y="2070684"/>
                  <a:pt x="4017650" y="2063205"/>
                  <a:pt x="4021389" y="2069437"/>
                </a:cubicBezTo>
                <a:cubicBezTo>
                  <a:pt x="4058771" y="2078163"/>
                  <a:pt x="4078708" y="2099353"/>
                  <a:pt x="4128552" y="2120543"/>
                </a:cubicBezTo>
                <a:cubicBezTo>
                  <a:pt x="4111106" y="2115557"/>
                  <a:pt x="4123567" y="2124283"/>
                  <a:pt x="4128552" y="2130515"/>
                </a:cubicBezTo>
                <a:cubicBezTo>
                  <a:pt x="4137274" y="2121790"/>
                  <a:pt x="4189610" y="2172895"/>
                  <a:pt x="4177149" y="2150459"/>
                </a:cubicBezTo>
                <a:cubicBezTo>
                  <a:pt x="4266867" y="2206550"/>
                  <a:pt x="4415151" y="2273860"/>
                  <a:pt x="4447549" y="2301283"/>
                </a:cubicBezTo>
                <a:cubicBezTo>
                  <a:pt x="4456271" y="2310008"/>
                  <a:pt x="4484931" y="2316241"/>
                  <a:pt x="4501130" y="2324966"/>
                </a:cubicBezTo>
                <a:lnTo>
                  <a:pt x="4497392" y="2328706"/>
                </a:lnTo>
                <a:cubicBezTo>
                  <a:pt x="4545989" y="2343664"/>
                  <a:pt x="4533528" y="2343664"/>
                  <a:pt x="4592094" y="2363607"/>
                </a:cubicBezTo>
                <a:cubicBezTo>
                  <a:pt x="4567173" y="2357375"/>
                  <a:pt x="4574649" y="2364854"/>
                  <a:pt x="4595832" y="2381058"/>
                </a:cubicBezTo>
                <a:lnTo>
                  <a:pt x="4636953" y="2391030"/>
                </a:lnTo>
                <a:lnTo>
                  <a:pt x="4640691" y="2401002"/>
                </a:lnTo>
                <a:cubicBezTo>
                  <a:pt x="4656891" y="2405988"/>
                  <a:pt x="4674336" y="2415960"/>
                  <a:pt x="4689289" y="2425931"/>
                </a:cubicBezTo>
                <a:cubicBezTo>
                  <a:pt x="4681812" y="2422192"/>
                  <a:pt x="4685550" y="2424685"/>
                  <a:pt x="4685550" y="2425931"/>
                </a:cubicBezTo>
                <a:cubicBezTo>
                  <a:pt x="4699257" y="2420945"/>
                  <a:pt x="4764054" y="2455847"/>
                  <a:pt x="4776514" y="2455847"/>
                </a:cubicBezTo>
                <a:cubicBezTo>
                  <a:pt x="4787729" y="2474544"/>
                  <a:pt x="4822620" y="2477037"/>
                  <a:pt x="4830096" y="2491995"/>
                </a:cubicBezTo>
                <a:cubicBezTo>
                  <a:pt x="4836326" y="2493241"/>
                  <a:pt x="4843803" y="2495734"/>
                  <a:pt x="4851279" y="2499474"/>
                </a:cubicBezTo>
                <a:cubicBezTo>
                  <a:pt x="4846295" y="2490748"/>
                  <a:pt x="4845049" y="2484516"/>
                  <a:pt x="4858756" y="2494488"/>
                </a:cubicBezTo>
                <a:cubicBezTo>
                  <a:pt x="4860002" y="2494488"/>
                  <a:pt x="4861248" y="2495734"/>
                  <a:pt x="4862494" y="2495734"/>
                </a:cubicBezTo>
                <a:lnTo>
                  <a:pt x="4866232" y="2504460"/>
                </a:lnTo>
                <a:cubicBezTo>
                  <a:pt x="4882432" y="2510692"/>
                  <a:pt x="4897385" y="2518171"/>
                  <a:pt x="4907353" y="2524403"/>
                </a:cubicBezTo>
                <a:cubicBezTo>
                  <a:pt x="4903615" y="2520664"/>
                  <a:pt x="4898631" y="2516924"/>
                  <a:pt x="4893646" y="2513185"/>
                </a:cubicBezTo>
                <a:cubicBezTo>
                  <a:pt x="4899877" y="2516924"/>
                  <a:pt x="4904861" y="2521910"/>
                  <a:pt x="4911091" y="2525650"/>
                </a:cubicBezTo>
                <a:lnTo>
                  <a:pt x="4913809" y="2527689"/>
                </a:lnTo>
                <a:lnTo>
                  <a:pt x="4912337" y="2526896"/>
                </a:lnTo>
                <a:cubicBezTo>
                  <a:pt x="4914830" y="2528143"/>
                  <a:pt x="4914830" y="2528143"/>
                  <a:pt x="4916076" y="2529389"/>
                </a:cubicBezTo>
                <a:lnTo>
                  <a:pt x="4913809" y="2527689"/>
                </a:lnTo>
                <a:lnTo>
                  <a:pt x="4944736" y="2544347"/>
                </a:lnTo>
                <a:cubicBezTo>
                  <a:pt x="4993333" y="2579248"/>
                  <a:pt x="5069344" y="2594206"/>
                  <a:pt x="5121679" y="2634094"/>
                </a:cubicBezTo>
                <a:cubicBezTo>
                  <a:pt x="5112957" y="2629108"/>
                  <a:pt x="5101742" y="2622876"/>
                  <a:pt x="5096758" y="2622876"/>
                </a:cubicBezTo>
                <a:cubicBezTo>
                  <a:pt x="5146601" y="2646558"/>
                  <a:pt x="5191460" y="2680214"/>
                  <a:pt x="5223858" y="2691432"/>
                </a:cubicBezTo>
                <a:lnTo>
                  <a:pt x="5225104" y="2686446"/>
                </a:lnTo>
                <a:cubicBezTo>
                  <a:pt x="5261241" y="2701404"/>
                  <a:pt x="5289901" y="2715115"/>
                  <a:pt x="5319807" y="2730073"/>
                </a:cubicBezTo>
                <a:lnTo>
                  <a:pt x="5323545" y="2725087"/>
                </a:lnTo>
                <a:cubicBezTo>
                  <a:pt x="5364665" y="2748770"/>
                  <a:pt x="5459368" y="2786164"/>
                  <a:pt x="5479305" y="2811094"/>
                </a:cubicBezTo>
                <a:cubicBezTo>
                  <a:pt x="5491766" y="2812340"/>
                  <a:pt x="5536625" y="2842256"/>
                  <a:pt x="5561547" y="2853474"/>
                </a:cubicBezTo>
                <a:lnTo>
                  <a:pt x="5565285" y="2860954"/>
                </a:lnTo>
                <a:cubicBezTo>
                  <a:pt x="5596437" y="2878404"/>
                  <a:pt x="5615129" y="2887130"/>
                  <a:pt x="5635065" y="2895855"/>
                </a:cubicBezTo>
                <a:lnTo>
                  <a:pt x="5678562" y="2920212"/>
                </a:lnTo>
                <a:lnTo>
                  <a:pt x="5674319" y="2916811"/>
                </a:lnTo>
                <a:lnTo>
                  <a:pt x="5690866" y="2927102"/>
                </a:lnTo>
                <a:lnTo>
                  <a:pt x="5724939" y="2946182"/>
                </a:lnTo>
                <a:cubicBezTo>
                  <a:pt x="5755001" y="2960360"/>
                  <a:pt x="5784595" y="2973136"/>
                  <a:pt x="5812009" y="2988094"/>
                </a:cubicBezTo>
                <a:lnTo>
                  <a:pt x="5812009" y="2989341"/>
                </a:lnTo>
                <a:lnTo>
                  <a:pt x="5868781" y="3015267"/>
                </a:lnTo>
                <a:lnTo>
                  <a:pt x="5864695" y="3013959"/>
                </a:lnTo>
                <a:cubicBezTo>
                  <a:pt x="5864033" y="3013803"/>
                  <a:pt x="5865279" y="3014270"/>
                  <a:pt x="5869329" y="3015517"/>
                </a:cubicBezTo>
                <a:lnTo>
                  <a:pt x="5868781" y="3015267"/>
                </a:lnTo>
                <a:lnTo>
                  <a:pt x="5871510" y="3016140"/>
                </a:lnTo>
                <a:cubicBezTo>
                  <a:pt x="5878675" y="3018633"/>
                  <a:pt x="5889890" y="3022996"/>
                  <a:pt x="5897989" y="3027982"/>
                </a:cubicBezTo>
                <a:cubicBezTo>
                  <a:pt x="5917927" y="3034214"/>
                  <a:pt x="5945341" y="3050419"/>
                  <a:pt x="5965277" y="3064130"/>
                </a:cubicBezTo>
                <a:lnTo>
                  <a:pt x="6000168" y="3084074"/>
                </a:lnTo>
                <a:cubicBezTo>
                  <a:pt x="5959047" y="3066623"/>
                  <a:pt x="6000168" y="3091552"/>
                  <a:pt x="6000168" y="3097785"/>
                </a:cubicBezTo>
                <a:lnTo>
                  <a:pt x="6025089" y="3105264"/>
                </a:lnTo>
                <a:cubicBezTo>
                  <a:pt x="6032566" y="3112743"/>
                  <a:pt x="6007645" y="3101524"/>
                  <a:pt x="6023843" y="3111496"/>
                </a:cubicBezTo>
                <a:cubicBezTo>
                  <a:pt x="6041289" y="3116482"/>
                  <a:pt x="6086147" y="3140165"/>
                  <a:pt x="6103593" y="3142658"/>
                </a:cubicBezTo>
                <a:cubicBezTo>
                  <a:pt x="6102347" y="3138919"/>
                  <a:pt x="6096117" y="3135180"/>
                  <a:pt x="6091132" y="3131440"/>
                </a:cubicBezTo>
                <a:cubicBezTo>
                  <a:pt x="6092378" y="3131440"/>
                  <a:pt x="6096117" y="3131440"/>
                  <a:pt x="6097363" y="3131440"/>
                </a:cubicBezTo>
                <a:cubicBezTo>
                  <a:pt x="6126022" y="3147644"/>
                  <a:pt x="6116053" y="3140165"/>
                  <a:pt x="6116053" y="3137672"/>
                </a:cubicBezTo>
                <a:cubicBezTo>
                  <a:pt x="6144713" y="3162602"/>
                  <a:pt x="6164651" y="3166342"/>
                  <a:pt x="6184588" y="3188778"/>
                </a:cubicBezTo>
                <a:cubicBezTo>
                  <a:pt x="6157175" y="3160109"/>
                  <a:pt x="6259353" y="3226172"/>
                  <a:pt x="6243154" y="3204982"/>
                </a:cubicBezTo>
                <a:cubicBezTo>
                  <a:pt x="6263091" y="3226172"/>
                  <a:pt x="6259353" y="3213708"/>
                  <a:pt x="6271814" y="3228666"/>
                </a:cubicBezTo>
                <a:cubicBezTo>
                  <a:pt x="6239416" y="3209968"/>
                  <a:pt x="6200787" y="3199996"/>
                  <a:pt x="6172127" y="3188778"/>
                </a:cubicBezTo>
                <a:lnTo>
                  <a:pt x="6197049" y="3207475"/>
                </a:lnTo>
                <a:cubicBezTo>
                  <a:pt x="6185834" y="3207475"/>
                  <a:pt x="6171192" y="3198750"/>
                  <a:pt x="6157174" y="3189401"/>
                </a:cubicBezTo>
                <a:lnTo>
                  <a:pt x="6155792" y="3188473"/>
                </a:lnTo>
                <a:lnTo>
                  <a:pt x="6150944" y="3177560"/>
                </a:lnTo>
                <a:cubicBezTo>
                  <a:pt x="6114807" y="3155123"/>
                  <a:pt x="6082409" y="3145151"/>
                  <a:pt x="6053749" y="3133933"/>
                </a:cubicBezTo>
                <a:cubicBezTo>
                  <a:pt x="6077425" y="3150137"/>
                  <a:pt x="6020105" y="3122714"/>
                  <a:pt x="6035058" y="3137672"/>
                </a:cubicBezTo>
                <a:lnTo>
                  <a:pt x="6056241" y="3146398"/>
                </a:lnTo>
                <a:cubicBezTo>
                  <a:pt x="6064964" y="3153876"/>
                  <a:pt x="6043781" y="3145151"/>
                  <a:pt x="6031320" y="3141412"/>
                </a:cubicBezTo>
                <a:cubicBezTo>
                  <a:pt x="5970262" y="3104017"/>
                  <a:pt x="5850638" y="3047926"/>
                  <a:pt x="5830701" y="3030475"/>
                </a:cubicBezTo>
                <a:cubicBezTo>
                  <a:pt x="5843161" y="3039200"/>
                  <a:pt x="5866837" y="3050419"/>
                  <a:pt x="5880544" y="3054158"/>
                </a:cubicBezTo>
                <a:lnTo>
                  <a:pt x="5850638" y="3035461"/>
                </a:lnTo>
                <a:cubicBezTo>
                  <a:pt x="5875559" y="3047926"/>
                  <a:pt x="5891759" y="3064130"/>
                  <a:pt x="5929141" y="3080334"/>
                </a:cubicBezTo>
                <a:cubicBezTo>
                  <a:pt x="5925403" y="3072855"/>
                  <a:pt x="5955309" y="3080334"/>
                  <a:pt x="5930387" y="3060390"/>
                </a:cubicBezTo>
                <a:cubicBezTo>
                  <a:pt x="5864345" y="3016764"/>
                  <a:pt x="5868083" y="3042940"/>
                  <a:pt x="5785841" y="2996820"/>
                </a:cubicBezTo>
                <a:cubicBezTo>
                  <a:pt x="5777119" y="2995574"/>
                  <a:pt x="5807025" y="2999313"/>
                  <a:pt x="5760920" y="2979369"/>
                </a:cubicBezTo>
                <a:cubicBezTo>
                  <a:pt x="5703600" y="2954440"/>
                  <a:pt x="5657495" y="2943221"/>
                  <a:pt x="5653757" y="2953193"/>
                </a:cubicBezTo>
                <a:cubicBezTo>
                  <a:pt x="5678679" y="2961918"/>
                  <a:pt x="5727276" y="2981862"/>
                  <a:pt x="5731014" y="2991834"/>
                </a:cubicBezTo>
                <a:cubicBezTo>
                  <a:pt x="5706093" y="2981862"/>
                  <a:pt x="5664971" y="2963165"/>
                  <a:pt x="5661233" y="2966904"/>
                </a:cubicBezTo>
                <a:cubicBezTo>
                  <a:pt x="5641296" y="2946961"/>
                  <a:pt x="5706093" y="2986848"/>
                  <a:pt x="5678679" y="2964412"/>
                </a:cubicBezTo>
                <a:cubicBezTo>
                  <a:pt x="5661233" y="2955686"/>
                  <a:pt x="5653757" y="2954440"/>
                  <a:pt x="5645035" y="2951946"/>
                </a:cubicBezTo>
                <a:cubicBezTo>
                  <a:pt x="5657495" y="2954440"/>
                  <a:pt x="5632573" y="2938235"/>
                  <a:pt x="5628835" y="2934496"/>
                </a:cubicBezTo>
                <a:cubicBezTo>
                  <a:pt x="5576500" y="2907073"/>
                  <a:pt x="5546594" y="2888376"/>
                  <a:pt x="5490520" y="2858460"/>
                </a:cubicBezTo>
                <a:cubicBezTo>
                  <a:pt x="5488028" y="2854721"/>
                  <a:pt x="5483043" y="2849735"/>
                  <a:pt x="5485536" y="2848488"/>
                </a:cubicBezTo>
                <a:cubicBezTo>
                  <a:pt x="5456876" y="2836024"/>
                  <a:pt x="5410771" y="2827298"/>
                  <a:pt x="5418247" y="2838517"/>
                </a:cubicBezTo>
                <a:cubicBezTo>
                  <a:pt x="5385849" y="2821066"/>
                  <a:pt x="5385849" y="2817326"/>
                  <a:pt x="5357189" y="2804862"/>
                </a:cubicBezTo>
                <a:cubicBezTo>
                  <a:pt x="5398310" y="2834777"/>
                  <a:pt x="5348466" y="2798629"/>
                  <a:pt x="5340990" y="2803615"/>
                </a:cubicBezTo>
                <a:cubicBezTo>
                  <a:pt x="5311084" y="2789904"/>
                  <a:pt x="5332267" y="2794890"/>
                  <a:pt x="5319807" y="2786164"/>
                </a:cubicBezTo>
                <a:cubicBezTo>
                  <a:pt x="5316068" y="2784918"/>
                  <a:pt x="5302361" y="2781178"/>
                  <a:pt x="5301115" y="2783672"/>
                </a:cubicBezTo>
                <a:cubicBezTo>
                  <a:pt x="5286162" y="2768714"/>
                  <a:pt x="5342236" y="2786164"/>
                  <a:pt x="5326037" y="2767467"/>
                </a:cubicBezTo>
                <a:cubicBezTo>
                  <a:pt x="5313576" y="2756249"/>
                  <a:pt x="5256256" y="2717608"/>
                  <a:pt x="5252518" y="2715115"/>
                </a:cubicBezTo>
                <a:cubicBezTo>
                  <a:pt x="5235073" y="2713868"/>
                  <a:pt x="5225104" y="2742538"/>
                  <a:pt x="5241303" y="2761235"/>
                </a:cubicBezTo>
                <a:cubicBezTo>
                  <a:pt x="5237565" y="2766221"/>
                  <a:pt x="5217628" y="2743784"/>
                  <a:pt x="5205167" y="2736305"/>
                </a:cubicBezTo>
                <a:cubicBezTo>
                  <a:pt x="5172769" y="2710129"/>
                  <a:pt x="5146601" y="2713868"/>
                  <a:pt x="5117941" y="2695171"/>
                </a:cubicBezTo>
                <a:lnTo>
                  <a:pt x="5142863" y="2702650"/>
                </a:lnTo>
                <a:cubicBezTo>
                  <a:pt x="5139125" y="2698911"/>
                  <a:pt x="5094266" y="2677720"/>
                  <a:pt x="5085543" y="2677720"/>
                </a:cubicBezTo>
                <a:cubicBezTo>
                  <a:pt x="5085543" y="2673981"/>
                  <a:pt x="5115449" y="2676474"/>
                  <a:pt x="5102988" y="2666502"/>
                </a:cubicBezTo>
                <a:cubicBezTo>
                  <a:pt x="5049407" y="2636587"/>
                  <a:pt x="4990841" y="2624122"/>
                  <a:pt x="4990841" y="2634094"/>
                </a:cubicBezTo>
                <a:lnTo>
                  <a:pt x="5078066" y="2668995"/>
                </a:lnTo>
                <a:cubicBezTo>
                  <a:pt x="5076820" y="2676474"/>
                  <a:pt x="5015762" y="2644066"/>
                  <a:pt x="5015762" y="2654038"/>
                </a:cubicBezTo>
                <a:lnTo>
                  <a:pt x="4939751" y="2612904"/>
                </a:lnTo>
                <a:cubicBezTo>
                  <a:pt x="4949720" y="2616643"/>
                  <a:pt x="4980872" y="2630354"/>
                  <a:pt x="4969657" y="2621629"/>
                </a:cubicBezTo>
                <a:cubicBezTo>
                  <a:pt x="4937259" y="2605425"/>
                  <a:pt x="4954704" y="2610410"/>
                  <a:pt x="4933521" y="2596699"/>
                </a:cubicBezTo>
                <a:cubicBezTo>
                  <a:pt x="4975888" y="2609164"/>
                  <a:pt x="5054391" y="2622876"/>
                  <a:pt x="5084297" y="2626615"/>
                </a:cubicBezTo>
                <a:lnTo>
                  <a:pt x="5041930" y="2610410"/>
                </a:lnTo>
                <a:lnTo>
                  <a:pt x="5034454" y="2601685"/>
                </a:lnTo>
                <a:cubicBezTo>
                  <a:pt x="4980872" y="2579248"/>
                  <a:pt x="4921060" y="2580495"/>
                  <a:pt x="4904861" y="2580495"/>
                </a:cubicBezTo>
                <a:cubicBezTo>
                  <a:pt x="4876201" y="2564291"/>
                  <a:pt x="4893646" y="2555565"/>
                  <a:pt x="4902369" y="2555565"/>
                </a:cubicBezTo>
                <a:cubicBezTo>
                  <a:pt x="4845049" y="2525650"/>
                  <a:pt x="4835080" y="2545594"/>
                  <a:pt x="4777761" y="2514432"/>
                </a:cubicBezTo>
                <a:lnTo>
                  <a:pt x="4797698" y="2528143"/>
                </a:lnTo>
                <a:cubicBezTo>
                  <a:pt x="4783991" y="2523157"/>
                  <a:pt x="4734148" y="2493241"/>
                  <a:pt x="4739132" y="2499474"/>
                </a:cubicBezTo>
                <a:cubicBezTo>
                  <a:pt x="4729163" y="2489502"/>
                  <a:pt x="4722933" y="2474544"/>
                  <a:pt x="4736640" y="2479530"/>
                </a:cubicBezTo>
                <a:lnTo>
                  <a:pt x="4679320" y="2465819"/>
                </a:lnTo>
                <a:cubicBezTo>
                  <a:pt x="4688043" y="2468312"/>
                  <a:pt x="4688043" y="2454600"/>
                  <a:pt x="4691781" y="2454600"/>
                </a:cubicBezTo>
                <a:cubicBezTo>
                  <a:pt x="4671844" y="2443382"/>
                  <a:pt x="4650660" y="2449614"/>
                  <a:pt x="4661875" y="2458340"/>
                </a:cubicBezTo>
                <a:cubicBezTo>
                  <a:pt x="4625738" y="2428424"/>
                  <a:pt x="4634461" y="2438396"/>
                  <a:pt x="4605801" y="2412220"/>
                </a:cubicBezTo>
                <a:cubicBezTo>
                  <a:pt x="4593340" y="2407234"/>
                  <a:pt x="4602063" y="2424685"/>
                  <a:pt x="4609539" y="2429671"/>
                </a:cubicBezTo>
                <a:cubicBezTo>
                  <a:pt x="4580880" y="2418452"/>
                  <a:pt x="4565927" y="2408480"/>
                  <a:pt x="4553466" y="2401002"/>
                </a:cubicBezTo>
                <a:cubicBezTo>
                  <a:pt x="4600817" y="2419699"/>
                  <a:pt x="4577141" y="2383551"/>
                  <a:pt x="4590848" y="2379812"/>
                </a:cubicBezTo>
                <a:lnTo>
                  <a:pt x="4477455" y="2362361"/>
                </a:lnTo>
                <a:cubicBezTo>
                  <a:pt x="4481193" y="2361114"/>
                  <a:pt x="4494900" y="2356128"/>
                  <a:pt x="4494900" y="2353635"/>
                </a:cubicBezTo>
                <a:cubicBezTo>
                  <a:pt x="4481193" y="2359868"/>
                  <a:pt x="4371538" y="2303776"/>
                  <a:pt x="4317956" y="2275107"/>
                </a:cubicBezTo>
                <a:lnTo>
                  <a:pt x="4326679" y="2278846"/>
                </a:lnTo>
                <a:cubicBezTo>
                  <a:pt x="4336024" y="2280716"/>
                  <a:pt x="4312426" y="2265758"/>
                  <a:pt x="4291633" y="2255533"/>
                </a:cubicBezTo>
                <a:lnTo>
                  <a:pt x="4285168" y="2252795"/>
                </a:lnTo>
                <a:lnTo>
                  <a:pt x="4266575" y="2242134"/>
                </a:lnTo>
                <a:cubicBezTo>
                  <a:pt x="4245138" y="2234363"/>
                  <a:pt x="4226681" y="2238336"/>
                  <a:pt x="4203317" y="2217769"/>
                </a:cubicBezTo>
                <a:cubicBezTo>
                  <a:pt x="4235715" y="2236466"/>
                  <a:pt x="4244437" y="2235220"/>
                  <a:pt x="4244437" y="2230234"/>
                </a:cubicBezTo>
                <a:cubicBezTo>
                  <a:pt x="4215777" y="2220262"/>
                  <a:pt x="4153473" y="2182867"/>
                  <a:pt x="4160950" y="2201564"/>
                </a:cubicBezTo>
                <a:cubicBezTo>
                  <a:pt x="4144751" y="2190346"/>
                  <a:pt x="4128552" y="2182867"/>
                  <a:pt x="4133536" y="2179128"/>
                </a:cubicBezTo>
                <a:lnTo>
                  <a:pt x="4062509" y="2150459"/>
                </a:lnTo>
                <a:cubicBezTo>
                  <a:pt x="4067494" y="2151705"/>
                  <a:pt x="4073724" y="2151705"/>
                  <a:pt x="4055033" y="2139240"/>
                </a:cubicBezTo>
                <a:cubicBezTo>
                  <a:pt x="4091169" y="2161677"/>
                  <a:pt x="4133536" y="2169156"/>
                  <a:pt x="4149735" y="2186607"/>
                </a:cubicBezTo>
                <a:cubicBezTo>
                  <a:pt x="4153473" y="2180374"/>
                  <a:pt x="4142259" y="2169156"/>
                  <a:pt x="4163442" y="2172895"/>
                </a:cubicBezTo>
                <a:cubicBezTo>
                  <a:pt x="4088677" y="2137994"/>
                  <a:pt x="4042572" y="2130515"/>
                  <a:pt x="3993975" y="2114311"/>
                </a:cubicBezTo>
                <a:lnTo>
                  <a:pt x="3931671" y="2076916"/>
                </a:lnTo>
                <a:lnTo>
                  <a:pt x="3927932" y="2078163"/>
                </a:lnTo>
                <a:lnTo>
                  <a:pt x="3920456" y="2064451"/>
                </a:lnTo>
                <a:cubicBezTo>
                  <a:pt x="3911733" y="2061958"/>
                  <a:pt x="3905503" y="2061958"/>
                  <a:pt x="3904257" y="2059465"/>
                </a:cubicBezTo>
                <a:cubicBezTo>
                  <a:pt x="3903011" y="2058219"/>
                  <a:pt x="3905503" y="2058219"/>
                  <a:pt x="3909241" y="2058219"/>
                </a:cubicBezTo>
                <a:cubicBezTo>
                  <a:pt x="3903011" y="2055726"/>
                  <a:pt x="3896780" y="2053233"/>
                  <a:pt x="3893042" y="2051987"/>
                </a:cubicBezTo>
                <a:cubicBezTo>
                  <a:pt x="3893042" y="2049494"/>
                  <a:pt x="3896468" y="2048559"/>
                  <a:pt x="3901609" y="2048403"/>
                </a:cubicBezTo>
                <a:lnTo>
                  <a:pt x="3917298" y="2049311"/>
                </a:lnTo>
                <a:lnTo>
                  <a:pt x="3916541" y="2048909"/>
                </a:lnTo>
                <a:lnTo>
                  <a:pt x="3918734" y="2049394"/>
                </a:lnTo>
                <a:lnTo>
                  <a:pt x="3920456" y="2049494"/>
                </a:lnTo>
                <a:lnTo>
                  <a:pt x="3920906" y="2049875"/>
                </a:lnTo>
                <a:lnTo>
                  <a:pt x="3937220" y="2053485"/>
                </a:lnTo>
                <a:lnTo>
                  <a:pt x="3923219" y="2051832"/>
                </a:lnTo>
                <a:lnTo>
                  <a:pt x="3936655" y="2063205"/>
                </a:lnTo>
                <a:cubicBezTo>
                  <a:pt x="3950362" y="2065698"/>
                  <a:pt x="3961577" y="2065698"/>
                  <a:pt x="3945377" y="2054480"/>
                </a:cubicBezTo>
                <a:cubicBezTo>
                  <a:pt x="3942885" y="2053233"/>
                  <a:pt x="3939147" y="2053233"/>
                  <a:pt x="3935409" y="2051987"/>
                </a:cubicBezTo>
                <a:cubicBezTo>
                  <a:pt x="3945377" y="2051987"/>
                  <a:pt x="3951608" y="2053233"/>
                  <a:pt x="3945377" y="2048247"/>
                </a:cubicBezTo>
                <a:lnTo>
                  <a:pt x="3895534" y="2027057"/>
                </a:lnTo>
                <a:cubicBezTo>
                  <a:pt x="3900519" y="2030796"/>
                  <a:pt x="3906749" y="2037029"/>
                  <a:pt x="3915471" y="2045754"/>
                </a:cubicBezTo>
                <a:cubicBezTo>
                  <a:pt x="3883073" y="2034536"/>
                  <a:pt x="3844445" y="2023317"/>
                  <a:pt x="3869366" y="2042015"/>
                </a:cubicBezTo>
                <a:lnTo>
                  <a:pt x="3834476" y="2018332"/>
                </a:lnTo>
                <a:cubicBezTo>
                  <a:pt x="3785879" y="2004620"/>
                  <a:pt x="3794601" y="2007113"/>
                  <a:pt x="3738528" y="1984677"/>
                </a:cubicBezTo>
                <a:cubicBezTo>
                  <a:pt x="3737282" y="1980937"/>
                  <a:pt x="3752235" y="1985923"/>
                  <a:pt x="3744758" y="1978444"/>
                </a:cubicBezTo>
                <a:cubicBezTo>
                  <a:pt x="3701145" y="1967226"/>
                  <a:pt x="3655040" y="1918613"/>
                  <a:pt x="3642579" y="1922352"/>
                </a:cubicBezTo>
                <a:cubicBezTo>
                  <a:pt x="3610181" y="1908641"/>
                  <a:pt x="3626380" y="1922352"/>
                  <a:pt x="3603951" y="1914874"/>
                </a:cubicBezTo>
                <a:cubicBezTo>
                  <a:pt x="3606443" y="1914874"/>
                  <a:pt x="3608935" y="1913627"/>
                  <a:pt x="3602705" y="1909888"/>
                </a:cubicBezTo>
                <a:lnTo>
                  <a:pt x="3576537" y="1904902"/>
                </a:lnTo>
                <a:cubicBezTo>
                  <a:pt x="3567814" y="1897423"/>
                  <a:pt x="3600213" y="1911134"/>
                  <a:pt x="3575291" y="1894930"/>
                </a:cubicBezTo>
                <a:cubicBezTo>
                  <a:pt x="3526694" y="1876233"/>
                  <a:pt x="3499280" y="1865014"/>
                  <a:pt x="3461897" y="1842578"/>
                </a:cubicBezTo>
                <a:cubicBezTo>
                  <a:pt x="3407070" y="1816401"/>
                  <a:pt x="3479343" y="1866261"/>
                  <a:pt x="3434484" y="1841331"/>
                </a:cubicBezTo>
                <a:cubicBezTo>
                  <a:pt x="3430745" y="1833852"/>
                  <a:pt x="3427007" y="1823880"/>
                  <a:pt x="3398347" y="1808923"/>
                </a:cubicBezTo>
                <a:cubicBezTo>
                  <a:pt x="3382148" y="1805183"/>
                  <a:pt x="3382148" y="1808923"/>
                  <a:pt x="3355980" y="1797704"/>
                </a:cubicBezTo>
                <a:lnTo>
                  <a:pt x="3360965" y="1791472"/>
                </a:lnTo>
                <a:cubicBezTo>
                  <a:pt x="3336043" y="1779007"/>
                  <a:pt x="3317352" y="1771528"/>
                  <a:pt x="3319844" y="1765296"/>
                </a:cubicBezTo>
                <a:cubicBezTo>
                  <a:pt x="3298661" y="1759063"/>
                  <a:pt x="3284954" y="1751584"/>
                  <a:pt x="3276231" y="1745352"/>
                </a:cubicBezTo>
                <a:cubicBezTo>
                  <a:pt x="3237603" y="1729148"/>
                  <a:pt x="3294922" y="1772775"/>
                  <a:pt x="3302399" y="1780254"/>
                </a:cubicBezTo>
                <a:cubicBezTo>
                  <a:pt x="3268755" y="1756570"/>
                  <a:pt x="3243833" y="1747845"/>
                  <a:pt x="3227634" y="1727901"/>
                </a:cubicBezTo>
                <a:lnTo>
                  <a:pt x="3258786" y="1741613"/>
                </a:lnTo>
                <a:cubicBezTo>
                  <a:pt x="3197728" y="1699232"/>
                  <a:pt x="3190251" y="1720422"/>
                  <a:pt x="3167822" y="1688014"/>
                </a:cubicBezTo>
                <a:cubicBezTo>
                  <a:pt x="3190251" y="1700479"/>
                  <a:pt x="3220157" y="1711697"/>
                  <a:pt x="3208943" y="1700479"/>
                </a:cubicBezTo>
                <a:lnTo>
                  <a:pt x="3172806" y="1686767"/>
                </a:lnTo>
                <a:cubicBezTo>
                  <a:pt x="3170314" y="1683028"/>
                  <a:pt x="3192744" y="1695493"/>
                  <a:pt x="3179037" y="1685521"/>
                </a:cubicBezTo>
                <a:cubicBezTo>
                  <a:pt x="3169068" y="1681781"/>
                  <a:pt x="3147885" y="1675549"/>
                  <a:pt x="3137916" y="1673056"/>
                </a:cubicBezTo>
                <a:lnTo>
                  <a:pt x="3078104" y="1643141"/>
                </a:lnTo>
                <a:cubicBezTo>
                  <a:pt x="3088073" y="1649373"/>
                  <a:pt x="3093057" y="1649373"/>
                  <a:pt x="3081842" y="1641894"/>
                </a:cubicBezTo>
                <a:lnTo>
                  <a:pt x="3040721" y="1625690"/>
                </a:lnTo>
                <a:cubicBezTo>
                  <a:pt x="3053182" y="1630676"/>
                  <a:pt x="3041968" y="1621950"/>
                  <a:pt x="3025768" y="1611978"/>
                </a:cubicBezTo>
                <a:cubicBezTo>
                  <a:pt x="2975925" y="1583309"/>
                  <a:pt x="2977171" y="1606993"/>
                  <a:pt x="2941035" y="1578323"/>
                </a:cubicBezTo>
                <a:cubicBezTo>
                  <a:pt x="2947265" y="1583309"/>
                  <a:pt x="2948511" y="1582063"/>
                  <a:pt x="2953496" y="1584556"/>
                </a:cubicBezTo>
                <a:lnTo>
                  <a:pt x="2936051" y="1570845"/>
                </a:lnTo>
                <a:cubicBezTo>
                  <a:pt x="2923590" y="1584556"/>
                  <a:pt x="2816427" y="1512260"/>
                  <a:pt x="2802720" y="1524725"/>
                </a:cubicBezTo>
                <a:cubicBezTo>
                  <a:pt x="2777798" y="1503535"/>
                  <a:pt x="2802720" y="1519739"/>
                  <a:pt x="2843840" y="1532204"/>
                </a:cubicBezTo>
                <a:lnTo>
                  <a:pt x="2816427" y="1512260"/>
                </a:lnTo>
                <a:cubicBezTo>
                  <a:pt x="2827641" y="1517246"/>
                  <a:pt x="2837610" y="1523478"/>
                  <a:pt x="2852563" y="1529711"/>
                </a:cubicBezTo>
                <a:cubicBezTo>
                  <a:pt x="2815181" y="1502288"/>
                  <a:pt x="2772814" y="1491070"/>
                  <a:pt x="2749138" y="1483591"/>
                </a:cubicBezTo>
                <a:cubicBezTo>
                  <a:pt x="2735431" y="1472373"/>
                  <a:pt x="2766583" y="1478605"/>
                  <a:pt x="2721724" y="1458661"/>
                </a:cubicBezTo>
                <a:cubicBezTo>
                  <a:pt x="2659420" y="1428746"/>
                  <a:pt x="2727955" y="1474865"/>
                  <a:pt x="2690572" y="1457415"/>
                </a:cubicBezTo>
                <a:lnTo>
                  <a:pt x="2666897" y="1436225"/>
                </a:lnTo>
                <a:cubicBezTo>
                  <a:pt x="2617053" y="1417527"/>
                  <a:pt x="2584655" y="1393844"/>
                  <a:pt x="2544781" y="1372654"/>
                </a:cubicBezTo>
                <a:cubicBezTo>
                  <a:pt x="2536058" y="1368915"/>
                  <a:pt x="2531074" y="1366422"/>
                  <a:pt x="2527335" y="1366422"/>
                </a:cubicBezTo>
                <a:cubicBezTo>
                  <a:pt x="2487461" y="1341492"/>
                  <a:pt x="2435125" y="1327781"/>
                  <a:pt x="2403973" y="1309083"/>
                </a:cubicBezTo>
                <a:cubicBezTo>
                  <a:pt x="2412696" y="1311576"/>
                  <a:pt x="2387774" y="1294126"/>
                  <a:pt x="2385282" y="1290386"/>
                </a:cubicBezTo>
                <a:lnTo>
                  <a:pt x="2325470" y="1265457"/>
                </a:lnTo>
                <a:cubicBezTo>
                  <a:pt x="2351638" y="1276675"/>
                  <a:pt x="2352884" y="1271689"/>
                  <a:pt x="2360360" y="1269196"/>
                </a:cubicBezTo>
                <a:cubicBezTo>
                  <a:pt x="2341669" y="1261717"/>
                  <a:pt x="2331700" y="1259224"/>
                  <a:pt x="2319240" y="1252992"/>
                </a:cubicBezTo>
                <a:cubicBezTo>
                  <a:pt x="2327962" y="1255485"/>
                  <a:pt x="2335439" y="1257978"/>
                  <a:pt x="2327962" y="1250499"/>
                </a:cubicBezTo>
                <a:lnTo>
                  <a:pt x="2263166" y="1226816"/>
                </a:lnTo>
                <a:cubicBezTo>
                  <a:pt x="2265658" y="1229309"/>
                  <a:pt x="2271888" y="1233048"/>
                  <a:pt x="2278119" y="1236787"/>
                </a:cubicBezTo>
                <a:cubicBezTo>
                  <a:pt x="2263166" y="1229309"/>
                  <a:pt x="2229522" y="1214351"/>
                  <a:pt x="2209584" y="1199393"/>
                </a:cubicBezTo>
                <a:cubicBezTo>
                  <a:pt x="2212077" y="1199393"/>
                  <a:pt x="2219553" y="1201886"/>
                  <a:pt x="2223291" y="1200639"/>
                </a:cubicBezTo>
                <a:cubicBezTo>
                  <a:pt x="2239490" y="1215597"/>
                  <a:pt x="2250705" y="1215597"/>
                  <a:pt x="2263166" y="1218090"/>
                </a:cubicBezTo>
                <a:cubicBezTo>
                  <a:pt x="2219553" y="1196900"/>
                  <a:pt x="2253197" y="1210611"/>
                  <a:pt x="2234506" y="1196900"/>
                </a:cubicBezTo>
                <a:cubicBezTo>
                  <a:pt x="2204600" y="1183189"/>
                  <a:pt x="2189647" y="1181942"/>
                  <a:pt x="2194631" y="1190668"/>
                </a:cubicBezTo>
                <a:cubicBezTo>
                  <a:pt x="2163479" y="1170724"/>
                  <a:pt x="2152265" y="1164492"/>
                  <a:pt x="2116128" y="1150780"/>
                </a:cubicBezTo>
                <a:lnTo>
                  <a:pt x="2126097" y="1148287"/>
                </a:lnTo>
                <a:lnTo>
                  <a:pt x="2093699" y="1134576"/>
                </a:lnTo>
                <a:lnTo>
                  <a:pt x="2122359" y="1139562"/>
                </a:lnTo>
                <a:cubicBezTo>
                  <a:pt x="2065039" y="1104660"/>
                  <a:pt x="2106159" y="1144548"/>
                  <a:pt x="2041363" y="1105907"/>
                </a:cubicBezTo>
                <a:lnTo>
                  <a:pt x="2043855" y="1100921"/>
                </a:lnTo>
                <a:cubicBezTo>
                  <a:pt x="2017688" y="1089703"/>
                  <a:pt x="2003981" y="1094689"/>
                  <a:pt x="1986535" y="1078484"/>
                </a:cubicBezTo>
                <a:cubicBezTo>
                  <a:pt x="1960368" y="1068512"/>
                  <a:pt x="2025164" y="1107153"/>
                  <a:pt x="1966598" y="1078484"/>
                </a:cubicBezTo>
                <a:cubicBezTo>
                  <a:pt x="1957876" y="1069759"/>
                  <a:pt x="1936692" y="1056048"/>
                  <a:pt x="1920493" y="1047322"/>
                </a:cubicBezTo>
                <a:cubicBezTo>
                  <a:pt x="1899310" y="1039843"/>
                  <a:pt x="1930462" y="1061034"/>
                  <a:pt x="1942923" y="1066019"/>
                </a:cubicBezTo>
                <a:cubicBezTo>
                  <a:pt x="1853205" y="1023639"/>
                  <a:pt x="1898064" y="1019900"/>
                  <a:pt x="1814576" y="984998"/>
                </a:cubicBezTo>
                <a:cubicBezTo>
                  <a:pt x="1827660" y="994347"/>
                  <a:pt x="1820806" y="994035"/>
                  <a:pt x="1818782" y="995593"/>
                </a:cubicBezTo>
                <a:lnTo>
                  <a:pt x="1821865" y="999934"/>
                </a:lnTo>
                <a:lnTo>
                  <a:pt x="1807411" y="991542"/>
                </a:lnTo>
                <a:cubicBezTo>
                  <a:pt x="1793081" y="981882"/>
                  <a:pt x="1778440" y="972533"/>
                  <a:pt x="1760995" y="967547"/>
                </a:cubicBezTo>
                <a:lnTo>
                  <a:pt x="1784670" y="971287"/>
                </a:lnTo>
                <a:cubicBezTo>
                  <a:pt x="1773455" y="965054"/>
                  <a:pt x="1759748" y="961315"/>
                  <a:pt x="1752272" y="958822"/>
                </a:cubicBezTo>
                <a:lnTo>
                  <a:pt x="1758502" y="955083"/>
                </a:lnTo>
                <a:cubicBezTo>
                  <a:pt x="1713643" y="943864"/>
                  <a:pt x="1687476" y="912702"/>
                  <a:pt x="1657570" y="912702"/>
                </a:cubicBezTo>
                <a:cubicBezTo>
                  <a:pt x="1678753" y="911456"/>
                  <a:pt x="1627664" y="897744"/>
                  <a:pt x="1613957" y="886526"/>
                </a:cubicBezTo>
                <a:cubicBezTo>
                  <a:pt x="1650093" y="896498"/>
                  <a:pt x="1707413" y="935139"/>
                  <a:pt x="1714889" y="927660"/>
                </a:cubicBezTo>
                <a:cubicBezTo>
                  <a:pt x="1701183" y="917688"/>
                  <a:pt x="1686230" y="915195"/>
                  <a:pt x="1672523" y="905223"/>
                </a:cubicBezTo>
                <a:cubicBezTo>
                  <a:pt x="1683737" y="908963"/>
                  <a:pt x="1699936" y="913949"/>
                  <a:pt x="1704921" y="913949"/>
                </a:cubicBezTo>
                <a:cubicBezTo>
                  <a:pt x="1657570" y="882787"/>
                  <a:pt x="1623925" y="879047"/>
                  <a:pt x="1592773" y="866582"/>
                </a:cubicBezTo>
                <a:lnTo>
                  <a:pt x="1647601" y="891512"/>
                </a:lnTo>
                <a:cubicBezTo>
                  <a:pt x="1637632" y="897744"/>
                  <a:pt x="1621433" y="880294"/>
                  <a:pt x="1603988" y="880294"/>
                </a:cubicBezTo>
                <a:cubicBezTo>
                  <a:pt x="1579066" y="860350"/>
                  <a:pt x="1555391" y="856610"/>
                  <a:pt x="1535454" y="842899"/>
                </a:cubicBezTo>
                <a:cubicBezTo>
                  <a:pt x="1540438" y="846639"/>
                  <a:pt x="1540438" y="845392"/>
                  <a:pt x="1546668" y="847885"/>
                </a:cubicBezTo>
                <a:cubicBezTo>
                  <a:pt x="1488102" y="819216"/>
                  <a:pt x="1479380" y="795533"/>
                  <a:pt x="1456950" y="784315"/>
                </a:cubicBezTo>
                <a:cubicBezTo>
                  <a:pt x="1434521" y="770603"/>
                  <a:pt x="1389662" y="753153"/>
                  <a:pt x="1403369" y="765617"/>
                </a:cubicBezTo>
                <a:cubicBezTo>
                  <a:pt x="1383431" y="758138"/>
                  <a:pt x="1481872" y="801765"/>
                  <a:pt x="1441997" y="796779"/>
                </a:cubicBezTo>
                <a:cubicBezTo>
                  <a:pt x="1415830" y="766864"/>
                  <a:pt x="1372217" y="766864"/>
                  <a:pt x="1303682" y="719497"/>
                </a:cubicBezTo>
                <a:cubicBezTo>
                  <a:pt x="1338573" y="731962"/>
                  <a:pt x="1289975" y="703293"/>
                  <a:pt x="1319881" y="713265"/>
                </a:cubicBezTo>
                <a:cubicBezTo>
                  <a:pt x="1283745" y="697061"/>
                  <a:pt x="1282499" y="698307"/>
                  <a:pt x="1263808" y="694568"/>
                </a:cubicBezTo>
                <a:lnTo>
                  <a:pt x="1256331" y="684596"/>
                </a:lnTo>
                <a:cubicBezTo>
                  <a:pt x="1206488" y="670885"/>
                  <a:pt x="1241378" y="688335"/>
                  <a:pt x="1170351" y="658420"/>
                </a:cubicBezTo>
                <a:cubicBezTo>
                  <a:pt x="1195273" y="665899"/>
                  <a:pt x="1146676" y="638476"/>
                  <a:pt x="1165368" y="644709"/>
                </a:cubicBezTo>
                <a:cubicBezTo>
                  <a:pt x="1146676" y="634737"/>
                  <a:pt x="1127985" y="626011"/>
                  <a:pt x="1113032" y="622272"/>
                </a:cubicBezTo>
                <a:lnTo>
                  <a:pt x="1114278" y="622272"/>
                </a:lnTo>
                <a:cubicBezTo>
                  <a:pt x="1044497" y="589863"/>
                  <a:pt x="1061943" y="587370"/>
                  <a:pt x="995900" y="559948"/>
                </a:cubicBezTo>
                <a:lnTo>
                  <a:pt x="1000884" y="564934"/>
                </a:lnTo>
                <a:cubicBezTo>
                  <a:pt x="914905" y="530032"/>
                  <a:pt x="812726" y="471448"/>
                  <a:pt x="726746" y="431560"/>
                </a:cubicBezTo>
                <a:lnTo>
                  <a:pt x="755406" y="449011"/>
                </a:lnTo>
                <a:cubicBezTo>
                  <a:pt x="746683" y="442779"/>
                  <a:pt x="695594" y="422835"/>
                  <a:pt x="670673" y="405384"/>
                </a:cubicBezTo>
                <a:cubicBezTo>
                  <a:pt x="676903" y="407877"/>
                  <a:pt x="686871" y="411616"/>
                  <a:pt x="690610" y="414109"/>
                </a:cubicBezTo>
                <a:cubicBezTo>
                  <a:pt x="691856" y="410370"/>
                  <a:pt x="684379" y="401645"/>
                  <a:pt x="663196" y="390426"/>
                </a:cubicBezTo>
                <a:lnTo>
                  <a:pt x="654473" y="390426"/>
                </a:lnTo>
                <a:lnTo>
                  <a:pt x="646997" y="382947"/>
                </a:lnTo>
                <a:cubicBezTo>
                  <a:pt x="615845" y="366743"/>
                  <a:pt x="653227" y="394166"/>
                  <a:pt x="622076" y="377961"/>
                </a:cubicBezTo>
                <a:cubicBezTo>
                  <a:pt x="610861" y="355525"/>
                  <a:pt x="488744" y="305666"/>
                  <a:pt x="467561" y="281982"/>
                </a:cubicBezTo>
                <a:cubicBezTo>
                  <a:pt x="441393" y="279489"/>
                  <a:pt x="526127" y="313144"/>
                  <a:pt x="497467" y="309405"/>
                </a:cubicBezTo>
                <a:cubicBezTo>
                  <a:pt x="489990" y="303173"/>
                  <a:pt x="485006" y="299433"/>
                  <a:pt x="466315" y="288215"/>
                </a:cubicBezTo>
                <a:lnTo>
                  <a:pt x="470053" y="296940"/>
                </a:lnTo>
                <a:cubicBezTo>
                  <a:pt x="376597" y="245834"/>
                  <a:pt x="344199" y="222151"/>
                  <a:pt x="259465" y="179771"/>
                </a:cubicBezTo>
                <a:lnTo>
                  <a:pt x="263204" y="181017"/>
                </a:lnTo>
                <a:cubicBezTo>
                  <a:pt x="233298" y="162320"/>
                  <a:pt x="217098" y="154841"/>
                  <a:pt x="200899" y="153595"/>
                </a:cubicBezTo>
                <a:cubicBezTo>
                  <a:pt x="197161" y="147362"/>
                  <a:pt x="218345" y="157334"/>
                  <a:pt x="208376" y="148609"/>
                </a:cubicBezTo>
                <a:cubicBezTo>
                  <a:pt x="148564" y="134898"/>
                  <a:pt x="108689" y="83792"/>
                  <a:pt x="71307" y="77559"/>
                </a:cubicBezTo>
                <a:cubicBezTo>
                  <a:pt x="81275" y="68834"/>
                  <a:pt x="16479" y="23961"/>
                  <a:pt x="50123" y="30193"/>
                </a:cubicBezTo>
                <a:close/>
                <a:moveTo>
                  <a:pt x="49436" y="10987"/>
                </a:moveTo>
                <a:lnTo>
                  <a:pt x="70252" y="26200"/>
                </a:lnTo>
                <a:lnTo>
                  <a:pt x="62157" y="23664"/>
                </a:lnTo>
                <a:close/>
                <a:moveTo>
                  <a:pt x="0" y="0"/>
                </a:moveTo>
                <a:lnTo>
                  <a:pt x="19387" y="1098"/>
                </a:lnTo>
                <a:lnTo>
                  <a:pt x="20680" y="9888"/>
                </a:lnTo>
                <a:cubicBezTo>
                  <a:pt x="16802" y="6592"/>
                  <a:pt x="6462" y="329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86AB87D-2942-CB48-A961-09D751699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452" y="4303736"/>
            <a:ext cx="97503" cy="7641438"/>
          </a:xfrm>
          <a:custGeom>
            <a:avLst/>
            <a:gdLst>
              <a:gd name="connsiteX0" fmla="*/ 81219 w 97503"/>
              <a:gd name="connsiteY0" fmla="*/ 7630758 h 7641438"/>
              <a:gd name="connsiteX1" fmla="*/ 86320 w 97503"/>
              <a:gd name="connsiteY1" fmla="*/ 7641438 h 7641438"/>
              <a:gd name="connsiteX2" fmla="*/ 78472 w 97503"/>
              <a:gd name="connsiteY2" fmla="*/ 7632894 h 7641438"/>
              <a:gd name="connsiteX3" fmla="*/ 81219 w 97503"/>
              <a:gd name="connsiteY3" fmla="*/ 7630758 h 7641438"/>
              <a:gd name="connsiteX4" fmla="*/ 60421 w 97503"/>
              <a:gd name="connsiteY4" fmla="*/ 7421104 h 7641438"/>
              <a:gd name="connsiteX5" fmla="*/ 64816 w 97503"/>
              <a:gd name="connsiteY5" fmla="*/ 7447376 h 7641438"/>
              <a:gd name="connsiteX6" fmla="*/ 63717 w 97503"/>
              <a:gd name="connsiteY6" fmla="*/ 7444987 h 7641438"/>
              <a:gd name="connsiteX7" fmla="*/ 61921 w 97503"/>
              <a:gd name="connsiteY7" fmla="*/ 7272796 h 7641438"/>
              <a:gd name="connsiteX8" fmla="*/ 64918 w 97503"/>
              <a:gd name="connsiteY8" fmla="*/ 7386893 h 7641438"/>
              <a:gd name="connsiteX9" fmla="*/ 57926 w 97503"/>
              <a:gd name="connsiteY9" fmla="*/ 7373101 h 7641438"/>
              <a:gd name="connsiteX10" fmla="*/ 59924 w 97503"/>
              <a:gd name="connsiteY10" fmla="*/ 7366832 h 7641438"/>
              <a:gd name="connsiteX11" fmla="*/ 61921 w 97503"/>
              <a:gd name="connsiteY11" fmla="*/ 7272796 h 7641438"/>
              <a:gd name="connsiteX12" fmla="*/ 56762 w 97503"/>
              <a:gd name="connsiteY12" fmla="*/ 7263133 h 7641438"/>
              <a:gd name="connsiteX13" fmla="*/ 57677 w 97503"/>
              <a:gd name="connsiteY13" fmla="*/ 7298930 h 7641438"/>
              <a:gd name="connsiteX14" fmla="*/ 54932 w 97503"/>
              <a:gd name="connsiteY14" fmla="*/ 7281694 h 7641438"/>
              <a:gd name="connsiteX15" fmla="*/ 86513 w 97503"/>
              <a:gd name="connsiteY15" fmla="*/ 7183022 h 7641438"/>
              <a:gd name="connsiteX16" fmla="*/ 86513 w 97503"/>
              <a:gd name="connsiteY16" fmla="*/ 7201855 h 7641438"/>
              <a:gd name="connsiteX17" fmla="*/ 85139 w 97503"/>
              <a:gd name="connsiteY17" fmla="*/ 7205621 h 7641438"/>
              <a:gd name="connsiteX18" fmla="*/ 86513 w 97503"/>
              <a:gd name="connsiteY18" fmla="*/ 7183022 h 7641438"/>
              <a:gd name="connsiteX19" fmla="*/ 79255 w 97503"/>
              <a:gd name="connsiteY19" fmla="*/ 7146454 h 7641438"/>
              <a:gd name="connsiteX20" fmla="*/ 71407 w 97503"/>
              <a:gd name="connsiteY20" fmla="*/ 7153944 h 7641438"/>
              <a:gd name="connsiteX21" fmla="*/ 79255 w 97503"/>
              <a:gd name="connsiteY21" fmla="*/ 7146454 h 7641438"/>
              <a:gd name="connsiteX22" fmla="*/ 82394 w 97503"/>
              <a:gd name="connsiteY22" fmla="*/ 7115326 h 7641438"/>
              <a:gd name="connsiteX23" fmla="*/ 91812 w 97503"/>
              <a:gd name="connsiteY23" fmla="*/ 7121429 h 7641438"/>
              <a:gd name="connsiteX24" fmla="*/ 87103 w 97503"/>
              <a:gd name="connsiteY24" fmla="*/ 7139739 h 7641438"/>
              <a:gd name="connsiteX25" fmla="*/ 79130 w 97503"/>
              <a:gd name="connsiteY25" fmla="*/ 7114592 h 7641438"/>
              <a:gd name="connsiteX26" fmla="*/ 80825 w 97503"/>
              <a:gd name="connsiteY26" fmla="*/ 7128779 h 7641438"/>
              <a:gd name="connsiteX27" fmla="*/ 77686 w 97503"/>
              <a:gd name="connsiteY27" fmla="*/ 7116240 h 7641438"/>
              <a:gd name="connsiteX28" fmla="*/ 79074 w 97503"/>
              <a:gd name="connsiteY28" fmla="*/ 7114122 h 7641438"/>
              <a:gd name="connsiteX29" fmla="*/ 79255 w 97503"/>
              <a:gd name="connsiteY29" fmla="*/ 7114449 h 7641438"/>
              <a:gd name="connsiteX30" fmla="*/ 79130 w 97503"/>
              <a:gd name="connsiteY30" fmla="*/ 7114592 h 7641438"/>
              <a:gd name="connsiteX31" fmla="*/ 77686 w 97503"/>
              <a:gd name="connsiteY31" fmla="*/ 7102507 h 7641438"/>
              <a:gd name="connsiteX32" fmla="*/ 79074 w 97503"/>
              <a:gd name="connsiteY32" fmla="*/ 7114122 h 7641438"/>
              <a:gd name="connsiteX33" fmla="*/ 74938 w 97503"/>
              <a:gd name="connsiteY33" fmla="*/ 7106687 h 7641438"/>
              <a:gd name="connsiteX34" fmla="*/ 77686 w 97503"/>
              <a:gd name="connsiteY34" fmla="*/ 7102507 h 7641438"/>
              <a:gd name="connsiteX35" fmla="*/ 65917 w 97503"/>
              <a:gd name="connsiteY35" fmla="*/ 7075046 h 7641438"/>
              <a:gd name="connsiteX36" fmla="*/ 75334 w 97503"/>
              <a:gd name="connsiteY36" fmla="*/ 7128728 h 7641438"/>
              <a:gd name="connsiteX37" fmla="*/ 67486 w 97503"/>
              <a:gd name="connsiteY37" fmla="*/ 7085033 h 7641438"/>
              <a:gd name="connsiteX38" fmla="*/ 91812 w 97503"/>
              <a:gd name="connsiteY38" fmla="*/ 6962326 h 7641438"/>
              <a:gd name="connsiteX39" fmla="*/ 85533 w 97503"/>
              <a:gd name="connsiteY39" fmla="*/ 6991330 h 7641438"/>
              <a:gd name="connsiteX40" fmla="*/ 82394 w 97503"/>
              <a:gd name="connsiteY40" fmla="*/ 6972873 h 7641438"/>
              <a:gd name="connsiteX41" fmla="*/ 91812 w 97503"/>
              <a:gd name="connsiteY41" fmla="*/ 6962326 h 7641438"/>
              <a:gd name="connsiteX42" fmla="*/ 64740 w 97503"/>
              <a:gd name="connsiteY42" fmla="*/ 6919608 h 7641438"/>
              <a:gd name="connsiteX43" fmla="*/ 55322 w 97503"/>
              <a:gd name="connsiteY43" fmla="*/ 6967244 h 7641438"/>
              <a:gd name="connsiteX44" fmla="*/ 56499 w 97503"/>
              <a:gd name="connsiteY44" fmla="*/ 6972394 h 7641438"/>
              <a:gd name="connsiteX45" fmla="*/ 49436 w 97503"/>
              <a:gd name="connsiteY45" fmla="*/ 6968532 h 7641438"/>
              <a:gd name="connsiteX46" fmla="*/ 54145 w 97503"/>
              <a:gd name="connsiteY46" fmla="*/ 6967244 h 7641438"/>
              <a:gd name="connsiteX47" fmla="*/ 51790 w 97503"/>
              <a:gd name="connsiteY47" fmla="*/ 6946645 h 7641438"/>
              <a:gd name="connsiteX48" fmla="*/ 64740 w 97503"/>
              <a:gd name="connsiteY48" fmla="*/ 6919608 h 7641438"/>
              <a:gd name="connsiteX49" fmla="*/ 73604 w 97503"/>
              <a:gd name="connsiteY49" fmla="*/ 6915746 h 7641438"/>
              <a:gd name="connsiteX50" fmla="*/ 75802 w 97503"/>
              <a:gd name="connsiteY50" fmla="*/ 6947387 h 7641438"/>
              <a:gd name="connsiteX51" fmla="*/ 71407 w 97503"/>
              <a:gd name="connsiteY51" fmla="*/ 6946068 h 7641438"/>
              <a:gd name="connsiteX52" fmla="*/ 71407 w 97503"/>
              <a:gd name="connsiteY52" fmla="*/ 6904759 h 7641438"/>
              <a:gd name="connsiteX53" fmla="*/ 75069 w 97503"/>
              <a:gd name="connsiteY53" fmla="*/ 6908879 h 7641438"/>
              <a:gd name="connsiteX54" fmla="*/ 75069 w 97503"/>
              <a:gd name="connsiteY54" fmla="*/ 6919867 h 7641438"/>
              <a:gd name="connsiteX55" fmla="*/ 81297 w 97503"/>
              <a:gd name="connsiteY55" fmla="*/ 6882785 h 7641438"/>
              <a:gd name="connsiteX56" fmla="*/ 76904 w 97503"/>
              <a:gd name="connsiteY56" fmla="*/ 6903536 h 7641438"/>
              <a:gd name="connsiteX57" fmla="*/ 76904 w 97503"/>
              <a:gd name="connsiteY57" fmla="*/ 6892550 h 7641438"/>
              <a:gd name="connsiteX58" fmla="*/ 87889 w 97503"/>
              <a:gd name="connsiteY58" fmla="*/ 6849828 h 7641438"/>
              <a:gd name="connsiteX59" fmla="*/ 97307 w 97503"/>
              <a:gd name="connsiteY59" fmla="*/ 6876100 h 7641438"/>
              <a:gd name="connsiteX60" fmla="*/ 91028 w 97503"/>
              <a:gd name="connsiteY60" fmla="*/ 6861770 h 7641438"/>
              <a:gd name="connsiteX61" fmla="*/ 76904 w 97503"/>
              <a:gd name="connsiteY61" fmla="*/ 6805883 h 7641438"/>
              <a:gd name="connsiteX62" fmla="*/ 80565 w 97503"/>
              <a:gd name="connsiteY62" fmla="*/ 6822685 h 7641438"/>
              <a:gd name="connsiteX63" fmla="*/ 78735 w 97503"/>
              <a:gd name="connsiteY63" fmla="*/ 6826563 h 7641438"/>
              <a:gd name="connsiteX64" fmla="*/ 76904 w 97503"/>
              <a:gd name="connsiteY64" fmla="*/ 6805883 h 7641438"/>
              <a:gd name="connsiteX65" fmla="*/ 72780 w 97503"/>
              <a:gd name="connsiteY65" fmla="*/ 6774194 h 7641438"/>
              <a:gd name="connsiteX66" fmla="*/ 75527 w 97503"/>
              <a:gd name="connsiteY66" fmla="*/ 6804617 h 7641438"/>
              <a:gd name="connsiteX67" fmla="*/ 72780 w 97503"/>
              <a:gd name="connsiteY67" fmla="*/ 6777997 h 7641438"/>
              <a:gd name="connsiteX68" fmla="*/ 72780 w 97503"/>
              <a:gd name="connsiteY68" fmla="*/ 6774194 h 7641438"/>
              <a:gd name="connsiteX69" fmla="*/ 59638 w 97503"/>
              <a:gd name="connsiteY69" fmla="*/ 6772924 h 7641438"/>
              <a:gd name="connsiteX70" fmla="*/ 64347 w 97503"/>
              <a:gd name="connsiteY70" fmla="*/ 6818656 h 7641438"/>
              <a:gd name="connsiteX71" fmla="*/ 58069 w 97503"/>
              <a:gd name="connsiteY71" fmla="*/ 6795172 h 7641438"/>
              <a:gd name="connsiteX72" fmla="*/ 54930 w 97503"/>
              <a:gd name="connsiteY72" fmla="*/ 6796408 h 7641438"/>
              <a:gd name="connsiteX73" fmla="*/ 90636 w 97503"/>
              <a:gd name="connsiteY73" fmla="*/ 6739966 h 7641438"/>
              <a:gd name="connsiteX74" fmla="*/ 97503 w 97503"/>
              <a:gd name="connsiteY74" fmla="*/ 6789081 h 7641438"/>
              <a:gd name="connsiteX75" fmla="*/ 87889 w 97503"/>
              <a:gd name="connsiteY75" fmla="*/ 6792958 h 7641438"/>
              <a:gd name="connsiteX76" fmla="*/ 90636 w 97503"/>
              <a:gd name="connsiteY76" fmla="*/ 6739966 h 7641438"/>
              <a:gd name="connsiteX77" fmla="*/ 78735 w 97503"/>
              <a:gd name="connsiteY77" fmla="*/ 6723490 h 7641438"/>
              <a:gd name="connsiteX78" fmla="*/ 80565 w 97503"/>
              <a:gd name="connsiteY78" fmla="*/ 6765913 h 7641438"/>
              <a:gd name="connsiteX79" fmla="*/ 76904 w 97503"/>
              <a:gd name="connsiteY79" fmla="*/ 6773627 h 7641438"/>
              <a:gd name="connsiteX80" fmla="*/ 78735 w 97503"/>
              <a:gd name="connsiteY80" fmla="*/ 6723490 h 7641438"/>
              <a:gd name="connsiteX81" fmla="*/ 75628 w 97503"/>
              <a:gd name="connsiteY81" fmla="*/ 6701909 h 7641438"/>
              <a:gd name="connsiteX82" fmla="*/ 75804 w 97503"/>
              <a:gd name="connsiteY82" fmla="*/ 6702111 h 7641438"/>
              <a:gd name="connsiteX83" fmla="*/ 75613 w 97503"/>
              <a:gd name="connsiteY83" fmla="*/ 6702111 h 7641438"/>
              <a:gd name="connsiteX84" fmla="*/ 75804 w 97503"/>
              <a:gd name="connsiteY84" fmla="*/ 6699587 h 7641438"/>
              <a:gd name="connsiteX85" fmla="*/ 75804 w 97503"/>
              <a:gd name="connsiteY85" fmla="*/ 6702111 h 7641438"/>
              <a:gd name="connsiteX86" fmla="*/ 75720 w 97503"/>
              <a:gd name="connsiteY86" fmla="*/ 6700696 h 7641438"/>
              <a:gd name="connsiteX87" fmla="*/ 60422 w 97503"/>
              <a:gd name="connsiteY87" fmla="*/ 6678135 h 7641438"/>
              <a:gd name="connsiteX88" fmla="*/ 72508 w 97503"/>
              <a:gd name="connsiteY88" fmla="*/ 6698326 h 7641438"/>
              <a:gd name="connsiteX89" fmla="*/ 67014 w 97503"/>
              <a:gd name="connsiteY89" fmla="*/ 6723563 h 7641438"/>
              <a:gd name="connsiteX90" fmla="*/ 60422 w 97503"/>
              <a:gd name="connsiteY90" fmla="*/ 6678135 h 7641438"/>
              <a:gd name="connsiteX91" fmla="*/ 72508 w 97503"/>
              <a:gd name="connsiteY91" fmla="*/ 6646588 h 7641438"/>
              <a:gd name="connsiteX92" fmla="*/ 75720 w 97503"/>
              <a:gd name="connsiteY92" fmla="*/ 6700696 h 7641438"/>
              <a:gd name="connsiteX93" fmla="*/ 75628 w 97503"/>
              <a:gd name="connsiteY93" fmla="*/ 6701909 h 7641438"/>
              <a:gd name="connsiteX94" fmla="*/ 74705 w 97503"/>
              <a:gd name="connsiteY94" fmla="*/ 6700849 h 7641438"/>
              <a:gd name="connsiteX95" fmla="*/ 74705 w 97503"/>
              <a:gd name="connsiteY95" fmla="*/ 6702111 h 7641438"/>
              <a:gd name="connsiteX96" fmla="*/ 75613 w 97503"/>
              <a:gd name="connsiteY96" fmla="*/ 6702111 h 7641438"/>
              <a:gd name="connsiteX97" fmla="*/ 73607 w 97503"/>
              <a:gd name="connsiteY97" fmla="*/ 6728611 h 7641438"/>
              <a:gd name="connsiteX98" fmla="*/ 72508 w 97503"/>
              <a:gd name="connsiteY98" fmla="*/ 6698326 h 7641438"/>
              <a:gd name="connsiteX99" fmla="*/ 72508 w 97503"/>
              <a:gd name="connsiteY99" fmla="*/ 6646588 h 7641438"/>
              <a:gd name="connsiteX100" fmla="*/ 43945 w 97503"/>
              <a:gd name="connsiteY100" fmla="*/ 6643073 h 7641438"/>
              <a:gd name="connsiteX101" fmla="*/ 48063 w 97503"/>
              <a:gd name="connsiteY101" fmla="*/ 6656257 h 7641438"/>
              <a:gd name="connsiteX102" fmla="*/ 45318 w 97503"/>
              <a:gd name="connsiteY102" fmla="*/ 6656257 h 7641438"/>
              <a:gd name="connsiteX103" fmla="*/ 43945 w 97503"/>
              <a:gd name="connsiteY103" fmla="*/ 6643073 h 7641438"/>
              <a:gd name="connsiteX104" fmla="*/ 78472 w 97503"/>
              <a:gd name="connsiteY104" fmla="*/ 6580669 h 7641438"/>
              <a:gd name="connsiteX105" fmla="*/ 86320 w 97503"/>
              <a:gd name="connsiteY105" fmla="*/ 6604300 h 7641438"/>
              <a:gd name="connsiteX106" fmla="*/ 76902 w 97503"/>
              <a:gd name="connsiteY106" fmla="*/ 6645342 h 7641438"/>
              <a:gd name="connsiteX107" fmla="*/ 76902 w 97503"/>
              <a:gd name="connsiteY107" fmla="*/ 6632905 h 7641438"/>
              <a:gd name="connsiteX108" fmla="*/ 78472 w 97503"/>
              <a:gd name="connsiteY108" fmla="*/ 6636636 h 7641438"/>
              <a:gd name="connsiteX109" fmla="*/ 79650 w 97503"/>
              <a:gd name="connsiteY109" fmla="*/ 6575174 h 7641438"/>
              <a:gd name="connsiteX110" fmla="*/ 79650 w 97503"/>
              <a:gd name="connsiteY110" fmla="*/ 6579294 h 7641438"/>
              <a:gd name="connsiteX111" fmla="*/ 76904 w 97503"/>
              <a:gd name="connsiteY111" fmla="*/ 6577921 h 7641438"/>
              <a:gd name="connsiteX112" fmla="*/ 79650 w 97503"/>
              <a:gd name="connsiteY112" fmla="*/ 6575174 h 7641438"/>
              <a:gd name="connsiteX113" fmla="*/ 76902 w 97503"/>
              <a:gd name="connsiteY113" fmla="*/ 6553203 h 7641438"/>
              <a:gd name="connsiteX114" fmla="*/ 86516 w 97503"/>
              <a:gd name="connsiteY114" fmla="*/ 6579421 h 7641438"/>
              <a:gd name="connsiteX115" fmla="*/ 79649 w 97503"/>
              <a:gd name="connsiteY115" fmla="*/ 6573178 h 7641438"/>
              <a:gd name="connsiteX116" fmla="*/ 46299 w 97503"/>
              <a:gd name="connsiteY116" fmla="*/ 6501655 h 7641438"/>
              <a:gd name="connsiteX117" fmla="*/ 62778 w 97503"/>
              <a:gd name="connsiteY117" fmla="*/ 6540952 h 7641438"/>
              <a:gd name="connsiteX118" fmla="*/ 59247 w 97503"/>
              <a:gd name="connsiteY118" fmla="*/ 6590389 h 7641438"/>
              <a:gd name="connsiteX119" fmla="*/ 69841 w 97503"/>
              <a:gd name="connsiteY119" fmla="*/ 6551093 h 7641438"/>
              <a:gd name="connsiteX120" fmla="*/ 75727 w 97503"/>
              <a:gd name="connsiteY120" fmla="*/ 6580248 h 7641438"/>
              <a:gd name="connsiteX121" fmla="*/ 48653 w 97503"/>
              <a:gd name="connsiteY121" fmla="*/ 6595460 h 7641438"/>
              <a:gd name="connsiteX122" fmla="*/ 43945 w 97503"/>
              <a:gd name="connsiteY122" fmla="*/ 6532078 h 7641438"/>
              <a:gd name="connsiteX123" fmla="*/ 48653 w 97503"/>
              <a:gd name="connsiteY123" fmla="*/ 6534614 h 7641438"/>
              <a:gd name="connsiteX124" fmla="*/ 78002 w 97503"/>
              <a:gd name="connsiteY124" fmla="*/ 6498274 h 7641438"/>
              <a:gd name="connsiteX125" fmla="*/ 81297 w 97503"/>
              <a:gd name="connsiteY125" fmla="*/ 6513578 h 7641438"/>
              <a:gd name="connsiteX126" fmla="*/ 76904 w 97503"/>
              <a:gd name="connsiteY126" fmla="*/ 6511223 h 7641438"/>
              <a:gd name="connsiteX127" fmla="*/ 60421 w 97503"/>
              <a:gd name="connsiteY127" fmla="*/ 6470810 h 7641438"/>
              <a:gd name="connsiteX128" fmla="*/ 61794 w 97503"/>
              <a:gd name="connsiteY128" fmla="*/ 6488905 h 7641438"/>
              <a:gd name="connsiteX129" fmla="*/ 60421 w 97503"/>
              <a:gd name="connsiteY129" fmla="*/ 6470810 h 7641438"/>
              <a:gd name="connsiteX130" fmla="*/ 61902 w 97503"/>
              <a:gd name="connsiteY130" fmla="*/ 6459148 h 7641438"/>
              <a:gd name="connsiteX131" fmla="*/ 61643 w 97503"/>
              <a:gd name="connsiteY131" fmla="*/ 6462983 h 7641438"/>
              <a:gd name="connsiteX132" fmla="*/ 61643 w 97503"/>
              <a:gd name="connsiteY132" fmla="*/ 6459487 h 7641438"/>
              <a:gd name="connsiteX133" fmla="*/ 64084 w 97503"/>
              <a:gd name="connsiteY133" fmla="*/ 6426864 h 7641438"/>
              <a:gd name="connsiteX134" fmla="*/ 67441 w 97503"/>
              <a:gd name="connsiteY134" fmla="*/ 6451914 h 7641438"/>
              <a:gd name="connsiteX135" fmla="*/ 61902 w 97503"/>
              <a:gd name="connsiteY135" fmla="*/ 6459148 h 7641438"/>
              <a:gd name="connsiteX136" fmla="*/ 50349 w 97503"/>
              <a:gd name="connsiteY136" fmla="*/ 6426864 h 7641438"/>
              <a:gd name="connsiteX137" fmla="*/ 54012 w 97503"/>
              <a:gd name="connsiteY137" fmla="*/ 6436750 h 7641438"/>
              <a:gd name="connsiteX138" fmla="*/ 49434 w 97503"/>
              <a:gd name="connsiteY138" fmla="*/ 6442243 h 7641438"/>
              <a:gd name="connsiteX139" fmla="*/ 85139 w 97503"/>
              <a:gd name="connsiteY139" fmla="*/ 6377426 h 7641438"/>
              <a:gd name="connsiteX140" fmla="*/ 86513 w 97503"/>
              <a:gd name="connsiteY140" fmla="*/ 6403698 h 7641438"/>
              <a:gd name="connsiteX141" fmla="*/ 82392 w 97503"/>
              <a:gd name="connsiteY141" fmla="*/ 6400115 h 7641438"/>
              <a:gd name="connsiteX142" fmla="*/ 85139 w 97503"/>
              <a:gd name="connsiteY142" fmla="*/ 6377426 h 7641438"/>
              <a:gd name="connsiteX143" fmla="*/ 46690 w 97503"/>
              <a:gd name="connsiteY143" fmla="*/ 6371936 h 7641438"/>
              <a:gd name="connsiteX144" fmla="*/ 43945 w 97503"/>
              <a:gd name="connsiteY144" fmla="*/ 6403627 h 7641438"/>
              <a:gd name="connsiteX145" fmla="*/ 43945 w 97503"/>
              <a:gd name="connsiteY145" fmla="*/ 6393486 h 7641438"/>
              <a:gd name="connsiteX146" fmla="*/ 52181 w 97503"/>
              <a:gd name="connsiteY146" fmla="*/ 6295032 h 7641438"/>
              <a:gd name="connsiteX147" fmla="*/ 52181 w 97503"/>
              <a:gd name="connsiteY147" fmla="*/ 6332279 h 7641438"/>
              <a:gd name="connsiteX148" fmla="*/ 49434 w 97503"/>
              <a:gd name="connsiteY148" fmla="*/ 6325070 h 7641438"/>
              <a:gd name="connsiteX149" fmla="*/ 82392 w 97503"/>
              <a:gd name="connsiteY149" fmla="*/ 6256579 h 7641438"/>
              <a:gd name="connsiteX150" fmla="*/ 85139 w 97503"/>
              <a:gd name="connsiteY150" fmla="*/ 6273668 h 7641438"/>
              <a:gd name="connsiteX151" fmla="*/ 82392 w 97503"/>
              <a:gd name="connsiteY151" fmla="*/ 6277330 h 7641438"/>
              <a:gd name="connsiteX152" fmla="*/ 82392 w 97503"/>
              <a:gd name="connsiteY152" fmla="*/ 6256579 h 7641438"/>
              <a:gd name="connsiteX153" fmla="*/ 83873 w 97503"/>
              <a:gd name="connsiteY153" fmla="*/ 6225105 h 7641438"/>
              <a:gd name="connsiteX154" fmla="*/ 84507 w 97503"/>
              <a:gd name="connsiteY154" fmla="*/ 6245306 h 7641438"/>
              <a:gd name="connsiteX155" fmla="*/ 79437 w 97503"/>
              <a:gd name="connsiteY155" fmla="*/ 6234031 h 7641438"/>
              <a:gd name="connsiteX156" fmla="*/ 83873 w 97503"/>
              <a:gd name="connsiteY156" fmla="*/ 6225105 h 7641438"/>
              <a:gd name="connsiteX157" fmla="*/ 76058 w 97503"/>
              <a:gd name="connsiteY157" fmla="*/ 6159688 h 7641438"/>
              <a:gd name="connsiteX158" fmla="*/ 76058 w 97503"/>
              <a:gd name="connsiteY158" fmla="*/ 6180864 h 7641438"/>
              <a:gd name="connsiteX159" fmla="*/ 78593 w 97503"/>
              <a:gd name="connsiteY159" fmla="*/ 6183355 h 7641438"/>
              <a:gd name="connsiteX160" fmla="*/ 76058 w 97503"/>
              <a:gd name="connsiteY160" fmla="*/ 6159688 h 7641438"/>
              <a:gd name="connsiteX161" fmla="*/ 32958 w 97503"/>
              <a:gd name="connsiteY161" fmla="*/ 6053336 h 7641438"/>
              <a:gd name="connsiteX162" fmla="*/ 42571 w 97503"/>
              <a:gd name="connsiteY162" fmla="*/ 6053336 h 7641438"/>
              <a:gd name="connsiteX163" fmla="*/ 37078 w 97503"/>
              <a:gd name="connsiteY163" fmla="*/ 6068546 h 7641438"/>
              <a:gd name="connsiteX164" fmla="*/ 53096 w 97503"/>
              <a:gd name="connsiteY164" fmla="*/ 5935002 h 7641438"/>
              <a:gd name="connsiteX165" fmla="*/ 54012 w 97503"/>
              <a:gd name="connsiteY165" fmla="*/ 5968902 h 7641438"/>
              <a:gd name="connsiteX166" fmla="*/ 50349 w 97503"/>
              <a:gd name="connsiteY166" fmla="*/ 5953835 h 7641438"/>
              <a:gd name="connsiteX167" fmla="*/ 53096 w 97503"/>
              <a:gd name="connsiteY167" fmla="*/ 5935002 h 7641438"/>
              <a:gd name="connsiteX168" fmla="*/ 43945 w 97503"/>
              <a:gd name="connsiteY168" fmla="*/ 5471076 h 7641438"/>
              <a:gd name="connsiteX169" fmla="*/ 53933 w 97503"/>
              <a:gd name="connsiteY169" fmla="*/ 5477943 h 7641438"/>
              <a:gd name="connsiteX170" fmla="*/ 43945 w 97503"/>
              <a:gd name="connsiteY170" fmla="*/ 5480690 h 7641438"/>
              <a:gd name="connsiteX171" fmla="*/ 18477 w 97503"/>
              <a:gd name="connsiteY171" fmla="*/ 5024943 h 7641438"/>
              <a:gd name="connsiteX172" fmla="*/ 20974 w 97503"/>
              <a:gd name="connsiteY172" fmla="*/ 5049973 h 7641438"/>
              <a:gd name="connsiteX173" fmla="*/ 15980 w 97503"/>
              <a:gd name="connsiteY173" fmla="*/ 5069873 h 7641438"/>
              <a:gd name="connsiteX174" fmla="*/ 12983 w 97503"/>
              <a:gd name="connsiteY174" fmla="*/ 5025099 h 7641438"/>
              <a:gd name="connsiteX175" fmla="*/ 18477 w 97503"/>
              <a:gd name="connsiteY175" fmla="*/ 5024943 h 7641438"/>
              <a:gd name="connsiteX176" fmla="*/ 16477 w 97503"/>
              <a:gd name="connsiteY176" fmla="*/ 4685567 h 7641438"/>
              <a:gd name="connsiteX177" fmla="*/ 37156 w 97503"/>
              <a:gd name="connsiteY177" fmla="*/ 4712884 h 7641438"/>
              <a:gd name="connsiteX178" fmla="*/ 20354 w 97503"/>
              <a:gd name="connsiteY178" fmla="*/ 4728323 h 7641438"/>
              <a:gd name="connsiteX179" fmla="*/ 16477 w 97503"/>
              <a:gd name="connsiteY179" fmla="*/ 4685567 h 7641438"/>
              <a:gd name="connsiteX180" fmla="*/ 27888 w 97503"/>
              <a:gd name="connsiteY180" fmla="*/ 4488056 h 7641438"/>
              <a:gd name="connsiteX181" fmla="*/ 27963 w 97503"/>
              <a:gd name="connsiteY181" fmla="*/ 4496481 h 7641438"/>
              <a:gd name="connsiteX182" fmla="*/ 27888 w 97503"/>
              <a:gd name="connsiteY182" fmla="*/ 4496776 h 7641438"/>
              <a:gd name="connsiteX183" fmla="*/ 9885 w 97503"/>
              <a:gd name="connsiteY183" fmla="*/ 3460620 h 7641438"/>
              <a:gd name="connsiteX184" fmla="*/ 7687 w 97503"/>
              <a:gd name="connsiteY184" fmla="*/ 3481371 h 7641438"/>
              <a:gd name="connsiteX185" fmla="*/ 5490 w 97503"/>
              <a:gd name="connsiteY185" fmla="*/ 3480150 h 7641438"/>
              <a:gd name="connsiteX186" fmla="*/ 19015 w 97503"/>
              <a:gd name="connsiteY186" fmla="*/ 3378202 h 7641438"/>
              <a:gd name="connsiteX187" fmla="*/ 20283 w 97503"/>
              <a:gd name="connsiteY187" fmla="*/ 3411834 h 7641438"/>
              <a:gd name="connsiteX188" fmla="*/ 19015 w 97503"/>
              <a:gd name="connsiteY188" fmla="*/ 3378202 h 7641438"/>
              <a:gd name="connsiteX189" fmla="*/ 20403 w 97503"/>
              <a:gd name="connsiteY189" fmla="*/ 3131038 h 7641438"/>
              <a:gd name="connsiteX190" fmla="*/ 10986 w 97503"/>
              <a:gd name="connsiteY190" fmla="*/ 3140926 h 7641438"/>
              <a:gd name="connsiteX191" fmla="*/ 12555 w 97503"/>
              <a:gd name="connsiteY191" fmla="*/ 3136531 h 7641438"/>
              <a:gd name="connsiteX192" fmla="*/ 0 w 97503"/>
              <a:gd name="connsiteY192" fmla="*/ 2849276 h 7641438"/>
              <a:gd name="connsiteX193" fmla="*/ 1373 w 97503"/>
              <a:gd name="connsiteY193" fmla="*/ 2888050 h 7641438"/>
              <a:gd name="connsiteX194" fmla="*/ 0 w 97503"/>
              <a:gd name="connsiteY194" fmla="*/ 2849276 h 7641438"/>
              <a:gd name="connsiteX195" fmla="*/ 10986 w 97503"/>
              <a:gd name="connsiteY195" fmla="*/ 2636664 h 7641438"/>
              <a:gd name="connsiteX196" fmla="*/ 13731 w 97503"/>
              <a:gd name="connsiteY196" fmla="*/ 2639409 h 7641438"/>
              <a:gd name="connsiteX197" fmla="*/ 13731 w 97503"/>
              <a:gd name="connsiteY197" fmla="*/ 2640782 h 7641438"/>
              <a:gd name="connsiteX198" fmla="*/ 72730 w 97503"/>
              <a:gd name="connsiteY198" fmla="*/ 1612370 h 7641438"/>
              <a:gd name="connsiteX199" fmla="*/ 73522 w 97503"/>
              <a:gd name="connsiteY199" fmla="*/ 1625605 h 7641438"/>
              <a:gd name="connsiteX200" fmla="*/ 74790 w 97503"/>
              <a:gd name="connsiteY200" fmla="*/ 1616885 h 7641438"/>
              <a:gd name="connsiteX201" fmla="*/ 72730 w 97503"/>
              <a:gd name="connsiteY201" fmla="*/ 1612370 h 7641438"/>
              <a:gd name="connsiteX202" fmla="*/ 29156 w 97503"/>
              <a:gd name="connsiteY202" fmla="*/ 1173442 h 7641438"/>
              <a:gd name="connsiteX203" fmla="*/ 29190 w 97503"/>
              <a:gd name="connsiteY203" fmla="*/ 1173931 h 7641438"/>
              <a:gd name="connsiteX204" fmla="*/ 29156 w 97503"/>
              <a:gd name="connsiteY204" fmla="*/ 1175933 h 7641438"/>
              <a:gd name="connsiteX205" fmla="*/ 81022 w 97503"/>
              <a:gd name="connsiteY205" fmla="*/ 43946 h 7641438"/>
              <a:gd name="connsiteX206" fmla="*/ 78277 w 97503"/>
              <a:gd name="connsiteY206" fmla="*/ 70161 h 7641438"/>
              <a:gd name="connsiteX207" fmla="*/ 76904 w 97503"/>
              <a:gd name="connsiteY207" fmla="*/ 61423 h 7641438"/>
              <a:gd name="connsiteX208" fmla="*/ 67184 w 97503"/>
              <a:gd name="connsiteY208" fmla="*/ 34939 h 7641438"/>
              <a:gd name="connsiteX209" fmla="*/ 74790 w 97503"/>
              <a:gd name="connsiteY209" fmla="*/ 117150 h 7641438"/>
              <a:gd name="connsiteX210" fmla="*/ 67184 w 97503"/>
              <a:gd name="connsiteY210" fmla="*/ 186905 h 7641438"/>
              <a:gd name="connsiteX211" fmla="*/ 76058 w 97503"/>
              <a:gd name="connsiteY211" fmla="*/ 185659 h 7641438"/>
              <a:gd name="connsiteX212" fmla="*/ 81129 w 97503"/>
              <a:gd name="connsiteY212" fmla="*/ 195624 h 7641438"/>
              <a:gd name="connsiteX213" fmla="*/ 68452 w 97503"/>
              <a:gd name="connsiteY213" fmla="*/ 702595 h 7641438"/>
              <a:gd name="connsiteX214" fmla="*/ 74790 w 97503"/>
              <a:gd name="connsiteY214" fmla="*/ 703840 h 7641438"/>
              <a:gd name="connsiteX215" fmla="*/ 78593 w 97503"/>
              <a:gd name="connsiteY215" fmla="*/ 749929 h 7641438"/>
              <a:gd name="connsiteX216" fmla="*/ 68452 w 97503"/>
              <a:gd name="connsiteY216" fmla="*/ 794771 h 7641438"/>
              <a:gd name="connsiteX217" fmla="*/ 77326 w 97503"/>
              <a:gd name="connsiteY217" fmla="*/ 799754 h 7641438"/>
              <a:gd name="connsiteX218" fmla="*/ 74790 w 97503"/>
              <a:gd name="connsiteY218" fmla="*/ 1035177 h 7641438"/>
              <a:gd name="connsiteX219" fmla="*/ 64649 w 97503"/>
              <a:gd name="connsiteY219" fmla="*/ 1058844 h 7641438"/>
              <a:gd name="connsiteX220" fmla="*/ 78593 w 97503"/>
              <a:gd name="connsiteY220" fmla="*/ 1117389 h 7641438"/>
              <a:gd name="connsiteX221" fmla="*/ 58311 w 97503"/>
              <a:gd name="connsiteY221" fmla="*/ 1209565 h 7641438"/>
              <a:gd name="connsiteX222" fmla="*/ 67184 w 97503"/>
              <a:gd name="connsiteY222" fmla="*/ 1227004 h 7641438"/>
              <a:gd name="connsiteX223" fmla="*/ 70987 w 97503"/>
              <a:gd name="connsiteY223" fmla="*/ 1332882 h 7641438"/>
              <a:gd name="connsiteX224" fmla="*/ 62114 w 97503"/>
              <a:gd name="connsiteY224" fmla="*/ 1550867 h 7641438"/>
              <a:gd name="connsiteX225" fmla="*/ 70987 w 97503"/>
              <a:gd name="connsiteY225" fmla="*/ 1575780 h 7641438"/>
              <a:gd name="connsiteX226" fmla="*/ 78593 w 97503"/>
              <a:gd name="connsiteY226" fmla="*/ 1555849 h 7641438"/>
              <a:gd name="connsiteX227" fmla="*/ 77326 w 97503"/>
              <a:gd name="connsiteY227" fmla="*/ 1608166 h 7641438"/>
              <a:gd name="connsiteX228" fmla="*/ 77326 w 97503"/>
              <a:gd name="connsiteY228" fmla="*/ 1621868 h 7641438"/>
              <a:gd name="connsiteX229" fmla="*/ 70987 w 97503"/>
              <a:gd name="connsiteY229" fmla="*/ 1643043 h 7641438"/>
              <a:gd name="connsiteX230" fmla="*/ 78593 w 97503"/>
              <a:gd name="connsiteY230" fmla="*/ 1699097 h 7641438"/>
              <a:gd name="connsiteX231" fmla="*/ 79861 w 97503"/>
              <a:gd name="connsiteY231" fmla="*/ 1694114 h 7641438"/>
              <a:gd name="connsiteX232" fmla="*/ 81129 w 97503"/>
              <a:gd name="connsiteY232" fmla="*/ 1719027 h 7641438"/>
              <a:gd name="connsiteX233" fmla="*/ 68452 w 97503"/>
              <a:gd name="connsiteY233" fmla="*/ 1714044 h 7641438"/>
              <a:gd name="connsiteX234" fmla="*/ 76058 w 97503"/>
              <a:gd name="connsiteY234" fmla="*/ 1765115 h 7641438"/>
              <a:gd name="connsiteX235" fmla="*/ 68452 w 97503"/>
              <a:gd name="connsiteY235" fmla="*/ 1750167 h 7641438"/>
              <a:gd name="connsiteX236" fmla="*/ 68452 w 97503"/>
              <a:gd name="connsiteY236" fmla="*/ 1791273 h 7641438"/>
              <a:gd name="connsiteX237" fmla="*/ 77326 w 97503"/>
              <a:gd name="connsiteY237" fmla="*/ 1777571 h 7641438"/>
              <a:gd name="connsiteX238" fmla="*/ 70987 w 97503"/>
              <a:gd name="connsiteY238" fmla="*/ 2151259 h 7641438"/>
              <a:gd name="connsiteX239" fmla="*/ 58311 w 97503"/>
              <a:gd name="connsiteY239" fmla="*/ 2229734 h 7641438"/>
              <a:gd name="connsiteX240" fmla="*/ 59579 w 97503"/>
              <a:gd name="connsiteY240" fmla="*/ 2224751 h 7641438"/>
              <a:gd name="connsiteX241" fmla="*/ 50705 w 97503"/>
              <a:gd name="connsiteY241" fmla="*/ 2259629 h 7641438"/>
              <a:gd name="connsiteX242" fmla="*/ 64649 w 97503"/>
              <a:gd name="connsiteY242" fmla="*/ 2242190 h 7641438"/>
              <a:gd name="connsiteX243" fmla="*/ 70987 w 97503"/>
              <a:gd name="connsiteY243" fmla="*/ 2292015 h 7641438"/>
              <a:gd name="connsiteX244" fmla="*/ 76058 w 97503"/>
              <a:gd name="connsiteY244" fmla="*/ 2503772 h 7641438"/>
              <a:gd name="connsiteX245" fmla="*/ 73522 w 97503"/>
              <a:gd name="connsiteY245" fmla="*/ 2496298 h 7641438"/>
              <a:gd name="connsiteX246" fmla="*/ 70987 w 97503"/>
              <a:gd name="connsiteY246" fmla="*/ 2661967 h 7641438"/>
              <a:gd name="connsiteX247" fmla="*/ 64649 w 97503"/>
              <a:gd name="connsiteY247" fmla="*/ 2668195 h 7641438"/>
              <a:gd name="connsiteX248" fmla="*/ 70987 w 97503"/>
              <a:gd name="connsiteY248" fmla="*/ 2801477 h 7641438"/>
              <a:gd name="connsiteX249" fmla="*/ 67184 w 97503"/>
              <a:gd name="connsiteY249" fmla="*/ 2803968 h 7641438"/>
              <a:gd name="connsiteX250" fmla="*/ 74790 w 97503"/>
              <a:gd name="connsiteY250" fmla="*/ 2883688 h 7641438"/>
              <a:gd name="connsiteX251" fmla="*/ 73522 w 97503"/>
              <a:gd name="connsiteY251" fmla="*/ 2882443 h 7641438"/>
              <a:gd name="connsiteX252" fmla="*/ 73522 w 97503"/>
              <a:gd name="connsiteY252" fmla="*/ 2955935 h 7641438"/>
              <a:gd name="connsiteX253" fmla="*/ 64649 w 97503"/>
              <a:gd name="connsiteY253" fmla="*/ 3105410 h 7641438"/>
              <a:gd name="connsiteX254" fmla="*/ 74790 w 97503"/>
              <a:gd name="connsiteY254" fmla="*/ 3198832 h 7641438"/>
              <a:gd name="connsiteX255" fmla="*/ 72255 w 97503"/>
              <a:gd name="connsiteY255" fmla="*/ 3203814 h 7641438"/>
              <a:gd name="connsiteX256" fmla="*/ 69720 w 97503"/>
              <a:gd name="connsiteY256" fmla="*/ 3317166 h 7641438"/>
              <a:gd name="connsiteX257" fmla="*/ 78593 w 97503"/>
              <a:gd name="connsiteY257" fmla="*/ 3319658 h 7641438"/>
              <a:gd name="connsiteX258" fmla="*/ 84931 w 97503"/>
              <a:gd name="connsiteY258" fmla="*/ 3446712 h 7641438"/>
              <a:gd name="connsiteX259" fmla="*/ 73522 w 97503"/>
              <a:gd name="connsiteY259" fmla="*/ 3465396 h 7641438"/>
              <a:gd name="connsiteX260" fmla="*/ 82396 w 97503"/>
              <a:gd name="connsiteY260" fmla="*/ 3517712 h 7641438"/>
              <a:gd name="connsiteX261" fmla="*/ 81129 w 97503"/>
              <a:gd name="connsiteY261" fmla="*/ 3502765 h 7641438"/>
              <a:gd name="connsiteX262" fmla="*/ 60846 w 97503"/>
              <a:gd name="connsiteY262" fmla="*/ 3588713 h 7641438"/>
              <a:gd name="connsiteX263" fmla="*/ 64649 w 97503"/>
              <a:gd name="connsiteY263" fmla="*/ 3573766 h 7641438"/>
              <a:gd name="connsiteX264" fmla="*/ 60846 w 97503"/>
              <a:gd name="connsiteY264" fmla="*/ 3678398 h 7641438"/>
              <a:gd name="connsiteX265" fmla="*/ 67184 w 97503"/>
              <a:gd name="connsiteY265" fmla="*/ 3674662 h 7641438"/>
              <a:gd name="connsiteX266" fmla="*/ 62114 w 97503"/>
              <a:gd name="connsiteY266" fmla="*/ 3776803 h 7641438"/>
              <a:gd name="connsiteX267" fmla="*/ 62114 w 97503"/>
              <a:gd name="connsiteY267" fmla="*/ 3775557 h 7641438"/>
              <a:gd name="connsiteX268" fmla="*/ 64649 w 97503"/>
              <a:gd name="connsiteY268" fmla="*/ 3840330 h 7641438"/>
              <a:gd name="connsiteX269" fmla="*/ 67184 w 97503"/>
              <a:gd name="connsiteY269" fmla="*/ 3829119 h 7641438"/>
              <a:gd name="connsiteX270" fmla="*/ 65917 w 97503"/>
              <a:gd name="connsiteY270" fmla="*/ 3911331 h 7641438"/>
              <a:gd name="connsiteX271" fmla="*/ 65917 w 97503"/>
              <a:gd name="connsiteY271" fmla="*/ 3939980 h 7641438"/>
              <a:gd name="connsiteX272" fmla="*/ 69720 w 97503"/>
              <a:gd name="connsiteY272" fmla="*/ 4049595 h 7641438"/>
              <a:gd name="connsiteX273" fmla="*/ 60846 w 97503"/>
              <a:gd name="connsiteY273" fmla="*/ 4042122 h 7641438"/>
              <a:gd name="connsiteX274" fmla="*/ 64649 w 97503"/>
              <a:gd name="connsiteY274" fmla="*/ 4099420 h 7641438"/>
              <a:gd name="connsiteX275" fmla="*/ 86199 w 97503"/>
              <a:gd name="connsiteY275" fmla="*/ 4159211 h 7641438"/>
              <a:gd name="connsiteX276" fmla="*/ 81129 w 97503"/>
              <a:gd name="connsiteY276" fmla="*/ 4143018 h 7641438"/>
              <a:gd name="connsiteX277" fmla="*/ 82396 w 97503"/>
              <a:gd name="connsiteY277" fmla="*/ 4165439 h 7641438"/>
              <a:gd name="connsiteX278" fmla="*/ 74790 w 97503"/>
              <a:gd name="connsiteY278" fmla="*/ 4159211 h 7641438"/>
              <a:gd name="connsiteX279" fmla="*/ 78593 w 97503"/>
              <a:gd name="connsiteY279" fmla="*/ 4267580 h 7641438"/>
              <a:gd name="connsiteX280" fmla="*/ 70987 w 97503"/>
              <a:gd name="connsiteY280" fmla="*/ 4271317 h 7641438"/>
              <a:gd name="connsiteX281" fmla="*/ 74790 w 97503"/>
              <a:gd name="connsiteY281" fmla="*/ 4319896 h 7641438"/>
              <a:gd name="connsiteX282" fmla="*/ 64649 w 97503"/>
              <a:gd name="connsiteY282" fmla="*/ 4605145 h 7641438"/>
              <a:gd name="connsiteX283" fmla="*/ 67184 w 97503"/>
              <a:gd name="connsiteY283" fmla="*/ 4658707 h 7641438"/>
              <a:gd name="connsiteX284" fmla="*/ 62114 w 97503"/>
              <a:gd name="connsiteY284" fmla="*/ 4657462 h 7641438"/>
              <a:gd name="connsiteX285" fmla="*/ 74790 w 97503"/>
              <a:gd name="connsiteY285" fmla="*/ 4749638 h 7641438"/>
              <a:gd name="connsiteX286" fmla="*/ 60846 w 97503"/>
              <a:gd name="connsiteY286" fmla="*/ 4759603 h 7641438"/>
              <a:gd name="connsiteX287" fmla="*/ 72255 w 97503"/>
              <a:gd name="connsiteY287" fmla="*/ 4796972 h 7641438"/>
              <a:gd name="connsiteX288" fmla="*/ 64649 w 97503"/>
              <a:gd name="connsiteY288" fmla="*/ 4804446 h 7641438"/>
              <a:gd name="connsiteX289" fmla="*/ 64649 w 97503"/>
              <a:gd name="connsiteY289" fmla="*/ 4855516 h 7641438"/>
              <a:gd name="connsiteX290" fmla="*/ 62114 w 97503"/>
              <a:gd name="connsiteY290" fmla="*/ 4851780 h 7641438"/>
              <a:gd name="connsiteX291" fmla="*/ 77326 w 97503"/>
              <a:gd name="connsiteY291" fmla="*/ 4940219 h 7641438"/>
              <a:gd name="connsiteX292" fmla="*/ 70987 w 97503"/>
              <a:gd name="connsiteY292" fmla="*/ 4997518 h 7641438"/>
              <a:gd name="connsiteX293" fmla="*/ 73522 w 97503"/>
              <a:gd name="connsiteY293" fmla="*/ 5018694 h 7641438"/>
              <a:gd name="connsiteX294" fmla="*/ 80178 w 97503"/>
              <a:gd name="connsiteY294" fmla="*/ 5011687 h 7641438"/>
              <a:gd name="connsiteX295" fmla="*/ 80843 w 97503"/>
              <a:gd name="connsiteY295" fmla="*/ 5019198 h 7641438"/>
              <a:gd name="connsiteX296" fmla="*/ 82396 w 97503"/>
              <a:gd name="connsiteY296" fmla="*/ 5017736 h 7641438"/>
              <a:gd name="connsiteX297" fmla="*/ 76902 w 97503"/>
              <a:gd name="connsiteY297" fmla="*/ 5057803 h 7641438"/>
              <a:gd name="connsiteX298" fmla="*/ 76902 w 97503"/>
              <a:gd name="connsiteY298" fmla="*/ 5030321 h 7641438"/>
              <a:gd name="connsiteX299" fmla="*/ 74790 w 97503"/>
              <a:gd name="connsiteY299" fmla="*/ 5032396 h 7641438"/>
              <a:gd name="connsiteX300" fmla="*/ 77326 w 97503"/>
              <a:gd name="connsiteY300" fmla="*/ 5074746 h 7641438"/>
              <a:gd name="connsiteX301" fmla="*/ 81129 w 97503"/>
              <a:gd name="connsiteY301" fmla="*/ 5059799 h 7641438"/>
              <a:gd name="connsiteX302" fmla="*/ 77326 w 97503"/>
              <a:gd name="connsiteY302" fmla="*/ 5078484 h 7641438"/>
              <a:gd name="connsiteX303" fmla="*/ 77326 w 97503"/>
              <a:gd name="connsiteY303" fmla="*/ 5080975 h 7641438"/>
              <a:gd name="connsiteX304" fmla="*/ 77326 w 97503"/>
              <a:gd name="connsiteY304" fmla="*/ 5083466 h 7641438"/>
              <a:gd name="connsiteX305" fmla="*/ 77326 w 97503"/>
              <a:gd name="connsiteY305" fmla="*/ 5113361 h 7641438"/>
              <a:gd name="connsiteX306" fmla="*/ 77326 w 97503"/>
              <a:gd name="connsiteY306" fmla="*/ 5296468 h 7641438"/>
              <a:gd name="connsiteX307" fmla="*/ 76058 w 97503"/>
              <a:gd name="connsiteY307" fmla="*/ 5271556 h 7641438"/>
              <a:gd name="connsiteX308" fmla="*/ 73522 w 97503"/>
              <a:gd name="connsiteY308" fmla="*/ 5404838 h 7641438"/>
              <a:gd name="connsiteX309" fmla="*/ 78593 w 97503"/>
              <a:gd name="connsiteY309" fmla="*/ 5402346 h 7641438"/>
              <a:gd name="connsiteX310" fmla="*/ 82396 w 97503"/>
              <a:gd name="connsiteY310" fmla="*/ 5498260 h 7641438"/>
              <a:gd name="connsiteX311" fmla="*/ 90002 w 97503"/>
              <a:gd name="connsiteY311" fmla="*/ 5499506 h 7641438"/>
              <a:gd name="connsiteX312" fmla="*/ 84931 w 97503"/>
              <a:gd name="connsiteY312" fmla="*/ 5662683 h 7641438"/>
              <a:gd name="connsiteX313" fmla="*/ 84931 w 97503"/>
              <a:gd name="connsiteY313" fmla="*/ 5747386 h 7641438"/>
              <a:gd name="connsiteX314" fmla="*/ 79861 w 97503"/>
              <a:gd name="connsiteY314" fmla="*/ 5753614 h 7641438"/>
              <a:gd name="connsiteX315" fmla="*/ 81129 w 97503"/>
              <a:gd name="connsiteY315" fmla="*/ 5825860 h 7641438"/>
              <a:gd name="connsiteX316" fmla="*/ 78002 w 97503"/>
              <a:gd name="connsiteY316" fmla="*/ 5860688 h 7641438"/>
              <a:gd name="connsiteX317" fmla="*/ 78002 w 97503"/>
              <a:gd name="connsiteY317" fmla="*/ 5865338 h 7641438"/>
              <a:gd name="connsiteX318" fmla="*/ 77904 w 97503"/>
              <a:gd name="connsiteY318" fmla="*/ 5861786 h 7641438"/>
              <a:gd name="connsiteX319" fmla="*/ 76830 w 97503"/>
              <a:gd name="connsiteY319" fmla="*/ 5873738 h 7641438"/>
              <a:gd name="connsiteX320" fmla="*/ 76910 w 97503"/>
              <a:gd name="connsiteY320" fmla="*/ 5884627 h 7641438"/>
              <a:gd name="connsiteX321" fmla="*/ 80825 w 97503"/>
              <a:gd name="connsiteY321" fmla="*/ 5866573 h 7641438"/>
              <a:gd name="connsiteX322" fmla="*/ 77028 w 97503"/>
              <a:gd name="connsiteY322" fmla="*/ 5900963 h 7641438"/>
              <a:gd name="connsiteX323" fmla="*/ 77167 w 97503"/>
              <a:gd name="connsiteY323" fmla="*/ 5920216 h 7641438"/>
              <a:gd name="connsiteX324" fmla="*/ 79861 w 97503"/>
              <a:gd name="connsiteY324" fmla="*/ 6008967 h 7641438"/>
              <a:gd name="connsiteX325" fmla="*/ 78593 w 97503"/>
              <a:gd name="connsiteY325" fmla="*/ 6008967 h 7641438"/>
              <a:gd name="connsiteX326" fmla="*/ 82396 w 97503"/>
              <a:gd name="connsiteY326" fmla="*/ 6067512 h 7641438"/>
              <a:gd name="connsiteX327" fmla="*/ 84931 w 97503"/>
              <a:gd name="connsiteY327" fmla="*/ 6096161 h 7641438"/>
              <a:gd name="connsiteX328" fmla="*/ 82396 w 97503"/>
              <a:gd name="connsiteY328" fmla="*/ 6167162 h 7641438"/>
              <a:gd name="connsiteX329" fmla="*/ 82396 w 97503"/>
              <a:gd name="connsiteY329" fmla="*/ 6203285 h 7641438"/>
              <a:gd name="connsiteX330" fmla="*/ 68452 w 97503"/>
              <a:gd name="connsiteY330" fmla="*/ 6209513 h 7641438"/>
              <a:gd name="connsiteX331" fmla="*/ 73522 w 97503"/>
              <a:gd name="connsiteY331" fmla="*/ 6231934 h 7641438"/>
              <a:gd name="connsiteX332" fmla="*/ 67184 w 97503"/>
              <a:gd name="connsiteY332" fmla="*/ 6234426 h 7641438"/>
              <a:gd name="connsiteX333" fmla="*/ 76058 w 97503"/>
              <a:gd name="connsiteY333" fmla="*/ 6311654 h 7641438"/>
              <a:gd name="connsiteX334" fmla="*/ 81129 w 97503"/>
              <a:gd name="connsiteY334" fmla="*/ 6296707 h 7641438"/>
              <a:gd name="connsiteX335" fmla="*/ 82396 w 97503"/>
              <a:gd name="connsiteY335" fmla="*/ 6302935 h 7641438"/>
              <a:gd name="connsiteX336" fmla="*/ 87467 w 97503"/>
              <a:gd name="connsiteY336" fmla="*/ 6320374 h 7641438"/>
              <a:gd name="connsiteX337" fmla="*/ 73522 w 97503"/>
              <a:gd name="connsiteY337" fmla="*/ 6398848 h 7641438"/>
              <a:gd name="connsiteX338" fmla="*/ 84931 w 97503"/>
              <a:gd name="connsiteY338" fmla="*/ 6453656 h 7641438"/>
              <a:gd name="connsiteX339" fmla="*/ 76058 w 97503"/>
              <a:gd name="connsiteY339" fmla="*/ 6486042 h 7641438"/>
              <a:gd name="connsiteX340" fmla="*/ 67184 w 97503"/>
              <a:gd name="connsiteY340" fmla="*/ 6387638 h 7641438"/>
              <a:gd name="connsiteX341" fmla="*/ 60846 w 97503"/>
              <a:gd name="connsiteY341" fmla="*/ 6416287 h 7641438"/>
              <a:gd name="connsiteX342" fmla="*/ 60846 w 97503"/>
              <a:gd name="connsiteY342" fmla="*/ 6336567 h 7641438"/>
              <a:gd name="connsiteX343" fmla="*/ 59579 w 97503"/>
              <a:gd name="connsiteY343" fmla="*/ 6373936 h 7641438"/>
              <a:gd name="connsiteX344" fmla="*/ 67184 w 97503"/>
              <a:gd name="connsiteY344" fmla="*/ 6366462 h 7641438"/>
              <a:gd name="connsiteX345" fmla="*/ 59579 w 97503"/>
              <a:gd name="connsiteY345" fmla="*/ 6268058 h 7641438"/>
              <a:gd name="connsiteX346" fmla="*/ 49438 w 97503"/>
              <a:gd name="connsiteY346" fmla="*/ 6254356 h 7641438"/>
              <a:gd name="connsiteX347" fmla="*/ 50705 w 97503"/>
              <a:gd name="connsiteY347" fmla="*/ 6275532 h 7641438"/>
              <a:gd name="connsiteX348" fmla="*/ 43100 w 97503"/>
              <a:gd name="connsiteY348" fmla="*/ 6253110 h 7641438"/>
              <a:gd name="connsiteX349" fmla="*/ 50705 w 97503"/>
              <a:gd name="connsiteY349" fmla="*/ 6042599 h 7641438"/>
              <a:gd name="connsiteX350" fmla="*/ 51973 w 97503"/>
              <a:gd name="connsiteY350" fmla="*/ 6092424 h 7641438"/>
              <a:gd name="connsiteX351" fmla="*/ 55776 w 97503"/>
              <a:gd name="connsiteY351" fmla="*/ 6061284 h 7641438"/>
              <a:gd name="connsiteX352" fmla="*/ 50705 w 97503"/>
              <a:gd name="connsiteY352" fmla="*/ 6143495 h 7641438"/>
              <a:gd name="connsiteX353" fmla="*/ 69720 w 97503"/>
              <a:gd name="connsiteY353" fmla="*/ 6136021 h 7641438"/>
              <a:gd name="connsiteX354" fmla="*/ 59579 w 97503"/>
              <a:gd name="connsiteY354" fmla="*/ 5991528 h 7641438"/>
              <a:gd name="connsiteX355" fmla="*/ 64649 w 97503"/>
              <a:gd name="connsiteY355" fmla="*/ 5964124 h 7641438"/>
              <a:gd name="connsiteX356" fmla="*/ 36762 w 97503"/>
              <a:gd name="connsiteY356" fmla="*/ 5864474 h 7641438"/>
              <a:gd name="connsiteX357" fmla="*/ 39297 w 97503"/>
              <a:gd name="connsiteY357" fmla="*/ 5944194 h 7641438"/>
              <a:gd name="connsiteX358" fmla="*/ 29156 w 97503"/>
              <a:gd name="connsiteY358" fmla="*/ 5876930 h 7641438"/>
              <a:gd name="connsiteX359" fmla="*/ 39297 w 97503"/>
              <a:gd name="connsiteY359" fmla="*/ 5889387 h 7641438"/>
              <a:gd name="connsiteX360" fmla="*/ 34226 w 97503"/>
              <a:gd name="connsiteY360" fmla="*/ 5858246 h 7641438"/>
              <a:gd name="connsiteX361" fmla="*/ 43100 w 97503"/>
              <a:gd name="connsiteY361" fmla="*/ 5837070 h 7641438"/>
              <a:gd name="connsiteX362" fmla="*/ 46903 w 97503"/>
              <a:gd name="connsiteY362" fmla="*/ 5691332 h 7641438"/>
              <a:gd name="connsiteX363" fmla="*/ 54508 w 97503"/>
              <a:gd name="connsiteY363" fmla="*/ 5683858 h 7641438"/>
              <a:gd name="connsiteX364" fmla="*/ 32959 w 97503"/>
              <a:gd name="connsiteY364" fmla="*/ 5624068 h 7641438"/>
              <a:gd name="connsiteX365" fmla="*/ 32959 w 97503"/>
              <a:gd name="connsiteY365" fmla="*/ 5560542 h 7641438"/>
              <a:gd name="connsiteX366" fmla="*/ 26621 w 97503"/>
              <a:gd name="connsiteY366" fmla="*/ 5545594 h 7641438"/>
              <a:gd name="connsiteX367" fmla="*/ 32959 w 97503"/>
              <a:gd name="connsiteY367" fmla="*/ 5523172 h 7641438"/>
              <a:gd name="connsiteX368" fmla="*/ 26621 w 97503"/>
              <a:gd name="connsiteY368" fmla="*/ 5504488 h 7641438"/>
              <a:gd name="connsiteX369" fmla="*/ 50705 w 97503"/>
              <a:gd name="connsiteY369" fmla="*/ 5518190 h 7641438"/>
              <a:gd name="connsiteX370" fmla="*/ 65917 w 97503"/>
              <a:gd name="connsiteY370" fmla="*/ 5435978 h 7641438"/>
              <a:gd name="connsiteX371" fmla="*/ 17747 w 97503"/>
              <a:gd name="connsiteY371" fmla="*/ 5448435 h 7641438"/>
              <a:gd name="connsiteX372" fmla="*/ 24085 w 97503"/>
              <a:gd name="connsiteY372" fmla="*/ 5407329 h 7641438"/>
              <a:gd name="connsiteX373" fmla="*/ 20283 w 97503"/>
              <a:gd name="connsiteY373" fmla="*/ 5318890 h 7641438"/>
              <a:gd name="connsiteX374" fmla="*/ 25353 w 97503"/>
              <a:gd name="connsiteY374" fmla="*/ 5342556 h 7641438"/>
              <a:gd name="connsiteX375" fmla="*/ 21550 w 97503"/>
              <a:gd name="connsiteY375" fmla="*/ 5285258 h 7641438"/>
              <a:gd name="connsiteX376" fmla="*/ 40564 w 97503"/>
              <a:gd name="connsiteY376" fmla="*/ 5293977 h 7641438"/>
              <a:gd name="connsiteX377" fmla="*/ 16480 w 97503"/>
              <a:gd name="connsiteY377" fmla="*/ 5188099 h 7641438"/>
              <a:gd name="connsiteX378" fmla="*/ 26621 w 97503"/>
              <a:gd name="connsiteY378" fmla="*/ 5274047 h 7641438"/>
              <a:gd name="connsiteX379" fmla="*/ 10142 w 97503"/>
              <a:gd name="connsiteY379" fmla="*/ 5216748 h 7641438"/>
              <a:gd name="connsiteX380" fmla="*/ 12677 w 97503"/>
              <a:gd name="connsiteY380" fmla="*/ 5138274 h 7641438"/>
              <a:gd name="connsiteX381" fmla="*/ 19015 w 97503"/>
              <a:gd name="connsiteY381" fmla="*/ 5166923 h 7641438"/>
              <a:gd name="connsiteX382" fmla="*/ 24085 w 97503"/>
              <a:gd name="connsiteY382" fmla="*/ 5127063 h 7641438"/>
              <a:gd name="connsiteX383" fmla="*/ 67184 w 97503"/>
              <a:gd name="connsiteY383" fmla="*/ 5261591 h 7641438"/>
              <a:gd name="connsiteX384" fmla="*/ 62114 w 97503"/>
              <a:gd name="connsiteY384" fmla="*/ 5221730 h 7641438"/>
              <a:gd name="connsiteX385" fmla="*/ 67184 w 97503"/>
              <a:gd name="connsiteY385" fmla="*/ 5210520 h 7641438"/>
              <a:gd name="connsiteX386" fmla="*/ 25353 w 97503"/>
              <a:gd name="connsiteY386" fmla="*/ 5097168 h 7641438"/>
              <a:gd name="connsiteX387" fmla="*/ 45635 w 97503"/>
              <a:gd name="connsiteY387" fmla="*/ 5083466 h 7641438"/>
              <a:gd name="connsiteX388" fmla="*/ 26621 w 97503"/>
              <a:gd name="connsiteY388" fmla="*/ 4963886 h 7641438"/>
              <a:gd name="connsiteX389" fmla="*/ 22818 w 97503"/>
              <a:gd name="connsiteY389" fmla="*/ 4986307 h 7641438"/>
              <a:gd name="connsiteX390" fmla="*/ 21550 w 97503"/>
              <a:gd name="connsiteY390" fmla="*/ 4926517 h 7641438"/>
              <a:gd name="connsiteX391" fmla="*/ 38029 w 97503"/>
              <a:gd name="connsiteY391" fmla="*/ 4916552 h 7641438"/>
              <a:gd name="connsiteX392" fmla="*/ 22818 w 97503"/>
              <a:gd name="connsiteY392" fmla="*/ 4864236 h 7641438"/>
              <a:gd name="connsiteX393" fmla="*/ 39297 w 97503"/>
              <a:gd name="connsiteY393" fmla="*/ 4869218 h 7641438"/>
              <a:gd name="connsiteX394" fmla="*/ 22818 w 97503"/>
              <a:gd name="connsiteY394" fmla="*/ 4846797 h 7641438"/>
              <a:gd name="connsiteX395" fmla="*/ 38029 w 97503"/>
              <a:gd name="connsiteY395" fmla="*/ 4780778 h 7641438"/>
              <a:gd name="connsiteX396" fmla="*/ 22818 w 97503"/>
              <a:gd name="connsiteY396" fmla="*/ 4790744 h 7641438"/>
              <a:gd name="connsiteX397" fmla="*/ 22818 w 97503"/>
              <a:gd name="connsiteY397" fmla="*/ 4733445 h 7641438"/>
              <a:gd name="connsiteX398" fmla="*/ 60846 w 97503"/>
              <a:gd name="connsiteY398" fmla="*/ 4755866 h 7641438"/>
              <a:gd name="connsiteX399" fmla="*/ 22818 w 97503"/>
              <a:gd name="connsiteY399" fmla="*/ 4656216 h 7641438"/>
              <a:gd name="connsiteX400" fmla="*/ 39297 w 97503"/>
              <a:gd name="connsiteY400" fmla="*/ 4666181 h 7641438"/>
              <a:gd name="connsiteX401" fmla="*/ 28839 w 97503"/>
              <a:gd name="connsiteY401" fmla="*/ 4594869 h 7641438"/>
              <a:gd name="connsiteX402" fmla="*/ 27963 w 97503"/>
              <a:gd name="connsiteY402" fmla="*/ 4496481 h 7641438"/>
              <a:gd name="connsiteX403" fmla="*/ 32167 w 97503"/>
              <a:gd name="connsiteY403" fmla="*/ 4479960 h 7641438"/>
              <a:gd name="connsiteX404" fmla="*/ 31691 w 97503"/>
              <a:gd name="connsiteY404" fmla="*/ 4440722 h 7641438"/>
              <a:gd name="connsiteX405" fmla="*/ 32959 w 97503"/>
              <a:gd name="connsiteY405" fmla="*/ 4455670 h 7641438"/>
              <a:gd name="connsiteX406" fmla="*/ 25353 w 97503"/>
              <a:gd name="connsiteY406" fmla="*/ 4369722 h 7641438"/>
              <a:gd name="connsiteX407" fmla="*/ 32959 w 97503"/>
              <a:gd name="connsiteY407" fmla="*/ 4409582 h 7641438"/>
              <a:gd name="connsiteX408" fmla="*/ 20283 w 97503"/>
              <a:gd name="connsiteY408" fmla="*/ 4329862 h 7641438"/>
              <a:gd name="connsiteX409" fmla="*/ 29156 w 97503"/>
              <a:gd name="connsiteY409" fmla="*/ 4297476 h 7641438"/>
              <a:gd name="connsiteX410" fmla="*/ 20283 w 97503"/>
              <a:gd name="connsiteY410" fmla="*/ 4227720 h 7641438"/>
              <a:gd name="connsiteX411" fmla="*/ 26621 w 97503"/>
              <a:gd name="connsiteY411" fmla="*/ 4216510 h 7641438"/>
              <a:gd name="connsiteX412" fmla="*/ 29156 w 97503"/>
              <a:gd name="connsiteY412" fmla="*/ 4313668 h 7641438"/>
              <a:gd name="connsiteX413" fmla="*/ 48170 w 97503"/>
              <a:gd name="connsiteY413" fmla="*/ 4318651 h 7641438"/>
              <a:gd name="connsiteX414" fmla="*/ 20283 w 97503"/>
              <a:gd name="connsiteY414" fmla="*/ 4155474 h 7641438"/>
              <a:gd name="connsiteX415" fmla="*/ 26621 w 97503"/>
              <a:gd name="connsiteY415" fmla="*/ 4089456 h 7641438"/>
              <a:gd name="connsiteX416" fmla="*/ 22818 w 97503"/>
              <a:gd name="connsiteY416" fmla="*/ 4086964 h 7641438"/>
              <a:gd name="connsiteX417" fmla="*/ 32959 w 97503"/>
              <a:gd name="connsiteY417" fmla="*/ 4075753 h 7641438"/>
              <a:gd name="connsiteX418" fmla="*/ 29156 w 97503"/>
              <a:gd name="connsiteY418" fmla="*/ 4059560 h 7641438"/>
              <a:gd name="connsiteX419" fmla="*/ 32959 w 97503"/>
              <a:gd name="connsiteY419" fmla="*/ 4063297 h 7641438"/>
              <a:gd name="connsiteX420" fmla="*/ 31739 w 97503"/>
              <a:gd name="connsiteY420" fmla="*/ 4047717 h 7641438"/>
              <a:gd name="connsiteX421" fmla="*/ 31691 w 97503"/>
              <a:gd name="connsiteY421" fmla="*/ 4047104 h 7641438"/>
              <a:gd name="connsiteX422" fmla="*/ 44393 w 97503"/>
              <a:gd name="connsiteY422" fmla="*/ 4066394 h 7641438"/>
              <a:gd name="connsiteX423" fmla="*/ 43945 w 97503"/>
              <a:gd name="connsiteY423" fmla="*/ 4064853 h 7641438"/>
              <a:gd name="connsiteX424" fmla="*/ 46141 w 97503"/>
              <a:gd name="connsiteY424" fmla="*/ 4059360 h 7641438"/>
              <a:gd name="connsiteX425" fmla="*/ 48338 w 97503"/>
              <a:gd name="connsiteY425" fmla="*/ 4079959 h 7641438"/>
              <a:gd name="connsiteX426" fmla="*/ 45300 w 97503"/>
              <a:gd name="connsiteY426" fmla="*/ 4069513 h 7641438"/>
              <a:gd name="connsiteX427" fmla="*/ 40564 w 97503"/>
              <a:gd name="connsiteY427" fmla="*/ 4086964 h 7641438"/>
              <a:gd name="connsiteX428" fmla="*/ 53241 w 97503"/>
              <a:gd name="connsiteY428" fmla="*/ 4090701 h 7641438"/>
              <a:gd name="connsiteX429" fmla="*/ 50705 w 97503"/>
              <a:gd name="connsiteY429" fmla="*/ 4081982 h 7641438"/>
              <a:gd name="connsiteX430" fmla="*/ 59579 w 97503"/>
              <a:gd name="connsiteY430" fmla="*/ 4089456 h 7641438"/>
              <a:gd name="connsiteX431" fmla="*/ 54508 w 97503"/>
              <a:gd name="connsiteY431" fmla="*/ 4038385 h 7641438"/>
              <a:gd name="connsiteX432" fmla="*/ 48170 w 97503"/>
              <a:gd name="connsiteY432" fmla="*/ 4063297 h 7641438"/>
              <a:gd name="connsiteX433" fmla="*/ 27888 w 97503"/>
              <a:gd name="connsiteY433" fmla="*/ 4023437 h 7641438"/>
              <a:gd name="connsiteX434" fmla="*/ 32959 w 97503"/>
              <a:gd name="connsiteY434" fmla="*/ 3984823 h 7641438"/>
              <a:gd name="connsiteX435" fmla="*/ 19015 w 97503"/>
              <a:gd name="connsiteY435" fmla="*/ 3892646 h 7641438"/>
              <a:gd name="connsiteX436" fmla="*/ 27888 w 97503"/>
              <a:gd name="connsiteY436" fmla="*/ 3895138 h 7641438"/>
              <a:gd name="connsiteX437" fmla="*/ 31691 w 97503"/>
              <a:gd name="connsiteY437" fmla="*/ 3788014 h 7641438"/>
              <a:gd name="connsiteX438" fmla="*/ 20283 w 97503"/>
              <a:gd name="connsiteY438" fmla="*/ 3754382 h 7641438"/>
              <a:gd name="connsiteX439" fmla="*/ 22818 w 97503"/>
              <a:gd name="connsiteY439" fmla="*/ 3750645 h 7641438"/>
              <a:gd name="connsiteX440" fmla="*/ 16480 w 97503"/>
              <a:gd name="connsiteY440" fmla="*/ 3725732 h 7641438"/>
              <a:gd name="connsiteX441" fmla="*/ 25353 w 97503"/>
              <a:gd name="connsiteY441" fmla="*/ 3720750 h 7641438"/>
              <a:gd name="connsiteX442" fmla="*/ 19015 w 97503"/>
              <a:gd name="connsiteY442" fmla="*/ 3606152 h 7641438"/>
              <a:gd name="connsiteX443" fmla="*/ 7606 w 97503"/>
              <a:gd name="connsiteY443" fmla="*/ 3583731 h 7641438"/>
              <a:gd name="connsiteX444" fmla="*/ 20283 w 97503"/>
              <a:gd name="connsiteY444" fmla="*/ 3541379 h 7641438"/>
              <a:gd name="connsiteX445" fmla="*/ 10142 w 97503"/>
              <a:gd name="connsiteY445" fmla="*/ 3500274 h 7641438"/>
              <a:gd name="connsiteX446" fmla="*/ 17747 w 97503"/>
              <a:gd name="connsiteY446" fmla="*/ 3502765 h 7641438"/>
              <a:gd name="connsiteX447" fmla="*/ 22818 w 97503"/>
              <a:gd name="connsiteY447" fmla="*/ 3457922 h 7641438"/>
              <a:gd name="connsiteX448" fmla="*/ 20283 w 97503"/>
              <a:gd name="connsiteY448" fmla="*/ 3414325 h 7641438"/>
              <a:gd name="connsiteX449" fmla="*/ 1268 w 97503"/>
              <a:gd name="connsiteY449" fmla="*/ 3449203 h 7641438"/>
              <a:gd name="connsiteX450" fmla="*/ 12677 w 97503"/>
              <a:gd name="connsiteY450" fmla="*/ 3366992 h 7641438"/>
              <a:gd name="connsiteX451" fmla="*/ 15212 w 97503"/>
              <a:gd name="connsiteY451" fmla="*/ 3399378 h 7641438"/>
              <a:gd name="connsiteX452" fmla="*/ 21550 w 97503"/>
              <a:gd name="connsiteY452" fmla="*/ 3302219 h 7641438"/>
              <a:gd name="connsiteX453" fmla="*/ 30424 w 97503"/>
              <a:gd name="connsiteY453" fmla="*/ 3339588 h 7641438"/>
              <a:gd name="connsiteX454" fmla="*/ 25353 w 97503"/>
              <a:gd name="connsiteY454" fmla="*/ 3305956 h 7641438"/>
              <a:gd name="connsiteX455" fmla="*/ 29156 w 97503"/>
              <a:gd name="connsiteY455" fmla="*/ 3309693 h 7641438"/>
              <a:gd name="connsiteX456" fmla="*/ 20283 w 97503"/>
              <a:gd name="connsiteY456" fmla="*/ 3271078 h 7641438"/>
              <a:gd name="connsiteX457" fmla="*/ 21550 w 97503"/>
              <a:gd name="connsiteY457" fmla="*/ 3271078 h 7641438"/>
              <a:gd name="connsiteX458" fmla="*/ 20283 w 97503"/>
              <a:gd name="connsiteY458" fmla="*/ 3208797 h 7641438"/>
              <a:gd name="connsiteX459" fmla="*/ 22818 w 97503"/>
              <a:gd name="connsiteY459" fmla="*/ 3212534 h 7641438"/>
              <a:gd name="connsiteX460" fmla="*/ 19015 w 97503"/>
              <a:gd name="connsiteY460" fmla="*/ 3171428 h 7641438"/>
              <a:gd name="connsiteX461" fmla="*/ 25353 w 97503"/>
              <a:gd name="connsiteY461" fmla="*/ 3152744 h 7641438"/>
              <a:gd name="connsiteX462" fmla="*/ 15212 w 97503"/>
              <a:gd name="connsiteY462" fmla="*/ 3070532 h 7641438"/>
              <a:gd name="connsiteX463" fmla="*/ 15212 w 97503"/>
              <a:gd name="connsiteY463" fmla="*/ 3082989 h 7641438"/>
              <a:gd name="connsiteX464" fmla="*/ 19015 w 97503"/>
              <a:gd name="connsiteY464" fmla="*/ 3061813 h 7641438"/>
              <a:gd name="connsiteX465" fmla="*/ 1 w 97503"/>
              <a:gd name="connsiteY465" fmla="*/ 2934759 h 7641438"/>
              <a:gd name="connsiteX466" fmla="*/ 12677 w 97503"/>
              <a:gd name="connsiteY466" fmla="*/ 2970882 h 7641438"/>
              <a:gd name="connsiteX467" fmla="*/ 16480 w 97503"/>
              <a:gd name="connsiteY467" fmla="*/ 2939741 h 7641438"/>
              <a:gd name="connsiteX468" fmla="*/ 19015 w 97503"/>
              <a:gd name="connsiteY468" fmla="*/ 2977110 h 7641438"/>
              <a:gd name="connsiteX469" fmla="*/ 11409 w 97503"/>
              <a:gd name="connsiteY469" fmla="*/ 2873723 h 7641438"/>
              <a:gd name="connsiteX470" fmla="*/ 21550 w 97503"/>
              <a:gd name="connsiteY470" fmla="*/ 2840091 h 7641438"/>
              <a:gd name="connsiteX471" fmla="*/ 7606 w 97503"/>
              <a:gd name="connsiteY471" fmla="*/ 2813933 h 7641438"/>
              <a:gd name="connsiteX472" fmla="*/ 16480 w 97503"/>
              <a:gd name="connsiteY472" fmla="*/ 2786529 h 7641438"/>
              <a:gd name="connsiteX473" fmla="*/ 16480 w 97503"/>
              <a:gd name="connsiteY473" fmla="*/ 2659475 h 7641438"/>
              <a:gd name="connsiteX474" fmla="*/ 13945 w 97503"/>
              <a:gd name="connsiteY474" fmla="*/ 2643282 h 7641438"/>
              <a:gd name="connsiteX475" fmla="*/ 8874 w 97503"/>
              <a:gd name="connsiteY475" fmla="*/ 2518719 h 7641438"/>
              <a:gd name="connsiteX476" fmla="*/ 16480 w 97503"/>
              <a:gd name="connsiteY476" fmla="*/ 2496298 h 7641438"/>
              <a:gd name="connsiteX477" fmla="*/ 11409 w 97503"/>
              <a:gd name="connsiteY477" fmla="*/ 2436508 h 7641438"/>
              <a:gd name="connsiteX478" fmla="*/ 22818 w 97503"/>
              <a:gd name="connsiteY478" fmla="*/ 2466403 h 7641438"/>
              <a:gd name="connsiteX479" fmla="*/ 19015 w 97503"/>
              <a:gd name="connsiteY479" fmla="*/ 2426543 h 7641438"/>
              <a:gd name="connsiteX480" fmla="*/ 25353 w 97503"/>
              <a:gd name="connsiteY480" fmla="*/ 2431525 h 7641438"/>
              <a:gd name="connsiteX481" fmla="*/ 16480 w 97503"/>
              <a:gd name="connsiteY481" fmla="*/ 2369244 h 7641438"/>
              <a:gd name="connsiteX482" fmla="*/ 15212 w 97503"/>
              <a:gd name="connsiteY482" fmla="*/ 2385437 h 7641438"/>
              <a:gd name="connsiteX483" fmla="*/ 16480 w 97503"/>
              <a:gd name="connsiteY483" fmla="*/ 2313191 h 7641438"/>
              <a:gd name="connsiteX484" fmla="*/ 21550 w 97503"/>
              <a:gd name="connsiteY484" fmla="*/ 2325647 h 7641438"/>
              <a:gd name="connsiteX485" fmla="*/ 25353 w 97503"/>
              <a:gd name="connsiteY485" fmla="*/ 2364262 h 7641438"/>
              <a:gd name="connsiteX486" fmla="*/ 30424 w 97503"/>
              <a:gd name="connsiteY486" fmla="*/ 2333121 h 7641438"/>
              <a:gd name="connsiteX487" fmla="*/ 19015 w 97503"/>
              <a:gd name="connsiteY487" fmla="*/ 2296998 h 7641438"/>
              <a:gd name="connsiteX488" fmla="*/ 16480 w 97503"/>
              <a:gd name="connsiteY488" fmla="*/ 2217278 h 7641438"/>
              <a:gd name="connsiteX489" fmla="*/ 24085 w 97503"/>
              <a:gd name="connsiteY489" fmla="*/ 2223506 h 7641438"/>
              <a:gd name="connsiteX490" fmla="*/ 21550 w 97503"/>
              <a:gd name="connsiteY490" fmla="*/ 2191119 h 7641438"/>
              <a:gd name="connsiteX491" fmla="*/ 30424 w 97503"/>
              <a:gd name="connsiteY491" fmla="*/ 2217278 h 7641438"/>
              <a:gd name="connsiteX492" fmla="*/ 22818 w 97503"/>
              <a:gd name="connsiteY492" fmla="*/ 2137557 h 7641438"/>
              <a:gd name="connsiteX493" fmla="*/ 29156 w 97503"/>
              <a:gd name="connsiteY493" fmla="*/ 2137557 h 7641438"/>
              <a:gd name="connsiteX494" fmla="*/ 22818 w 97503"/>
              <a:gd name="connsiteY494" fmla="*/ 2080259 h 7641438"/>
              <a:gd name="connsiteX495" fmla="*/ 12677 w 97503"/>
              <a:gd name="connsiteY495" fmla="*/ 2064065 h 7641438"/>
              <a:gd name="connsiteX496" fmla="*/ 19015 w 97503"/>
              <a:gd name="connsiteY496" fmla="*/ 2012995 h 7641438"/>
              <a:gd name="connsiteX497" fmla="*/ 12677 w 97503"/>
              <a:gd name="connsiteY497" fmla="*/ 2040398 h 7641438"/>
              <a:gd name="connsiteX498" fmla="*/ 26621 w 97503"/>
              <a:gd name="connsiteY498" fmla="*/ 1902134 h 7641438"/>
              <a:gd name="connsiteX499" fmla="*/ 15212 w 97503"/>
              <a:gd name="connsiteY499" fmla="*/ 1944485 h 7641438"/>
              <a:gd name="connsiteX500" fmla="*/ 16480 w 97503"/>
              <a:gd name="connsiteY500" fmla="*/ 1849818 h 7641438"/>
              <a:gd name="connsiteX501" fmla="*/ 25353 w 97503"/>
              <a:gd name="connsiteY501" fmla="*/ 1870993 h 7641438"/>
              <a:gd name="connsiteX502" fmla="*/ 20283 w 97503"/>
              <a:gd name="connsiteY502" fmla="*/ 1838607 h 7641438"/>
              <a:gd name="connsiteX503" fmla="*/ 26621 w 97503"/>
              <a:gd name="connsiteY503" fmla="*/ 1842344 h 7641438"/>
              <a:gd name="connsiteX504" fmla="*/ 17747 w 97503"/>
              <a:gd name="connsiteY504" fmla="*/ 1742694 h 7641438"/>
              <a:gd name="connsiteX505" fmla="*/ 21550 w 97503"/>
              <a:gd name="connsiteY505" fmla="*/ 1695360 h 7641438"/>
              <a:gd name="connsiteX506" fmla="*/ 31691 w 97503"/>
              <a:gd name="connsiteY506" fmla="*/ 1795010 h 7641438"/>
              <a:gd name="connsiteX507" fmla="*/ 32959 w 97503"/>
              <a:gd name="connsiteY507" fmla="*/ 1751413 h 7641438"/>
              <a:gd name="connsiteX508" fmla="*/ 39297 w 97503"/>
              <a:gd name="connsiteY508" fmla="*/ 1781308 h 7641438"/>
              <a:gd name="connsiteX509" fmla="*/ 30424 w 97503"/>
              <a:gd name="connsiteY509" fmla="*/ 1669202 h 7641438"/>
              <a:gd name="connsiteX510" fmla="*/ 32959 w 97503"/>
              <a:gd name="connsiteY510" fmla="*/ 1724009 h 7641438"/>
              <a:gd name="connsiteX511" fmla="*/ 22818 w 97503"/>
              <a:gd name="connsiteY511" fmla="*/ 1682903 h 7641438"/>
              <a:gd name="connsiteX512" fmla="*/ 24085 w 97503"/>
              <a:gd name="connsiteY512" fmla="*/ 1611903 h 7641438"/>
              <a:gd name="connsiteX513" fmla="*/ 25353 w 97503"/>
              <a:gd name="connsiteY513" fmla="*/ 1624359 h 7641438"/>
              <a:gd name="connsiteX514" fmla="*/ 41832 w 97503"/>
              <a:gd name="connsiteY514" fmla="*/ 1523463 h 7641438"/>
              <a:gd name="connsiteX515" fmla="*/ 32959 w 97503"/>
              <a:gd name="connsiteY515" fmla="*/ 1472392 h 7641438"/>
              <a:gd name="connsiteX516" fmla="*/ 22818 w 97503"/>
              <a:gd name="connsiteY516" fmla="*/ 1517235 h 7641438"/>
              <a:gd name="connsiteX517" fmla="*/ 27888 w 97503"/>
              <a:gd name="connsiteY517" fmla="*/ 1372742 h 7641438"/>
              <a:gd name="connsiteX518" fmla="*/ 40564 w 97503"/>
              <a:gd name="connsiteY518" fmla="*/ 1381462 h 7641438"/>
              <a:gd name="connsiteX519" fmla="*/ 32959 w 97503"/>
              <a:gd name="connsiteY519" fmla="*/ 1329145 h 7641438"/>
              <a:gd name="connsiteX520" fmla="*/ 36762 w 97503"/>
              <a:gd name="connsiteY520" fmla="*/ 1317935 h 7641438"/>
              <a:gd name="connsiteX521" fmla="*/ 22818 w 97503"/>
              <a:gd name="connsiteY521" fmla="*/ 1236969 h 7641438"/>
              <a:gd name="connsiteX522" fmla="*/ 32959 w 97503"/>
              <a:gd name="connsiteY522" fmla="*/ 1227004 h 7641438"/>
              <a:gd name="connsiteX523" fmla="*/ 29190 w 97503"/>
              <a:gd name="connsiteY523" fmla="*/ 1173931 h 7641438"/>
              <a:gd name="connsiteX524" fmla="*/ 30265 w 97503"/>
              <a:gd name="connsiteY524" fmla="*/ 1111939 h 7641438"/>
              <a:gd name="connsiteX525" fmla="*/ 30424 w 97503"/>
              <a:gd name="connsiteY525" fmla="*/ 1052616 h 7641438"/>
              <a:gd name="connsiteX526" fmla="*/ 26621 w 97503"/>
              <a:gd name="connsiteY526" fmla="*/ 1058844 h 7641438"/>
              <a:gd name="connsiteX527" fmla="*/ 20283 w 97503"/>
              <a:gd name="connsiteY527" fmla="*/ 778578 h 7641438"/>
              <a:gd name="connsiteX528" fmla="*/ 19015 w 97503"/>
              <a:gd name="connsiteY528" fmla="*/ 808473 h 7641438"/>
              <a:gd name="connsiteX529" fmla="*/ 19015 w 97503"/>
              <a:gd name="connsiteY529" fmla="*/ 722525 h 7641438"/>
              <a:gd name="connsiteX530" fmla="*/ 19015 w 97503"/>
              <a:gd name="connsiteY530" fmla="*/ 742455 h 7641438"/>
              <a:gd name="connsiteX531" fmla="*/ 29156 w 97503"/>
              <a:gd name="connsiteY531" fmla="*/ 708823 h 7641438"/>
              <a:gd name="connsiteX532" fmla="*/ 22818 w 97503"/>
              <a:gd name="connsiteY532" fmla="*/ 701349 h 7641438"/>
              <a:gd name="connsiteX533" fmla="*/ 26621 w 97503"/>
              <a:gd name="connsiteY533" fmla="*/ 692630 h 7641438"/>
              <a:gd name="connsiteX534" fmla="*/ 20283 w 97503"/>
              <a:gd name="connsiteY534" fmla="*/ 670208 h 7641438"/>
              <a:gd name="connsiteX535" fmla="*/ 34226 w 97503"/>
              <a:gd name="connsiteY535" fmla="*/ 503294 h 7641438"/>
              <a:gd name="connsiteX536" fmla="*/ 24085 w 97503"/>
              <a:gd name="connsiteY536" fmla="*/ 540663 h 7641438"/>
              <a:gd name="connsiteX537" fmla="*/ 27888 w 97503"/>
              <a:gd name="connsiteY537" fmla="*/ 505786 h 7641438"/>
              <a:gd name="connsiteX538" fmla="*/ 22818 w 97503"/>
              <a:gd name="connsiteY538" fmla="*/ 512014 h 7641438"/>
              <a:gd name="connsiteX539" fmla="*/ 29156 w 97503"/>
              <a:gd name="connsiteY539" fmla="*/ 290292 h 7641438"/>
              <a:gd name="connsiteX540" fmla="*/ 31691 w 97503"/>
              <a:gd name="connsiteY540" fmla="*/ 292783 h 7641438"/>
              <a:gd name="connsiteX541" fmla="*/ 26621 w 97503"/>
              <a:gd name="connsiteY541" fmla="*/ 232993 h 7641438"/>
              <a:gd name="connsiteX542" fmla="*/ 34226 w 97503"/>
              <a:gd name="connsiteY542" fmla="*/ 236730 h 7641438"/>
              <a:gd name="connsiteX543" fmla="*/ 34226 w 97503"/>
              <a:gd name="connsiteY543" fmla="*/ 93483 h 7641438"/>
              <a:gd name="connsiteX544" fmla="*/ 68452 w 97503"/>
              <a:gd name="connsiteY544" fmla="*/ 56114 h 7641438"/>
              <a:gd name="connsiteX545" fmla="*/ 71407 w 97503"/>
              <a:gd name="connsiteY545" fmla="*/ 0 h 7641438"/>
              <a:gd name="connsiteX546" fmla="*/ 80825 w 97503"/>
              <a:gd name="connsiteY546" fmla="*/ 14648 h 7641438"/>
              <a:gd name="connsiteX547" fmla="*/ 71407 w 97503"/>
              <a:gd name="connsiteY547" fmla="*/ 20751 h 7641438"/>
              <a:gd name="connsiteX548" fmla="*/ 71407 w 97503"/>
              <a:gd name="connsiteY548" fmla="*/ 0 h 764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</a:cxnLst>
            <a:rect l="l" t="t" r="r" b="b"/>
            <a:pathLst>
              <a:path w="97503" h="7641438">
                <a:moveTo>
                  <a:pt x="81219" y="7630758"/>
                </a:moveTo>
                <a:cubicBezTo>
                  <a:pt x="83181" y="7630757"/>
                  <a:pt x="85535" y="7632893"/>
                  <a:pt x="86320" y="7641438"/>
                </a:cubicBezTo>
                <a:cubicBezTo>
                  <a:pt x="84750" y="7640218"/>
                  <a:pt x="78472" y="7645100"/>
                  <a:pt x="78472" y="7632894"/>
                </a:cubicBezTo>
                <a:cubicBezTo>
                  <a:pt x="77687" y="7632894"/>
                  <a:pt x="79257" y="7630758"/>
                  <a:pt x="81219" y="7630758"/>
                </a:cubicBezTo>
                <a:close/>
                <a:moveTo>
                  <a:pt x="60421" y="7421104"/>
                </a:moveTo>
                <a:lnTo>
                  <a:pt x="64816" y="7447376"/>
                </a:lnTo>
                <a:lnTo>
                  <a:pt x="63717" y="7444987"/>
                </a:lnTo>
                <a:close/>
                <a:moveTo>
                  <a:pt x="61921" y="7272796"/>
                </a:moveTo>
                <a:cubicBezTo>
                  <a:pt x="59924" y="7299126"/>
                  <a:pt x="63919" y="7348025"/>
                  <a:pt x="64918" y="7386893"/>
                </a:cubicBezTo>
                <a:lnTo>
                  <a:pt x="57926" y="7373101"/>
                </a:lnTo>
                <a:lnTo>
                  <a:pt x="59924" y="7366832"/>
                </a:lnTo>
                <a:cubicBezTo>
                  <a:pt x="62920" y="7336741"/>
                  <a:pt x="54930" y="7289096"/>
                  <a:pt x="61921" y="7272796"/>
                </a:cubicBezTo>
                <a:close/>
                <a:moveTo>
                  <a:pt x="56762" y="7263133"/>
                </a:moveTo>
                <a:cubicBezTo>
                  <a:pt x="59508" y="7261807"/>
                  <a:pt x="56762" y="7290975"/>
                  <a:pt x="57677" y="7298930"/>
                </a:cubicBezTo>
                <a:lnTo>
                  <a:pt x="54932" y="7281694"/>
                </a:lnTo>
                <a:close/>
                <a:moveTo>
                  <a:pt x="86513" y="7183022"/>
                </a:moveTo>
                <a:cubicBezTo>
                  <a:pt x="86513" y="7191810"/>
                  <a:pt x="86513" y="7198088"/>
                  <a:pt x="86513" y="7201855"/>
                </a:cubicBezTo>
                <a:cubicBezTo>
                  <a:pt x="86513" y="7201855"/>
                  <a:pt x="85139" y="7203110"/>
                  <a:pt x="85139" y="7205621"/>
                </a:cubicBezTo>
                <a:cubicBezTo>
                  <a:pt x="82392" y="7162933"/>
                  <a:pt x="82392" y="7189299"/>
                  <a:pt x="86513" y="7183022"/>
                </a:cubicBezTo>
                <a:close/>
                <a:moveTo>
                  <a:pt x="79255" y="7146454"/>
                </a:moveTo>
                <a:cubicBezTo>
                  <a:pt x="80825" y="7192645"/>
                  <a:pt x="72976" y="7200136"/>
                  <a:pt x="71407" y="7153944"/>
                </a:cubicBezTo>
                <a:cubicBezTo>
                  <a:pt x="74546" y="7177664"/>
                  <a:pt x="76115" y="7160186"/>
                  <a:pt x="79255" y="7146454"/>
                </a:cubicBezTo>
                <a:close/>
                <a:moveTo>
                  <a:pt x="82394" y="7115326"/>
                </a:moveTo>
                <a:cubicBezTo>
                  <a:pt x="87103" y="7101899"/>
                  <a:pt x="90242" y="7097016"/>
                  <a:pt x="91812" y="7121429"/>
                </a:cubicBezTo>
                <a:cubicBezTo>
                  <a:pt x="90242" y="7112885"/>
                  <a:pt x="88673" y="7133636"/>
                  <a:pt x="87103" y="7139739"/>
                </a:cubicBezTo>
                <a:close/>
                <a:moveTo>
                  <a:pt x="79130" y="7114592"/>
                </a:moveTo>
                <a:lnTo>
                  <a:pt x="80825" y="7128779"/>
                </a:lnTo>
                <a:cubicBezTo>
                  <a:pt x="80040" y="7122808"/>
                  <a:pt x="78470" y="7118628"/>
                  <a:pt x="77686" y="7116240"/>
                </a:cubicBezTo>
                <a:close/>
                <a:moveTo>
                  <a:pt x="79074" y="7114122"/>
                </a:moveTo>
                <a:lnTo>
                  <a:pt x="79255" y="7114449"/>
                </a:lnTo>
                <a:lnTo>
                  <a:pt x="79130" y="7114592"/>
                </a:lnTo>
                <a:close/>
                <a:moveTo>
                  <a:pt x="77686" y="7102507"/>
                </a:moveTo>
                <a:lnTo>
                  <a:pt x="79074" y="7114122"/>
                </a:lnTo>
                <a:lnTo>
                  <a:pt x="74938" y="7106687"/>
                </a:lnTo>
                <a:cubicBezTo>
                  <a:pt x="75331" y="7105194"/>
                  <a:pt x="76900" y="7104299"/>
                  <a:pt x="77686" y="7102507"/>
                </a:cubicBezTo>
                <a:close/>
                <a:moveTo>
                  <a:pt x="65917" y="7075046"/>
                </a:moveTo>
                <a:lnTo>
                  <a:pt x="75334" y="7128728"/>
                </a:lnTo>
                <a:lnTo>
                  <a:pt x="67486" y="7085033"/>
                </a:lnTo>
                <a:close/>
                <a:moveTo>
                  <a:pt x="91812" y="6962326"/>
                </a:moveTo>
                <a:cubicBezTo>
                  <a:pt x="88673" y="6962326"/>
                  <a:pt x="85533" y="6980783"/>
                  <a:pt x="85533" y="6991330"/>
                </a:cubicBezTo>
                <a:lnTo>
                  <a:pt x="82394" y="6972873"/>
                </a:lnTo>
                <a:cubicBezTo>
                  <a:pt x="85533" y="6970236"/>
                  <a:pt x="88673" y="6959689"/>
                  <a:pt x="91812" y="6962326"/>
                </a:cubicBezTo>
                <a:close/>
                <a:moveTo>
                  <a:pt x="64740" y="6919608"/>
                </a:moveTo>
                <a:cubicBezTo>
                  <a:pt x="63562" y="6915746"/>
                  <a:pt x="57676" y="6945357"/>
                  <a:pt x="55322" y="6967244"/>
                </a:cubicBezTo>
                <a:lnTo>
                  <a:pt x="56499" y="6972394"/>
                </a:lnTo>
                <a:cubicBezTo>
                  <a:pt x="52967" y="6996856"/>
                  <a:pt x="51790" y="6976256"/>
                  <a:pt x="49436" y="6968532"/>
                </a:cubicBezTo>
                <a:cubicBezTo>
                  <a:pt x="51790" y="6967244"/>
                  <a:pt x="52967" y="6980119"/>
                  <a:pt x="54145" y="6967244"/>
                </a:cubicBezTo>
                <a:cubicBezTo>
                  <a:pt x="55322" y="6954370"/>
                  <a:pt x="52967" y="6951795"/>
                  <a:pt x="51790" y="6946645"/>
                </a:cubicBezTo>
                <a:cubicBezTo>
                  <a:pt x="56499" y="6932483"/>
                  <a:pt x="60031" y="6926046"/>
                  <a:pt x="64740" y="6919608"/>
                </a:cubicBezTo>
                <a:close/>
                <a:moveTo>
                  <a:pt x="73604" y="6915746"/>
                </a:moveTo>
                <a:lnTo>
                  <a:pt x="75802" y="6947387"/>
                </a:lnTo>
                <a:cubicBezTo>
                  <a:pt x="74703" y="6939476"/>
                  <a:pt x="73604" y="6946068"/>
                  <a:pt x="71407" y="6946068"/>
                </a:cubicBezTo>
                <a:close/>
                <a:moveTo>
                  <a:pt x="71407" y="6904759"/>
                </a:moveTo>
                <a:lnTo>
                  <a:pt x="75069" y="6908879"/>
                </a:lnTo>
                <a:lnTo>
                  <a:pt x="75069" y="6919867"/>
                </a:lnTo>
                <a:close/>
                <a:moveTo>
                  <a:pt x="81297" y="6882785"/>
                </a:moveTo>
                <a:cubicBezTo>
                  <a:pt x="80199" y="6897433"/>
                  <a:pt x="78002" y="6901095"/>
                  <a:pt x="76904" y="6903536"/>
                </a:cubicBezTo>
                <a:cubicBezTo>
                  <a:pt x="76904" y="6898654"/>
                  <a:pt x="76904" y="6896212"/>
                  <a:pt x="76904" y="6892550"/>
                </a:cubicBezTo>
                <a:close/>
                <a:moveTo>
                  <a:pt x="87889" y="6849828"/>
                </a:moveTo>
                <a:lnTo>
                  <a:pt x="97307" y="6876100"/>
                </a:lnTo>
                <a:lnTo>
                  <a:pt x="91028" y="6861770"/>
                </a:lnTo>
                <a:close/>
                <a:moveTo>
                  <a:pt x="76904" y="6805883"/>
                </a:moveTo>
                <a:cubicBezTo>
                  <a:pt x="76904" y="6811053"/>
                  <a:pt x="80565" y="6816223"/>
                  <a:pt x="80565" y="6822685"/>
                </a:cubicBezTo>
                <a:cubicBezTo>
                  <a:pt x="80565" y="6822685"/>
                  <a:pt x="78735" y="6825270"/>
                  <a:pt x="78735" y="6826563"/>
                </a:cubicBezTo>
                <a:cubicBezTo>
                  <a:pt x="76904" y="6820100"/>
                  <a:pt x="76904" y="6812345"/>
                  <a:pt x="76904" y="6805883"/>
                </a:cubicBezTo>
                <a:close/>
                <a:moveTo>
                  <a:pt x="72780" y="6774194"/>
                </a:moveTo>
                <a:cubicBezTo>
                  <a:pt x="72780" y="6785603"/>
                  <a:pt x="74154" y="6795744"/>
                  <a:pt x="75527" y="6804617"/>
                </a:cubicBezTo>
                <a:cubicBezTo>
                  <a:pt x="72780" y="6797011"/>
                  <a:pt x="71407" y="6789406"/>
                  <a:pt x="72780" y="6777997"/>
                </a:cubicBezTo>
                <a:cubicBezTo>
                  <a:pt x="72780" y="6772926"/>
                  <a:pt x="72780" y="6772926"/>
                  <a:pt x="72780" y="6774194"/>
                </a:cubicBezTo>
                <a:close/>
                <a:moveTo>
                  <a:pt x="59638" y="6772924"/>
                </a:moveTo>
                <a:lnTo>
                  <a:pt x="64347" y="6818656"/>
                </a:lnTo>
                <a:cubicBezTo>
                  <a:pt x="61208" y="6814948"/>
                  <a:pt x="56499" y="6821128"/>
                  <a:pt x="58069" y="6795172"/>
                </a:cubicBezTo>
                <a:lnTo>
                  <a:pt x="54930" y="6796408"/>
                </a:lnTo>
                <a:close/>
                <a:moveTo>
                  <a:pt x="90636" y="6739966"/>
                </a:moveTo>
                <a:cubicBezTo>
                  <a:pt x="93383" y="6754183"/>
                  <a:pt x="96129" y="6770986"/>
                  <a:pt x="97503" y="6789081"/>
                </a:cubicBezTo>
                <a:cubicBezTo>
                  <a:pt x="94756" y="6777448"/>
                  <a:pt x="92009" y="6804591"/>
                  <a:pt x="87889" y="6792958"/>
                </a:cubicBezTo>
                <a:cubicBezTo>
                  <a:pt x="92009" y="6772278"/>
                  <a:pt x="92009" y="6755476"/>
                  <a:pt x="90636" y="6739966"/>
                </a:cubicBezTo>
                <a:close/>
                <a:moveTo>
                  <a:pt x="78735" y="6723490"/>
                </a:moveTo>
                <a:cubicBezTo>
                  <a:pt x="78735" y="6738917"/>
                  <a:pt x="78735" y="6753058"/>
                  <a:pt x="80565" y="6765913"/>
                </a:cubicBezTo>
                <a:cubicBezTo>
                  <a:pt x="81480" y="6782625"/>
                  <a:pt x="78735" y="6776198"/>
                  <a:pt x="76904" y="6773627"/>
                </a:cubicBezTo>
                <a:cubicBezTo>
                  <a:pt x="76904" y="6756914"/>
                  <a:pt x="77819" y="6740202"/>
                  <a:pt x="78735" y="6723490"/>
                </a:cubicBezTo>
                <a:close/>
                <a:moveTo>
                  <a:pt x="75628" y="6701909"/>
                </a:moveTo>
                <a:lnTo>
                  <a:pt x="75804" y="6702111"/>
                </a:lnTo>
                <a:lnTo>
                  <a:pt x="75613" y="6702111"/>
                </a:lnTo>
                <a:close/>
                <a:moveTo>
                  <a:pt x="75804" y="6699587"/>
                </a:moveTo>
                <a:cubicBezTo>
                  <a:pt x="75804" y="6700849"/>
                  <a:pt x="75804" y="6700849"/>
                  <a:pt x="75804" y="6702111"/>
                </a:cubicBezTo>
                <a:lnTo>
                  <a:pt x="75720" y="6700696"/>
                </a:lnTo>
                <a:close/>
                <a:moveTo>
                  <a:pt x="60422" y="6678135"/>
                </a:moveTo>
                <a:cubicBezTo>
                  <a:pt x="65915" y="6661731"/>
                  <a:pt x="68113" y="6689492"/>
                  <a:pt x="72508" y="6698326"/>
                </a:cubicBezTo>
                <a:cubicBezTo>
                  <a:pt x="70310" y="6738706"/>
                  <a:pt x="65915" y="6668040"/>
                  <a:pt x="67014" y="6723563"/>
                </a:cubicBezTo>
                <a:cubicBezTo>
                  <a:pt x="64817" y="6702111"/>
                  <a:pt x="61520" y="6712206"/>
                  <a:pt x="60422" y="6678135"/>
                </a:cubicBezTo>
                <a:close/>
                <a:moveTo>
                  <a:pt x="72508" y="6646588"/>
                </a:moveTo>
                <a:lnTo>
                  <a:pt x="75720" y="6700696"/>
                </a:lnTo>
                <a:lnTo>
                  <a:pt x="75628" y="6701909"/>
                </a:lnTo>
                <a:lnTo>
                  <a:pt x="74705" y="6700849"/>
                </a:lnTo>
                <a:lnTo>
                  <a:pt x="74705" y="6702111"/>
                </a:lnTo>
                <a:lnTo>
                  <a:pt x="75613" y="6702111"/>
                </a:lnTo>
                <a:lnTo>
                  <a:pt x="73607" y="6728611"/>
                </a:lnTo>
                <a:cubicBezTo>
                  <a:pt x="73607" y="6719778"/>
                  <a:pt x="73607" y="6709683"/>
                  <a:pt x="72508" y="6698326"/>
                </a:cubicBezTo>
                <a:cubicBezTo>
                  <a:pt x="72508" y="6671826"/>
                  <a:pt x="71409" y="6657945"/>
                  <a:pt x="72508" y="6646588"/>
                </a:cubicBezTo>
                <a:close/>
                <a:moveTo>
                  <a:pt x="43945" y="6643073"/>
                </a:moveTo>
                <a:cubicBezTo>
                  <a:pt x="45318" y="6624616"/>
                  <a:pt x="48063" y="6637800"/>
                  <a:pt x="48063" y="6656257"/>
                </a:cubicBezTo>
                <a:lnTo>
                  <a:pt x="45318" y="6656257"/>
                </a:lnTo>
                <a:cubicBezTo>
                  <a:pt x="43945" y="6652302"/>
                  <a:pt x="45318" y="6648346"/>
                  <a:pt x="43945" y="6643073"/>
                </a:cubicBezTo>
                <a:close/>
                <a:moveTo>
                  <a:pt x="78472" y="6580669"/>
                </a:moveTo>
                <a:cubicBezTo>
                  <a:pt x="81611" y="6581913"/>
                  <a:pt x="83181" y="6585644"/>
                  <a:pt x="86320" y="6604300"/>
                </a:cubicBezTo>
                <a:cubicBezTo>
                  <a:pt x="81611" y="6621712"/>
                  <a:pt x="78472" y="6631661"/>
                  <a:pt x="76902" y="6645342"/>
                </a:cubicBezTo>
                <a:lnTo>
                  <a:pt x="76902" y="6632905"/>
                </a:lnTo>
                <a:lnTo>
                  <a:pt x="78472" y="6636636"/>
                </a:lnTo>
                <a:close/>
                <a:moveTo>
                  <a:pt x="79650" y="6575174"/>
                </a:moveTo>
                <a:lnTo>
                  <a:pt x="79650" y="6579294"/>
                </a:lnTo>
                <a:cubicBezTo>
                  <a:pt x="79650" y="6579294"/>
                  <a:pt x="79650" y="6579294"/>
                  <a:pt x="76904" y="6577921"/>
                </a:cubicBezTo>
                <a:cubicBezTo>
                  <a:pt x="79650" y="6576548"/>
                  <a:pt x="79650" y="6576548"/>
                  <a:pt x="79650" y="6575174"/>
                </a:cubicBezTo>
                <a:close/>
                <a:moveTo>
                  <a:pt x="76902" y="6553203"/>
                </a:moveTo>
                <a:lnTo>
                  <a:pt x="86516" y="6579421"/>
                </a:lnTo>
                <a:lnTo>
                  <a:pt x="79649" y="6573178"/>
                </a:lnTo>
                <a:close/>
                <a:moveTo>
                  <a:pt x="46299" y="6501655"/>
                </a:moveTo>
                <a:cubicBezTo>
                  <a:pt x="54539" y="6492782"/>
                  <a:pt x="56893" y="6557431"/>
                  <a:pt x="62778" y="6540952"/>
                </a:cubicBezTo>
                <a:cubicBezTo>
                  <a:pt x="60424" y="6558698"/>
                  <a:pt x="56893" y="6552360"/>
                  <a:pt x="59247" y="6590389"/>
                </a:cubicBezTo>
                <a:cubicBezTo>
                  <a:pt x="62778" y="6614474"/>
                  <a:pt x="66310" y="6561234"/>
                  <a:pt x="69841" y="6551093"/>
                </a:cubicBezTo>
                <a:cubicBezTo>
                  <a:pt x="72195" y="6578980"/>
                  <a:pt x="73372" y="6578980"/>
                  <a:pt x="75727" y="6580248"/>
                </a:cubicBezTo>
                <a:cubicBezTo>
                  <a:pt x="67487" y="6604333"/>
                  <a:pt x="51007" y="6623347"/>
                  <a:pt x="48653" y="6595460"/>
                </a:cubicBezTo>
                <a:cubicBezTo>
                  <a:pt x="53362" y="6567572"/>
                  <a:pt x="48653" y="6534614"/>
                  <a:pt x="43945" y="6532078"/>
                </a:cubicBezTo>
                <a:cubicBezTo>
                  <a:pt x="46299" y="6523205"/>
                  <a:pt x="47476" y="6534614"/>
                  <a:pt x="48653" y="6534614"/>
                </a:cubicBezTo>
                <a:close/>
                <a:moveTo>
                  <a:pt x="78002" y="6498274"/>
                </a:moveTo>
                <a:lnTo>
                  <a:pt x="81297" y="6513578"/>
                </a:lnTo>
                <a:lnTo>
                  <a:pt x="76904" y="6511223"/>
                </a:lnTo>
                <a:close/>
                <a:moveTo>
                  <a:pt x="60421" y="6470810"/>
                </a:moveTo>
                <a:cubicBezTo>
                  <a:pt x="61794" y="6481150"/>
                  <a:pt x="64541" y="6491490"/>
                  <a:pt x="61794" y="6488905"/>
                </a:cubicBezTo>
                <a:cubicBezTo>
                  <a:pt x="61794" y="6482442"/>
                  <a:pt x="61794" y="6477272"/>
                  <a:pt x="60421" y="6470810"/>
                </a:cubicBezTo>
                <a:close/>
                <a:moveTo>
                  <a:pt x="61902" y="6459148"/>
                </a:moveTo>
                <a:lnTo>
                  <a:pt x="61643" y="6462983"/>
                </a:lnTo>
                <a:cubicBezTo>
                  <a:pt x="61643" y="6460653"/>
                  <a:pt x="61643" y="6460653"/>
                  <a:pt x="61643" y="6459487"/>
                </a:cubicBezTo>
                <a:close/>
                <a:moveTo>
                  <a:pt x="64084" y="6426864"/>
                </a:moveTo>
                <a:cubicBezTo>
                  <a:pt x="65915" y="6436185"/>
                  <a:pt x="67441" y="6445506"/>
                  <a:pt x="67441" y="6451914"/>
                </a:cubicBezTo>
                <a:lnTo>
                  <a:pt x="61902" y="6459148"/>
                </a:lnTo>
                <a:close/>
                <a:moveTo>
                  <a:pt x="50349" y="6426864"/>
                </a:moveTo>
                <a:lnTo>
                  <a:pt x="54012" y="6436750"/>
                </a:lnTo>
                <a:lnTo>
                  <a:pt x="49434" y="6442243"/>
                </a:lnTo>
                <a:close/>
                <a:moveTo>
                  <a:pt x="85139" y="6377426"/>
                </a:moveTo>
                <a:lnTo>
                  <a:pt x="86513" y="6403698"/>
                </a:lnTo>
                <a:cubicBezTo>
                  <a:pt x="86513" y="6394144"/>
                  <a:pt x="83766" y="6400115"/>
                  <a:pt x="82392" y="6400115"/>
                </a:cubicBezTo>
                <a:cubicBezTo>
                  <a:pt x="83766" y="6394144"/>
                  <a:pt x="85139" y="6389368"/>
                  <a:pt x="85139" y="6377426"/>
                </a:cubicBezTo>
                <a:close/>
                <a:moveTo>
                  <a:pt x="46690" y="6371936"/>
                </a:moveTo>
                <a:lnTo>
                  <a:pt x="43945" y="6403627"/>
                </a:lnTo>
                <a:lnTo>
                  <a:pt x="43945" y="6393486"/>
                </a:lnTo>
                <a:close/>
                <a:moveTo>
                  <a:pt x="52181" y="6295032"/>
                </a:moveTo>
                <a:cubicBezTo>
                  <a:pt x="53554" y="6295032"/>
                  <a:pt x="52181" y="6314256"/>
                  <a:pt x="52181" y="6332279"/>
                </a:cubicBezTo>
                <a:cubicBezTo>
                  <a:pt x="52181" y="6328675"/>
                  <a:pt x="50807" y="6325070"/>
                  <a:pt x="49434" y="6325070"/>
                </a:cubicBezTo>
                <a:close/>
                <a:moveTo>
                  <a:pt x="82392" y="6256579"/>
                </a:moveTo>
                <a:cubicBezTo>
                  <a:pt x="82392" y="6265124"/>
                  <a:pt x="85139" y="6270006"/>
                  <a:pt x="85139" y="6273668"/>
                </a:cubicBezTo>
                <a:cubicBezTo>
                  <a:pt x="82392" y="6273668"/>
                  <a:pt x="82392" y="6273668"/>
                  <a:pt x="82392" y="6277330"/>
                </a:cubicBezTo>
                <a:cubicBezTo>
                  <a:pt x="82392" y="6270006"/>
                  <a:pt x="82392" y="6263903"/>
                  <a:pt x="82392" y="6256579"/>
                </a:cubicBezTo>
                <a:close/>
                <a:moveTo>
                  <a:pt x="83873" y="6225105"/>
                </a:moveTo>
                <a:cubicBezTo>
                  <a:pt x="86408" y="6235284"/>
                  <a:pt x="88310" y="6250317"/>
                  <a:pt x="84507" y="6245306"/>
                </a:cubicBezTo>
                <a:cubicBezTo>
                  <a:pt x="87042" y="6239042"/>
                  <a:pt x="78170" y="6242801"/>
                  <a:pt x="79437" y="6234031"/>
                </a:cubicBezTo>
                <a:cubicBezTo>
                  <a:pt x="78170" y="6209602"/>
                  <a:pt x="81338" y="6214926"/>
                  <a:pt x="83873" y="6225105"/>
                </a:cubicBezTo>
                <a:close/>
                <a:moveTo>
                  <a:pt x="76058" y="6159688"/>
                </a:moveTo>
                <a:cubicBezTo>
                  <a:pt x="74790" y="6162180"/>
                  <a:pt x="74790" y="6167162"/>
                  <a:pt x="76058" y="6180864"/>
                </a:cubicBezTo>
                <a:cubicBezTo>
                  <a:pt x="76058" y="6184600"/>
                  <a:pt x="77326" y="6184600"/>
                  <a:pt x="78593" y="6183355"/>
                </a:cubicBezTo>
                <a:cubicBezTo>
                  <a:pt x="76058" y="6179618"/>
                  <a:pt x="76058" y="6169653"/>
                  <a:pt x="76058" y="6159688"/>
                </a:cubicBezTo>
                <a:close/>
                <a:moveTo>
                  <a:pt x="32958" y="6053336"/>
                </a:moveTo>
                <a:lnTo>
                  <a:pt x="42571" y="6053336"/>
                </a:lnTo>
                <a:cubicBezTo>
                  <a:pt x="39825" y="6059673"/>
                  <a:pt x="38451" y="6059673"/>
                  <a:pt x="37078" y="6068546"/>
                </a:cubicBezTo>
                <a:close/>
                <a:moveTo>
                  <a:pt x="53096" y="5935002"/>
                </a:moveTo>
                <a:lnTo>
                  <a:pt x="54012" y="5968902"/>
                </a:lnTo>
                <a:cubicBezTo>
                  <a:pt x="52181" y="5975179"/>
                  <a:pt x="51265" y="5962624"/>
                  <a:pt x="50349" y="5953835"/>
                </a:cubicBezTo>
                <a:cubicBezTo>
                  <a:pt x="49434" y="5941280"/>
                  <a:pt x="51265" y="5932491"/>
                  <a:pt x="53096" y="5935002"/>
                </a:cubicBezTo>
                <a:close/>
                <a:moveTo>
                  <a:pt x="43945" y="5471076"/>
                </a:moveTo>
                <a:lnTo>
                  <a:pt x="53933" y="5477943"/>
                </a:lnTo>
                <a:lnTo>
                  <a:pt x="43945" y="5480690"/>
                </a:lnTo>
                <a:close/>
                <a:moveTo>
                  <a:pt x="18477" y="5024943"/>
                </a:moveTo>
                <a:cubicBezTo>
                  <a:pt x="19226" y="5029451"/>
                  <a:pt x="19476" y="5038157"/>
                  <a:pt x="20974" y="5049973"/>
                </a:cubicBezTo>
                <a:cubicBezTo>
                  <a:pt x="17977" y="5041267"/>
                  <a:pt x="17977" y="5079822"/>
                  <a:pt x="15980" y="5069873"/>
                </a:cubicBezTo>
                <a:cubicBezTo>
                  <a:pt x="18976" y="5033805"/>
                  <a:pt x="10986" y="5064898"/>
                  <a:pt x="12983" y="5025099"/>
                </a:cubicBezTo>
                <a:cubicBezTo>
                  <a:pt x="16479" y="5020124"/>
                  <a:pt x="17728" y="5020435"/>
                  <a:pt x="18477" y="5024943"/>
                </a:cubicBezTo>
                <a:close/>
                <a:moveTo>
                  <a:pt x="16477" y="4685567"/>
                </a:moveTo>
                <a:lnTo>
                  <a:pt x="37156" y="4712884"/>
                </a:lnTo>
                <a:lnTo>
                  <a:pt x="20354" y="4728323"/>
                </a:lnTo>
                <a:cubicBezTo>
                  <a:pt x="22939" y="4714071"/>
                  <a:pt x="22939" y="4704570"/>
                  <a:pt x="16477" y="4685567"/>
                </a:cubicBezTo>
                <a:close/>
                <a:moveTo>
                  <a:pt x="27888" y="4488056"/>
                </a:moveTo>
                <a:lnTo>
                  <a:pt x="27963" y="4496481"/>
                </a:lnTo>
                <a:lnTo>
                  <a:pt x="27888" y="4496776"/>
                </a:lnTo>
                <a:close/>
                <a:moveTo>
                  <a:pt x="9885" y="3460620"/>
                </a:moveTo>
                <a:cubicBezTo>
                  <a:pt x="9885" y="3472826"/>
                  <a:pt x="9885" y="3478930"/>
                  <a:pt x="7687" y="3481371"/>
                </a:cubicBezTo>
                <a:lnTo>
                  <a:pt x="5490" y="3480150"/>
                </a:lnTo>
                <a:close/>
                <a:moveTo>
                  <a:pt x="19015" y="3378202"/>
                </a:moveTo>
                <a:cubicBezTo>
                  <a:pt x="15212" y="3384430"/>
                  <a:pt x="19015" y="3403115"/>
                  <a:pt x="20283" y="3411834"/>
                </a:cubicBezTo>
                <a:cubicBezTo>
                  <a:pt x="22818" y="3396887"/>
                  <a:pt x="26621" y="3389413"/>
                  <a:pt x="19015" y="3378202"/>
                </a:cubicBezTo>
                <a:close/>
                <a:moveTo>
                  <a:pt x="20403" y="3131038"/>
                </a:moveTo>
                <a:lnTo>
                  <a:pt x="10986" y="3140926"/>
                </a:lnTo>
                <a:lnTo>
                  <a:pt x="12555" y="3136531"/>
                </a:lnTo>
                <a:close/>
                <a:moveTo>
                  <a:pt x="0" y="2849276"/>
                </a:moveTo>
                <a:cubicBezTo>
                  <a:pt x="9613" y="2845399"/>
                  <a:pt x="0" y="2860908"/>
                  <a:pt x="1373" y="2888050"/>
                </a:cubicBezTo>
                <a:cubicBezTo>
                  <a:pt x="1373" y="2875126"/>
                  <a:pt x="0" y="2860908"/>
                  <a:pt x="0" y="2849276"/>
                </a:cubicBezTo>
                <a:close/>
                <a:moveTo>
                  <a:pt x="10986" y="2636664"/>
                </a:moveTo>
                <a:cubicBezTo>
                  <a:pt x="10986" y="2638037"/>
                  <a:pt x="13731" y="2638037"/>
                  <a:pt x="13731" y="2639409"/>
                </a:cubicBezTo>
                <a:cubicBezTo>
                  <a:pt x="13731" y="2639409"/>
                  <a:pt x="13731" y="2639409"/>
                  <a:pt x="13731" y="2640782"/>
                </a:cubicBezTo>
                <a:close/>
                <a:moveTo>
                  <a:pt x="72730" y="1612370"/>
                </a:moveTo>
                <a:cubicBezTo>
                  <a:pt x="72255" y="1612837"/>
                  <a:pt x="72255" y="1616263"/>
                  <a:pt x="73522" y="1625605"/>
                </a:cubicBezTo>
                <a:lnTo>
                  <a:pt x="74790" y="1616885"/>
                </a:lnTo>
                <a:cubicBezTo>
                  <a:pt x="74156" y="1614394"/>
                  <a:pt x="73206" y="1611903"/>
                  <a:pt x="72730" y="1612370"/>
                </a:cubicBezTo>
                <a:close/>
                <a:moveTo>
                  <a:pt x="29156" y="1173442"/>
                </a:moveTo>
                <a:lnTo>
                  <a:pt x="29190" y="1173931"/>
                </a:lnTo>
                <a:lnTo>
                  <a:pt x="29156" y="1175933"/>
                </a:lnTo>
                <a:close/>
                <a:moveTo>
                  <a:pt x="81022" y="43946"/>
                </a:moveTo>
                <a:lnTo>
                  <a:pt x="78277" y="70161"/>
                </a:lnTo>
                <a:lnTo>
                  <a:pt x="76904" y="61423"/>
                </a:lnTo>
                <a:close/>
                <a:moveTo>
                  <a:pt x="67184" y="34939"/>
                </a:moveTo>
                <a:cubicBezTo>
                  <a:pt x="74790" y="41167"/>
                  <a:pt x="67184" y="104694"/>
                  <a:pt x="74790" y="117150"/>
                </a:cubicBezTo>
                <a:lnTo>
                  <a:pt x="67184" y="186905"/>
                </a:lnTo>
                <a:cubicBezTo>
                  <a:pt x="69720" y="185659"/>
                  <a:pt x="74790" y="196870"/>
                  <a:pt x="76058" y="185659"/>
                </a:cubicBezTo>
                <a:cubicBezTo>
                  <a:pt x="76058" y="203098"/>
                  <a:pt x="76058" y="218046"/>
                  <a:pt x="81129" y="195624"/>
                </a:cubicBezTo>
                <a:cubicBezTo>
                  <a:pt x="59579" y="363784"/>
                  <a:pt x="79861" y="536926"/>
                  <a:pt x="68452" y="702595"/>
                </a:cubicBezTo>
                <a:cubicBezTo>
                  <a:pt x="69720" y="715051"/>
                  <a:pt x="72255" y="707577"/>
                  <a:pt x="74790" y="703840"/>
                </a:cubicBezTo>
                <a:cubicBezTo>
                  <a:pt x="67184" y="734981"/>
                  <a:pt x="78593" y="732490"/>
                  <a:pt x="78593" y="749929"/>
                </a:cubicBezTo>
                <a:lnTo>
                  <a:pt x="68452" y="794771"/>
                </a:lnTo>
                <a:cubicBezTo>
                  <a:pt x="70987" y="812210"/>
                  <a:pt x="74790" y="798508"/>
                  <a:pt x="77326" y="799754"/>
                </a:cubicBezTo>
                <a:cubicBezTo>
                  <a:pt x="78593" y="884456"/>
                  <a:pt x="68452" y="966668"/>
                  <a:pt x="74790" y="1035177"/>
                </a:cubicBezTo>
                <a:cubicBezTo>
                  <a:pt x="70987" y="1057599"/>
                  <a:pt x="65917" y="1030195"/>
                  <a:pt x="64649" y="1058844"/>
                </a:cubicBezTo>
                <a:cubicBezTo>
                  <a:pt x="76058" y="1020230"/>
                  <a:pt x="69720" y="1142301"/>
                  <a:pt x="78593" y="1117389"/>
                </a:cubicBezTo>
                <a:cubicBezTo>
                  <a:pt x="65917" y="1146038"/>
                  <a:pt x="74790" y="1222021"/>
                  <a:pt x="58311" y="1209565"/>
                </a:cubicBezTo>
                <a:cubicBezTo>
                  <a:pt x="57043" y="1243197"/>
                  <a:pt x="64649" y="1238215"/>
                  <a:pt x="67184" y="1227004"/>
                </a:cubicBezTo>
                <a:cubicBezTo>
                  <a:pt x="67184" y="1268110"/>
                  <a:pt x="65917" y="1299250"/>
                  <a:pt x="70987" y="1332882"/>
                </a:cubicBezTo>
                <a:cubicBezTo>
                  <a:pt x="67184" y="1354058"/>
                  <a:pt x="76058" y="1515989"/>
                  <a:pt x="62114" y="1550867"/>
                </a:cubicBezTo>
                <a:cubicBezTo>
                  <a:pt x="70987" y="1527200"/>
                  <a:pt x="67184" y="1553358"/>
                  <a:pt x="70987" y="1575780"/>
                </a:cubicBezTo>
                <a:lnTo>
                  <a:pt x="78593" y="1555849"/>
                </a:lnTo>
                <a:lnTo>
                  <a:pt x="77326" y="1608166"/>
                </a:lnTo>
                <a:cubicBezTo>
                  <a:pt x="78593" y="1618131"/>
                  <a:pt x="78593" y="1621868"/>
                  <a:pt x="77326" y="1621868"/>
                </a:cubicBezTo>
                <a:cubicBezTo>
                  <a:pt x="76058" y="1630587"/>
                  <a:pt x="73522" y="1619376"/>
                  <a:pt x="70987" y="1643043"/>
                </a:cubicBezTo>
                <a:cubicBezTo>
                  <a:pt x="70987" y="1677921"/>
                  <a:pt x="74790" y="1680412"/>
                  <a:pt x="78593" y="1699097"/>
                </a:cubicBezTo>
                <a:lnTo>
                  <a:pt x="79861" y="1694114"/>
                </a:lnTo>
                <a:lnTo>
                  <a:pt x="81129" y="1719027"/>
                </a:lnTo>
                <a:cubicBezTo>
                  <a:pt x="79861" y="1736465"/>
                  <a:pt x="73522" y="1655500"/>
                  <a:pt x="68452" y="1714044"/>
                </a:cubicBezTo>
                <a:cubicBezTo>
                  <a:pt x="70987" y="1715290"/>
                  <a:pt x="81129" y="1748922"/>
                  <a:pt x="76058" y="1765115"/>
                </a:cubicBezTo>
                <a:cubicBezTo>
                  <a:pt x="76058" y="1735220"/>
                  <a:pt x="70987" y="1738957"/>
                  <a:pt x="68452" y="1750167"/>
                </a:cubicBezTo>
                <a:lnTo>
                  <a:pt x="68452" y="1791273"/>
                </a:lnTo>
                <a:lnTo>
                  <a:pt x="77326" y="1777571"/>
                </a:lnTo>
                <a:cubicBezTo>
                  <a:pt x="76058" y="1897151"/>
                  <a:pt x="70987" y="2022960"/>
                  <a:pt x="70987" y="2151259"/>
                </a:cubicBezTo>
                <a:cubicBezTo>
                  <a:pt x="62114" y="2147522"/>
                  <a:pt x="70987" y="2240945"/>
                  <a:pt x="58311" y="2229734"/>
                </a:cubicBezTo>
                <a:lnTo>
                  <a:pt x="59579" y="2224751"/>
                </a:lnTo>
                <a:cubicBezTo>
                  <a:pt x="58311" y="2193611"/>
                  <a:pt x="49438" y="2233471"/>
                  <a:pt x="50705" y="2259629"/>
                </a:cubicBezTo>
                <a:cubicBezTo>
                  <a:pt x="54508" y="2232225"/>
                  <a:pt x="63382" y="2306963"/>
                  <a:pt x="64649" y="2242190"/>
                </a:cubicBezTo>
                <a:lnTo>
                  <a:pt x="70987" y="2292015"/>
                </a:lnTo>
                <a:cubicBezTo>
                  <a:pt x="93805" y="2320665"/>
                  <a:pt x="68452" y="2426543"/>
                  <a:pt x="76058" y="2503772"/>
                </a:cubicBezTo>
                <a:cubicBezTo>
                  <a:pt x="74790" y="2497544"/>
                  <a:pt x="74790" y="2496298"/>
                  <a:pt x="73522" y="2496298"/>
                </a:cubicBezTo>
                <a:cubicBezTo>
                  <a:pt x="81129" y="2562316"/>
                  <a:pt x="67184" y="2645773"/>
                  <a:pt x="70987" y="2661967"/>
                </a:cubicBezTo>
                <a:lnTo>
                  <a:pt x="64649" y="2668195"/>
                </a:lnTo>
                <a:cubicBezTo>
                  <a:pt x="74790" y="2725494"/>
                  <a:pt x="74790" y="2732967"/>
                  <a:pt x="70987" y="2801477"/>
                </a:cubicBezTo>
                <a:cubicBezTo>
                  <a:pt x="69720" y="2800231"/>
                  <a:pt x="68452" y="2792757"/>
                  <a:pt x="67184" y="2803968"/>
                </a:cubicBezTo>
                <a:cubicBezTo>
                  <a:pt x="70987" y="2820161"/>
                  <a:pt x="76058" y="2837600"/>
                  <a:pt x="74790" y="2883688"/>
                </a:cubicBezTo>
                <a:lnTo>
                  <a:pt x="73522" y="2882443"/>
                </a:lnTo>
                <a:lnTo>
                  <a:pt x="73522" y="2955935"/>
                </a:lnTo>
                <a:cubicBezTo>
                  <a:pt x="54508" y="2955935"/>
                  <a:pt x="86199" y="3082989"/>
                  <a:pt x="64649" y="3105410"/>
                </a:cubicBezTo>
                <a:cubicBezTo>
                  <a:pt x="70987" y="3119112"/>
                  <a:pt x="72255" y="3173919"/>
                  <a:pt x="74790" y="3198832"/>
                </a:cubicBezTo>
                <a:cubicBezTo>
                  <a:pt x="73522" y="3198832"/>
                  <a:pt x="73522" y="3200078"/>
                  <a:pt x="72255" y="3203814"/>
                </a:cubicBezTo>
                <a:cubicBezTo>
                  <a:pt x="82396" y="3232464"/>
                  <a:pt x="68452" y="3286026"/>
                  <a:pt x="69720" y="3317166"/>
                </a:cubicBezTo>
                <a:cubicBezTo>
                  <a:pt x="73522" y="3338342"/>
                  <a:pt x="76058" y="3328377"/>
                  <a:pt x="78593" y="3319658"/>
                </a:cubicBezTo>
                <a:cubicBezTo>
                  <a:pt x="70987" y="3360763"/>
                  <a:pt x="88734" y="3431764"/>
                  <a:pt x="84931" y="3446712"/>
                </a:cubicBezTo>
                <a:cubicBezTo>
                  <a:pt x="84931" y="3476607"/>
                  <a:pt x="77326" y="3457922"/>
                  <a:pt x="73522" y="3465396"/>
                </a:cubicBezTo>
                <a:cubicBezTo>
                  <a:pt x="74790" y="3510239"/>
                  <a:pt x="91270" y="3459168"/>
                  <a:pt x="82396" y="3517712"/>
                </a:cubicBezTo>
                <a:cubicBezTo>
                  <a:pt x="82396" y="3510239"/>
                  <a:pt x="81129" y="3497782"/>
                  <a:pt x="81129" y="3502765"/>
                </a:cubicBezTo>
                <a:cubicBezTo>
                  <a:pt x="78593" y="3526432"/>
                  <a:pt x="55776" y="3566292"/>
                  <a:pt x="60846" y="3588713"/>
                </a:cubicBezTo>
                <a:lnTo>
                  <a:pt x="64649" y="3573766"/>
                </a:lnTo>
                <a:cubicBezTo>
                  <a:pt x="68452" y="3614871"/>
                  <a:pt x="48170" y="3670925"/>
                  <a:pt x="60846" y="3678398"/>
                </a:cubicBezTo>
                <a:lnTo>
                  <a:pt x="67184" y="3674662"/>
                </a:lnTo>
                <a:cubicBezTo>
                  <a:pt x="59579" y="3745662"/>
                  <a:pt x="69720" y="3704557"/>
                  <a:pt x="62114" y="3776803"/>
                </a:cubicBezTo>
                <a:lnTo>
                  <a:pt x="62114" y="3775557"/>
                </a:lnTo>
                <a:cubicBezTo>
                  <a:pt x="62114" y="3806698"/>
                  <a:pt x="54508" y="3824137"/>
                  <a:pt x="64649" y="3840330"/>
                </a:cubicBezTo>
                <a:lnTo>
                  <a:pt x="67184" y="3829119"/>
                </a:lnTo>
                <a:cubicBezTo>
                  <a:pt x="67184" y="3867734"/>
                  <a:pt x="67184" y="3871471"/>
                  <a:pt x="65917" y="3911331"/>
                </a:cubicBezTo>
                <a:cubicBezTo>
                  <a:pt x="67184" y="3916313"/>
                  <a:pt x="68452" y="3934998"/>
                  <a:pt x="65917" y="3939980"/>
                </a:cubicBezTo>
                <a:cubicBezTo>
                  <a:pt x="74790" y="3941226"/>
                  <a:pt x="69720" y="4032157"/>
                  <a:pt x="69720" y="4049595"/>
                </a:cubicBezTo>
                <a:cubicBezTo>
                  <a:pt x="68452" y="4018455"/>
                  <a:pt x="64649" y="4034648"/>
                  <a:pt x="60846" y="4042122"/>
                </a:cubicBezTo>
                <a:cubicBezTo>
                  <a:pt x="68452" y="4062052"/>
                  <a:pt x="68452" y="4074508"/>
                  <a:pt x="64649" y="4099420"/>
                </a:cubicBezTo>
                <a:cubicBezTo>
                  <a:pt x="74790" y="4103158"/>
                  <a:pt x="84931" y="4108140"/>
                  <a:pt x="86199" y="4159211"/>
                </a:cubicBezTo>
                <a:cubicBezTo>
                  <a:pt x="84931" y="4151737"/>
                  <a:pt x="83664" y="4139280"/>
                  <a:pt x="81129" y="4143018"/>
                </a:cubicBezTo>
                <a:cubicBezTo>
                  <a:pt x="78593" y="4149246"/>
                  <a:pt x="81129" y="4161702"/>
                  <a:pt x="82396" y="4165439"/>
                </a:cubicBezTo>
                <a:cubicBezTo>
                  <a:pt x="79861" y="4170421"/>
                  <a:pt x="78593" y="4154228"/>
                  <a:pt x="74790" y="4159211"/>
                </a:cubicBezTo>
                <a:cubicBezTo>
                  <a:pt x="84931" y="4194088"/>
                  <a:pt x="76058" y="4219001"/>
                  <a:pt x="78593" y="4267580"/>
                </a:cubicBezTo>
                <a:cubicBezTo>
                  <a:pt x="76058" y="4252632"/>
                  <a:pt x="73522" y="4265089"/>
                  <a:pt x="70987" y="4271317"/>
                </a:cubicBezTo>
                <a:cubicBezTo>
                  <a:pt x="82396" y="4275054"/>
                  <a:pt x="60846" y="4339826"/>
                  <a:pt x="74790" y="4319896"/>
                </a:cubicBezTo>
                <a:cubicBezTo>
                  <a:pt x="65917" y="4418301"/>
                  <a:pt x="74790" y="4567776"/>
                  <a:pt x="64649" y="4605145"/>
                </a:cubicBezTo>
                <a:cubicBezTo>
                  <a:pt x="60846" y="4615110"/>
                  <a:pt x="67184" y="4642514"/>
                  <a:pt x="67184" y="4658707"/>
                </a:cubicBezTo>
                <a:lnTo>
                  <a:pt x="62114" y="4657462"/>
                </a:lnTo>
                <a:cubicBezTo>
                  <a:pt x="72255" y="4704796"/>
                  <a:pt x="65917" y="4693584"/>
                  <a:pt x="74790" y="4749638"/>
                </a:cubicBezTo>
                <a:cubicBezTo>
                  <a:pt x="68452" y="4725971"/>
                  <a:pt x="67184" y="4735936"/>
                  <a:pt x="60846" y="4759603"/>
                </a:cubicBezTo>
                <a:lnTo>
                  <a:pt x="72255" y="4796972"/>
                </a:lnTo>
                <a:lnTo>
                  <a:pt x="64649" y="4804446"/>
                </a:lnTo>
                <a:cubicBezTo>
                  <a:pt x="67184" y="4820638"/>
                  <a:pt x="65917" y="4838078"/>
                  <a:pt x="64649" y="4855516"/>
                </a:cubicBezTo>
                <a:cubicBezTo>
                  <a:pt x="64649" y="4846797"/>
                  <a:pt x="64649" y="4851780"/>
                  <a:pt x="62114" y="4851780"/>
                </a:cubicBezTo>
                <a:cubicBezTo>
                  <a:pt x="73522" y="4860499"/>
                  <a:pt x="72255" y="4929008"/>
                  <a:pt x="77326" y="4940219"/>
                </a:cubicBezTo>
                <a:cubicBezTo>
                  <a:pt x="67184" y="4956412"/>
                  <a:pt x="79861" y="4985062"/>
                  <a:pt x="70987" y="4997518"/>
                </a:cubicBezTo>
                <a:cubicBezTo>
                  <a:pt x="70987" y="5003746"/>
                  <a:pt x="73522" y="5009974"/>
                  <a:pt x="73522" y="5018694"/>
                </a:cubicBezTo>
                <a:cubicBezTo>
                  <a:pt x="76058" y="5014334"/>
                  <a:pt x="78593" y="5011531"/>
                  <a:pt x="80178" y="5011687"/>
                </a:cubicBezTo>
                <a:lnTo>
                  <a:pt x="80843" y="5019198"/>
                </a:lnTo>
                <a:lnTo>
                  <a:pt x="82396" y="5017736"/>
                </a:lnTo>
                <a:cubicBezTo>
                  <a:pt x="86791" y="5015151"/>
                  <a:pt x="81297" y="5037123"/>
                  <a:pt x="76902" y="5057803"/>
                </a:cubicBezTo>
                <a:lnTo>
                  <a:pt x="76902" y="5030321"/>
                </a:lnTo>
                <a:lnTo>
                  <a:pt x="74790" y="5032396"/>
                </a:lnTo>
                <a:cubicBezTo>
                  <a:pt x="76058" y="5048588"/>
                  <a:pt x="77326" y="5064782"/>
                  <a:pt x="77326" y="5074746"/>
                </a:cubicBezTo>
                <a:cubicBezTo>
                  <a:pt x="78593" y="5071010"/>
                  <a:pt x="79861" y="5064782"/>
                  <a:pt x="81129" y="5059799"/>
                </a:cubicBezTo>
                <a:cubicBezTo>
                  <a:pt x="79861" y="5066028"/>
                  <a:pt x="78593" y="5072256"/>
                  <a:pt x="77326" y="5078484"/>
                </a:cubicBezTo>
                <a:lnTo>
                  <a:pt x="77326" y="5080975"/>
                </a:lnTo>
                <a:lnTo>
                  <a:pt x="77326" y="5083466"/>
                </a:lnTo>
                <a:lnTo>
                  <a:pt x="77326" y="5113361"/>
                </a:lnTo>
                <a:cubicBezTo>
                  <a:pt x="67184" y="5168168"/>
                  <a:pt x="91270" y="5236678"/>
                  <a:pt x="77326" y="5296468"/>
                </a:cubicBezTo>
                <a:cubicBezTo>
                  <a:pt x="78593" y="5286504"/>
                  <a:pt x="78593" y="5274047"/>
                  <a:pt x="76058" y="5271556"/>
                </a:cubicBezTo>
                <a:cubicBezTo>
                  <a:pt x="77326" y="5321381"/>
                  <a:pt x="68452" y="5372452"/>
                  <a:pt x="73522" y="5404838"/>
                </a:cubicBezTo>
                <a:lnTo>
                  <a:pt x="78593" y="5402346"/>
                </a:lnTo>
                <a:cubicBezTo>
                  <a:pt x="82396" y="5438470"/>
                  <a:pt x="83664" y="5467120"/>
                  <a:pt x="82396" y="5498260"/>
                </a:cubicBezTo>
                <a:lnTo>
                  <a:pt x="90002" y="5499506"/>
                </a:lnTo>
                <a:cubicBezTo>
                  <a:pt x="87467" y="5543102"/>
                  <a:pt x="97608" y="5636524"/>
                  <a:pt x="84931" y="5662683"/>
                </a:cubicBezTo>
                <a:cubicBezTo>
                  <a:pt x="90002" y="5673894"/>
                  <a:pt x="82396" y="5722473"/>
                  <a:pt x="84931" y="5747386"/>
                </a:cubicBezTo>
                <a:lnTo>
                  <a:pt x="79861" y="5753614"/>
                </a:lnTo>
                <a:cubicBezTo>
                  <a:pt x="77326" y="5787246"/>
                  <a:pt x="79861" y="5807176"/>
                  <a:pt x="81129" y="5825860"/>
                </a:cubicBezTo>
                <a:lnTo>
                  <a:pt x="78002" y="5860688"/>
                </a:lnTo>
                <a:lnTo>
                  <a:pt x="78002" y="5865338"/>
                </a:lnTo>
                <a:lnTo>
                  <a:pt x="77904" y="5861786"/>
                </a:lnTo>
                <a:lnTo>
                  <a:pt x="76830" y="5873738"/>
                </a:lnTo>
                <a:lnTo>
                  <a:pt x="76910" y="5884627"/>
                </a:lnTo>
                <a:lnTo>
                  <a:pt x="80825" y="5866573"/>
                </a:lnTo>
                <a:lnTo>
                  <a:pt x="77028" y="5900963"/>
                </a:lnTo>
                <a:lnTo>
                  <a:pt x="77167" y="5920216"/>
                </a:lnTo>
                <a:cubicBezTo>
                  <a:pt x="78277" y="5950734"/>
                  <a:pt x="80495" y="5980318"/>
                  <a:pt x="79861" y="6008967"/>
                </a:cubicBezTo>
                <a:lnTo>
                  <a:pt x="78593" y="6008967"/>
                </a:lnTo>
                <a:lnTo>
                  <a:pt x="82396" y="6067512"/>
                </a:lnTo>
                <a:cubicBezTo>
                  <a:pt x="77326" y="6052564"/>
                  <a:pt x="84931" y="6078722"/>
                  <a:pt x="84931" y="6096161"/>
                </a:cubicBezTo>
                <a:cubicBezTo>
                  <a:pt x="87467" y="6114846"/>
                  <a:pt x="84931" y="6144740"/>
                  <a:pt x="82396" y="6167162"/>
                </a:cubicBezTo>
                <a:lnTo>
                  <a:pt x="82396" y="6203285"/>
                </a:lnTo>
                <a:cubicBezTo>
                  <a:pt x="78593" y="6162180"/>
                  <a:pt x="74790" y="6207022"/>
                  <a:pt x="68452" y="6209513"/>
                </a:cubicBezTo>
                <a:lnTo>
                  <a:pt x="73522" y="6231934"/>
                </a:lnTo>
                <a:cubicBezTo>
                  <a:pt x="70987" y="6241900"/>
                  <a:pt x="68452" y="6216987"/>
                  <a:pt x="67184" y="6234426"/>
                </a:cubicBezTo>
                <a:cubicBezTo>
                  <a:pt x="70987" y="6250619"/>
                  <a:pt x="70987" y="6296707"/>
                  <a:pt x="76058" y="6311654"/>
                </a:cubicBezTo>
                <a:cubicBezTo>
                  <a:pt x="78593" y="6309164"/>
                  <a:pt x="78593" y="6304181"/>
                  <a:pt x="81129" y="6296707"/>
                </a:cubicBezTo>
                <a:cubicBezTo>
                  <a:pt x="81129" y="6299198"/>
                  <a:pt x="82396" y="6301690"/>
                  <a:pt x="82396" y="6302935"/>
                </a:cubicBezTo>
                <a:cubicBezTo>
                  <a:pt x="81129" y="6332830"/>
                  <a:pt x="83664" y="6321620"/>
                  <a:pt x="87467" y="6320374"/>
                </a:cubicBezTo>
                <a:cubicBezTo>
                  <a:pt x="77326" y="6354006"/>
                  <a:pt x="83664" y="6372690"/>
                  <a:pt x="73522" y="6398848"/>
                </a:cubicBezTo>
                <a:cubicBezTo>
                  <a:pt x="84931" y="6363971"/>
                  <a:pt x="73522" y="6474832"/>
                  <a:pt x="84931" y="6453656"/>
                </a:cubicBezTo>
                <a:cubicBezTo>
                  <a:pt x="74790" y="6477323"/>
                  <a:pt x="84931" y="6469849"/>
                  <a:pt x="76058" y="6486042"/>
                </a:cubicBezTo>
                <a:cubicBezTo>
                  <a:pt x="78593" y="6451165"/>
                  <a:pt x="70987" y="6416287"/>
                  <a:pt x="67184" y="6387638"/>
                </a:cubicBezTo>
                <a:lnTo>
                  <a:pt x="60846" y="6416287"/>
                </a:lnTo>
                <a:cubicBezTo>
                  <a:pt x="50705" y="6397603"/>
                  <a:pt x="64649" y="6354006"/>
                  <a:pt x="60846" y="6336567"/>
                </a:cubicBezTo>
                <a:cubicBezTo>
                  <a:pt x="63382" y="6347778"/>
                  <a:pt x="60846" y="6373936"/>
                  <a:pt x="59579" y="6373936"/>
                </a:cubicBezTo>
                <a:lnTo>
                  <a:pt x="67184" y="6366462"/>
                </a:lnTo>
                <a:cubicBezTo>
                  <a:pt x="69720" y="6326602"/>
                  <a:pt x="63382" y="6295462"/>
                  <a:pt x="59579" y="6268058"/>
                </a:cubicBezTo>
                <a:cubicBezTo>
                  <a:pt x="57043" y="6294216"/>
                  <a:pt x="54508" y="6235672"/>
                  <a:pt x="49438" y="6254356"/>
                </a:cubicBezTo>
                <a:lnTo>
                  <a:pt x="50705" y="6275532"/>
                </a:lnTo>
                <a:cubicBezTo>
                  <a:pt x="48170" y="6285496"/>
                  <a:pt x="45635" y="6265566"/>
                  <a:pt x="43100" y="6253110"/>
                </a:cubicBezTo>
                <a:cubicBezTo>
                  <a:pt x="48170" y="6187092"/>
                  <a:pt x="44367" y="6066266"/>
                  <a:pt x="50705" y="6042599"/>
                </a:cubicBezTo>
                <a:cubicBezTo>
                  <a:pt x="48170" y="6055056"/>
                  <a:pt x="49438" y="6081214"/>
                  <a:pt x="51973" y="6092424"/>
                </a:cubicBezTo>
                <a:lnTo>
                  <a:pt x="55776" y="6061284"/>
                </a:lnTo>
                <a:cubicBezTo>
                  <a:pt x="55776" y="6086196"/>
                  <a:pt x="48170" y="6107372"/>
                  <a:pt x="50705" y="6143495"/>
                </a:cubicBezTo>
                <a:cubicBezTo>
                  <a:pt x="57043" y="6137266"/>
                  <a:pt x="62114" y="6164670"/>
                  <a:pt x="69720" y="6136021"/>
                </a:cubicBezTo>
                <a:cubicBezTo>
                  <a:pt x="78593" y="6065020"/>
                  <a:pt x="57043" y="6077476"/>
                  <a:pt x="59579" y="5991528"/>
                </a:cubicBezTo>
                <a:cubicBezTo>
                  <a:pt x="57043" y="5984054"/>
                  <a:pt x="67184" y="6010213"/>
                  <a:pt x="64649" y="5964124"/>
                </a:cubicBezTo>
                <a:cubicBezTo>
                  <a:pt x="59579" y="5906826"/>
                  <a:pt x="48170" y="5864474"/>
                  <a:pt x="36762" y="5864474"/>
                </a:cubicBezTo>
                <a:cubicBezTo>
                  <a:pt x="40564" y="5889387"/>
                  <a:pt x="46903" y="5936720"/>
                  <a:pt x="39297" y="5944194"/>
                </a:cubicBezTo>
                <a:cubicBezTo>
                  <a:pt x="35494" y="5920528"/>
                  <a:pt x="32959" y="5879422"/>
                  <a:pt x="29156" y="5876930"/>
                </a:cubicBezTo>
                <a:cubicBezTo>
                  <a:pt x="38029" y="5852018"/>
                  <a:pt x="31691" y="5923019"/>
                  <a:pt x="39297" y="5889387"/>
                </a:cubicBezTo>
                <a:cubicBezTo>
                  <a:pt x="39297" y="5873194"/>
                  <a:pt x="35494" y="5865720"/>
                  <a:pt x="34226" y="5858246"/>
                </a:cubicBezTo>
                <a:cubicBezTo>
                  <a:pt x="38029" y="5868211"/>
                  <a:pt x="40564" y="5842053"/>
                  <a:pt x="43100" y="5837070"/>
                </a:cubicBezTo>
                <a:cubicBezTo>
                  <a:pt x="43100" y="5782263"/>
                  <a:pt x="46903" y="5749876"/>
                  <a:pt x="46903" y="5691332"/>
                </a:cubicBezTo>
                <a:cubicBezTo>
                  <a:pt x="48170" y="5688841"/>
                  <a:pt x="51973" y="5681367"/>
                  <a:pt x="54508" y="5683858"/>
                </a:cubicBezTo>
                <a:cubicBezTo>
                  <a:pt x="51973" y="5655209"/>
                  <a:pt x="38029" y="5614104"/>
                  <a:pt x="32959" y="5624068"/>
                </a:cubicBezTo>
                <a:cubicBezTo>
                  <a:pt x="31691" y="5590436"/>
                  <a:pt x="36762" y="5589190"/>
                  <a:pt x="32959" y="5560542"/>
                </a:cubicBezTo>
                <a:cubicBezTo>
                  <a:pt x="25353" y="5606630"/>
                  <a:pt x="34226" y="5551822"/>
                  <a:pt x="26621" y="5545594"/>
                </a:cubicBezTo>
                <a:cubicBezTo>
                  <a:pt x="25353" y="5516944"/>
                  <a:pt x="30424" y="5536874"/>
                  <a:pt x="32959" y="5523172"/>
                </a:cubicBezTo>
                <a:cubicBezTo>
                  <a:pt x="31691" y="5518190"/>
                  <a:pt x="29156" y="5505734"/>
                  <a:pt x="26621" y="5504488"/>
                </a:cubicBezTo>
                <a:cubicBezTo>
                  <a:pt x="32959" y="5487050"/>
                  <a:pt x="43100" y="5539366"/>
                  <a:pt x="50705" y="5518190"/>
                </a:cubicBezTo>
                <a:cubicBezTo>
                  <a:pt x="57043" y="5504488"/>
                  <a:pt x="64649" y="5440961"/>
                  <a:pt x="65917" y="5435978"/>
                </a:cubicBezTo>
                <a:cubicBezTo>
                  <a:pt x="58311" y="5422276"/>
                  <a:pt x="27888" y="5426014"/>
                  <a:pt x="17747" y="5448435"/>
                </a:cubicBezTo>
                <a:cubicBezTo>
                  <a:pt x="12677" y="5445944"/>
                  <a:pt x="22818" y="5419786"/>
                  <a:pt x="24085" y="5407329"/>
                </a:cubicBezTo>
                <a:cubicBezTo>
                  <a:pt x="32959" y="5369960"/>
                  <a:pt x="17747" y="5350030"/>
                  <a:pt x="20283" y="5318890"/>
                </a:cubicBezTo>
                <a:lnTo>
                  <a:pt x="25353" y="5342556"/>
                </a:lnTo>
                <a:cubicBezTo>
                  <a:pt x="27888" y="5337574"/>
                  <a:pt x="25353" y="5291486"/>
                  <a:pt x="21550" y="5285258"/>
                </a:cubicBezTo>
                <a:cubicBezTo>
                  <a:pt x="25353" y="5282766"/>
                  <a:pt x="36762" y="5308924"/>
                  <a:pt x="40564" y="5293977"/>
                </a:cubicBezTo>
                <a:cubicBezTo>
                  <a:pt x="41832" y="5237924"/>
                  <a:pt x="25353" y="5185608"/>
                  <a:pt x="16480" y="5188099"/>
                </a:cubicBezTo>
                <a:lnTo>
                  <a:pt x="26621" y="5274047"/>
                </a:lnTo>
                <a:cubicBezTo>
                  <a:pt x="19015" y="5277784"/>
                  <a:pt x="19015" y="5214257"/>
                  <a:pt x="10142" y="5216748"/>
                </a:cubicBezTo>
                <a:lnTo>
                  <a:pt x="12677" y="5138274"/>
                </a:lnTo>
                <a:cubicBezTo>
                  <a:pt x="12677" y="5148238"/>
                  <a:pt x="15212" y="5179380"/>
                  <a:pt x="19015" y="5166923"/>
                </a:cubicBezTo>
                <a:cubicBezTo>
                  <a:pt x="19015" y="5133291"/>
                  <a:pt x="20283" y="5149484"/>
                  <a:pt x="24085" y="5127063"/>
                </a:cubicBezTo>
                <a:cubicBezTo>
                  <a:pt x="32959" y="5165678"/>
                  <a:pt x="57043" y="5236678"/>
                  <a:pt x="67184" y="5261591"/>
                </a:cubicBezTo>
                <a:lnTo>
                  <a:pt x="62114" y="5221730"/>
                </a:lnTo>
                <a:lnTo>
                  <a:pt x="67184" y="5210520"/>
                </a:lnTo>
                <a:cubicBezTo>
                  <a:pt x="60846" y="5158204"/>
                  <a:pt x="32959" y="5109624"/>
                  <a:pt x="25353" y="5097168"/>
                </a:cubicBezTo>
                <a:cubicBezTo>
                  <a:pt x="26621" y="5066028"/>
                  <a:pt x="43100" y="5077238"/>
                  <a:pt x="45635" y="5083466"/>
                </a:cubicBezTo>
                <a:cubicBezTo>
                  <a:pt x="46903" y="5023676"/>
                  <a:pt x="24085" y="5024922"/>
                  <a:pt x="26621" y="4963886"/>
                </a:cubicBezTo>
                <a:lnTo>
                  <a:pt x="22818" y="4986307"/>
                </a:lnTo>
                <a:cubicBezTo>
                  <a:pt x="21550" y="4972605"/>
                  <a:pt x="25353" y="4921534"/>
                  <a:pt x="21550" y="4926517"/>
                </a:cubicBezTo>
                <a:cubicBezTo>
                  <a:pt x="25353" y="4914061"/>
                  <a:pt x="35494" y="4904096"/>
                  <a:pt x="38029" y="4916552"/>
                </a:cubicBezTo>
                <a:lnTo>
                  <a:pt x="22818" y="4864236"/>
                </a:lnTo>
                <a:cubicBezTo>
                  <a:pt x="25353" y="4871710"/>
                  <a:pt x="36762" y="4866727"/>
                  <a:pt x="39297" y="4869218"/>
                </a:cubicBezTo>
                <a:cubicBezTo>
                  <a:pt x="40564" y="4848042"/>
                  <a:pt x="25353" y="4833095"/>
                  <a:pt x="22818" y="4846797"/>
                </a:cubicBezTo>
                <a:cubicBezTo>
                  <a:pt x="32959" y="4804446"/>
                  <a:pt x="26621" y="4814410"/>
                  <a:pt x="38029" y="4780778"/>
                </a:cubicBezTo>
                <a:cubicBezTo>
                  <a:pt x="36762" y="4769568"/>
                  <a:pt x="25353" y="4782024"/>
                  <a:pt x="22818" y="4790744"/>
                </a:cubicBezTo>
                <a:cubicBezTo>
                  <a:pt x="20283" y="4763340"/>
                  <a:pt x="21550" y="4747146"/>
                  <a:pt x="22818" y="4733445"/>
                </a:cubicBezTo>
                <a:cubicBezTo>
                  <a:pt x="29156" y="4779533"/>
                  <a:pt x="50705" y="4745901"/>
                  <a:pt x="60846" y="4755866"/>
                </a:cubicBezTo>
                <a:lnTo>
                  <a:pt x="22818" y="4656216"/>
                </a:lnTo>
                <a:cubicBezTo>
                  <a:pt x="25353" y="4658707"/>
                  <a:pt x="36762" y="4667426"/>
                  <a:pt x="39297" y="4666181"/>
                </a:cubicBezTo>
                <a:cubicBezTo>
                  <a:pt x="33593" y="4661822"/>
                  <a:pt x="30424" y="4631304"/>
                  <a:pt x="28839" y="4594869"/>
                </a:cubicBezTo>
                <a:lnTo>
                  <a:pt x="27963" y="4496481"/>
                </a:lnTo>
                <a:lnTo>
                  <a:pt x="32167" y="4479960"/>
                </a:lnTo>
                <a:cubicBezTo>
                  <a:pt x="32959" y="4466881"/>
                  <a:pt x="32959" y="4450065"/>
                  <a:pt x="31691" y="4440722"/>
                </a:cubicBezTo>
                <a:cubicBezTo>
                  <a:pt x="32959" y="4443214"/>
                  <a:pt x="32959" y="4448196"/>
                  <a:pt x="32959" y="4455670"/>
                </a:cubicBezTo>
                <a:cubicBezTo>
                  <a:pt x="40564" y="4418301"/>
                  <a:pt x="16480" y="4408336"/>
                  <a:pt x="25353" y="4369722"/>
                </a:cubicBezTo>
                <a:cubicBezTo>
                  <a:pt x="25353" y="4404599"/>
                  <a:pt x="29156" y="4410828"/>
                  <a:pt x="32959" y="4409582"/>
                </a:cubicBezTo>
                <a:cubicBezTo>
                  <a:pt x="29156" y="4380932"/>
                  <a:pt x="34226" y="4316160"/>
                  <a:pt x="20283" y="4329862"/>
                </a:cubicBezTo>
                <a:cubicBezTo>
                  <a:pt x="24085" y="4311177"/>
                  <a:pt x="22818" y="4294984"/>
                  <a:pt x="29156" y="4297476"/>
                </a:cubicBezTo>
                <a:lnTo>
                  <a:pt x="20283" y="4227720"/>
                </a:lnTo>
                <a:cubicBezTo>
                  <a:pt x="22818" y="4232702"/>
                  <a:pt x="26621" y="4236440"/>
                  <a:pt x="26621" y="4216510"/>
                </a:cubicBezTo>
                <a:cubicBezTo>
                  <a:pt x="25353" y="4255124"/>
                  <a:pt x="36762" y="4292493"/>
                  <a:pt x="29156" y="4313668"/>
                </a:cubicBezTo>
                <a:cubicBezTo>
                  <a:pt x="36762" y="4313668"/>
                  <a:pt x="40564" y="4299966"/>
                  <a:pt x="48170" y="4318651"/>
                </a:cubicBezTo>
                <a:cubicBezTo>
                  <a:pt x="44367" y="4243914"/>
                  <a:pt x="30424" y="4202808"/>
                  <a:pt x="20283" y="4155474"/>
                </a:cubicBezTo>
                <a:lnTo>
                  <a:pt x="26621" y="4089456"/>
                </a:lnTo>
                <a:lnTo>
                  <a:pt x="22818" y="4086964"/>
                </a:lnTo>
                <a:lnTo>
                  <a:pt x="32959" y="4075753"/>
                </a:lnTo>
                <a:cubicBezTo>
                  <a:pt x="30424" y="4067034"/>
                  <a:pt x="29156" y="4062052"/>
                  <a:pt x="29156" y="4059560"/>
                </a:cubicBezTo>
                <a:cubicBezTo>
                  <a:pt x="30424" y="4058315"/>
                  <a:pt x="31691" y="4060806"/>
                  <a:pt x="32959" y="4063297"/>
                </a:cubicBezTo>
                <a:lnTo>
                  <a:pt x="31739" y="4047717"/>
                </a:lnTo>
                <a:lnTo>
                  <a:pt x="31691" y="4047104"/>
                </a:lnTo>
                <a:lnTo>
                  <a:pt x="44393" y="4066394"/>
                </a:lnTo>
                <a:lnTo>
                  <a:pt x="43945" y="4064853"/>
                </a:lnTo>
                <a:cubicBezTo>
                  <a:pt x="45043" y="4063480"/>
                  <a:pt x="45043" y="4060733"/>
                  <a:pt x="46141" y="4059360"/>
                </a:cubicBezTo>
                <a:cubicBezTo>
                  <a:pt x="46141" y="4066226"/>
                  <a:pt x="48338" y="4073092"/>
                  <a:pt x="48338" y="4079959"/>
                </a:cubicBezTo>
                <a:lnTo>
                  <a:pt x="45300" y="4069513"/>
                </a:lnTo>
                <a:lnTo>
                  <a:pt x="40564" y="4086964"/>
                </a:lnTo>
                <a:cubicBezTo>
                  <a:pt x="45635" y="4099420"/>
                  <a:pt x="50705" y="4109386"/>
                  <a:pt x="53241" y="4090701"/>
                </a:cubicBezTo>
                <a:cubicBezTo>
                  <a:pt x="53241" y="4089456"/>
                  <a:pt x="51973" y="4084473"/>
                  <a:pt x="50705" y="4081982"/>
                </a:cubicBezTo>
                <a:cubicBezTo>
                  <a:pt x="54508" y="4090701"/>
                  <a:pt x="57043" y="4094438"/>
                  <a:pt x="59579" y="4089456"/>
                </a:cubicBezTo>
                <a:lnTo>
                  <a:pt x="54508" y="4038385"/>
                </a:lnTo>
                <a:cubicBezTo>
                  <a:pt x="53241" y="4044613"/>
                  <a:pt x="50705" y="4053332"/>
                  <a:pt x="48170" y="4063297"/>
                </a:cubicBezTo>
                <a:cubicBezTo>
                  <a:pt x="41832" y="4030911"/>
                  <a:pt x="34226" y="3994788"/>
                  <a:pt x="27888" y="4023437"/>
                </a:cubicBezTo>
                <a:lnTo>
                  <a:pt x="32959" y="3984823"/>
                </a:lnTo>
                <a:cubicBezTo>
                  <a:pt x="25353" y="3939980"/>
                  <a:pt x="26621" y="3947454"/>
                  <a:pt x="19015" y="3892646"/>
                </a:cubicBezTo>
                <a:cubicBezTo>
                  <a:pt x="22818" y="3888909"/>
                  <a:pt x="25353" y="3905103"/>
                  <a:pt x="27888" y="3895138"/>
                </a:cubicBezTo>
                <a:cubicBezTo>
                  <a:pt x="17747" y="3854032"/>
                  <a:pt x="40564" y="3796733"/>
                  <a:pt x="31691" y="3788014"/>
                </a:cubicBezTo>
                <a:cubicBezTo>
                  <a:pt x="29156" y="3755627"/>
                  <a:pt x="22818" y="3774312"/>
                  <a:pt x="20283" y="3754382"/>
                </a:cubicBezTo>
                <a:cubicBezTo>
                  <a:pt x="21550" y="3754382"/>
                  <a:pt x="22818" y="3756873"/>
                  <a:pt x="22818" y="3750645"/>
                </a:cubicBezTo>
                <a:lnTo>
                  <a:pt x="16480" y="3725732"/>
                </a:lnTo>
                <a:cubicBezTo>
                  <a:pt x="19015" y="3715767"/>
                  <a:pt x="21550" y="3748154"/>
                  <a:pt x="25353" y="3720750"/>
                </a:cubicBezTo>
                <a:cubicBezTo>
                  <a:pt x="19015" y="3673416"/>
                  <a:pt x="16480" y="3646012"/>
                  <a:pt x="19015" y="3606152"/>
                </a:cubicBezTo>
                <a:cubicBezTo>
                  <a:pt x="17747" y="3551344"/>
                  <a:pt x="6339" y="3631065"/>
                  <a:pt x="7606" y="3583731"/>
                </a:cubicBezTo>
                <a:cubicBezTo>
                  <a:pt x="12677" y="3576257"/>
                  <a:pt x="19015" y="3570029"/>
                  <a:pt x="20283" y="3541379"/>
                </a:cubicBezTo>
                <a:cubicBezTo>
                  <a:pt x="16480" y="3525186"/>
                  <a:pt x="12677" y="3527677"/>
                  <a:pt x="10142" y="3500274"/>
                </a:cubicBezTo>
                <a:lnTo>
                  <a:pt x="17747" y="3502765"/>
                </a:lnTo>
                <a:cubicBezTo>
                  <a:pt x="17747" y="3477852"/>
                  <a:pt x="16480" y="3457922"/>
                  <a:pt x="22818" y="3457922"/>
                </a:cubicBezTo>
                <a:cubicBezTo>
                  <a:pt x="19015" y="3437992"/>
                  <a:pt x="19015" y="3424290"/>
                  <a:pt x="20283" y="3414325"/>
                </a:cubicBezTo>
                <a:cubicBezTo>
                  <a:pt x="16480" y="3376957"/>
                  <a:pt x="3804" y="3441729"/>
                  <a:pt x="1268" y="3449203"/>
                </a:cubicBezTo>
                <a:cubicBezTo>
                  <a:pt x="7606" y="3413080"/>
                  <a:pt x="3804" y="3388167"/>
                  <a:pt x="12677" y="3366992"/>
                </a:cubicBezTo>
                <a:lnTo>
                  <a:pt x="15212" y="3399378"/>
                </a:lnTo>
                <a:cubicBezTo>
                  <a:pt x="26621" y="3329623"/>
                  <a:pt x="3804" y="3333360"/>
                  <a:pt x="21550" y="3302219"/>
                </a:cubicBezTo>
                <a:cubicBezTo>
                  <a:pt x="20283" y="3325886"/>
                  <a:pt x="25353" y="3353290"/>
                  <a:pt x="30424" y="3339588"/>
                </a:cubicBezTo>
                <a:lnTo>
                  <a:pt x="25353" y="3305956"/>
                </a:lnTo>
                <a:cubicBezTo>
                  <a:pt x="27888" y="3300973"/>
                  <a:pt x="26621" y="3324640"/>
                  <a:pt x="29156" y="3309693"/>
                </a:cubicBezTo>
                <a:cubicBezTo>
                  <a:pt x="27888" y="3299728"/>
                  <a:pt x="22818" y="3279798"/>
                  <a:pt x="20283" y="3271078"/>
                </a:cubicBezTo>
                <a:lnTo>
                  <a:pt x="21550" y="3271078"/>
                </a:lnTo>
                <a:lnTo>
                  <a:pt x="20283" y="3208797"/>
                </a:lnTo>
                <a:cubicBezTo>
                  <a:pt x="19015" y="3221253"/>
                  <a:pt x="22818" y="3223744"/>
                  <a:pt x="22818" y="3212534"/>
                </a:cubicBezTo>
                <a:lnTo>
                  <a:pt x="19015" y="3171428"/>
                </a:lnTo>
                <a:cubicBezTo>
                  <a:pt x="20283" y="3183884"/>
                  <a:pt x="22818" y="3170182"/>
                  <a:pt x="25353" y="3152744"/>
                </a:cubicBezTo>
                <a:cubicBezTo>
                  <a:pt x="26621" y="3100427"/>
                  <a:pt x="6339" y="3110392"/>
                  <a:pt x="15212" y="3070532"/>
                </a:cubicBezTo>
                <a:cubicBezTo>
                  <a:pt x="15212" y="3076760"/>
                  <a:pt x="15212" y="3076760"/>
                  <a:pt x="15212" y="3082989"/>
                </a:cubicBezTo>
                <a:lnTo>
                  <a:pt x="19015" y="3061813"/>
                </a:lnTo>
                <a:cubicBezTo>
                  <a:pt x="1268" y="3058076"/>
                  <a:pt x="16480" y="2939741"/>
                  <a:pt x="1" y="2934759"/>
                </a:cubicBezTo>
                <a:cubicBezTo>
                  <a:pt x="7606" y="2904864"/>
                  <a:pt x="3804" y="2932268"/>
                  <a:pt x="12677" y="2970882"/>
                </a:cubicBezTo>
                <a:lnTo>
                  <a:pt x="16480" y="2939741"/>
                </a:lnTo>
                <a:cubicBezTo>
                  <a:pt x="17747" y="2952198"/>
                  <a:pt x="16480" y="2962163"/>
                  <a:pt x="19015" y="2977110"/>
                </a:cubicBezTo>
                <a:cubicBezTo>
                  <a:pt x="25353" y="2934759"/>
                  <a:pt x="16480" y="2896144"/>
                  <a:pt x="11409" y="2873723"/>
                </a:cubicBezTo>
                <a:cubicBezTo>
                  <a:pt x="13945" y="2857530"/>
                  <a:pt x="25353" y="2886179"/>
                  <a:pt x="21550" y="2840091"/>
                </a:cubicBezTo>
                <a:cubicBezTo>
                  <a:pt x="19015" y="2776564"/>
                  <a:pt x="8874" y="2852548"/>
                  <a:pt x="7606" y="2813933"/>
                </a:cubicBezTo>
                <a:lnTo>
                  <a:pt x="16480" y="2786529"/>
                </a:lnTo>
                <a:cubicBezTo>
                  <a:pt x="8874" y="2737950"/>
                  <a:pt x="15212" y="2700581"/>
                  <a:pt x="16480" y="2659475"/>
                </a:cubicBezTo>
                <a:cubicBezTo>
                  <a:pt x="16480" y="2649510"/>
                  <a:pt x="15212" y="2645773"/>
                  <a:pt x="13945" y="2643282"/>
                </a:cubicBezTo>
                <a:cubicBezTo>
                  <a:pt x="17747" y="2598440"/>
                  <a:pt x="5071" y="2552351"/>
                  <a:pt x="8874" y="2518719"/>
                </a:cubicBezTo>
                <a:cubicBezTo>
                  <a:pt x="10142" y="2526193"/>
                  <a:pt x="13945" y="2500035"/>
                  <a:pt x="16480" y="2496298"/>
                </a:cubicBezTo>
                <a:lnTo>
                  <a:pt x="11409" y="2436508"/>
                </a:lnTo>
                <a:cubicBezTo>
                  <a:pt x="12677" y="2462666"/>
                  <a:pt x="17747" y="2461421"/>
                  <a:pt x="22818" y="2466403"/>
                </a:cubicBezTo>
                <a:cubicBezTo>
                  <a:pt x="22818" y="2447719"/>
                  <a:pt x="20283" y="2438999"/>
                  <a:pt x="19015" y="2426543"/>
                </a:cubicBezTo>
                <a:cubicBezTo>
                  <a:pt x="20283" y="2434017"/>
                  <a:pt x="22818" y="2441491"/>
                  <a:pt x="25353" y="2431525"/>
                </a:cubicBezTo>
                <a:lnTo>
                  <a:pt x="16480" y="2369244"/>
                </a:lnTo>
                <a:cubicBezTo>
                  <a:pt x="15212" y="2371735"/>
                  <a:pt x="15212" y="2380455"/>
                  <a:pt x="15212" y="2385437"/>
                </a:cubicBezTo>
                <a:cubicBezTo>
                  <a:pt x="15212" y="2369244"/>
                  <a:pt x="11409" y="2336858"/>
                  <a:pt x="16480" y="2313191"/>
                </a:cubicBezTo>
                <a:cubicBezTo>
                  <a:pt x="17747" y="2315682"/>
                  <a:pt x="20283" y="2323156"/>
                  <a:pt x="21550" y="2325647"/>
                </a:cubicBezTo>
                <a:cubicBezTo>
                  <a:pt x="16480" y="2344332"/>
                  <a:pt x="20283" y="2354297"/>
                  <a:pt x="25353" y="2364262"/>
                </a:cubicBezTo>
                <a:cubicBezTo>
                  <a:pt x="24085" y="2320665"/>
                  <a:pt x="26621" y="2354297"/>
                  <a:pt x="30424" y="2333121"/>
                </a:cubicBezTo>
                <a:cubicBezTo>
                  <a:pt x="30424" y="2301980"/>
                  <a:pt x="22818" y="2289524"/>
                  <a:pt x="19015" y="2296998"/>
                </a:cubicBezTo>
                <a:cubicBezTo>
                  <a:pt x="20283" y="2263366"/>
                  <a:pt x="21550" y="2252155"/>
                  <a:pt x="16480" y="2217278"/>
                </a:cubicBezTo>
                <a:lnTo>
                  <a:pt x="24085" y="2223506"/>
                </a:lnTo>
                <a:lnTo>
                  <a:pt x="21550" y="2191119"/>
                </a:lnTo>
                <a:lnTo>
                  <a:pt x="30424" y="2217278"/>
                </a:lnTo>
                <a:cubicBezTo>
                  <a:pt x="34226" y="2154996"/>
                  <a:pt x="17747" y="2206067"/>
                  <a:pt x="22818" y="2137557"/>
                </a:cubicBezTo>
                <a:lnTo>
                  <a:pt x="29156" y="2137557"/>
                </a:lnTo>
                <a:cubicBezTo>
                  <a:pt x="26621" y="2110154"/>
                  <a:pt x="15212" y="2101434"/>
                  <a:pt x="22818" y="2080259"/>
                </a:cubicBezTo>
                <a:cubicBezTo>
                  <a:pt x="19015" y="2054100"/>
                  <a:pt x="13945" y="2125101"/>
                  <a:pt x="12677" y="2064065"/>
                </a:cubicBezTo>
                <a:cubicBezTo>
                  <a:pt x="16480" y="2054100"/>
                  <a:pt x="19015" y="2030433"/>
                  <a:pt x="19015" y="2012995"/>
                </a:cubicBezTo>
                <a:cubicBezTo>
                  <a:pt x="16480" y="1994310"/>
                  <a:pt x="12677" y="2027942"/>
                  <a:pt x="12677" y="2040398"/>
                </a:cubicBezTo>
                <a:cubicBezTo>
                  <a:pt x="10142" y="1948222"/>
                  <a:pt x="34226" y="1983100"/>
                  <a:pt x="26621" y="1902134"/>
                </a:cubicBezTo>
                <a:cubicBezTo>
                  <a:pt x="21550" y="1929538"/>
                  <a:pt x="13945" y="1878467"/>
                  <a:pt x="15212" y="1944485"/>
                </a:cubicBezTo>
                <a:cubicBezTo>
                  <a:pt x="11409" y="1913344"/>
                  <a:pt x="22818" y="1882204"/>
                  <a:pt x="16480" y="1849818"/>
                </a:cubicBezTo>
                <a:lnTo>
                  <a:pt x="25353" y="1870993"/>
                </a:lnTo>
                <a:cubicBezTo>
                  <a:pt x="25353" y="1858537"/>
                  <a:pt x="21550" y="1846081"/>
                  <a:pt x="20283" y="1838607"/>
                </a:cubicBezTo>
                <a:lnTo>
                  <a:pt x="26621" y="1842344"/>
                </a:lnTo>
                <a:cubicBezTo>
                  <a:pt x="16480" y="1801238"/>
                  <a:pt x="32959" y="1766360"/>
                  <a:pt x="17747" y="1742694"/>
                </a:cubicBezTo>
                <a:cubicBezTo>
                  <a:pt x="29156" y="1758887"/>
                  <a:pt x="17747" y="1711553"/>
                  <a:pt x="21550" y="1695360"/>
                </a:cubicBezTo>
                <a:cubicBezTo>
                  <a:pt x="29156" y="1728992"/>
                  <a:pt x="21550" y="1791273"/>
                  <a:pt x="31691" y="1795010"/>
                </a:cubicBezTo>
                <a:cubicBezTo>
                  <a:pt x="34226" y="1780062"/>
                  <a:pt x="30424" y="1766360"/>
                  <a:pt x="32959" y="1751413"/>
                </a:cubicBezTo>
                <a:cubicBezTo>
                  <a:pt x="34226" y="1761378"/>
                  <a:pt x="36762" y="1777571"/>
                  <a:pt x="39297" y="1781308"/>
                </a:cubicBezTo>
                <a:cubicBezTo>
                  <a:pt x="45635" y="1728992"/>
                  <a:pt x="32959" y="1700342"/>
                  <a:pt x="30424" y="1669202"/>
                </a:cubicBezTo>
                <a:lnTo>
                  <a:pt x="32959" y="1724009"/>
                </a:lnTo>
                <a:cubicBezTo>
                  <a:pt x="22818" y="1719027"/>
                  <a:pt x="31691" y="1699097"/>
                  <a:pt x="22818" y="1682903"/>
                </a:cubicBezTo>
                <a:cubicBezTo>
                  <a:pt x="29156" y="1656745"/>
                  <a:pt x="20283" y="1634324"/>
                  <a:pt x="24085" y="1611903"/>
                </a:cubicBezTo>
                <a:cubicBezTo>
                  <a:pt x="24085" y="1618131"/>
                  <a:pt x="25353" y="1618131"/>
                  <a:pt x="25353" y="1624359"/>
                </a:cubicBezTo>
                <a:cubicBezTo>
                  <a:pt x="25353" y="1564569"/>
                  <a:pt x="40564" y="1548376"/>
                  <a:pt x="41832" y="1523463"/>
                </a:cubicBezTo>
                <a:cubicBezTo>
                  <a:pt x="43100" y="1499796"/>
                  <a:pt x="36762" y="1456199"/>
                  <a:pt x="32959" y="1472392"/>
                </a:cubicBezTo>
                <a:cubicBezTo>
                  <a:pt x="30424" y="1452462"/>
                  <a:pt x="36762" y="1552113"/>
                  <a:pt x="22818" y="1517235"/>
                </a:cubicBezTo>
                <a:cubicBezTo>
                  <a:pt x="38029" y="1483603"/>
                  <a:pt x="16480" y="1446234"/>
                  <a:pt x="27888" y="1372742"/>
                </a:cubicBezTo>
                <a:cubicBezTo>
                  <a:pt x="32959" y="1405129"/>
                  <a:pt x="36762" y="1352812"/>
                  <a:pt x="40564" y="1381462"/>
                </a:cubicBezTo>
                <a:cubicBezTo>
                  <a:pt x="39297" y="1346584"/>
                  <a:pt x="36762" y="1344093"/>
                  <a:pt x="32959" y="1329145"/>
                </a:cubicBezTo>
                <a:lnTo>
                  <a:pt x="36762" y="1317935"/>
                </a:lnTo>
                <a:cubicBezTo>
                  <a:pt x="26621" y="1271846"/>
                  <a:pt x="27888" y="1307970"/>
                  <a:pt x="22818" y="1236969"/>
                </a:cubicBezTo>
                <a:cubicBezTo>
                  <a:pt x="25353" y="1259390"/>
                  <a:pt x="29156" y="1208319"/>
                  <a:pt x="32959" y="1227004"/>
                </a:cubicBezTo>
                <a:lnTo>
                  <a:pt x="29190" y="1173931"/>
                </a:lnTo>
                <a:lnTo>
                  <a:pt x="30265" y="1111939"/>
                </a:lnTo>
                <a:cubicBezTo>
                  <a:pt x="31374" y="1098081"/>
                  <a:pt x="32325" y="1085002"/>
                  <a:pt x="30424" y="1052616"/>
                </a:cubicBezTo>
                <a:lnTo>
                  <a:pt x="26621" y="1058844"/>
                </a:lnTo>
                <a:cubicBezTo>
                  <a:pt x="19015" y="974142"/>
                  <a:pt x="24085" y="865772"/>
                  <a:pt x="20283" y="778578"/>
                </a:cubicBezTo>
                <a:lnTo>
                  <a:pt x="19015" y="808473"/>
                </a:lnTo>
                <a:cubicBezTo>
                  <a:pt x="20283" y="799754"/>
                  <a:pt x="13945" y="749929"/>
                  <a:pt x="19015" y="722525"/>
                </a:cubicBezTo>
                <a:cubicBezTo>
                  <a:pt x="19015" y="727507"/>
                  <a:pt x="20283" y="737472"/>
                  <a:pt x="19015" y="742455"/>
                </a:cubicBezTo>
                <a:cubicBezTo>
                  <a:pt x="22818" y="741209"/>
                  <a:pt x="27888" y="729999"/>
                  <a:pt x="29156" y="708823"/>
                </a:cubicBezTo>
                <a:lnTo>
                  <a:pt x="22818" y="701349"/>
                </a:lnTo>
                <a:lnTo>
                  <a:pt x="26621" y="692630"/>
                </a:lnTo>
                <a:cubicBezTo>
                  <a:pt x="26621" y="660243"/>
                  <a:pt x="20283" y="702595"/>
                  <a:pt x="20283" y="670208"/>
                </a:cubicBezTo>
                <a:cubicBezTo>
                  <a:pt x="34226" y="651524"/>
                  <a:pt x="22818" y="530698"/>
                  <a:pt x="34226" y="503294"/>
                </a:cubicBezTo>
                <a:cubicBezTo>
                  <a:pt x="25353" y="480873"/>
                  <a:pt x="32959" y="564330"/>
                  <a:pt x="24085" y="540663"/>
                </a:cubicBezTo>
                <a:cubicBezTo>
                  <a:pt x="25353" y="530698"/>
                  <a:pt x="26621" y="525716"/>
                  <a:pt x="27888" y="505786"/>
                </a:cubicBezTo>
                <a:lnTo>
                  <a:pt x="22818" y="512014"/>
                </a:lnTo>
                <a:cubicBezTo>
                  <a:pt x="25353" y="414855"/>
                  <a:pt x="31691" y="377486"/>
                  <a:pt x="29156" y="290292"/>
                </a:cubicBezTo>
                <a:lnTo>
                  <a:pt x="31691" y="292783"/>
                </a:lnTo>
                <a:cubicBezTo>
                  <a:pt x="32959" y="262888"/>
                  <a:pt x="32959" y="246695"/>
                  <a:pt x="26621" y="232993"/>
                </a:cubicBezTo>
                <a:cubicBezTo>
                  <a:pt x="29156" y="225519"/>
                  <a:pt x="31691" y="247941"/>
                  <a:pt x="34226" y="236730"/>
                </a:cubicBezTo>
                <a:cubicBezTo>
                  <a:pt x="17747" y="181923"/>
                  <a:pt x="45635" y="127115"/>
                  <a:pt x="34226" y="93483"/>
                </a:cubicBezTo>
                <a:cubicBezTo>
                  <a:pt x="46903" y="97220"/>
                  <a:pt x="59579" y="27465"/>
                  <a:pt x="68452" y="56114"/>
                </a:cubicBezTo>
                <a:close/>
                <a:moveTo>
                  <a:pt x="71407" y="0"/>
                </a:moveTo>
                <a:lnTo>
                  <a:pt x="80825" y="14648"/>
                </a:lnTo>
                <a:lnTo>
                  <a:pt x="71407" y="20751"/>
                </a:lnTo>
                <a:cubicBezTo>
                  <a:pt x="72976" y="15868"/>
                  <a:pt x="71407" y="4882"/>
                  <a:pt x="714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551">
            <a:extLst>
              <a:ext uri="{FF2B5EF4-FFF2-40B4-BE49-F238E27FC236}">
                <a16:creationId xmlns:a16="http://schemas.microsoft.com/office/drawing/2014/main" id="{F35781F7-E9CC-8048-981E-BF2464655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612" y="3518231"/>
            <a:ext cx="2735538" cy="157101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552">
            <a:extLst>
              <a:ext uri="{FF2B5EF4-FFF2-40B4-BE49-F238E27FC236}">
                <a16:creationId xmlns:a16="http://schemas.microsoft.com/office/drawing/2014/main" id="{9CDD50C3-B974-DC4E-B9D7-57C967B3E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795" y="5435307"/>
            <a:ext cx="2730042" cy="15655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553">
            <a:extLst>
              <a:ext uri="{FF2B5EF4-FFF2-40B4-BE49-F238E27FC236}">
                <a16:creationId xmlns:a16="http://schemas.microsoft.com/office/drawing/2014/main" id="{8D9BE967-09F6-D543-A026-AE62575A0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448" y="5435307"/>
            <a:ext cx="2730042" cy="15655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554">
            <a:extLst>
              <a:ext uri="{FF2B5EF4-FFF2-40B4-BE49-F238E27FC236}">
                <a16:creationId xmlns:a16="http://schemas.microsoft.com/office/drawing/2014/main" id="{307B277A-BD8D-A244-9457-EA1FA30F7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795" y="9247479"/>
            <a:ext cx="2730042" cy="15710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555">
            <a:extLst>
              <a:ext uri="{FF2B5EF4-FFF2-40B4-BE49-F238E27FC236}">
                <a16:creationId xmlns:a16="http://schemas.microsoft.com/office/drawing/2014/main" id="{8F34BB26-2652-9A40-BE13-9C68A19F0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448" y="9247479"/>
            <a:ext cx="2730042" cy="157101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556">
            <a:extLst>
              <a:ext uri="{FF2B5EF4-FFF2-40B4-BE49-F238E27FC236}">
                <a16:creationId xmlns:a16="http://schemas.microsoft.com/office/drawing/2014/main" id="{21EE2698-EA41-D646-A7F3-2CEC4F8C5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612" y="11164551"/>
            <a:ext cx="2735538" cy="157101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557">
            <a:extLst>
              <a:ext uri="{FF2B5EF4-FFF2-40B4-BE49-F238E27FC236}">
                <a16:creationId xmlns:a16="http://schemas.microsoft.com/office/drawing/2014/main" id="{C6403065-922B-D241-BC12-6E32BDC0C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514" y="6868988"/>
            <a:ext cx="2620185" cy="2510324"/>
          </a:xfrm>
          <a:custGeom>
            <a:avLst/>
            <a:gdLst>
              <a:gd name="T0" fmla="*/ 1052 w 2105"/>
              <a:gd name="T1" fmla="*/ 0 h 2015"/>
              <a:gd name="T2" fmla="*/ 1052 w 2105"/>
              <a:gd name="T3" fmla="*/ 0 h 2015"/>
              <a:gd name="T4" fmla="*/ 1052 w 2105"/>
              <a:gd name="T5" fmla="*/ 0 h 2015"/>
              <a:gd name="T6" fmla="*/ 180 w 2105"/>
              <a:gd name="T7" fmla="*/ 504 h 2015"/>
              <a:gd name="T8" fmla="*/ 180 w 2105"/>
              <a:gd name="T9" fmla="*/ 504 h 2015"/>
              <a:gd name="T10" fmla="*/ 180 w 2105"/>
              <a:gd name="T11" fmla="*/ 504 h 2015"/>
              <a:gd name="T12" fmla="*/ 180 w 2105"/>
              <a:gd name="T13" fmla="*/ 1511 h 2015"/>
              <a:gd name="T14" fmla="*/ 180 w 2105"/>
              <a:gd name="T15" fmla="*/ 1511 h 2015"/>
              <a:gd name="T16" fmla="*/ 1052 w 2105"/>
              <a:gd name="T17" fmla="*/ 2014 h 2015"/>
              <a:gd name="T18" fmla="*/ 1052 w 2105"/>
              <a:gd name="T19" fmla="*/ 2014 h 2015"/>
              <a:gd name="T20" fmla="*/ 1052 w 2105"/>
              <a:gd name="T21" fmla="*/ 2014 h 2015"/>
              <a:gd name="T22" fmla="*/ 1924 w 2105"/>
              <a:gd name="T23" fmla="*/ 1511 h 2015"/>
              <a:gd name="T24" fmla="*/ 1924 w 2105"/>
              <a:gd name="T25" fmla="*/ 1511 h 2015"/>
              <a:gd name="T26" fmla="*/ 1924 w 2105"/>
              <a:gd name="T27" fmla="*/ 504 h 2015"/>
              <a:gd name="T28" fmla="*/ 1924 w 2105"/>
              <a:gd name="T29" fmla="*/ 504 h 2015"/>
              <a:gd name="T30" fmla="*/ 1924 w 2105"/>
              <a:gd name="T31" fmla="*/ 504 h 2015"/>
              <a:gd name="T32" fmla="*/ 1052 w 2105"/>
              <a:gd name="T33" fmla="*/ 0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05" h="2015">
                <a:moveTo>
                  <a:pt x="1052" y="0"/>
                </a:moveTo>
                <a:lnTo>
                  <a:pt x="1052" y="0"/>
                </a:lnTo>
                <a:lnTo>
                  <a:pt x="1052" y="0"/>
                </a:lnTo>
                <a:cubicBezTo>
                  <a:pt x="693" y="0"/>
                  <a:pt x="360" y="192"/>
                  <a:pt x="180" y="504"/>
                </a:cubicBezTo>
                <a:lnTo>
                  <a:pt x="180" y="504"/>
                </a:lnTo>
                <a:lnTo>
                  <a:pt x="180" y="504"/>
                </a:lnTo>
                <a:cubicBezTo>
                  <a:pt x="0" y="815"/>
                  <a:pt x="0" y="1199"/>
                  <a:pt x="180" y="1511"/>
                </a:cubicBezTo>
                <a:lnTo>
                  <a:pt x="180" y="1511"/>
                </a:lnTo>
                <a:cubicBezTo>
                  <a:pt x="360" y="1822"/>
                  <a:pt x="693" y="2014"/>
                  <a:pt x="1052" y="2014"/>
                </a:cubicBezTo>
                <a:lnTo>
                  <a:pt x="1052" y="2014"/>
                </a:lnTo>
                <a:lnTo>
                  <a:pt x="1052" y="2014"/>
                </a:lnTo>
                <a:cubicBezTo>
                  <a:pt x="1412" y="2014"/>
                  <a:pt x="1745" y="1822"/>
                  <a:pt x="1924" y="1511"/>
                </a:cubicBezTo>
                <a:lnTo>
                  <a:pt x="1924" y="1511"/>
                </a:lnTo>
                <a:cubicBezTo>
                  <a:pt x="2104" y="1199"/>
                  <a:pt x="2104" y="815"/>
                  <a:pt x="1924" y="504"/>
                </a:cubicBezTo>
                <a:lnTo>
                  <a:pt x="1924" y="504"/>
                </a:lnTo>
                <a:lnTo>
                  <a:pt x="1924" y="504"/>
                </a:lnTo>
                <a:cubicBezTo>
                  <a:pt x="1745" y="192"/>
                  <a:pt x="1412" y="0"/>
                  <a:pt x="1052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E9FE4-5510-094D-9C22-BA3B366222EA}"/>
              </a:ext>
            </a:extLst>
          </p:cNvPr>
          <p:cNvSpPr txBox="1"/>
          <p:nvPr/>
        </p:nvSpPr>
        <p:spPr>
          <a:xfrm>
            <a:off x="12524665" y="5038965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D002F-D48D-A441-BE91-A000A3E85D29}"/>
              </a:ext>
            </a:extLst>
          </p:cNvPr>
          <p:cNvSpPr txBox="1"/>
          <p:nvPr/>
        </p:nvSpPr>
        <p:spPr>
          <a:xfrm>
            <a:off x="12524665" y="5554175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59E14-8D64-5B4E-94C4-DAAF7780CCF3}"/>
              </a:ext>
            </a:extLst>
          </p:cNvPr>
          <p:cNvSpPr txBox="1"/>
          <p:nvPr/>
        </p:nvSpPr>
        <p:spPr>
          <a:xfrm>
            <a:off x="12524665" y="7398893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E6B20-16EE-FE42-8F6E-BC3957A358BE}"/>
              </a:ext>
            </a:extLst>
          </p:cNvPr>
          <p:cNvSpPr txBox="1"/>
          <p:nvPr/>
        </p:nvSpPr>
        <p:spPr>
          <a:xfrm>
            <a:off x="12524665" y="7914103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EEF60-AB7C-2C43-A756-5B3D2BA07FBB}"/>
              </a:ext>
            </a:extLst>
          </p:cNvPr>
          <p:cNvSpPr txBox="1"/>
          <p:nvPr/>
        </p:nvSpPr>
        <p:spPr>
          <a:xfrm>
            <a:off x="12524665" y="9759066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05783-A5AB-3445-87AC-40626FCFA04F}"/>
              </a:ext>
            </a:extLst>
          </p:cNvPr>
          <p:cNvSpPr txBox="1"/>
          <p:nvPr/>
        </p:nvSpPr>
        <p:spPr>
          <a:xfrm>
            <a:off x="12524665" y="10274276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CA677-5839-3844-BBFB-1E5DF9D1E41A}"/>
              </a:ext>
            </a:extLst>
          </p:cNvPr>
          <p:cNvSpPr txBox="1"/>
          <p:nvPr/>
        </p:nvSpPr>
        <p:spPr>
          <a:xfrm>
            <a:off x="18177122" y="3850262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47E2D-A5AB-F849-8958-C938EFCBF390}"/>
              </a:ext>
            </a:extLst>
          </p:cNvPr>
          <p:cNvSpPr txBox="1"/>
          <p:nvPr/>
        </p:nvSpPr>
        <p:spPr>
          <a:xfrm>
            <a:off x="18177122" y="4365472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32E6B-9FC5-D644-B0E0-0E4161CEDF90}"/>
              </a:ext>
            </a:extLst>
          </p:cNvPr>
          <p:cNvSpPr txBox="1"/>
          <p:nvPr/>
        </p:nvSpPr>
        <p:spPr>
          <a:xfrm>
            <a:off x="18177122" y="6214314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40645-8840-7E45-9B4E-92940B09D685}"/>
              </a:ext>
            </a:extLst>
          </p:cNvPr>
          <p:cNvSpPr txBox="1"/>
          <p:nvPr/>
        </p:nvSpPr>
        <p:spPr>
          <a:xfrm>
            <a:off x="18177122" y="6729524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B9596B-EAA6-CC44-B5F3-4C754DB98D28}"/>
              </a:ext>
            </a:extLst>
          </p:cNvPr>
          <p:cNvSpPr txBox="1"/>
          <p:nvPr/>
        </p:nvSpPr>
        <p:spPr>
          <a:xfrm>
            <a:off x="18177122" y="8580093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C10DC-8BDE-A242-8976-2AB1126F69FD}"/>
              </a:ext>
            </a:extLst>
          </p:cNvPr>
          <p:cNvSpPr txBox="1"/>
          <p:nvPr/>
        </p:nvSpPr>
        <p:spPr>
          <a:xfrm>
            <a:off x="18177122" y="9095303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6ACC5D-5F39-7044-8DDA-8EFF64FF1960}"/>
              </a:ext>
            </a:extLst>
          </p:cNvPr>
          <p:cNvSpPr txBox="1"/>
          <p:nvPr/>
        </p:nvSpPr>
        <p:spPr>
          <a:xfrm>
            <a:off x="18177122" y="10942683"/>
            <a:ext cx="4737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66DC8-B944-7648-B6F3-9FAD59B96F9C}"/>
              </a:ext>
            </a:extLst>
          </p:cNvPr>
          <p:cNvSpPr txBox="1"/>
          <p:nvPr/>
        </p:nvSpPr>
        <p:spPr>
          <a:xfrm>
            <a:off x="18177122" y="11457893"/>
            <a:ext cx="47376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ED6092-E233-534B-95B9-56503717E5E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6F9FD5-C258-FA4C-812D-7DF1319BA51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5B409-F433-3B48-B41C-6EAC693AEDAC}"/>
              </a:ext>
            </a:extLst>
          </p:cNvPr>
          <p:cNvSpPr txBox="1"/>
          <p:nvPr/>
        </p:nvSpPr>
        <p:spPr>
          <a:xfrm>
            <a:off x="1702662" y="5968933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34C1FD-88E4-C441-A70C-6EED97FB6BD5}"/>
              </a:ext>
            </a:extLst>
          </p:cNvPr>
          <p:cNvSpPr txBox="1"/>
          <p:nvPr/>
        </p:nvSpPr>
        <p:spPr>
          <a:xfrm>
            <a:off x="1702662" y="9766729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5B8278-5B72-5A45-853D-9F351F7A4825}"/>
              </a:ext>
            </a:extLst>
          </p:cNvPr>
          <p:cNvSpPr txBox="1"/>
          <p:nvPr/>
        </p:nvSpPr>
        <p:spPr>
          <a:xfrm>
            <a:off x="5399678" y="11691324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53CC98-F270-5644-A7F0-7B5173CDD96C}"/>
              </a:ext>
            </a:extLst>
          </p:cNvPr>
          <p:cNvSpPr txBox="1"/>
          <p:nvPr/>
        </p:nvSpPr>
        <p:spPr>
          <a:xfrm>
            <a:off x="9088763" y="5968933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F488ED-F191-6741-B58D-7D05C2E125C7}"/>
              </a:ext>
            </a:extLst>
          </p:cNvPr>
          <p:cNvSpPr txBox="1"/>
          <p:nvPr/>
        </p:nvSpPr>
        <p:spPr>
          <a:xfrm>
            <a:off x="9088763" y="9766729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STYLES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8BEA60-B848-964E-AE8F-40F1EA2DD002}"/>
              </a:ext>
            </a:extLst>
          </p:cNvPr>
          <p:cNvSpPr txBox="1"/>
          <p:nvPr/>
        </p:nvSpPr>
        <p:spPr>
          <a:xfrm>
            <a:off x="5399678" y="4045695"/>
            <a:ext cx="24182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pc="-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C0A5E1-CD74-5248-96B3-9774062D2C06}"/>
              </a:ext>
            </a:extLst>
          </p:cNvPr>
          <p:cNvSpPr txBox="1"/>
          <p:nvPr/>
        </p:nvSpPr>
        <p:spPr>
          <a:xfrm>
            <a:off x="5557205" y="7609252"/>
            <a:ext cx="2162186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53919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">
            <a:extLst>
              <a:ext uri="{FF2B5EF4-FFF2-40B4-BE49-F238E27FC236}">
                <a16:creationId xmlns:a16="http://schemas.microsoft.com/office/drawing/2014/main" id="{79E69201-A02C-5044-994E-BB0AF8542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660" y="4067533"/>
            <a:ext cx="9986359" cy="7981397"/>
          </a:xfrm>
          <a:custGeom>
            <a:avLst/>
            <a:gdLst>
              <a:gd name="T0" fmla="*/ 4009 w 8017"/>
              <a:gd name="T1" fmla="*/ 6114 h 6408"/>
              <a:gd name="T2" fmla="*/ 4009 w 8017"/>
              <a:gd name="T3" fmla="*/ 6114 h 6408"/>
              <a:gd name="T4" fmla="*/ 368 w 8017"/>
              <a:gd name="T5" fmla="*/ 3203 h 6408"/>
              <a:gd name="T6" fmla="*/ 368 w 8017"/>
              <a:gd name="T7" fmla="*/ 3203 h 6408"/>
              <a:gd name="T8" fmla="*/ 4009 w 8017"/>
              <a:gd name="T9" fmla="*/ 294 h 6408"/>
              <a:gd name="T10" fmla="*/ 4009 w 8017"/>
              <a:gd name="T11" fmla="*/ 294 h 6408"/>
              <a:gd name="T12" fmla="*/ 7649 w 8017"/>
              <a:gd name="T13" fmla="*/ 3203 h 6408"/>
              <a:gd name="T14" fmla="*/ 7649 w 8017"/>
              <a:gd name="T15" fmla="*/ 3203 h 6408"/>
              <a:gd name="T16" fmla="*/ 4009 w 8017"/>
              <a:gd name="T17" fmla="*/ 6114 h 6408"/>
              <a:gd name="T18" fmla="*/ 4009 w 8017"/>
              <a:gd name="T19" fmla="*/ 0 h 6408"/>
              <a:gd name="T20" fmla="*/ 4009 w 8017"/>
              <a:gd name="T21" fmla="*/ 0 h 6408"/>
              <a:gd name="T22" fmla="*/ 0 w 8017"/>
              <a:gd name="T23" fmla="*/ 3203 h 6408"/>
              <a:gd name="T24" fmla="*/ 0 w 8017"/>
              <a:gd name="T25" fmla="*/ 3203 h 6408"/>
              <a:gd name="T26" fmla="*/ 4009 w 8017"/>
              <a:gd name="T27" fmla="*/ 6407 h 6408"/>
              <a:gd name="T28" fmla="*/ 4009 w 8017"/>
              <a:gd name="T29" fmla="*/ 6407 h 6408"/>
              <a:gd name="T30" fmla="*/ 8016 w 8017"/>
              <a:gd name="T31" fmla="*/ 3203 h 6408"/>
              <a:gd name="T32" fmla="*/ 8016 w 8017"/>
              <a:gd name="T33" fmla="*/ 3203 h 6408"/>
              <a:gd name="T34" fmla="*/ 4009 w 8017"/>
              <a:gd name="T35" fmla="*/ 0 h 6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017" h="6408">
                <a:moveTo>
                  <a:pt x="4009" y="6114"/>
                </a:moveTo>
                <a:lnTo>
                  <a:pt x="4009" y="6114"/>
                </a:lnTo>
                <a:cubicBezTo>
                  <a:pt x="1998" y="6114"/>
                  <a:pt x="368" y="4811"/>
                  <a:pt x="368" y="3203"/>
                </a:cubicBezTo>
                <a:lnTo>
                  <a:pt x="368" y="3203"/>
                </a:lnTo>
                <a:cubicBezTo>
                  <a:pt x="368" y="1597"/>
                  <a:pt x="1998" y="294"/>
                  <a:pt x="4009" y="294"/>
                </a:cubicBezTo>
                <a:lnTo>
                  <a:pt x="4009" y="294"/>
                </a:lnTo>
                <a:cubicBezTo>
                  <a:pt x="6019" y="294"/>
                  <a:pt x="7649" y="1597"/>
                  <a:pt x="7649" y="3203"/>
                </a:cubicBezTo>
                <a:lnTo>
                  <a:pt x="7649" y="3203"/>
                </a:lnTo>
                <a:cubicBezTo>
                  <a:pt x="7649" y="4811"/>
                  <a:pt x="6019" y="6114"/>
                  <a:pt x="4009" y="6114"/>
                </a:cubicBezTo>
                <a:close/>
                <a:moveTo>
                  <a:pt x="4009" y="0"/>
                </a:moveTo>
                <a:lnTo>
                  <a:pt x="4009" y="0"/>
                </a:lnTo>
                <a:cubicBezTo>
                  <a:pt x="1795" y="0"/>
                  <a:pt x="0" y="1434"/>
                  <a:pt x="0" y="3203"/>
                </a:cubicBezTo>
                <a:lnTo>
                  <a:pt x="0" y="3203"/>
                </a:lnTo>
                <a:cubicBezTo>
                  <a:pt x="0" y="4973"/>
                  <a:pt x="1795" y="6407"/>
                  <a:pt x="4009" y="6407"/>
                </a:cubicBezTo>
                <a:lnTo>
                  <a:pt x="4009" y="6407"/>
                </a:lnTo>
                <a:cubicBezTo>
                  <a:pt x="6221" y="6407"/>
                  <a:pt x="8016" y="4973"/>
                  <a:pt x="8016" y="3203"/>
                </a:cubicBezTo>
                <a:lnTo>
                  <a:pt x="8016" y="3203"/>
                </a:lnTo>
                <a:cubicBezTo>
                  <a:pt x="8016" y="1434"/>
                  <a:pt x="6221" y="0"/>
                  <a:pt x="40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966B6D61-0D47-8043-A12B-D3823B595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200" y="6187850"/>
            <a:ext cx="3740767" cy="3740766"/>
          </a:xfrm>
          <a:custGeom>
            <a:avLst/>
            <a:gdLst>
              <a:gd name="T0" fmla="*/ 0 w 3001"/>
              <a:gd name="T1" fmla="*/ 1500 h 3002"/>
              <a:gd name="T2" fmla="*/ 0 w 3001"/>
              <a:gd name="T3" fmla="*/ 1500 h 3002"/>
              <a:gd name="T4" fmla="*/ 1501 w 3001"/>
              <a:gd name="T5" fmla="*/ 3001 h 3002"/>
              <a:gd name="T6" fmla="*/ 1501 w 3001"/>
              <a:gd name="T7" fmla="*/ 3001 h 3002"/>
              <a:gd name="T8" fmla="*/ 3000 w 3001"/>
              <a:gd name="T9" fmla="*/ 1500 h 3002"/>
              <a:gd name="T10" fmla="*/ 3000 w 3001"/>
              <a:gd name="T11" fmla="*/ 1500 h 3002"/>
              <a:gd name="T12" fmla="*/ 1501 w 3001"/>
              <a:gd name="T13" fmla="*/ 0 h 3002"/>
              <a:gd name="T14" fmla="*/ 1501 w 3001"/>
              <a:gd name="T15" fmla="*/ 0 h 3002"/>
              <a:gd name="T16" fmla="*/ 0 w 3001"/>
              <a:gd name="T17" fmla="*/ 1500 h 3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1" h="3002">
                <a:moveTo>
                  <a:pt x="0" y="1500"/>
                </a:moveTo>
                <a:lnTo>
                  <a:pt x="0" y="1500"/>
                </a:lnTo>
                <a:cubicBezTo>
                  <a:pt x="0" y="2329"/>
                  <a:pt x="672" y="3001"/>
                  <a:pt x="1501" y="3001"/>
                </a:cubicBezTo>
                <a:lnTo>
                  <a:pt x="1501" y="3001"/>
                </a:lnTo>
                <a:cubicBezTo>
                  <a:pt x="2329" y="3001"/>
                  <a:pt x="3000" y="2329"/>
                  <a:pt x="3000" y="1500"/>
                </a:cubicBezTo>
                <a:lnTo>
                  <a:pt x="3000" y="1500"/>
                </a:lnTo>
                <a:cubicBezTo>
                  <a:pt x="3000" y="671"/>
                  <a:pt x="2329" y="0"/>
                  <a:pt x="1501" y="0"/>
                </a:cubicBezTo>
                <a:lnTo>
                  <a:pt x="1501" y="0"/>
                </a:lnTo>
                <a:cubicBezTo>
                  <a:pt x="672" y="0"/>
                  <a:pt x="0" y="671"/>
                  <a:pt x="0" y="150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7">
            <a:extLst>
              <a:ext uri="{FF2B5EF4-FFF2-40B4-BE49-F238E27FC236}">
                <a16:creationId xmlns:a16="http://schemas.microsoft.com/office/drawing/2014/main" id="{6950128A-2EA6-564F-A45D-FB8E7607A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994" y="3485271"/>
            <a:ext cx="2686102" cy="2680607"/>
          </a:xfrm>
          <a:custGeom>
            <a:avLst/>
            <a:gdLst>
              <a:gd name="T0" fmla="*/ 2154 w 2155"/>
              <a:gd name="T1" fmla="*/ 1077 h 2154"/>
              <a:gd name="T2" fmla="*/ 2154 w 2155"/>
              <a:gd name="T3" fmla="*/ 1077 h 2154"/>
              <a:gd name="T4" fmla="*/ 1077 w 2155"/>
              <a:gd name="T5" fmla="*/ 2153 h 2154"/>
              <a:gd name="T6" fmla="*/ 1077 w 2155"/>
              <a:gd name="T7" fmla="*/ 2153 h 2154"/>
              <a:gd name="T8" fmla="*/ 0 w 2155"/>
              <a:gd name="T9" fmla="*/ 1077 h 2154"/>
              <a:gd name="T10" fmla="*/ 0 w 2155"/>
              <a:gd name="T11" fmla="*/ 1077 h 2154"/>
              <a:gd name="T12" fmla="*/ 1077 w 2155"/>
              <a:gd name="T13" fmla="*/ 0 h 2154"/>
              <a:gd name="T14" fmla="*/ 1077 w 2155"/>
              <a:gd name="T15" fmla="*/ 0 h 2154"/>
              <a:gd name="T16" fmla="*/ 2154 w 2155"/>
              <a:gd name="T17" fmla="*/ 1077 h 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55" h="2154">
                <a:moveTo>
                  <a:pt x="2154" y="1077"/>
                </a:moveTo>
                <a:lnTo>
                  <a:pt x="2154" y="1077"/>
                </a:lnTo>
                <a:cubicBezTo>
                  <a:pt x="2154" y="1671"/>
                  <a:pt x="1671" y="2153"/>
                  <a:pt x="1077" y="2153"/>
                </a:cubicBezTo>
                <a:lnTo>
                  <a:pt x="1077" y="2153"/>
                </a:lnTo>
                <a:cubicBezTo>
                  <a:pt x="482" y="2153"/>
                  <a:pt x="0" y="1671"/>
                  <a:pt x="0" y="1077"/>
                </a:cubicBezTo>
                <a:lnTo>
                  <a:pt x="0" y="1077"/>
                </a:lnTo>
                <a:cubicBezTo>
                  <a:pt x="0" y="482"/>
                  <a:pt x="482" y="0"/>
                  <a:pt x="1077" y="0"/>
                </a:cubicBezTo>
                <a:lnTo>
                  <a:pt x="1077" y="0"/>
                </a:lnTo>
                <a:cubicBezTo>
                  <a:pt x="1671" y="0"/>
                  <a:pt x="2154" y="482"/>
                  <a:pt x="2154" y="10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68">
            <a:extLst>
              <a:ext uri="{FF2B5EF4-FFF2-40B4-BE49-F238E27FC236}">
                <a16:creationId xmlns:a16="http://schemas.microsoft.com/office/drawing/2014/main" id="{F8E9522B-B500-4545-96F3-0BFFB5FD5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994" y="10076926"/>
            <a:ext cx="2686102" cy="2680607"/>
          </a:xfrm>
          <a:custGeom>
            <a:avLst/>
            <a:gdLst>
              <a:gd name="T0" fmla="*/ 2154 w 2155"/>
              <a:gd name="T1" fmla="*/ 1076 h 2154"/>
              <a:gd name="T2" fmla="*/ 2154 w 2155"/>
              <a:gd name="T3" fmla="*/ 1076 h 2154"/>
              <a:gd name="T4" fmla="*/ 1077 w 2155"/>
              <a:gd name="T5" fmla="*/ 2153 h 2154"/>
              <a:gd name="T6" fmla="*/ 1077 w 2155"/>
              <a:gd name="T7" fmla="*/ 2153 h 2154"/>
              <a:gd name="T8" fmla="*/ 0 w 2155"/>
              <a:gd name="T9" fmla="*/ 1076 h 2154"/>
              <a:gd name="T10" fmla="*/ 0 w 2155"/>
              <a:gd name="T11" fmla="*/ 1076 h 2154"/>
              <a:gd name="T12" fmla="*/ 1077 w 2155"/>
              <a:gd name="T13" fmla="*/ 0 h 2154"/>
              <a:gd name="T14" fmla="*/ 1077 w 2155"/>
              <a:gd name="T15" fmla="*/ 0 h 2154"/>
              <a:gd name="T16" fmla="*/ 2154 w 2155"/>
              <a:gd name="T17" fmla="*/ 1076 h 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55" h="2154">
                <a:moveTo>
                  <a:pt x="2154" y="1076"/>
                </a:moveTo>
                <a:lnTo>
                  <a:pt x="2154" y="1076"/>
                </a:lnTo>
                <a:cubicBezTo>
                  <a:pt x="2154" y="1671"/>
                  <a:pt x="1671" y="2153"/>
                  <a:pt x="1077" y="2153"/>
                </a:cubicBezTo>
                <a:lnTo>
                  <a:pt x="1077" y="2153"/>
                </a:lnTo>
                <a:cubicBezTo>
                  <a:pt x="482" y="2153"/>
                  <a:pt x="0" y="1671"/>
                  <a:pt x="0" y="1076"/>
                </a:cubicBezTo>
                <a:lnTo>
                  <a:pt x="0" y="1076"/>
                </a:lnTo>
                <a:cubicBezTo>
                  <a:pt x="0" y="482"/>
                  <a:pt x="482" y="0"/>
                  <a:pt x="1077" y="0"/>
                </a:cubicBezTo>
                <a:lnTo>
                  <a:pt x="1077" y="0"/>
                </a:lnTo>
                <a:cubicBezTo>
                  <a:pt x="1671" y="0"/>
                  <a:pt x="2154" y="482"/>
                  <a:pt x="2154" y="10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69">
            <a:extLst>
              <a:ext uri="{FF2B5EF4-FFF2-40B4-BE49-F238E27FC236}">
                <a16:creationId xmlns:a16="http://schemas.microsoft.com/office/drawing/2014/main" id="{159DF3F2-95E3-C94A-AF88-BD5821E9D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832" y="6781097"/>
            <a:ext cx="2680608" cy="2680607"/>
          </a:xfrm>
          <a:custGeom>
            <a:avLst/>
            <a:gdLst>
              <a:gd name="T0" fmla="*/ 2153 w 2154"/>
              <a:gd name="T1" fmla="*/ 1076 h 2154"/>
              <a:gd name="T2" fmla="*/ 2153 w 2154"/>
              <a:gd name="T3" fmla="*/ 1076 h 2154"/>
              <a:gd name="T4" fmla="*/ 1076 w 2154"/>
              <a:gd name="T5" fmla="*/ 2153 h 2154"/>
              <a:gd name="T6" fmla="*/ 1076 w 2154"/>
              <a:gd name="T7" fmla="*/ 2153 h 2154"/>
              <a:gd name="T8" fmla="*/ 0 w 2154"/>
              <a:gd name="T9" fmla="*/ 1076 h 2154"/>
              <a:gd name="T10" fmla="*/ 0 w 2154"/>
              <a:gd name="T11" fmla="*/ 1076 h 2154"/>
              <a:gd name="T12" fmla="*/ 1076 w 2154"/>
              <a:gd name="T13" fmla="*/ 0 h 2154"/>
              <a:gd name="T14" fmla="*/ 1076 w 2154"/>
              <a:gd name="T15" fmla="*/ 0 h 2154"/>
              <a:gd name="T16" fmla="*/ 2153 w 2154"/>
              <a:gd name="T17" fmla="*/ 1076 h 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54" h="2154">
                <a:moveTo>
                  <a:pt x="2153" y="1076"/>
                </a:moveTo>
                <a:lnTo>
                  <a:pt x="2153" y="1076"/>
                </a:lnTo>
                <a:cubicBezTo>
                  <a:pt x="2153" y="1670"/>
                  <a:pt x="1671" y="2153"/>
                  <a:pt x="1076" y="2153"/>
                </a:cubicBezTo>
                <a:lnTo>
                  <a:pt x="1076" y="2153"/>
                </a:lnTo>
                <a:cubicBezTo>
                  <a:pt x="482" y="2153"/>
                  <a:pt x="0" y="1670"/>
                  <a:pt x="0" y="1076"/>
                </a:cubicBezTo>
                <a:lnTo>
                  <a:pt x="0" y="1076"/>
                </a:lnTo>
                <a:cubicBezTo>
                  <a:pt x="0" y="482"/>
                  <a:pt x="482" y="0"/>
                  <a:pt x="1076" y="0"/>
                </a:cubicBezTo>
                <a:lnTo>
                  <a:pt x="1076" y="0"/>
                </a:lnTo>
                <a:cubicBezTo>
                  <a:pt x="1671" y="0"/>
                  <a:pt x="2153" y="482"/>
                  <a:pt x="2153" y="10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0">
            <a:extLst>
              <a:ext uri="{FF2B5EF4-FFF2-40B4-BE49-F238E27FC236}">
                <a16:creationId xmlns:a16="http://schemas.microsoft.com/office/drawing/2014/main" id="{0D49711D-4703-6D47-9D21-26C265673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566" y="3485271"/>
            <a:ext cx="2686098" cy="2686102"/>
          </a:xfrm>
          <a:custGeom>
            <a:avLst/>
            <a:gdLst>
              <a:gd name="T0" fmla="*/ 0 w 2155"/>
              <a:gd name="T1" fmla="*/ 1077 h 2155"/>
              <a:gd name="T2" fmla="*/ 0 w 2155"/>
              <a:gd name="T3" fmla="*/ 1077 h 2155"/>
              <a:gd name="T4" fmla="*/ 1077 w 2155"/>
              <a:gd name="T5" fmla="*/ 2154 h 2155"/>
              <a:gd name="T6" fmla="*/ 1077 w 2155"/>
              <a:gd name="T7" fmla="*/ 2154 h 2155"/>
              <a:gd name="T8" fmla="*/ 2154 w 2155"/>
              <a:gd name="T9" fmla="*/ 1077 h 2155"/>
              <a:gd name="T10" fmla="*/ 2154 w 2155"/>
              <a:gd name="T11" fmla="*/ 1077 h 2155"/>
              <a:gd name="T12" fmla="*/ 1077 w 2155"/>
              <a:gd name="T13" fmla="*/ 0 h 2155"/>
              <a:gd name="T14" fmla="*/ 1077 w 2155"/>
              <a:gd name="T15" fmla="*/ 0 h 2155"/>
              <a:gd name="T16" fmla="*/ 0 w 2155"/>
              <a:gd name="T17" fmla="*/ 1077 h 2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55" h="2155">
                <a:moveTo>
                  <a:pt x="0" y="1077"/>
                </a:moveTo>
                <a:lnTo>
                  <a:pt x="0" y="1077"/>
                </a:lnTo>
                <a:cubicBezTo>
                  <a:pt x="0" y="1671"/>
                  <a:pt x="482" y="2154"/>
                  <a:pt x="1077" y="2154"/>
                </a:cubicBezTo>
                <a:lnTo>
                  <a:pt x="1077" y="2154"/>
                </a:lnTo>
                <a:cubicBezTo>
                  <a:pt x="1671" y="2154"/>
                  <a:pt x="2154" y="1671"/>
                  <a:pt x="2154" y="1077"/>
                </a:cubicBezTo>
                <a:lnTo>
                  <a:pt x="2154" y="1077"/>
                </a:lnTo>
                <a:cubicBezTo>
                  <a:pt x="2154" y="482"/>
                  <a:pt x="1671" y="0"/>
                  <a:pt x="1077" y="0"/>
                </a:cubicBezTo>
                <a:lnTo>
                  <a:pt x="1077" y="0"/>
                </a:lnTo>
                <a:cubicBezTo>
                  <a:pt x="482" y="0"/>
                  <a:pt x="0" y="482"/>
                  <a:pt x="0" y="10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1">
            <a:extLst>
              <a:ext uri="{FF2B5EF4-FFF2-40B4-BE49-F238E27FC236}">
                <a16:creationId xmlns:a16="http://schemas.microsoft.com/office/drawing/2014/main" id="{AD7FB23E-27B8-A849-B26B-3A4F4479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566" y="10076926"/>
            <a:ext cx="2686098" cy="2686102"/>
          </a:xfrm>
          <a:custGeom>
            <a:avLst/>
            <a:gdLst>
              <a:gd name="T0" fmla="*/ 0 w 2155"/>
              <a:gd name="T1" fmla="*/ 1077 h 2155"/>
              <a:gd name="T2" fmla="*/ 0 w 2155"/>
              <a:gd name="T3" fmla="*/ 1077 h 2155"/>
              <a:gd name="T4" fmla="*/ 1077 w 2155"/>
              <a:gd name="T5" fmla="*/ 2154 h 2155"/>
              <a:gd name="T6" fmla="*/ 1077 w 2155"/>
              <a:gd name="T7" fmla="*/ 2154 h 2155"/>
              <a:gd name="T8" fmla="*/ 2154 w 2155"/>
              <a:gd name="T9" fmla="*/ 1077 h 2155"/>
              <a:gd name="T10" fmla="*/ 2154 w 2155"/>
              <a:gd name="T11" fmla="*/ 1077 h 2155"/>
              <a:gd name="T12" fmla="*/ 1077 w 2155"/>
              <a:gd name="T13" fmla="*/ 0 h 2155"/>
              <a:gd name="T14" fmla="*/ 1077 w 2155"/>
              <a:gd name="T15" fmla="*/ 0 h 2155"/>
              <a:gd name="T16" fmla="*/ 0 w 2155"/>
              <a:gd name="T17" fmla="*/ 1077 h 2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55" h="2155">
                <a:moveTo>
                  <a:pt x="0" y="1077"/>
                </a:moveTo>
                <a:lnTo>
                  <a:pt x="0" y="1077"/>
                </a:lnTo>
                <a:cubicBezTo>
                  <a:pt x="0" y="1671"/>
                  <a:pt x="482" y="2154"/>
                  <a:pt x="1077" y="2154"/>
                </a:cubicBezTo>
                <a:lnTo>
                  <a:pt x="1077" y="2154"/>
                </a:lnTo>
                <a:cubicBezTo>
                  <a:pt x="1671" y="2154"/>
                  <a:pt x="2154" y="1671"/>
                  <a:pt x="2154" y="1077"/>
                </a:cubicBezTo>
                <a:lnTo>
                  <a:pt x="2154" y="1077"/>
                </a:lnTo>
                <a:cubicBezTo>
                  <a:pt x="2154" y="482"/>
                  <a:pt x="1671" y="0"/>
                  <a:pt x="1077" y="0"/>
                </a:cubicBezTo>
                <a:lnTo>
                  <a:pt x="1077" y="0"/>
                </a:lnTo>
                <a:cubicBezTo>
                  <a:pt x="482" y="0"/>
                  <a:pt x="0" y="482"/>
                  <a:pt x="0" y="107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2">
            <a:extLst>
              <a:ext uri="{FF2B5EF4-FFF2-40B4-BE49-F238E27FC236}">
                <a16:creationId xmlns:a16="http://schemas.microsoft.com/office/drawing/2014/main" id="{C84773EF-7944-A643-B0CE-C884498E5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5217" y="6786594"/>
            <a:ext cx="2680608" cy="2680607"/>
          </a:xfrm>
          <a:custGeom>
            <a:avLst/>
            <a:gdLst>
              <a:gd name="T0" fmla="*/ 0 w 2154"/>
              <a:gd name="T1" fmla="*/ 1075 h 2153"/>
              <a:gd name="T2" fmla="*/ 0 w 2154"/>
              <a:gd name="T3" fmla="*/ 1075 h 2153"/>
              <a:gd name="T4" fmla="*/ 1077 w 2154"/>
              <a:gd name="T5" fmla="*/ 2152 h 2153"/>
              <a:gd name="T6" fmla="*/ 1077 w 2154"/>
              <a:gd name="T7" fmla="*/ 2152 h 2153"/>
              <a:gd name="T8" fmla="*/ 2153 w 2154"/>
              <a:gd name="T9" fmla="*/ 1075 h 2153"/>
              <a:gd name="T10" fmla="*/ 2153 w 2154"/>
              <a:gd name="T11" fmla="*/ 1075 h 2153"/>
              <a:gd name="T12" fmla="*/ 1077 w 2154"/>
              <a:gd name="T13" fmla="*/ 0 h 2153"/>
              <a:gd name="T14" fmla="*/ 1077 w 2154"/>
              <a:gd name="T15" fmla="*/ 0 h 2153"/>
              <a:gd name="T16" fmla="*/ 0 w 2154"/>
              <a:gd name="T17" fmla="*/ 1075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54" h="2153">
                <a:moveTo>
                  <a:pt x="0" y="1075"/>
                </a:moveTo>
                <a:lnTo>
                  <a:pt x="0" y="1075"/>
                </a:lnTo>
                <a:cubicBezTo>
                  <a:pt x="0" y="1670"/>
                  <a:pt x="482" y="2152"/>
                  <a:pt x="1077" y="2152"/>
                </a:cubicBezTo>
                <a:lnTo>
                  <a:pt x="1077" y="2152"/>
                </a:lnTo>
                <a:cubicBezTo>
                  <a:pt x="1672" y="2152"/>
                  <a:pt x="2153" y="1670"/>
                  <a:pt x="2153" y="1075"/>
                </a:cubicBezTo>
                <a:lnTo>
                  <a:pt x="2153" y="1075"/>
                </a:lnTo>
                <a:cubicBezTo>
                  <a:pt x="2153" y="481"/>
                  <a:pt x="1672" y="0"/>
                  <a:pt x="1077" y="0"/>
                </a:cubicBezTo>
                <a:lnTo>
                  <a:pt x="1077" y="0"/>
                </a:lnTo>
                <a:cubicBezTo>
                  <a:pt x="482" y="0"/>
                  <a:pt x="0" y="481"/>
                  <a:pt x="0" y="107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3">
            <a:extLst>
              <a:ext uri="{FF2B5EF4-FFF2-40B4-BE49-F238E27FC236}">
                <a16:creationId xmlns:a16="http://schemas.microsoft.com/office/drawing/2014/main" id="{C2F37476-AAEF-E246-8407-97DD2588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744" y="4122464"/>
            <a:ext cx="1395234" cy="1433687"/>
          </a:xfrm>
          <a:custGeom>
            <a:avLst/>
            <a:gdLst>
              <a:gd name="T0" fmla="*/ 644 w 1120"/>
              <a:gd name="T1" fmla="*/ 343 h 1150"/>
              <a:gd name="T2" fmla="*/ 582 w 1120"/>
              <a:gd name="T3" fmla="*/ 217 h 1150"/>
              <a:gd name="T4" fmla="*/ 874 w 1120"/>
              <a:gd name="T5" fmla="*/ 44 h 1150"/>
              <a:gd name="T6" fmla="*/ 868 w 1120"/>
              <a:gd name="T7" fmla="*/ 33 h 1150"/>
              <a:gd name="T8" fmla="*/ 875 w 1120"/>
              <a:gd name="T9" fmla="*/ 104 h 1150"/>
              <a:gd name="T10" fmla="*/ 873 w 1120"/>
              <a:gd name="T11" fmla="*/ 115 h 1150"/>
              <a:gd name="T12" fmla="*/ 873 w 1120"/>
              <a:gd name="T13" fmla="*/ 116 h 1150"/>
              <a:gd name="T14" fmla="*/ 653 w 1120"/>
              <a:gd name="T15" fmla="*/ 340 h 1150"/>
              <a:gd name="T16" fmla="*/ 685 w 1120"/>
              <a:gd name="T17" fmla="*/ 901 h 1150"/>
              <a:gd name="T18" fmla="*/ 436 w 1120"/>
              <a:gd name="T19" fmla="*/ 901 h 1150"/>
              <a:gd name="T20" fmla="*/ 495 w 1120"/>
              <a:gd name="T21" fmla="*/ 370 h 1150"/>
              <a:gd name="T22" fmla="*/ 520 w 1120"/>
              <a:gd name="T23" fmla="*/ 398 h 1150"/>
              <a:gd name="T24" fmla="*/ 560 w 1120"/>
              <a:gd name="T25" fmla="*/ 421 h 1150"/>
              <a:gd name="T26" fmla="*/ 619 w 1120"/>
              <a:gd name="T27" fmla="*/ 367 h 1150"/>
              <a:gd name="T28" fmla="*/ 624 w 1120"/>
              <a:gd name="T29" fmla="*/ 370 h 1150"/>
              <a:gd name="T30" fmla="*/ 249 w 1120"/>
              <a:gd name="T31" fmla="*/ 121 h 1150"/>
              <a:gd name="T32" fmla="*/ 247 w 1120"/>
              <a:gd name="T33" fmla="*/ 116 h 1150"/>
              <a:gd name="T34" fmla="*/ 245 w 1120"/>
              <a:gd name="T35" fmla="*/ 113 h 1150"/>
              <a:gd name="T36" fmla="*/ 243 w 1120"/>
              <a:gd name="T37" fmla="*/ 92 h 1150"/>
              <a:gd name="T38" fmla="*/ 533 w 1120"/>
              <a:gd name="T39" fmla="*/ 200 h 1150"/>
              <a:gd name="T40" fmla="*/ 483 w 1120"/>
              <a:gd name="T41" fmla="*/ 338 h 1150"/>
              <a:gd name="T42" fmla="*/ 475 w 1120"/>
              <a:gd name="T43" fmla="*/ 343 h 1150"/>
              <a:gd name="T44" fmla="*/ 572 w 1120"/>
              <a:gd name="T45" fmla="*/ 171 h 1150"/>
              <a:gd name="T46" fmla="*/ 560 w 1120"/>
              <a:gd name="T47" fmla="*/ 180 h 1150"/>
              <a:gd name="T48" fmla="*/ 827 w 1120"/>
              <a:gd name="T49" fmla="*/ 33 h 1150"/>
              <a:gd name="T50" fmla="*/ 599 w 1120"/>
              <a:gd name="T51" fmla="*/ 335 h 1150"/>
              <a:gd name="T52" fmla="*/ 560 w 1120"/>
              <a:gd name="T53" fmla="*/ 388 h 1150"/>
              <a:gd name="T54" fmla="*/ 521 w 1120"/>
              <a:gd name="T55" fmla="*/ 334 h 1150"/>
              <a:gd name="T56" fmla="*/ 908 w 1120"/>
              <a:gd name="T57" fmla="*/ 110 h 1150"/>
              <a:gd name="T58" fmla="*/ 908 w 1120"/>
              <a:gd name="T59" fmla="*/ 92 h 1150"/>
              <a:gd name="T60" fmla="*/ 908 w 1120"/>
              <a:gd name="T61" fmla="*/ 43 h 1150"/>
              <a:gd name="T62" fmla="*/ 254 w 1120"/>
              <a:gd name="T63" fmla="*/ 0 h 1150"/>
              <a:gd name="T64" fmla="*/ 211 w 1120"/>
              <a:gd name="T65" fmla="*/ 92 h 1150"/>
              <a:gd name="T66" fmla="*/ 212 w 1120"/>
              <a:gd name="T67" fmla="*/ 110 h 1150"/>
              <a:gd name="T68" fmla="*/ 3 w 1120"/>
              <a:gd name="T69" fmla="*/ 199 h 1150"/>
              <a:gd name="T70" fmla="*/ 18 w 1120"/>
              <a:gd name="T71" fmla="*/ 210 h 1150"/>
              <a:gd name="T72" fmla="*/ 223 w 1120"/>
              <a:gd name="T73" fmla="*/ 141 h 1150"/>
              <a:gd name="T74" fmla="*/ 444 w 1120"/>
              <a:gd name="T75" fmla="*/ 364 h 1150"/>
              <a:gd name="T76" fmla="*/ 397 w 1120"/>
              <a:gd name="T77" fmla="*/ 814 h 1150"/>
              <a:gd name="T78" fmla="*/ 536 w 1120"/>
              <a:gd name="T79" fmla="*/ 1133 h 1150"/>
              <a:gd name="T80" fmla="*/ 560 w 1120"/>
              <a:gd name="T81" fmla="*/ 1149 h 1150"/>
              <a:gd name="T82" fmla="*/ 715 w 1120"/>
              <a:gd name="T83" fmla="*/ 915 h 1150"/>
              <a:gd name="T84" fmla="*/ 657 w 1120"/>
              <a:gd name="T85" fmla="*/ 374 h 1150"/>
              <a:gd name="T86" fmla="*/ 894 w 1120"/>
              <a:gd name="T87" fmla="*/ 143 h 1150"/>
              <a:gd name="T88" fmla="*/ 896 w 1120"/>
              <a:gd name="T89" fmla="*/ 141 h 1150"/>
              <a:gd name="T90" fmla="*/ 1101 w 1120"/>
              <a:gd name="T91" fmla="*/ 210 h 1150"/>
              <a:gd name="T92" fmla="*/ 1117 w 1120"/>
              <a:gd name="T93" fmla="*/ 199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20" h="1150">
                <a:moveTo>
                  <a:pt x="653" y="340"/>
                </a:moveTo>
                <a:lnTo>
                  <a:pt x="653" y="340"/>
                </a:lnTo>
                <a:cubicBezTo>
                  <a:pt x="650" y="343"/>
                  <a:pt x="646" y="343"/>
                  <a:pt x="644" y="343"/>
                </a:cubicBezTo>
                <a:lnTo>
                  <a:pt x="644" y="343"/>
                </a:lnTo>
                <a:cubicBezTo>
                  <a:pt x="642" y="343"/>
                  <a:pt x="638" y="341"/>
                  <a:pt x="637" y="338"/>
                </a:cubicBezTo>
                <a:lnTo>
                  <a:pt x="582" y="217"/>
                </a:lnTo>
                <a:lnTo>
                  <a:pt x="582" y="217"/>
                </a:lnTo>
                <a:cubicBezTo>
                  <a:pt x="579" y="211"/>
                  <a:pt x="581" y="203"/>
                  <a:pt x="587" y="200"/>
                </a:cubicBezTo>
                <a:lnTo>
                  <a:pt x="874" y="44"/>
                </a:lnTo>
                <a:lnTo>
                  <a:pt x="868" y="33"/>
                </a:lnTo>
                <a:lnTo>
                  <a:pt x="868" y="33"/>
                </a:lnTo>
                <a:lnTo>
                  <a:pt x="868" y="33"/>
                </a:lnTo>
                <a:lnTo>
                  <a:pt x="875" y="45"/>
                </a:lnTo>
                <a:lnTo>
                  <a:pt x="875" y="92"/>
                </a:lnTo>
                <a:lnTo>
                  <a:pt x="875" y="104"/>
                </a:lnTo>
                <a:lnTo>
                  <a:pt x="875" y="104"/>
                </a:lnTo>
                <a:cubicBezTo>
                  <a:pt x="875" y="108"/>
                  <a:pt x="874" y="111"/>
                  <a:pt x="873" y="115"/>
                </a:cubicBezTo>
                <a:lnTo>
                  <a:pt x="873" y="115"/>
                </a:lnTo>
                <a:cubicBezTo>
                  <a:pt x="873" y="115"/>
                  <a:pt x="873" y="115"/>
                  <a:pt x="873" y="116"/>
                </a:cubicBezTo>
                <a:lnTo>
                  <a:pt x="873" y="116"/>
                </a:lnTo>
                <a:lnTo>
                  <a:pt x="873" y="116"/>
                </a:lnTo>
                <a:lnTo>
                  <a:pt x="873" y="116"/>
                </a:lnTo>
                <a:cubicBezTo>
                  <a:pt x="872" y="117"/>
                  <a:pt x="871" y="119"/>
                  <a:pt x="870" y="121"/>
                </a:cubicBezTo>
                <a:lnTo>
                  <a:pt x="653" y="340"/>
                </a:lnTo>
                <a:close/>
                <a:moveTo>
                  <a:pt x="691" y="821"/>
                </a:moveTo>
                <a:lnTo>
                  <a:pt x="691" y="821"/>
                </a:lnTo>
                <a:cubicBezTo>
                  <a:pt x="698" y="848"/>
                  <a:pt x="695" y="876"/>
                  <a:pt x="685" y="901"/>
                </a:cubicBezTo>
                <a:lnTo>
                  <a:pt x="560" y="1110"/>
                </a:lnTo>
                <a:lnTo>
                  <a:pt x="436" y="901"/>
                </a:lnTo>
                <a:lnTo>
                  <a:pt x="436" y="901"/>
                </a:lnTo>
                <a:cubicBezTo>
                  <a:pt x="425" y="876"/>
                  <a:pt x="423" y="848"/>
                  <a:pt x="430" y="821"/>
                </a:cubicBezTo>
                <a:lnTo>
                  <a:pt x="495" y="370"/>
                </a:lnTo>
                <a:lnTo>
                  <a:pt x="495" y="370"/>
                </a:lnTo>
                <a:lnTo>
                  <a:pt x="495" y="370"/>
                </a:lnTo>
                <a:cubicBezTo>
                  <a:pt x="497" y="369"/>
                  <a:pt x="499" y="367"/>
                  <a:pt x="501" y="366"/>
                </a:cubicBezTo>
                <a:lnTo>
                  <a:pt x="520" y="398"/>
                </a:lnTo>
                <a:lnTo>
                  <a:pt x="520" y="398"/>
                </a:lnTo>
                <a:cubicBezTo>
                  <a:pt x="528" y="412"/>
                  <a:pt x="543" y="421"/>
                  <a:pt x="560" y="421"/>
                </a:cubicBezTo>
                <a:lnTo>
                  <a:pt x="560" y="421"/>
                </a:lnTo>
                <a:lnTo>
                  <a:pt x="560" y="421"/>
                </a:lnTo>
                <a:cubicBezTo>
                  <a:pt x="577" y="421"/>
                  <a:pt x="593" y="412"/>
                  <a:pt x="601" y="398"/>
                </a:cubicBezTo>
                <a:lnTo>
                  <a:pt x="619" y="367"/>
                </a:lnTo>
                <a:lnTo>
                  <a:pt x="619" y="367"/>
                </a:lnTo>
                <a:cubicBezTo>
                  <a:pt x="621" y="368"/>
                  <a:pt x="623" y="369"/>
                  <a:pt x="625" y="370"/>
                </a:cubicBezTo>
                <a:lnTo>
                  <a:pt x="624" y="370"/>
                </a:lnTo>
                <a:lnTo>
                  <a:pt x="691" y="820"/>
                </a:lnTo>
                <a:lnTo>
                  <a:pt x="691" y="821"/>
                </a:lnTo>
                <a:close/>
                <a:moveTo>
                  <a:pt x="249" y="121"/>
                </a:moveTo>
                <a:lnTo>
                  <a:pt x="249" y="121"/>
                </a:lnTo>
                <a:cubicBezTo>
                  <a:pt x="248" y="119"/>
                  <a:pt x="248" y="118"/>
                  <a:pt x="247" y="116"/>
                </a:cubicBezTo>
                <a:lnTo>
                  <a:pt x="247" y="116"/>
                </a:lnTo>
                <a:lnTo>
                  <a:pt x="247" y="116"/>
                </a:lnTo>
                <a:lnTo>
                  <a:pt x="247" y="116"/>
                </a:lnTo>
                <a:cubicBezTo>
                  <a:pt x="246" y="115"/>
                  <a:pt x="246" y="113"/>
                  <a:pt x="245" y="113"/>
                </a:cubicBezTo>
                <a:lnTo>
                  <a:pt x="245" y="113"/>
                </a:lnTo>
                <a:cubicBezTo>
                  <a:pt x="244" y="110"/>
                  <a:pt x="243" y="106"/>
                  <a:pt x="243" y="104"/>
                </a:cubicBezTo>
                <a:lnTo>
                  <a:pt x="243" y="92"/>
                </a:lnTo>
                <a:lnTo>
                  <a:pt x="243" y="45"/>
                </a:lnTo>
                <a:lnTo>
                  <a:pt x="245" y="44"/>
                </a:lnTo>
                <a:lnTo>
                  <a:pt x="533" y="200"/>
                </a:lnTo>
                <a:lnTo>
                  <a:pt x="533" y="200"/>
                </a:lnTo>
                <a:cubicBezTo>
                  <a:pt x="540" y="203"/>
                  <a:pt x="542" y="211"/>
                  <a:pt x="538" y="218"/>
                </a:cubicBezTo>
                <a:lnTo>
                  <a:pt x="483" y="338"/>
                </a:lnTo>
                <a:lnTo>
                  <a:pt x="483" y="338"/>
                </a:lnTo>
                <a:cubicBezTo>
                  <a:pt x="480" y="341"/>
                  <a:pt x="477" y="343"/>
                  <a:pt x="475" y="343"/>
                </a:cubicBezTo>
                <a:lnTo>
                  <a:pt x="475" y="343"/>
                </a:lnTo>
                <a:cubicBezTo>
                  <a:pt x="473" y="343"/>
                  <a:pt x="470" y="343"/>
                  <a:pt x="467" y="340"/>
                </a:cubicBezTo>
                <a:lnTo>
                  <a:pt x="249" y="121"/>
                </a:lnTo>
                <a:close/>
                <a:moveTo>
                  <a:pt x="572" y="171"/>
                </a:moveTo>
                <a:lnTo>
                  <a:pt x="572" y="171"/>
                </a:lnTo>
                <a:cubicBezTo>
                  <a:pt x="567" y="174"/>
                  <a:pt x="563" y="177"/>
                  <a:pt x="560" y="180"/>
                </a:cubicBezTo>
                <a:lnTo>
                  <a:pt x="560" y="180"/>
                </a:lnTo>
                <a:cubicBezTo>
                  <a:pt x="557" y="177"/>
                  <a:pt x="553" y="174"/>
                  <a:pt x="549" y="171"/>
                </a:cubicBezTo>
                <a:lnTo>
                  <a:pt x="292" y="33"/>
                </a:lnTo>
                <a:lnTo>
                  <a:pt x="827" y="33"/>
                </a:lnTo>
                <a:lnTo>
                  <a:pt x="572" y="171"/>
                </a:lnTo>
                <a:close/>
                <a:moveTo>
                  <a:pt x="560" y="249"/>
                </a:moveTo>
                <a:lnTo>
                  <a:pt x="599" y="335"/>
                </a:lnTo>
                <a:lnTo>
                  <a:pt x="573" y="381"/>
                </a:lnTo>
                <a:lnTo>
                  <a:pt x="573" y="381"/>
                </a:lnTo>
                <a:cubicBezTo>
                  <a:pt x="569" y="388"/>
                  <a:pt x="563" y="388"/>
                  <a:pt x="560" y="388"/>
                </a:cubicBezTo>
                <a:lnTo>
                  <a:pt x="560" y="388"/>
                </a:lnTo>
                <a:cubicBezTo>
                  <a:pt x="558" y="388"/>
                  <a:pt x="552" y="388"/>
                  <a:pt x="548" y="381"/>
                </a:cubicBezTo>
                <a:lnTo>
                  <a:pt x="521" y="334"/>
                </a:lnTo>
                <a:lnTo>
                  <a:pt x="560" y="249"/>
                </a:lnTo>
                <a:close/>
                <a:moveTo>
                  <a:pt x="1106" y="178"/>
                </a:moveTo>
                <a:lnTo>
                  <a:pt x="908" y="110"/>
                </a:lnTo>
                <a:lnTo>
                  <a:pt x="908" y="110"/>
                </a:lnTo>
                <a:cubicBezTo>
                  <a:pt x="908" y="108"/>
                  <a:pt x="908" y="106"/>
                  <a:pt x="908" y="104"/>
                </a:cubicBezTo>
                <a:lnTo>
                  <a:pt x="908" y="92"/>
                </a:lnTo>
                <a:lnTo>
                  <a:pt x="908" y="45"/>
                </a:lnTo>
                <a:lnTo>
                  <a:pt x="908" y="43"/>
                </a:lnTo>
                <a:lnTo>
                  <a:pt x="908" y="43"/>
                </a:lnTo>
                <a:cubicBezTo>
                  <a:pt x="908" y="19"/>
                  <a:pt x="889" y="0"/>
                  <a:pt x="865" y="0"/>
                </a:cubicBezTo>
                <a:lnTo>
                  <a:pt x="254" y="0"/>
                </a:lnTo>
                <a:lnTo>
                  <a:pt x="254" y="0"/>
                </a:lnTo>
                <a:cubicBezTo>
                  <a:pt x="231" y="0"/>
                  <a:pt x="211" y="19"/>
                  <a:pt x="211" y="43"/>
                </a:cubicBezTo>
                <a:lnTo>
                  <a:pt x="211" y="45"/>
                </a:lnTo>
                <a:lnTo>
                  <a:pt x="211" y="92"/>
                </a:lnTo>
                <a:lnTo>
                  <a:pt x="211" y="104"/>
                </a:lnTo>
                <a:lnTo>
                  <a:pt x="211" y="104"/>
                </a:lnTo>
                <a:cubicBezTo>
                  <a:pt x="211" y="106"/>
                  <a:pt x="211" y="108"/>
                  <a:pt x="212" y="110"/>
                </a:cubicBezTo>
                <a:lnTo>
                  <a:pt x="13" y="178"/>
                </a:lnTo>
                <a:lnTo>
                  <a:pt x="13" y="178"/>
                </a:lnTo>
                <a:cubicBezTo>
                  <a:pt x="4" y="181"/>
                  <a:pt x="0" y="190"/>
                  <a:pt x="3" y="199"/>
                </a:cubicBezTo>
                <a:lnTo>
                  <a:pt x="3" y="199"/>
                </a:lnTo>
                <a:cubicBezTo>
                  <a:pt x="5" y="206"/>
                  <a:pt x="12" y="210"/>
                  <a:pt x="18" y="210"/>
                </a:cubicBezTo>
                <a:lnTo>
                  <a:pt x="18" y="210"/>
                </a:lnTo>
                <a:cubicBezTo>
                  <a:pt x="20" y="210"/>
                  <a:pt x="22" y="209"/>
                  <a:pt x="23" y="209"/>
                </a:cubicBezTo>
                <a:lnTo>
                  <a:pt x="223" y="141"/>
                </a:lnTo>
                <a:lnTo>
                  <a:pt x="223" y="141"/>
                </a:lnTo>
                <a:lnTo>
                  <a:pt x="224" y="141"/>
                </a:lnTo>
                <a:lnTo>
                  <a:pt x="443" y="363"/>
                </a:lnTo>
                <a:lnTo>
                  <a:pt x="444" y="364"/>
                </a:lnTo>
                <a:lnTo>
                  <a:pt x="444" y="364"/>
                </a:lnTo>
                <a:cubicBezTo>
                  <a:pt x="449" y="369"/>
                  <a:pt x="456" y="372"/>
                  <a:pt x="462" y="374"/>
                </a:cubicBezTo>
                <a:lnTo>
                  <a:pt x="397" y="814"/>
                </a:lnTo>
                <a:lnTo>
                  <a:pt x="397" y="814"/>
                </a:lnTo>
                <a:cubicBezTo>
                  <a:pt x="390" y="848"/>
                  <a:pt x="392" y="883"/>
                  <a:pt x="406" y="915"/>
                </a:cubicBezTo>
                <a:lnTo>
                  <a:pt x="536" y="1133"/>
                </a:lnTo>
                <a:lnTo>
                  <a:pt x="536" y="1133"/>
                </a:lnTo>
                <a:cubicBezTo>
                  <a:pt x="541" y="1143"/>
                  <a:pt x="550" y="1149"/>
                  <a:pt x="560" y="1149"/>
                </a:cubicBezTo>
                <a:lnTo>
                  <a:pt x="560" y="1149"/>
                </a:lnTo>
                <a:cubicBezTo>
                  <a:pt x="571" y="1149"/>
                  <a:pt x="580" y="1143"/>
                  <a:pt x="585" y="1133"/>
                </a:cubicBezTo>
                <a:lnTo>
                  <a:pt x="714" y="917"/>
                </a:lnTo>
                <a:lnTo>
                  <a:pt x="715" y="915"/>
                </a:lnTo>
                <a:lnTo>
                  <a:pt x="715" y="915"/>
                </a:lnTo>
                <a:cubicBezTo>
                  <a:pt x="729" y="883"/>
                  <a:pt x="731" y="848"/>
                  <a:pt x="723" y="814"/>
                </a:cubicBezTo>
                <a:lnTo>
                  <a:pt x="657" y="374"/>
                </a:lnTo>
                <a:lnTo>
                  <a:pt x="657" y="374"/>
                </a:lnTo>
                <a:cubicBezTo>
                  <a:pt x="664" y="372"/>
                  <a:pt x="670" y="369"/>
                  <a:pt x="675" y="364"/>
                </a:cubicBezTo>
                <a:lnTo>
                  <a:pt x="894" y="143"/>
                </a:lnTo>
                <a:lnTo>
                  <a:pt x="895" y="141"/>
                </a:lnTo>
                <a:lnTo>
                  <a:pt x="895" y="141"/>
                </a:lnTo>
                <a:cubicBezTo>
                  <a:pt x="895" y="141"/>
                  <a:pt x="895" y="141"/>
                  <a:pt x="896" y="141"/>
                </a:cubicBezTo>
                <a:lnTo>
                  <a:pt x="1096" y="209"/>
                </a:lnTo>
                <a:lnTo>
                  <a:pt x="1096" y="209"/>
                </a:lnTo>
                <a:cubicBezTo>
                  <a:pt x="1097" y="209"/>
                  <a:pt x="1099" y="210"/>
                  <a:pt x="1101" y="210"/>
                </a:cubicBezTo>
                <a:lnTo>
                  <a:pt x="1101" y="210"/>
                </a:lnTo>
                <a:cubicBezTo>
                  <a:pt x="1108" y="210"/>
                  <a:pt x="1114" y="206"/>
                  <a:pt x="1117" y="199"/>
                </a:cubicBezTo>
                <a:lnTo>
                  <a:pt x="1117" y="199"/>
                </a:lnTo>
                <a:cubicBezTo>
                  <a:pt x="1119" y="190"/>
                  <a:pt x="1115" y="181"/>
                  <a:pt x="1106" y="1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E72734E-0A0C-1847-94F7-868988E32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3049" y="7616042"/>
            <a:ext cx="1389623" cy="960045"/>
          </a:xfrm>
          <a:custGeom>
            <a:avLst/>
            <a:gdLst>
              <a:gd name="connsiteX0" fmla="*/ 695065 w 1389623"/>
              <a:gd name="connsiteY0" fmla="*/ 247188 h 960045"/>
              <a:gd name="connsiteX1" fmla="*/ 883073 w 1389623"/>
              <a:gd name="connsiteY1" fmla="*/ 314289 h 960045"/>
              <a:gd name="connsiteX2" fmla="*/ 885563 w 1389623"/>
              <a:gd name="connsiteY2" fmla="*/ 342869 h 960045"/>
              <a:gd name="connsiteX3" fmla="*/ 856927 w 1389623"/>
              <a:gd name="connsiteY3" fmla="*/ 346597 h 960045"/>
              <a:gd name="connsiteX4" fmla="*/ 695065 w 1389623"/>
              <a:gd name="connsiteY4" fmla="*/ 286952 h 960045"/>
              <a:gd name="connsiteX5" fmla="*/ 442311 w 1389623"/>
              <a:gd name="connsiteY5" fmla="*/ 540443 h 960045"/>
              <a:gd name="connsiteX6" fmla="*/ 472195 w 1389623"/>
              <a:gd name="connsiteY6" fmla="*/ 658491 h 960045"/>
              <a:gd name="connsiteX7" fmla="*/ 667673 w 1389623"/>
              <a:gd name="connsiteY7" fmla="*/ 508136 h 960045"/>
              <a:gd name="connsiteX8" fmla="*/ 693819 w 1389623"/>
              <a:gd name="connsiteY8" fmla="*/ 510621 h 960045"/>
              <a:gd name="connsiteX9" fmla="*/ 723701 w 1389623"/>
              <a:gd name="connsiteY9" fmla="*/ 539201 h 960045"/>
              <a:gd name="connsiteX10" fmla="*/ 951553 w 1389623"/>
              <a:gd name="connsiteY10" fmla="*/ 350325 h 960045"/>
              <a:gd name="connsiteX11" fmla="*/ 940347 w 1389623"/>
              <a:gd name="connsiteY11" fmla="*/ 331686 h 960045"/>
              <a:gd name="connsiteX12" fmla="*/ 961513 w 1389623"/>
              <a:gd name="connsiteY12" fmla="*/ 311804 h 960045"/>
              <a:gd name="connsiteX13" fmla="*/ 1002601 w 1389623"/>
              <a:gd name="connsiteY13" fmla="*/ 311804 h 960045"/>
              <a:gd name="connsiteX14" fmla="*/ 1023767 w 1389623"/>
              <a:gd name="connsiteY14" fmla="*/ 331686 h 960045"/>
              <a:gd name="connsiteX15" fmla="*/ 1023767 w 1389623"/>
              <a:gd name="connsiteY15" fmla="*/ 377662 h 960045"/>
              <a:gd name="connsiteX16" fmla="*/ 1002601 w 1389623"/>
              <a:gd name="connsiteY16" fmla="*/ 397544 h 960045"/>
              <a:gd name="connsiteX17" fmla="*/ 982679 w 1389623"/>
              <a:gd name="connsiteY17" fmla="*/ 377662 h 960045"/>
              <a:gd name="connsiteX18" fmla="*/ 734907 w 1389623"/>
              <a:gd name="connsiteY18" fmla="*/ 581449 h 960045"/>
              <a:gd name="connsiteX19" fmla="*/ 707515 w 1389623"/>
              <a:gd name="connsiteY19" fmla="*/ 581449 h 960045"/>
              <a:gd name="connsiteX20" fmla="*/ 678879 w 1389623"/>
              <a:gd name="connsiteY20" fmla="*/ 551627 h 960045"/>
              <a:gd name="connsiteX21" fmla="*/ 494605 w 1389623"/>
              <a:gd name="connsiteY21" fmla="*/ 692041 h 960045"/>
              <a:gd name="connsiteX22" fmla="*/ 695065 w 1389623"/>
              <a:gd name="connsiteY22" fmla="*/ 792692 h 960045"/>
              <a:gd name="connsiteX23" fmla="*/ 949063 w 1389623"/>
              <a:gd name="connsiteY23" fmla="*/ 540443 h 960045"/>
              <a:gd name="connsiteX24" fmla="*/ 936611 w 1389623"/>
              <a:gd name="connsiteY24" fmla="*/ 462159 h 960045"/>
              <a:gd name="connsiteX25" fmla="*/ 949063 w 1389623"/>
              <a:gd name="connsiteY25" fmla="*/ 437307 h 960045"/>
              <a:gd name="connsiteX26" fmla="*/ 975209 w 1389623"/>
              <a:gd name="connsiteY26" fmla="*/ 449733 h 960045"/>
              <a:gd name="connsiteX27" fmla="*/ 988905 w 1389623"/>
              <a:gd name="connsiteY27" fmla="*/ 540443 h 960045"/>
              <a:gd name="connsiteX28" fmla="*/ 695065 w 1389623"/>
              <a:gd name="connsiteY28" fmla="*/ 833698 h 960045"/>
              <a:gd name="connsiteX29" fmla="*/ 462233 w 1389623"/>
              <a:gd name="connsiteY29" fmla="*/ 718136 h 960045"/>
              <a:gd name="connsiteX30" fmla="*/ 406205 w 1389623"/>
              <a:gd name="connsiteY30" fmla="*/ 761627 h 960045"/>
              <a:gd name="connsiteX31" fmla="*/ 393753 w 1389623"/>
              <a:gd name="connsiteY31" fmla="*/ 765355 h 960045"/>
              <a:gd name="connsiteX32" fmla="*/ 377567 w 1389623"/>
              <a:gd name="connsiteY32" fmla="*/ 756657 h 960045"/>
              <a:gd name="connsiteX33" fmla="*/ 381303 w 1389623"/>
              <a:gd name="connsiteY33" fmla="*/ 729320 h 960045"/>
              <a:gd name="connsiteX34" fmla="*/ 439821 w 1389623"/>
              <a:gd name="connsiteY34" fmla="*/ 684586 h 960045"/>
              <a:gd name="connsiteX35" fmla="*/ 402469 w 1389623"/>
              <a:gd name="connsiteY35" fmla="*/ 540443 h 960045"/>
              <a:gd name="connsiteX36" fmla="*/ 695065 w 1389623"/>
              <a:gd name="connsiteY36" fmla="*/ 247188 h 960045"/>
              <a:gd name="connsiteX37" fmla="*/ 1050167 w 1389623"/>
              <a:gd name="connsiteY37" fmla="*/ 244545 h 960045"/>
              <a:gd name="connsiteX38" fmla="*/ 1156149 w 1389623"/>
              <a:gd name="connsiteY38" fmla="*/ 537701 h 960045"/>
              <a:gd name="connsiteX39" fmla="*/ 1050167 w 1389623"/>
              <a:gd name="connsiteY39" fmla="*/ 830857 h 960045"/>
              <a:gd name="connsiteX40" fmla="*/ 1346919 w 1389623"/>
              <a:gd name="connsiteY40" fmla="*/ 546396 h 960045"/>
              <a:gd name="connsiteX41" fmla="*/ 1346919 w 1389623"/>
              <a:gd name="connsiteY41" fmla="*/ 529006 h 960045"/>
              <a:gd name="connsiteX42" fmla="*/ 1050167 w 1389623"/>
              <a:gd name="connsiteY42" fmla="*/ 244545 h 960045"/>
              <a:gd name="connsiteX43" fmla="*/ 336963 w 1389623"/>
              <a:gd name="connsiteY43" fmla="*/ 244545 h 960045"/>
              <a:gd name="connsiteX44" fmla="*/ 43952 w 1389623"/>
              <a:gd name="connsiteY44" fmla="*/ 529006 h 960045"/>
              <a:gd name="connsiteX45" fmla="*/ 43952 w 1389623"/>
              <a:gd name="connsiteY45" fmla="*/ 546396 h 960045"/>
              <a:gd name="connsiteX46" fmla="*/ 336963 w 1389623"/>
              <a:gd name="connsiteY46" fmla="*/ 830857 h 960045"/>
              <a:gd name="connsiteX47" fmla="*/ 232227 w 1389623"/>
              <a:gd name="connsiteY47" fmla="*/ 537701 h 960045"/>
              <a:gd name="connsiteX48" fmla="*/ 336963 w 1389623"/>
              <a:gd name="connsiteY48" fmla="*/ 244545 h 960045"/>
              <a:gd name="connsiteX49" fmla="*/ 693565 w 1389623"/>
              <a:gd name="connsiteY49" fmla="*/ 155107 h 960045"/>
              <a:gd name="connsiteX50" fmla="*/ 445439 w 1389623"/>
              <a:gd name="connsiteY50" fmla="*/ 198584 h 960045"/>
              <a:gd name="connsiteX51" fmla="*/ 272127 w 1389623"/>
              <a:gd name="connsiteY51" fmla="*/ 537701 h 960045"/>
              <a:gd name="connsiteX52" fmla="*/ 444193 w 1389623"/>
              <a:gd name="connsiteY52" fmla="*/ 876818 h 960045"/>
              <a:gd name="connsiteX53" fmla="*/ 693565 w 1389623"/>
              <a:gd name="connsiteY53" fmla="*/ 919053 h 960045"/>
              <a:gd name="connsiteX54" fmla="*/ 941689 w 1389623"/>
              <a:gd name="connsiteY54" fmla="*/ 876818 h 960045"/>
              <a:gd name="connsiteX55" fmla="*/ 1115003 w 1389623"/>
              <a:gd name="connsiteY55" fmla="*/ 537701 h 960045"/>
              <a:gd name="connsiteX56" fmla="*/ 942937 w 1389623"/>
              <a:gd name="connsiteY56" fmla="*/ 198584 h 960045"/>
              <a:gd name="connsiteX57" fmla="*/ 693565 w 1389623"/>
              <a:gd name="connsiteY57" fmla="*/ 155107 h 960045"/>
              <a:gd name="connsiteX58" fmla="*/ 693565 w 1389623"/>
              <a:gd name="connsiteY58" fmla="*/ 115357 h 960045"/>
              <a:gd name="connsiteX59" fmla="*/ 1383077 w 1389623"/>
              <a:gd name="connsiteY59" fmla="*/ 511615 h 960045"/>
              <a:gd name="connsiteX60" fmla="*/ 1383077 w 1389623"/>
              <a:gd name="connsiteY60" fmla="*/ 563787 h 960045"/>
              <a:gd name="connsiteX61" fmla="*/ 693565 w 1389623"/>
              <a:gd name="connsiteY61" fmla="*/ 960045 h 960045"/>
              <a:gd name="connsiteX62" fmla="*/ 6546 w 1389623"/>
              <a:gd name="connsiteY62" fmla="*/ 563787 h 960045"/>
              <a:gd name="connsiteX63" fmla="*/ 6546 w 1389623"/>
              <a:gd name="connsiteY63" fmla="*/ 511615 h 960045"/>
              <a:gd name="connsiteX64" fmla="*/ 424243 w 1389623"/>
              <a:gd name="connsiteY64" fmla="*/ 162560 h 960045"/>
              <a:gd name="connsiteX65" fmla="*/ 426737 w 1389623"/>
              <a:gd name="connsiteY65" fmla="*/ 161318 h 960045"/>
              <a:gd name="connsiteX66" fmla="*/ 693565 w 1389623"/>
              <a:gd name="connsiteY66" fmla="*/ 115357 h 960045"/>
              <a:gd name="connsiteX67" fmla="*/ 685573 w 1389623"/>
              <a:gd name="connsiteY67" fmla="*/ 0 h 960045"/>
              <a:gd name="connsiteX68" fmla="*/ 1242001 w 1389623"/>
              <a:gd name="connsiteY68" fmla="*/ 176064 h 960045"/>
              <a:gd name="connsiteX69" fmla="*/ 1246991 w 1389623"/>
              <a:gd name="connsiteY69" fmla="*/ 203150 h 960045"/>
              <a:gd name="connsiteX70" fmla="*/ 1230773 w 1389623"/>
              <a:gd name="connsiteY70" fmla="*/ 213000 h 960045"/>
              <a:gd name="connsiteX71" fmla="*/ 1219543 w 1389623"/>
              <a:gd name="connsiteY71" fmla="*/ 209306 h 960045"/>
              <a:gd name="connsiteX72" fmla="*/ 685573 w 1389623"/>
              <a:gd name="connsiteY72" fmla="*/ 40630 h 960045"/>
              <a:gd name="connsiteX73" fmla="*/ 159090 w 1389623"/>
              <a:gd name="connsiteY73" fmla="*/ 203150 h 960045"/>
              <a:gd name="connsiteX74" fmla="*/ 130395 w 1389623"/>
              <a:gd name="connsiteY74" fmla="*/ 198225 h 960045"/>
              <a:gd name="connsiteX75" fmla="*/ 135385 w 1389623"/>
              <a:gd name="connsiteY75" fmla="*/ 169908 h 960045"/>
              <a:gd name="connsiteX76" fmla="*/ 685573 w 1389623"/>
              <a:gd name="connsiteY76" fmla="*/ 0 h 96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389623" h="960045">
                <a:moveTo>
                  <a:pt x="695065" y="247188"/>
                </a:moveTo>
                <a:cubicBezTo>
                  <a:pt x="763545" y="247188"/>
                  <a:pt x="830779" y="270798"/>
                  <a:pt x="883073" y="314289"/>
                </a:cubicBezTo>
                <a:cubicBezTo>
                  <a:pt x="891789" y="321745"/>
                  <a:pt x="893033" y="334171"/>
                  <a:pt x="885563" y="342869"/>
                </a:cubicBezTo>
                <a:cubicBezTo>
                  <a:pt x="879337" y="351567"/>
                  <a:pt x="865641" y="352810"/>
                  <a:pt x="856927" y="346597"/>
                </a:cubicBezTo>
                <a:cubicBezTo>
                  <a:pt x="812103" y="308076"/>
                  <a:pt x="754829" y="286952"/>
                  <a:pt x="695065" y="286952"/>
                </a:cubicBezTo>
                <a:cubicBezTo>
                  <a:pt x="555615" y="286952"/>
                  <a:pt x="442311" y="401271"/>
                  <a:pt x="442311" y="540443"/>
                </a:cubicBezTo>
                <a:cubicBezTo>
                  <a:pt x="442311" y="583935"/>
                  <a:pt x="453517" y="623698"/>
                  <a:pt x="472195" y="658491"/>
                </a:cubicBezTo>
                <a:lnTo>
                  <a:pt x="667673" y="508136"/>
                </a:lnTo>
                <a:cubicBezTo>
                  <a:pt x="675143" y="501923"/>
                  <a:pt x="686349" y="503165"/>
                  <a:pt x="693819" y="510621"/>
                </a:cubicBezTo>
                <a:lnTo>
                  <a:pt x="723701" y="539201"/>
                </a:lnTo>
                <a:lnTo>
                  <a:pt x="951553" y="350325"/>
                </a:lnTo>
                <a:cubicBezTo>
                  <a:pt x="945327" y="346597"/>
                  <a:pt x="940347" y="339141"/>
                  <a:pt x="940347" y="331686"/>
                </a:cubicBezTo>
                <a:cubicBezTo>
                  <a:pt x="940347" y="320502"/>
                  <a:pt x="949063" y="311804"/>
                  <a:pt x="961513" y="311804"/>
                </a:cubicBezTo>
                <a:lnTo>
                  <a:pt x="1002601" y="311804"/>
                </a:lnTo>
                <a:cubicBezTo>
                  <a:pt x="1013807" y="311804"/>
                  <a:pt x="1023767" y="320502"/>
                  <a:pt x="1023767" y="331686"/>
                </a:cubicBezTo>
                <a:lnTo>
                  <a:pt x="1023767" y="377662"/>
                </a:lnTo>
                <a:cubicBezTo>
                  <a:pt x="1023767" y="388845"/>
                  <a:pt x="1013807" y="397544"/>
                  <a:pt x="1002601" y="397544"/>
                </a:cubicBezTo>
                <a:cubicBezTo>
                  <a:pt x="991395" y="397544"/>
                  <a:pt x="982679" y="388845"/>
                  <a:pt x="982679" y="377662"/>
                </a:cubicBezTo>
                <a:lnTo>
                  <a:pt x="734907" y="581449"/>
                </a:lnTo>
                <a:cubicBezTo>
                  <a:pt x="727437" y="588905"/>
                  <a:pt x="714987" y="588905"/>
                  <a:pt x="707515" y="581449"/>
                </a:cubicBezTo>
                <a:lnTo>
                  <a:pt x="678879" y="551627"/>
                </a:lnTo>
                <a:lnTo>
                  <a:pt x="494605" y="692041"/>
                </a:lnTo>
                <a:cubicBezTo>
                  <a:pt x="540673" y="752929"/>
                  <a:pt x="614135" y="792692"/>
                  <a:pt x="695065" y="792692"/>
                </a:cubicBezTo>
                <a:cubicBezTo>
                  <a:pt x="835759" y="792692"/>
                  <a:pt x="949063" y="679615"/>
                  <a:pt x="949063" y="540443"/>
                </a:cubicBezTo>
                <a:cubicBezTo>
                  <a:pt x="949063" y="513106"/>
                  <a:pt x="944083" y="487011"/>
                  <a:pt x="936611" y="462159"/>
                </a:cubicBezTo>
                <a:cubicBezTo>
                  <a:pt x="932877" y="450976"/>
                  <a:pt x="939101" y="441035"/>
                  <a:pt x="949063" y="437307"/>
                </a:cubicBezTo>
                <a:cubicBezTo>
                  <a:pt x="960269" y="433579"/>
                  <a:pt x="971475" y="439792"/>
                  <a:pt x="975209" y="449733"/>
                </a:cubicBezTo>
                <a:cubicBezTo>
                  <a:pt x="985171" y="479556"/>
                  <a:pt x="988905" y="509378"/>
                  <a:pt x="988905" y="540443"/>
                </a:cubicBezTo>
                <a:cubicBezTo>
                  <a:pt x="988905" y="701982"/>
                  <a:pt x="856927" y="833698"/>
                  <a:pt x="695065" y="833698"/>
                </a:cubicBezTo>
                <a:cubicBezTo>
                  <a:pt x="600439" y="833698"/>
                  <a:pt x="515773" y="787722"/>
                  <a:pt x="462233" y="718136"/>
                </a:cubicBezTo>
                <a:lnTo>
                  <a:pt x="406205" y="761627"/>
                </a:lnTo>
                <a:cubicBezTo>
                  <a:pt x="402469" y="764113"/>
                  <a:pt x="398733" y="765355"/>
                  <a:pt x="393753" y="765355"/>
                </a:cubicBezTo>
                <a:cubicBezTo>
                  <a:pt x="387529" y="765355"/>
                  <a:pt x="381303" y="762870"/>
                  <a:pt x="377567" y="756657"/>
                </a:cubicBezTo>
                <a:cubicBezTo>
                  <a:pt x="371343" y="749201"/>
                  <a:pt x="372587" y="735533"/>
                  <a:pt x="381303" y="729320"/>
                </a:cubicBezTo>
                <a:lnTo>
                  <a:pt x="439821" y="684586"/>
                </a:lnTo>
                <a:cubicBezTo>
                  <a:pt x="416165" y="641095"/>
                  <a:pt x="402469" y="592633"/>
                  <a:pt x="402469" y="540443"/>
                </a:cubicBezTo>
                <a:cubicBezTo>
                  <a:pt x="402469" y="378905"/>
                  <a:pt x="534449" y="247188"/>
                  <a:pt x="695065" y="247188"/>
                </a:cubicBezTo>
                <a:close/>
                <a:moveTo>
                  <a:pt x="1050167" y="244545"/>
                </a:moveTo>
                <a:cubicBezTo>
                  <a:pt x="1117497" y="325287"/>
                  <a:pt x="1156149" y="429631"/>
                  <a:pt x="1156149" y="537701"/>
                </a:cubicBezTo>
                <a:cubicBezTo>
                  <a:pt x="1156149" y="645771"/>
                  <a:pt x="1117497" y="748873"/>
                  <a:pt x="1050167" y="830857"/>
                </a:cubicBezTo>
                <a:cubicBezTo>
                  <a:pt x="1179839" y="763779"/>
                  <a:pt x="1288315" y="664404"/>
                  <a:pt x="1346919" y="546396"/>
                </a:cubicBezTo>
                <a:cubicBezTo>
                  <a:pt x="1349411" y="540186"/>
                  <a:pt x="1349411" y="533975"/>
                  <a:pt x="1346919" y="529006"/>
                </a:cubicBezTo>
                <a:cubicBezTo>
                  <a:pt x="1288315" y="410998"/>
                  <a:pt x="1179839" y="310381"/>
                  <a:pt x="1050167" y="244545"/>
                </a:cubicBezTo>
                <a:close/>
                <a:moveTo>
                  <a:pt x="336963" y="244545"/>
                </a:moveTo>
                <a:cubicBezTo>
                  <a:pt x="208537" y="311623"/>
                  <a:pt x="101307" y="412240"/>
                  <a:pt x="43952" y="529006"/>
                </a:cubicBezTo>
                <a:cubicBezTo>
                  <a:pt x="41458" y="533975"/>
                  <a:pt x="41458" y="540186"/>
                  <a:pt x="43952" y="546396"/>
                </a:cubicBezTo>
                <a:cubicBezTo>
                  <a:pt x="101307" y="663162"/>
                  <a:pt x="208537" y="763779"/>
                  <a:pt x="336963" y="830857"/>
                </a:cubicBezTo>
                <a:cubicBezTo>
                  <a:pt x="269633" y="747631"/>
                  <a:pt x="232227" y="644529"/>
                  <a:pt x="232227" y="537701"/>
                </a:cubicBezTo>
                <a:cubicBezTo>
                  <a:pt x="232227" y="429631"/>
                  <a:pt x="269633" y="326529"/>
                  <a:pt x="336963" y="244545"/>
                </a:cubicBezTo>
                <a:close/>
                <a:moveTo>
                  <a:pt x="693565" y="155107"/>
                </a:moveTo>
                <a:cubicBezTo>
                  <a:pt x="610025" y="155107"/>
                  <a:pt x="525239" y="171256"/>
                  <a:pt x="445439" y="198584"/>
                </a:cubicBezTo>
                <a:cubicBezTo>
                  <a:pt x="336963" y="276842"/>
                  <a:pt x="272127" y="403545"/>
                  <a:pt x="272127" y="537701"/>
                </a:cubicBezTo>
                <a:cubicBezTo>
                  <a:pt x="272127" y="670615"/>
                  <a:pt x="336963" y="797318"/>
                  <a:pt x="444193" y="876818"/>
                </a:cubicBezTo>
                <a:cubicBezTo>
                  <a:pt x="525239" y="904146"/>
                  <a:pt x="608779" y="919053"/>
                  <a:pt x="693565" y="919053"/>
                </a:cubicBezTo>
                <a:cubicBezTo>
                  <a:pt x="778351" y="919053"/>
                  <a:pt x="863137" y="904146"/>
                  <a:pt x="941689" y="876818"/>
                </a:cubicBezTo>
                <a:cubicBezTo>
                  <a:pt x="1051413" y="797318"/>
                  <a:pt x="1115003" y="670615"/>
                  <a:pt x="1115003" y="537701"/>
                </a:cubicBezTo>
                <a:cubicBezTo>
                  <a:pt x="1115003" y="403545"/>
                  <a:pt x="1051413" y="276842"/>
                  <a:pt x="942937" y="198584"/>
                </a:cubicBezTo>
                <a:cubicBezTo>
                  <a:pt x="863137" y="171256"/>
                  <a:pt x="778351" y="155107"/>
                  <a:pt x="693565" y="155107"/>
                </a:cubicBezTo>
                <a:close/>
                <a:moveTo>
                  <a:pt x="693565" y="115357"/>
                </a:moveTo>
                <a:cubicBezTo>
                  <a:pt x="980343" y="115357"/>
                  <a:pt x="1270859" y="281810"/>
                  <a:pt x="1383077" y="511615"/>
                </a:cubicBezTo>
                <a:cubicBezTo>
                  <a:pt x="1391805" y="526521"/>
                  <a:pt x="1391805" y="547639"/>
                  <a:pt x="1383077" y="563787"/>
                </a:cubicBezTo>
                <a:cubicBezTo>
                  <a:pt x="1270859" y="793592"/>
                  <a:pt x="980343" y="960045"/>
                  <a:pt x="693565" y="960045"/>
                </a:cubicBezTo>
                <a:cubicBezTo>
                  <a:pt x="408035" y="960045"/>
                  <a:pt x="120010" y="793592"/>
                  <a:pt x="6546" y="563787"/>
                </a:cubicBezTo>
                <a:cubicBezTo>
                  <a:pt x="-2182" y="547639"/>
                  <a:pt x="-2182" y="526521"/>
                  <a:pt x="6546" y="511615"/>
                </a:cubicBezTo>
                <a:cubicBezTo>
                  <a:pt x="83851" y="355100"/>
                  <a:pt x="240955" y="228396"/>
                  <a:pt x="424243" y="162560"/>
                </a:cubicBezTo>
                <a:cubicBezTo>
                  <a:pt x="425491" y="162560"/>
                  <a:pt x="426737" y="161318"/>
                  <a:pt x="426737" y="161318"/>
                </a:cubicBezTo>
                <a:cubicBezTo>
                  <a:pt x="512771" y="131506"/>
                  <a:pt x="603791" y="115357"/>
                  <a:pt x="693565" y="115357"/>
                </a:cubicBezTo>
                <a:close/>
                <a:moveTo>
                  <a:pt x="685573" y="0"/>
                </a:moveTo>
                <a:cubicBezTo>
                  <a:pt x="876455" y="0"/>
                  <a:pt x="1079813" y="64023"/>
                  <a:pt x="1242001" y="176064"/>
                </a:cubicBezTo>
                <a:cubicBezTo>
                  <a:pt x="1251981" y="180989"/>
                  <a:pt x="1254477" y="194532"/>
                  <a:pt x="1246991" y="203150"/>
                </a:cubicBezTo>
                <a:cubicBezTo>
                  <a:pt x="1243249" y="209306"/>
                  <a:pt x="1237011" y="213000"/>
                  <a:pt x="1230773" y="213000"/>
                </a:cubicBezTo>
                <a:cubicBezTo>
                  <a:pt x="1227029" y="213000"/>
                  <a:pt x="1223287" y="210538"/>
                  <a:pt x="1219543" y="209306"/>
                </a:cubicBezTo>
                <a:cubicBezTo>
                  <a:pt x="1063595" y="102191"/>
                  <a:pt x="868971" y="40630"/>
                  <a:pt x="685573" y="40630"/>
                </a:cubicBezTo>
                <a:cubicBezTo>
                  <a:pt x="505921" y="40630"/>
                  <a:pt x="313791" y="99728"/>
                  <a:pt x="159090" y="203150"/>
                </a:cubicBezTo>
                <a:cubicBezTo>
                  <a:pt x="149109" y="209306"/>
                  <a:pt x="136633" y="206844"/>
                  <a:pt x="130395" y="198225"/>
                </a:cubicBezTo>
                <a:cubicBezTo>
                  <a:pt x="124157" y="189607"/>
                  <a:pt x="126652" y="176064"/>
                  <a:pt x="135385" y="169908"/>
                </a:cubicBezTo>
                <a:cubicBezTo>
                  <a:pt x="297573" y="61561"/>
                  <a:pt x="498435" y="0"/>
                  <a:pt x="6855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F5E1BB0-72A6-1745-81D7-9C86445F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8341" y="4130788"/>
            <a:ext cx="1646671" cy="1407638"/>
          </a:xfrm>
          <a:custGeom>
            <a:avLst/>
            <a:gdLst>
              <a:gd name="connsiteX0" fmla="*/ 710158 w 1646671"/>
              <a:gd name="connsiteY0" fmla="*/ 1300672 h 1407638"/>
              <a:gd name="connsiteX1" fmla="*/ 702696 w 1646671"/>
              <a:gd name="connsiteY1" fmla="*/ 1305647 h 1407638"/>
              <a:gd name="connsiteX2" fmla="*/ 702696 w 1646671"/>
              <a:gd name="connsiteY2" fmla="*/ 1335498 h 1407638"/>
              <a:gd name="connsiteX3" fmla="*/ 707671 w 1646671"/>
              <a:gd name="connsiteY3" fmla="*/ 1342961 h 1407638"/>
              <a:gd name="connsiteX4" fmla="*/ 736276 w 1646671"/>
              <a:gd name="connsiteY4" fmla="*/ 1349180 h 1407638"/>
              <a:gd name="connsiteX5" fmla="*/ 748713 w 1646671"/>
              <a:gd name="connsiteY5" fmla="*/ 1340473 h 1407638"/>
              <a:gd name="connsiteX6" fmla="*/ 713889 w 1646671"/>
              <a:gd name="connsiteY6" fmla="*/ 1305647 h 1407638"/>
              <a:gd name="connsiteX7" fmla="*/ 641754 w 1646671"/>
              <a:gd name="connsiteY7" fmla="*/ 1233507 h 1407638"/>
              <a:gd name="connsiteX8" fmla="*/ 625586 w 1646671"/>
              <a:gd name="connsiteY8" fmla="*/ 1247188 h 1407638"/>
              <a:gd name="connsiteX9" fmla="*/ 619367 w 1646671"/>
              <a:gd name="connsiteY9" fmla="*/ 1258383 h 1407638"/>
              <a:gd name="connsiteX10" fmla="*/ 625586 w 1646671"/>
              <a:gd name="connsiteY10" fmla="*/ 1277040 h 1407638"/>
              <a:gd name="connsiteX11" fmla="*/ 628073 w 1646671"/>
              <a:gd name="connsiteY11" fmla="*/ 1282015 h 1407638"/>
              <a:gd name="connsiteX12" fmla="*/ 644241 w 1646671"/>
              <a:gd name="connsiteY12" fmla="*/ 1291965 h 1407638"/>
              <a:gd name="connsiteX13" fmla="*/ 657922 w 1646671"/>
              <a:gd name="connsiteY13" fmla="*/ 1289478 h 1407638"/>
              <a:gd name="connsiteX14" fmla="*/ 679065 w 1646671"/>
              <a:gd name="connsiteY14" fmla="*/ 1273308 h 1407638"/>
              <a:gd name="connsiteX15" fmla="*/ 680309 w 1646671"/>
              <a:gd name="connsiteY15" fmla="*/ 1272064 h 1407638"/>
              <a:gd name="connsiteX16" fmla="*/ 574594 w 1646671"/>
              <a:gd name="connsiteY16" fmla="*/ 1165098 h 1407638"/>
              <a:gd name="connsiteX17" fmla="*/ 553451 w 1646671"/>
              <a:gd name="connsiteY17" fmla="*/ 1181267 h 1407638"/>
              <a:gd name="connsiteX18" fmla="*/ 544745 w 1646671"/>
              <a:gd name="connsiteY18" fmla="*/ 1196193 h 1407638"/>
              <a:gd name="connsiteX19" fmla="*/ 549720 w 1646671"/>
              <a:gd name="connsiteY19" fmla="*/ 1214850 h 1407638"/>
              <a:gd name="connsiteX20" fmla="*/ 553451 w 1646671"/>
              <a:gd name="connsiteY20" fmla="*/ 1218581 h 1407638"/>
              <a:gd name="connsiteX21" fmla="*/ 569619 w 1646671"/>
              <a:gd name="connsiteY21" fmla="*/ 1228531 h 1407638"/>
              <a:gd name="connsiteX22" fmla="*/ 587031 w 1646671"/>
              <a:gd name="connsiteY22" fmla="*/ 1224800 h 1407638"/>
              <a:gd name="connsiteX23" fmla="*/ 613149 w 1646671"/>
              <a:gd name="connsiteY23" fmla="*/ 1203655 h 1407638"/>
              <a:gd name="connsiteX24" fmla="*/ 522358 w 1646671"/>
              <a:gd name="connsiteY24" fmla="*/ 1114102 h 1407638"/>
              <a:gd name="connsiteX25" fmla="*/ 523602 w 1646671"/>
              <a:gd name="connsiteY25" fmla="*/ 1115346 h 1407638"/>
              <a:gd name="connsiteX26" fmla="*/ 526089 w 1646671"/>
              <a:gd name="connsiteY26" fmla="*/ 1119077 h 1407638"/>
              <a:gd name="connsiteX27" fmla="*/ 537283 w 1646671"/>
              <a:gd name="connsiteY27" fmla="*/ 1127784 h 1407638"/>
              <a:gd name="connsiteX28" fmla="*/ 621233 w 1646671"/>
              <a:gd name="connsiteY28" fmla="*/ 675197 h 1407638"/>
              <a:gd name="connsiteX29" fmla="*/ 584543 w 1646671"/>
              <a:gd name="connsiteY29" fmla="*/ 686235 h 1407638"/>
              <a:gd name="connsiteX30" fmla="*/ 420374 w 1646671"/>
              <a:gd name="connsiteY30" fmla="*/ 850417 h 1407638"/>
              <a:gd name="connsiteX31" fmla="*/ 430323 w 1646671"/>
              <a:gd name="connsiteY31" fmla="*/ 963602 h 1407638"/>
              <a:gd name="connsiteX32" fmla="*/ 665385 w 1646671"/>
              <a:gd name="connsiteY32" fmla="*/ 1198680 h 1407638"/>
              <a:gd name="connsiteX33" fmla="*/ 743738 w 1646671"/>
              <a:gd name="connsiteY33" fmla="*/ 1277040 h 1407638"/>
              <a:gd name="connsiteX34" fmla="*/ 824579 w 1646671"/>
              <a:gd name="connsiteY34" fmla="*/ 1357886 h 1407638"/>
              <a:gd name="connsiteX35" fmla="*/ 866865 w 1646671"/>
              <a:gd name="connsiteY35" fmla="*/ 1357886 h 1407638"/>
              <a:gd name="connsiteX36" fmla="*/ 874328 w 1646671"/>
              <a:gd name="connsiteY36" fmla="*/ 1350424 h 1407638"/>
              <a:gd name="connsiteX37" fmla="*/ 883034 w 1646671"/>
              <a:gd name="connsiteY37" fmla="*/ 1330523 h 1407638"/>
              <a:gd name="connsiteX38" fmla="*/ 874328 w 1646671"/>
              <a:gd name="connsiteY38" fmla="*/ 1309378 h 1407638"/>
              <a:gd name="connsiteX39" fmla="*/ 713889 w 1646671"/>
              <a:gd name="connsiteY39" fmla="*/ 1150172 h 1407638"/>
              <a:gd name="connsiteX40" fmla="*/ 713889 w 1646671"/>
              <a:gd name="connsiteY40" fmla="*/ 1120321 h 1407638"/>
              <a:gd name="connsiteX41" fmla="*/ 743738 w 1646671"/>
              <a:gd name="connsiteY41" fmla="*/ 1120321 h 1407638"/>
              <a:gd name="connsiteX42" fmla="*/ 940244 w 1646671"/>
              <a:gd name="connsiteY42" fmla="*/ 1318085 h 1407638"/>
              <a:gd name="connsiteX43" fmla="*/ 985018 w 1646671"/>
              <a:gd name="connsiteY43" fmla="*/ 1318085 h 1407638"/>
              <a:gd name="connsiteX44" fmla="*/ 988749 w 1646671"/>
              <a:gd name="connsiteY44" fmla="*/ 1313110 h 1407638"/>
              <a:gd name="connsiteX45" fmla="*/ 998699 w 1646671"/>
              <a:gd name="connsiteY45" fmla="*/ 1290721 h 1407638"/>
              <a:gd name="connsiteX46" fmla="*/ 988749 w 1646671"/>
              <a:gd name="connsiteY46" fmla="*/ 1268333 h 1407638"/>
              <a:gd name="connsiteX47" fmla="*/ 792243 w 1646671"/>
              <a:gd name="connsiteY47" fmla="*/ 1071813 h 1407638"/>
              <a:gd name="connsiteX48" fmla="*/ 792243 w 1646671"/>
              <a:gd name="connsiteY48" fmla="*/ 1041962 h 1407638"/>
              <a:gd name="connsiteX49" fmla="*/ 820848 w 1646671"/>
              <a:gd name="connsiteY49" fmla="*/ 1041962 h 1407638"/>
              <a:gd name="connsiteX50" fmla="*/ 1017354 w 1646671"/>
              <a:gd name="connsiteY50" fmla="*/ 1239726 h 1407638"/>
              <a:gd name="connsiteX51" fmla="*/ 1050935 w 1646671"/>
              <a:gd name="connsiteY51" fmla="*/ 1272064 h 1407638"/>
              <a:gd name="connsiteX52" fmla="*/ 1101927 w 1646671"/>
              <a:gd name="connsiteY52" fmla="*/ 1278283 h 1407638"/>
              <a:gd name="connsiteX53" fmla="*/ 1105658 w 1646671"/>
              <a:gd name="connsiteY53" fmla="*/ 1274552 h 1407638"/>
              <a:gd name="connsiteX54" fmla="*/ 1099439 w 1646671"/>
              <a:gd name="connsiteY54" fmla="*/ 1223556 h 1407638"/>
              <a:gd name="connsiteX55" fmla="*/ 870597 w 1646671"/>
              <a:gd name="connsiteY55" fmla="*/ 993454 h 1407638"/>
              <a:gd name="connsiteX56" fmla="*/ 870597 w 1646671"/>
              <a:gd name="connsiteY56" fmla="*/ 964846 h 1407638"/>
              <a:gd name="connsiteX57" fmla="*/ 899202 w 1646671"/>
              <a:gd name="connsiteY57" fmla="*/ 964846 h 1407638"/>
              <a:gd name="connsiteX58" fmla="*/ 1095708 w 1646671"/>
              <a:gd name="connsiteY58" fmla="*/ 1162610 h 1407638"/>
              <a:gd name="connsiteX59" fmla="*/ 1141725 w 1646671"/>
              <a:gd name="connsiteY59" fmla="*/ 1162610 h 1407638"/>
              <a:gd name="connsiteX60" fmla="*/ 1144213 w 1646671"/>
              <a:gd name="connsiteY60" fmla="*/ 1157635 h 1407638"/>
              <a:gd name="connsiteX61" fmla="*/ 1154162 w 1646671"/>
              <a:gd name="connsiteY61" fmla="*/ 1135247 h 1407638"/>
              <a:gd name="connsiteX62" fmla="*/ 1144213 w 1646671"/>
              <a:gd name="connsiteY62" fmla="*/ 1112858 h 1407638"/>
              <a:gd name="connsiteX63" fmla="*/ 1026060 w 1646671"/>
              <a:gd name="connsiteY63" fmla="*/ 993454 h 1407638"/>
              <a:gd name="connsiteX64" fmla="*/ 1004917 w 1646671"/>
              <a:gd name="connsiteY64" fmla="*/ 971065 h 1407638"/>
              <a:gd name="connsiteX65" fmla="*/ 989993 w 1646671"/>
              <a:gd name="connsiteY65" fmla="*/ 958627 h 1407638"/>
              <a:gd name="connsiteX66" fmla="*/ 803436 w 1646671"/>
              <a:gd name="connsiteY66" fmla="*/ 880268 h 1407638"/>
              <a:gd name="connsiteX67" fmla="*/ 798461 w 1646671"/>
              <a:gd name="connsiteY67" fmla="*/ 879024 h 1407638"/>
              <a:gd name="connsiteX68" fmla="*/ 743738 w 1646671"/>
              <a:gd name="connsiteY68" fmla="*/ 943702 h 1407638"/>
              <a:gd name="connsiteX69" fmla="*/ 661653 w 1646671"/>
              <a:gd name="connsiteY69" fmla="*/ 1002160 h 1407638"/>
              <a:gd name="connsiteX70" fmla="*/ 631804 w 1646671"/>
              <a:gd name="connsiteY70" fmla="*/ 997185 h 1407638"/>
              <a:gd name="connsiteX71" fmla="*/ 590762 w 1646671"/>
              <a:gd name="connsiteY71" fmla="*/ 968578 h 1407638"/>
              <a:gd name="connsiteX72" fmla="*/ 577081 w 1646671"/>
              <a:gd name="connsiteY72" fmla="*/ 885243 h 1407638"/>
              <a:gd name="connsiteX73" fmla="*/ 698965 w 1646671"/>
              <a:gd name="connsiteY73" fmla="*/ 717330 h 1407638"/>
              <a:gd name="connsiteX74" fmla="*/ 657922 w 1646671"/>
              <a:gd name="connsiteY74" fmla="*/ 687479 h 1407638"/>
              <a:gd name="connsiteX75" fmla="*/ 621233 w 1646671"/>
              <a:gd name="connsiteY75" fmla="*/ 675197 h 1407638"/>
              <a:gd name="connsiteX76" fmla="*/ 906399 w 1646671"/>
              <a:gd name="connsiteY76" fmla="*/ 644695 h 1407638"/>
              <a:gd name="connsiteX77" fmla="*/ 795974 w 1646671"/>
              <a:gd name="connsiteY77" fmla="*/ 686235 h 1407638"/>
              <a:gd name="connsiteX78" fmla="*/ 792243 w 1646671"/>
              <a:gd name="connsiteY78" fmla="*/ 687479 h 1407638"/>
              <a:gd name="connsiteX79" fmla="*/ 790999 w 1646671"/>
              <a:gd name="connsiteY79" fmla="*/ 688723 h 1407638"/>
              <a:gd name="connsiteX80" fmla="*/ 615636 w 1646671"/>
              <a:gd name="connsiteY80" fmla="*/ 898925 h 1407638"/>
              <a:gd name="connsiteX81" fmla="*/ 623098 w 1646671"/>
              <a:gd name="connsiteY81" fmla="*/ 942458 h 1407638"/>
              <a:gd name="connsiteX82" fmla="*/ 645485 w 1646671"/>
              <a:gd name="connsiteY82" fmla="*/ 958627 h 1407638"/>
              <a:gd name="connsiteX83" fmla="*/ 706427 w 1646671"/>
              <a:gd name="connsiteY83" fmla="*/ 930020 h 1407638"/>
              <a:gd name="connsiteX84" fmla="*/ 774831 w 1646671"/>
              <a:gd name="connsiteY84" fmla="*/ 846685 h 1407638"/>
              <a:gd name="connsiteX85" fmla="*/ 833285 w 1646671"/>
              <a:gd name="connsiteY85" fmla="*/ 852904 h 1407638"/>
              <a:gd name="connsiteX86" fmla="*/ 1104414 w 1646671"/>
              <a:gd name="connsiteY86" fmla="*/ 876537 h 1407638"/>
              <a:gd name="connsiteX87" fmla="*/ 1133019 w 1646671"/>
              <a:gd name="connsiteY87" fmla="*/ 880268 h 1407638"/>
              <a:gd name="connsiteX88" fmla="*/ 1129288 w 1646671"/>
              <a:gd name="connsiteY88" fmla="*/ 907632 h 1407638"/>
              <a:gd name="connsiteX89" fmla="*/ 1040985 w 1646671"/>
              <a:gd name="connsiteY89" fmla="*/ 951164 h 1407638"/>
              <a:gd name="connsiteX90" fmla="*/ 1134263 w 1646671"/>
              <a:gd name="connsiteY90" fmla="*/ 1044449 h 1407638"/>
              <a:gd name="connsiteX91" fmla="*/ 1227541 w 1646671"/>
              <a:gd name="connsiteY91" fmla="*/ 974797 h 1407638"/>
              <a:gd name="connsiteX92" fmla="*/ 1239978 w 1646671"/>
              <a:gd name="connsiteY92" fmla="*/ 949921 h 1407638"/>
              <a:gd name="connsiteX93" fmla="*/ 1233760 w 1646671"/>
              <a:gd name="connsiteY93" fmla="*/ 925045 h 1407638"/>
              <a:gd name="connsiteX94" fmla="*/ 1090733 w 1646671"/>
              <a:gd name="connsiteY94" fmla="*/ 739719 h 1407638"/>
              <a:gd name="connsiteX95" fmla="*/ 1085758 w 1646671"/>
              <a:gd name="connsiteY95" fmla="*/ 733500 h 1407638"/>
              <a:gd name="connsiteX96" fmla="*/ 1079540 w 1646671"/>
              <a:gd name="connsiteY96" fmla="*/ 724793 h 1407638"/>
              <a:gd name="connsiteX97" fmla="*/ 1078296 w 1646671"/>
              <a:gd name="connsiteY97" fmla="*/ 723549 h 1407638"/>
              <a:gd name="connsiteX98" fmla="*/ 906399 w 1646671"/>
              <a:gd name="connsiteY98" fmla="*/ 644695 h 1407638"/>
              <a:gd name="connsiteX99" fmla="*/ 1210542 w 1646671"/>
              <a:gd name="connsiteY99" fmla="*/ 641454 h 1407638"/>
              <a:gd name="connsiteX100" fmla="*/ 1217358 w 1646671"/>
              <a:gd name="connsiteY100" fmla="*/ 644972 h 1407638"/>
              <a:gd name="connsiteX101" fmla="*/ 1258555 w 1646671"/>
              <a:gd name="connsiteY101" fmla="*/ 697420 h 1407638"/>
              <a:gd name="connsiteX102" fmla="*/ 1257344 w 1646671"/>
              <a:gd name="connsiteY102" fmla="*/ 712771 h 1407638"/>
              <a:gd name="connsiteX103" fmla="*/ 1240380 w 1646671"/>
              <a:gd name="connsiteY103" fmla="*/ 728121 h 1407638"/>
              <a:gd name="connsiteX104" fmla="*/ 1225840 w 1646671"/>
              <a:gd name="connsiteY104" fmla="*/ 725563 h 1407638"/>
              <a:gd name="connsiteX105" fmla="*/ 1184642 w 1646671"/>
              <a:gd name="connsiteY105" fmla="*/ 673115 h 1407638"/>
              <a:gd name="connsiteX106" fmla="*/ 1185854 w 1646671"/>
              <a:gd name="connsiteY106" fmla="*/ 659044 h 1407638"/>
              <a:gd name="connsiteX107" fmla="*/ 1202817 w 1646671"/>
              <a:gd name="connsiteY107" fmla="*/ 643693 h 1407638"/>
              <a:gd name="connsiteX108" fmla="*/ 1210542 w 1646671"/>
              <a:gd name="connsiteY108" fmla="*/ 641454 h 1407638"/>
              <a:gd name="connsiteX109" fmla="*/ 520428 w 1646671"/>
              <a:gd name="connsiteY109" fmla="*/ 580687 h 1407638"/>
              <a:gd name="connsiteX110" fmla="*/ 527961 w 1646671"/>
              <a:gd name="connsiteY110" fmla="*/ 584454 h 1407638"/>
              <a:gd name="connsiteX111" fmla="*/ 544283 w 1646671"/>
              <a:gd name="connsiteY111" fmla="*/ 600776 h 1407638"/>
              <a:gd name="connsiteX112" fmla="*/ 544283 w 1646671"/>
              <a:gd name="connsiteY112" fmla="*/ 614587 h 1407638"/>
              <a:gd name="connsiteX113" fmla="*/ 496572 w 1646671"/>
              <a:gd name="connsiteY113" fmla="*/ 661043 h 1407638"/>
              <a:gd name="connsiteX114" fmla="*/ 482760 w 1646671"/>
              <a:gd name="connsiteY114" fmla="*/ 661043 h 1407638"/>
              <a:gd name="connsiteX115" fmla="*/ 466438 w 1646671"/>
              <a:gd name="connsiteY115" fmla="*/ 645977 h 1407638"/>
              <a:gd name="connsiteX116" fmla="*/ 466438 w 1646671"/>
              <a:gd name="connsiteY116" fmla="*/ 630910 h 1407638"/>
              <a:gd name="connsiteX117" fmla="*/ 512894 w 1646671"/>
              <a:gd name="connsiteY117" fmla="*/ 584454 h 1407638"/>
              <a:gd name="connsiteX118" fmla="*/ 520428 w 1646671"/>
              <a:gd name="connsiteY118" fmla="*/ 580687 h 1407638"/>
              <a:gd name="connsiteX119" fmla="*/ 1147582 w 1646671"/>
              <a:gd name="connsiteY119" fmla="*/ 576510 h 1407638"/>
              <a:gd name="connsiteX120" fmla="*/ 1157868 w 1646671"/>
              <a:gd name="connsiteY120" fmla="*/ 577796 h 1407638"/>
              <a:gd name="connsiteX121" fmla="*/ 1175866 w 1646671"/>
              <a:gd name="connsiteY121" fmla="*/ 600937 h 1407638"/>
              <a:gd name="connsiteX122" fmla="*/ 1175866 w 1646671"/>
              <a:gd name="connsiteY122" fmla="*/ 609937 h 1407638"/>
              <a:gd name="connsiteX123" fmla="*/ 1152725 w 1646671"/>
              <a:gd name="connsiteY123" fmla="*/ 630507 h 1407638"/>
              <a:gd name="connsiteX124" fmla="*/ 1142440 w 1646671"/>
              <a:gd name="connsiteY124" fmla="*/ 629221 h 1407638"/>
              <a:gd name="connsiteX125" fmla="*/ 1123155 w 1646671"/>
              <a:gd name="connsiteY125" fmla="*/ 606080 h 1407638"/>
              <a:gd name="connsiteX126" fmla="*/ 1124441 w 1646671"/>
              <a:gd name="connsiteY126" fmla="*/ 595795 h 1407638"/>
              <a:gd name="connsiteX127" fmla="*/ 516139 w 1646671"/>
              <a:gd name="connsiteY127" fmla="*/ 509616 h 1407638"/>
              <a:gd name="connsiteX128" fmla="*/ 207699 w 1646671"/>
              <a:gd name="connsiteY128" fmla="*/ 818078 h 1407638"/>
              <a:gd name="connsiteX129" fmla="*/ 267398 w 1646671"/>
              <a:gd name="connsiteY129" fmla="*/ 876537 h 1407638"/>
              <a:gd name="connsiteX130" fmla="*/ 335802 w 1646671"/>
              <a:gd name="connsiteY130" fmla="*/ 876537 h 1407638"/>
              <a:gd name="connsiteX131" fmla="*/ 389281 w 1646671"/>
              <a:gd name="connsiteY131" fmla="*/ 824297 h 1407638"/>
              <a:gd name="connsiteX132" fmla="*/ 400474 w 1646671"/>
              <a:gd name="connsiteY132" fmla="*/ 809371 h 1407638"/>
              <a:gd name="connsiteX133" fmla="*/ 545988 w 1646671"/>
              <a:gd name="connsiteY133" fmla="*/ 665091 h 1407638"/>
              <a:gd name="connsiteX134" fmla="*/ 559669 w 1646671"/>
              <a:gd name="connsiteY134" fmla="*/ 653897 h 1407638"/>
              <a:gd name="connsiteX135" fmla="*/ 601955 w 1646671"/>
              <a:gd name="connsiteY135" fmla="*/ 610363 h 1407638"/>
              <a:gd name="connsiteX136" fmla="*/ 601955 w 1646671"/>
              <a:gd name="connsiteY136" fmla="*/ 595438 h 1407638"/>
              <a:gd name="connsiteX137" fmla="*/ 1155406 w 1646671"/>
              <a:gd name="connsiteY137" fmla="*/ 505884 h 1407638"/>
              <a:gd name="connsiteX138" fmla="*/ 1062128 w 1646671"/>
              <a:gd name="connsiteY138" fmla="*/ 583000 h 1407638"/>
              <a:gd name="connsiteX139" fmla="*/ 1057153 w 1646671"/>
              <a:gd name="connsiteY139" fmla="*/ 590463 h 1407638"/>
              <a:gd name="connsiteX140" fmla="*/ 1060884 w 1646671"/>
              <a:gd name="connsiteY140" fmla="*/ 597925 h 1407638"/>
              <a:gd name="connsiteX141" fmla="*/ 1299676 w 1646671"/>
              <a:gd name="connsiteY141" fmla="*/ 887731 h 1407638"/>
              <a:gd name="connsiteX142" fmla="*/ 1333257 w 1646671"/>
              <a:gd name="connsiteY142" fmla="*/ 906388 h 1407638"/>
              <a:gd name="connsiteX143" fmla="*/ 1368080 w 1646671"/>
              <a:gd name="connsiteY143" fmla="*/ 895194 h 1407638"/>
              <a:gd name="connsiteX144" fmla="*/ 1432753 w 1646671"/>
              <a:gd name="connsiteY144" fmla="*/ 841710 h 1407638"/>
              <a:gd name="connsiteX145" fmla="*/ 1605629 w 1646671"/>
              <a:gd name="connsiteY145" fmla="*/ 45679 h 1407638"/>
              <a:gd name="connsiteX146" fmla="*/ 1169087 w 1646671"/>
              <a:gd name="connsiteY146" fmla="*/ 438719 h 1407638"/>
              <a:gd name="connsiteX147" fmla="*/ 1166599 w 1646671"/>
              <a:gd name="connsiteY147" fmla="*/ 454889 h 1407638"/>
              <a:gd name="connsiteX148" fmla="*/ 1325794 w 1646671"/>
              <a:gd name="connsiteY148" fmla="*/ 647678 h 1407638"/>
              <a:gd name="connsiteX149" fmla="*/ 1484989 w 1646671"/>
              <a:gd name="connsiteY149" fmla="*/ 840466 h 1407638"/>
              <a:gd name="connsiteX150" fmla="*/ 1492451 w 1646671"/>
              <a:gd name="connsiteY150" fmla="*/ 845442 h 1407638"/>
              <a:gd name="connsiteX151" fmla="*/ 1499914 w 1646671"/>
              <a:gd name="connsiteY151" fmla="*/ 842954 h 1407638"/>
              <a:gd name="connsiteX152" fmla="*/ 1572049 w 1646671"/>
              <a:gd name="connsiteY152" fmla="*/ 759620 h 1407638"/>
              <a:gd name="connsiteX153" fmla="*/ 1605629 w 1646671"/>
              <a:gd name="connsiteY153" fmla="*/ 688723 h 1407638"/>
              <a:gd name="connsiteX154" fmla="*/ 41042 w 1646671"/>
              <a:gd name="connsiteY154" fmla="*/ 41948 h 1407638"/>
              <a:gd name="connsiteX155" fmla="*/ 41042 w 1646671"/>
              <a:gd name="connsiteY155" fmla="*/ 646434 h 1407638"/>
              <a:gd name="connsiteX156" fmla="*/ 67160 w 1646671"/>
              <a:gd name="connsiteY156" fmla="*/ 719818 h 1407638"/>
              <a:gd name="connsiteX157" fmla="*/ 140539 w 1646671"/>
              <a:gd name="connsiteY157" fmla="*/ 811859 h 1407638"/>
              <a:gd name="connsiteX158" fmla="*/ 156707 w 1646671"/>
              <a:gd name="connsiteY158" fmla="*/ 811859 h 1407638"/>
              <a:gd name="connsiteX159" fmla="*/ 511165 w 1646671"/>
              <a:gd name="connsiteY159" fmla="*/ 457376 h 1407638"/>
              <a:gd name="connsiteX160" fmla="*/ 513652 w 1646671"/>
              <a:gd name="connsiteY160" fmla="*/ 448670 h 1407638"/>
              <a:gd name="connsiteX161" fmla="*/ 511165 w 1646671"/>
              <a:gd name="connsiteY161" fmla="*/ 442451 h 1407638"/>
              <a:gd name="connsiteX162" fmla="*/ 46328 w 1646671"/>
              <a:gd name="connsiteY162" fmla="*/ 436 h 1407638"/>
              <a:gd name="connsiteX163" fmla="*/ 67160 w 1646671"/>
              <a:gd name="connsiteY163" fmla="*/ 9609 h 1407638"/>
              <a:gd name="connsiteX164" fmla="*/ 539770 w 1646671"/>
              <a:gd name="connsiteY164" fmla="*/ 412599 h 1407638"/>
              <a:gd name="connsiteX165" fmla="*/ 554694 w 1646671"/>
              <a:gd name="connsiteY165" fmla="*/ 448670 h 1407638"/>
              <a:gd name="connsiteX166" fmla="*/ 543501 w 1646671"/>
              <a:gd name="connsiteY166" fmla="*/ 479764 h 1407638"/>
              <a:gd name="connsiteX167" fmla="*/ 631804 w 1646671"/>
              <a:gd name="connsiteY167" fmla="*/ 566830 h 1407638"/>
              <a:gd name="connsiteX168" fmla="*/ 634292 w 1646671"/>
              <a:gd name="connsiteY168" fmla="*/ 635239 h 1407638"/>
              <a:gd name="connsiteX169" fmla="*/ 681553 w 1646671"/>
              <a:gd name="connsiteY169" fmla="*/ 655140 h 1407638"/>
              <a:gd name="connsiteX170" fmla="*/ 728814 w 1646671"/>
              <a:gd name="connsiteY170" fmla="*/ 689967 h 1407638"/>
              <a:gd name="connsiteX171" fmla="*/ 764881 w 1646671"/>
              <a:gd name="connsiteY171" fmla="*/ 657628 h 1407638"/>
              <a:gd name="connsiteX172" fmla="*/ 768612 w 1646671"/>
              <a:gd name="connsiteY172" fmla="*/ 655140 h 1407638"/>
              <a:gd name="connsiteX173" fmla="*/ 771100 w 1646671"/>
              <a:gd name="connsiteY173" fmla="*/ 653897 h 1407638"/>
              <a:gd name="connsiteX174" fmla="*/ 1037254 w 1646671"/>
              <a:gd name="connsiteY174" fmla="*/ 635239 h 1407638"/>
              <a:gd name="connsiteX175" fmla="*/ 1028548 w 1646671"/>
              <a:gd name="connsiteY175" fmla="*/ 624045 h 1407638"/>
              <a:gd name="connsiteX176" fmla="*/ 1017354 w 1646671"/>
              <a:gd name="connsiteY176" fmla="*/ 585487 h 1407638"/>
              <a:gd name="connsiteX177" fmla="*/ 1034766 w 1646671"/>
              <a:gd name="connsiteY177" fmla="*/ 550661 h 1407638"/>
              <a:gd name="connsiteX178" fmla="*/ 1130532 w 1646671"/>
              <a:gd name="connsiteY178" fmla="*/ 473545 h 1407638"/>
              <a:gd name="connsiteX179" fmla="*/ 1141725 w 1646671"/>
              <a:gd name="connsiteY179" fmla="*/ 407624 h 1407638"/>
              <a:gd name="connsiteX180" fmla="*/ 1581998 w 1646671"/>
              <a:gd name="connsiteY180" fmla="*/ 12096 h 1407638"/>
              <a:gd name="connsiteX181" fmla="*/ 1625528 w 1646671"/>
              <a:gd name="connsiteY181" fmla="*/ 10853 h 1407638"/>
              <a:gd name="connsiteX182" fmla="*/ 1645428 w 1646671"/>
              <a:gd name="connsiteY182" fmla="*/ 48167 h 1407638"/>
              <a:gd name="connsiteX183" fmla="*/ 1646671 w 1646671"/>
              <a:gd name="connsiteY183" fmla="*/ 689967 h 1407638"/>
              <a:gd name="connsiteX184" fmla="*/ 1645428 w 1646671"/>
              <a:gd name="connsiteY184" fmla="*/ 691211 h 1407638"/>
              <a:gd name="connsiteX185" fmla="*/ 1600654 w 1646671"/>
              <a:gd name="connsiteY185" fmla="*/ 786983 h 1407638"/>
              <a:gd name="connsiteX186" fmla="*/ 1527275 w 1646671"/>
              <a:gd name="connsiteY186" fmla="*/ 874049 h 1407638"/>
              <a:gd name="connsiteX187" fmla="*/ 1493695 w 1646671"/>
              <a:gd name="connsiteY187" fmla="*/ 885243 h 1407638"/>
              <a:gd name="connsiteX188" fmla="*/ 1488720 w 1646671"/>
              <a:gd name="connsiteY188" fmla="*/ 885243 h 1407638"/>
              <a:gd name="connsiteX189" fmla="*/ 1460115 w 1646671"/>
              <a:gd name="connsiteY189" fmla="*/ 872805 h 1407638"/>
              <a:gd name="connsiteX190" fmla="*/ 1394198 w 1646671"/>
              <a:gd name="connsiteY190" fmla="*/ 926289 h 1407638"/>
              <a:gd name="connsiteX191" fmla="*/ 1338231 w 1646671"/>
              <a:gd name="connsiteY191" fmla="*/ 947433 h 1407638"/>
              <a:gd name="connsiteX192" fmla="*/ 1328282 w 1646671"/>
              <a:gd name="connsiteY192" fmla="*/ 947433 h 1407638"/>
              <a:gd name="connsiteX193" fmla="*/ 1277290 w 1646671"/>
              <a:gd name="connsiteY193" fmla="*/ 922557 h 1407638"/>
              <a:gd name="connsiteX194" fmla="*/ 1279777 w 1646671"/>
              <a:gd name="connsiteY194" fmla="*/ 956140 h 1407638"/>
              <a:gd name="connsiteX195" fmla="*/ 1251172 w 1646671"/>
              <a:gd name="connsiteY195" fmla="*/ 1005892 h 1407638"/>
              <a:gd name="connsiteX196" fmla="*/ 1162868 w 1646671"/>
              <a:gd name="connsiteY196" fmla="*/ 1074300 h 1407638"/>
              <a:gd name="connsiteX197" fmla="*/ 1174062 w 1646671"/>
              <a:gd name="connsiteY197" fmla="*/ 1084251 h 1407638"/>
              <a:gd name="connsiteX198" fmla="*/ 1174062 w 1646671"/>
              <a:gd name="connsiteY198" fmla="*/ 1186242 h 1407638"/>
              <a:gd name="connsiteX199" fmla="*/ 1170331 w 1646671"/>
              <a:gd name="connsiteY199" fmla="*/ 1191217 h 1407638"/>
              <a:gd name="connsiteX200" fmla="*/ 1139238 w 1646671"/>
              <a:gd name="connsiteY200" fmla="*/ 1208631 h 1407638"/>
              <a:gd name="connsiteX201" fmla="*/ 1154162 w 1646671"/>
              <a:gd name="connsiteY201" fmla="*/ 1248432 h 1407638"/>
              <a:gd name="connsiteX202" fmla="*/ 1135507 w 1646671"/>
              <a:gd name="connsiteY202" fmla="*/ 1303159 h 1407638"/>
              <a:gd name="connsiteX203" fmla="*/ 1130532 w 1646671"/>
              <a:gd name="connsiteY203" fmla="*/ 1306891 h 1407638"/>
              <a:gd name="connsiteX204" fmla="*/ 1082027 w 1646671"/>
              <a:gd name="connsiteY204" fmla="*/ 1326792 h 1407638"/>
              <a:gd name="connsiteX205" fmla="*/ 1075809 w 1646671"/>
              <a:gd name="connsiteY205" fmla="*/ 1326792 h 1407638"/>
              <a:gd name="connsiteX206" fmla="*/ 1034766 w 1646671"/>
              <a:gd name="connsiteY206" fmla="*/ 1313110 h 1407638"/>
              <a:gd name="connsiteX207" fmla="*/ 1017354 w 1646671"/>
              <a:gd name="connsiteY207" fmla="*/ 1341717 h 1407638"/>
              <a:gd name="connsiteX208" fmla="*/ 1013623 w 1646671"/>
              <a:gd name="connsiteY208" fmla="*/ 1346692 h 1407638"/>
              <a:gd name="connsiteX209" fmla="*/ 962631 w 1646671"/>
              <a:gd name="connsiteY209" fmla="*/ 1367837 h 1407638"/>
              <a:gd name="connsiteX210" fmla="*/ 919101 w 1646671"/>
              <a:gd name="connsiteY210" fmla="*/ 1352911 h 1407638"/>
              <a:gd name="connsiteX211" fmla="*/ 901689 w 1646671"/>
              <a:gd name="connsiteY211" fmla="*/ 1379031 h 1407638"/>
              <a:gd name="connsiteX212" fmla="*/ 895471 w 1646671"/>
              <a:gd name="connsiteY212" fmla="*/ 1386494 h 1407638"/>
              <a:gd name="connsiteX213" fmla="*/ 845722 w 1646671"/>
              <a:gd name="connsiteY213" fmla="*/ 1407638 h 1407638"/>
              <a:gd name="connsiteX214" fmla="*/ 795974 w 1646671"/>
              <a:gd name="connsiteY214" fmla="*/ 1386494 h 1407638"/>
              <a:gd name="connsiteX215" fmla="*/ 777318 w 1646671"/>
              <a:gd name="connsiteY215" fmla="*/ 1369081 h 1407638"/>
              <a:gd name="connsiteX216" fmla="*/ 761150 w 1646671"/>
              <a:gd name="connsiteY216" fmla="*/ 1381519 h 1407638"/>
              <a:gd name="connsiteX217" fmla="*/ 726326 w 1646671"/>
              <a:gd name="connsiteY217" fmla="*/ 1392713 h 1407638"/>
              <a:gd name="connsiteX218" fmla="*/ 675334 w 1646671"/>
              <a:gd name="connsiteY218" fmla="*/ 1367837 h 1407638"/>
              <a:gd name="connsiteX219" fmla="*/ 669116 w 1646671"/>
              <a:gd name="connsiteY219" fmla="*/ 1360374 h 1407638"/>
              <a:gd name="connsiteX220" fmla="*/ 656679 w 1646671"/>
              <a:gd name="connsiteY220" fmla="*/ 1333010 h 1407638"/>
              <a:gd name="connsiteX221" fmla="*/ 649216 w 1646671"/>
              <a:gd name="connsiteY221" fmla="*/ 1333010 h 1407638"/>
              <a:gd name="connsiteX222" fmla="*/ 636779 w 1646671"/>
              <a:gd name="connsiteY222" fmla="*/ 1331767 h 1407638"/>
              <a:gd name="connsiteX223" fmla="*/ 595737 w 1646671"/>
              <a:gd name="connsiteY223" fmla="*/ 1305647 h 1407638"/>
              <a:gd name="connsiteX224" fmla="*/ 593249 w 1646671"/>
              <a:gd name="connsiteY224" fmla="*/ 1301916 h 1407638"/>
              <a:gd name="connsiteX225" fmla="*/ 578325 w 1646671"/>
              <a:gd name="connsiteY225" fmla="*/ 1269577 h 1407638"/>
              <a:gd name="connsiteX226" fmla="*/ 573350 w 1646671"/>
              <a:gd name="connsiteY226" fmla="*/ 1269577 h 1407638"/>
              <a:gd name="connsiteX227" fmla="*/ 563400 w 1646671"/>
              <a:gd name="connsiteY227" fmla="*/ 1268333 h 1407638"/>
              <a:gd name="connsiteX228" fmla="*/ 521114 w 1646671"/>
              <a:gd name="connsiteY228" fmla="*/ 1243457 h 1407638"/>
              <a:gd name="connsiteX229" fmla="*/ 518627 w 1646671"/>
              <a:gd name="connsiteY229" fmla="*/ 1239726 h 1407638"/>
              <a:gd name="connsiteX230" fmla="*/ 504946 w 1646671"/>
              <a:gd name="connsiteY230" fmla="*/ 1191217 h 1407638"/>
              <a:gd name="connsiteX231" fmla="*/ 516139 w 1646671"/>
              <a:gd name="connsiteY231" fmla="*/ 1162610 h 1407638"/>
              <a:gd name="connsiteX232" fmla="*/ 494996 w 1646671"/>
              <a:gd name="connsiteY232" fmla="*/ 1143953 h 1407638"/>
              <a:gd name="connsiteX233" fmla="*/ 491265 w 1646671"/>
              <a:gd name="connsiteY233" fmla="*/ 1140222 h 1407638"/>
              <a:gd name="connsiteX234" fmla="*/ 476341 w 1646671"/>
              <a:gd name="connsiteY234" fmla="*/ 1095445 h 1407638"/>
              <a:gd name="connsiteX235" fmla="*/ 481316 w 1646671"/>
              <a:gd name="connsiteY235" fmla="*/ 1073057 h 1407638"/>
              <a:gd name="connsiteX236" fmla="*/ 400474 w 1646671"/>
              <a:gd name="connsiteY236" fmla="*/ 992210 h 1407638"/>
              <a:gd name="connsiteX237" fmla="*/ 363163 w 1646671"/>
              <a:gd name="connsiteY237" fmla="*/ 907632 h 1407638"/>
              <a:gd name="connsiteX238" fmla="*/ 300978 w 1646671"/>
              <a:gd name="connsiteY238" fmla="*/ 932507 h 1407638"/>
              <a:gd name="connsiteX239" fmla="*/ 237549 w 1646671"/>
              <a:gd name="connsiteY239" fmla="*/ 905144 h 1407638"/>
              <a:gd name="connsiteX240" fmla="*/ 177850 w 1646671"/>
              <a:gd name="connsiteY240" fmla="*/ 845442 h 1407638"/>
              <a:gd name="connsiteX241" fmla="*/ 148001 w 1646671"/>
              <a:gd name="connsiteY241" fmla="*/ 855392 h 1407638"/>
              <a:gd name="connsiteX242" fmla="*/ 111934 w 1646671"/>
              <a:gd name="connsiteY242" fmla="*/ 840466 h 1407638"/>
              <a:gd name="connsiteX243" fmla="*/ 110690 w 1646671"/>
              <a:gd name="connsiteY243" fmla="*/ 839223 h 1407638"/>
              <a:gd name="connsiteX244" fmla="*/ 34824 w 1646671"/>
              <a:gd name="connsiteY244" fmla="*/ 745938 h 1407638"/>
              <a:gd name="connsiteX245" fmla="*/ 0 w 1646671"/>
              <a:gd name="connsiteY245" fmla="*/ 646434 h 1407638"/>
              <a:gd name="connsiteX246" fmla="*/ 0 w 1646671"/>
              <a:gd name="connsiteY246" fmla="*/ 39460 h 1407638"/>
              <a:gd name="connsiteX247" fmla="*/ 23630 w 1646671"/>
              <a:gd name="connsiteY247" fmla="*/ 3390 h 1407638"/>
              <a:gd name="connsiteX248" fmla="*/ 46328 w 1646671"/>
              <a:gd name="connsiteY248" fmla="*/ 436 h 140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646671" h="1407638">
                <a:moveTo>
                  <a:pt x="710158" y="1300672"/>
                </a:moveTo>
                <a:lnTo>
                  <a:pt x="702696" y="1305647"/>
                </a:lnTo>
                <a:cubicBezTo>
                  <a:pt x="693990" y="1313110"/>
                  <a:pt x="693990" y="1325548"/>
                  <a:pt x="702696" y="1335498"/>
                </a:cubicBezTo>
                <a:lnTo>
                  <a:pt x="707671" y="1342961"/>
                </a:lnTo>
                <a:cubicBezTo>
                  <a:pt x="715133" y="1352911"/>
                  <a:pt x="727570" y="1355399"/>
                  <a:pt x="736276" y="1349180"/>
                </a:cubicBezTo>
                <a:lnTo>
                  <a:pt x="748713" y="1340473"/>
                </a:lnTo>
                <a:lnTo>
                  <a:pt x="713889" y="1305647"/>
                </a:lnTo>
                <a:close/>
                <a:moveTo>
                  <a:pt x="641754" y="1233507"/>
                </a:moveTo>
                <a:lnTo>
                  <a:pt x="625586" y="1247188"/>
                </a:lnTo>
                <a:cubicBezTo>
                  <a:pt x="620611" y="1249676"/>
                  <a:pt x="619367" y="1255895"/>
                  <a:pt x="619367" y="1258383"/>
                </a:cubicBezTo>
                <a:cubicBezTo>
                  <a:pt x="618124" y="1264602"/>
                  <a:pt x="620611" y="1270821"/>
                  <a:pt x="625586" y="1277040"/>
                </a:cubicBezTo>
                <a:lnTo>
                  <a:pt x="628073" y="1282015"/>
                </a:lnTo>
                <a:cubicBezTo>
                  <a:pt x="631804" y="1286990"/>
                  <a:pt x="638023" y="1290721"/>
                  <a:pt x="644241" y="1291965"/>
                </a:cubicBezTo>
                <a:cubicBezTo>
                  <a:pt x="647973" y="1291965"/>
                  <a:pt x="654191" y="1293209"/>
                  <a:pt x="657922" y="1289478"/>
                </a:cubicBezTo>
                <a:lnTo>
                  <a:pt x="679065" y="1273308"/>
                </a:lnTo>
                <a:lnTo>
                  <a:pt x="680309" y="1272064"/>
                </a:lnTo>
                <a:close/>
                <a:moveTo>
                  <a:pt x="574594" y="1165098"/>
                </a:moveTo>
                <a:lnTo>
                  <a:pt x="553451" y="1181267"/>
                </a:lnTo>
                <a:cubicBezTo>
                  <a:pt x="548476" y="1184999"/>
                  <a:pt x="545988" y="1189974"/>
                  <a:pt x="544745" y="1196193"/>
                </a:cubicBezTo>
                <a:cubicBezTo>
                  <a:pt x="543501" y="1203655"/>
                  <a:pt x="545988" y="1208631"/>
                  <a:pt x="549720" y="1214850"/>
                </a:cubicBezTo>
                <a:lnTo>
                  <a:pt x="553451" y="1218581"/>
                </a:lnTo>
                <a:cubicBezTo>
                  <a:pt x="557182" y="1224800"/>
                  <a:pt x="563400" y="1227288"/>
                  <a:pt x="569619" y="1228531"/>
                </a:cubicBezTo>
                <a:cubicBezTo>
                  <a:pt x="575837" y="1229775"/>
                  <a:pt x="582056" y="1228531"/>
                  <a:pt x="587031" y="1224800"/>
                </a:cubicBezTo>
                <a:lnTo>
                  <a:pt x="613149" y="1203655"/>
                </a:lnTo>
                <a:close/>
                <a:moveTo>
                  <a:pt x="522358" y="1114102"/>
                </a:moveTo>
                <a:cubicBezTo>
                  <a:pt x="522358" y="1114102"/>
                  <a:pt x="523602" y="1114102"/>
                  <a:pt x="523602" y="1115346"/>
                </a:cubicBezTo>
                <a:lnTo>
                  <a:pt x="526089" y="1119077"/>
                </a:lnTo>
                <a:cubicBezTo>
                  <a:pt x="529820" y="1122809"/>
                  <a:pt x="533551" y="1126540"/>
                  <a:pt x="537283" y="1127784"/>
                </a:cubicBezTo>
                <a:close/>
                <a:moveTo>
                  <a:pt x="621233" y="675197"/>
                </a:moveTo>
                <a:cubicBezTo>
                  <a:pt x="608485" y="675041"/>
                  <a:pt x="595737" y="678773"/>
                  <a:pt x="584543" y="686235"/>
                </a:cubicBezTo>
                <a:lnTo>
                  <a:pt x="420374" y="850417"/>
                </a:lnTo>
                <a:cubicBezTo>
                  <a:pt x="395500" y="885243"/>
                  <a:pt x="399231" y="932507"/>
                  <a:pt x="430323" y="963602"/>
                </a:cubicBezTo>
                <a:lnTo>
                  <a:pt x="665385" y="1198680"/>
                </a:lnTo>
                <a:lnTo>
                  <a:pt x="743738" y="1277040"/>
                </a:lnTo>
                <a:lnTo>
                  <a:pt x="824579" y="1357886"/>
                </a:lnTo>
                <a:cubicBezTo>
                  <a:pt x="835773" y="1369081"/>
                  <a:pt x="855672" y="1369081"/>
                  <a:pt x="866865" y="1357886"/>
                </a:cubicBezTo>
                <a:lnTo>
                  <a:pt x="874328" y="1350424"/>
                </a:lnTo>
                <a:cubicBezTo>
                  <a:pt x="879303" y="1345448"/>
                  <a:pt x="883034" y="1337986"/>
                  <a:pt x="883034" y="1330523"/>
                </a:cubicBezTo>
                <a:cubicBezTo>
                  <a:pt x="883034" y="1321816"/>
                  <a:pt x="879303" y="1314354"/>
                  <a:pt x="874328" y="1309378"/>
                </a:cubicBezTo>
                <a:lnTo>
                  <a:pt x="713889" y="1150172"/>
                </a:lnTo>
                <a:cubicBezTo>
                  <a:pt x="706427" y="1141466"/>
                  <a:pt x="706427" y="1127784"/>
                  <a:pt x="713889" y="1120321"/>
                </a:cubicBezTo>
                <a:cubicBezTo>
                  <a:pt x="721351" y="1112858"/>
                  <a:pt x="735032" y="1112858"/>
                  <a:pt x="743738" y="1120321"/>
                </a:cubicBezTo>
                <a:lnTo>
                  <a:pt x="940244" y="1318085"/>
                </a:lnTo>
                <a:cubicBezTo>
                  <a:pt x="951438" y="1330523"/>
                  <a:pt x="972581" y="1330523"/>
                  <a:pt x="985018" y="1318085"/>
                </a:cubicBezTo>
                <a:lnTo>
                  <a:pt x="988749" y="1313110"/>
                </a:lnTo>
                <a:cubicBezTo>
                  <a:pt x="994968" y="1306891"/>
                  <a:pt x="998699" y="1299428"/>
                  <a:pt x="998699" y="1290721"/>
                </a:cubicBezTo>
                <a:cubicBezTo>
                  <a:pt x="998699" y="1282015"/>
                  <a:pt x="994968" y="1274552"/>
                  <a:pt x="988749" y="1268333"/>
                </a:cubicBezTo>
                <a:lnTo>
                  <a:pt x="792243" y="1071813"/>
                </a:lnTo>
                <a:cubicBezTo>
                  <a:pt x="784781" y="1064350"/>
                  <a:pt x="784781" y="1050668"/>
                  <a:pt x="792243" y="1041962"/>
                </a:cubicBezTo>
                <a:cubicBezTo>
                  <a:pt x="799705" y="1034499"/>
                  <a:pt x="813386" y="1034499"/>
                  <a:pt x="820848" y="1041962"/>
                </a:cubicBezTo>
                <a:lnTo>
                  <a:pt x="1017354" y="1239726"/>
                </a:lnTo>
                <a:lnTo>
                  <a:pt x="1050935" y="1272064"/>
                </a:lnTo>
                <a:cubicBezTo>
                  <a:pt x="1067103" y="1288234"/>
                  <a:pt x="1089489" y="1290721"/>
                  <a:pt x="1101927" y="1278283"/>
                </a:cubicBezTo>
                <a:lnTo>
                  <a:pt x="1105658" y="1274552"/>
                </a:lnTo>
                <a:cubicBezTo>
                  <a:pt x="1118095" y="1262114"/>
                  <a:pt x="1115607" y="1238482"/>
                  <a:pt x="1099439" y="1223556"/>
                </a:cubicBezTo>
                <a:lnTo>
                  <a:pt x="870597" y="993454"/>
                </a:lnTo>
                <a:cubicBezTo>
                  <a:pt x="861891" y="985991"/>
                  <a:pt x="861891" y="972309"/>
                  <a:pt x="870597" y="964846"/>
                </a:cubicBezTo>
                <a:cubicBezTo>
                  <a:pt x="878059" y="956140"/>
                  <a:pt x="890496" y="956140"/>
                  <a:pt x="899202" y="964846"/>
                </a:cubicBezTo>
                <a:lnTo>
                  <a:pt x="1095708" y="1162610"/>
                </a:lnTo>
                <a:cubicBezTo>
                  <a:pt x="1106901" y="1173804"/>
                  <a:pt x="1129288" y="1173804"/>
                  <a:pt x="1141725" y="1162610"/>
                </a:cubicBezTo>
                <a:lnTo>
                  <a:pt x="1144213" y="1157635"/>
                </a:lnTo>
                <a:cubicBezTo>
                  <a:pt x="1150431" y="1151416"/>
                  <a:pt x="1154162" y="1143953"/>
                  <a:pt x="1154162" y="1135247"/>
                </a:cubicBezTo>
                <a:cubicBezTo>
                  <a:pt x="1154162" y="1126540"/>
                  <a:pt x="1150431" y="1119077"/>
                  <a:pt x="1144213" y="1112858"/>
                </a:cubicBezTo>
                <a:lnTo>
                  <a:pt x="1026060" y="993454"/>
                </a:lnTo>
                <a:lnTo>
                  <a:pt x="1004917" y="971065"/>
                </a:lnTo>
                <a:lnTo>
                  <a:pt x="989993" y="958627"/>
                </a:lnTo>
                <a:cubicBezTo>
                  <a:pt x="921589" y="961115"/>
                  <a:pt x="853185" y="934995"/>
                  <a:pt x="803436" y="880268"/>
                </a:cubicBezTo>
                <a:cubicBezTo>
                  <a:pt x="802193" y="877780"/>
                  <a:pt x="799705" y="877780"/>
                  <a:pt x="798461" y="879024"/>
                </a:cubicBezTo>
                <a:cubicBezTo>
                  <a:pt x="783537" y="890218"/>
                  <a:pt x="754932" y="912607"/>
                  <a:pt x="743738" y="943702"/>
                </a:cubicBezTo>
                <a:cubicBezTo>
                  <a:pt x="731301" y="979772"/>
                  <a:pt x="696477" y="1002160"/>
                  <a:pt x="661653" y="1002160"/>
                </a:cubicBezTo>
                <a:cubicBezTo>
                  <a:pt x="650460" y="1002160"/>
                  <a:pt x="641754" y="1000916"/>
                  <a:pt x="631804" y="997185"/>
                </a:cubicBezTo>
                <a:cubicBezTo>
                  <a:pt x="615636" y="990966"/>
                  <a:pt x="601955" y="982259"/>
                  <a:pt x="590762" y="968578"/>
                </a:cubicBezTo>
                <a:cubicBezTo>
                  <a:pt x="573350" y="944945"/>
                  <a:pt x="567131" y="912607"/>
                  <a:pt x="577081" y="885243"/>
                </a:cubicBezTo>
                <a:cubicBezTo>
                  <a:pt x="598224" y="825541"/>
                  <a:pt x="654191" y="763351"/>
                  <a:pt x="698965" y="717330"/>
                </a:cubicBezTo>
                <a:lnTo>
                  <a:pt x="657922" y="687479"/>
                </a:lnTo>
                <a:cubicBezTo>
                  <a:pt x="646729" y="679395"/>
                  <a:pt x="633981" y="675352"/>
                  <a:pt x="621233" y="675197"/>
                </a:cubicBezTo>
                <a:close/>
                <a:moveTo>
                  <a:pt x="906399" y="644695"/>
                </a:moveTo>
                <a:cubicBezTo>
                  <a:pt x="867623" y="646998"/>
                  <a:pt x="829088" y="660582"/>
                  <a:pt x="795974" y="686235"/>
                </a:cubicBezTo>
                <a:cubicBezTo>
                  <a:pt x="794730" y="686235"/>
                  <a:pt x="793487" y="686235"/>
                  <a:pt x="792243" y="687479"/>
                </a:cubicBezTo>
                <a:cubicBezTo>
                  <a:pt x="792243" y="688723"/>
                  <a:pt x="792243" y="688723"/>
                  <a:pt x="790999" y="688723"/>
                </a:cubicBezTo>
                <a:cubicBezTo>
                  <a:pt x="767369" y="708624"/>
                  <a:pt x="646729" y="811859"/>
                  <a:pt x="615636" y="898925"/>
                </a:cubicBezTo>
                <a:cubicBezTo>
                  <a:pt x="610661" y="912607"/>
                  <a:pt x="613149" y="930020"/>
                  <a:pt x="623098" y="942458"/>
                </a:cubicBezTo>
                <a:cubicBezTo>
                  <a:pt x="629317" y="949921"/>
                  <a:pt x="636779" y="956140"/>
                  <a:pt x="645485" y="958627"/>
                </a:cubicBezTo>
                <a:cubicBezTo>
                  <a:pt x="670359" y="967334"/>
                  <a:pt x="696477" y="954896"/>
                  <a:pt x="706427" y="930020"/>
                </a:cubicBezTo>
                <a:cubicBezTo>
                  <a:pt x="720108" y="891462"/>
                  <a:pt x="751201" y="862855"/>
                  <a:pt x="774831" y="846685"/>
                </a:cubicBezTo>
                <a:cubicBezTo>
                  <a:pt x="792243" y="833004"/>
                  <a:pt x="818361" y="835491"/>
                  <a:pt x="833285" y="852904"/>
                </a:cubicBezTo>
                <a:cubicBezTo>
                  <a:pt x="902933" y="928776"/>
                  <a:pt x="1022329" y="938726"/>
                  <a:pt x="1104414" y="876537"/>
                </a:cubicBezTo>
                <a:cubicBezTo>
                  <a:pt x="1113120" y="869074"/>
                  <a:pt x="1126801" y="870318"/>
                  <a:pt x="1133019" y="880268"/>
                </a:cubicBezTo>
                <a:cubicBezTo>
                  <a:pt x="1140481" y="888975"/>
                  <a:pt x="1139238" y="901413"/>
                  <a:pt x="1129288" y="907632"/>
                </a:cubicBezTo>
                <a:cubicBezTo>
                  <a:pt x="1101927" y="928776"/>
                  <a:pt x="1072077" y="942458"/>
                  <a:pt x="1040985" y="951164"/>
                </a:cubicBezTo>
                <a:lnTo>
                  <a:pt x="1134263" y="1044449"/>
                </a:lnTo>
                <a:lnTo>
                  <a:pt x="1227541" y="974797"/>
                </a:lnTo>
                <a:cubicBezTo>
                  <a:pt x="1233760" y="968578"/>
                  <a:pt x="1238735" y="961115"/>
                  <a:pt x="1239978" y="949921"/>
                </a:cubicBezTo>
                <a:cubicBezTo>
                  <a:pt x="1241222" y="941214"/>
                  <a:pt x="1238735" y="932507"/>
                  <a:pt x="1233760" y="925045"/>
                </a:cubicBezTo>
                <a:lnTo>
                  <a:pt x="1090733" y="739719"/>
                </a:lnTo>
                <a:cubicBezTo>
                  <a:pt x="1089489" y="737231"/>
                  <a:pt x="1088246" y="734744"/>
                  <a:pt x="1085758" y="733500"/>
                </a:cubicBezTo>
                <a:cubicBezTo>
                  <a:pt x="1084515" y="731012"/>
                  <a:pt x="1082027" y="727281"/>
                  <a:pt x="1079540" y="724793"/>
                </a:cubicBezTo>
                <a:cubicBezTo>
                  <a:pt x="1079540" y="723549"/>
                  <a:pt x="1078296" y="723549"/>
                  <a:pt x="1078296" y="723549"/>
                </a:cubicBezTo>
                <a:cubicBezTo>
                  <a:pt x="1036321" y="668356"/>
                  <a:pt x="971026" y="640856"/>
                  <a:pt x="906399" y="644695"/>
                </a:cubicBezTo>
                <a:close/>
                <a:moveTo>
                  <a:pt x="1210542" y="641454"/>
                </a:moveTo>
                <a:cubicBezTo>
                  <a:pt x="1213117" y="641774"/>
                  <a:pt x="1215541" y="643053"/>
                  <a:pt x="1217358" y="644972"/>
                </a:cubicBezTo>
                <a:lnTo>
                  <a:pt x="1258555" y="697420"/>
                </a:lnTo>
                <a:cubicBezTo>
                  <a:pt x="1262190" y="702537"/>
                  <a:pt x="1260979" y="708933"/>
                  <a:pt x="1257344" y="712771"/>
                </a:cubicBezTo>
                <a:lnTo>
                  <a:pt x="1240380" y="728121"/>
                </a:lnTo>
                <a:cubicBezTo>
                  <a:pt x="1235533" y="731959"/>
                  <a:pt x="1229475" y="730680"/>
                  <a:pt x="1225840" y="725563"/>
                </a:cubicBezTo>
                <a:lnTo>
                  <a:pt x="1184642" y="673115"/>
                </a:lnTo>
                <a:cubicBezTo>
                  <a:pt x="1181007" y="669277"/>
                  <a:pt x="1181007" y="662881"/>
                  <a:pt x="1185854" y="659044"/>
                </a:cubicBezTo>
                <a:lnTo>
                  <a:pt x="1202817" y="643693"/>
                </a:lnTo>
                <a:cubicBezTo>
                  <a:pt x="1205240" y="641774"/>
                  <a:pt x="1207967" y="641134"/>
                  <a:pt x="1210542" y="641454"/>
                </a:cubicBezTo>
                <a:close/>
                <a:moveTo>
                  <a:pt x="520428" y="580687"/>
                </a:moveTo>
                <a:cubicBezTo>
                  <a:pt x="523253" y="580687"/>
                  <a:pt x="526078" y="581943"/>
                  <a:pt x="527961" y="584454"/>
                </a:cubicBezTo>
                <a:lnTo>
                  <a:pt x="544283" y="600776"/>
                </a:lnTo>
                <a:cubicBezTo>
                  <a:pt x="548049" y="603287"/>
                  <a:pt x="548049" y="610821"/>
                  <a:pt x="544283" y="614587"/>
                </a:cubicBezTo>
                <a:lnTo>
                  <a:pt x="496572" y="661043"/>
                </a:lnTo>
                <a:cubicBezTo>
                  <a:pt x="492805" y="666066"/>
                  <a:pt x="486527" y="666066"/>
                  <a:pt x="482760" y="661043"/>
                </a:cubicBezTo>
                <a:lnTo>
                  <a:pt x="466438" y="645977"/>
                </a:lnTo>
                <a:cubicBezTo>
                  <a:pt x="461416" y="642210"/>
                  <a:pt x="461416" y="634676"/>
                  <a:pt x="466438" y="630910"/>
                </a:cubicBezTo>
                <a:lnTo>
                  <a:pt x="512894" y="584454"/>
                </a:lnTo>
                <a:cubicBezTo>
                  <a:pt x="514778" y="581943"/>
                  <a:pt x="517603" y="580687"/>
                  <a:pt x="520428" y="580687"/>
                </a:cubicBezTo>
                <a:close/>
                <a:moveTo>
                  <a:pt x="1147582" y="576510"/>
                </a:moveTo>
                <a:cubicBezTo>
                  <a:pt x="1151439" y="573939"/>
                  <a:pt x="1155296" y="573939"/>
                  <a:pt x="1157868" y="577796"/>
                </a:cubicBezTo>
                <a:lnTo>
                  <a:pt x="1175866" y="600937"/>
                </a:lnTo>
                <a:cubicBezTo>
                  <a:pt x="1179723" y="603508"/>
                  <a:pt x="1178438" y="608651"/>
                  <a:pt x="1175866" y="609937"/>
                </a:cubicBezTo>
                <a:lnTo>
                  <a:pt x="1152725" y="630507"/>
                </a:lnTo>
                <a:cubicBezTo>
                  <a:pt x="1150154" y="633078"/>
                  <a:pt x="1145011" y="631792"/>
                  <a:pt x="1142440" y="629221"/>
                </a:cubicBezTo>
                <a:lnTo>
                  <a:pt x="1123155" y="606080"/>
                </a:lnTo>
                <a:cubicBezTo>
                  <a:pt x="1120584" y="602223"/>
                  <a:pt x="1121870" y="598366"/>
                  <a:pt x="1124441" y="595795"/>
                </a:cubicBezTo>
                <a:close/>
                <a:moveTo>
                  <a:pt x="516139" y="509616"/>
                </a:moveTo>
                <a:lnTo>
                  <a:pt x="207699" y="818078"/>
                </a:lnTo>
                <a:lnTo>
                  <a:pt x="267398" y="876537"/>
                </a:lnTo>
                <a:cubicBezTo>
                  <a:pt x="286053" y="896437"/>
                  <a:pt x="317146" y="896437"/>
                  <a:pt x="335802" y="876537"/>
                </a:cubicBezTo>
                <a:lnTo>
                  <a:pt x="389281" y="824297"/>
                </a:lnTo>
                <a:cubicBezTo>
                  <a:pt x="393012" y="819322"/>
                  <a:pt x="396743" y="814347"/>
                  <a:pt x="400474" y="809371"/>
                </a:cubicBezTo>
                <a:lnTo>
                  <a:pt x="545988" y="665091"/>
                </a:lnTo>
                <a:cubicBezTo>
                  <a:pt x="549720" y="661359"/>
                  <a:pt x="554694" y="657628"/>
                  <a:pt x="559669" y="653897"/>
                </a:cubicBezTo>
                <a:lnTo>
                  <a:pt x="601955" y="610363"/>
                </a:lnTo>
                <a:cubicBezTo>
                  <a:pt x="606930" y="606632"/>
                  <a:pt x="606930" y="599169"/>
                  <a:pt x="601955" y="595438"/>
                </a:cubicBezTo>
                <a:close/>
                <a:moveTo>
                  <a:pt x="1155406" y="505884"/>
                </a:moveTo>
                <a:lnTo>
                  <a:pt x="1062128" y="583000"/>
                </a:lnTo>
                <a:cubicBezTo>
                  <a:pt x="1059641" y="584244"/>
                  <a:pt x="1058397" y="587975"/>
                  <a:pt x="1057153" y="590463"/>
                </a:cubicBezTo>
                <a:cubicBezTo>
                  <a:pt x="1057153" y="592950"/>
                  <a:pt x="1058397" y="596682"/>
                  <a:pt x="1060884" y="597925"/>
                </a:cubicBezTo>
                <a:lnTo>
                  <a:pt x="1299676" y="887731"/>
                </a:lnTo>
                <a:cubicBezTo>
                  <a:pt x="1308382" y="898925"/>
                  <a:pt x="1319576" y="905144"/>
                  <a:pt x="1333257" y="906388"/>
                </a:cubicBezTo>
                <a:cubicBezTo>
                  <a:pt x="1345694" y="907632"/>
                  <a:pt x="1358131" y="903900"/>
                  <a:pt x="1368080" y="895194"/>
                </a:cubicBezTo>
                <a:lnTo>
                  <a:pt x="1432753" y="841710"/>
                </a:lnTo>
                <a:close/>
                <a:moveTo>
                  <a:pt x="1605629" y="45679"/>
                </a:moveTo>
                <a:lnTo>
                  <a:pt x="1169087" y="438719"/>
                </a:lnTo>
                <a:cubicBezTo>
                  <a:pt x="1162868" y="442451"/>
                  <a:pt x="1162868" y="449913"/>
                  <a:pt x="1166599" y="454889"/>
                </a:cubicBezTo>
                <a:lnTo>
                  <a:pt x="1325794" y="647678"/>
                </a:lnTo>
                <a:lnTo>
                  <a:pt x="1484989" y="840466"/>
                </a:lnTo>
                <a:cubicBezTo>
                  <a:pt x="1487477" y="842954"/>
                  <a:pt x="1489964" y="845442"/>
                  <a:pt x="1492451" y="845442"/>
                </a:cubicBezTo>
                <a:cubicBezTo>
                  <a:pt x="1494939" y="845442"/>
                  <a:pt x="1497426" y="845442"/>
                  <a:pt x="1499914" y="842954"/>
                </a:cubicBezTo>
                <a:lnTo>
                  <a:pt x="1572049" y="759620"/>
                </a:lnTo>
                <a:cubicBezTo>
                  <a:pt x="1590704" y="739719"/>
                  <a:pt x="1601898" y="714843"/>
                  <a:pt x="1605629" y="688723"/>
                </a:cubicBezTo>
                <a:close/>
                <a:moveTo>
                  <a:pt x="41042" y="41948"/>
                </a:moveTo>
                <a:lnTo>
                  <a:pt x="41042" y="646434"/>
                </a:lnTo>
                <a:cubicBezTo>
                  <a:pt x="41042" y="672554"/>
                  <a:pt x="49748" y="699917"/>
                  <a:pt x="67160" y="719818"/>
                </a:cubicBezTo>
                <a:lnTo>
                  <a:pt x="140539" y="811859"/>
                </a:lnTo>
                <a:cubicBezTo>
                  <a:pt x="145514" y="815590"/>
                  <a:pt x="151733" y="815590"/>
                  <a:pt x="156707" y="811859"/>
                </a:cubicBezTo>
                <a:lnTo>
                  <a:pt x="511165" y="457376"/>
                </a:lnTo>
                <a:cubicBezTo>
                  <a:pt x="512408" y="454889"/>
                  <a:pt x="513652" y="452401"/>
                  <a:pt x="513652" y="448670"/>
                </a:cubicBezTo>
                <a:cubicBezTo>
                  <a:pt x="513652" y="447426"/>
                  <a:pt x="512408" y="443694"/>
                  <a:pt x="511165" y="442451"/>
                </a:cubicBezTo>
                <a:close/>
                <a:moveTo>
                  <a:pt x="46328" y="436"/>
                </a:moveTo>
                <a:cubicBezTo>
                  <a:pt x="53790" y="1524"/>
                  <a:pt x="60942" y="4634"/>
                  <a:pt x="67160" y="9609"/>
                </a:cubicBezTo>
                <a:lnTo>
                  <a:pt x="539770" y="412599"/>
                </a:lnTo>
                <a:cubicBezTo>
                  <a:pt x="548476" y="422550"/>
                  <a:pt x="554694" y="434988"/>
                  <a:pt x="554694" y="448670"/>
                </a:cubicBezTo>
                <a:cubicBezTo>
                  <a:pt x="554694" y="461108"/>
                  <a:pt x="550963" y="471058"/>
                  <a:pt x="543501" y="479764"/>
                </a:cubicBezTo>
                <a:lnTo>
                  <a:pt x="631804" y="566830"/>
                </a:lnTo>
                <a:cubicBezTo>
                  <a:pt x="649216" y="585487"/>
                  <a:pt x="650460" y="615339"/>
                  <a:pt x="634292" y="635239"/>
                </a:cubicBezTo>
                <a:cubicBezTo>
                  <a:pt x="650460" y="637727"/>
                  <a:pt x="666628" y="643946"/>
                  <a:pt x="681553" y="655140"/>
                </a:cubicBezTo>
                <a:lnTo>
                  <a:pt x="728814" y="689967"/>
                </a:lnTo>
                <a:cubicBezTo>
                  <a:pt x="744982" y="673797"/>
                  <a:pt x="758663" y="662603"/>
                  <a:pt x="764881" y="657628"/>
                </a:cubicBezTo>
                <a:cubicBezTo>
                  <a:pt x="766125" y="656384"/>
                  <a:pt x="767369" y="656384"/>
                  <a:pt x="768612" y="655140"/>
                </a:cubicBezTo>
                <a:cubicBezTo>
                  <a:pt x="769856" y="655140"/>
                  <a:pt x="769856" y="653897"/>
                  <a:pt x="771100" y="653897"/>
                </a:cubicBezTo>
                <a:cubicBezTo>
                  <a:pt x="850697" y="591706"/>
                  <a:pt x="955169" y="589219"/>
                  <a:pt x="1037254" y="635239"/>
                </a:cubicBezTo>
                <a:lnTo>
                  <a:pt x="1028548" y="624045"/>
                </a:lnTo>
                <a:cubicBezTo>
                  <a:pt x="1019842" y="612851"/>
                  <a:pt x="1014867" y="599169"/>
                  <a:pt x="1017354" y="585487"/>
                </a:cubicBezTo>
                <a:cubicBezTo>
                  <a:pt x="1018598" y="573049"/>
                  <a:pt x="1026060" y="560611"/>
                  <a:pt x="1034766" y="550661"/>
                </a:cubicBezTo>
                <a:lnTo>
                  <a:pt x="1130532" y="473545"/>
                </a:lnTo>
                <a:cubicBezTo>
                  <a:pt x="1118095" y="451157"/>
                  <a:pt x="1121826" y="423794"/>
                  <a:pt x="1141725" y="407624"/>
                </a:cubicBezTo>
                <a:lnTo>
                  <a:pt x="1581998" y="12096"/>
                </a:lnTo>
                <a:cubicBezTo>
                  <a:pt x="1595679" y="3390"/>
                  <a:pt x="1611847" y="2146"/>
                  <a:pt x="1625528" y="10853"/>
                </a:cubicBezTo>
                <a:cubicBezTo>
                  <a:pt x="1639209" y="18315"/>
                  <a:pt x="1646671" y="31997"/>
                  <a:pt x="1645428" y="48167"/>
                </a:cubicBezTo>
                <a:lnTo>
                  <a:pt x="1646671" y="689967"/>
                </a:lnTo>
                <a:lnTo>
                  <a:pt x="1645428" y="691211"/>
                </a:lnTo>
                <a:cubicBezTo>
                  <a:pt x="1641697" y="727281"/>
                  <a:pt x="1626772" y="760863"/>
                  <a:pt x="1600654" y="786983"/>
                </a:cubicBezTo>
                <a:lnTo>
                  <a:pt x="1527275" y="874049"/>
                </a:lnTo>
                <a:cubicBezTo>
                  <a:pt x="1517325" y="881512"/>
                  <a:pt x="1506132" y="885243"/>
                  <a:pt x="1493695" y="885243"/>
                </a:cubicBezTo>
                <a:cubicBezTo>
                  <a:pt x="1492451" y="885243"/>
                  <a:pt x="1491208" y="885243"/>
                  <a:pt x="1488720" y="885243"/>
                </a:cubicBezTo>
                <a:cubicBezTo>
                  <a:pt x="1477527" y="883999"/>
                  <a:pt x="1468821" y="880268"/>
                  <a:pt x="1460115" y="872805"/>
                </a:cubicBezTo>
                <a:lnTo>
                  <a:pt x="1394198" y="926289"/>
                </a:lnTo>
                <a:cubicBezTo>
                  <a:pt x="1378030" y="939970"/>
                  <a:pt x="1358131" y="947433"/>
                  <a:pt x="1338231" y="947433"/>
                </a:cubicBezTo>
                <a:cubicBezTo>
                  <a:pt x="1334500" y="947433"/>
                  <a:pt x="1332013" y="947433"/>
                  <a:pt x="1328282" y="947433"/>
                </a:cubicBezTo>
                <a:cubicBezTo>
                  <a:pt x="1309626" y="944945"/>
                  <a:pt x="1292214" y="936239"/>
                  <a:pt x="1277290" y="922557"/>
                </a:cubicBezTo>
                <a:cubicBezTo>
                  <a:pt x="1279777" y="933751"/>
                  <a:pt x="1282264" y="944945"/>
                  <a:pt x="1279777" y="956140"/>
                </a:cubicBezTo>
                <a:cubicBezTo>
                  <a:pt x="1278533" y="976040"/>
                  <a:pt x="1267340" y="993454"/>
                  <a:pt x="1251172" y="1005892"/>
                </a:cubicBezTo>
                <a:lnTo>
                  <a:pt x="1162868" y="1074300"/>
                </a:lnTo>
                <a:lnTo>
                  <a:pt x="1174062" y="1084251"/>
                </a:lnTo>
                <a:cubicBezTo>
                  <a:pt x="1201423" y="1111614"/>
                  <a:pt x="1201423" y="1157635"/>
                  <a:pt x="1174062" y="1186242"/>
                </a:cubicBezTo>
                <a:lnTo>
                  <a:pt x="1170331" y="1191217"/>
                </a:lnTo>
                <a:cubicBezTo>
                  <a:pt x="1160381" y="1198680"/>
                  <a:pt x="1150431" y="1204899"/>
                  <a:pt x="1139238" y="1208631"/>
                </a:cubicBezTo>
                <a:cubicBezTo>
                  <a:pt x="1147944" y="1221069"/>
                  <a:pt x="1152919" y="1234750"/>
                  <a:pt x="1154162" y="1248432"/>
                </a:cubicBezTo>
                <a:cubicBezTo>
                  <a:pt x="1155406" y="1269577"/>
                  <a:pt x="1149187" y="1289478"/>
                  <a:pt x="1135507" y="1303159"/>
                </a:cubicBezTo>
                <a:lnTo>
                  <a:pt x="1130532" y="1306891"/>
                </a:lnTo>
                <a:cubicBezTo>
                  <a:pt x="1118095" y="1320573"/>
                  <a:pt x="1100683" y="1326792"/>
                  <a:pt x="1082027" y="1326792"/>
                </a:cubicBezTo>
                <a:cubicBezTo>
                  <a:pt x="1079540" y="1326792"/>
                  <a:pt x="1078296" y="1326792"/>
                  <a:pt x="1075809" y="1326792"/>
                </a:cubicBezTo>
                <a:cubicBezTo>
                  <a:pt x="1062128" y="1325548"/>
                  <a:pt x="1047203" y="1320573"/>
                  <a:pt x="1034766" y="1313110"/>
                </a:cubicBezTo>
                <a:cubicBezTo>
                  <a:pt x="1032279" y="1323060"/>
                  <a:pt x="1026060" y="1334254"/>
                  <a:pt x="1017354" y="1341717"/>
                </a:cubicBezTo>
                <a:lnTo>
                  <a:pt x="1013623" y="1346692"/>
                </a:lnTo>
                <a:cubicBezTo>
                  <a:pt x="999942" y="1360374"/>
                  <a:pt x="981287" y="1367837"/>
                  <a:pt x="962631" y="1367837"/>
                </a:cubicBezTo>
                <a:cubicBezTo>
                  <a:pt x="947707" y="1367837"/>
                  <a:pt x="931538" y="1362862"/>
                  <a:pt x="919101" y="1352911"/>
                </a:cubicBezTo>
                <a:cubicBezTo>
                  <a:pt x="915370" y="1362862"/>
                  <a:pt x="910395" y="1371568"/>
                  <a:pt x="901689" y="1379031"/>
                </a:cubicBezTo>
                <a:lnTo>
                  <a:pt x="895471" y="1386494"/>
                </a:lnTo>
                <a:cubicBezTo>
                  <a:pt x="881790" y="1400176"/>
                  <a:pt x="863134" y="1407638"/>
                  <a:pt x="845722" y="1407638"/>
                </a:cubicBezTo>
                <a:cubicBezTo>
                  <a:pt x="828311" y="1407638"/>
                  <a:pt x="809655" y="1400176"/>
                  <a:pt x="795974" y="1386494"/>
                </a:cubicBezTo>
                <a:lnTo>
                  <a:pt x="777318" y="1369081"/>
                </a:lnTo>
                <a:lnTo>
                  <a:pt x="761150" y="1381519"/>
                </a:lnTo>
                <a:cubicBezTo>
                  <a:pt x="751201" y="1388981"/>
                  <a:pt x="737520" y="1392713"/>
                  <a:pt x="726326" y="1392713"/>
                </a:cubicBezTo>
                <a:cubicBezTo>
                  <a:pt x="706427" y="1392713"/>
                  <a:pt x="687771" y="1384006"/>
                  <a:pt x="675334" y="1367837"/>
                </a:cubicBezTo>
                <a:lnTo>
                  <a:pt x="669116" y="1360374"/>
                </a:lnTo>
                <a:cubicBezTo>
                  <a:pt x="662897" y="1351667"/>
                  <a:pt x="659166" y="1341717"/>
                  <a:pt x="656679" y="1333010"/>
                </a:cubicBezTo>
                <a:cubicBezTo>
                  <a:pt x="654191" y="1333010"/>
                  <a:pt x="650460" y="1333010"/>
                  <a:pt x="649216" y="1333010"/>
                </a:cubicBezTo>
                <a:cubicBezTo>
                  <a:pt x="644241" y="1333010"/>
                  <a:pt x="640510" y="1333010"/>
                  <a:pt x="636779" y="1331767"/>
                </a:cubicBezTo>
                <a:cubicBezTo>
                  <a:pt x="620611" y="1328035"/>
                  <a:pt x="606930" y="1319329"/>
                  <a:pt x="595737" y="1305647"/>
                </a:cubicBezTo>
                <a:lnTo>
                  <a:pt x="593249" y="1301916"/>
                </a:lnTo>
                <a:cubicBezTo>
                  <a:pt x="585787" y="1291965"/>
                  <a:pt x="580812" y="1280771"/>
                  <a:pt x="578325" y="1269577"/>
                </a:cubicBezTo>
                <a:cubicBezTo>
                  <a:pt x="577081" y="1269577"/>
                  <a:pt x="575837" y="1269577"/>
                  <a:pt x="573350" y="1269577"/>
                </a:cubicBezTo>
                <a:cubicBezTo>
                  <a:pt x="569619" y="1269577"/>
                  <a:pt x="567131" y="1269577"/>
                  <a:pt x="563400" y="1268333"/>
                </a:cubicBezTo>
                <a:cubicBezTo>
                  <a:pt x="545988" y="1265845"/>
                  <a:pt x="532308" y="1257139"/>
                  <a:pt x="521114" y="1243457"/>
                </a:cubicBezTo>
                <a:lnTo>
                  <a:pt x="518627" y="1239726"/>
                </a:lnTo>
                <a:cubicBezTo>
                  <a:pt x="507433" y="1226044"/>
                  <a:pt x="502459" y="1208631"/>
                  <a:pt x="504946" y="1191217"/>
                </a:cubicBezTo>
                <a:cubicBezTo>
                  <a:pt x="506190" y="1181267"/>
                  <a:pt x="509921" y="1171317"/>
                  <a:pt x="516139" y="1162610"/>
                </a:cubicBezTo>
                <a:cubicBezTo>
                  <a:pt x="507433" y="1157635"/>
                  <a:pt x="499971" y="1152660"/>
                  <a:pt x="494996" y="1143953"/>
                </a:cubicBezTo>
                <a:lnTo>
                  <a:pt x="491265" y="1140222"/>
                </a:lnTo>
                <a:cubicBezTo>
                  <a:pt x="481316" y="1126540"/>
                  <a:pt x="475097" y="1111614"/>
                  <a:pt x="476341" y="1095445"/>
                </a:cubicBezTo>
                <a:cubicBezTo>
                  <a:pt x="477584" y="1087982"/>
                  <a:pt x="478828" y="1079276"/>
                  <a:pt x="481316" y="1073057"/>
                </a:cubicBezTo>
                <a:lnTo>
                  <a:pt x="400474" y="992210"/>
                </a:lnTo>
                <a:cubicBezTo>
                  <a:pt x="378088" y="968578"/>
                  <a:pt x="365651" y="938726"/>
                  <a:pt x="363163" y="907632"/>
                </a:cubicBezTo>
                <a:cubicBezTo>
                  <a:pt x="346995" y="922557"/>
                  <a:pt x="324608" y="932507"/>
                  <a:pt x="300978" y="932507"/>
                </a:cubicBezTo>
                <a:cubicBezTo>
                  <a:pt x="277347" y="932507"/>
                  <a:pt x="254960" y="922557"/>
                  <a:pt x="237549" y="905144"/>
                </a:cubicBezTo>
                <a:lnTo>
                  <a:pt x="177850" y="845442"/>
                </a:lnTo>
                <a:cubicBezTo>
                  <a:pt x="169144" y="852904"/>
                  <a:pt x="159195" y="855392"/>
                  <a:pt x="148001" y="855392"/>
                </a:cubicBezTo>
                <a:cubicBezTo>
                  <a:pt x="134321" y="855392"/>
                  <a:pt x="121884" y="850417"/>
                  <a:pt x="111934" y="840466"/>
                </a:cubicBezTo>
                <a:lnTo>
                  <a:pt x="110690" y="839223"/>
                </a:lnTo>
                <a:lnTo>
                  <a:pt x="34824" y="745938"/>
                </a:lnTo>
                <a:cubicBezTo>
                  <a:pt x="13681" y="717330"/>
                  <a:pt x="0" y="682504"/>
                  <a:pt x="0" y="646434"/>
                </a:cubicBezTo>
                <a:lnTo>
                  <a:pt x="0" y="39460"/>
                </a:lnTo>
                <a:cubicBezTo>
                  <a:pt x="0" y="24534"/>
                  <a:pt x="8706" y="10853"/>
                  <a:pt x="23630" y="3390"/>
                </a:cubicBezTo>
                <a:cubicBezTo>
                  <a:pt x="31093" y="280"/>
                  <a:pt x="38866" y="-652"/>
                  <a:pt x="46328" y="4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E4AC225-BCCF-D647-B892-94646AA2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284" y="10758063"/>
            <a:ext cx="1564274" cy="1190748"/>
          </a:xfrm>
          <a:custGeom>
            <a:avLst/>
            <a:gdLst>
              <a:gd name="connsiteX0" fmla="*/ 1245187 w 1564274"/>
              <a:gd name="connsiteY0" fmla="*/ 688195 h 1190748"/>
              <a:gd name="connsiteX1" fmla="*/ 1215272 w 1564274"/>
              <a:gd name="connsiteY1" fmla="*/ 699418 h 1190748"/>
              <a:gd name="connsiteX2" fmla="*/ 1215272 w 1564274"/>
              <a:gd name="connsiteY2" fmla="*/ 1103456 h 1190748"/>
              <a:gd name="connsiteX3" fmla="*/ 1479516 w 1564274"/>
              <a:gd name="connsiteY3" fmla="*/ 1103456 h 1190748"/>
              <a:gd name="connsiteX4" fmla="*/ 1479516 w 1564274"/>
              <a:gd name="connsiteY4" fmla="*/ 699418 h 1190748"/>
              <a:gd name="connsiteX5" fmla="*/ 1450848 w 1564274"/>
              <a:gd name="connsiteY5" fmla="*/ 688195 h 1190748"/>
              <a:gd name="connsiteX6" fmla="*/ 462427 w 1564274"/>
              <a:gd name="connsiteY6" fmla="*/ 645796 h 1190748"/>
              <a:gd name="connsiteX7" fmla="*/ 433759 w 1564274"/>
              <a:gd name="connsiteY7" fmla="*/ 680712 h 1190748"/>
              <a:gd name="connsiteX8" fmla="*/ 433759 w 1564274"/>
              <a:gd name="connsiteY8" fmla="*/ 1103456 h 1190748"/>
              <a:gd name="connsiteX9" fmla="*/ 696756 w 1564274"/>
              <a:gd name="connsiteY9" fmla="*/ 1103456 h 1190748"/>
              <a:gd name="connsiteX10" fmla="*/ 696756 w 1564274"/>
              <a:gd name="connsiteY10" fmla="*/ 680712 h 1190748"/>
              <a:gd name="connsiteX11" fmla="*/ 666842 w 1564274"/>
              <a:gd name="connsiteY11" fmla="*/ 645796 h 1190748"/>
              <a:gd name="connsiteX12" fmla="*/ 1347859 w 1564274"/>
              <a:gd name="connsiteY12" fmla="*/ 463359 h 1190748"/>
              <a:gd name="connsiteX13" fmla="*/ 1304323 w 1564274"/>
              <a:gd name="connsiteY13" fmla="*/ 508322 h 1190748"/>
              <a:gd name="connsiteX14" fmla="*/ 1347859 w 1564274"/>
              <a:gd name="connsiteY14" fmla="*/ 550786 h 1190748"/>
              <a:gd name="connsiteX15" fmla="*/ 1391396 w 1564274"/>
              <a:gd name="connsiteY15" fmla="*/ 508322 h 1190748"/>
              <a:gd name="connsiteX16" fmla="*/ 1347859 w 1564274"/>
              <a:gd name="connsiteY16" fmla="*/ 463359 h 1190748"/>
              <a:gd name="connsiteX17" fmla="*/ 853807 w 1564274"/>
              <a:gd name="connsiteY17" fmla="*/ 427565 h 1190748"/>
              <a:gd name="connsiteX18" fmla="*/ 823892 w 1564274"/>
              <a:gd name="connsiteY18" fmla="*/ 453753 h 1190748"/>
              <a:gd name="connsiteX19" fmla="*/ 823892 w 1564274"/>
              <a:gd name="connsiteY19" fmla="*/ 1103456 h 1190748"/>
              <a:gd name="connsiteX20" fmla="*/ 1088136 w 1564274"/>
              <a:gd name="connsiteY20" fmla="*/ 1103456 h 1190748"/>
              <a:gd name="connsiteX21" fmla="*/ 1088136 w 1564274"/>
              <a:gd name="connsiteY21" fmla="*/ 453753 h 1190748"/>
              <a:gd name="connsiteX22" fmla="*/ 1058222 w 1564274"/>
              <a:gd name="connsiteY22" fmla="*/ 427565 h 1190748"/>
              <a:gd name="connsiteX23" fmla="*/ 565443 w 1564274"/>
              <a:gd name="connsiteY23" fmla="*/ 387174 h 1190748"/>
              <a:gd name="connsiteX24" fmla="*/ 523150 w 1564274"/>
              <a:gd name="connsiteY24" fmla="*/ 430887 h 1190748"/>
              <a:gd name="connsiteX25" fmla="*/ 565443 w 1564274"/>
              <a:gd name="connsiteY25" fmla="*/ 475849 h 1190748"/>
              <a:gd name="connsiteX26" fmla="*/ 610223 w 1564274"/>
              <a:gd name="connsiteY26" fmla="*/ 430887 h 1190748"/>
              <a:gd name="connsiteX27" fmla="*/ 565443 w 1564274"/>
              <a:gd name="connsiteY27" fmla="*/ 387174 h 1190748"/>
              <a:gd name="connsiteX28" fmla="*/ 112179 w 1564274"/>
              <a:gd name="connsiteY28" fmla="*/ 337779 h 1190748"/>
              <a:gd name="connsiteX29" fmla="*/ 86004 w 1564274"/>
              <a:gd name="connsiteY29" fmla="*/ 366461 h 1190748"/>
              <a:gd name="connsiteX30" fmla="*/ 86004 w 1564274"/>
              <a:gd name="connsiteY30" fmla="*/ 1103456 h 1190748"/>
              <a:gd name="connsiteX31" fmla="*/ 330305 w 1564274"/>
              <a:gd name="connsiteY31" fmla="*/ 1103456 h 1190748"/>
              <a:gd name="connsiteX32" fmla="*/ 330305 w 1564274"/>
              <a:gd name="connsiteY32" fmla="*/ 366461 h 1190748"/>
              <a:gd name="connsiteX33" fmla="*/ 304130 w 1564274"/>
              <a:gd name="connsiteY33" fmla="*/ 337779 h 1190748"/>
              <a:gd name="connsiteX34" fmla="*/ 112179 w 1564274"/>
              <a:gd name="connsiteY34" fmla="*/ 296627 h 1190748"/>
              <a:gd name="connsiteX35" fmla="*/ 304130 w 1564274"/>
              <a:gd name="connsiteY35" fmla="*/ 296627 h 1190748"/>
              <a:gd name="connsiteX36" fmla="*/ 371437 w 1564274"/>
              <a:gd name="connsiteY36" fmla="*/ 366461 h 1190748"/>
              <a:gd name="connsiteX37" fmla="*/ 371437 w 1564274"/>
              <a:gd name="connsiteY37" fmla="*/ 1103456 h 1190748"/>
              <a:gd name="connsiteX38" fmla="*/ 392626 w 1564274"/>
              <a:gd name="connsiteY38" fmla="*/ 1103456 h 1190748"/>
              <a:gd name="connsiteX39" fmla="*/ 392626 w 1564274"/>
              <a:gd name="connsiteY39" fmla="*/ 680712 h 1190748"/>
              <a:gd name="connsiteX40" fmla="*/ 462427 w 1564274"/>
              <a:gd name="connsiteY40" fmla="*/ 604644 h 1190748"/>
              <a:gd name="connsiteX41" fmla="*/ 666842 w 1564274"/>
              <a:gd name="connsiteY41" fmla="*/ 604644 h 1190748"/>
              <a:gd name="connsiteX42" fmla="*/ 737888 w 1564274"/>
              <a:gd name="connsiteY42" fmla="*/ 680712 h 1190748"/>
              <a:gd name="connsiteX43" fmla="*/ 737888 w 1564274"/>
              <a:gd name="connsiteY43" fmla="*/ 1103456 h 1190748"/>
              <a:gd name="connsiteX44" fmla="*/ 784006 w 1564274"/>
              <a:gd name="connsiteY44" fmla="*/ 1103456 h 1190748"/>
              <a:gd name="connsiteX45" fmla="*/ 784006 w 1564274"/>
              <a:gd name="connsiteY45" fmla="*/ 453753 h 1190748"/>
              <a:gd name="connsiteX46" fmla="*/ 853807 w 1564274"/>
              <a:gd name="connsiteY46" fmla="*/ 387660 h 1190748"/>
              <a:gd name="connsiteX47" fmla="*/ 1058222 w 1564274"/>
              <a:gd name="connsiteY47" fmla="*/ 387660 h 1190748"/>
              <a:gd name="connsiteX48" fmla="*/ 1129268 w 1564274"/>
              <a:gd name="connsiteY48" fmla="*/ 453753 h 1190748"/>
              <a:gd name="connsiteX49" fmla="*/ 1129268 w 1564274"/>
              <a:gd name="connsiteY49" fmla="*/ 1103456 h 1190748"/>
              <a:gd name="connsiteX50" fmla="*/ 1175386 w 1564274"/>
              <a:gd name="connsiteY50" fmla="*/ 1103456 h 1190748"/>
              <a:gd name="connsiteX51" fmla="*/ 1175386 w 1564274"/>
              <a:gd name="connsiteY51" fmla="*/ 699418 h 1190748"/>
              <a:gd name="connsiteX52" fmla="*/ 1245187 w 1564274"/>
              <a:gd name="connsiteY52" fmla="*/ 648290 h 1190748"/>
              <a:gd name="connsiteX53" fmla="*/ 1450848 w 1564274"/>
              <a:gd name="connsiteY53" fmla="*/ 648290 h 1190748"/>
              <a:gd name="connsiteX54" fmla="*/ 1519402 w 1564274"/>
              <a:gd name="connsiteY54" fmla="*/ 699418 h 1190748"/>
              <a:gd name="connsiteX55" fmla="*/ 1519402 w 1564274"/>
              <a:gd name="connsiteY55" fmla="*/ 1103456 h 1190748"/>
              <a:gd name="connsiteX56" fmla="*/ 1524388 w 1564274"/>
              <a:gd name="connsiteY56" fmla="*/ 1103456 h 1190748"/>
              <a:gd name="connsiteX57" fmla="*/ 1564274 w 1564274"/>
              <a:gd name="connsiteY57" fmla="*/ 1143361 h 1190748"/>
              <a:gd name="connsiteX58" fmla="*/ 1564274 w 1564274"/>
              <a:gd name="connsiteY58" fmla="*/ 1150843 h 1190748"/>
              <a:gd name="connsiteX59" fmla="*/ 1524388 w 1564274"/>
              <a:gd name="connsiteY59" fmla="*/ 1190748 h 1190748"/>
              <a:gd name="connsiteX60" fmla="*/ 39886 w 1564274"/>
              <a:gd name="connsiteY60" fmla="*/ 1190748 h 1190748"/>
              <a:gd name="connsiteX61" fmla="*/ 0 w 1564274"/>
              <a:gd name="connsiteY61" fmla="*/ 1150843 h 1190748"/>
              <a:gd name="connsiteX62" fmla="*/ 0 w 1564274"/>
              <a:gd name="connsiteY62" fmla="*/ 1143361 h 1190748"/>
              <a:gd name="connsiteX63" fmla="*/ 39886 w 1564274"/>
              <a:gd name="connsiteY63" fmla="*/ 1103456 h 1190748"/>
              <a:gd name="connsiteX64" fmla="*/ 44872 w 1564274"/>
              <a:gd name="connsiteY64" fmla="*/ 1103456 h 1190748"/>
              <a:gd name="connsiteX65" fmla="*/ 44872 w 1564274"/>
              <a:gd name="connsiteY65" fmla="*/ 366461 h 1190748"/>
              <a:gd name="connsiteX66" fmla="*/ 112179 w 1564274"/>
              <a:gd name="connsiteY66" fmla="*/ 296627 h 1190748"/>
              <a:gd name="connsiteX67" fmla="*/ 957273 w 1564274"/>
              <a:gd name="connsiteY67" fmla="*/ 83679 h 1190748"/>
              <a:gd name="connsiteX68" fmla="*/ 913736 w 1564274"/>
              <a:gd name="connsiteY68" fmla="*/ 128642 h 1190748"/>
              <a:gd name="connsiteX69" fmla="*/ 957273 w 1564274"/>
              <a:gd name="connsiteY69" fmla="*/ 171106 h 1190748"/>
              <a:gd name="connsiteX70" fmla="*/ 1000810 w 1564274"/>
              <a:gd name="connsiteY70" fmla="*/ 128642 h 1190748"/>
              <a:gd name="connsiteX71" fmla="*/ 957273 w 1564274"/>
              <a:gd name="connsiteY71" fmla="*/ 83679 h 1190748"/>
              <a:gd name="connsiteX72" fmla="*/ 210930 w 1564274"/>
              <a:gd name="connsiteY72" fmla="*/ 39966 h 1190748"/>
              <a:gd name="connsiteX73" fmla="*/ 167393 w 1564274"/>
              <a:gd name="connsiteY73" fmla="*/ 84928 h 1190748"/>
              <a:gd name="connsiteX74" fmla="*/ 210930 w 1564274"/>
              <a:gd name="connsiteY74" fmla="*/ 128642 h 1190748"/>
              <a:gd name="connsiteX75" fmla="*/ 254466 w 1564274"/>
              <a:gd name="connsiteY75" fmla="*/ 84928 h 1190748"/>
              <a:gd name="connsiteX76" fmla="*/ 210930 w 1564274"/>
              <a:gd name="connsiteY76" fmla="*/ 39966 h 1190748"/>
              <a:gd name="connsiteX77" fmla="*/ 210930 w 1564274"/>
              <a:gd name="connsiteY77" fmla="*/ 0 h 1190748"/>
              <a:gd name="connsiteX78" fmla="*/ 295515 w 1564274"/>
              <a:gd name="connsiteY78" fmla="*/ 84928 h 1190748"/>
              <a:gd name="connsiteX79" fmla="*/ 283076 w 1564274"/>
              <a:gd name="connsiteY79" fmla="*/ 127393 h 1190748"/>
              <a:gd name="connsiteX80" fmla="*/ 521906 w 1564274"/>
              <a:gd name="connsiteY80" fmla="*/ 359697 h 1190748"/>
              <a:gd name="connsiteX81" fmla="*/ 565443 w 1564274"/>
              <a:gd name="connsiteY81" fmla="*/ 347207 h 1190748"/>
              <a:gd name="connsiteX82" fmla="*/ 620175 w 1564274"/>
              <a:gd name="connsiteY82" fmla="*/ 365942 h 1190748"/>
              <a:gd name="connsiteX83" fmla="*/ 881395 w 1564274"/>
              <a:gd name="connsiteY83" fmla="*/ 162363 h 1190748"/>
              <a:gd name="connsiteX84" fmla="*/ 872687 w 1564274"/>
              <a:gd name="connsiteY84" fmla="*/ 128642 h 1190748"/>
              <a:gd name="connsiteX85" fmla="*/ 957273 w 1564274"/>
              <a:gd name="connsiteY85" fmla="*/ 43713 h 1190748"/>
              <a:gd name="connsiteX86" fmla="*/ 1041859 w 1564274"/>
              <a:gd name="connsiteY86" fmla="*/ 128642 h 1190748"/>
              <a:gd name="connsiteX87" fmla="*/ 1033151 w 1564274"/>
              <a:gd name="connsiteY87" fmla="*/ 163612 h 1190748"/>
              <a:gd name="connsiteX88" fmla="*/ 1298103 w 1564274"/>
              <a:gd name="connsiteY88" fmla="*/ 439629 h 1190748"/>
              <a:gd name="connsiteX89" fmla="*/ 1347859 w 1564274"/>
              <a:gd name="connsiteY89" fmla="*/ 423393 h 1190748"/>
              <a:gd name="connsiteX90" fmla="*/ 1432445 w 1564274"/>
              <a:gd name="connsiteY90" fmla="*/ 508322 h 1190748"/>
              <a:gd name="connsiteX91" fmla="*/ 1347859 w 1564274"/>
              <a:gd name="connsiteY91" fmla="*/ 592001 h 1190748"/>
              <a:gd name="connsiteX92" fmla="*/ 1263274 w 1564274"/>
              <a:gd name="connsiteY92" fmla="*/ 508322 h 1190748"/>
              <a:gd name="connsiteX93" fmla="*/ 1271981 w 1564274"/>
              <a:gd name="connsiteY93" fmla="*/ 472102 h 1190748"/>
              <a:gd name="connsiteX94" fmla="*/ 1008273 w 1564274"/>
              <a:gd name="connsiteY94" fmla="*/ 194836 h 1190748"/>
              <a:gd name="connsiteX95" fmla="*/ 957273 w 1564274"/>
              <a:gd name="connsiteY95" fmla="*/ 213570 h 1190748"/>
              <a:gd name="connsiteX96" fmla="*/ 906273 w 1564274"/>
              <a:gd name="connsiteY96" fmla="*/ 194836 h 1190748"/>
              <a:gd name="connsiteX97" fmla="*/ 643809 w 1564274"/>
              <a:gd name="connsiteY97" fmla="*/ 398414 h 1190748"/>
              <a:gd name="connsiteX98" fmla="*/ 650028 w 1564274"/>
              <a:gd name="connsiteY98" fmla="*/ 430887 h 1190748"/>
              <a:gd name="connsiteX99" fmla="*/ 565443 w 1564274"/>
              <a:gd name="connsiteY99" fmla="*/ 515815 h 1190748"/>
              <a:gd name="connsiteX100" fmla="*/ 482101 w 1564274"/>
              <a:gd name="connsiteY100" fmla="*/ 430887 h 1190748"/>
              <a:gd name="connsiteX101" fmla="*/ 493296 w 1564274"/>
              <a:gd name="connsiteY101" fmla="*/ 389672 h 1190748"/>
              <a:gd name="connsiteX102" fmla="*/ 255710 w 1564274"/>
              <a:gd name="connsiteY102" fmla="*/ 156118 h 1190748"/>
              <a:gd name="connsiteX103" fmla="*/ 210930 w 1564274"/>
              <a:gd name="connsiteY103" fmla="*/ 169857 h 1190748"/>
              <a:gd name="connsiteX104" fmla="*/ 126344 w 1564274"/>
              <a:gd name="connsiteY104" fmla="*/ 84928 h 1190748"/>
              <a:gd name="connsiteX105" fmla="*/ 210930 w 1564274"/>
              <a:gd name="connsiteY105" fmla="*/ 0 h 119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564274" h="1190748">
                <a:moveTo>
                  <a:pt x="1245187" y="688195"/>
                </a:moveTo>
                <a:cubicBezTo>
                  <a:pt x="1226490" y="688195"/>
                  <a:pt x="1216519" y="696924"/>
                  <a:pt x="1215272" y="699418"/>
                </a:cubicBezTo>
                <a:lnTo>
                  <a:pt x="1215272" y="1103456"/>
                </a:lnTo>
                <a:lnTo>
                  <a:pt x="1479516" y="1103456"/>
                </a:lnTo>
                <a:lnTo>
                  <a:pt x="1479516" y="699418"/>
                </a:lnTo>
                <a:cubicBezTo>
                  <a:pt x="1478270" y="696924"/>
                  <a:pt x="1468298" y="688195"/>
                  <a:pt x="1450848" y="688195"/>
                </a:cubicBezTo>
                <a:close/>
                <a:moveTo>
                  <a:pt x="462427" y="645796"/>
                </a:moveTo>
                <a:cubicBezTo>
                  <a:pt x="446223" y="645796"/>
                  <a:pt x="433759" y="662007"/>
                  <a:pt x="433759" y="680712"/>
                </a:cubicBezTo>
                <a:lnTo>
                  <a:pt x="433759" y="1103456"/>
                </a:lnTo>
                <a:lnTo>
                  <a:pt x="696756" y="1103456"/>
                </a:lnTo>
                <a:lnTo>
                  <a:pt x="696756" y="680712"/>
                </a:lnTo>
                <a:cubicBezTo>
                  <a:pt x="696756" y="662007"/>
                  <a:pt x="683045" y="645796"/>
                  <a:pt x="666842" y="645796"/>
                </a:cubicBezTo>
                <a:close/>
                <a:moveTo>
                  <a:pt x="1347859" y="463359"/>
                </a:moveTo>
                <a:cubicBezTo>
                  <a:pt x="1324225" y="463359"/>
                  <a:pt x="1304323" y="483343"/>
                  <a:pt x="1304323" y="508322"/>
                </a:cubicBezTo>
                <a:cubicBezTo>
                  <a:pt x="1304323" y="530803"/>
                  <a:pt x="1324225" y="550786"/>
                  <a:pt x="1347859" y="550786"/>
                </a:cubicBezTo>
                <a:cubicBezTo>
                  <a:pt x="1372738" y="550786"/>
                  <a:pt x="1391396" y="530803"/>
                  <a:pt x="1391396" y="508322"/>
                </a:cubicBezTo>
                <a:cubicBezTo>
                  <a:pt x="1391396" y="483343"/>
                  <a:pt x="1372738" y="463359"/>
                  <a:pt x="1347859" y="463359"/>
                </a:cubicBezTo>
                <a:close/>
                <a:moveTo>
                  <a:pt x="853807" y="427565"/>
                </a:moveTo>
                <a:cubicBezTo>
                  <a:pt x="837603" y="427565"/>
                  <a:pt x="823892" y="440036"/>
                  <a:pt x="823892" y="453753"/>
                </a:cubicBezTo>
                <a:lnTo>
                  <a:pt x="823892" y="1103456"/>
                </a:lnTo>
                <a:lnTo>
                  <a:pt x="1088136" y="1103456"/>
                </a:lnTo>
                <a:lnTo>
                  <a:pt x="1088136" y="453753"/>
                </a:lnTo>
                <a:cubicBezTo>
                  <a:pt x="1088136" y="440036"/>
                  <a:pt x="1075672" y="427565"/>
                  <a:pt x="1058222" y="427565"/>
                </a:cubicBezTo>
                <a:close/>
                <a:moveTo>
                  <a:pt x="565443" y="387174"/>
                </a:moveTo>
                <a:cubicBezTo>
                  <a:pt x="541809" y="387174"/>
                  <a:pt x="523150" y="407157"/>
                  <a:pt x="523150" y="430887"/>
                </a:cubicBezTo>
                <a:cubicBezTo>
                  <a:pt x="523150" y="455866"/>
                  <a:pt x="541809" y="475849"/>
                  <a:pt x="565443" y="475849"/>
                </a:cubicBezTo>
                <a:cubicBezTo>
                  <a:pt x="590321" y="475849"/>
                  <a:pt x="610223" y="455866"/>
                  <a:pt x="610223" y="430887"/>
                </a:cubicBezTo>
                <a:cubicBezTo>
                  <a:pt x="610223" y="407157"/>
                  <a:pt x="590321" y="387174"/>
                  <a:pt x="565443" y="387174"/>
                </a:cubicBezTo>
                <a:close/>
                <a:moveTo>
                  <a:pt x="112179" y="337779"/>
                </a:moveTo>
                <a:cubicBezTo>
                  <a:pt x="97222" y="337779"/>
                  <a:pt x="86004" y="350249"/>
                  <a:pt x="86004" y="366461"/>
                </a:cubicBezTo>
                <a:lnTo>
                  <a:pt x="86004" y="1103456"/>
                </a:lnTo>
                <a:lnTo>
                  <a:pt x="330305" y="1103456"/>
                </a:lnTo>
                <a:lnTo>
                  <a:pt x="330305" y="366461"/>
                </a:lnTo>
                <a:cubicBezTo>
                  <a:pt x="330305" y="350249"/>
                  <a:pt x="317840" y="337779"/>
                  <a:pt x="304130" y="337779"/>
                </a:cubicBezTo>
                <a:close/>
                <a:moveTo>
                  <a:pt x="112179" y="296627"/>
                </a:moveTo>
                <a:lnTo>
                  <a:pt x="304130" y="296627"/>
                </a:lnTo>
                <a:cubicBezTo>
                  <a:pt x="341523" y="296627"/>
                  <a:pt x="371437" y="329050"/>
                  <a:pt x="371437" y="366461"/>
                </a:cubicBezTo>
                <a:lnTo>
                  <a:pt x="371437" y="1103456"/>
                </a:lnTo>
                <a:lnTo>
                  <a:pt x="392626" y="1103456"/>
                </a:lnTo>
                <a:lnTo>
                  <a:pt x="392626" y="680712"/>
                </a:lnTo>
                <a:cubicBezTo>
                  <a:pt x="392626" y="638313"/>
                  <a:pt x="423787" y="604644"/>
                  <a:pt x="462427" y="604644"/>
                </a:cubicBezTo>
                <a:lnTo>
                  <a:pt x="666842" y="604644"/>
                </a:lnTo>
                <a:cubicBezTo>
                  <a:pt x="706728" y="604644"/>
                  <a:pt x="737888" y="638313"/>
                  <a:pt x="737888" y="680712"/>
                </a:cubicBezTo>
                <a:lnTo>
                  <a:pt x="737888" y="1103456"/>
                </a:lnTo>
                <a:lnTo>
                  <a:pt x="784006" y="1103456"/>
                </a:lnTo>
                <a:lnTo>
                  <a:pt x="784006" y="453753"/>
                </a:lnTo>
                <a:cubicBezTo>
                  <a:pt x="784006" y="417589"/>
                  <a:pt x="815167" y="387660"/>
                  <a:pt x="853807" y="387660"/>
                </a:cubicBezTo>
                <a:lnTo>
                  <a:pt x="1058222" y="387660"/>
                </a:lnTo>
                <a:cubicBezTo>
                  <a:pt x="1096861" y="387660"/>
                  <a:pt x="1129268" y="417589"/>
                  <a:pt x="1129268" y="453753"/>
                </a:cubicBezTo>
                <a:lnTo>
                  <a:pt x="1129268" y="1103456"/>
                </a:lnTo>
                <a:lnTo>
                  <a:pt x="1175386" y="1103456"/>
                </a:lnTo>
                <a:lnTo>
                  <a:pt x="1175386" y="699418"/>
                </a:lnTo>
                <a:cubicBezTo>
                  <a:pt x="1175386" y="670736"/>
                  <a:pt x="1205301" y="648290"/>
                  <a:pt x="1245187" y="648290"/>
                </a:cubicBezTo>
                <a:lnTo>
                  <a:pt x="1450848" y="648290"/>
                </a:lnTo>
                <a:cubicBezTo>
                  <a:pt x="1489488" y="648290"/>
                  <a:pt x="1519402" y="670736"/>
                  <a:pt x="1519402" y="699418"/>
                </a:cubicBezTo>
                <a:lnTo>
                  <a:pt x="1519402" y="1103456"/>
                </a:lnTo>
                <a:lnTo>
                  <a:pt x="1524388" y="1103456"/>
                </a:lnTo>
                <a:cubicBezTo>
                  <a:pt x="1546823" y="1103456"/>
                  <a:pt x="1564274" y="1120914"/>
                  <a:pt x="1564274" y="1143361"/>
                </a:cubicBezTo>
                <a:lnTo>
                  <a:pt x="1564274" y="1150843"/>
                </a:lnTo>
                <a:cubicBezTo>
                  <a:pt x="1564274" y="1172043"/>
                  <a:pt x="1546823" y="1190748"/>
                  <a:pt x="1524388" y="1190748"/>
                </a:cubicBezTo>
                <a:lnTo>
                  <a:pt x="39886" y="1190748"/>
                </a:lnTo>
                <a:cubicBezTo>
                  <a:pt x="17450" y="1190748"/>
                  <a:pt x="0" y="1172043"/>
                  <a:pt x="0" y="1150843"/>
                </a:cubicBezTo>
                <a:lnTo>
                  <a:pt x="0" y="1143361"/>
                </a:lnTo>
                <a:cubicBezTo>
                  <a:pt x="0" y="1120914"/>
                  <a:pt x="17450" y="1103456"/>
                  <a:pt x="39886" y="1103456"/>
                </a:cubicBezTo>
                <a:lnTo>
                  <a:pt x="44872" y="1103456"/>
                </a:lnTo>
                <a:lnTo>
                  <a:pt x="44872" y="366461"/>
                </a:lnTo>
                <a:cubicBezTo>
                  <a:pt x="44872" y="329050"/>
                  <a:pt x="74786" y="296627"/>
                  <a:pt x="112179" y="296627"/>
                </a:cubicBezTo>
                <a:close/>
                <a:moveTo>
                  <a:pt x="957273" y="83679"/>
                </a:moveTo>
                <a:cubicBezTo>
                  <a:pt x="933639" y="83679"/>
                  <a:pt x="913736" y="103663"/>
                  <a:pt x="913736" y="128642"/>
                </a:cubicBezTo>
                <a:cubicBezTo>
                  <a:pt x="913736" y="151123"/>
                  <a:pt x="933639" y="171106"/>
                  <a:pt x="957273" y="171106"/>
                </a:cubicBezTo>
                <a:cubicBezTo>
                  <a:pt x="982151" y="171106"/>
                  <a:pt x="1000810" y="151123"/>
                  <a:pt x="1000810" y="128642"/>
                </a:cubicBezTo>
                <a:cubicBezTo>
                  <a:pt x="1000810" y="103663"/>
                  <a:pt x="982151" y="83679"/>
                  <a:pt x="957273" y="83679"/>
                </a:cubicBezTo>
                <a:close/>
                <a:moveTo>
                  <a:pt x="210930" y="39966"/>
                </a:moveTo>
                <a:cubicBezTo>
                  <a:pt x="187295" y="39966"/>
                  <a:pt x="167393" y="59949"/>
                  <a:pt x="167393" y="84928"/>
                </a:cubicBezTo>
                <a:cubicBezTo>
                  <a:pt x="167393" y="108658"/>
                  <a:pt x="187295" y="128642"/>
                  <a:pt x="210930" y="128642"/>
                </a:cubicBezTo>
                <a:cubicBezTo>
                  <a:pt x="234564" y="128642"/>
                  <a:pt x="254466" y="108658"/>
                  <a:pt x="254466" y="84928"/>
                </a:cubicBezTo>
                <a:cubicBezTo>
                  <a:pt x="254466" y="59949"/>
                  <a:pt x="234564" y="39966"/>
                  <a:pt x="210930" y="39966"/>
                </a:cubicBezTo>
                <a:close/>
                <a:moveTo>
                  <a:pt x="210930" y="0"/>
                </a:moveTo>
                <a:cubicBezTo>
                  <a:pt x="256954" y="0"/>
                  <a:pt x="295515" y="37468"/>
                  <a:pt x="295515" y="84928"/>
                </a:cubicBezTo>
                <a:cubicBezTo>
                  <a:pt x="295515" y="99916"/>
                  <a:pt x="290540" y="114903"/>
                  <a:pt x="283076" y="127393"/>
                </a:cubicBezTo>
                <a:lnTo>
                  <a:pt x="521906" y="359697"/>
                </a:lnTo>
                <a:cubicBezTo>
                  <a:pt x="534345" y="352203"/>
                  <a:pt x="550516" y="347207"/>
                  <a:pt x="565443" y="347207"/>
                </a:cubicBezTo>
                <a:cubicBezTo>
                  <a:pt x="586589" y="347207"/>
                  <a:pt x="604004" y="353452"/>
                  <a:pt x="620175" y="365942"/>
                </a:cubicBezTo>
                <a:lnTo>
                  <a:pt x="881395" y="162363"/>
                </a:lnTo>
                <a:cubicBezTo>
                  <a:pt x="876419" y="151123"/>
                  <a:pt x="872687" y="139882"/>
                  <a:pt x="872687" y="128642"/>
                </a:cubicBezTo>
                <a:cubicBezTo>
                  <a:pt x="872687" y="81182"/>
                  <a:pt x="911249" y="43713"/>
                  <a:pt x="957273" y="43713"/>
                </a:cubicBezTo>
                <a:cubicBezTo>
                  <a:pt x="1004541" y="43713"/>
                  <a:pt x="1041859" y="81182"/>
                  <a:pt x="1041859" y="128642"/>
                </a:cubicBezTo>
                <a:cubicBezTo>
                  <a:pt x="1041859" y="139882"/>
                  <a:pt x="1039371" y="152372"/>
                  <a:pt x="1033151" y="163612"/>
                </a:cubicBezTo>
                <a:lnTo>
                  <a:pt x="1298103" y="439629"/>
                </a:lnTo>
                <a:cubicBezTo>
                  <a:pt x="1311786" y="429638"/>
                  <a:pt x="1329201" y="423393"/>
                  <a:pt x="1347859" y="423393"/>
                </a:cubicBezTo>
                <a:cubicBezTo>
                  <a:pt x="1393884" y="423393"/>
                  <a:pt x="1432445" y="460862"/>
                  <a:pt x="1432445" y="508322"/>
                </a:cubicBezTo>
                <a:cubicBezTo>
                  <a:pt x="1432445" y="554533"/>
                  <a:pt x="1393884" y="592001"/>
                  <a:pt x="1347859" y="592001"/>
                </a:cubicBezTo>
                <a:cubicBezTo>
                  <a:pt x="1301835" y="592001"/>
                  <a:pt x="1263274" y="554533"/>
                  <a:pt x="1263274" y="508322"/>
                </a:cubicBezTo>
                <a:cubicBezTo>
                  <a:pt x="1263274" y="494583"/>
                  <a:pt x="1267006" y="482094"/>
                  <a:pt x="1271981" y="472102"/>
                </a:cubicBezTo>
                <a:lnTo>
                  <a:pt x="1008273" y="194836"/>
                </a:lnTo>
                <a:cubicBezTo>
                  <a:pt x="994590" y="206076"/>
                  <a:pt x="975932" y="213570"/>
                  <a:pt x="957273" y="213570"/>
                </a:cubicBezTo>
                <a:cubicBezTo>
                  <a:pt x="937371" y="213570"/>
                  <a:pt x="919956" y="206076"/>
                  <a:pt x="906273" y="194836"/>
                </a:cubicBezTo>
                <a:lnTo>
                  <a:pt x="643809" y="398414"/>
                </a:lnTo>
                <a:cubicBezTo>
                  <a:pt x="647541" y="409655"/>
                  <a:pt x="650028" y="419646"/>
                  <a:pt x="650028" y="430887"/>
                </a:cubicBezTo>
                <a:cubicBezTo>
                  <a:pt x="650028" y="478347"/>
                  <a:pt x="612711" y="515815"/>
                  <a:pt x="565443" y="515815"/>
                </a:cubicBezTo>
                <a:cubicBezTo>
                  <a:pt x="519418" y="515815"/>
                  <a:pt x="482101" y="478347"/>
                  <a:pt x="482101" y="430887"/>
                </a:cubicBezTo>
                <a:cubicBezTo>
                  <a:pt x="482101" y="415899"/>
                  <a:pt x="485833" y="400912"/>
                  <a:pt x="493296" y="389672"/>
                </a:cubicBezTo>
                <a:lnTo>
                  <a:pt x="255710" y="156118"/>
                </a:lnTo>
                <a:cubicBezTo>
                  <a:pt x="242027" y="163612"/>
                  <a:pt x="227100" y="169857"/>
                  <a:pt x="210930" y="169857"/>
                </a:cubicBezTo>
                <a:cubicBezTo>
                  <a:pt x="163661" y="169857"/>
                  <a:pt x="126344" y="131139"/>
                  <a:pt x="126344" y="84928"/>
                </a:cubicBezTo>
                <a:cubicBezTo>
                  <a:pt x="126344" y="37468"/>
                  <a:pt x="163661" y="0"/>
                  <a:pt x="2109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142EA86-B44B-BC45-AF2D-F4312E4F0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409" y="7418291"/>
            <a:ext cx="1212718" cy="1476384"/>
          </a:xfrm>
          <a:custGeom>
            <a:avLst/>
            <a:gdLst>
              <a:gd name="connsiteX0" fmla="*/ 231569 w 1212718"/>
              <a:gd name="connsiteY0" fmla="*/ 560222 h 1476384"/>
              <a:gd name="connsiteX1" fmla="*/ 212929 w 1212718"/>
              <a:gd name="connsiteY1" fmla="*/ 577594 h 1476384"/>
              <a:gd name="connsiteX2" fmla="*/ 231569 w 1212718"/>
              <a:gd name="connsiteY2" fmla="*/ 597447 h 1476384"/>
              <a:gd name="connsiteX3" fmla="*/ 250209 w 1212718"/>
              <a:gd name="connsiteY3" fmla="*/ 577594 h 1476384"/>
              <a:gd name="connsiteX4" fmla="*/ 231569 w 1212718"/>
              <a:gd name="connsiteY4" fmla="*/ 560222 h 1476384"/>
              <a:gd name="connsiteX5" fmla="*/ 705024 w 1212718"/>
              <a:gd name="connsiteY5" fmla="*/ 514312 h 1476384"/>
              <a:gd name="connsiteX6" fmla="*/ 687627 w 1212718"/>
              <a:gd name="connsiteY6" fmla="*/ 532924 h 1476384"/>
              <a:gd name="connsiteX7" fmla="*/ 705024 w 1212718"/>
              <a:gd name="connsiteY7" fmla="*/ 550296 h 1476384"/>
              <a:gd name="connsiteX8" fmla="*/ 723664 w 1212718"/>
              <a:gd name="connsiteY8" fmla="*/ 532924 h 1476384"/>
              <a:gd name="connsiteX9" fmla="*/ 705024 w 1212718"/>
              <a:gd name="connsiteY9" fmla="*/ 514312 h 1476384"/>
              <a:gd name="connsiteX10" fmla="*/ 896394 w 1212718"/>
              <a:gd name="connsiteY10" fmla="*/ 376581 h 1476384"/>
              <a:gd name="connsiteX11" fmla="*/ 759701 w 1212718"/>
              <a:gd name="connsiteY11" fmla="*/ 508108 h 1476384"/>
              <a:gd name="connsiteX12" fmla="*/ 764672 w 1212718"/>
              <a:gd name="connsiteY12" fmla="*/ 532924 h 1476384"/>
              <a:gd name="connsiteX13" fmla="*/ 705024 w 1212718"/>
              <a:gd name="connsiteY13" fmla="*/ 591243 h 1476384"/>
              <a:gd name="connsiteX14" fmla="*/ 646619 w 1212718"/>
              <a:gd name="connsiteY14" fmla="*/ 532924 h 1476384"/>
              <a:gd name="connsiteX15" fmla="*/ 649104 w 1212718"/>
              <a:gd name="connsiteY15" fmla="*/ 515553 h 1476384"/>
              <a:gd name="connsiteX16" fmla="*/ 498742 w 1212718"/>
              <a:gd name="connsiteY16" fmla="*/ 398916 h 1476384"/>
              <a:gd name="connsiteX17" fmla="*/ 467675 w 1212718"/>
              <a:gd name="connsiteY17" fmla="*/ 407601 h 1476384"/>
              <a:gd name="connsiteX18" fmla="*/ 437851 w 1212718"/>
              <a:gd name="connsiteY18" fmla="*/ 400156 h 1476384"/>
              <a:gd name="connsiteX19" fmla="*/ 287489 w 1212718"/>
              <a:gd name="connsiteY19" fmla="*/ 558981 h 1476384"/>
              <a:gd name="connsiteX20" fmla="*/ 289974 w 1212718"/>
              <a:gd name="connsiteY20" fmla="*/ 577594 h 1476384"/>
              <a:gd name="connsiteX21" fmla="*/ 251451 w 1212718"/>
              <a:gd name="connsiteY21" fmla="*/ 633431 h 1476384"/>
              <a:gd name="connsiteX22" fmla="*/ 251451 w 1212718"/>
              <a:gd name="connsiteY22" fmla="*/ 711602 h 1476384"/>
              <a:gd name="connsiteX23" fmla="*/ 900122 w 1212718"/>
              <a:gd name="connsiteY23" fmla="*/ 711602 h 1476384"/>
              <a:gd name="connsiteX24" fmla="*/ 900122 w 1212718"/>
              <a:gd name="connsiteY24" fmla="*/ 379062 h 1476384"/>
              <a:gd name="connsiteX25" fmla="*/ 896394 w 1212718"/>
              <a:gd name="connsiteY25" fmla="*/ 376581 h 1476384"/>
              <a:gd name="connsiteX26" fmla="*/ 467675 w 1212718"/>
              <a:gd name="connsiteY26" fmla="*/ 330671 h 1476384"/>
              <a:gd name="connsiteX27" fmla="*/ 450278 w 1212718"/>
              <a:gd name="connsiteY27" fmla="*/ 349283 h 1476384"/>
              <a:gd name="connsiteX28" fmla="*/ 467675 w 1212718"/>
              <a:gd name="connsiteY28" fmla="*/ 367895 h 1476384"/>
              <a:gd name="connsiteX29" fmla="*/ 486315 w 1212718"/>
              <a:gd name="connsiteY29" fmla="*/ 349283 h 1476384"/>
              <a:gd name="connsiteX30" fmla="*/ 467675 w 1212718"/>
              <a:gd name="connsiteY30" fmla="*/ 330671 h 1476384"/>
              <a:gd name="connsiteX31" fmla="*/ 921247 w 1212718"/>
              <a:gd name="connsiteY31" fmla="*/ 304613 h 1476384"/>
              <a:gd name="connsiteX32" fmla="*/ 902607 w 1212718"/>
              <a:gd name="connsiteY32" fmla="*/ 323226 h 1476384"/>
              <a:gd name="connsiteX33" fmla="*/ 921247 w 1212718"/>
              <a:gd name="connsiteY33" fmla="*/ 340597 h 1476384"/>
              <a:gd name="connsiteX34" fmla="*/ 939887 w 1212718"/>
              <a:gd name="connsiteY34" fmla="*/ 323226 h 1476384"/>
              <a:gd name="connsiteX35" fmla="*/ 921247 w 1212718"/>
              <a:gd name="connsiteY35" fmla="*/ 304613 h 1476384"/>
              <a:gd name="connsiteX36" fmla="*/ 921247 w 1212718"/>
              <a:gd name="connsiteY36" fmla="*/ 263666 h 1476384"/>
              <a:gd name="connsiteX37" fmla="*/ 980895 w 1212718"/>
              <a:gd name="connsiteY37" fmla="*/ 323226 h 1476384"/>
              <a:gd name="connsiteX38" fmla="*/ 941130 w 1212718"/>
              <a:gd name="connsiteY38" fmla="*/ 379062 h 1476384"/>
              <a:gd name="connsiteX39" fmla="*/ 941130 w 1212718"/>
              <a:gd name="connsiteY39" fmla="*/ 711602 h 1476384"/>
              <a:gd name="connsiteX40" fmla="*/ 989594 w 1212718"/>
              <a:gd name="connsiteY40" fmla="*/ 711602 h 1476384"/>
              <a:gd name="connsiteX41" fmla="*/ 1009477 w 1212718"/>
              <a:gd name="connsiteY41" fmla="*/ 731455 h 1476384"/>
              <a:gd name="connsiteX42" fmla="*/ 989594 w 1212718"/>
              <a:gd name="connsiteY42" fmla="*/ 751308 h 1476384"/>
              <a:gd name="connsiteX43" fmla="*/ 941130 w 1212718"/>
              <a:gd name="connsiteY43" fmla="*/ 751308 h 1476384"/>
              <a:gd name="connsiteX44" fmla="*/ 211686 w 1212718"/>
              <a:gd name="connsiteY44" fmla="*/ 751308 h 1476384"/>
              <a:gd name="connsiteX45" fmla="*/ 169436 w 1212718"/>
              <a:gd name="connsiteY45" fmla="*/ 751308 h 1476384"/>
              <a:gd name="connsiteX46" fmla="*/ 148310 w 1212718"/>
              <a:gd name="connsiteY46" fmla="*/ 731455 h 1476384"/>
              <a:gd name="connsiteX47" fmla="*/ 169436 w 1212718"/>
              <a:gd name="connsiteY47" fmla="*/ 711602 h 1476384"/>
              <a:gd name="connsiteX48" fmla="*/ 211686 w 1212718"/>
              <a:gd name="connsiteY48" fmla="*/ 711602 h 1476384"/>
              <a:gd name="connsiteX49" fmla="*/ 211686 w 1212718"/>
              <a:gd name="connsiteY49" fmla="*/ 633431 h 1476384"/>
              <a:gd name="connsiteX50" fmla="*/ 171921 w 1212718"/>
              <a:gd name="connsiteY50" fmla="*/ 577594 h 1476384"/>
              <a:gd name="connsiteX51" fmla="*/ 231569 w 1212718"/>
              <a:gd name="connsiteY51" fmla="*/ 519275 h 1476384"/>
              <a:gd name="connsiteX52" fmla="*/ 260150 w 1212718"/>
              <a:gd name="connsiteY52" fmla="*/ 526720 h 1476384"/>
              <a:gd name="connsiteX53" fmla="*/ 411755 w 1212718"/>
              <a:gd name="connsiteY53" fmla="*/ 367895 h 1476384"/>
              <a:gd name="connsiteX54" fmla="*/ 409270 w 1212718"/>
              <a:gd name="connsiteY54" fmla="*/ 349283 h 1476384"/>
              <a:gd name="connsiteX55" fmla="*/ 467675 w 1212718"/>
              <a:gd name="connsiteY55" fmla="*/ 289723 h 1476384"/>
              <a:gd name="connsiteX56" fmla="*/ 527323 w 1212718"/>
              <a:gd name="connsiteY56" fmla="*/ 349283 h 1476384"/>
              <a:gd name="connsiteX57" fmla="*/ 524838 w 1212718"/>
              <a:gd name="connsiteY57" fmla="*/ 366654 h 1476384"/>
              <a:gd name="connsiteX58" fmla="*/ 672715 w 1212718"/>
              <a:gd name="connsiteY58" fmla="*/ 483291 h 1476384"/>
              <a:gd name="connsiteX59" fmla="*/ 705024 w 1212718"/>
              <a:gd name="connsiteY59" fmla="*/ 473365 h 1476384"/>
              <a:gd name="connsiteX60" fmla="*/ 731120 w 1212718"/>
              <a:gd name="connsiteY60" fmla="*/ 479569 h 1476384"/>
              <a:gd name="connsiteX61" fmla="*/ 866570 w 1212718"/>
              <a:gd name="connsiteY61" fmla="*/ 346801 h 1476384"/>
              <a:gd name="connsiteX62" fmla="*/ 861600 w 1212718"/>
              <a:gd name="connsiteY62" fmla="*/ 323226 h 1476384"/>
              <a:gd name="connsiteX63" fmla="*/ 921247 w 1212718"/>
              <a:gd name="connsiteY63" fmla="*/ 263666 h 1476384"/>
              <a:gd name="connsiteX64" fmla="*/ 106968 w 1212718"/>
              <a:gd name="connsiteY64" fmla="*/ 174572 h 1476384"/>
              <a:gd name="connsiteX65" fmla="*/ 106968 w 1212718"/>
              <a:gd name="connsiteY65" fmla="*/ 830466 h 1476384"/>
              <a:gd name="connsiteX66" fmla="*/ 1065948 w 1212718"/>
              <a:gd name="connsiteY66" fmla="*/ 830466 h 1476384"/>
              <a:gd name="connsiteX67" fmla="*/ 1065948 w 1212718"/>
              <a:gd name="connsiteY67" fmla="*/ 174572 h 1476384"/>
              <a:gd name="connsiteX68" fmla="*/ 588324 w 1212718"/>
              <a:gd name="connsiteY68" fmla="*/ 0 h 1476384"/>
              <a:gd name="connsiteX69" fmla="*/ 629370 w 1212718"/>
              <a:gd name="connsiteY69" fmla="*/ 41149 h 1476384"/>
              <a:gd name="connsiteX70" fmla="*/ 606981 w 1212718"/>
              <a:gd name="connsiteY70" fmla="*/ 76063 h 1476384"/>
              <a:gd name="connsiteX71" fmla="*/ 606981 w 1212718"/>
              <a:gd name="connsiteY71" fmla="*/ 134670 h 1476384"/>
              <a:gd name="connsiteX72" fmla="*/ 1106994 w 1212718"/>
              <a:gd name="connsiteY72" fmla="*/ 134670 h 1476384"/>
              <a:gd name="connsiteX73" fmla="*/ 1191574 w 1212718"/>
              <a:gd name="connsiteY73" fmla="*/ 134670 h 1476384"/>
              <a:gd name="connsiteX74" fmla="*/ 1212718 w 1212718"/>
              <a:gd name="connsiteY74" fmla="*/ 154621 h 1476384"/>
              <a:gd name="connsiteX75" fmla="*/ 1191574 w 1212718"/>
              <a:gd name="connsiteY75" fmla="*/ 174572 h 1476384"/>
              <a:gd name="connsiteX76" fmla="*/ 1106994 w 1212718"/>
              <a:gd name="connsiteY76" fmla="*/ 174572 h 1476384"/>
              <a:gd name="connsiteX77" fmla="*/ 1106994 w 1212718"/>
              <a:gd name="connsiteY77" fmla="*/ 870369 h 1476384"/>
              <a:gd name="connsiteX78" fmla="*/ 606981 w 1212718"/>
              <a:gd name="connsiteY78" fmla="*/ 870369 h 1476384"/>
              <a:gd name="connsiteX79" fmla="*/ 606981 w 1212718"/>
              <a:gd name="connsiteY79" fmla="*/ 1145943 h 1476384"/>
              <a:gd name="connsiteX80" fmla="*/ 901765 w 1212718"/>
              <a:gd name="connsiteY80" fmla="*/ 1404061 h 1476384"/>
              <a:gd name="connsiteX81" fmla="*/ 904253 w 1212718"/>
              <a:gd name="connsiteY81" fmla="*/ 1432741 h 1476384"/>
              <a:gd name="connsiteX82" fmla="*/ 888083 w 1212718"/>
              <a:gd name="connsiteY82" fmla="*/ 1438976 h 1476384"/>
              <a:gd name="connsiteX83" fmla="*/ 874401 w 1212718"/>
              <a:gd name="connsiteY83" fmla="*/ 1433988 h 1476384"/>
              <a:gd name="connsiteX84" fmla="*/ 606981 w 1212718"/>
              <a:gd name="connsiteY84" fmla="*/ 1199562 h 1476384"/>
              <a:gd name="connsiteX85" fmla="*/ 606981 w 1212718"/>
              <a:gd name="connsiteY85" fmla="*/ 1456433 h 1476384"/>
              <a:gd name="connsiteX86" fmla="*/ 588324 w 1212718"/>
              <a:gd name="connsiteY86" fmla="*/ 1476384 h 1476384"/>
              <a:gd name="connsiteX87" fmla="*/ 567179 w 1212718"/>
              <a:gd name="connsiteY87" fmla="*/ 1456433 h 1476384"/>
              <a:gd name="connsiteX88" fmla="*/ 567179 w 1212718"/>
              <a:gd name="connsiteY88" fmla="*/ 1198315 h 1476384"/>
              <a:gd name="connsiteX89" fmla="*/ 294784 w 1212718"/>
              <a:gd name="connsiteY89" fmla="*/ 1433988 h 1476384"/>
              <a:gd name="connsiteX90" fmla="*/ 281102 w 1212718"/>
              <a:gd name="connsiteY90" fmla="*/ 1438976 h 1476384"/>
              <a:gd name="connsiteX91" fmla="*/ 264933 w 1212718"/>
              <a:gd name="connsiteY91" fmla="*/ 1431494 h 1476384"/>
              <a:gd name="connsiteX92" fmla="*/ 267420 w 1212718"/>
              <a:gd name="connsiteY92" fmla="*/ 1404061 h 1476384"/>
              <a:gd name="connsiteX93" fmla="*/ 567179 w 1212718"/>
              <a:gd name="connsiteY93" fmla="*/ 1145943 h 1476384"/>
              <a:gd name="connsiteX94" fmla="*/ 567179 w 1212718"/>
              <a:gd name="connsiteY94" fmla="*/ 870369 h 1476384"/>
              <a:gd name="connsiteX95" fmla="*/ 67166 w 1212718"/>
              <a:gd name="connsiteY95" fmla="*/ 870369 h 1476384"/>
              <a:gd name="connsiteX96" fmla="*/ 67166 w 1212718"/>
              <a:gd name="connsiteY96" fmla="*/ 174572 h 1476384"/>
              <a:gd name="connsiteX97" fmla="*/ 21145 w 1212718"/>
              <a:gd name="connsiteY97" fmla="*/ 174572 h 1476384"/>
              <a:gd name="connsiteX98" fmla="*/ 0 w 1212718"/>
              <a:gd name="connsiteY98" fmla="*/ 154621 h 1476384"/>
              <a:gd name="connsiteX99" fmla="*/ 21145 w 1212718"/>
              <a:gd name="connsiteY99" fmla="*/ 134670 h 1476384"/>
              <a:gd name="connsiteX100" fmla="*/ 67166 w 1212718"/>
              <a:gd name="connsiteY100" fmla="*/ 134670 h 1476384"/>
              <a:gd name="connsiteX101" fmla="*/ 567179 w 1212718"/>
              <a:gd name="connsiteY101" fmla="*/ 134670 h 1476384"/>
              <a:gd name="connsiteX102" fmla="*/ 567179 w 1212718"/>
              <a:gd name="connsiteY102" fmla="*/ 76063 h 1476384"/>
              <a:gd name="connsiteX103" fmla="*/ 547278 w 1212718"/>
              <a:gd name="connsiteY103" fmla="*/ 41149 h 1476384"/>
              <a:gd name="connsiteX104" fmla="*/ 588324 w 1212718"/>
              <a:gd name="connsiteY104" fmla="*/ 0 h 147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212718" h="1476384">
                <a:moveTo>
                  <a:pt x="231569" y="560222"/>
                </a:moveTo>
                <a:cubicBezTo>
                  <a:pt x="220385" y="560222"/>
                  <a:pt x="212929" y="567667"/>
                  <a:pt x="212929" y="577594"/>
                </a:cubicBezTo>
                <a:cubicBezTo>
                  <a:pt x="212929" y="588761"/>
                  <a:pt x="220385" y="597447"/>
                  <a:pt x="231569" y="597447"/>
                </a:cubicBezTo>
                <a:cubicBezTo>
                  <a:pt x="241510" y="597447"/>
                  <a:pt x="250209" y="588761"/>
                  <a:pt x="250209" y="577594"/>
                </a:cubicBezTo>
                <a:cubicBezTo>
                  <a:pt x="250209" y="567667"/>
                  <a:pt x="241510" y="560222"/>
                  <a:pt x="231569" y="560222"/>
                </a:cubicBezTo>
                <a:close/>
                <a:moveTo>
                  <a:pt x="705024" y="514312"/>
                </a:moveTo>
                <a:cubicBezTo>
                  <a:pt x="695082" y="514312"/>
                  <a:pt x="687627" y="522998"/>
                  <a:pt x="687627" y="532924"/>
                </a:cubicBezTo>
                <a:cubicBezTo>
                  <a:pt x="687627" y="542851"/>
                  <a:pt x="695082" y="550296"/>
                  <a:pt x="705024" y="550296"/>
                </a:cubicBezTo>
                <a:cubicBezTo>
                  <a:pt x="716208" y="550296"/>
                  <a:pt x="723664" y="542851"/>
                  <a:pt x="723664" y="532924"/>
                </a:cubicBezTo>
                <a:cubicBezTo>
                  <a:pt x="723664" y="522998"/>
                  <a:pt x="716208" y="514312"/>
                  <a:pt x="705024" y="514312"/>
                </a:cubicBezTo>
                <a:close/>
                <a:moveTo>
                  <a:pt x="896394" y="376581"/>
                </a:moveTo>
                <a:lnTo>
                  <a:pt x="759701" y="508108"/>
                </a:lnTo>
                <a:cubicBezTo>
                  <a:pt x="762186" y="515553"/>
                  <a:pt x="764672" y="524238"/>
                  <a:pt x="764672" y="532924"/>
                </a:cubicBezTo>
                <a:cubicBezTo>
                  <a:pt x="764672" y="565185"/>
                  <a:pt x="737333" y="591243"/>
                  <a:pt x="705024" y="591243"/>
                </a:cubicBezTo>
                <a:cubicBezTo>
                  <a:pt x="672715" y="591243"/>
                  <a:pt x="646619" y="565185"/>
                  <a:pt x="646619" y="532924"/>
                </a:cubicBezTo>
                <a:cubicBezTo>
                  <a:pt x="646619" y="526720"/>
                  <a:pt x="646619" y="521757"/>
                  <a:pt x="649104" y="515553"/>
                </a:cubicBezTo>
                <a:lnTo>
                  <a:pt x="498742" y="398916"/>
                </a:lnTo>
                <a:cubicBezTo>
                  <a:pt x="490043" y="405120"/>
                  <a:pt x="478859" y="407601"/>
                  <a:pt x="467675" y="407601"/>
                </a:cubicBezTo>
                <a:cubicBezTo>
                  <a:pt x="457734" y="407601"/>
                  <a:pt x="447792" y="405120"/>
                  <a:pt x="437851" y="400156"/>
                </a:cubicBezTo>
                <a:lnTo>
                  <a:pt x="287489" y="558981"/>
                </a:lnTo>
                <a:cubicBezTo>
                  <a:pt x="288731" y="565185"/>
                  <a:pt x="289974" y="571390"/>
                  <a:pt x="289974" y="577594"/>
                </a:cubicBezTo>
                <a:cubicBezTo>
                  <a:pt x="289974" y="603651"/>
                  <a:pt x="273819" y="624745"/>
                  <a:pt x="251451" y="633431"/>
                </a:cubicBezTo>
                <a:lnTo>
                  <a:pt x="251451" y="711602"/>
                </a:lnTo>
                <a:lnTo>
                  <a:pt x="900122" y="711602"/>
                </a:lnTo>
                <a:lnTo>
                  <a:pt x="900122" y="379062"/>
                </a:lnTo>
                <a:cubicBezTo>
                  <a:pt x="898879" y="377822"/>
                  <a:pt x="897637" y="376581"/>
                  <a:pt x="896394" y="376581"/>
                </a:cubicBezTo>
                <a:close/>
                <a:moveTo>
                  <a:pt x="467675" y="330671"/>
                </a:moveTo>
                <a:cubicBezTo>
                  <a:pt x="457734" y="330671"/>
                  <a:pt x="450278" y="339356"/>
                  <a:pt x="450278" y="349283"/>
                </a:cubicBezTo>
                <a:cubicBezTo>
                  <a:pt x="450278" y="359209"/>
                  <a:pt x="457734" y="367895"/>
                  <a:pt x="467675" y="367895"/>
                </a:cubicBezTo>
                <a:cubicBezTo>
                  <a:pt x="477616" y="367895"/>
                  <a:pt x="486315" y="359209"/>
                  <a:pt x="486315" y="349283"/>
                </a:cubicBezTo>
                <a:cubicBezTo>
                  <a:pt x="486315" y="339356"/>
                  <a:pt x="477616" y="330671"/>
                  <a:pt x="467675" y="330671"/>
                </a:cubicBezTo>
                <a:close/>
                <a:moveTo>
                  <a:pt x="921247" y="304613"/>
                </a:moveTo>
                <a:cubicBezTo>
                  <a:pt x="911306" y="304613"/>
                  <a:pt x="902607" y="312058"/>
                  <a:pt x="902607" y="323226"/>
                </a:cubicBezTo>
                <a:cubicBezTo>
                  <a:pt x="902607" y="333152"/>
                  <a:pt x="911306" y="340597"/>
                  <a:pt x="921247" y="340597"/>
                </a:cubicBezTo>
                <a:cubicBezTo>
                  <a:pt x="931189" y="340597"/>
                  <a:pt x="939887" y="333152"/>
                  <a:pt x="939887" y="323226"/>
                </a:cubicBezTo>
                <a:cubicBezTo>
                  <a:pt x="939887" y="312058"/>
                  <a:pt x="931189" y="304613"/>
                  <a:pt x="921247" y="304613"/>
                </a:cubicBezTo>
                <a:close/>
                <a:moveTo>
                  <a:pt x="921247" y="263666"/>
                </a:moveTo>
                <a:cubicBezTo>
                  <a:pt x="953557" y="263666"/>
                  <a:pt x="980895" y="289723"/>
                  <a:pt x="980895" y="323226"/>
                </a:cubicBezTo>
                <a:cubicBezTo>
                  <a:pt x="980895" y="348042"/>
                  <a:pt x="964741" y="370377"/>
                  <a:pt x="941130" y="379062"/>
                </a:cubicBezTo>
                <a:lnTo>
                  <a:pt x="941130" y="711602"/>
                </a:lnTo>
                <a:lnTo>
                  <a:pt x="989594" y="711602"/>
                </a:lnTo>
                <a:cubicBezTo>
                  <a:pt x="999535" y="711602"/>
                  <a:pt x="1009477" y="720288"/>
                  <a:pt x="1009477" y="731455"/>
                </a:cubicBezTo>
                <a:cubicBezTo>
                  <a:pt x="1009477" y="742623"/>
                  <a:pt x="999535" y="751308"/>
                  <a:pt x="989594" y="751308"/>
                </a:cubicBezTo>
                <a:lnTo>
                  <a:pt x="941130" y="751308"/>
                </a:lnTo>
                <a:lnTo>
                  <a:pt x="211686" y="751308"/>
                </a:lnTo>
                <a:lnTo>
                  <a:pt x="169436" y="751308"/>
                </a:lnTo>
                <a:cubicBezTo>
                  <a:pt x="158252" y="751308"/>
                  <a:pt x="148310" y="742623"/>
                  <a:pt x="148310" y="731455"/>
                </a:cubicBezTo>
                <a:cubicBezTo>
                  <a:pt x="148310" y="720288"/>
                  <a:pt x="158252" y="711602"/>
                  <a:pt x="169436" y="711602"/>
                </a:cubicBezTo>
                <a:lnTo>
                  <a:pt x="211686" y="711602"/>
                </a:lnTo>
                <a:lnTo>
                  <a:pt x="211686" y="633431"/>
                </a:lnTo>
                <a:cubicBezTo>
                  <a:pt x="188076" y="624745"/>
                  <a:pt x="171921" y="603651"/>
                  <a:pt x="171921" y="577594"/>
                </a:cubicBezTo>
                <a:cubicBezTo>
                  <a:pt x="171921" y="545332"/>
                  <a:pt x="199259" y="519275"/>
                  <a:pt x="231569" y="519275"/>
                </a:cubicBezTo>
                <a:cubicBezTo>
                  <a:pt x="242753" y="519275"/>
                  <a:pt x="252694" y="522998"/>
                  <a:pt x="260150" y="526720"/>
                </a:cubicBezTo>
                <a:lnTo>
                  <a:pt x="411755" y="367895"/>
                </a:lnTo>
                <a:cubicBezTo>
                  <a:pt x="410512" y="362932"/>
                  <a:pt x="409270" y="356728"/>
                  <a:pt x="409270" y="349283"/>
                </a:cubicBezTo>
                <a:cubicBezTo>
                  <a:pt x="409270" y="317021"/>
                  <a:pt x="435366" y="289723"/>
                  <a:pt x="467675" y="289723"/>
                </a:cubicBezTo>
                <a:cubicBezTo>
                  <a:pt x="501227" y="289723"/>
                  <a:pt x="527323" y="317021"/>
                  <a:pt x="527323" y="349283"/>
                </a:cubicBezTo>
                <a:cubicBezTo>
                  <a:pt x="527323" y="355487"/>
                  <a:pt x="526080" y="361691"/>
                  <a:pt x="524838" y="366654"/>
                </a:cubicBezTo>
                <a:lnTo>
                  <a:pt x="672715" y="483291"/>
                </a:lnTo>
                <a:cubicBezTo>
                  <a:pt x="682656" y="477087"/>
                  <a:pt x="693840" y="473365"/>
                  <a:pt x="705024" y="473365"/>
                </a:cubicBezTo>
                <a:cubicBezTo>
                  <a:pt x="714965" y="473365"/>
                  <a:pt x="723664" y="475846"/>
                  <a:pt x="731120" y="479569"/>
                </a:cubicBezTo>
                <a:lnTo>
                  <a:pt x="866570" y="346801"/>
                </a:lnTo>
                <a:cubicBezTo>
                  <a:pt x="864085" y="339356"/>
                  <a:pt x="861600" y="331911"/>
                  <a:pt x="861600" y="323226"/>
                </a:cubicBezTo>
                <a:cubicBezTo>
                  <a:pt x="861600" y="289723"/>
                  <a:pt x="887695" y="263666"/>
                  <a:pt x="921247" y="263666"/>
                </a:cubicBezTo>
                <a:close/>
                <a:moveTo>
                  <a:pt x="106968" y="174572"/>
                </a:moveTo>
                <a:lnTo>
                  <a:pt x="106968" y="830466"/>
                </a:lnTo>
                <a:lnTo>
                  <a:pt x="1065948" y="830466"/>
                </a:lnTo>
                <a:lnTo>
                  <a:pt x="1065948" y="174572"/>
                </a:lnTo>
                <a:close/>
                <a:moveTo>
                  <a:pt x="588324" y="0"/>
                </a:moveTo>
                <a:cubicBezTo>
                  <a:pt x="610713" y="0"/>
                  <a:pt x="629370" y="17457"/>
                  <a:pt x="629370" y="41149"/>
                </a:cubicBezTo>
                <a:cubicBezTo>
                  <a:pt x="629370" y="56112"/>
                  <a:pt x="620663" y="69829"/>
                  <a:pt x="606981" y="76063"/>
                </a:cubicBezTo>
                <a:lnTo>
                  <a:pt x="606981" y="134670"/>
                </a:lnTo>
                <a:lnTo>
                  <a:pt x="1106994" y="134670"/>
                </a:lnTo>
                <a:lnTo>
                  <a:pt x="1191574" y="134670"/>
                </a:lnTo>
                <a:cubicBezTo>
                  <a:pt x="1202768" y="134670"/>
                  <a:pt x="1212718" y="143399"/>
                  <a:pt x="1212718" y="154621"/>
                </a:cubicBezTo>
                <a:cubicBezTo>
                  <a:pt x="1212718" y="165844"/>
                  <a:pt x="1202768" y="174572"/>
                  <a:pt x="1191574" y="174572"/>
                </a:cubicBezTo>
                <a:lnTo>
                  <a:pt x="1106994" y="174572"/>
                </a:lnTo>
                <a:lnTo>
                  <a:pt x="1106994" y="870369"/>
                </a:lnTo>
                <a:lnTo>
                  <a:pt x="606981" y="870369"/>
                </a:lnTo>
                <a:lnTo>
                  <a:pt x="606981" y="1145943"/>
                </a:lnTo>
                <a:lnTo>
                  <a:pt x="901765" y="1404061"/>
                </a:lnTo>
                <a:cubicBezTo>
                  <a:pt x="910472" y="1411543"/>
                  <a:pt x="911716" y="1424012"/>
                  <a:pt x="904253" y="1432741"/>
                </a:cubicBezTo>
                <a:cubicBezTo>
                  <a:pt x="899277" y="1436482"/>
                  <a:pt x="893058" y="1438976"/>
                  <a:pt x="888083" y="1438976"/>
                </a:cubicBezTo>
                <a:cubicBezTo>
                  <a:pt x="884352" y="1438976"/>
                  <a:pt x="878133" y="1437729"/>
                  <a:pt x="874401" y="1433988"/>
                </a:cubicBezTo>
                <a:lnTo>
                  <a:pt x="606981" y="1199562"/>
                </a:lnTo>
                <a:lnTo>
                  <a:pt x="606981" y="1456433"/>
                </a:lnTo>
                <a:cubicBezTo>
                  <a:pt x="606981" y="1467655"/>
                  <a:pt x="598275" y="1476384"/>
                  <a:pt x="588324" y="1476384"/>
                </a:cubicBezTo>
                <a:cubicBezTo>
                  <a:pt x="575886" y="1476384"/>
                  <a:pt x="567179" y="1467655"/>
                  <a:pt x="567179" y="1456433"/>
                </a:cubicBezTo>
                <a:lnTo>
                  <a:pt x="567179" y="1198315"/>
                </a:lnTo>
                <a:lnTo>
                  <a:pt x="294784" y="1433988"/>
                </a:lnTo>
                <a:cubicBezTo>
                  <a:pt x="291053" y="1437729"/>
                  <a:pt x="286077" y="1438976"/>
                  <a:pt x="281102" y="1438976"/>
                </a:cubicBezTo>
                <a:cubicBezTo>
                  <a:pt x="274883" y="1438976"/>
                  <a:pt x="269908" y="1436482"/>
                  <a:pt x="264933" y="1431494"/>
                </a:cubicBezTo>
                <a:cubicBezTo>
                  <a:pt x="258713" y="1422765"/>
                  <a:pt x="259957" y="1410296"/>
                  <a:pt x="267420" y="1404061"/>
                </a:cubicBezTo>
                <a:lnTo>
                  <a:pt x="567179" y="1145943"/>
                </a:lnTo>
                <a:lnTo>
                  <a:pt x="567179" y="870369"/>
                </a:lnTo>
                <a:lnTo>
                  <a:pt x="67166" y="870369"/>
                </a:lnTo>
                <a:lnTo>
                  <a:pt x="67166" y="174572"/>
                </a:lnTo>
                <a:lnTo>
                  <a:pt x="21145" y="174572"/>
                </a:lnTo>
                <a:cubicBezTo>
                  <a:pt x="9950" y="174572"/>
                  <a:pt x="0" y="165844"/>
                  <a:pt x="0" y="154621"/>
                </a:cubicBezTo>
                <a:cubicBezTo>
                  <a:pt x="0" y="143399"/>
                  <a:pt x="9950" y="134670"/>
                  <a:pt x="21145" y="134670"/>
                </a:cubicBezTo>
                <a:lnTo>
                  <a:pt x="67166" y="134670"/>
                </a:lnTo>
                <a:lnTo>
                  <a:pt x="567179" y="134670"/>
                </a:lnTo>
                <a:lnTo>
                  <a:pt x="567179" y="76063"/>
                </a:lnTo>
                <a:cubicBezTo>
                  <a:pt x="554741" y="69829"/>
                  <a:pt x="547278" y="56112"/>
                  <a:pt x="547278" y="41149"/>
                </a:cubicBezTo>
                <a:cubicBezTo>
                  <a:pt x="547278" y="17457"/>
                  <a:pt x="564692" y="0"/>
                  <a:pt x="5883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45B81A4-4F03-8044-9093-2060F556E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2237" y="10769051"/>
            <a:ext cx="1476385" cy="1300606"/>
          </a:xfrm>
          <a:custGeom>
            <a:avLst/>
            <a:gdLst>
              <a:gd name="connsiteX0" fmla="*/ 451170 w 1476385"/>
              <a:gd name="connsiteY0" fmla="*/ 974989 h 1300606"/>
              <a:gd name="connsiteX1" fmla="*/ 413780 w 1476385"/>
              <a:gd name="connsiteY1" fmla="*/ 1038615 h 1300606"/>
              <a:gd name="connsiteX2" fmla="*/ 434968 w 1476385"/>
              <a:gd name="connsiteY2" fmla="*/ 1260684 h 1300606"/>
              <a:gd name="connsiteX3" fmla="*/ 684233 w 1476385"/>
              <a:gd name="connsiteY3" fmla="*/ 1260684 h 1300606"/>
              <a:gd name="connsiteX4" fmla="*/ 699189 w 1476385"/>
              <a:gd name="connsiteY4" fmla="*/ 1245713 h 1300606"/>
              <a:gd name="connsiteX5" fmla="*/ 699189 w 1476385"/>
              <a:gd name="connsiteY5" fmla="*/ 1143412 h 1300606"/>
              <a:gd name="connsiteX6" fmla="*/ 530935 w 1476385"/>
              <a:gd name="connsiteY6" fmla="*/ 974989 h 1300606"/>
              <a:gd name="connsiteX7" fmla="*/ 208136 w 1476385"/>
              <a:gd name="connsiteY7" fmla="*/ 974989 h 1300606"/>
              <a:gd name="connsiteX8" fmla="*/ 41129 w 1476385"/>
              <a:gd name="connsiteY8" fmla="*/ 1143412 h 1300606"/>
              <a:gd name="connsiteX9" fmla="*/ 41129 w 1476385"/>
              <a:gd name="connsiteY9" fmla="*/ 1245713 h 1300606"/>
              <a:gd name="connsiteX10" fmla="*/ 54838 w 1476385"/>
              <a:gd name="connsiteY10" fmla="*/ 1260684 h 1300606"/>
              <a:gd name="connsiteX11" fmla="*/ 305350 w 1476385"/>
              <a:gd name="connsiteY11" fmla="*/ 1260684 h 1300606"/>
              <a:gd name="connsiteX12" fmla="*/ 325291 w 1476385"/>
              <a:gd name="connsiteY12" fmla="*/ 1038615 h 1300606"/>
              <a:gd name="connsiteX13" fmla="*/ 289148 w 1476385"/>
              <a:gd name="connsiteY13" fmla="*/ 974989 h 1300606"/>
              <a:gd name="connsiteX14" fmla="*/ 208136 w 1476385"/>
              <a:gd name="connsiteY14" fmla="*/ 933819 h 1300606"/>
              <a:gd name="connsiteX15" fmla="*/ 265467 w 1476385"/>
              <a:gd name="connsiteY15" fmla="*/ 933819 h 1300606"/>
              <a:gd name="connsiteX16" fmla="*/ 474850 w 1476385"/>
              <a:gd name="connsiteY16" fmla="*/ 933819 h 1300606"/>
              <a:gd name="connsiteX17" fmla="*/ 530935 w 1476385"/>
              <a:gd name="connsiteY17" fmla="*/ 933819 h 1300606"/>
              <a:gd name="connsiteX18" fmla="*/ 740318 w 1476385"/>
              <a:gd name="connsiteY18" fmla="*/ 1143412 h 1300606"/>
              <a:gd name="connsiteX19" fmla="*/ 740318 w 1476385"/>
              <a:gd name="connsiteY19" fmla="*/ 1245713 h 1300606"/>
              <a:gd name="connsiteX20" fmla="*/ 684233 w 1476385"/>
              <a:gd name="connsiteY20" fmla="*/ 1300606 h 1300606"/>
              <a:gd name="connsiteX21" fmla="*/ 54838 w 1476385"/>
              <a:gd name="connsiteY21" fmla="*/ 1300606 h 1300606"/>
              <a:gd name="connsiteX22" fmla="*/ 0 w 1476385"/>
              <a:gd name="connsiteY22" fmla="*/ 1245713 h 1300606"/>
              <a:gd name="connsiteX23" fmla="*/ 0 w 1476385"/>
              <a:gd name="connsiteY23" fmla="*/ 1143412 h 1300606"/>
              <a:gd name="connsiteX24" fmla="*/ 208136 w 1476385"/>
              <a:gd name="connsiteY24" fmla="*/ 933819 h 1300606"/>
              <a:gd name="connsiteX25" fmla="*/ 369528 w 1476385"/>
              <a:gd name="connsiteY25" fmla="*/ 602836 h 1300606"/>
              <a:gd name="connsiteX26" fmla="*/ 249868 w 1476385"/>
              <a:gd name="connsiteY26" fmla="*/ 723902 h 1300606"/>
              <a:gd name="connsiteX27" fmla="*/ 369528 w 1476385"/>
              <a:gd name="connsiteY27" fmla="*/ 842473 h 1300606"/>
              <a:gd name="connsiteX28" fmla="*/ 487942 w 1476385"/>
              <a:gd name="connsiteY28" fmla="*/ 723902 h 1300606"/>
              <a:gd name="connsiteX29" fmla="*/ 369528 w 1476385"/>
              <a:gd name="connsiteY29" fmla="*/ 602836 h 1300606"/>
              <a:gd name="connsiteX30" fmla="*/ 1025040 w 1476385"/>
              <a:gd name="connsiteY30" fmla="*/ 560291 h 1300606"/>
              <a:gd name="connsiteX31" fmla="*/ 1198403 w 1476385"/>
              <a:gd name="connsiteY31" fmla="*/ 560291 h 1300606"/>
              <a:gd name="connsiteX32" fmla="*/ 1218216 w 1476385"/>
              <a:gd name="connsiteY32" fmla="*/ 578935 h 1300606"/>
              <a:gd name="connsiteX33" fmla="*/ 1198403 w 1476385"/>
              <a:gd name="connsiteY33" fmla="*/ 597579 h 1300606"/>
              <a:gd name="connsiteX34" fmla="*/ 1025040 w 1476385"/>
              <a:gd name="connsiteY34" fmla="*/ 597579 h 1300606"/>
              <a:gd name="connsiteX35" fmla="*/ 1005227 w 1476385"/>
              <a:gd name="connsiteY35" fmla="*/ 578935 h 1300606"/>
              <a:gd name="connsiteX36" fmla="*/ 1025040 w 1476385"/>
              <a:gd name="connsiteY36" fmla="*/ 560291 h 1300606"/>
              <a:gd name="connsiteX37" fmla="*/ 937230 w 1476385"/>
              <a:gd name="connsiteY37" fmla="*/ 472400 h 1300606"/>
              <a:gd name="connsiteX38" fmla="*/ 1198318 w 1476385"/>
              <a:gd name="connsiteY38" fmla="*/ 472400 h 1300606"/>
              <a:gd name="connsiteX39" fmla="*/ 1218211 w 1476385"/>
              <a:gd name="connsiteY39" fmla="*/ 493080 h 1300606"/>
              <a:gd name="connsiteX40" fmla="*/ 1198318 w 1476385"/>
              <a:gd name="connsiteY40" fmla="*/ 515052 h 1300606"/>
              <a:gd name="connsiteX41" fmla="*/ 937230 w 1476385"/>
              <a:gd name="connsiteY41" fmla="*/ 515052 h 1300606"/>
              <a:gd name="connsiteX42" fmla="*/ 917338 w 1476385"/>
              <a:gd name="connsiteY42" fmla="*/ 493080 h 1300606"/>
              <a:gd name="connsiteX43" fmla="*/ 937230 w 1476385"/>
              <a:gd name="connsiteY43" fmla="*/ 472400 h 1300606"/>
              <a:gd name="connsiteX44" fmla="*/ 937230 w 1476385"/>
              <a:gd name="connsiteY44" fmla="*/ 390008 h 1300606"/>
              <a:gd name="connsiteX45" fmla="*/ 1198318 w 1476385"/>
              <a:gd name="connsiteY45" fmla="*/ 390008 h 1300606"/>
              <a:gd name="connsiteX46" fmla="*/ 1218211 w 1476385"/>
              <a:gd name="connsiteY46" fmla="*/ 411980 h 1300606"/>
              <a:gd name="connsiteX47" fmla="*/ 1198318 w 1476385"/>
              <a:gd name="connsiteY47" fmla="*/ 432660 h 1300606"/>
              <a:gd name="connsiteX48" fmla="*/ 937230 w 1476385"/>
              <a:gd name="connsiteY48" fmla="*/ 432660 h 1300606"/>
              <a:gd name="connsiteX49" fmla="*/ 917338 w 1476385"/>
              <a:gd name="connsiteY49" fmla="*/ 411980 h 1300606"/>
              <a:gd name="connsiteX50" fmla="*/ 937230 w 1476385"/>
              <a:gd name="connsiteY50" fmla="*/ 390008 h 1300606"/>
              <a:gd name="connsiteX51" fmla="*/ 762230 w 1476385"/>
              <a:gd name="connsiteY51" fmla="*/ 353681 h 1300606"/>
              <a:gd name="connsiteX52" fmla="*/ 676336 w 1476385"/>
              <a:gd name="connsiteY52" fmla="*/ 439265 h 1300606"/>
              <a:gd name="connsiteX53" fmla="*/ 671357 w 1476385"/>
              <a:gd name="connsiteY53" fmla="*/ 445467 h 1300606"/>
              <a:gd name="connsiteX54" fmla="*/ 579239 w 1476385"/>
              <a:gd name="connsiteY54" fmla="*/ 536013 h 1300606"/>
              <a:gd name="connsiteX55" fmla="*/ 656419 w 1476385"/>
              <a:gd name="connsiteY55" fmla="*/ 562061 h 1300606"/>
              <a:gd name="connsiteX56" fmla="*/ 788371 w 1476385"/>
              <a:gd name="connsiteY56" fmla="*/ 430583 h 1300606"/>
              <a:gd name="connsiteX57" fmla="*/ 762230 w 1476385"/>
              <a:gd name="connsiteY57" fmla="*/ 353681 h 1300606"/>
              <a:gd name="connsiteX58" fmla="*/ 893383 w 1476385"/>
              <a:gd name="connsiteY58" fmla="*/ 302119 h 1300606"/>
              <a:gd name="connsiteX59" fmla="*/ 1198216 w 1476385"/>
              <a:gd name="connsiteY59" fmla="*/ 302119 h 1300606"/>
              <a:gd name="connsiteX60" fmla="*/ 1218205 w 1476385"/>
              <a:gd name="connsiteY60" fmla="*/ 323463 h 1300606"/>
              <a:gd name="connsiteX61" fmla="*/ 1198216 w 1476385"/>
              <a:gd name="connsiteY61" fmla="*/ 344807 h 1300606"/>
              <a:gd name="connsiteX62" fmla="*/ 893383 w 1476385"/>
              <a:gd name="connsiteY62" fmla="*/ 344807 h 1300606"/>
              <a:gd name="connsiteX63" fmla="*/ 873394 w 1476385"/>
              <a:gd name="connsiteY63" fmla="*/ 323463 h 1300606"/>
              <a:gd name="connsiteX64" fmla="*/ 893383 w 1476385"/>
              <a:gd name="connsiteY64" fmla="*/ 302119 h 1300606"/>
              <a:gd name="connsiteX65" fmla="*/ 676336 w 1476385"/>
              <a:gd name="connsiteY65" fmla="*/ 301586 h 1300606"/>
              <a:gd name="connsiteX66" fmla="*/ 676336 w 1476385"/>
              <a:gd name="connsiteY66" fmla="*/ 382209 h 1300606"/>
              <a:gd name="connsiteX67" fmla="*/ 733599 w 1476385"/>
              <a:gd name="connsiteY67" fmla="*/ 325152 h 1300606"/>
              <a:gd name="connsiteX68" fmla="*/ 676336 w 1476385"/>
              <a:gd name="connsiteY68" fmla="*/ 301586 h 1300606"/>
              <a:gd name="connsiteX69" fmla="*/ 636502 w 1476385"/>
              <a:gd name="connsiteY69" fmla="*/ 301586 h 1300606"/>
              <a:gd name="connsiteX70" fmla="*/ 524467 w 1476385"/>
              <a:gd name="connsiteY70" fmla="*/ 430583 h 1300606"/>
              <a:gd name="connsiteX71" fmla="*/ 550608 w 1476385"/>
              <a:gd name="connsiteY71" fmla="*/ 507485 h 1300606"/>
              <a:gd name="connsiteX72" fmla="*/ 636502 w 1476385"/>
              <a:gd name="connsiteY72" fmla="*/ 423141 h 1300606"/>
              <a:gd name="connsiteX73" fmla="*/ 656419 w 1476385"/>
              <a:gd name="connsiteY73" fmla="*/ 258173 h 1300606"/>
              <a:gd name="connsiteX74" fmla="*/ 777168 w 1476385"/>
              <a:gd name="connsiteY74" fmla="*/ 310268 h 1300606"/>
              <a:gd name="connsiteX75" fmla="*/ 778413 w 1476385"/>
              <a:gd name="connsiteY75" fmla="*/ 310268 h 1300606"/>
              <a:gd name="connsiteX76" fmla="*/ 828206 w 1476385"/>
              <a:gd name="connsiteY76" fmla="*/ 430583 h 1300606"/>
              <a:gd name="connsiteX77" fmla="*/ 656419 w 1476385"/>
              <a:gd name="connsiteY77" fmla="*/ 602993 h 1300606"/>
              <a:gd name="connsiteX78" fmla="*/ 483387 w 1476385"/>
              <a:gd name="connsiteY78" fmla="*/ 430583 h 1300606"/>
              <a:gd name="connsiteX79" fmla="*/ 656419 w 1476385"/>
              <a:gd name="connsiteY79" fmla="*/ 258173 h 1300606"/>
              <a:gd name="connsiteX80" fmla="*/ 389472 w 1476385"/>
              <a:gd name="connsiteY80" fmla="*/ 172239 h 1300606"/>
              <a:gd name="connsiteX81" fmla="*/ 389472 w 1476385"/>
              <a:gd name="connsiteY81" fmla="*/ 564145 h 1300606"/>
              <a:gd name="connsiteX82" fmla="*/ 529075 w 1476385"/>
              <a:gd name="connsiteY82" fmla="*/ 723902 h 1300606"/>
              <a:gd name="connsiteX83" fmla="*/ 517857 w 1476385"/>
              <a:gd name="connsiteY83" fmla="*/ 783811 h 1300606"/>
              <a:gd name="connsiteX84" fmla="*/ 1298141 w 1476385"/>
              <a:gd name="connsiteY84" fmla="*/ 783811 h 1300606"/>
              <a:gd name="connsiteX85" fmla="*/ 1350492 w 1476385"/>
              <a:gd name="connsiteY85" fmla="*/ 731391 h 1300606"/>
              <a:gd name="connsiteX86" fmla="*/ 1350492 w 1476385"/>
              <a:gd name="connsiteY86" fmla="*/ 172239 h 1300606"/>
              <a:gd name="connsiteX87" fmla="*/ 349585 w 1476385"/>
              <a:gd name="connsiteY87" fmla="*/ 42436 h 1300606"/>
              <a:gd name="connsiteX88" fmla="*/ 304712 w 1476385"/>
              <a:gd name="connsiteY88" fmla="*/ 87368 h 1300606"/>
              <a:gd name="connsiteX89" fmla="*/ 349585 w 1476385"/>
              <a:gd name="connsiteY89" fmla="*/ 131051 h 1300606"/>
              <a:gd name="connsiteX90" fmla="*/ 1390379 w 1476385"/>
              <a:gd name="connsiteY90" fmla="*/ 131051 h 1300606"/>
              <a:gd name="connsiteX91" fmla="*/ 1435251 w 1476385"/>
              <a:gd name="connsiteY91" fmla="*/ 87368 h 1300606"/>
              <a:gd name="connsiteX92" fmla="*/ 1390379 w 1476385"/>
              <a:gd name="connsiteY92" fmla="*/ 42436 h 1300606"/>
              <a:gd name="connsiteX93" fmla="*/ 349585 w 1476385"/>
              <a:gd name="connsiteY93" fmla="*/ 0 h 1300606"/>
              <a:gd name="connsiteX94" fmla="*/ 1390379 w 1476385"/>
              <a:gd name="connsiteY94" fmla="*/ 0 h 1300606"/>
              <a:gd name="connsiteX95" fmla="*/ 1476385 w 1476385"/>
              <a:gd name="connsiteY95" fmla="*/ 87368 h 1300606"/>
              <a:gd name="connsiteX96" fmla="*/ 1391625 w 1476385"/>
              <a:gd name="connsiteY96" fmla="*/ 172239 h 1300606"/>
              <a:gd name="connsiteX97" fmla="*/ 1391625 w 1476385"/>
              <a:gd name="connsiteY97" fmla="*/ 731391 h 1300606"/>
              <a:gd name="connsiteX98" fmla="*/ 1298141 w 1476385"/>
              <a:gd name="connsiteY98" fmla="*/ 824999 h 1300606"/>
              <a:gd name="connsiteX99" fmla="*/ 890549 w 1476385"/>
              <a:gd name="connsiteY99" fmla="*/ 824999 h 1300606"/>
              <a:gd name="connsiteX100" fmla="*/ 890549 w 1476385"/>
              <a:gd name="connsiteY100" fmla="*/ 921103 h 1300606"/>
              <a:gd name="connsiteX101" fmla="*/ 912985 w 1476385"/>
              <a:gd name="connsiteY101" fmla="*/ 957298 h 1300606"/>
              <a:gd name="connsiteX102" fmla="*/ 870605 w 1476385"/>
              <a:gd name="connsiteY102" fmla="*/ 998486 h 1300606"/>
              <a:gd name="connsiteX103" fmla="*/ 829472 w 1476385"/>
              <a:gd name="connsiteY103" fmla="*/ 957298 h 1300606"/>
              <a:gd name="connsiteX104" fmla="*/ 850662 w 1476385"/>
              <a:gd name="connsiteY104" fmla="*/ 921103 h 1300606"/>
              <a:gd name="connsiteX105" fmla="*/ 850662 w 1476385"/>
              <a:gd name="connsiteY105" fmla="*/ 824999 h 1300606"/>
              <a:gd name="connsiteX106" fmla="*/ 492928 w 1476385"/>
              <a:gd name="connsiteY106" fmla="*/ 824999 h 1300606"/>
              <a:gd name="connsiteX107" fmla="*/ 369528 w 1476385"/>
              <a:gd name="connsiteY107" fmla="*/ 883660 h 1300606"/>
              <a:gd name="connsiteX108" fmla="*/ 208735 w 1476385"/>
              <a:gd name="connsiteY108" fmla="*/ 723902 h 1300606"/>
              <a:gd name="connsiteX109" fmla="*/ 348338 w 1476385"/>
              <a:gd name="connsiteY109" fmla="*/ 564145 h 1300606"/>
              <a:gd name="connsiteX110" fmla="*/ 348338 w 1476385"/>
              <a:gd name="connsiteY110" fmla="*/ 172239 h 1300606"/>
              <a:gd name="connsiteX111" fmla="*/ 263579 w 1476385"/>
              <a:gd name="connsiteY111" fmla="*/ 87368 h 1300606"/>
              <a:gd name="connsiteX112" fmla="*/ 349585 w 1476385"/>
              <a:gd name="connsiteY112" fmla="*/ 0 h 130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476385" h="1300606">
                <a:moveTo>
                  <a:pt x="451170" y="974989"/>
                </a:moveTo>
                <a:lnTo>
                  <a:pt x="413780" y="1038615"/>
                </a:lnTo>
                <a:lnTo>
                  <a:pt x="434968" y="1260684"/>
                </a:lnTo>
                <a:lnTo>
                  <a:pt x="684233" y="1260684"/>
                </a:lnTo>
                <a:cubicBezTo>
                  <a:pt x="692957" y="1260684"/>
                  <a:pt x="699189" y="1253199"/>
                  <a:pt x="699189" y="1245713"/>
                </a:cubicBezTo>
                <a:lnTo>
                  <a:pt x="699189" y="1143412"/>
                </a:lnTo>
                <a:cubicBezTo>
                  <a:pt x="699189" y="1049844"/>
                  <a:pt x="623163" y="974989"/>
                  <a:pt x="530935" y="974989"/>
                </a:cubicBezTo>
                <a:close/>
                <a:moveTo>
                  <a:pt x="208136" y="974989"/>
                </a:moveTo>
                <a:cubicBezTo>
                  <a:pt x="115908" y="974989"/>
                  <a:pt x="41129" y="1049844"/>
                  <a:pt x="41129" y="1143412"/>
                </a:cubicBezTo>
                <a:lnTo>
                  <a:pt x="41129" y="1245713"/>
                </a:lnTo>
                <a:cubicBezTo>
                  <a:pt x="41129" y="1253199"/>
                  <a:pt x="47360" y="1260684"/>
                  <a:pt x="54838" y="1260684"/>
                </a:cubicBezTo>
                <a:lnTo>
                  <a:pt x="305350" y="1260684"/>
                </a:lnTo>
                <a:lnTo>
                  <a:pt x="325291" y="1038615"/>
                </a:lnTo>
                <a:lnTo>
                  <a:pt x="289148" y="974989"/>
                </a:lnTo>
                <a:close/>
                <a:moveTo>
                  <a:pt x="208136" y="933819"/>
                </a:moveTo>
                <a:lnTo>
                  <a:pt x="265467" y="933819"/>
                </a:lnTo>
                <a:lnTo>
                  <a:pt x="474850" y="933819"/>
                </a:lnTo>
                <a:lnTo>
                  <a:pt x="530935" y="933819"/>
                </a:lnTo>
                <a:cubicBezTo>
                  <a:pt x="645597" y="933819"/>
                  <a:pt x="740318" y="1027387"/>
                  <a:pt x="740318" y="1143412"/>
                </a:cubicBezTo>
                <a:lnTo>
                  <a:pt x="740318" y="1245713"/>
                </a:lnTo>
                <a:cubicBezTo>
                  <a:pt x="740318" y="1276902"/>
                  <a:pt x="714145" y="1300606"/>
                  <a:pt x="684233" y="1300606"/>
                </a:cubicBezTo>
                <a:lnTo>
                  <a:pt x="54838" y="1300606"/>
                </a:lnTo>
                <a:cubicBezTo>
                  <a:pt x="24927" y="1300606"/>
                  <a:pt x="0" y="1276902"/>
                  <a:pt x="0" y="1245713"/>
                </a:cubicBezTo>
                <a:lnTo>
                  <a:pt x="0" y="1143412"/>
                </a:lnTo>
                <a:cubicBezTo>
                  <a:pt x="0" y="1027387"/>
                  <a:pt x="93474" y="933819"/>
                  <a:pt x="208136" y="933819"/>
                </a:cubicBezTo>
                <a:close/>
                <a:moveTo>
                  <a:pt x="369528" y="602836"/>
                </a:moveTo>
                <a:cubicBezTo>
                  <a:pt x="303466" y="602836"/>
                  <a:pt x="249868" y="656505"/>
                  <a:pt x="249868" y="723902"/>
                </a:cubicBezTo>
                <a:cubicBezTo>
                  <a:pt x="249868" y="788804"/>
                  <a:pt x="303466" y="842473"/>
                  <a:pt x="369528" y="842473"/>
                </a:cubicBezTo>
                <a:cubicBezTo>
                  <a:pt x="435591" y="842473"/>
                  <a:pt x="487942" y="788804"/>
                  <a:pt x="487942" y="723902"/>
                </a:cubicBezTo>
                <a:cubicBezTo>
                  <a:pt x="487942" y="656505"/>
                  <a:pt x="435591" y="602836"/>
                  <a:pt x="369528" y="602836"/>
                </a:cubicBezTo>
                <a:close/>
                <a:moveTo>
                  <a:pt x="1025040" y="560291"/>
                </a:moveTo>
                <a:lnTo>
                  <a:pt x="1198403" y="560291"/>
                </a:lnTo>
                <a:cubicBezTo>
                  <a:pt x="1209548" y="560291"/>
                  <a:pt x="1218216" y="568448"/>
                  <a:pt x="1218216" y="578935"/>
                </a:cubicBezTo>
                <a:cubicBezTo>
                  <a:pt x="1218216" y="589422"/>
                  <a:pt x="1209548" y="597579"/>
                  <a:pt x="1198403" y="597579"/>
                </a:cubicBezTo>
                <a:lnTo>
                  <a:pt x="1025040" y="597579"/>
                </a:lnTo>
                <a:cubicBezTo>
                  <a:pt x="1015133" y="597579"/>
                  <a:pt x="1005227" y="589422"/>
                  <a:pt x="1005227" y="578935"/>
                </a:cubicBezTo>
                <a:cubicBezTo>
                  <a:pt x="1005227" y="568448"/>
                  <a:pt x="1015133" y="560291"/>
                  <a:pt x="1025040" y="560291"/>
                </a:cubicBezTo>
                <a:close/>
                <a:moveTo>
                  <a:pt x="937230" y="472400"/>
                </a:moveTo>
                <a:lnTo>
                  <a:pt x="1198318" y="472400"/>
                </a:lnTo>
                <a:cubicBezTo>
                  <a:pt x="1209508" y="472400"/>
                  <a:pt x="1218211" y="481447"/>
                  <a:pt x="1218211" y="493080"/>
                </a:cubicBezTo>
                <a:cubicBezTo>
                  <a:pt x="1218211" y="506004"/>
                  <a:pt x="1209508" y="515052"/>
                  <a:pt x="1198318" y="515052"/>
                </a:cubicBezTo>
                <a:lnTo>
                  <a:pt x="937230" y="515052"/>
                </a:lnTo>
                <a:cubicBezTo>
                  <a:pt x="927284" y="515052"/>
                  <a:pt x="917338" y="506004"/>
                  <a:pt x="917338" y="493080"/>
                </a:cubicBezTo>
                <a:cubicBezTo>
                  <a:pt x="917338" y="481447"/>
                  <a:pt x="927284" y="472400"/>
                  <a:pt x="937230" y="472400"/>
                </a:cubicBezTo>
                <a:close/>
                <a:moveTo>
                  <a:pt x="937230" y="390008"/>
                </a:moveTo>
                <a:lnTo>
                  <a:pt x="1198318" y="390008"/>
                </a:lnTo>
                <a:cubicBezTo>
                  <a:pt x="1209508" y="390008"/>
                  <a:pt x="1218211" y="399055"/>
                  <a:pt x="1218211" y="411980"/>
                </a:cubicBezTo>
                <a:cubicBezTo>
                  <a:pt x="1218211" y="423612"/>
                  <a:pt x="1209508" y="432660"/>
                  <a:pt x="1198318" y="432660"/>
                </a:cubicBezTo>
                <a:lnTo>
                  <a:pt x="937230" y="432660"/>
                </a:lnTo>
                <a:cubicBezTo>
                  <a:pt x="927284" y="432660"/>
                  <a:pt x="917338" y="423612"/>
                  <a:pt x="917338" y="411980"/>
                </a:cubicBezTo>
                <a:cubicBezTo>
                  <a:pt x="917338" y="399055"/>
                  <a:pt x="927284" y="390008"/>
                  <a:pt x="937230" y="390008"/>
                </a:cubicBezTo>
                <a:close/>
                <a:moveTo>
                  <a:pt x="762230" y="353681"/>
                </a:moveTo>
                <a:lnTo>
                  <a:pt x="676336" y="439265"/>
                </a:lnTo>
                <a:lnTo>
                  <a:pt x="671357" y="445467"/>
                </a:lnTo>
                <a:lnTo>
                  <a:pt x="579239" y="536013"/>
                </a:lnTo>
                <a:cubicBezTo>
                  <a:pt x="601646" y="552138"/>
                  <a:pt x="627788" y="562061"/>
                  <a:pt x="656419" y="562061"/>
                </a:cubicBezTo>
                <a:cubicBezTo>
                  <a:pt x="728619" y="562061"/>
                  <a:pt x="788371" y="503764"/>
                  <a:pt x="788371" y="430583"/>
                </a:cubicBezTo>
                <a:cubicBezTo>
                  <a:pt x="788371" y="402055"/>
                  <a:pt x="778413" y="376007"/>
                  <a:pt x="762230" y="353681"/>
                </a:cubicBezTo>
                <a:close/>
                <a:moveTo>
                  <a:pt x="893383" y="302119"/>
                </a:moveTo>
                <a:lnTo>
                  <a:pt x="1198216" y="302119"/>
                </a:lnTo>
                <a:cubicBezTo>
                  <a:pt x="1209459" y="302119"/>
                  <a:pt x="1218205" y="312163"/>
                  <a:pt x="1218205" y="323463"/>
                </a:cubicBezTo>
                <a:cubicBezTo>
                  <a:pt x="1218205" y="334763"/>
                  <a:pt x="1209459" y="344807"/>
                  <a:pt x="1198216" y="344807"/>
                </a:cubicBezTo>
                <a:lnTo>
                  <a:pt x="893383" y="344807"/>
                </a:lnTo>
                <a:cubicBezTo>
                  <a:pt x="882139" y="344807"/>
                  <a:pt x="873394" y="334763"/>
                  <a:pt x="873394" y="323463"/>
                </a:cubicBezTo>
                <a:cubicBezTo>
                  <a:pt x="873394" y="312163"/>
                  <a:pt x="882139" y="302119"/>
                  <a:pt x="893383" y="302119"/>
                </a:cubicBezTo>
                <a:close/>
                <a:moveTo>
                  <a:pt x="676336" y="301586"/>
                </a:moveTo>
                <a:lnTo>
                  <a:pt x="676336" y="382209"/>
                </a:lnTo>
                <a:lnTo>
                  <a:pt x="733599" y="325152"/>
                </a:lnTo>
                <a:cubicBezTo>
                  <a:pt x="717416" y="312749"/>
                  <a:pt x="697499" y="305307"/>
                  <a:pt x="676336" y="301586"/>
                </a:cubicBezTo>
                <a:close/>
                <a:moveTo>
                  <a:pt x="636502" y="301586"/>
                </a:moveTo>
                <a:cubicBezTo>
                  <a:pt x="573015" y="311508"/>
                  <a:pt x="524467" y="366084"/>
                  <a:pt x="524467" y="430583"/>
                </a:cubicBezTo>
                <a:cubicBezTo>
                  <a:pt x="524467" y="460351"/>
                  <a:pt x="534425" y="486399"/>
                  <a:pt x="550608" y="507485"/>
                </a:cubicBezTo>
                <a:lnTo>
                  <a:pt x="636502" y="423141"/>
                </a:lnTo>
                <a:close/>
                <a:moveTo>
                  <a:pt x="656419" y="258173"/>
                </a:moveTo>
                <a:cubicBezTo>
                  <a:pt x="703723" y="258173"/>
                  <a:pt x="746047" y="278019"/>
                  <a:pt x="777168" y="310268"/>
                </a:cubicBezTo>
                <a:lnTo>
                  <a:pt x="778413" y="310268"/>
                </a:lnTo>
                <a:cubicBezTo>
                  <a:pt x="809534" y="341277"/>
                  <a:pt x="828206" y="383449"/>
                  <a:pt x="828206" y="430583"/>
                </a:cubicBezTo>
                <a:cubicBezTo>
                  <a:pt x="828206" y="526090"/>
                  <a:pt x="751026" y="602993"/>
                  <a:pt x="656419" y="602993"/>
                </a:cubicBezTo>
                <a:cubicBezTo>
                  <a:pt x="561812" y="602993"/>
                  <a:pt x="483387" y="526090"/>
                  <a:pt x="483387" y="430583"/>
                </a:cubicBezTo>
                <a:cubicBezTo>
                  <a:pt x="483387" y="336316"/>
                  <a:pt x="561812" y="258173"/>
                  <a:pt x="656419" y="258173"/>
                </a:cubicBezTo>
                <a:close/>
                <a:moveTo>
                  <a:pt x="389472" y="172239"/>
                </a:moveTo>
                <a:lnTo>
                  <a:pt x="389472" y="564145"/>
                </a:lnTo>
                <a:cubicBezTo>
                  <a:pt x="467999" y="574129"/>
                  <a:pt x="529075" y="641527"/>
                  <a:pt x="529075" y="723902"/>
                </a:cubicBezTo>
                <a:cubicBezTo>
                  <a:pt x="529075" y="745120"/>
                  <a:pt x="525336" y="765090"/>
                  <a:pt x="517857" y="783811"/>
                </a:cubicBezTo>
                <a:lnTo>
                  <a:pt x="1298141" y="783811"/>
                </a:lnTo>
                <a:cubicBezTo>
                  <a:pt x="1326809" y="783811"/>
                  <a:pt x="1350492" y="761345"/>
                  <a:pt x="1350492" y="731391"/>
                </a:cubicBezTo>
                <a:lnTo>
                  <a:pt x="1350492" y="172239"/>
                </a:lnTo>
                <a:close/>
                <a:moveTo>
                  <a:pt x="349585" y="42436"/>
                </a:moveTo>
                <a:cubicBezTo>
                  <a:pt x="324656" y="42436"/>
                  <a:pt x="304712" y="61157"/>
                  <a:pt x="304712" y="87368"/>
                </a:cubicBezTo>
                <a:cubicBezTo>
                  <a:pt x="304712" y="111082"/>
                  <a:pt x="324656" y="131051"/>
                  <a:pt x="349585" y="131051"/>
                </a:cubicBezTo>
                <a:lnTo>
                  <a:pt x="1390379" y="131051"/>
                </a:lnTo>
                <a:cubicBezTo>
                  <a:pt x="1415308" y="131051"/>
                  <a:pt x="1435251" y="111082"/>
                  <a:pt x="1435251" y="87368"/>
                </a:cubicBezTo>
                <a:cubicBezTo>
                  <a:pt x="1435251" y="61157"/>
                  <a:pt x="1415308" y="42436"/>
                  <a:pt x="1390379" y="42436"/>
                </a:cubicBezTo>
                <a:close/>
                <a:moveTo>
                  <a:pt x="349585" y="0"/>
                </a:moveTo>
                <a:lnTo>
                  <a:pt x="1390379" y="0"/>
                </a:lnTo>
                <a:cubicBezTo>
                  <a:pt x="1437744" y="0"/>
                  <a:pt x="1476385" y="39939"/>
                  <a:pt x="1476385" y="87368"/>
                </a:cubicBezTo>
                <a:cubicBezTo>
                  <a:pt x="1476385" y="133547"/>
                  <a:pt x="1437744" y="170991"/>
                  <a:pt x="1391625" y="172239"/>
                </a:cubicBezTo>
                <a:lnTo>
                  <a:pt x="1391625" y="731391"/>
                </a:lnTo>
                <a:cubicBezTo>
                  <a:pt x="1391625" y="782563"/>
                  <a:pt x="1349246" y="824999"/>
                  <a:pt x="1298141" y="824999"/>
                </a:cubicBezTo>
                <a:lnTo>
                  <a:pt x="890549" y="824999"/>
                </a:lnTo>
                <a:lnTo>
                  <a:pt x="890549" y="921103"/>
                </a:lnTo>
                <a:cubicBezTo>
                  <a:pt x="904259" y="928592"/>
                  <a:pt x="912985" y="941073"/>
                  <a:pt x="912985" y="957298"/>
                </a:cubicBezTo>
                <a:cubicBezTo>
                  <a:pt x="912985" y="979764"/>
                  <a:pt x="894288" y="998486"/>
                  <a:pt x="870605" y="998486"/>
                </a:cubicBezTo>
                <a:cubicBezTo>
                  <a:pt x="848169" y="998486"/>
                  <a:pt x="829472" y="979764"/>
                  <a:pt x="829472" y="957298"/>
                </a:cubicBezTo>
                <a:cubicBezTo>
                  <a:pt x="829472" y="941073"/>
                  <a:pt x="838197" y="928592"/>
                  <a:pt x="850662" y="921103"/>
                </a:cubicBezTo>
                <a:lnTo>
                  <a:pt x="850662" y="824999"/>
                </a:lnTo>
                <a:lnTo>
                  <a:pt x="492928" y="824999"/>
                </a:lnTo>
                <a:cubicBezTo>
                  <a:pt x="463013" y="861194"/>
                  <a:pt x="419387" y="883660"/>
                  <a:pt x="369528" y="883660"/>
                </a:cubicBezTo>
                <a:cubicBezTo>
                  <a:pt x="281030" y="883660"/>
                  <a:pt x="208735" y="811270"/>
                  <a:pt x="208735" y="723902"/>
                </a:cubicBezTo>
                <a:cubicBezTo>
                  <a:pt x="208735" y="641527"/>
                  <a:pt x="269812" y="574129"/>
                  <a:pt x="348338" y="564145"/>
                </a:cubicBezTo>
                <a:lnTo>
                  <a:pt x="348338" y="172239"/>
                </a:lnTo>
                <a:cubicBezTo>
                  <a:pt x="300973" y="170991"/>
                  <a:pt x="263579" y="133547"/>
                  <a:pt x="263579" y="87368"/>
                </a:cubicBezTo>
                <a:cubicBezTo>
                  <a:pt x="263579" y="39939"/>
                  <a:pt x="302219" y="0"/>
                  <a:pt x="3495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180F3-5C94-9E4B-A341-D11E039D58AF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C0CDE-BB69-284B-80E4-6A5F02B0BE4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177D3-9452-2E42-8788-8AA57F77D02A}"/>
              </a:ext>
            </a:extLst>
          </p:cNvPr>
          <p:cNvSpPr txBox="1"/>
          <p:nvPr/>
        </p:nvSpPr>
        <p:spPr>
          <a:xfrm>
            <a:off x="1654919" y="3333739"/>
            <a:ext cx="372365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C57B5-AF5D-414A-B3F1-3F365F74A18F}"/>
              </a:ext>
            </a:extLst>
          </p:cNvPr>
          <p:cNvSpPr txBox="1"/>
          <p:nvPr/>
        </p:nvSpPr>
        <p:spPr>
          <a:xfrm>
            <a:off x="1654920" y="3848949"/>
            <a:ext cx="37236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3D66C-630B-9143-A0F6-A3586436DDD0}"/>
              </a:ext>
            </a:extLst>
          </p:cNvPr>
          <p:cNvSpPr txBox="1"/>
          <p:nvPr/>
        </p:nvSpPr>
        <p:spPr>
          <a:xfrm>
            <a:off x="1654919" y="5861188"/>
            <a:ext cx="372365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72890-DBEB-AA42-A60E-5A88B0757C07}"/>
              </a:ext>
            </a:extLst>
          </p:cNvPr>
          <p:cNvSpPr txBox="1"/>
          <p:nvPr/>
        </p:nvSpPr>
        <p:spPr>
          <a:xfrm>
            <a:off x="1654920" y="6376398"/>
            <a:ext cx="37236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A05B6-E59B-1D41-AA8D-B2148515F8A5}"/>
              </a:ext>
            </a:extLst>
          </p:cNvPr>
          <p:cNvSpPr txBox="1"/>
          <p:nvPr/>
        </p:nvSpPr>
        <p:spPr>
          <a:xfrm>
            <a:off x="1654919" y="8395862"/>
            <a:ext cx="372365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5A0DF-DF33-DF4C-B65C-4962527D96BE}"/>
              </a:ext>
            </a:extLst>
          </p:cNvPr>
          <p:cNvSpPr txBox="1"/>
          <p:nvPr/>
        </p:nvSpPr>
        <p:spPr>
          <a:xfrm>
            <a:off x="1654920" y="8911072"/>
            <a:ext cx="37236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2D5FD-E62E-B146-9F08-870FC2ABA44E}"/>
              </a:ext>
            </a:extLst>
          </p:cNvPr>
          <p:cNvSpPr txBox="1"/>
          <p:nvPr/>
        </p:nvSpPr>
        <p:spPr>
          <a:xfrm>
            <a:off x="18999076" y="4324235"/>
            <a:ext cx="372365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DCB84-63E0-D84A-9741-184E8419BD1E}"/>
              </a:ext>
            </a:extLst>
          </p:cNvPr>
          <p:cNvSpPr txBox="1"/>
          <p:nvPr/>
        </p:nvSpPr>
        <p:spPr>
          <a:xfrm>
            <a:off x="18999077" y="4839445"/>
            <a:ext cx="37236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A6CA4-C972-1849-BD59-45FD76DBB8B2}"/>
              </a:ext>
            </a:extLst>
          </p:cNvPr>
          <p:cNvSpPr txBox="1"/>
          <p:nvPr/>
        </p:nvSpPr>
        <p:spPr>
          <a:xfrm>
            <a:off x="18999076" y="7169547"/>
            <a:ext cx="372365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5FB5A-A4DF-1248-9C32-D7568E87BD78}"/>
              </a:ext>
            </a:extLst>
          </p:cNvPr>
          <p:cNvSpPr txBox="1"/>
          <p:nvPr/>
        </p:nvSpPr>
        <p:spPr>
          <a:xfrm>
            <a:off x="18999077" y="7684757"/>
            <a:ext cx="37236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AE5F4-3EF8-D145-A079-EBEC0D371502}"/>
              </a:ext>
            </a:extLst>
          </p:cNvPr>
          <p:cNvSpPr txBox="1"/>
          <p:nvPr/>
        </p:nvSpPr>
        <p:spPr>
          <a:xfrm>
            <a:off x="18999076" y="10024607"/>
            <a:ext cx="372365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619AD4-C693-5347-B82A-7DEA22EE99A8}"/>
              </a:ext>
            </a:extLst>
          </p:cNvPr>
          <p:cNvSpPr txBox="1"/>
          <p:nvPr/>
        </p:nvSpPr>
        <p:spPr>
          <a:xfrm>
            <a:off x="18999077" y="10539817"/>
            <a:ext cx="37236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0D142A-0F81-544A-9A5D-BFD375213EAB}"/>
              </a:ext>
            </a:extLst>
          </p:cNvPr>
          <p:cNvSpPr txBox="1"/>
          <p:nvPr/>
        </p:nvSpPr>
        <p:spPr>
          <a:xfrm>
            <a:off x="1654919" y="10928723"/>
            <a:ext cx="372365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>
                    <a:lumMod val="85000"/>
                  </a:schemeClr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829EB-9C15-9C4A-9DC4-585E817E890B}"/>
              </a:ext>
            </a:extLst>
          </p:cNvPr>
          <p:cNvSpPr txBox="1"/>
          <p:nvPr/>
        </p:nvSpPr>
        <p:spPr>
          <a:xfrm>
            <a:off x="1654920" y="11443933"/>
            <a:ext cx="37236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F9BBB3-A32B-3D43-B23A-01BA9CD9F780}"/>
              </a:ext>
            </a:extLst>
          </p:cNvPr>
          <p:cNvSpPr txBox="1"/>
          <p:nvPr/>
        </p:nvSpPr>
        <p:spPr>
          <a:xfrm>
            <a:off x="10979701" y="7514906"/>
            <a:ext cx="241824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411824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6">
            <a:extLst>
              <a:ext uri="{FF2B5EF4-FFF2-40B4-BE49-F238E27FC236}">
                <a16:creationId xmlns:a16="http://schemas.microsoft.com/office/drawing/2014/main" id="{0311DE19-312A-3141-8631-0A4058E5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228" y="5781363"/>
            <a:ext cx="5388681" cy="4663598"/>
          </a:xfrm>
          <a:custGeom>
            <a:avLst/>
            <a:gdLst>
              <a:gd name="T0" fmla="*/ 3243 w 4325"/>
              <a:gd name="T1" fmla="*/ 0 h 3746"/>
              <a:gd name="T2" fmla="*/ 1081 w 4325"/>
              <a:gd name="T3" fmla="*/ 0 h 3746"/>
              <a:gd name="T4" fmla="*/ 0 w 4325"/>
              <a:gd name="T5" fmla="*/ 1873 h 3746"/>
              <a:gd name="T6" fmla="*/ 1081 w 4325"/>
              <a:gd name="T7" fmla="*/ 3745 h 3746"/>
              <a:gd name="T8" fmla="*/ 3243 w 4325"/>
              <a:gd name="T9" fmla="*/ 3745 h 3746"/>
              <a:gd name="T10" fmla="*/ 4324 w 4325"/>
              <a:gd name="T11" fmla="*/ 1873 h 3746"/>
              <a:gd name="T12" fmla="*/ 3243 w 4325"/>
              <a:gd name="T13" fmla="*/ 0 h 3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25" h="3746">
                <a:moveTo>
                  <a:pt x="3243" y="0"/>
                </a:moveTo>
                <a:lnTo>
                  <a:pt x="1081" y="0"/>
                </a:lnTo>
                <a:lnTo>
                  <a:pt x="0" y="1873"/>
                </a:lnTo>
                <a:lnTo>
                  <a:pt x="1081" y="3745"/>
                </a:lnTo>
                <a:lnTo>
                  <a:pt x="3243" y="3745"/>
                </a:lnTo>
                <a:lnTo>
                  <a:pt x="4324" y="1873"/>
                </a:lnTo>
                <a:lnTo>
                  <a:pt x="3243" y="0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7">
            <a:extLst>
              <a:ext uri="{FF2B5EF4-FFF2-40B4-BE49-F238E27FC236}">
                <a16:creationId xmlns:a16="http://schemas.microsoft.com/office/drawing/2014/main" id="{440991F5-3A15-944C-B4A0-1DFC2387E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200" y="6489972"/>
            <a:ext cx="3762739" cy="3257374"/>
          </a:xfrm>
          <a:custGeom>
            <a:avLst/>
            <a:gdLst>
              <a:gd name="T0" fmla="*/ 2265 w 3022"/>
              <a:gd name="T1" fmla="*/ 0 h 2616"/>
              <a:gd name="T2" fmla="*/ 756 w 3022"/>
              <a:gd name="T3" fmla="*/ 0 h 2616"/>
              <a:gd name="T4" fmla="*/ 0 w 3022"/>
              <a:gd name="T5" fmla="*/ 1307 h 2616"/>
              <a:gd name="T6" fmla="*/ 756 w 3022"/>
              <a:gd name="T7" fmla="*/ 2615 h 2616"/>
              <a:gd name="T8" fmla="*/ 2265 w 3022"/>
              <a:gd name="T9" fmla="*/ 2615 h 2616"/>
              <a:gd name="T10" fmla="*/ 3021 w 3022"/>
              <a:gd name="T11" fmla="*/ 1307 h 2616"/>
              <a:gd name="T12" fmla="*/ 2265 w 3022"/>
              <a:gd name="T13" fmla="*/ 0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22" h="2616">
                <a:moveTo>
                  <a:pt x="2265" y="0"/>
                </a:moveTo>
                <a:lnTo>
                  <a:pt x="756" y="0"/>
                </a:lnTo>
                <a:lnTo>
                  <a:pt x="0" y="1307"/>
                </a:lnTo>
                <a:lnTo>
                  <a:pt x="756" y="2615"/>
                </a:lnTo>
                <a:lnTo>
                  <a:pt x="2265" y="2615"/>
                </a:lnTo>
                <a:lnTo>
                  <a:pt x="3021" y="1307"/>
                </a:lnTo>
                <a:lnTo>
                  <a:pt x="2265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8">
            <a:extLst>
              <a:ext uri="{FF2B5EF4-FFF2-40B4-BE49-F238E27FC236}">
                <a16:creationId xmlns:a16="http://schemas.microsoft.com/office/drawing/2014/main" id="{5522CCD7-3747-3849-949C-C5583A3C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4859" y="10812995"/>
            <a:ext cx="2411446" cy="2087358"/>
          </a:xfrm>
          <a:custGeom>
            <a:avLst/>
            <a:gdLst>
              <a:gd name="T0" fmla="*/ 967 w 1934"/>
              <a:gd name="T1" fmla="*/ 0 h 1676"/>
              <a:gd name="T2" fmla="*/ 1933 w 1934"/>
              <a:gd name="T3" fmla="*/ 0 h 1676"/>
              <a:gd name="T4" fmla="*/ 1450 w 1934"/>
              <a:gd name="T5" fmla="*/ 838 h 1676"/>
              <a:gd name="T6" fmla="*/ 967 w 1934"/>
              <a:gd name="T7" fmla="*/ 1675 h 1676"/>
              <a:gd name="T8" fmla="*/ 484 w 1934"/>
              <a:gd name="T9" fmla="*/ 838 h 1676"/>
              <a:gd name="T10" fmla="*/ 0 w 1934"/>
              <a:gd name="T11" fmla="*/ 0 h 1676"/>
              <a:gd name="T12" fmla="*/ 967 w 1934"/>
              <a:gd name="T13" fmla="*/ 0 h 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4" h="1676">
                <a:moveTo>
                  <a:pt x="967" y="0"/>
                </a:moveTo>
                <a:lnTo>
                  <a:pt x="1933" y="0"/>
                </a:lnTo>
                <a:lnTo>
                  <a:pt x="1450" y="838"/>
                </a:lnTo>
                <a:lnTo>
                  <a:pt x="967" y="1675"/>
                </a:lnTo>
                <a:lnTo>
                  <a:pt x="484" y="838"/>
                </a:lnTo>
                <a:lnTo>
                  <a:pt x="0" y="0"/>
                </a:lnTo>
                <a:lnTo>
                  <a:pt x="96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69">
            <a:extLst>
              <a:ext uri="{FF2B5EF4-FFF2-40B4-BE49-F238E27FC236}">
                <a16:creationId xmlns:a16="http://schemas.microsoft.com/office/drawing/2014/main" id="{A9AF9537-339A-8049-9B55-D07ED820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4859" y="3336961"/>
            <a:ext cx="2411446" cy="2087358"/>
          </a:xfrm>
          <a:custGeom>
            <a:avLst/>
            <a:gdLst>
              <a:gd name="T0" fmla="*/ 967 w 1934"/>
              <a:gd name="T1" fmla="*/ 1674 h 1675"/>
              <a:gd name="T2" fmla="*/ 0 w 1934"/>
              <a:gd name="T3" fmla="*/ 1674 h 1675"/>
              <a:gd name="T4" fmla="*/ 484 w 1934"/>
              <a:gd name="T5" fmla="*/ 837 h 1675"/>
              <a:gd name="T6" fmla="*/ 967 w 1934"/>
              <a:gd name="T7" fmla="*/ 0 h 1675"/>
              <a:gd name="T8" fmla="*/ 1450 w 1934"/>
              <a:gd name="T9" fmla="*/ 837 h 1675"/>
              <a:gd name="T10" fmla="*/ 1933 w 1934"/>
              <a:gd name="T11" fmla="*/ 1674 h 1675"/>
              <a:gd name="T12" fmla="*/ 967 w 1934"/>
              <a:gd name="T13" fmla="*/ 1674 h 1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4" h="1675">
                <a:moveTo>
                  <a:pt x="967" y="1674"/>
                </a:moveTo>
                <a:lnTo>
                  <a:pt x="0" y="1674"/>
                </a:lnTo>
                <a:lnTo>
                  <a:pt x="484" y="837"/>
                </a:lnTo>
                <a:lnTo>
                  <a:pt x="967" y="0"/>
                </a:lnTo>
                <a:lnTo>
                  <a:pt x="1450" y="837"/>
                </a:lnTo>
                <a:lnTo>
                  <a:pt x="1933" y="1674"/>
                </a:lnTo>
                <a:lnTo>
                  <a:pt x="967" y="167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0">
            <a:extLst>
              <a:ext uri="{FF2B5EF4-FFF2-40B4-BE49-F238E27FC236}">
                <a16:creationId xmlns:a16="http://schemas.microsoft.com/office/drawing/2014/main" id="{AD6EC830-014D-5241-AC29-9A1B285D7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560" y="8445493"/>
            <a:ext cx="2411446" cy="2087358"/>
          </a:xfrm>
          <a:custGeom>
            <a:avLst/>
            <a:gdLst>
              <a:gd name="T0" fmla="*/ 1450 w 1935"/>
              <a:gd name="T1" fmla="*/ 837 h 1676"/>
              <a:gd name="T2" fmla="*/ 1934 w 1935"/>
              <a:gd name="T3" fmla="*/ 1675 h 1676"/>
              <a:gd name="T4" fmla="*/ 967 w 1935"/>
              <a:gd name="T5" fmla="*/ 1675 h 1676"/>
              <a:gd name="T6" fmla="*/ 0 w 1935"/>
              <a:gd name="T7" fmla="*/ 1675 h 1676"/>
              <a:gd name="T8" fmla="*/ 484 w 1935"/>
              <a:gd name="T9" fmla="*/ 837 h 1676"/>
              <a:gd name="T10" fmla="*/ 967 w 1935"/>
              <a:gd name="T11" fmla="*/ 0 h 1676"/>
              <a:gd name="T12" fmla="*/ 1450 w 1935"/>
              <a:gd name="T13" fmla="*/ 837 h 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5" h="1676">
                <a:moveTo>
                  <a:pt x="1450" y="837"/>
                </a:moveTo>
                <a:lnTo>
                  <a:pt x="1934" y="1675"/>
                </a:lnTo>
                <a:lnTo>
                  <a:pt x="967" y="1675"/>
                </a:lnTo>
                <a:lnTo>
                  <a:pt x="0" y="1675"/>
                </a:lnTo>
                <a:lnTo>
                  <a:pt x="484" y="837"/>
                </a:lnTo>
                <a:lnTo>
                  <a:pt x="967" y="0"/>
                </a:lnTo>
                <a:lnTo>
                  <a:pt x="1450" y="8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1">
            <a:extLst>
              <a:ext uri="{FF2B5EF4-FFF2-40B4-BE49-F238E27FC236}">
                <a16:creationId xmlns:a16="http://schemas.microsoft.com/office/drawing/2014/main" id="{8460E6B0-77DA-6E40-BE59-5527FBB8F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7160" y="8445493"/>
            <a:ext cx="2411446" cy="2087358"/>
          </a:xfrm>
          <a:custGeom>
            <a:avLst/>
            <a:gdLst>
              <a:gd name="T0" fmla="*/ 1450 w 1934"/>
              <a:gd name="T1" fmla="*/ 837 h 1676"/>
              <a:gd name="T2" fmla="*/ 1933 w 1934"/>
              <a:gd name="T3" fmla="*/ 1675 h 1676"/>
              <a:gd name="T4" fmla="*/ 967 w 1934"/>
              <a:gd name="T5" fmla="*/ 1675 h 1676"/>
              <a:gd name="T6" fmla="*/ 0 w 1934"/>
              <a:gd name="T7" fmla="*/ 1675 h 1676"/>
              <a:gd name="T8" fmla="*/ 483 w 1934"/>
              <a:gd name="T9" fmla="*/ 837 h 1676"/>
              <a:gd name="T10" fmla="*/ 967 w 1934"/>
              <a:gd name="T11" fmla="*/ 0 h 1676"/>
              <a:gd name="T12" fmla="*/ 1450 w 1934"/>
              <a:gd name="T13" fmla="*/ 837 h 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4" h="1676">
                <a:moveTo>
                  <a:pt x="1450" y="837"/>
                </a:moveTo>
                <a:lnTo>
                  <a:pt x="1933" y="1675"/>
                </a:lnTo>
                <a:lnTo>
                  <a:pt x="967" y="1675"/>
                </a:lnTo>
                <a:lnTo>
                  <a:pt x="0" y="1675"/>
                </a:lnTo>
                <a:lnTo>
                  <a:pt x="483" y="837"/>
                </a:lnTo>
                <a:lnTo>
                  <a:pt x="967" y="0"/>
                </a:lnTo>
                <a:lnTo>
                  <a:pt x="1450" y="83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2">
            <a:extLst>
              <a:ext uri="{FF2B5EF4-FFF2-40B4-BE49-F238E27FC236}">
                <a16:creationId xmlns:a16="http://schemas.microsoft.com/office/drawing/2014/main" id="{41593728-DB0B-5E4B-BC0A-BDB67FC9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7160" y="5704461"/>
            <a:ext cx="2411446" cy="2087358"/>
          </a:xfrm>
          <a:custGeom>
            <a:avLst/>
            <a:gdLst>
              <a:gd name="T0" fmla="*/ 483 w 1934"/>
              <a:gd name="T1" fmla="*/ 838 h 1675"/>
              <a:gd name="T2" fmla="*/ 0 w 1934"/>
              <a:gd name="T3" fmla="*/ 0 h 1675"/>
              <a:gd name="T4" fmla="*/ 967 w 1934"/>
              <a:gd name="T5" fmla="*/ 0 h 1675"/>
              <a:gd name="T6" fmla="*/ 1933 w 1934"/>
              <a:gd name="T7" fmla="*/ 0 h 1675"/>
              <a:gd name="T8" fmla="*/ 1450 w 1934"/>
              <a:gd name="T9" fmla="*/ 838 h 1675"/>
              <a:gd name="T10" fmla="*/ 967 w 1934"/>
              <a:gd name="T11" fmla="*/ 1674 h 1675"/>
              <a:gd name="T12" fmla="*/ 483 w 1934"/>
              <a:gd name="T13" fmla="*/ 838 h 1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4" h="1675">
                <a:moveTo>
                  <a:pt x="483" y="838"/>
                </a:moveTo>
                <a:lnTo>
                  <a:pt x="0" y="0"/>
                </a:lnTo>
                <a:lnTo>
                  <a:pt x="967" y="0"/>
                </a:lnTo>
                <a:lnTo>
                  <a:pt x="1933" y="0"/>
                </a:lnTo>
                <a:lnTo>
                  <a:pt x="1450" y="838"/>
                </a:lnTo>
                <a:lnTo>
                  <a:pt x="967" y="1674"/>
                </a:lnTo>
                <a:lnTo>
                  <a:pt x="483" y="83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3">
            <a:extLst>
              <a:ext uri="{FF2B5EF4-FFF2-40B4-BE49-F238E27FC236}">
                <a16:creationId xmlns:a16="http://schemas.microsoft.com/office/drawing/2014/main" id="{D9CD503A-345D-C541-B6DC-931368FF2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560" y="5704461"/>
            <a:ext cx="2411446" cy="2087358"/>
          </a:xfrm>
          <a:custGeom>
            <a:avLst/>
            <a:gdLst>
              <a:gd name="T0" fmla="*/ 484 w 1935"/>
              <a:gd name="T1" fmla="*/ 838 h 1675"/>
              <a:gd name="T2" fmla="*/ 0 w 1935"/>
              <a:gd name="T3" fmla="*/ 0 h 1675"/>
              <a:gd name="T4" fmla="*/ 967 w 1935"/>
              <a:gd name="T5" fmla="*/ 0 h 1675"/>
              <a:gd name="T6" fmla="*/ 1934 w 1935"/>
              <a:gd name="T7" fmla="*/ 0 h 1675"/>
              <a:gd name="T8" fmla="*/ 1450 w 1935"/>
              <a:gd name="T9" fmla="*/ 838 h 1675"/>
              <a:gd name="T10" fmla="*/ 967 w 1935"/>
              <a:gd name="T11" fmla="*/ 1674 h 1675"/>
              <a:gd name="T12" fmla="*/ 484 w 1935"/>
              <a:gd name="T13" fmla="*/ 838 h 1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5" h="1675">
                <a:moveTo>
                  <a:pt x="484" y="838"/>
                </a:moveTo>
                <a:lnTo>
                  <a:pt x="0" y="0"/>
                </a:lnTo>
                <a:lnTo>
                  <a:pt x="967" y="0"/>
                </a:lnTo>
                <a:lnTo>
                  <a:pt x="1934" y="0"/>
                </a:lnTo>
                <a:lnTo>
                  <a:pt x="1450" y="838"/>
                </a:lnTo>
                <a:lnTo>
                  <a:pt x="967" y="1674"/>
                </a:lnTo>
                <a:lnTo>
                  <a:pt x="484" y="8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D6A83-EFCE-3943-8243-10E459AD76E4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MCKINSEY 7S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4F5FF-8166-BA4F-965D-E165E5B292C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E419A-4147-984C-8E94-5ADAFDE4E43D}"/>
              </a:ext>
            </a:extLst>
          </p:cNvPr>
          <p:cNvSpPr txBox="1"/>
          <p:nvPr/>
        </p:nvSpPr>
        <p:spPr>
          <a:xfrm>
            <a:off x="1655549" y="5077315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080EC-7E89-8E44-82D4-9E3352C2C308}"/>
              </a:ext>
            </a:extLst>
          </p:cNvPr>
          <p:cNvSpPr txBox="1"/>
          <p:nvPr/>
        </p:nvSpPr>
        <p:spPr>
          <a:xfrm>
            <a:off x="1655549" y="5592525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B46D0-DF7D-A54A-9150-3F2573AB88A8}"/>
              </a:ext>
            </a:extLst>
          </p:cNvPr>
          <p:cNvSpPr txBox="1"/>
          <p:nvPr/>
        </p:nvSpPr>
        <p:spPr>
          <a:xfrm>
            <a:off x="1655549" y="7440837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471A2-FC09-4A41-B5FA-6DA07B34A479}"/>
              </a:ext>
            </a:extLst>
          </p:cNvPr>
          <p:cNvSpPr txBox="1"/>
          <p:nvPr/>
        </p:nvSpPr>
        <p:spPr>
          <a:xfrm>
            <a:off x="1655549" y="7956047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80E0D-345A-5145-818E-8192EDD38415}"/>
              </a:ext>
            </a:extLst>
          </p:cNvPr>
          <p:cNvSpPr txBox="1"/>
          <p:nvPr/>
        </p:nvSpPr>
        <p:spPr>
          <a:xfrm>
            <a:off x="1655549" y="9804359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14F2A-B8BA-0E4F-8F36-284D14C477E1}"/>
              </a:ext>
            </a:extLst>
          </p:cNvPr>
          <p:cNvSpPr txBox="1"/>
          <p:nvPr/>
        </p:nvSpPr>
        <p:spPr>
          <a:xfrm>
            <a:off x="1655549" y="10319569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03520-966D-744B-8093-845F9497482B}"/>
              </a:ext>
            </a:extLst>
          </p:cNvPr>
          <p:cNvSpPr txBox="1"/>
          <p:nvPr/>
        </p:nvSpPr>
        <p:spPr>
          <a:xfrm>
            <a:off x="17909580" y="3868055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BD8C4-58E7-1B4B-9A42-E26A8E8DD1D1}"/>
              </a:ext>
            </a:extLst>
          </p:cNvPr>
          <p:cNvSpPr txBox="1"/>
          <p:nvPr/>
        </p:nvSpPr>
        <p:spPr>
          <a:xfrm>
            <a:off x="17909580" y="4383265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BC5B59-474A-0C43-B269-756AE666FC45}"/>
              </a:ext>
            </a:extLst>
          </p:cNvPr>
          <p:cNvSpPr txBox="1"/>
          <p:nvPr/>
        </p:nvSpPr>
        <p:spPr>
          <a:xfrm>
            <a:off x="17909580" y="6230023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16094-22AC-EA43-8B6C-2B58EC89920F}"/>
              </a:ext>
            </a:extLst>
          </p:cNvPr>
          <p:cNvSpPr txBox="1"/>
          <p:nvPr/>
        </p:nvSpPr>
        <p:spPr>
          <a:xfrm>
            <a:off x="17909580" y="6745233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639BDF-2392-3544-83D6-4A5FAF77373E}"/>
              </a:ext>
            </a:extLst>
          </p:cNvPr>
          <p:cNvSpPr txBox="1"/>
          <p:nvPr/>
        </p:nvSpPr>
        <p:spPr>
          <a:xfrm>
            <a:off x="17909580" y="8592371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CF9D91-0FD8-E54F-A958-2B43A68EDC0B}"/>
              </a:ext>
            </a:extLst>
          </p:cNvPr>
          <p:cNvSpPr txBox="1"/>
          <p:nvPr/>
        </p:nvSpPr>
        <p:spPr>
          <a:xfrm>
            <a:off x="17909580" y="9107581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67DF9-4989-B34B-B6D1-A26795740535}"/>
              </a:ext>
            </a:extLst>
          </p:cNvPr>
          <p:cNvSpPr txBox="1"/>
          <p:nvPr/>
        </p:nvSpPr>
        <p:spPr>
          <a:xfrm>
            <a:off x="17909580" y="10952738"/>
            <a:ext cx="48125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>
                    <a:lumMod val="85000"/>
                  </a:schemeClr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9C0497-671E-B84A-A50B-E163358A8342}"/>
              </a:ext>
            </a:extLst>
          </p:cNvPr>
          <p:cNvSpPr txBox="1"/>
          <p:nvPr/>
        </p:nvSpPr>
        <p:spPr>
          <a:xfrm>
            <a:off x="17909580" y="11467948"/>
            <a:ext cx="48125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EED29-A467-3F4C-B306-4F62621723F9}"/>
              </a:ext>
            </a:extLst>
          </p:cNvPr>
          <p:cNvSpPr txBox="1"/>
          <p:nvPr/>
        </p:nvSpPr>
        <p:spPr>
          <a:xfrm>
            <a:off x="10979701" y="7586444"/>
            <a:ext cx="241824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28665594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McKinsey 7S Model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225B6B"/>
      </a:accent1>
      <a:accent2>
        <a:srgbClr val="4B9DB9"/>
      </a:accent2>
      <a:accent3>
        <a:srgbClr val="9AC9E3"/>
      </a:accent3>
      <a:accent4>
        <a:srgbClr val="FC612B"/>
      </a:accent4>
      <a:accent5>
        <a:srgbClr val="ED8A33"/>
      </a:accent5>
      <a:accent6>
        <a:srgbClr val="F5B84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81990</TotalTime>
  <Words>2042</Words>
  <Application>Microsoft Macintosh PowerPoint</Application>
  <PresentationFormat>Custom</PresentationFormat>
  <Paragraphs>361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9703</cp:revision>
  <cp:lastPrinted>2019-09-18T23:04:43Z</cp:lastPrinted>
  <dcterms:created xsi:type="dcterms:W3CDTF">2014-11-12T21:47:38Z</dcterms:created>
  <dcterms:modified xsi:type="dcterms:W3CDTF">2021-05-28T17:09:50Z</dcterms:modified>
  <cp:category/>
</cp:coreProperties>
</file>