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5" autoAdjust="0"/>
    <p:restoredTop sz="91973" autoAdjust="0"/>
  </p:normalViewPr>
  <p:slideViewPr>
    <p:cSldViewPr snapToGrid="0" snapToObjects="1">
      <p:cViewPr>
        <p:scale>
          <a:sx n="48" d="100"/>
          <a:sy n="48" d="100"/>
        </p:scale>
        <p:origin x="1816" y="9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22E751-3B27-AB4B-8F82-0C9912984A9B}"/>
              </a:ext>
            </a:extLst>
          </p:cNvPr>
          <p:cNvGrpSpPr/>
          <p:nvPr/>
        </p:nvGrpSpPr>
        <p:grpSpPr>
          <a:xfrm>
            <a:off x="13128134" y="8895923"/>
            <a:ext cx="4334012" cy="3713298"/>
            <a:chOff x="13128134" y="8895923"/>
            <a:chExt cx="4334012" cy="3713298"/>
          </a:xfrm>
        </p:grpSpPr>
        <p:sp>
          <p:nvSpPr>
            <p:cNvPr id="24" name="Freeform 423">
              <a:extLst>
                <a:ext uri="{FF2B5EF4-FFF2-40B4-BE49-F238E27FC236}">
                  <a16:creationId xmlns:a16="http://schemas.microsoft.com/office/drawing/2014/main" id="{3EF7EE70-BDB0-304B-8D48-E44396CF5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8134" y="8895923"/>
              <a:ext cx="3954994" cy="3713298"/>
            </a:xfrm>
            <a:custGeom>
              <a:avLst/>
              <a:gdLst>
                <a:gd name="T0" fmla="*/ 157 w 3177"/>
                <a:gd name="T1" fmla="*/ 920 h 2980"/>
                <a:gd name="T2" fmla="*/ 1633 w 3177"/>
                <a:gd name="T3" fmla="*/ 2760 h 2980"/>
                <a:gd name="T4" fmla="*/ 1633 w 3177"/>
                <a:gd name="T5" fmla="*/ 2760 h 2980"/>
                <a:gd name="T6" fmla="*/ 2257 w 3177"/>
                <a:gd name="T7" fmla="*/ 2665 h 2980"/>
                <a:gd name="T8" fmla="*/ 3063 w 3177"/>
                <a:gd name="T9" fmla="*/ 595 h 2980"/>
                <a:gd name="T10" fmla="*/ 3063 w 3177"/>
                <a:gd name="T11" fmla="*/ 595 h 2980"/>
                <a:gd name="T12" fmla="*/ 2625 w 3177"/>
                <a:gd name="T13" fmla="*/ 48 h 2980"/>
                <a:gd name="T14" fmla="*/ 361 w 3177"/>
                <a:gd name="T15" fmla="*/ 394 h 2980"/>
                <a:gd name="T16" fmla="*/ 361 w 3177"/>
                <a:gd name="T17" fmla="*/ 394 h 2980"/>
                <a:gd name="T18" fmla="*/ 157 w 3177"/>
                <a:gd name="T19" fmla="*/ 920 h 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7" h="2980">
                  <a:moveTo>
                    <a:pt x="157" y="920"/>
                  </a:moveTo>
                  <a:lnTo>
                    <a:pt x="1633" y="2760"/>
                  </a:lnTo>
                  <a:lnTo>
                    <a:pt x="1633" y="2760"/>
                  </a:lnTo>
                  <a:cubicBezTo>
                    <a:pt x="1808" y="2979"/>
                    <a:pt x="2155" y="2926"/>
                    <a:pt x="2257" y="2665"/>
                  </a:cubicBezTo>
                  <a:lnTo>
                    <a:pt x="3063" y="595"/>
                  </a:lnTo>
                  <a:lnTo>
                    <a:pt x="3063" y="595"/>
                  </a:lnTo>
                  <a:cubicBezTo>
                    <a:pt x="3176" y="304"/>
                    <a:pt x="2932" y="0"/>
                    <a:pt x="2625" y="48"/>
                  </a:cubicBezTo>
                  <a:lnTo>
                    <a:pt x="361" y="394"/>
                  </a:lnTo>
                  <a:lnTo>
                    <a:pt x="361" y="394"/>
                  </a:lnTo>
                  <a:cubicBezTo>
                    <a:pt x="113" y="433"/>
                    <a:pt x="0" y="725"/>
                    <a:pt x="157" y="9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424">
              <a:extLst>
                <a:ext uri="{FF2B5EF4-FFF2-40B4-BE49-F238E27FC236}">
                  <a16:creationId xmlns:a16="http://schemas.microsoft.com/office/drawing/2014/main" id="{F9541C0D-DC82-2543-BC18-32B2A12C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5206" y="9621005"/>
              <a:ext cx="2416940" cy="2416940"/>
            </a:xfrm>
            <a:custGeom>
              <a:avLst/>
              <a:gdLst>
                <a:gd name="T0" fmla="*/ 1281 w 1941"/>
                <a:gd name="T1" fmla="*/ 172 h 1940"/>
                <a:gd name="T2" fmla="*/ 1281 w 1941"/>
                <a:gd name="T3" fmla="*/ 172 h 1940"/>
                <a:gd name="T4" fmla="*/ 1768 w 1941"/>
                <a:gd name="T5" fmla="*/ 1280 h 1940"/>
                <a:gd name="T6" fmla="*/ 1768 w 1941"/>
                <a:gd name="T7" fmla="*/ 1280 h 1940"/>
                <a:gd name="T8" fmla="*/ 659 w 1941"/>
                <a:gd name="T9" fmla="*/ 1768 h 1940"/>
                <a:gd name="T10" fmla="*/ 659 w 1941"/>
                <a:gd name="T11" fmla="*/ 1768 h 1940"/>
                <a:gd name="T12" fmla="*/ 172 w 1941"/>
                <a:gd name="T13" fmla="*/ 659 h 1940"/>
                <a:gd name="T14" fmla="*/ 172 w 1941"/>
                <a:gd name="T15" fmla="*/ 659 h 1940"/>
                <a:gd name="T16" fmla="*/ 1281 w 1941"/>
                <a:gd name="T17" fmla="*/ 172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1" h="1940">
                  <a:moveTo>
                    <a:pt x="1281" y="172"/>
                  </a:moveTo>
                  <a:lnTo>
                    <a:pt x="1281" y="172"/>
                  </a:lnTo>
                  <a:cubicBezTo>
                    <a:pt x="1721" y="344"/>
                    <a:pt x="1940" y="840"/>
                    <a:pt x="1768" y="1280"/>
                  </a:cubicBezTo>
                  <a:lnTo>
                    <a:pt x="1768" y="1280"/>
                  </a:lnTo>
                  <a:cubicBezTo>
                    <a:pt x="1596" y="1722"/>
                    <a:pt x="1100" y="1939"/>
                    <a:pt x="659" y="1768"/>
                  </a:cubicBezTo>
                  <a:lnTo>
                    <a:pt x="659" y="1768"/>
                  </a:lnTo>
                  <a:cubicBezTo>
                    <a:pt x="219" y="1596"/>
                    <a:pt x="0" y="1100"/>
                    <a:pt x="172" y="659"/>
                  </a:cubicBezTo>
                  <a:lnTo>
                    <a:pt x="172" y="659"/>
                  </a:lnTo>
                  <a:cubicBezTo>
                    <a:pt x="344" y="219"/>
                    <a:pt x="840" y="0"/>
                    <a:pt x="1281" y="1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164FCB-E7F3-A245-8473-7A3C5451AC90}"/>
              </a:ext>
            </a:extLst>
          </p:cNvPr>
          <p:cNvGrpSpPr/>
          <p:nvPr/>
        </p:nvGrpSpPr>
        <p:grpSpPr>
          <a:xfrm>
            <a:off x="12897426" y="5237557"/>
            <a:ext cx="4037390" cy="3564984"/>
            <a:chOff x="12897426" y="5237557"/>
            <a:chExt cx="4037390" cy="3564984"/>
          </a:xfrm>
        </p:grpSpPr>
        <p:sp>
          <p:nvSpPr>
            <p:cNvPr id="26" name="Freeform 425">
              <a:extLst>
                <a:ext uri="{FF2B5EF4-FFF2-40B4-BE49-F238E27FC236}">
                  <a16:creationId xmlns:a16="http://schemas.microsoft.com/office/drawing/2014/main" id="{F6C9BAE3-7C03-AF4A-B50A-8149B68A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7426" y="5237557"/>
              <a:ext cx="3998938" cy="3564984"/>
            </a:xfrm>
            <a:custGeom>
              <a:avLst/>
              <a:gdLst>
                <a:gd name="T0" fmla="*/ 426 w 3211"/>
                <a:gd name="T1" fmla="*/ 2841 h 2862"/>
                <a:gd name="T2" fmla="*/ 2779 w 3211"/>
                <a:gd name="T3" fmla="*/ 2657 h 2862"/>
                <a:gd name="T4" fmla="*/ 2779 w 3211"/>
                <a:gd name="T5" fmla="*/ 2657 h 2862"/>
                <a:gd name="T6" fmla="*/ 3051 w 3211"/>
                <a:gd name="T7" fmla="*/ 2087 h 2862"/>
                <a:gd name="T8" fmla="*/ 1793 w 3211"/>
                <a:gd name="T9" fmla="*/ 257 h 2862"/>
                <a:gd name="T10" fmla="*/ 1793 w 3211"/>
                <a:gd name="T11" fmla="*/ 257 h 2862"/>
                <a:gd name="T12" fmla="*/ 1094 w 3211"/>
                <a:gd name="T13" fmla="*/ 312 h 2862"/>
                <a:gd name="T14" fmla="*/ 107 w 3211"/>
                <a:gd name="T15" fmla="*/ 2377 h 2862"/>
                <a:gd name="T16" fmla="*/ 107 w 3211"/>
                <a:gd name="T17" fmla="*/ 2377 h 2862"/>
                <a:gd name="T18" fmla="*/ 426 w 3211"/>
                <a:gd name="T19" fmla="*/ 2841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1" h="2862">
                  <a:moveTo>
                    <a:pt x="426" y="2841"/>
                  </a:moveTo>
                  <a:lnTo>
                    <a:pt x="2779" y="2657"/>
                  </a:lnTo>
                  <a:lnTo>
                    <a:pt x="2779" y="2657"/>
                  </a:lnTo>
                  <a:cubicBezTo>
                    <a:pt x="3059" y="2635"/>
                    <a:pt x="3210" y="2318"/>
                    <a:pt x="3051" y="2087"/>
                  </a:cubicBezTo>
                  <a:lnTo>
                    <a:pt x="1793" y="257"/>
                  </a:lnTo>
                  <a:lnTo>
                    <a:pt x="1793" y="257"/>
                  </a:lnTo>
                  <a:cubicBezTo>
                    <a:pt x="1616" y="0"/>
                    <a:pt x="1228" y="30"/>
                    <a:pt x="1094" y="312"/>
                  </a:cubicBezTo>
                  <a:lnTo>
                    <a:pt x="107" y="2377"/>
                  </a:lnTo>
                  <a:lnTo>
                    <a:pt x="107" y="2377"/>
                  </a:lnTo>
                  <a:cubicBezTo>
                    <a:pt x="0" y="2603"/>
                    <a:pt x="176" y="2861"/>
                    <a:pt x="426" y="28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426">
              <a:extLst>
                <a:ext uri="{FF2B5EF4-FFF2-40B4-BE49-F238E27FC236}">
                  <a16:creationId xmlns:a16="http://schemas.microsoft.com/office/drawing/2014/main" id="{CB27227B-80D6-BE49-A964-9BBE2964E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6889" y="5583615"/>
              <a:ext cx="2427927" cy="2427927"/>
            </a:xfrm>
            <a:custGeom>
              <a:avLst/>
              <a:gdLst>
                <a:gd name="T0" fmla="*/ 489 w 1948"/>
                <a:gd name="T1" fmla="*/ 268 h 1947"/>
                <a:gd name="T2" fmla="*/ 489 w 1948"/>
                <a:gd name="T3" fmla="*/ 268 h 1947"/>
                <a:gd name="T4" fmla="*/ 1679 w 1948"/>
                <a:gd name="T5" fmla="*/ 489 h 1947"/>
                <a:gd name="T6" fmla="*/ 1679 w 1948"/>
                <a:gd name="T7" fmla="*/ 489 h 1947"/>
                <a:gd name="T8" fmla="*/ 1458 w 1948"/>
                <a:gd name="T9" fmla="*/ 1679 h 1947"/>
                <a:gd name="T10" fmla="*/ 1458 w 1948"/>
                <a:gd name="T11" fmla="*/ 1679 h 1947"/>
                <a:gd name="T12" fmla="*/ 268 w 1948"/>
                <a:gd name="T13" fmla="*/ 1457 h 1947"/>
                <a:gd name="T14" fmla="*/ 268 w 1948"/>
                <a:gd name="T15" fmla="*/ 1457 h 1947"/>
                <a:gd name="T16" fmla="*/ 489 w 1948"/>
                <a:gd name="T17" fmla="*/ 268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8" h="1947">
                  <a:moveTo>
                    <a:pt x="489" y="268"/>
                  </a:moveTo>
                  <a:lnTo>
                    <a:pt x="489" y="268"/>
                  </a:lnTo>
                  <a:cubicBezTo>
                    <a:pt x="878" y="0"/>
                    <a:pt x="1412" y="99"/>
                    <a:pt x="1679" y="489"/>
                  </a:cubicBezTo>
                  <a:lnTo>
                    <a:pt x="1679" y="489"/>
                  </a:lnTo>
                  <a:cubicBezTo>
                    <a:pt x="1947" y="878"/>
                    <a:pt x="1848" y="1411"/>
                    <a:pt x="1458" y="1679"/>
                  </a:cubicBezTo>
                  <a:lnTo>
                    <a:pt x="1458" y="1679"/>
                  </a:lnTo>
                  <a:cubicBezTo>
                    <a:pt x="1069" y="1946"/>
                    <a:pt x="535" y="1847"/>
                    <a:pt x="268" y="1457"/>
                  </a:cubicBezTo>
                  <a:lnTo>
                    <a:pt x="268" y="1457"/>
                  </a:lnTo>
                  <a:cubicBezTo>
                    <a:pt x="0" y="1068"/>
                    <a:pt x="99" y="535"/>
                    <a:pt x="489" y="2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C8BE002-3541-0B4C-98C4-0A0A36AC5B37}"/>
              </a:ext>
            </a:extLst>
          </p:cNvPr>
          <p:cNvGrpSpPr/>
          <p:nvPr/>
        </p:nvGrpSpPr>
        <p:grpSpPr>
          <a:xfrm>
            <a:off x="10167382" y="3737951"/>
            <a:ext cx="3965979" cy="4355989"/>
            <a:chOff x="10167382" y="3737951"/>
            <a:chExt cx="3965979" cy="4355989"/>
          </a:xfrm>
        </p:grpSpPr>
        <p:sp>
          <p:nvSpPr>
            <p:cNvPr id="28" name="Freeform 427">
              <a:extLst>
                <a:ext uri="{FF2B5EF4-FFF2-40B4-BE49-F238E27FC236}">
                  <a16:creationId xmlns:a16="http://schemas.microsoft.com/office/drawing/2014/main" id="{41939CE0-3974-EB4C-9CA8-6C649605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7382" y="4589377"/>
              <a:ext cx="3965979" cy="3504563"/>
            </a:xfrm>
            <a:custGeom>
              <a:avLst/>
              <a:gdLst>
                <a:gd name="T0" fmla="*/ 1874 w 3185"/>
                <a:gd name="T1" fmla="*/ 2594 h 2814"/>
                <a:gd name="T2" fmla="*/ 3044 w 3185"/>
                <a:gd name="T3" fmla="*/ 547 h 2814"/>
                <a:gd name="T4" fmla="*/ 3044 w 3185"/>
                <a:gd name="T5" fmla="*/ 547 h 2814"/>
                <a:gd name="T6" fmla="*/ 2726 w 3185"/>
                <a:gd name="T7" fmla="*/ 1 h 2814"/>
                <a:gd name="T8" fmla="*/ 505 w 3185"/>
                <a:gd name="T9" fmla="*/ 11 h 2814"/>
                <a:gd name="T10" fmla="*/ 505 w 3185"/>
                <a:gd name="T11" fmla="*/ 11 h 2814"/>
                <a:gd name="T12" fmla="*/ 158 w 3185"/>
                <a:gd name="T13" fmla="*/ 621 h 2814"/>
                <a:gd name="T14" fmla="*/ 1311 w 3185"/>
                <a:gd name="T15" fmla="*/ 2597 h 2814"/>
                <a:gd name="T16" fmla="*/ 1311 w 3185"/>
                <a:gd name="T17" fmla="*/ 2597 h 2814"/>
                <a:gd name="T18" fmla="*/ 1874 w 3185"/>
                <a:gd name="T19" fmla="*/ 2594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5" h="2814">
                  <a:moveTo>
                    <a:pt x="1874" y="2594"/>
                  </a:moveTo>
                  <a:lnTo>
                    <a:pt x="3044" y="547"/>
                  </a:lnTo>
                  <a:lnTo>
                    <a:pt x="3044" y="547"/>
                  </a:lnTo>
                  <a:cubicBezTo>
                    <a:pt x="3184" y="303"/>
                    <a:pt x="3007" y="0"/>
                    <a:pt x="2726" y="1"/>
                  </a:cubicBezTo>
                  <a:lnTo>
                    <a:pt x="505" y="11"/>
                  </a:lnTo>
                  <a:lnTo>
                    <a:pt x="505" y="11"/>
                  </a:lnTo>
                  <a:cubicBezTo>
                    <a:pt x="194" y="13"/>
                    <a:pt x="0" y="351"/>
                    <a:pt x="158" y="621"/>
                  </a:cubicBezTo>
                  <a:lnTo>
                    <a:pt x="1311" y="2597"/>
                  </a:lnTo>
                  <a:lnTo>
                    <a:pt x="1311" y="2597"/>
                  </a:lnTo>
                  <a:cubicBezTo>
                    <a:pt x="1437" y="2813"/>
                    <a:pt x="1749" y="2812"/>
                    <a:pt x="1874" y="259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428">
              <a:extLst>
                <a:ext uri="{FF2B5EF4-FFF2-40B4-BE49-F238E27FC236}">
                  <a16:creationId xmlns:a16="http://schemas.microsoft.com/office/drawing/2014/main" id="{895BE42B-7411-1F4E-B98B-225478DB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722" y="3737951"/>
              <a:ext cx="2136794" cy="2136797"/>
            </a:xfrm>
            <a:custGeom>
              <a:avLst/>
              <a:gdLst>
                <a:gd name="T0" fmla="*/ 2 w 1716"/>
                <a:gd name="T1" fmla="*/ 862 h 1717"/>
                <a:gd name="T2" fmla="*/ 2 w 1716"/>
                <a:gd name="T3" fmla="*/ 862 h 1717"/>
                <a:gd name="T4" fmla="*/ 854 w 1716"/>
                <a:gd name="T5" fmla="*/ 2 h 1717"/>
                <a:gd name="T6" fmla="*/ 854 w 1716"/>
                <a:gd name="T7" fmla="*/ 2 h 1717"/>
                <a:gd name="T8" fmla="*/ 1713 w 1716"/>
                <a:gd name="T9" fmla="*/ 854 h 1717"/>
                <a:gd name="T10" fmla="*/ 1713 w 1716"/>
                <a:gd name="T11" fmla="*/ 854 h 1717"/>
                <a:gd name="T12" fmla="*/ 862 w 1716"/>
                <a:gd name="T13" fmla="*/ 1714 h 1717"/>
                <a:gd name="T14" fmla="*/ 862 w 1716"/>
                <a:gd name="T15" fmla="*/ 1714 h 1717"/>
                <a:gd name="T16" fmla="*/ 2 w 1716"/>
                <a:gd name="T17" fmla="*/ 86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6" h="1717">
                  <a:moveTo>
                    <a:pt x="2" y="862"/>
                  </a:moveTo>
                  <a:lnTo>
                    <a:pt x="2" y="862"/>
                  </a:lnTo>
                  <a:cubicBezTo>
                    <a:pt x="0" y="389"/>
                    <a:pt x="381" y="4"/>
                    <a:pt x="854" y="2"/>
                  </a:cubicBezTo>
                  <a:lnTo>
                    <a:pt x="854" y="2"/>
                  </a:lnTo>
                  <a:cubicBezTo>
                    <a:pt x="1326" y="0"/>
                    <a:pt x="1711" y="382"/>
                    <a:pt x="1713" y="854"/>
                  </a:cubicBezTo>
                  <a:lnTo>
                    <a:pt x="1713" y="854"/>
                  </a:lnTo>
                  <a:cubicBezTo>
                    <a:pt x="1715" y="1327"/>
                    <a:pt x="1333" y="1712"/>
                    <a:pt x="862" y="1714"/>
                  </a:cubicBezTo>
                  <a:lnTo>
                    <a:pt x="862" y="1714"/>
                  </a:lnTo>
                  <a:cubicBezTo>
                    <a:pt x="389" y="1716"/>
                    <a:pt x="4" y="1335"/>
                    <a:pt x="2" y="8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EB1D6B-4FF6-6540-8E56-8FB0A890C002}"/>
              </a:ext>
            </a:extLst>
          </p:cNvPr>
          <p:cNvGrpSpPr/>
          <p:nvPr/>
        </p:nvGrpSpPr>
        <p:grpSpPr>
          <a:xfrm>
            <a:off x="7294521" y="5210089"/>
            <a:ext cx="4037385" cy="3592452"/>
            <a:chOff x="7294521" y="5210089"/>
            <a:chExt cx="4037385" cy="3592452"/>
          </a:xfrm>
        </p:grpSpPr>
        <p:sp>
          <p:nvSpPr>
            <p:cNvPr id="30" name="Freeform 429">
              <a:extLst>
                <a:ext uri="{FF2B5EF4-FFF2-40B4-BE49-F238E27FC236}">
                  <a16:creationId xmlns:a16="http://schemas.microsoft.com/office/drawing/2014/main" id="{331C868A-946B-C347-8922-6E3B4402B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940" y="5210089"/>
              <a:ext cx="3976966" cy="3592452"/>
            </a:xfrm>
            <a:custGeom>
              <a:avLst/>
              <a:gdLst>
                <a:gd name="T0" fmla="*/ 3081 w 3191"/>
                <a:gd name="T1" fmla="*/ 2397 h 2882"/>
                <a:gd name="T2" fmla="*/ 2046 w 3191"/>
                <a:gd name="T3" fmla="*/ 277 h 2882"/>
                <a:gd name="T4" fmla="*/ 2046 w 3191"/>
                <a:gd name="T5" fmla="*/ 277 h 2882"/>
                <a:gd name="T6" fmla="*/ 1416 w 3191"/>
                <a:gd name="T7" fmla="*/ 233 h 2882"/>
                <a:gd name="T8" fmla="*/ 174 w 3191"/>
                <a:gd name="T9" fmla="*/ 2074 h 2882"/>
                <a:gd name="T10" fmla="*/ 174 w 3191"/>
                <a:gd name="T11" fmla="*/ 2074 h 2882"/>
                <a:gd name="T12" fmla="*/ 482 w 3191"/>
                <a:gd name="T13" fmla="*/ 2705 h 2882"/>
                <a:gd name="T14" fmla="*/ 2765 w 3191"/>
                <a:gd name="T15" fmla="*/ 2864 h 2882"/>
                <a:gd name="T16" fmla="*/ 2765 w 3191"/>
                <a:gd name="T17" fmla="*/ 2864 h 2882"/>
                <a:gd name="T18" fmla="*/ 3081 w 3191"/>
                <a:gd name="T19" fmla="*/ 239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1" h="2882">
                  <a:moveTo>
                    <a:pt x="3081" y="2397"/>
                  </a:moveTo>
                  <a:lnTo>
                    <a:pt x="2046" y="277"/>
                  </a:lnTo>
                  <a:lnTo>
                    <a:pt x="2046" y="277"/>
                  </a:lnTo>
                  <a:cubicBezTo>
                    <a:pt x="1923" y="25"/>
                    <a:pt x="1573" y="0"/>
                    <a:pt x="1416" y="233"/>
                  </a:cubicBezTo>
                  <a:lnTo>
                    <a:pt x="174" y="2074"/>
                  </a:lnTo>
                  <a:lnTo>
                    <a:pt x="174" y="2074"/>
                  </a:lnTo>
                  <a:cubicBezTo>
                    <a:pt x="0" y="2333"/>
                    <a:pt x="171" y="2683"/>
                    <a:pt x="482" y="2705"/>
                  </a:cubicBezTo>
                  <a:lnTo>
                    <a:pt x="2765" y="2864"/>
                  </a:lnTo>
                  <a:lnTo>
                    <a:pt x="2765" y="2864"/>
                  </a:lnTo>
                  <a:cubicBezTo>
                    <a:pt x="3016" y="2881"/>
                    <a:pt x="3190" y="2622"/>
                    <a:pt x="3081" y="239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430">
              <a:extLst>
                <a:ext uri="{FF2B5EF4-FFF2-40B4-BE49-F238E27FC236}">
                  <a16:creationId xmlns:a16="http://schemas.microsoft.com/office/drawing/2014/main" id="{17CD2A64-2EF5-3C45-AD2B-B172BF55C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21" y="5572630"/>
              <a:ext cx="2427927" cy="2427927"/>
            </a:xfrm>
            <a:custGeom>
              <a:avLst/>
              <a:gdLst>
                <a:gd name="T0" fmla="*/ 496 w 1949"/>
                <a:gd name="T1" fmla="*/ 1683 h 1949"/>
                <a:gd name="T2" fmla="*/ 496 w 1949"/>
                <a:gd name="T3" fmla="*/ 1683 h 1949"/>
                <a:gd name="T4" fmla="*/ 264 w 1949"/>
                <a:gd name="T5" fmla="*/ 496 h 1949"/>
                <a:gd name="T6" fmla="*/ 264 w 1949"/>
                <a:gd name="T7" fmla="*/ 496 h 1949"/>
                <a:gd name="T8" fmla="*/ 1453 w 1949"/>
                <a:gd name="T9" fmla="*/ 265 h 1949"/>
                <a:gd name="T10" fmla="*/ 1453 w 1949"/>
                <a:gd name="T11" fmla="*/ 265 h 1949"/>
                <a:gd name="T12" fmla="*/ 1684 w 1949"/>
                <a:gd name="T13" fmla="*/ 1452 h 1949"/>
                <a:gd name="T14" fmla="*/ 1684 w 1949"/>
                <a:gd name="T15" fmla="*/ 1452 h 1949"/>
                <a:gd name="T16" fmla="*/ 496 w 1949"/>
                <a:gd name="T17" fmla="*/ 1683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9" h="1949">
                  <a:moveTo>
                    <a:pt x="496" y="1683"/>
                  </a:moveTo>
                  <a:lnTo>
                    <a:pt x="496" y="1683"/>
                  </a:lnTo>
                  <a:cubicBezTo>
                    <a:pt x="103" y="1419"/>
                    <a:pt x="0" y="888"/>
                    <a:pt x="264" y="496"/>
                  </a:cubicBezTo>
                  <a:lnTo>
                    <a:pt x="264" y="496"/>
                  </a:lnTo>
                  <a:cubicBezTo>
                    <a:pt x="529" y="104"/>
                    <a:pt x="1060" y="0"/>
                    <a:pt x="1453" y="265"/>
                  </a:cubicBezTo>
                  <a:lnTo>
                    <a:pt x="1453" y="265"/>
                  </a:lnTo>
                  <a:cubicBezTo>
                    <a:pt x="1845" y="529"/>
                    <a:pt x="1948" y="1060"/>
                    <a:pt x="1684" y="1452"/>
                  </a:cubicBezTo>
                  <a:lnTo>
                    <a:pt x="1684" y="1452"/>
                  </a:lnTo>
                  <a:cubicBezTo>
                    <a:pt x="1420" y="1844"/>
                    <a:pt x="888" y="1948"/>
                    <a:pt x="496" y="16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F61924-05F2-EC45-ADB8-60A07852633E}"/>
              </a:ext>
            </a:extLst>
          </p:cNvPr>
          <p:cNvGrpSpPr/>
          <p:nvPr/>
        </p:nvGrpSpPr>
        <p:grpSpPr>
          <a:xfrm>
            <a:off x="6926483" y="8950853"/>
            <a:ext cx="4345001" cy="3669355"/>
            <a:chOff x="6926483" y="8950853"/>
            <a:chExt cx="4345001" cy="3669355"/>
          </a:xfrm>
        </p:grpSpPr>
        <p:sp>
          <p:nvSpPr>
            <p:cNvPr id="32" name="Freeform 431">
              <a:extLst>
                <a:ext uri="{FF2B5EF4-FFF2-40B4-BE49-F238E27FC236}">
                  <a16:creationId xmlns:a16="http://schemas.microsoft.com/office/drawing/2014/main" id="{64231F4D-C8A9-5249-B0D7-E76E6833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024" y="8950853"/>
              <a:ext cx="3982460" cy="3669355"/>
            </a:xfrm>
            <a:custGeom>
              <a:avLst/>
              <a:gdLst>
                <a:gd name="T0" fmla="*/ 2830 w 3195"/>
                <a:gd name="T1" fmla="*/ 378 h 2946"/>
                <a:gd name="T2" fmla="*/ 495 w 3195"/>
                <a:gd name="T3" fmla="*/ 41 h 2946"/>
                <a:gd name="T4" fmla="*/ 495 w 3195"/>
                <a:gd name="T5" fmla="*/ 41 h 2946"/>
                <a:gd name="T6" fmla="*/ 104 w 3195"/>
                <a:gd name="T7" fmla="*/ 536 h 2946"/>
                <a:gd name="T8" fmla="*/ 928 w 3195"/>
                <a:gd name="T9" fmla="*/ 2599 h 2946"/>
                <a:gd name="T10" fmla="*/ 928 w 3195"/>
                <a:gd name="T11" fmla="*/ 2599 h 2946"/>
                <a:gd name="T12" fmla="*/ 1623 w 3195"/>
                <a:gd name="T13" fmla="*/ 2700 h 2946"/>
                <a:gd name="T14" fmla="*/ 3039 w 3195"/>
                <a:gd name="T15" fmla="*/ 901 h 2946"/>
                <a:gd name="T16" fmla="*/ 3039 w 3195"/>
                <a:gd name="T17" fmla="*/ 901 h 2946"/>
                <a:gd name="T18" fmla="*/ 2830 w 3195"/>
                <a:gd name="T19" fmla="*/ 378 h 2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5" h="2946">
                  <a:moveTo>
                    <a:pt x="2830" y="378"/>
                  </a:moveTo>
                  <a:lnTo>
                    <a:pt x="495" y="41"/>
                  </a:lnTo>
                  <a:lnTo>
                    <a:pt x="495" y="41"/>
                  </a:lnTo>
                  <a:cubicBezTo>
                    <a:pt x="217" y="0"/>
                    <a:pt x="0" y="276"/>
                    <a:pt x="104" y="536"/>
                  </a:cubicBezTo>
                  <a:lnTo>
                    <a:pt x="928" y="2599"/>
                  </a:lnTo>
                  <a:lnTo>
                    <a:pt x="928" y="2599"/>
                  </a:lnTo>
                  <a:cubicBezTo>
                    <a:pt x="1044" y="2889"/>
                    <a:pt x="1430" y="2945"/>
                    <a:pt x="1623" y="2700"/>
                  </a:cubicBezTo>
                  <a:lnTo>
                    <a:pt x="3039" y="901"/>
                  </a:lnTo>
                  <a:lnTo>
                    <a:pt x="3039" y="901"/>
                  </a:lnTo>
                  <a:cubicBezTo>
                    <a:pt x="3194" y="704"/>
                    <a:pt x="3078" y="414"/>
                    <a:pt x="2830" y="3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432">
              <a:extLst>
                <a:ext uri="{FF2B5EF4-FFF2-40B4-BE49-F238E27FC236}">
                  <a16:creationId xmlns:a16="http://schemas.microsoft.com/office/drawing/2014/main" id="{BB439891-A3B3-4F4D-AD30-49EBB5829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6483" y="9642977"/>
              <a:ext cx="2422435" cy="2416940"/>
            </a:xfrm>
            <a:custGeom>
              <a:avLst/>
              <a:gdLst>
                <a:gd name="T0" fmla="*/ 1289 w 1943"/>
                <a:gd name="T1" fmla="*/ 1766 h 1942"/>
                <a:gd name="T2" fmla="*/ 1289 w 1943"/>
                <a:gd name="T3" fmla="*/ 1766 h 1942"/>
                <a:gd name="T4" fmla="*/ 176 w 1943"/>
                <a:gd name="T5" fmla="*/ 1288 h 1942"/>
                <a:gd name="T6" fmla="*/ 176 w 1943"/>
                <a:gd name="T7" fmla="*/ 1288 h 1942"/>
                <a:gd name="T8" fmla="*/ 654 w 1943"/>
                <a:gd name="T9" fmla="*/ 176 h 1942"/>
                <a:gd name="T10" fmla="*/ 654 w 1943"/>
                <a:gd name="T11" fmla="*/ 176 h 1942"/>
                <a:gd name="T12" fmla="*/ 1766 w 1943"/>
                <a:gd name="T13" fmla="*/ 653 h 1942"/>
                <a:gd name="T14" fmla="*/ 1766 w 1943"/>
                <a:gd name="T15" fmla="*/ 653 h 1942"/>
                <a:gd name="T16" fmla="*/ 1289 w 1943"/>
                <a:gd name="T17" fmla="*/ 1766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3" h="1942">
                  <a:moveTo>
                    <a:pt x="1289" y="1766"/>
                  </a:moveTo>
                  <a:lnTo>
                    <a:pt x="1289" y="1766"/>
                  </a:lnTo>
                  <a:cubicBezTo>
                    <a:pt x="850" y="1941"/>
                    <a:pt x="352" y="1727"/>
                    <a:pt x="176" y="1288"/>
                  </a:cubicBezTo>
                  <a:lnTo>
                    <a:pt x="176" y="1288"/>
                  </a:lnTo>
                  <a:cubicBezTo>
                    <a:pt x="0" y="849"/>
                    <a:pt x="215" y="351"/>
                    <a:pt x="654" y="176"/>
                  </a:cubicBezTo>
                  <a:lnTo>
                    <a:pt x="654" y="176"/>
                  </a:lnTo>
                  <a:cubicBezTo>
                    <a:pt x="1093" y="0"/>
                    <a:pt x="1591" y="213"/>
                    <a:pt x="1766" y="653"/>
                  </a:cubicBezTo>
                  <a:lnTo>
                    <a:pt x="1766" y="653"/>
                  </a:lnTo>
                  <a:cubicBezTo>
                    <a:pt x="1942" y="1092"/>
                    <a:pt x="1728" y="1590"/>
                    <a:pt x="1289" y="17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1495425" y="879163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1495425" y="943726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4166E-D8AD-0843-A5E2-44AB8B537893}"/>
              </a:ext>
            </a:extLst>
          </p:cNvPr>
          <p:cNvSpPr txBox="1"/>
          <p:nvPr/>
        </p:nvSpPr>
        <p:spPr>
          <a:xfrm>
            <a:off x="1495425" y="533723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6DB2B-CBE2-9D40-B8B4-0271B34AA7DA}"/>
              </a:ext>
            </a:extLst>
          </p:cNvPr>
          <p:cNvSpPr txBox="1"/>
          <p:nvPr/>
        </p:nvSpPr>
        <p:spPr>
          <a:xfrm>
            <a:off x="1495425" y="598286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FEDBFD-82AD-7740-904A-31610D433568}"/>
              </a:ext>
            </a:extLst>
          </p:cNvPr>
          <p:cNvSpPr txBox="1"/>
          <p:nvPr/>
        </p:nvSpPr>
        <p:spPr>
          <a:xfrm>
            <a:off x="18768336" y="706997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EA78F-1FEF-E641-AF5C-23B15F694D16}"/>
              </a:ext>
            </a:extLst>
          </p:cNvPr>
          <p:cNvSpPr txBox="1"/>
          <p:nvPr/>
        </p:nvSpPr>
        <p:spPr>
          <a:xfrm>
            <a:off x="18768336" y="771560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0073D-9353-024E-83C4-B446E6A152C7}"/>
              </a:ext>
            </a:extLst>
          </p:cNvPr>
          <p:cNvSpPr txBox="1"/>
          <p:nvPr/>
        </p:nvSpPr>
        <p:spPr>
          <a:xfrm>
            <a:off x="18768336" y="361557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F33F6-06CB-7E4E-B68C-2CB4545BE58F}"/>
              </a:ext>
            </a:extLst>
          </p:cNvPr>
          <p:cNvSpPr txBox="1"/>
          <p:nvPr/>
        </p:nvSpPr>
        <p:spPr>
          <a:xfrm>
            <a:off x="18768336" y="426120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5A0D9-93FB-6145-A348-5B9D6EA3506D}"/>
              </a:ext>
            </a:extLst>
          </p:cNvPr>
          <p:cNvSpPr txBox="1"/>
          <p:nvPr/>
        </p:nvSpPr>
        <p:spPr>
          <a:xfrm>
            <a:off x="18768336" y="1052437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4DD041-6D49-5E4F-9EEB-37497703E21A}"/>
              </a:ext>
            </a:extLst>
          </p:cNvPr>
          <p:cNvSpPr txBox="1"/>
          <p:nvPr/>
        </p:nvSpPr>
        <p:spPr>
          <a:xfrm>
            <a:off x="18768336" y="1117000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C74761-F6B7-7249-9718-47322E6622A1}"/>
              </a:ext>
            </a:extLst>
          </p:cNvPr>
          <p:cNvSpPr txBox="1"/>
          <p:nvPr/>
        </p:nvSpPr>
        <p:spPr>
          <a:xfrm>
            <a:off x="7329844" y="10259785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B8B9B5-7EDC-8E42-BC8E-471F50D4ACB5}"/>
              </a:ext>
            </a:extLst>
          </p:cNvPr>
          <p:cNvSpPr txBox="1"/>
          <p:nvPr/>
        </p:nvSpPr>
        <p:spPr>
          <a:xfrm>
            <a:off x="7697234" y="6242447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12672B-B7BE-6C4F-A576-2DDE75717883}"/>
              </a:ext>
            </a:extLst>
          </p:cNvPr>
          <p:cNvSpPr txBox="1"/>
          <p:nvPr/>
        </p:nvSpPr>
        <p:spPr>
          <a:xfrm>
            <a:off x="11348226" y="4190796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7CF5A1-2932-7C4D-A7D3-71FCF3C1DA9A}"/>
              </a:ext>
            </a:extLst>
          </p:cNvPr>
          <p:cNvSpPr txBox="1"/>
          <p:nvPr/>
        </p:nvSpPr>
        <p:spPr>
          <a:xfrm>
            <a:off x="14910543" y="6242447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81A024-0578-5146-8A7D-489F64FEFD0C}"/>
              </a:ext>
            </a:extLst>
          </p:cNvPr>
          <p:cNvSpPr txBox="1"/>
          <p:nvPr/>
        </p:nvSpPr>
        <p:spPr>
          <a:xfrm>
            <a:off x="15495166" y="10259785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9">
            <a:extLst>
              <a:ext uri="{FF2B5EF4-FFF2-40B4-BE49-F238E27FC236}">
                <a16:creationId xmlns:a16="http://schemas.microsoft.com/office/drawing/2014/main" id="{FE622E17-9C94-DA48-B230-902CD38F4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67" y="3391893"/>
            <a:ext cx="6014888" cy="6009393"/>
          </a:xfrm>
          <a:custGeom>
            <a:avLst/>
            <a:gdLst>
              <a:gd name="T0" fmla="*/ 1983 w 4827"/>
              <a:gd name="T1" fmla="*/ 4588 h 4826"/>
              <a:gd name="T2" fmla="*/ 237 w 4827"/>
              <a:gd name="T3" fmla="*/ 2842 h 4826"/>
              <a:gd name="T4" fmla="*/ 237 w 4827"/>
              <a:gd name="T5" fmla="*/ 2842 h 4826"/>
              <a:gd name="T6" fmla="*/ 237 w 4827"/>
              <a:gd name="T7" fmla="*/ 1983 h 4826"/>
              <a:gd name="T8" fmla="*/ 1983 w 4827"/>
              <a:gd name="T9" fmla="*/ 236 h 4826"/>
              <a:gd name="T10" fmla="*/ 1983 w 4827"/>
              <a:gd name="T11" fmla="*/ 236 h 4826"/>
              <a:gd name="T12" fmla="*/ 2844 w 4827"/>
              <a:gd name="T13" fmla="*/ 236 h 4826"/>
              <a:gd name="T14" fmla="*/ 4590 w 4827"/>
              <a:gd name="T15" fmla="*/ 1983 h 4826"/>
              <a:gd name="T16" fmla="*/ 4590 w 4827"/>
              <a:gd name="T17" fmla="*/ 1983 h 4826"/>
              <a:gd name="T18" fmla="*/ 4590 w 4827"/>
              <a:gd name="T19" fmla="*/ 2842 h 4826"/>
              <a:gd name="T20" fmla="*/ 2844 w 4827"/>
              <a:gd name="T21" fmla="*/ 4588 h 4826"/>
              <a:gd name="T22" fmla="*/ 2844 w 4827"/>
              <a:gd name="T23" fmla="*/ 4588 h 4826"/>
              <a:gd name="T24" fmla="*/ 1983 w 4827"/>
              <a:gd name="T25" fmla="*/ 4588 h 4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27" h="4826">
                <a:moveTo>
                  <a:pt x="1983" y="4588"/>
                </a:moveTo>
                <a:lnTo>
                  <a:pt x="237" y="2842"/>
                </a:lnTo>
                <a:lnTo>
                  <a:pt x="237" y="2842"/>
                </a:lnTo>
                <a:cubicBezTo>
                  <a:pt x="0" y="2607"/>
                  <a:pt x="0" y="2219"/>
                  <a:pt x="237" y="1983"/>
                </a:cubicBezTo>
                <a:lnTo>
                  <a:pt x="1983" y="236"/>
                </a:lnTo>
                <a:lnTo>
                  <a:pt x="1983" y="236"/>
                </a:lnTo>
                <a:cubicBezTo>
                  <a:pt x="2220" y="0"/>
                  <a:pt x="2607" y="0"/>
                  <a:pt x="2844" y="236"/>
                </a:cubicBezTo>
                <a:lnTo>
                  <a:pt x="4590" y="1983"/>
                </a:lnTo>
                <a:lnTo>
                  <a:pt x="4590" y="1983"/>
                </a:lnTo>
                <a:cubicBezTo>
                  <a:pt x="4826" y="2219"/>
                  <a:pt x="4826" y="2607"/>
                  <a:pt x="4590" y="2842"/>
                </a:cubicBezTo>
                <a:lnTo>
                  <a:pt x="2844" y="4588"/>
                </a:lnTo>
                <a:lnTo>
                  <a:pt x="2844" y="4588"/>
                </a:lnTo>
                <a:cubicBezTo>
                  <a:pt x="2607" y="4825"/>
                  <a:pt x="2220" y="4825"/>
                  <a:pt x="1983" y="45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0">
            <a:extLst>
              <a:ext uri="{FF2B5EF4-FFF2-40B4-BE49-F238E27FC236}">
                <a16:creationId xmlns:a16="http://schemas.microsoft.com/office/drawing/2014/main" id="{5873FF9B-B033-D342-842B-719B7169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001" y="6841524"/>
            <a:ext cx="6014888" cy="6014883"/>
          </a:xfrm>
          <a:custGeom>
            <a:avLst/>
            <a:gdLst>
              <a:gd name="T0" fmla="*/ 1983 w 4827"/>
              <a:gd name="T1" fmla="*/ 4589 h 4827"/>
              <a:gd name="T2" fmla="*/ 236 w 4827"/>
              <a:gd name="T3" fmla="*/ 2843 h 4827"/>
              <a:gd name="T4" fmla="*/ 236 w 4827"/>
              <a:gd name="T5" fmla="*/ 2843 h 4827"/>
              <a:gd name="T6" fmla="*/ 236 w 4827"/>
              <a:gd name="T7" fmla="*/ 1983 h 4827"/>
              <a:gd name="T8" fmla="*/ 1983 w 4827"/>
              <a:gd name="T9" fmla="*/ 236 h 4827"/>
              <a:gd name="T10" fmla="*/ 1983 w 4827"/>
              <a:gd name="T11" fmla="*/ 236 h 4827"/>
              <a:gd name="T12" fmla="*/ 2843 w 4827"/>
              <a:gd name="T13" fmla="*/ 236 h 4827"/>
              <a:gd name="T14" fmla="*/ 4590 w 4827"/>
              <a:gd name="T15" fmla="*/ 1983 h 4827"/>
              <a:gd name="T16" fmla="*/ 4590 w 4827"/>
              <a:gd name="T17" fmla="*/ 1983 h 4827"/>
              <a:gd name="T18" fmla="*/ 4590 w 4827"/>
              <a:gd name="T19" fmla="*/ 2843 h 4827"/>
              <a:gd name="T20" fmla="*/ 2843 w 4827"/>
              <a:gd name="T21" fmla="*/ 4589 h 4827"/>
              <a:gd name="T22" fmla="*/ 2843 w 4827"/>
              <a:gd name="T23" fmla="*/ 4589 h 4827"/>
              <a:gd name="T24" fmla="*/ 1983 w 4827"/>
              <a:gd name="T25" fmla="*/ 4589 h 4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27" h="4827">
                <a:moveTo>
                  <a:pt x="1983" y="4589"/>
                </a:moveTo>
                <a:lnTo>
                  <a:pt x="236" y="2843"/>
                </a:lnTo>
                <a:lnTo>
                  <a:pt x="236" y="2843"/>
                </a:lnTo>
                <a:cubicBezTo>
                  <a:pt x="0" y="2607"/>
                  <a:pt x="0" y="2219"/>
                  <a:pt x="236" y="1983"/>
                </a:cubicBezTo>
                <a:lnTo>
                  <a:pt x="1983" y="236"/>
                </a:lnTo>
                <a:lnTo>
                  <a:pt x="1983" y="236"/>
                </a:lnTo>
                <a:cubicBezTo>
                  <a:pt x="2219" y="0"/>
                  <a:pt x="2607" y="0"/>
                  <a:pt x="2843" y="236"/>
                </a:cubicBezTo>
                <a:lnTo>
                  <a:pt x="4590" y="1983"/>
                </a:lnTo>
                <a:lnTo>
                  <a:pt x="4590" y="1983"/>
                </a:lnTo>
                <a:cubicBezTo>
                  <a:pt x="4826" y="2219"/>
                  <a:pt x="4826" y="2607"/>
                  <a:pt x="4590" y="2843"/>
                </a:cubicBezTo>
                <a:lnTo>
                  <a:pt x="2843" y="4589"/>
                </a:lnTo>
                <a:lnTo>
                  <a:pt x="2843" y="4589"/>
                </a:lnTo>
                <a:cubicBezTo>
                  <a:pt x="2607" y="4826"/>
                  <a:pt x="2219" y="4826"/>
                  <a:pt x="1983" y="4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1">
            <a:extLst>
              <a:ext uri="{FF2B5EF4-FFF2-40B4-BE49-F238E27FC236}">
                <a16:creationId xmlns:a16="http://schemas.microsoft.com/office/drawing/2014/main" id="{42AAF636-98B4-8B4E-B3F3-D686A7D2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129" y="3391893"/>
            <a:ext cx="6009393" cy="6009393"/>
          </a:xfrm>
          <a:custGeom>
            <a:avLst/>
            <a:gdLst>
              <a:gd name="T0" fmla="*/ 1982 w 4826"/>
              <a:gd name="T1" fmla="*/ 4588 h 4826"/>
              <a:gd name="T2" fmla="*/ 236 w 4826"/>
              <a:gd name="T3" fmla="*/ 2842 h 4826"/>
              <a:gd name="T4" fmla="*/ 236 w 4826"/>
              <a:gd name="T5" fmla="*/ 2842 h 4826"/>
              <a:gd name="T6" fmla="*/ 236 w 4826"/>
              <a:gd name="T7" fmla="*/ 1983 h 4826"/>
              <a:gd name="T8" fmla="*/ 1982 w 4826"/>
              <a:gd name="T9" fmla="*/ 236 h 4826"/>
              <a:gd name="T10" fmla="*/ 1982 w 4826"/>
              <a:gd name="T11" fmla="*/ 236 h 4826"/>
              <a:gd name="T12" fmla="*/ 2842 w 4826"/>
              <a:gd name="T13" fmla="*/ 236 h 4826"/>
              <a:gd name="T14" fmla="*/ 4589 w 4826"/>
              <a:gd name="T15" fmla="*/ 1983 h 4826"/>
              <a:gd name="T16" fmla="*/ 4589 w 4826"/>
              <a:gd name="T17" fmla="*/ 1983 h 4826"/>
              <a:gd name="T18" fmla="*/ 4589 w 4826"/>
              <a:gd name="T19" fmla="*/ 2842 h 4826"/>
              <a:gd name="T20" fmla="*/ 2842 w 4826"/>
              <a:gd name="T21" fmla="*/ 4588 h 4826"/>
              <a:gd name="T22" fmla="*/ 2842 w 4826"/>
              <a:gd name="T23" fmla="*/ 4588 h 4826"/>
              <a:gd name="T24" fmla="*/ 1982 w 4826"/>
              <a:gd name="T25" fmla="*/ 4588 h 4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26" h="4826">
                <a:moveTo>
                  <a:pt x="1982" y="4588"/>
                </a:moveTo>
                <a:lnTo>
                  <a:pt x="236" y="2842"/>
                </a:lnTo>
                <a:lnTo>
                  <a:pt x="236" y="2842"/>
                </a:lnTo>
                <a:cubicBezTo>
                  <a:pt x="0" y="2607"/>
                  <a:pt x="0" y="2219"/>
                  <a:pt x="236" y="1983"/>
                </a:cubicBezTo>
                <a:lnTo>
                  <a:pt x="1982" y="236"/>
                </a:lnTo>
                <a:lnTo>
                  <a:pt x="1982" y="236"/>
                </a:lnTo>
                <a:cubicBezTo>
                  <a:pt x="2219" y="0"/>
                  <a:pt x="2605" y="0"/>
                  <a:pt x="2842" y="236"/>
                </a:cubicBezTo>
                <a:lnTo>
                  <a:pt x="4589" y="1983"/>
                </a:lnTo>
                <a:lnTo>
                  <a:pt x="4589" y="1983"/>
                </a:lnTo>
                <a:cubicBezTo>
                  <a:pt x="4825" y="2219"/>
                  <a:pt x="4825" y="2607"/>
                  <a:pt x="4589" y="2842"/>
                </a:cubicBezTo>
                <a:lnTo>
                  <a:pt x="2842" y="4588"/>
                </a:lnTo>
                <a:lnTo>
                  <a:pt x="2842" y="4588"/>
                </a:lnTo>
                <a:cubicBezTo>
                  <a:pt x="2605" y="4825"/>
                  <a:pt x="2219" y="4825"/>
                  <a:pt x="1982" y="45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2">
            <a:extLst>
              <a:ext uri="{FF2B5EF4-FFF2-40B4-BE49-F238E27FC236}">
                <a16:creationId xmlns:a16="http://schemas.microsoft.com/office/drawing/2014/main" id="{19B68883-3418-174B-A2B4-FFA67C0A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9253" y="6841524"/>
            <a:ext cx="6014888" cy="6014883"/>
          </a:xfrm>
          <a:custGeom>
            <a:avLst/>
            <a:gdLst>
              <a:gd name="T0" fmla="*/ 1983 w 4827"/>
              <a:gd name="T1" fmla="*/ 4589 h 4827"/>
              <a:gd name="T2" fmla="*/ 236 w 4827"/>
              <a:gd name="T3" fmla="*/ 2843 h 4827"/>
              <a:gd name="T4" fmla="*/ 236 w 4827"/>
              <a:gd name="T5" fmla="*/ 2843 h 4827"/>
              <a:gd name="T6" fmla="*/ 236 w 4827"/>
              <a:gd name="T7" fmla="*/ 1983 h 4827"/>
              <a:gd name="T8" fmla="*/ 1983 w 4827"/>
              <a:gd name="T9" fmla="*/ 236 h 4827"/>
              <a:gd name="T10" fmla="*/ 1983 w 4827"/>
              <a:gd name="T11" fmla="*/ 236 h 4827"/>
              <a:gd name="T12" fmla="*/ 2844 w 4827"/>
              <a:gd name="T13" fmla="*/ 236 h 4827"/>
              <a:gd name="T14" fmla="*/ 4590 w 4827"/>
              <a:gd name="T15" fmla="*/ 1983 h 4827"/>
              <a:gd name="T16" fmla="*/ 4590 w 4827"/>
              <a:gd name="T17" fmla="*/ 1983 h 4827"/>
              <a:gd name="T18" fmla="*/ 4590 w 4827"/>
              <a:gd name="T19" fmla="*/ 2843 h 4827"/>
              <a:gd name="T20" fmla="*/ 2844 w 4827"/>
              <a:gd name="T21" fmla="*/ 4589 h 4827"/>
              <a:gd name="T22" fmla="*/ 2844 w 4827"/>
              <a:gd name="T23" fmla="*/ 4589 h 4827"/>
              <a:gd name="T24" fmla="*/ 1983 w 4827"/>
              <a:gd name="T25" fmla="*/ 4589 h 4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27" h="4827">
                <a:moveTo>
                  <a:pt x="1983" y="4589"/>
                </a:moveTo>
                <a:lnTo>
                  <a:pt x="236" y="2843"/>
                </a:lnTo>
                <a:lnTo>
                  <a:pt x="236" y="2843"/>
                </a:lnTo>
                <a:cubicBezTo>
                  <a:pt x="0" y="2607"/>
                  <a:pt x="0" y="2219"/>
                  <a:pt x="236" y="1983"/>
                </a:cubicBezTo>
                <a:lnTo>
                  <a:pt x="1983" y="236"/>
                </a:lnTo>
                <a:lnTo>
                  <a:pt x="1983" y="236"/>
                </a:lnTo>
                <a:cubicBezTo>
                  <a:pt x="2220" y="0"/>
                  <a:pt x="2607" y="0"/>
                  <a:pt x="2844" y="236"/>
                </a:cubicBezTo>
                <a:lnTo>
                  <a:pt x="4590" y="1983"/>
                </a:lnTo>
                <a:lnTo>
                  <a:pt x="4590" y="1983"/>
                </a:lnTo>
                <a:cubicBezTo>
                  <a:pt x="4826" y="2219"/>
                  <a:pt x="4826" y="2607"/>
                  <a:pt x="4590" y="2843"/>
                </a:cubicBezTo>
                <a:lnTo>
                  <a:pt x="2844" y="4589"/>
                </a:lnTo>
                <a:lnTo>
                  <a:pt x="2844" y="4589"/>
                </a:lnTo>
                <a:cubicBezTo>
                  <a:pt x="2607" y="4826"/>
                  <a:pt x="2220" y="4826"/>
                  <a:pt x="1983" y="45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3">
            <a:extLst>
              <a:ext uri="{FF2B5EF4-FFF2-40B4-BE49-F238E27FC236}">
                <a16:creationId xmlns:a16="http://schemas.microsoft.com/office/drawing/2014/main" id="{8151E3B3-0BCD-0647-AFE1-9231F7D2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86" y="3391893"/>
            <a:ext cx="6014888" cy="6009393"/>
          </a:xfrm>
          <a:custGeom>
            <a:avLst/>
            <a:gdLst>
              <a:gd name="T0" fmla="*/ 1983 w 4827"/>
              <a:gd name="T1" fmla="*/ 4588 h 4826"/>
              <a:gd name="T2" fmla="*/ 236 w 4827"/>
              <a:gd name="T3" fmla="*/ 2842 h 4826"/>
              <a:gd name="T4" fmla="*/ 236 w 4827"/>
              <a:gd name="T5" fmla="*/ 2842 h 4826"/>
              <a:gd name="T6" fmla="*/ 236 w 4827"/>
              <a:gd name="T7" fmla="*/ 1983 h 4826"/>
              <a:gd name="T8" fmla="*/ 1983 w 4827"/>
              <a:gd name="T9" fmla="*/ 236 h 4826"/>
              <a:gd name="T10" fmla="*/ 1983 w 4827"/>
              <a:gd name="T11" fmla="*/ 236 h 4826"/>
              <a:gd name="T12" fmla="*/ 2843 w 4827"/>
              <a:gd name="T13" fmla="*/ 236 h 4826"/>
              <a:gd name="T14" fmla="*/ 4589 w 4827"/>
              <a:gd name="T15" fmla="*/ 1983 h 4826"/>
              <a:gd name="T16" fmla="*/ 4589 w 4827"/>
              <a:gd name="T17" fmla="*/ 1983 h 4826"/>
              <a:gd name="T18" fmla="*/ 4589 w 4827"/>
              <a:gd name="T19" fmla="*/ 2842 h 4826"/>
              <a:gd name="T20" fmla="*/ 2843 w 4827"/>
              <a:gd name="T21" fmla="*/ 4588 h 4826"/>
              <a:gd name="T22" fmla="*/ 2843 w 4827"/>
              <a:gd name="T23" fmla="*/ 4588 h 4826"/>
              <a:gd name="T24" fmla="*/ 1983 w 4827"/>
              <a:gd name="T25" fmla="*/ 4588 h 4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27" h="4826">
                <a:moveTo>
                  <a:pt x="1983" y="4588"/>
                </a:moveTo>
                <a:lnTo>
                  <a:pt x="236" y="2842"/>
                </a:lnTo>
                <a:lnTo>
                  <a:pt x="236" y="2842"/>
                </a:lnTo>
                <a:cubicBezTo>
                  <a:pt x="0" y="2607"/>
                  <a:pt x="0" y="2219"/>
                  <a:pt x="236" y="1983"/>
                </a:cubicBezTo>
                <a:lnTo>
                  <a:pt x="1983" y="236"/>
                </a:lnTo>
                <a:lnTo>
                  <a:pt x="1983" y="236"/>
                </a:lnTo>
                <a:cubicBezTo>
                  <a:pt x="2219" y="0"/>
                  <a:pt x="2607" y="0"/>
                  <a:pt x="2843" y="236"/>
                </a:cubicBezTo>
                <a:lnTo>
                  <a:pt x="4589" y="1983"/>
                </a:lnTo>
                <a:lnTo>
                  <a:pt x="4589" y="1983"/>
                </a:lnTo>
                <a:cubicBezTo>
                  <a:pt x="4826" y="2219"/>
                  <a:pt x="4826" y="2607"/>
                  <a:pt x="4589" y="2842"/>
                </a:cubicBezTo>
                <a:lnTo>
                  <a:pt x="2843" y="4588"/>
                </a:lnTo>
                <a:lnTo>
                  <a:pt x="2843" y="4588"/>
                </a:lnTo>
                <a:cubicBezTo>
                  <a:pt x="2607" y="4825"/>
                  <a:pt x="2219" y="4825"/>
                  <a:pt x="1983" y="45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CF910B-5B4B-8F4D-948C-9CBA9511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422" y="8000554"/>
            <a:ext cx="747259" cy="850204"/>
          </a:xfrm>
          <a:custGeom>
            <a:avLst/>
            <a:gdLst>
              <a:gd name="connsiteX0" fmla="*/ 509631 w 747259"/>
              <a:gd name="connsiteY0" fmla="*/ 741564 h 850204"/>
              <a:gd name="connsiteX1" fmla="*/ 515735 w 747259"/>
              <a:gd name="connsiteY1" fmla="*/ 747667 h 850204"/>
              <a:gd name="connsiteX2" fmla="*/ 515735 w 747259"/>
              <a:gd name="connsiteY2" fmla="*/ 752550 h 850204"/>
              <a:gd name="connsiteX3" fmla="*/ 531603 w 747259"/>
              <a:gd name="connsiteY3" fmla="*/ 774522 h 850204"/>
              <a:gd name="connsiteX4" fmla="*/ 526721 w 747259"/>
              <a:gd name="connsiteY4" fmla="*/ 779405 h 850204"/>
              <a:gd name="connsiteX5" fmla="*/ 520617 w 747259"/>
              <a:gd name="connsiteY5" fmla="*/ 774522 h 850204"/>
              <a:gd name="connsiteX6" fmla="*/ 509631 w 747259"/>
              <a:gd name="connsiteY6" fmla="*/ 762316 h 850204"/>
              <a:gd name="connsiteX7" fmla="*/ 498645 w 747259"/>
              <a:gd name="connsiteY7" fmla="*/ 774522 h 850204"/>
              <a:gd name="connsiteX8" fmla="*/ 498645 w 747259"/>
              <a:gd name="connsiteY8" fmla="*/ 779405 h 850204"/>
              <a:gd name="connsiteX9" fmla="*/ 509631 w 747259"/>
              <a:gd name="connsiteY9" fmla="*/ 790391 h 850204"/>
              <a:gd name="connsiteX10" fmla="*/ 510852 w 747259"/>
              <a:gd name="connsiteY10" fmla="*/ 790391 h 850204"/>
              <a:gd name="connsiteX11" fmla="*/ 531603 w 747259"/>
              <a:gd name="connsiteY11" fmla="*/ 812363 h 850204"/>
              <a:gd name="connsiteX12" fmla="*/ 531603 w 747259"/>
              <a:gd name="connsiteY12" fmla="*/ 817246 h 850204"/>
              <a:gd name="connsiteX13" fmla="*/ 515735 w 747259"/>
              <a:gd name="connsiteY13" fmla="*/ 837998 h 850204"/>
              <a:gd name="connsiteX14" fmla="*/ 515735 w 747259"/>
              <a:gd name="connsiteY14" fmla="*/ 845322 h 850204"/>
              <a:gd name="connsiteX15" fmla="*/ 509631 w 747259"/>
              <a:gd name="connsiteY15" fmla="*/ 850204 h 850204"/>
              <a:gd name="connsiteX16" fmla="*/ 504749 w 747259"/>
              <a:gd name="connsiteY16" fmla="*/ 845322 h 850204"/>
              <a:gd name="connsiteX17" fmla="*/ 504749 w 747259"/>
              <a:gd name="connsiteY17" fmla="*/ 837998 h 850204"/>
              <a:gd name="connsiteX18" fmla="*/ 488880 w 747259"/>
              <a:gd name="connsiteY18" fmla="*/ 817246 h 850204"/>
              <a:gd name="connsiteX19" fmla="*/ 493763 w 747259"/>
              <a:gd name="connsiteY19" fmla="*/ 812363 h 850204"/>
              <a:gd name="connsiteX20" fmla="*/ 498645 w 747259"/>
              <a:gd name="connsiteY20" fmla="*/ 817246 h 850204"/>
              <a:gd name="connsiteX21" fmla="*/ 509631 w 747259"/>
              <a:gd name="connsiteY21" fmla="*/ 828232 h 850204"/>
              <a:gd name="connsiteX22" fmla="*/ 520617 w 747259"/>
              <a:gd name="connsiteY22" fmla="*/ 817246 h 850204"/>
              <a:gd name="connsiteX23" fmla="*/ 520617 w 747259"/>
              <a:gd name="connsiteY23" fmla="*/ 812363 h 850204"/>
              <a:gd name="connsiteX24" fmla="*/ 510852 w 747259"/>
              <a:gd name="connsiteY24" fmla="*/ 801377 h 850204"/>
              <a:gd name="connsiteX25" fmla="*/ 509631 w 747259"/>
              <a:gd name="connsiteY25" fmla="*/ 801377 h 850204"/>
              <a:gd name="connsiteX26" fmla="*/ 488880 w 747259"/>
              <a:gd name="connsiteY26" fmla="*/ 779405 h 850204"/>
              <a:gd name="connsiteX27" fmla="*/ 488880 w 747259"/>
              <a:gd name="connsiteY27" fmla="*/ 774522 h 850204"/>
              <a:gd name="connsiteX28" fmla="*/ 504749 w 747259"/>
              <a:gd name="connsiteY28" fmla="*/ 752550 h 850204"/>
              <a:gd name="connsiteX29" fmla="*/ 504749 w 747259"/>
              <a:gd name="connsiteY29" fmla="*/ 747667 h 850204"/>
              <a:gd name="connsiteX30" fmla="*/ 509631 w 747259"/>
              <a:gd name="connsiteY30" fmla="*/ 741564 h 850204"/>
              <a:gd name="connsiteX31" fmla="*/ 200498 w 747259"/>
              <a:gd name="connsiteY31" fmla="*/ 730577 h 850204"/>
              <a:gd name="connsiteX32" fmla="*/ 211403 w 747259"/>
              <a:gd name="connsiteY32" fmla="*/ 740271 h 850204"/>
              <a:gd name="connsiteX33" fmla="*/ 211403 w 747259"/>
              <a:gd name="connsiteY33" fmla="*/ 758446 h 850204"/>
              <a:gd name="connsiteX34" fmla="*/ 229579 w 747259"/>
              <a:gd name="connsiteY34" fmla="*/ 758446 h 850204"/>
              <a:gd name="connsiteX35" fmla="*/ 240484 w 747259"/>
              <a:gd name="connsiteY35" fmla="*/ 770563 h 850204"/>
              <a:gd name="connsiteX36" fmla="*/ 229579 w 747259"/>
              <a:gd name="connsiteY36" fmla="*/ 781468 h 850204"/>
              <a:gd name="connsiteX37" fmla="*/ 211403 w 747259"/>
              <a:gd name="connsiteY37" fmla="*/ 781468 h 850204"/>
              <a:gd name="connsiteX38" fmla="*/ 211403 w 747259"/>
              <a:gd name="connsiteY38" fmla="*/ 799643 h 850204"/>
              <a:gd name="connsiteX39" fmla="*/ 200498 w 747259"/>
              <a:gd name="connsiteY39" fmla="*/ 811760 h 850204"/>
              <a:gd name="connsiteX40" fmla="*/ 189592 w 747259"/>
              <a:gd name="connsiteY40" fmla="*/ 799643 h 850204"/>
              <a:gd name="connsiteX41" fmla="*/ 189592 w 747259"/>
              <a:gd name="connsiteY41" fmla="*/ 781468 h 850204"/>
              <a:gd name="connsiteX42" fmla="*/ 170204 w 747259"/>
              <a:gd name="connsiteY42" fmla="*/ 781468 h 850204"/>
              <a:gd name="connsiteX43" fmla="*/ 159299 w 747259"/>
              <a:gd name="connsiteY43" fmla="*/ 770563 h 850204"/>
              <a:gd name="connsiteX44" fmla="*/ 170204 w 747259"/>
              <a:gd name="connsiteY44" fmla="*/ 758446 h 850204"/>
              <a:gd name="connsiteX45" fmla="*/ 189592 w 747259"/>
              <a:gd name="connsiteY45" fmla="*/ 758446 h 850204"/>
              <a:gd name="connsiteX46" fmla="*/ 189592 w 747259"/>
              <a:gd name="connsiteY46" fmla="*/ 740271 h 850204"/>
              <a:gd name="connsiteX47" fmla="*/ 200498 w 747259"/>
              <a:gd name="connsiteY47" fmla="*/ 730577 h 850204"/>
              <a:gd name="connsiteX48" fmla="*/ 347435 w 747259"/>
              <a:gd name="connsiteY48" fmla="*/ 631701 h 850204"/>
              <a:gd name="connsiteX49" fmla="*/ 361168 w 747259"/>
              <a:gd name="connsiteY49" fmla="*/ 644045 h 850204"/>
              <a:gd name="connsiteX50" fmla="*/ 361168 w 747259"/>
              <a:gd name="connsiteY50" fmla="*/ 729218 h 850204"/>
              <a:gd name="connsiteX51" fmla="*/ 347435 w 747259"/>
              <a:gd name="connsiteY51" fmla="*/ 740328 h 850204"/>
              <a:gd name="connsiteX52" fmla="*/ 335075 w 747259"/>
              <a:gd name="connsiteY52" fmla="*/ 729218 h 850204"/>
              <a:gd name="connsiteX53" fmla="*/ 335075 w 747259"/>
              <a:gd name="connsiteY53" fmla="*/ 644045 h 850204"/>
              <a:gd name="connsiteX54" fmla="*/ 347435 w 747259"/>
              <a:gd name="connsiteY54" fmla="*/ 631701 h 850204"/>
              <a:gd name="connsiteX55" fmla="*/ 172324 w 747259"/>
              <a:gd name="connsiteY55" fmla="*/ 561246 h 850204"/>
              <a:gd name="connsiteX56" fmla="*/ 180485 w 747259"/>
              <a:gd name="connsiteY56" fmla="*/ 564112 h 850204"/>
              <a:gd name="connsiteX57" fmla="*/ 180485 w 747259"/>
              <a:gd name="connsiteY57" fmla="*/ 581945 h 850204"/>
              <a:gd name="connsiteX58" fmla="*/ 118963 w 747259"/>
              <a:gd name="connsiteY58" fmla="*/ 644359 h 850204"/>
              <a:gd name="connsiteX59" fmla="*/ 111430 w 747259"/>
              <a:gd name="connsiteY59" fmla="*/ 646906 h 850204"/>
              <a:gd name="connsiteX60" fmla="*/ 102641 w 747259"/>
              <a:gd name="connsiteY60" fmla="*/ 644359 h 850204"/>
              <a:gd name="connsiteX61" fmla="*/ 102641 w 747259"/>
              <a:gd name="connsiteY61" fmla="*/ 626526 h 850204"/>
              <a:gd name="connsiteX62" fmla="*/ 164163 w 747259"/>
              <a:gd name="connsiteY62" fmla="*/ 564112 h 850204"/>
              <a:gd name="connsiteX63" fmla="*/ 172324 w 747259"/>
              <a:gd name="connsiteY63" fmla="*/ 561246 h 850204"/>
              <a:gd name="connsiteX64" fmla="*/ 361883 w 747259"/>
              <a:gd name="connsiteY64" fmla="*/ 392133 h 850204"/>
              <a:gd name="connsiteX65" fmla="*/ 346954 w 747259"/>
              <a:gd name="connsiteY65" fmla="*/ 395855 h 850204"/>
              <a:gd name="connsiteX66" fmla="*/ 343221 w 747259"/>
              <a:gd name="connsiteY66" fmla="*/ 410739 h 850204"/>
              <a:gd name="connsiteX67" fmla="*/ 420358 w 747259"/>
              <a:gd name="connsiteY67" fmla="*/ 699745 h 850204"/>
              <a:gd name="connsiteX68" fmla="*/ 431556 w 747259"/>
              <a:gd name="connsiteY68" fmla="*/ 709668 h 850204"/>
              <a:gd name="connsiteX69" fmla="*/ 446486 w 747259"/>
              <a:gd name="connsiteY69" fmla="*/ 705947 h 850204"/>
              <a:gd name="connsiteX70" fmla="*/ 513670 w 747259"/>
              <a:gd name="connsiteY70" fmla="*/ 636486 h 850204"/>
              <a:gd name="connsiteX71" fmla="*/ 645550 w 747259"/>
              <a:gd name="connsiteY71" fmla="*/ 766725 h 850204"/>
              <a:gd name="connsiteX72" fmla="*/ 656747 w 747259"/>
              <a:gd name="connsiteY72" fmla="*/ 771687 h 850204"/>
              <a:gd name="connsiteX73" fmla="*/ 669189 w 747259"/>
              <a:gd name="connsiteY73" fmla="*/ 766725 h 850204"/>
              <a:gd name="connsiteX74" fmla="*/ 718955 w 747259"/>
              <a:gd name="connsiteY74" fmla="*/ 717110 h 850204"/>
              <a:gd name="connsiteX75" fmla="*/ 718955 w 747259"/>
              <a:gd name="connsiteY75" fmla="*/ 693543 h 850204"/>
              <a:gd name="connsiteX76" fmla="*/ 589563 w 747259"/>
              <a:gd name="connsiteY76" fmla="*/ 563304 h 850204"/>
              <a:gd name="connsiteX77" fmla="*/ 657991 w 747259"/>
              <a:gd name="connsiteY77" fmla="*/ 493844 h 850204"/>
              <a:gd name="connsiteX78" fmla="*/ 661724 w 747259"/>
              <a:gd name="connsiteY78" fmla="*/ 480200 h 850204"/>
              <a:gd name="connsiteX79" fmla="*/ 650527 w 747259"/>
              <a:gd name="connsiteY79" fmla="*/ 469036 h 850204"/>
              <a:gd name="connsiteX80" fmla="*/ 589445 w 747259"/>
              <a:gd name="connsiteY80" fmla="*/ 384513 h 850204"/>
              <a:gd name="connsiteX81" fmla="*/ 679448 w 747259"/>
              <a:gd name="connsiteY81" fmla="*/ 384513 h 850204"/>
              <a:gd name="connsiteX82" fmla="*/ 690856 w 747259"/>
              <a:gd name="connsiteY82" fmla="*/ 394921 h 850204"/>
              <a:gd name="connsiteX83" fmla="*/ 679448 w 747259"/>
              <a:gd name="connsiteY83" fmla="*/ 405329 h 850204"/>
              <a:gd name="connsiteX84" fmla="*/ 589445 w 747259"/>
              <a:gd name="connsiteY84" fmla="*/ 405329 h 850204"/>
              <a:gd name="connsiteX85" fmla="*/ 576769 w 747259"/>
              <a:gd name="connsiteY85" fmla="*/ 394921 h 850204"/>
              <a:gd name="connsiteX86" fmla="*/ 589445 w 747259"/>
              <a:gd name="connsiteY86" fmla="*/ 384513 h 850204"/>
              <a:gd name="connsiteX87" fmla="*/ 16727 w 747259"/>
              <a:gd name="connsiteY87" fmla="*/ 384513 h 850204"/>
              <a:gd name="connsiteX88" fmla="*/ 102868 w 747259"/>
              <a:gd name="connsiteY88" fmla="*/ 384513 h 850204"/>
              <a:gd name="connsiteX89" fmla="*/ 114104 w 747259"/>
              <a:gd name="connsiteY89" fmla="*/ 394921 h 850204"/>
              <a:gd name="connsiteX90" fmla="*/ 102868 w 747259"/>
              <a:gd name="connsiteY90" fmla="*/ 405329 h 850204"/>
              <a:gd name="connsiteX91" fmla="*/ 16727 w 747259"/>
              <a:gd name="connsiteY91" fmla="*/ 405329 h 850204"/>
              <a:gd name="connsiteX92" fmla="*/ 5491 w 747259"/>
              <a:gd name="connsiteY92" fmla="*/ 394921 h 850204"/>
              <a:gd name="connsiteX93" fmla="*/ 16727 w 747259"/>
              <a:gd name="connsiteY93" fmla="*/ 384513 h 850204"/>
              <a:gd name="connsiteX94" fmla="*/ 344465 w 747259"/>
              <a:gd name="connsiteY94" fmla="*/ 322672 h 850204"/>
              <a:gd name="connsiteX95" fmla="*/ 273549 w 747259"/>
              <a:gd name="connsiteY95" fmla="*/ 394614 h 850204"/>
              <a:gd name="connsiteX96" fmla="*/ 333268 w 747259"/>
              <a:gd name="connsiteY96" fmla="*/ 464075 h 850204"/>
              <a:gd name="connsiteX97" fmla="*/ 322071 w 747259"/>
              <a:gd name="connsiteY97" fmla="*/ 421902 h 850204"/>
              <a:gd name="connsiteX98" fmla="*/ 308385 w 747259"/>
              <a:gd name="connsiteY98" fmla="*/ 394614 h 850204"/>
              <a:gd name="connsiteX99" fmla="*/ 344465 w 747259"/>
              <a:gd name="connsiteY99" fmla="*/ 358643 h 850204"/>
              <a:gd name="connsiteX100" fmla="*/ 371837 w 747259"/>
              <a:gd name="connsiteY100" fmla="*/ 371047 h 850204"/>
              <a:gd name="connsiteX101" fmla="*/ 415382 w 747259"/>
              <a:gd name="connsiteY101" fmla="*/ 382210 h 850204"/>
              <a:gd name="connsiteX102" fmla="*/ 344465 w 747259"/>
              <a:gd name="connsiteY102" fmla="*/ 322672 h 850204"/>
              <a:gd name="connsiteX103" fmla="*/ 344465 w 747259"/>
              <a:gd name="connsiteY103" fmla="*/ 242048 h 850204"/>
              <a:gd name="connsiteX104" fmla="*/ 192679 w 747259"/>
              <a:gd name="connsiteY104" fmla="*/ 394614 h 850204"/>
              <a:gd name="connsiteX105" fmla="*/ 344465 w 747259"/>
              <a:gd name="connsiteY105" fmla="*/ 545939 h 850204"/>
              <a:gd name="connsiteX106" fmla="*/ 355663 w 747259"/>
              <a:gd name="connsiteY106" fmla="*/ 545939 h 850204"/>
              <a:gd name="connsiteX107" fmla="*/ 340733 w 747259"/>
              <a:gd name="connsiteY107" fmla="*/ 488882 h 850204"/>
              <a:gd name="connsiteX108" fmla="*/ 249910 w 747259"/>
              <a:gd name="connsiteY108" fmla="*/ 394614 h 850204"/>
              <a:gd name="connsiteX109" fmla="*/ 344465 w 747259"/>
              <a:gd name="connsiteY109" fmla="*/ 299105 h 850204"/>
              <a:gd name="connsiteX110" fmla="*/ 440265 w 747259"/>
              <a:gd name="connsiteY110" fmla="*/ 388412 h 850204"/>
              <a:gd name="connsiteX111" fmla="*/ 497496 w 747259"/>
              <a:gd name="connsiteY111" fmla="*/ 404537 h 850204"/>
              <a:gd name="connsiteX112" fmla="*/ 497496 w 747259"/>
              <a:gd name="connsiteY112" fmla="*/ 394614 h 850204"/>
              <a:gd name="connsiteX113" fmla="*/ 344465 w 747259"/>
              <a:gd name="connsiteY113" fmla="*/ 242048 h 850204"/>
              <a:gd name="connsiteX114" fmla="*/ 344465 w 747259"/>
              <a:gd name="connsiteY114" fmla="*/ 219722 h 850204"/>
              <a:gd name="connsiteX115" fmla="*/ 519891 w 747259"/>
              <a:gd name="connsiteY115" fmla="*/ 394614 h 850204"/>
              <a:gd name="connsiteX116" fmla="*/ 519891 w 747259"/>
              <a:gd name="connsiteY116" fmla="*/ 410739 h 850204"/>
              <a:gd name="connsiteX117" fmla="*/ 656747 w 747259"/>
              <a:gd name="connsiteY117" fmla="*/ 446710 h 850204"/>
              <a:gd name="connsiteX118" fmla="*/ 684119 w 747259"/>
              <a:gd name="connsiteY118" fmla="*/ 473998 h 850204"/>
              <a:gd name="connsiteX119" fmla="*/ 674165 w 747259"/>
              <a:gd name="connsiteY119" fmla="*/ 511209 h 850204"/>
              <a:gd name="connsiteX120" fmla="*/ 621911 w 747259"/>
              <a:gd name="connsiteY120" fmla="*/ 563304 h 850204"/>
              <a:gd name="connsiteX121" fmla="*/ 735129 w 747259"/>
              <a:gd name="connsiteY121" fmla="*/ 676178 h 850204"/>
              <a:gd name="connsiteX122" fmla="*/ 735129 w 747259"/>
              <a:gd name="connsiteY122" fmla="*/ 734475 h 850204"/>
              <a:gd name="connsiteX123" fmla="*/ 686607 w 747259"/>
              <a:gd name="connsiteY123" fmla="*/ 784090 h 850204"/>
              <a:gd name="connsiteX124" fmla="*/ 656747 w 747259"/>
              <a:gd name="connsiteY124" fmla="*/ 795254 h 850204"/>
              <a:gd name="connsiteX125" fmla="*/ 628132 w 747259"/>
              <a:gd name="connsiteY125" fmla="*/ 784090 h 850204"/>
              <a:gd name="connsiteX126" fmla="*/ 513670 w 747259"/>
              <a:gd name="connsiteY126" fmla="*/ 669976 h 850204"/>
              <a:gd name="connsiteX127" fmla="*/ 462660 w 747259"/>
              <a:gd name="connsiteY127" fmla="*/ 722072 h 850204"/>
              <a:gd name="connsiteX128" fmla="*/ 425335 w 747259"/>
              <a:gd name="connsiteY128" fmla="*/ 731995 h 850204"/>
              <a:gd name="connsiteX129" fmla="*/ 397964 w 747259"/>
              <a:gd name="connsiteY129" fmla="*/ 705947 h 850204"/>
              <a:gd name="connsiteX130" fmla="*/ 361883 w 747259"/>
              <a:gd name="connsiteY130" fmla="*/ 569506 h 850204"/>
              <a:gd name="connsiteX131" fmla="*/ 344465 w 747259"/>
              <a:gd name="connsiteY131" fmla="*/ 569506 h 850204"/>
              <a:gd name="connsiteX132" fmla="*/ 170284 w 747259"/>
              <a:gd name="connsiteY132" fmla="*/ 394614 h 850204"/>
              <a:gd name="connsiteX133" fmla="*/ 344465 w 747259"/>
              <a:gd name="connsiteY133" fmla="*/ 219722 h 850204"/>
              <a:gd name="connsiteX134" fmla="*/ 32958 w 747259"/>
              <a:gd name="connsiteY134" fmla="*/ 181275 h 850204"/>
              <a:gd name="connsiteX135" fmla="*/ 40283 w 747259"/>
              <a:gd name="connsiteY135" fmla="*/ 189883 h 850204"/>
              <a:gd name="connsiteX136" fmla="*/ 40283 w 747259"/>
              <a:gd name="connsiteY136" fmla="*/ 199722 h 850204"/>
              <a:gd name="connsiteX137" fmla="*/ 64696 w 747259"/>
              <a:gd name="connsiteY137" fmla="*/ 230466 h 850204"/>
              <a:gd name="connsiteX138" fmla="*/ 57372 w 747259"/>
              <a:gd name="connsiteY138" fmla="*/ 237845 h 850204"/>
              <a:gd name="connsiteX139" fmla="*/ 50048 w 747259"/>
              <a:gd name="connsiteY139" fmla="*/ 230466 h 850204"/>
              <a:gd name="connsiteX140" fmla="*/ 32958 w 747259"/>
              <a:gd name="connsiteY140" fmla="*/ 213249 h 850204"/>
              <a:gd name="connsiteX141" fmla="*/ 15869 w 747259"/>
              <a:gd name="connsiteY141" fmla="*/ 230466 h 850204"/>
              <a:gd name="connsiteX142" fmla="*/ 15869 w 747259"/>
              <a:gd name="connsiteY142" fmla="*/ 237845 h 850204"/>
              <a:gd name="connsiteX143" fmla="*/ 31738 w 747259"/>
              <a:gd name="connsiteY143" fmla="*/ 255062 h 850204"/>
              <a:gd name="connsiteX144" fmla="*/ 34179 w 747259"/>
              <a:gd name="connsiteY144" fmla="*/ 255062 h 850204"/>
              <a:gd name="connsiteX145" fmla="*/ 64696 w 747259"/>
              <a:gd name="connsiteY145" fmla="*/ 288266 h 850204"/>
              <a:gd name="connsiteX146" fmla="*/ 64696 w 747259"/>
              <a:gd name="connsiteY146" fmla="*/ 296874 h 850204"/>
              <a:gd name="connsiteX147" fmla="*/ 40283 w 747259"/>
              <a:gd name="connsiteY147" fmla="*/ 327619 h 850204"/>
              <a:gd name="connsiteX148" fmla="*/ 40283 w 747259"/>
              <a:gd name="connsiteY148" fmla="*/ 337457 h 850204"/>
              <a:gd name="connsiteX149" fmla="*/ 32958 w 747259"/>
              <a:gd name="connsiteY149" fmla="*/ 344836 h 850204"/>
              <a:gd name="connsiteX150" fmla="*/ 25634 w 747259"/>
              <a:gd name="connsiteY150" fmla="*/ 337457 h 850204"/>
              <a:gd name="connsiteX151" fmla="*/ 25634 w 747259"/>
              <a:gd name="connsiteY151" fmla="*/ 327619 h 850204"/>
              <a:gd name="connsiteX152" fmla="*/ 0 w 747259"/>
              <a:gd name="connsiteY152" fmla="*/ 296874 h 850204"/>
              <a:gd name="connsiteX153" fmla="*/ 8545 w 747259"/>
              <a:gd name="connsiteY153" fmla="*/ 288266 h 850204"/>
              <a:gd name="connsiteX154" fmla="*/ 15869 w 747259"/>
              <a:gd name="connsiteY154" fmla="*/ 296874 h 850204"/>
              <a:gd name="connsiteX155" fmla="*/ 32958 w 747259"/>
              <a:gd name="connsiteY155" fmla="*/ 312862 h 850204"/>
              <a:gd name="connsiteX156" fmla="*/ 50048 w 747259"/>
              <a:gd name="connsiteY156" fmla="*/ 296874 h 850204"/>
              <a:gd name="connsiteX157" fmla="*/ 50048 w 747259"/>
              <a:gd name="connsiteY157" fmla="*/ 288266 h 850204"/>
              <a:gd name="connsiteX158" fmla="*/ 34179 w 747259"/>
              <a:gd name="connsiteY158" fmla="*/ 271049 h 850204"/>
              <a:gd name="connsiteX159" fmla="*/ 31738 w 747259"/>
              <a:gd name="connsiteY159" fmla="*/ 271049 h 850204"/>
              <a:gd name="connsiteX160" fmla="*/ 0 w 747259"/>
              <a:gd name="connsiteY160" fmla="*/ 237845 h 850204"/>
              <a:gd name="connsiteX161" fmla="*/ 0 w 747259"/>
              <a:gd name="connsiteY161" fmla="*/ 230466 h 850204"/>
              <a:gd name="connsiteX162" fmla="*/ 25634 w 747259"/>
              <a:gd name="connsiteY162" fmla="*/ 199722 h 850204"/>
              <a:gd name="connsiteX163" fmla="*/ 25634 w 747259"/>
              <a:gd name="connsiteY163" fmla="*/ 189883 h 850204"/>
              <a:gd name="connsiteX164" fmla="*/ 32958 w 747259"/>
              <a:gd name="connsiteY164" fmla="*/ 181275 h 850204"/>
              <a:gd name="connsiteX165" fmla="*/ 102641 w 747259"/>
              <a:gd name="connsiteY165" fmla="*/ 158900 h 850204"/>
              <a:gd name="connsiteX166" fmla="*/ 118963 w 747259"/>
              <a:gd name="connsiteY166" fmla="*/ 158900 h 850204"/>
              <a:gd name="connsiteX167" fmla="*/ 180485 w 747259"/>
              <a:gd name="connsiteY167" fmla="*/ 221314 h 850204"/>
              <a:gd name="connsiteX168" fmla="*/ 180485 w 747259"/>
              <a:gd name="connsiteY168" fmla="*/ 237872 h 850204"/>
              <a:gd name="connsiteX169" fmla="*/ 171696 w 747259"/>
              <a:gd name="connsiteY169" fmla="*/ 240420 h 850204"/>
              <a:gd name="connsiteX170" fmla="*/ 164163 w 747259"/>
              <a:gd name="connsiteY170" fmla="*/ 237872 h 850204"/>
              <a:gd name="connsiteX171" fmla="*/ 102641 w 747259"/>
              <a:gd name="connsiteY171" fmla="*/ 175459 h 850204"/>
              <a:gd name="connsiteX172" fmla="*/ 102641 w 747259"/>
              <a:gd name="connsiteY172" fmla="*/ 158900 h 850204"/>
              <a:gd name="connsiteX173" fmla="*/ 572498 w 747259"/>
              <a:gd name="connsiteY173" fmla="*/ 158756 h 850204"/>
              <a:gd name="connsiteX174" fmla="*/ 588367 w 747259"/>
              <a:gd name="connsiteY174" fmla="*/ 158756 h 850204"/>
              <a:gd name="connsiteX175" fmla="*/ 588367 w 747259"/>
              <a:gd name="connsiteY175" fmla="*/ 174849 h 850204"/>
              <a:gd name="connsiteX176" fmla="*/ 526113 w 747259"/>
              <a:gd name="connsiteY176" fmla="*/ 236742 h 850204"/>
              <a:gd name="connsiteX177" fmla="*/ 518788 w 747259"/>
              <a:gd name="connsiteY177" fmla="*/ 240456 h 850204"/>
              <a:gd name="connsiteX178" fmla="*/ 510244 w 747259"/>
              <a:gd name="connsiteY178" fmla="*/ 236742 h 850204"/>
              <a:gd name="connsiteX179" fmla="*/ 510244 w 747259"/>
              <a:gd name="connsiteY179" fmla="*/ 221888 h 850204"/>
              <a:gd name="connsiteX180" fmla="*/ 347435 w 747259"/>
              <a:gd name="connsiteY180" fmla="*/ 54931 h 850204"/>
              <a:gd name="connsiteX181" fmla="*/ 361168 w 747259"/>
              <a:gd name="connsiteY181" fmla="*/ 67469 h 850204"/>
              <a:gd name="connsiteX182" fmla="*/ 361168 w 747259"/>
              <a:gd name="connsiteY182" fmla="*/ 156493 h 850204"/>
              <a:gd name="connsiteX183" fmla="*/ 347435 w 747259"/>
              <a:gd name="connsiteY183" fmla="*/ 169032 h 850204"/>
              <a:gd name="connsiteX184" fmla="*/ 335075 w 747259"/>
              <a:gd name="connsiteY184" fmla="*/ 156493 h 850204"/>
              <a:gd name="connsiteX185" fmla="*/ 335075 w 747259"/>
              <a:gd name="connsiteY185" fmla="*/ 67469 h 850204"/>
              <a:gd name="connsiteX186" fmla="*/ 347435 w 747259"/>
              <a:gd name="connsiteY186" fmla="*/ 54931 h 850204"/>
              <a:gd name="connsiteX187" fmla="*/ 629848 w 747259"/>
              <a:gd name="connsiteY187" fmla="*/ 0 h 850204"/>
              <a:gd name="connsiteX188" fmla="*/ 642192 w 747259"/>
              <a:gd name="connsiteY188" fmla="*/ 12344 h 850204"/>
              <a:gd name="connsiteX189" fmla="*/ 642192 w 747259"/>
              <a:gd name="connsiteY189" fmla="*/ 43204 h 850204"/>
              <a:gd name="connsiteX190" fmla="*/ 673052 w 747259"/>
              <a:gd name="connsiteY190" fmla="*/ 43204 h 850204"/>
              <a:gd name="connsiteX191" fmla="*/ 685396 w 747259"/>
              <a:gd name="connsiteY191" fmla="*/ 55547 h 850204"/>
              <a:gd name="connsiteX192" fmla="*/ 673052 w 747259"/>
              <a:gd name="connsiteY192" fmla="*/ 65423 h 850204"/>
              <a:gd name="connsiteX193" fmla="*/ 642192 w 747259"/>
              <a:gd name="connsiteY193" fmla="*/ 65423 h 850204"/>
              <a:gd name="connsiteX194" fmla="*/ 642192 w 747259"/>
              <a:gd name="connsiteY194" fmla="*/ 97517 h 850204"/>
              <a:gd name="connsiteX195" fmla="*/ 629848 w 747259"/>
              <a:gd name="connsiteY195" fmla="*/ 108626 h 850204"/>
              <a:gd name="connsiteX196" fmla="*/ 618738 w 747259"/>
              <a:gd name="connsiteY196" fmla="*/ 97517 h 850204"/>
              <a:gd name="connsiteX197" fmla="*/ 618738 w 747259"/>
              <a:gd name="connsiteY197" fmla="*/ 65423 h 850204"/>
              <a:gd name="connsiteX198" fmla="*/ 587879 w 747259"/>
              <a:gd name="connsiteY198" fmla="*/ 65423 h 850204"/>
              <a:gd name="connsiteX199" fmla="*/ 576769 w 747259"/>
              <a:gd name="connsiteY199" fmla="*/ 55547 h 850204"/>
              <a:gd name="connsiteX200" fmla="*/ 587879 w 747259"/>
              <a:gd name="connsiteY200" fmla="*/ 43204 h 850204"/>
              <a:gd name="connsiteX201" fmla="*/ 618738 w 747259"/>
              <a:gd name="connsiteY201" fmla="*/ 43204 h 850204"/>
              <a:gd name="connsiteX202" fmla="*/ 618738 w 747259"/>
              <a:gd name="connsiteY202" fmla="*/ 12344 h 850204"/>
              <a:gd name="connsiteX203" fmla="*/ 629848 w 747259"/>
              <a:gd name="connsiteY203" fmla="*/ 0 h 85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747259" h="850204">
                <a:moveTo>
                  <a:pt x="509631" y="741564"/>
                </a:moveTo>
                <a:cubicBezTo>
                  <a:pt x="512073" y="741564"/>
                  <a:pt x="515735" y="744005"/>
                  <a:pt x="515735" y="747667"/>
                </a:cubicBezTo>
                <a:lnTo>
                  <a:pt x="515735" y="752550"/>
                </a:lnTo>
                <a:cubicBezTo>
                  <a:pt x="524279" y="754991"/>
                  <a:pt x="531603" y="764757"/>
                  <a:pt x="531603" y="774522"/>
                </a:cubicBezTo>
                <a:cubicBezTo>
                  <a:pt x="531603" y="776964"/>
                  <a:pt x="529162" y="779405"/>
                  <a:pt x="526721" y="779405"/>
                </a:cubicBezTo>
                <a:cubicBezTo>
                  <a:pt x="523059" y="779405"/>
                  <a:pt x="520617" y="776964"/>
                  <a:pt x="520617" y="774522"/>
                </a:cubicBezTo>
                <a:cubicBezTo>
                  <a:pt x="520617" y="768419"/>
                  <a:pt x="516955" y="762316"/>
                  <a:pt x="509631" y="762316"/>
                </a:cubicBezTo>
                <a:cubicBezTo>
                  <a:pt x="503528" y="762316"/>
                  <a:pt x="498645" y="768419"/>
                  <a:pt x="498645" y="774522"/>
                </a:cubicBezTo>
                <a:lnTo>
                  <a:pt x="498645" y="779405"/>
                </a:lnTo>
                <a:cubicBezTo>
                  <a:pt x="498645" y="785508"/>
                  <a:pt x="503528" y="790391"/>
                  <a:pt x="509631" y="790391"/>
                </a:cubicBezTo>
                <a:lnTo>
                  <a:pt x="510852" y="790391"/>
                </a:lnTo>
                <a:cubicBezTo>
                  <a:pt x="521838" y="791612"/>
                  <a:pt x="531603" y="801377"/>
                  <a:pt x="531603" y="812363"/>
                </a:cubicBezTo>
                <a:lnTo>
                  <a:pt x="531603" y="817246"/>
                </a:lnTo>
                <a:cubicBezTo>
                  <a:pt x="531603" y="827011"/>
                  <a:pt x="524279" y="835556"/>
                  <a:pt x="515735" y="837998"/>
                </a:cubicBezTo>
                <a:lnTo>
                  <a:pt x="515735" y="845322"/>
                </a:lnTo>
                <a:cubicBezTo>
                  <a:pt x="515735" y="847763"/>
                  <a:pt x="512073" y="850204"/>
                  <a:pt x="509631" y="850204"/>
                </a:cubicBezTo>
                <a:cubicBezTo>
                  <a:pt x="507190" y="850204"/>
                  <a:pt x="504749" y="847763"/>
                  <a:pt x="504749" y="845322"/>
                </a:cubicBezTo>
                <a:lnTo>
                  <a:pt x="504749" y="837998"/>
                </a:lnTo>
                <a:cubicBezTo>
                  <a:pt x="496204" y="835556"/>
                  <a:pt x="488880" y="827011"/>
                  <a:pt x="488880" y="817246"/>
                </a:cubicBezTo>
                <a:cubicBezTo>
                  <a:pt x="488880" y="813584"/>
                  <a:pt x="491321" y="812363"/>
                  <a:pt x="493763" y="812363"/>
                </a:cubicBezTo>
                <a:cubicBezTo>
                  <a:pt x="497425" y="812363"/>
                  <a:pt x="498645" y="813584"/>
                  <a:pt x="498645" y="817246"/>
                </a:cubicBezTo>
                <a:cubicBezTo>
                  <a:pt x="498645" y="823349"/>
                  <a:pt x="503528" y="828232"/>
                  <a:pt x="509631" y="828232"/>
                </a:cubicBezTo>
                <a:cubicBezTo>
                  <a:pt x="516955" y="828232"/>
                  <a:pt x="520617" y="823349"/>
                  <a:pt x="520617" y="817246"/>
                </a:cubicBezTo>
                <a:lnTo>
                  <a:pt x="520617" y="812363"/>
                </a:lnTo>
                <a:cubicBezTo>
                  <a:pt x="520617" y="806260"/>
                  <a:pt x="516955" y="801377"/>
                  <a:pt x="510852" y="801377"/>
                </a:cubicBezTo>
                <a:lnTo>
                  <a:pt x="509631" y="801377"/>
                </a:lnTo>
                <a:cubicBezTo>
                  <a:pt x="497425" y="801377"/>
                  <a:pt x="488880" y="791612"/>
                  <a:pt x="488880" y="779405"/>
                </a:cubicBezTo>
                <a:lnTo>
                  <a:pt x="488880" y="774522"/>
                </a:lnTo>
                <a:cubicBezTo>
                  <a:pt x="488880" y="764757"/>
                  <a:pt x="496204" y="754991"/>
                  <a:pt x="504749" y="752550"/>
                </a:cubicBezTo>
                <a:lnTo>
                  <a:pt x="504749" y="747667"/>
                </a:lnTo>
                <a:cubicBezTo>
                  <a:pt x="504749" y="744005"/>
                  <a:pt x="507190" y="741564"/>
                  <a:pt x="509631" y="741564"/>
                </a:cubicBezTo>
                <a:close/>
                <a:moveTo>
                  <a:pt x="200498" y="730577"/>
                </a:moveTo>
                <a:cubicBezTo>
                  <a:pt x="206556" y="730577"/>
                  <a:pt x="211403" y="735424"/>
                  <a:pt x="211403" y="740271"/>
                </a:cubicBezTo>
                <a:lnTo>
                  <a:pt x="211403" y="758446"/>
                </a:lnTo>
                <a:lnTo>
                  <a:pt x="229579" y="758446"/>
                </a:lnTo>
                <a:cubicBezTo>
                  <a:pt x="235637" y="758446"/>
                  <a:pt x="240484" y="764504"/>
                  <a:pt x="240484" y="770563"/>
                </a:cubicBezTo>
                <a:cubicBezTo>
                  <a:pt x="240484" y="776621"/>
                  <a:pt x="235637" y="781468"/>
                  <a:pt x="229579" y="781468"/>
                </a:cubicBezTo>
                <a:lnTo>
                  <a:pt x="211403" y="781468"/>
                </a:lnTo>
                <a:lnTo>
                  <a:pt x="211403" y="799643"/>
                </a:lnTo>
                <a:cubicBezTo>
                  <a:pt x="211403" y="806914"/>
                  <a:pt x="206556" y="811760"/>
                  <a:pt x="200498" y="811760"/>
                </a:cubicBezTo>
                <a:cubicBezTo>
                  <a:pt x="193227" y="811760"/>
                  <a:pt x="189592" y="806914"/>
                  <a:pt x="189592" y="799643"/>
                </a:cubicBezTo>
                <a:lnTo>
                  <a:pt x="189592" y="781468"/>
                </a:lnTo>
                <a:lnTo>
                  <a:pt x="170204" y="781468"/>
                </a:lnTo>
                <a:cubicBezTo>
                  <a:pt x="164146" y="781468"/>
                  <a:pt x="159299" y="776621"/>
                  <a:pt x="159299" y="770563"/>
                </a:cubicBezTo>
                <a:cubicBezTo>
                  <a:pt x="159299" y="764504"/>
                  <a:pt x="164146" y="758446"/>
                  <a:pt x="170204" y="758446"/>
                </a:cubicBezTo>
                <a:lnTo>
                  <a:pt x="189592" y="758446"/>
                </a:lnTo>
                <a:lnTo>
                  <a:pt x="189592" y="740271"/>
                </a:lnTo>
                <a:cubicBezTo>
                  <a:pt x="189592" y="735424"/>
                  <a:pt x="193227" y="730577"/>
                  <a:pt x="200498" y="730577"/>
                </a:cubicBezTo>
                <a:close/>
                <a:moveTo>
                  <a:pt x="347435" y="631701"/>
                </a:moveTo>
                <a:cubicBezTo>
                  <a:pt x="355674" y="631701"/>
                  <a:pt x="361168" y="637873"/>
                  <a:pt x="361168" y="644045"/>
                </a:cubicBezTo>
                <a:lnTo>
                  <a:pt x="361168" y="729218"/>
                </a:lnTo>
                <a:cubicBezTo>
                  <a:pt x="361168" y="735390"/>
                  <a:pt x="355674" y="740328"/>
                  <a:pt x="347435" y="740328"/>
                </a:cubicBezTo>
                <a:cubicBezTo>
                  <a:pt x="340568" y="740328"/>
                  <a:pt x="335075" y="735390"/>
                  <a:pt x="335075" y="729218"/>
                </a:cubicBezTo>
                <a:lnTo>
                  <a:pt x="335075" y="644045"/>
                </a:lnTo>
                <a:cubicBezTo>
                  <a:pt x="335075" y="637873"/>
                  <a:pt x="340568" y="631701"/>
                  <a:pt x="347435" y="631701"/>
                </a:cubicBezTo>
                <a:close/>
                <a:moveTo>
                  <a:pt x="172324" y="561246"/>
                </a:moveTo>
                <a:cubicBezTo>
                  <a:pt x="175463" y="561246"/>
                  <a:pt x="178602" y="562202"/>
                  <a:pt x="180485" y="564112"/>
                </a:cubicBezTo>
                <a:cubicBezTo>
                  <a:pt x="185507" y="569207"/>
                  <a:pt x="185507" y="576850"/>
                  <a:pt x="180485" y="581945"/>
                </a:cubicBezTo>
                <a:lnTo>
                  <a:pt x="118963" y="644359"/>
                </a:lnTo>
                <a:cubicBezTo>
                  <a:pt x="116452" y="646906"/>
                  <a:pt x="113941" y="646906"/>
                  <a:pt x="111430" y="646906"/>
                </a:cubicBezTo>
                <a:cubicBezTo>
                  <a:pt x="107663" y="646906"/>
                  <a:pt x="105152" y="646906"/>
                  <a:pt x="102641" y="644359"/>
                </a:cubicBezTo>
                <a:cubicBezTo>
                  <a:pt x="98874" y="639264"/>
                  <a:pt x="98874" y="631621"/>
                  <a:pt x="102641" y="626526"/>
                </a:cubicBezTo>
                <a:lnTo>
                  <a:pt x="164163" y="564112"/>
                </a:lnTo>
                <a:cubicBezTo>
                  <a:pt x="166047" y="562202"/>
                  <a:pt x="169186" y="561246"/>
                  <a:pt x="172324" y="561246"/>
                </a:cubicBezTo>
                <a:close/>
                <a:moveTo>
                  <a:pt x="361883" y="392133"/>
                </a:moveTo>
                <a:cubicBezTo>
                  <a:pt x="354418" y="389653"/>
                  <a:pt x="348198" y="393374"/>
                  <a:pt x="346954" y="395855"/>
                </a:cubicBezTo>
                <a:cubicBezTo>
                  <a:pt x="344465" y="397095"/>
                  <a:pt x="340733" y="403297"/>
                  <a:pt x="343221" y="410739"/>
                </a:cubicBezTo>
                <a:lnTo>
                  <a:pt x="420358" y="699745"/>
                </a:lnTo>
                <a:cubicBezTo>
                  <a:pt x="421603" y="707187"/>
                  <a:pt x="427823" y="709668"/>
                  <a:pt x="431556" y="709668"/>
                </a:cubicBezTo>
                <a:cubicBezTo>
                  <a:pt x="434044" y="710908"/>
                  <a:pt x="440265" y="712149"/>
                  <a:pt x="446486" y="705947"/>
                </a:cubicBezTo>
                <a:lnTo>
                  <a:pt x="513670" y="636486"/>
                </a:lnTo>
                <a:lnTo>
                  <a:pt x="645550" y="766725"/>
                </a:lnTo>
                <a:cubicBezTo>
                  <a:pt x="648038" y="770446"/>
                  <a:pt x="653015" y="771687"/>
                  <a:pt x="656747" y="771687"/>
                </a:cubicBezTo>
                <a:cubicBezTo>
                  <a:pt x="661724" y="771687"/>
                  <a:pt x="666701" y="770446"/>
                  <a:pt x="669189" y="766725"/>
                </a:cubicBezTo>
                <a:lnTo>
                  <a:pt x="718955" y="717110"/>
                </a:lnTo>
                <a:cubicBezTo>
                  <a:pt x="726420" y="710908"/>
                  <a:pt x="726420" y="699745"/>
                  <a:pt x="718955" y="693543"/>
                </a:cubicBezTo>
                <a:lnTo>
                  <a:pt x="589563" y="563304"/>
                </a:lnTo>
                <a:lnTo>
                  <a:pt x="657991" y="493844"/>
                </a:lnTo>
                <a:cubicBezTo>
                  <a:pt x="662968" y="488882"/>
                  <a:pt x="662968" y="482680"/>
                  <a:pt x="661724" y="480200"/>
                </a:cubicBezTo>
                <a:cubicBezTo>
                  <a:pt x="661724" y="476479"/>
                  <a:pt x="659236" y="471517"/>
                  <a:pt x="650527" y="469036"/>
                </a:cubicBezTo>
                <a:close/>
                <a:moveTo>
                  <a:pt x="589445" y="384513"/>
                </a:moveTo>
                <a:lnTo>
                  <a:pt x="679448" y="384513"/>
                </a:lnTo>
                <a:cubicBezTo>
                  <a:pt x="685786" y="384513"/>
                  <a:pt x="690856" y="389139"/>
                  <a:pt x="690856" y="394921"/>
                </a:cubicBezTo>
                <a:cubicBezTo>
                  <a:pt x="690856" y="400703"/>
                  <a:pt x="685786" y="405329"/>
                  <a:pt x="679448" y="405329"/>
                </a:cubicBezTo>
                <a:lnTo>
                  <a:pt x="589445" y="405329"/>
                </a:lnTo>
                <a:cubicBezTo>
                  <a:pt x="581840" y="405329"/>
                  <a:pt x="576769" y="400703"/>
                  <a:pt x="576769" y="394921"/>
                </a:cubicBezTo>
                <a:cubicBezTo>
                  <a:pt x="576769" y="389139"/>
                  <a:pt x="581840" y="384513"/>
                  <a:pt x="589445" y="384513"/>
                </a:cubicBezTo>
                <a:close/>
                <a:moveTo>
                  <a:pt x="16727" y="384513"/>
                </a:moveTo>
                <a:lnTo>
                  <a:pt x="102868" y="384513"/>
                </a:lnTo>
                <a:cubicBezTo>
                  <a:pt x="109110" y="384513"/>
                  <a:pt x="114104" y="389139"/>
                  <a:pt x="114104" y="394921"/>
                </a:cubicBezTo>
                <a:cubicBezTo>
                  <a:pt x="114104" y="400703"/>
                  <a:pt x="109110" y="405329"/>
                  <a:pt x="102868" y="405329"/>
                </a:cubicBezTo>
                <a:lnTo>
                  <a:pt x="16727" y="405329"/>
                </a:lnTo>
                <a:cubicBezTo>
                  <a:pt x="10485" y="405329"/>
                  <a:pt x="5491" y="400703"/>
                  <a:pt x="5491" y="394921"/>
                </a:cubicBezTo>
                <a:cubicBezTo>
                  <a:pt x="5491" y="389139"/>
                  <a:pt x="10485" y="384513"/>
                  <a:pt x="16727" y="384513"/>
                </a:cubicBezTo>
                <a:close/>
                <a:moveTo>
                  <a:pt x="344465" y="322672"/>
                </a:moveTo>
                <a:cubicBezTo>
                  <a:pt x="305897" y="322672"/>
                  <a:pt x="273549" y="354922"/>
                  <a:pt x="273549" y="394614"/>
                </a:cubicBezTo>
                <a:cubicBezTo>
                  <a:pt x="273549" y="429345"/>
                  <a:pt x="299676" y="459113"/>
                  <a:pt x="333268" y="464075"/>
                </a:cubicBezTo>
                <a:lnTo>
                  <a:pt x="322071" y="421902"/>
                </a:lnTo>
                <a:cubicBezTo>
                  <a:pt x="314606" y="414460"/>
                  <a:pt x="308385" y="404537"/>
                  <a:pt x="308385" y="394614"/>
                </a:cubicBezTo>
                <a:cubicBezTo>
                  <a:pt x="308385" y="374768"/>
                  <a:pt x="324559" y="358643"/>
                  <a:pt x="344465" y="358643"/>
                </a:cubicBezTo>
                <a:cubicBezTo>
                  <a:pt x="355663" y="358643"/>
                  <a:pt x="365616" y="363605"/>
                  <a:pt x="371837" y="371047"/>
                </a:cubicBezTo>
                <a:lnTo>
                  <a:pt x="415382" y="382210"/>
                </a:lnTo>
                <a:cubicBezTo>
                  <a:pt x="409161" y="348720"/>
                  <a:pt x="380546" y="322672"/>
                  <a:pt x="344465" y="322672"/>
                </a:cubicBezTo>
                <a:close/>
                <a:moveTo>
                  <a:pt x="344465" y="242048"/>
                </a:moveTo>
                <a:cubicBezTo>
                  <a:pt x="261107" y="242048"/>
                  <a:pt x="192679" y="311509"/>
                  <a:pt x="192679" y="394614"/>
                </a:cubicBezTo>
                <a:cubicBezTo>
                  <a:pt x="192679" y="477719"/>
                  <a:pt x="261107" y="545939"/>
                  <a:pt x="344465" y="545939"/>
                </a:cubicBezTo>
                <a:cubicBezTo>
                  <a:pt x="348198" y="545939"/>
                  <a:pt x="351930" y="545939"/>
                  <a:pt x="355663" y="545939"/>
                </a:cubicBezTo>
                <a:lnTo>
                  <a:pt x="340733" y="488882"/>
                </a:lnTo>
                <a:cubicBezTo>
                  <a:pt x="289723" y="486402"/>
                  <a:pt x="249910" y="444229"/>
                  <a:pt x="249910" y="394614"/>
                </a:cubicBezTo>
                <a:cubicBezTo>
                  <a:pt x="249910" y="342518"/>
                  <a:pt x="293455" y="299105"/>
                  <a:pt x="344465" y="299105"/>
                </a:cubicBezTo>
                <a:cubicBezTo>
                  <a:pt x="395475" y="299105"/>
                  <a:pt x="436532" y="338797"/>
                  <a:pt x="440265" y="388412"/>
                </a:cubicBezTo>
                <a:lnTo>
                  <a:pt x="497496" y="404537"/>
                </a:lnTo>
                <a:cubicBezTo>
                  <a:pt x="497496" y="400816"/>
                  <a:pt x="497496" y="397095"/>
                  <a:pt x="497496" y="394614"/>
                </a:cubicBezTo>
                <a:cubicBezTo>
                  <a:pt x="497496" y="311509"/>
                  <a:pt x="429068" y="242048"/>
                  <a:pt x="344465" y="242048"/>
                </a:cubicBezTo>
                <a:close/>
                <a:moveTo>
                  <a:pt x="344465" y="219722"/>
                </a:moveTo>
                <a:cubicBezTo>
                  <a:pt x="441509" y="219722"/>
                  <a:pt x="519891" y="297865"/>
                  <a:pt x="519891" y="394614"/>
                </a:cubicBezTo>
                <a:cubicBezTo>
                  <a:pt x="519891" y="399576"/>
                  <a:pt x="519891" y="404537"/>
                  <a:pt x="519891" y="410739"/>
                </a:cubicBezTo>
                <a:lnTo>
                  <a:pt x="656747" y="446710"/>
                </a:lnTo>
                <a:cubicBezTo>
                  <a:pt x="670433" y="450431"/>
                  <a:pt x="680386" y="460354"/>
                  <a:pt x="684119" y="473998"/>
                </a:cubicBezTo>
                <a:cubicBezTo>
                  <a:pt x="687851" y="486402"/>
                  <a:pt x="684119" y="501286"/>
                  <a:pt x="674165" y="511209"/>
                </a:cubicBezTo>
                <a:lnTo>
                  <a:pt x="621911" y="563304"/>
                </a:lnTo>
                <a:lnTo>
                  <a:pt x="735129" y="676178"/>
                </a:lnTo>
                <a:cubicBezTo>
                  <a:pt x="751303" y="692303"/>
                  <a:pt x="751303" y="718351"/>
                  <a:pt x="735129" y="734475"/>
                </a:cubicBezTo>
                <a:lnTo>
                  <a:pt x="686607" y="784090"/>
                </a:lnTo>
                <a:cubicBezTo>
                  <a:pt x="677898" y="791533"/>
                  <a:pt x="667945" y="795254"/>
                  <a:pt x="656747" y="795254"/>
                </a:cubicBezTo>
                <a:cubicBezTo>
                  <a:pt x="645550" y="795254"/>
                  <a:pt x="635597" y="791533"/>
                  <a:pt x="628132" y="784090"/>
                </a:cubicBezTo>
                <a:lnTo>
                  <a:pt x="513670" y="669976"/>
                </a:lnTo>
                <a:lnTo>
                  <a:pt x="462660" y="722072"/>
                </a:lnTo>
                <a:cubicBezTo>
                  <a:pt x="452706" y="731995"/>
                  <a:pt x="437777" y="735716"/>
                  <a:pt x="425335" y="731995"/>
                </a:cubicBezTo>
                <a:cubicBezTo>
                  <a:pt x="411649" y="728274"/>
                  <a:pt x="401696" y="718351"/>
                  <a:pt x="397964" y="705947"/>
                </a:cubicBezTo>
                <a:lnTo>
                  <a:pt x="361883" y="569506"/>
                </a:lnTo>
                <a:cubicBezTo>
                  <a:pt x="355663" y="569506"/>
                  <a:pt x="350686" y="569506"/>
                  <a:pt x="344465" y="569506"/>
                </a:cubicBezTo>
                <a:cubicBezTo>
                  <a:pt x="248666" y="569506"/>
                  <a:pt x="170284" y="491363"/>
                  <a:pt x="170284" y="394614"/>
                </a:cubicBezTo>
                <a:cubicBezTo>
                  <a:pt x="170284" y="297865"/>
                  <a:pt x="248666" y="219722"/>
                  <a:pt x="344465" y="219722"/>
                </a:cubicBezTo>
                <a:close/>
                <a:moveTo>
                  <a:pt x="32958" y="181275"/>
                </a:moveTo>
                <a:cubicBezTo>
                  <a:pt x="36621" y="181275"/>
                  <a:pt x="40283" y="184964"/>
                  <a:pt x="40283" y="189883"/>
                </a:cubicBezTo>
                <a:lnTo>
                  <a:pt x="40283" y="199722"/>
                </a:lnTo>
                <a:cubicBezTo>
                  <a:pt x="53710" y="202181"/>
                  <a:pt x="64696" y="214479"/>
                  <a:pt x="64696" y="230466"/>
                </a:cubicBezTo>
                <a:cubicBezTo>
                  <a:pt x="64696" y="234155"/>
                  <a:pt x="61034" y="237845"/>
                  <a:pt x="57372" y="237845"/>
                </a:cubicBezTo>
                <a:cubicBezTo>
                  <a:pt x="53710" y="237845"/>
                  <a:pt x="50048" y="234155"/>
                  <a:pt x="50048" y="230466"/>
                </a:cubicBezTo>
                <a:cubicBezTo>
                  <a:pt x="50048" y="220628"/>
                  <a:pt x="41503" y="213249"/>
                  <a:pt x="32958" y="213249"/>
                </a:cubicBezTo>
                <a:cubicBezTo>
                  <a:pt x="23193" y="213249"/>
                  <a:pt x="15869" y="220628"/>
                  <a:pt x="15869" y="230466"/>
                </a:cubicBezTo>
                <a:lnTo>
                  <a:pt x="15869" y="237845"/>
                </a:lnTo>
                <a:cubicBezTo>
                  <a:pt x="15869" y="247683"/>
                  <a:pt x="23193" y="255062"/>
                  <a:pt x="31738" y="255062"/>
                </a:cubicBezTo>
                <a:lnTo>
                  <a:pt x="34179" y="255062"/>
                </a:lnTo>
                <a:cubicBezTo>
                  <a:pt x="52489" y="257521"/>
                  <a:pt x="64696" y="271049"/>
                  <a:pt x="64696" y="288266"/>
                </a:cubicBezTo>
                <a:lnTo>
                  <a:pt x="64696" y="296874"/>
                </a:lnTo>
                <a:cubicBezTo>
                  <a:pt x="64696" y="311632"/>
                  <a:pt x="53710" y="323930"/>
                  <a:pt x="40283" y="327619"/>
                </a:cubicBezTo>
                <a:lnTo>
                  <a:pt x="40283" y="337457"/>
                </a:lnTo>
                <a:cubicBezTo>
                  <a:pt x="40283" y="342376"/>
                  <a:pt x="36621" y="344836"/>
                  <a:pt x="32958" y="344836"/>
                </a:cubicBezTo>
                <a:cubicBezTo>
                  <a:pt x="28076" y="344836"/>
                  <a:pt x="25634" y="342376"/>
                  <a:pt x="25634" y="337457"/>
                </a:cubicBezTo>
                <a:lnTo>
                  <a:pt x="25634" y="327619"/>
                </a:lnTo>
                <a:cubicBezTo>
                  <a:pt x="10986" y="323930"/>
                  <a:pt x="0" y="311632"/>
                  <a:pt x="0" y="296874"/>
                </a:cubicBezTo>
                <a:cubicBezTo>
                  <a:pt x="0" y="291955"/>
                  <a:pt x="3662" y="288266"/>
                  <a:pt x="8545" y="288266"/>
                </a:cubicBezTo>
                <a:cubicBezTo>
                  <a:pt x="12207" y="288266"/>
                  <a:pt x="15869" y="291955"/>
                  <a:pt x="15869" y="296874"/>
                </a:cubicBezTo>
                <a:cubicBezTo>
                  <a:pt x="15869" y="305483"/>
                  <a:pt x="23193" y="312862"/>
                  <a:pt x="32958" y="312862"/>
                </a:cubicBezTo>
                <a:cubicBezTo>
                  <a:pt x="41503" y="312862"/>
                  <a:pt x="50048" y="305483"/>
                  <a:pt x="50048" y="296874"/>
                </a:cubicBezTo>
                <a:lnTo>
                  <a:pt x="50048" y="288266"/>
                </a:lnTo>
                <a:cubicBezTo>
                  <a:pt x="50048" y="278428"/>
                  <a:pt x="42724" y="271049"/>
                  <a:pt x="34179" y="271049"/>
                </a:cubicBezTo>
                <a:lnTo>
                  <a:pt x="31738" y="271049"/>
                </a:lnTo>
                <a:cubicBezTo>
                  <a:pt x="13428" y="269819"/>
                  <a:pt x="0" y="255062"/>
                  <a:pt x="0" y="237845"/>
                </a:cubicBezTo>
                <a:lnTo>
                  <a:pt x="0" y="230466"/>
                </a:lnTo>
                <a:cubicBezTo>
                  <a:pt x="0" y="214479"/>
                  <a:pt x="10986" y="202181"/>
                  <a:pt x="25634" y="199722"/>
                </a:cubicBezTo>
                <a:lnTo>
                  <a:pt x="25634" y="189883"/>
                </a:lnTo>
                <a:cubicBezTo>
                  <a:pt x="25634" y="184964"/>
                  <a:pt x="28076" y="181275"/>
                  <a:pt x="32958" y="181275"/>
                </a:cubicBezTo>
                <a:close/>
                <a:moveTo>
                  <a:pt x="102641" y="158900"/>
                </a:moveTo>
                <a:cubicBezTo>
                  <a:pt x="107663" y="153805"/>
                  <a:pt x="113941" y="153805"/>
                  <a:pt x="118963" y="158900"/>
                </a:cubicBezTo>
                <a:lnTo>
                  <a:pt x="180485" y="221314"/>
                </a:lnTo>
                <a:cubicBezTo>
                  <a:pt x="185507" y="225135"/>
                  <a:pt x="185507" y="232777"/>
                  <a:pt x="180485" y="237872"/>
                </a:cubicBezTo>
                <a:cubicBezTo>
                  <a:pt x="177974" y="239146"/>
                  <a:pt x="175463" y="240420"/>
                  <a:pt x="171696" y="240420"/>
                </a:cubicBezTo>
                <a:cubicBezTo>
                  <a:pt x="169185" y="240420"/>
                  <a:pt x="165419" y="239146"/>
                  <a:pt x="164163" y="237872"/>
                </a:cubicBezTo>
                <a:lnTo>
                  <a:pt x="102641" y="175459"/>
                </a:lnTo>
                <a:cubicBezTo>
                  <a:pt x="98874" y="171637"/>
                  <a:pt x="98874" y="162721"/>
                  <a:pt x="102641" y="158900"/>
                </a:cubicBezTo>
                <a:close/>
                <a:moveTo>
                  <a:pt x="572498" y="158756"/>
                </a:moveTo>
                <a:cubicBezTo>
                  <a:pt x="577381" y="153805"/>
                  <a:pt x="583485" y="153805"/>
                  <a:pt x="588367" y="158756"/>
                </a:cubicBezTo>
                <a:cubicBezTo>
                  <a:pt x="592029" y="162470"/>
                  <a:pt x="592029" y="171135"/>
                  <a:pt x="588367" y="174849"/>
                </a:cubicBezTo>
                <a:lnTo>
                  <a:pt x="526113" y="236742"/>
                </a:lnTo>
                <a:cubicBezTo>
                  <a:pt x="523671" y="239218"/>
                  <a:pt x="521230" y="240456"/>
                  <a:pt x="518788" y="240456"/>
                </a:cubicBezTo>
                <a:cubicBezTo>
                  <a:pt x="515126" y="240456"/>
                  <a:pt x="512685" y="239218"/>
                  <a:pt x="510244" y="236742"/>
                </a:cubicBezTo>
                <a:cubicBezTo>
                  <a:pt x="505361" y="233029"/>
                  <a:pt x="505361" y="225601"/>
                  <a:pt x="510244" y="221888"/>
                </a:cubicBezTo>
                <a:close/>
                <a:moveTo>
                  <a:pt x="347435" y="54931"/>
                </a:moveTo>
                <a:cubicBezTo>
                  <a:pt x="355674" y="54931"/>
                  <a:pt x="361168" y="59946"/>
                  <a:pt x="361168" y="67469"/>
                </a:cubicBezTo>
                <a:lnTo>
                  <a:pt x="361168" y="156493"/>
                </a:lnTo>
                <a:cubicBezTo>
                  <a:pt x="361168" y="162763"/>
                  <a:pt x="355674" y="169032"/>
                  <a:pt x="347435" y="169032"/>
                </a:cubicBezTo>
                <a:cubicBezTo>
                  <a:pt x="340568" y="169032"/>
                  <a:pt x="335075" y="162763"/>
                  <a:pt x="335075" y="156493"/>
                </a:cubicBezTo>
                <a:lnTo>
                  <a:pt x="335075" y="67469"/>
                </a:lnTo>
                <a:cubicBezTo>
                  <a:pt x="335075" y="59946"/>
                  <a:pt x="340568" y="54931"/>
                  <a:pt x="347435" y="54931"/>
                </a:cubicBezTo>
                <a:close/>
                <a:moveTo>
                  <a:pt x="629848" y="0"/>
                </a:moveTo>
                <a:cubicBezTo>
                  <a:pt x="637254" y="0"/>
                  <a:pt x="642192" y="6172"/>
                  <a:pt x="642192" y="12344"/>
                </a:cubicBezTo>
                <a:lnTo>
                  <a:pt x="642192" y="43204"/>
                </a:lnTo>
                <a:lnTo>
                  <a:pt x="673052" y="43204"/>
                </a:lnTo>
                <a:cubicBezTo>
                  <a:pt x="679224" y="43204"/>
                  <a:pt x="685396" y="49375"/>
                  <a:pt x="685396" y="55547"/>
                </a:cubicBezTo>
                <a:cubicBezTo>
                  <a:pt x="685396" y="60485"/>
                  <a:pt x="679224" y="65423"/>
                  <a:pt x="673052" y="65423"/>
                </a:cubicBezTo>
                <a:lnTo>
                  <a:pt x="642192" y="65423"/>
                </a:lnTo>
                <a:lnTo>
                  <a:pt x="642192" y="97517"/>
                </a:lnTo>
                <a:cubicBezTo>
                  <a:pt x="642192" y="103689"/>
                  <a:pt x="637254" y="108626"/>
                  <a:pt x="629848" y="108626"/>
                </a:cubicBezTo>
                <a:cubicBezTo>
                  <a:pt x="624910" y="108626"/>
                  <a:pt x="618738" y="103689"/>
                  <a:pt x="618738" y="97517"/>
                </a:cubicBezTo>
                <a:lnTo>
                  <a:pt x="618738" y="65423"/>
                </a:lnTo>
                <a:lnTo>
                  <a:pt x="587879" y="65423"/>
                </a:lnTo>
                <a:cubicBezTo>
                  <a:pt x="581707" y="65423"/>
                  <a:pt x="576769" y="60485"/>
                  <a:pt x="576769" y="55547"/>
                </a:cubicBezTo>
                <a:cubicBezTo>
                  <a:pt x="576769" y="49375"/>
                  <a:pt x="581707" y="43204"/>
                  <a:pt x="587879" y="43204"/>
                </a:cubicBezTo>
                <a:lnTo>
                  <a:pt x="618738" y="43204"/>
                </a:lnTo>
                <a:lnTo>
                  <a:pt x="618738" y="12344"/>
                </a:lnTo>
                <a:cubicBezTo>
                  <a:pt x="618738" y="6172"/>
                  <a:pt x="624910" y="0"/>
                  <a:pt x="6298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8DD4EB5-866F-6644-B19E-9F6FCC3CD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390" y="4622336"/>
            <a:ext cx="879739" cy="883134"/>
          </a:xfrm>
          <a:custGeom>
            <a:avLst/>
            <a:gdLst>
              <a:gd name="connsiteX0" fmla="*/ 640771 w 879739"/>
              <a:gd name="connsiteY0" fmla="*/ 551803 h 883134"/>
              <a:gd name="connsiteX1" fmla="*/ 548789 w 879739"/>
              <a:gd name="connsiteY1" fmla="*/ 643978 h 883134"/>
              <a:gd name="connsiteX2" fmla="*/ 746427 w 879739"/>
              <a:gd name="connsiteY2" fmla="*/ 840783 h 883134"/>
              <a:gd name="connsiteX3" fmla="*/ 837167 w 879739"/>
              <a:gd name="connsiteY3" fmla="*/ 840783 h 883134"/>
              <a:gd name="connsiteX4" fmla="*/ 837167 w 879739"/>
              <a:gd name="connsiteY4" fmla="*/ 748608 h 883134"/>
              <a:gd name="connsiteX5" fmla="*/ 576135 w 879739"/>
              <a:gd name="connsiteY5" fmla="*/ 487031 h 883134"/>
              <a:gd name="connsiteX6" fmla="*/ 485395 w 879739"/>
              <a:gd name="connsiteY6" fmla="*/ 577961 h 883134"/>
              <a:gd name="connsiteX7" fmla="*/ 532630 w 879739"/>
              <a:gd name="connsiteY7" fmla="*/ 627785 h 883134"/>
              <a:gd name="connsiteX8" fmla="*/ 624612 w 879739"/>
              <a:gd name="connsiteY8" fmla="*/ 535610 h 883134"/>
              <a:gd name="connsiteX9" fmla="*/ 527658 w 879739"/>
              <a:gd name="connsiteY9" fmla="*/ 438453 h 883134"/>
              <a:gd name="connsiteX10" fmla="*/ 486638 w 879739"/>
              <a:gd name="connsiteY10" fmla="*/ 489523 h 883134"/>
              <a:gd name="connsiteX11" fmla="*/ 436918 w 879739"/>
              <a:gd name="connsiteY11" fmla="*/ 530628 h 883134"/>
              <a:gd name="connsiteX12" fmla="*/ 467993 w 879739"/>
              <a:gd name="connsiteY12" fmla="*/ 563013 h 883134"/>
              <a:gd name="connsiteX13" fmla="*/ 559976 w 879739"/>
              <a:gd name="connsiteY13" fmla="*/ 470839 h 883134"/>
              <a:gd name="connsiteX14" fmla="*/ 155744 w 879739"/>
              <a:gd name="connsiteY14" fmla="*/ 200208 h 883134"/>
              <a:gd name="connsiteX15" fmla="*/ 160627 w 879739"/>
              <a:gd name="connsiteY15" fmla="*/ 216181 h 883134"/>
              <a:gd name="connsiteX16" fmla="*/ 153303 w 879739"/>
              <a:gd name="connsiteY16" fmla="*/ 230925 h 883134"/>
              <a:gd name="connsiteX17" fmla="*/ 143538 w 879739"/>
              <a:gd name="connsiteY17" fmla="*/ 278843 h 883134"/>
              <a:gd name="connsiteX18" fmla="*/ 131331 w 879739"/>
              <a:gd name="connsiteY18" fmla="*/ 289902 h 883134"/>
              <a:gd name="connsiteX19" fmla="*/ 120345 w 879739"/>
              <a:gd name="connsiteY19" fmla="*/ 277615 h 883134"/>
              <a:gd name="connsiteX20" fmla="*/ 132552 w 879739"/>
              <a:gd name="connsiteY20" fmla="*/ 222324 h 883134"/>
              <a:gd name="connsiteX21" fmla="*/ 139876 w 879739"/>
              <a:gd name="connsiteY21" fmla="*/ 205122 h 883134"/>
              <a:gd name="connsiteX22" fmla="*/ 155744 w 879739"/>
              <a:gd name="connsiteY22" fmla="*/ 200208 h 883134"/>
              <a:gd name="connsiteX23" fmla="*/ 281428 w 879739"/>
              <a:gd name="connsiteY23" fmla="*/ 120845 h 883134"/>
              <a:gd name="connsiteX24" fmla="*/ 351963 w 879739"/>
              <a:gd name="connsiteY24" fmla="*/ 133597 h 883134"/>
              <a:gd name="connsiteX25" fmla="*/ 358260 w 879739"/>
              <a:gd name="connsiteY25" fmla="*/ 148898 h 883134"/>
              <a:gd name="connsiteX26" fmla="*/ 343146 w 879739"/>
              <a:gd name="connsiteY26" fmla="*/ 156549 h 883134"/>
              <a:gd name="connsiteX27" fmla="*/ 281428 w 879739"/>
              <a:gd name="connsiteY27" fmla="*/ 145073 h 883134"/>
              <a:gd name="connsiteX28" fmla="*/ 185701 w 879739"/>
              <a:gd name="connsiteY28" fmla="*/ 188428 h 883134"/>
              <a:gd name="connsiteX29" fmla="*/ 178144 w 879739"/>
              <a:gd name="connsiteY29" fmla="*/ 190978 h 883134"/>
              <a:gd name="connsiteX30" fmla="*/ 169327 w 879739"/>
              <a:gd name="connsiteY30" fmla="*/ 188428 h 883134"/>
              <a:gd name="connsiteX31" fmla="*/ 169327 w 879739"/>
              <a:gd name="connsiteY31" fmla="*/ 170576 h 883134"/>
              <a:gd name="connsiteX32" fmla="*/ 281428 w 879739"/>
              <a:gd name="connsiteY32" fmla="*/ 120845 h 883134"/>
              <a:gd name="connsiteX33" fmla="*/ 288505 w 879739"/>
              <a:gd name="connsiteY33" fmla="*/ 78524 h 883134"/>
              <a:gd name="connsiteX34" fmla="*/ 139351 w 879739"/>
              <a:gd name="connsiteY34" fmla="*/ 140613 h 883134"/>
              <a:gd name="connsiteX35" fmla="*/ 139351 w 879739"/>
              <a:gd name="connsiteY35" fmla="*/ 436156 h 883134"/>
              <a:gd name="connsiteX36" fmla="*/ 436416 w 879739"/>
              <a:gd name="connsiteY36" fmla="*/ 436156 h 883134"/>
              <a:gd name="connsiteX37" fmla="*/ 436416 w 879739"/>
              <a:gd name="connsiteY37" fmla="*/ 140613 h 883134"/>
              <a:gd name="connsiteX38" fmla="*/ 288505 w 879739"/>
              <a:gd name="connsiteY38" fmla="*/ 78524 h 883134"/>
              <a:gd name="connsiteX39" fmla="*/ 288505 w 879739"/>
              <a:gd name="connsiteY39" fmla="*/ 54930 h 883134"/>
              <a:gd name="connsiteX40" fmla="*/ 452574 w 879739"/>
              <a:gd name="connsiteY40" fmla="*/ 123228 h 883134"/>
              <a:gd name="connsiteX41" fmla="*/ 452574 w 879739"/>
              <a:gd name="connsiteY41" fmla="*/ 452299 h 883134"/>
              <a:gd name="connsiteX42" fmla="*/ 288505 w 879739"/>
              <a:gd name="connsiteY42" fmla="*/ 520596 h 883134"/>
              <a:gd name="connsiteX43" fmla="*/ 123193 w 879739"/>
              <a:gd name="connsiteY43" fmla="*/ 452299 h 883134"/>
              <a:gd name="connsiteX44" fmla="*/ 123193 w 879739"/>
              <a:gd name="connsiteY44" fmla="*/ 123228 h 883134"/>
              <a:gd name="connsiteX45" fmla="*/ 288505 w 879739"/>
              <a:gd name="connsiteY45" fmla="*/ 54930 h 883134"/>
              <a:gd name="connsiteX46" fmla="*/ 286514 w 879739"/>
              <a:gd name="connsiteY46" fmla="*/ 22421 h 883134"/>
              <a:gd name="connsiteX47" fmla="*/ 100063 w 879739"/>
              <a:gd name="connsiteY47" fmla="*/ 99649 h 883134"/>
              <a:gd name="connsiteX48" fmla="*/ 100063 w 879739"/>
              <a:gd name="connsiteY48" fmla="*/ 473330 h 883134"/>
              <a:gd name="connsiteX49" fmla="*/ 286514 w 879739"/>
              <a:gd name="connsiteY49" fmla="*/ 550557 h 883134"/>
              <a:gd name="connsiteX50" fmla="*/ 470479 w 879739"/>
              <a:gd name="connsiteY50" fmla="*/ 473330 h 883134"/>
              <a:gd name="connsiteX51" fmla="*/ 470479 w 879739"/>
              <a:gd name="connsiteY51" fmla="*/ 99649 h 883134"/>
              <a:gd name="connsiteX52" fmla="*/ 286514 w 879739"/>
              <a:gd name="connsiteY52" fmla="*/ 22421 h 883134"/>
              <a:gd name="connsiteX53" fmla="*/ 286514 w 879739"/>
              <a:gd name="connsiteY53" fmla="*/ 0 h 883134"/>
              <a:gd name="connsiteX54" fmla="*/ 486638 w 879739"/>
              <a:gd name="connsiteY54" fmla="*/ 83456 h 883134"/>
              <a:gd name="connsiteX55" fmla="*/ 540088 w 879739"/>
              <a:gd name="connsiteY55" fmla="*/ 417278 h 883134"/>
              <a:gd name="connsiteX56" fmla="*/ 854569 w 879739"/>
              <a:gd name="connsiteY56" fmla="*/ 732416 h 883134"/>
              <a:gd name="connsiteX57" fmla="*/ 854569 w 879739"/>
              <a:gd name="connsiteY57" fmla="*/ 856976 h 883134"/>
              <a:gd name="connsiteX58" fmla="*/ 792418 w 879739"/>
              <a:gd name="connsiteY58" fmla="*/ 883134 h 883134"/>
              <a:gd name="connsiteX59" fmla="*/ 729025 w 879739"/>
              <a:gd name="connsiteY59" fmla="*/ 856976 h 883134"/>
              <a:gd name="connsiteX60" fmla="*/ 415787 w 879739"/>
              <a:gd name="connsiteY60" fmla="*/ 541838 h 883134"/>
              <a:gd name="connsiteX61" fmla="*/ 286514 w 879739"/>
              <a:gd name="connsiteY61" fmla="*/ 574224 h 883134"/>
              <a:gd name="connsiteX62" fmla="*/ 83904 w 879739"/>
              <a:gd name="connsiteY62" fmla="*/ 489523 h 883134"/>
              <a:gd name="connsiteX63" fmla="*/ 83904 w 879739"/>
              <a:gd name="connsiteY63" fmla="*/ 83456 h 883134"/>
              <a:gd name="connsiteX64" fmla="*/ 286514 w 879739"/>
              <a:gd name="connsiteY64" fmla="*/ 0 h 88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79739" h="883134">
                <a:moveTo>
                  <a:pt x="640771" y="551803"/>
                </a:moveTo>
                <a:lnTo>
                  <a:pt x="548789" y="643978"/>
                </a:lnTo>
                <a:lnTo>
                  <a:pt x="746427" y="840783"/>
                </a:lnTo>
                <a:cubicBezTo>
                  <a:pt x="771287" y="865695"/>
                  <a:pt x="812307" y="865695"/>
                  <a:pt x="837167" y="840783"/>
                </a:cubicBezTo>
                <a:cubicBezTo>
                  <a:pt x="863270" y="815871"/>
                  <a:pt x="863270" y="773520"/>
                  <a:pt x="837167" y="748608"/>
                </a:cubicBezTo>
                <a:close/>
                <a:moveTo>
                  <a:pt x="576135" y="487031"/>
                </a:moveTo>
                <a:lnTo>
                  <a:pt x="485395" y="577961"/>
                </a:lnTo>
                <a:lnTo>
                  <a:pt x="532630" y="627785"/>
                </a:lnTo>
                <a:lnTo>
                  <a:pt x="624612" y="535610"/>
                </a:lnTo>
                <a:close/>
                <a:moveTo>
                  <a:pt x="527658" y="438453"/>
                </a:moveTo>
                <a:cubicBezTo>
                  <a:pt x="516471" y="457137"/>
                  <a:pt x="502797" y="473330"/>
                  <a:pt x="486638" y="489523"/>
                </a:cubicBezTo>
                <a:cubicBezTo>
                  <a:pt x="470479" y="505716"/>
                  <a:pt x="454320" y="519417"/>
                  <a:pt x="436918" y="530628"/>
                </a:cubicBezTo>
                <a:lnTo>
                  <a:pt x="467993" y="563013"/>
                </a:lnTo>
                <a:lnTo>
                  <a:pt x="559976" y="470839"/>
                </a:lnTo>
                <a:close/>
                <a:moveTo>
                  <a:pt x="155744" y="200208"/>
                </a:moveTo>
                <a:cubicBezTo>
                  <a:pt x="161848" y="203894"/>
                  <a:pt x="163068" y="211266"/>
                  <a:pt x="160627" y="216181"/>
                </a:cubicBezTo>
                <a:cubicBezTo>
                  <a:pt x="158186" y="221095"/>
                  <a:pt x="155744" y="226010"/>
                  <a:pt x="153303" y="230925"/>
                </a:cubicBezTo>
                <a:cubicBezTo>
                  <a:pt x="147200" y="245669"/>
                  <a:pt x="143538" y="262871"/>
                  <a:pt x="143538" y="278843"/>
                </a:cubicBezTo>
                <a:cubicBezTo>
                  <a:pt x="142317" y="284987"/>
                  <a:pt x="137434" y="289902"/>
                  <a:pt x="131331" y="289902"/>
                </a:cubicBezTo>
                <a:cubicBezTo>
                  <a:pt x="124007" y="289902"/>
                  <a:pt x="120345" y="283758"/>
                  <a:pt x="120345" y="277615"/>
                </a:cubicBezTo>
                <a:cubicBezTo>
                  <a:pt x="120345" y="259184"/>
                  <a:pt x="125228" y="239526"/>
                  <a:pt x="132552" y="222324"/>
                </a:cubicBezTo>
                <a:cubicBezTo>
                  <a:pt x="134993" y="216181"/>
                  <a:pt x="137434" y="211266"/>
                  <a:pt x="139876" y="205122"/>
                </a:cubicBezTo>
                <a:cubicBezTo>
                  <a:pt x="143538" y="198979"/>
                  <a:pt x="150862" y="197750"/>
                  <a:pt x="155744" y="200208"/>
                </a:cubicBezTo>
                <a:close/>
                <a:moveTo>
                  <a:pt x="281428" y="120845"/>
                </a:moveTo>
                <a:cubicBezTo>
                  <a:pt x="304100" y="120845"/>
                  <a:pt x="329291" y="124671"/>
                  <a:pt x="351963" y="133597"/>
                </a:cubicBezTo>
                <a:cubicBezTo>
                  <a:pt x="357001" y="136147"/>
                  <a:pt x="360779" y="142523"/>
                  <a:pt x="358260" y="148898"/>
                </a:cubicBezTo>
                <a:cubicBezTo>
                  <a:pt x="355741" y="155274"/>
                  <a:pt x="348184" y="159100"/>
                  <a:pt x="343146" y="156549"/>
                </a:cubicBezTo>
                <a:cubicBezTo>
                  <a:pt x="322993" y="148898"/>
                  <a:pt x="302840" y="145073"/>
                  <a:pt x="281428" y="145073"/>
                </a:cubicBezTo>
                <a:cubicBezTo>
                  <a:pt x="244900" y="146348"/>
                  <a:pt x="212152" y="161650"/>
                  <a:pt x="185701" y="188428"/>
                </a:cubicBezTo>
                <a:cubicBezTo>
                  <a:pt x="184442" y="189703"/>
                  <a:pt x="180663" y="190978"/>
                  <a:pt x="178144" y="190978"/>
                </a:cubicBezTo>
                <a:cubicBezTo>
                  <a:pt x="174365" y="190978"/>
                  <a:pt x="171846" y="189703"/>
                  <a:pt x="169327" y="188428"/>
                </a:cubicBezTo>
                <a:cubicBezTo>
                  <a:pt x="164289" y="183327"/>
                  <a:pt x="164289" y="175676"/>
                  <a:pt x="169327" y="170576"/>
                </a:cubicBezTo>
                <a:cubicBezTo>
                  <a:pt x="199557" y="141248"/>
                  <a:pt x="238603" y="123396"/>
                  <a:pt x="281428" y="120845"/>
                </a:cubicBezTo>
                <a:close/>
                <a:moveTo>
                  <a:pt x="288505" y="78524"/>
                </a:moveTo>
                <a:cubicBezTo>
                  <a:pt x="231329" y="78524"/>
                  <a:pt x="179126" y="100876"/>
                  <a:pt x="139351" y="140613"/>
                </a:cubicBezTo>
                <a:cubicBezTo>
                  <a:pt x="58560" y="221328"/>
                  <a:pt x="58560" y="354198"/>
                  <a:pt x="139351" y="436156"/>
                </a:cubicBezTo>
                <a:cubicBezTo>
                  <a:pt x="221386" y="518113"/>
                  <a:pt x="354381" y="518113"/>
                  <a:pt x="436416" y="436156"/>
                </a:cubicBezTo>
                <a:cubicBezTo>
                  <a:pt x="515964" y="354198"/>
                  <a:pt x="515964" y="221328"/>
                  <a:pt x="436416" y="140613"/>
                </a:cubicBezTo>
                <a:cubicBezTo>
                  <a:pt x="395398" y="100876"/>
                  <a:pt x="343195" y="78524"/>
                  <a:pt x="288505" y="78524"/>
                </a:cubicBezTo>
                <a:close/>
                <a:moveTo>
                  <a:pt x="288505" y="54930"/>
                </a:moveTo>
                <a:cubicBezTo>
                  <a:pt x="349409" y="54930"/>
                  <a:pt x="407828" y="79766"/>
                  <a:pt x="452574" y="123228"/>
                </a:cubicBezTo>
                <a:cubicBezTo>
                  <a:pt x="542066" y="215119"/>
                  <a:pt x="542066" y="361649"/>
                  <a:pt x="452574" y="452299"/>
                </a:cubicBezTo>
                <a:cubicBezTo>
                  <a:pt x="406585" y="498244"/>
                  <a:pt x="346923" y="520596"/>
                  <a:pt x="288505" y="520596"/>
                </a:cubicBezTo>
                <a:cubicBezTo>
                  <a:pt x="228844" y="520596"/>
                  <a:pt x="169182" y="498244"/>
                  <a:pt x="123193" y="452299"/>
                </a:cubicBezTo>
                <a:cubicBezTo>
                  <a:pt x="32458" y="361649"/>
                  <a:pt x="32458" y="215119"/>
                  <a:pt x="123193" y="123228"/>
                </a:cubicBezTo>
                <a:cubicBezTo>
                  <a:pt x="166696" y="79766"/>
                  <a:pt x="226358" y="54930"/>
                  <a:pt x="288505" y="54930"/>
                </a:cubicBezTo>
                <a:close/>
                <a:moveTo>
                  <a:pt x="286514" y="22421"/>
                </a:moveTo>
                <a:cubicBezTo>
                  <a:pt x="215663" y="22421"/>
                  <a:pt x="149783" y="49824"/>
                  <a:pt x="100063" y="99649"/>
                </a:cubicBezTo>
                <a:cubicBezTo>
                  <a:pt x="-3107" y="203034"/>
                  <a:pt x="-3107" y="369945"/>
                  <a:pt x="100063" y="473330"/>
                </a:cubicBezTo>
                <a:cubicBezTo>
                  <a:pt x="149783" y="523154"/>
                  <a:pt x="215663" y="550557"/>
                  <a:pt x="286514" y="550557"/>
                </a:cubicBezTo>
                <a:cubicBezTo>
                  <a:pt x="356123" y="550557"/>
                  <a:pt x="422002" y="523154"/>
                  <a:pt x="470479" y="473330"/>
                </a:cubicBezTo>
                <a:cubicBezTo>
                  <a:pt x="573649" y="369945"/>
                  <a:pt x="573649" y="203034"/>
                  <a:pt x="470479" y="99649"/>
                </a:cubicBezTo>
                <a:cubicBezTo>
                  <a:pt x="422002" y="49824"/>
                  <a:pt x="356123" y="22421"/>
                  <a:pt x="286514" y="22421"/>
                </a:cubicBezTo>
                <a:close/>
                <a:moveTo>
                  <a:pt x="286514" y="0"/>
                </a:moveTo>
                <a:cubicBezTo>
                  <a:pt x="362338" y="0"/>
                  <a:pt x="434432" y="28649"/>
                  <a:pt x="486638" y="83456"/>
                </a:cubicBezTo>
                <a:cubicBezTo>
                  <a:pt x="577378" y="173139"/>
                  <a:pt x="594780" y="308910"/>
                  <a:pt x="540088" y="417278"/>
                </a:cubicBezTo>
                <a:lnTo>
                  <a:pt x="854569" y="732416"/>
                </a:lnTo>
                <a:cubicBezTo>
                  <a:pt x="888130" y="767292"/>
                  <a:pt x="888130" y="823345"/>
                  <a:pt x="854569" y="856976"/>
                </a:cubicBezTo>
                <a:cubicBezTo>
                  <a:pt x="837167" y="874414"/>
                  <a:pt x="816035" y="883134"/>
                  <a:pt x="792418" y="883134"/>
                </a:cubicBezTo>
                <a:cubicBezTo>
                  <a:pt x="768801" y="883134"/>
                  <a:pt x="746427" y="874414"/>
                  <a:pt x="729025" y="856976"/>
                </a:cubicBezTo>
                <a:lnTo>
                  <a:pt x="415787" y="541838"/>
                </a:lnTo>
                <a:cubicBezTo>
                  <a:pt x="377254" y="563013"/>
                  <a:pt x="331262" y="574224"/>
                  <a:pt x="286514" y="574224"/>
                </a:cubicBezTo>
                <a:cubicBezTo>
                  <a:pt x="209448" y="574224"/>
                  <a:pt x="137353" y="543084"/>
                  <a:pt x="83904" y="489523"/>
                </a:cubicBezTo>
                <a:cubicBezTo>
                  <a:pt x="-27967" y="377418"/>
                  <a:pt x="-27967" y="195560"/>
                  <a:pt x="83904" y="83456"/>
                </a:cubicBezTo>
                <a:cubicBezTo>
                  <a:pt x="137353" y="28649"/>
                  <a:pt x="209448" y="0"/>
                  <a:pt x="2865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C9B4686-96D3-4F40-BB6A-CFDF22B0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5867" y="4666278"/>
            <a:ext cx="796436" cy="795244"/>
          </a:xfrm>
          <a:custGeom>
            <a:avLst/>
            <a:gdLst>
              <a:gd name="connsiteX0" fmla="*/ 398588 w 796436"/>
              <a:gd name="connsiteY0" fmla="*/ 415072 h 795244"/>
              <a:gd name="connsiteX1" fmla="*/ 294880 w 796436"/>
              <a:gd name="connsiteY1" fmla="*/ 518529 h 795244"/>
              <a:gd name="connsiteX2" fmla="*/ 282386 w 796436"/>
              <a:gd name="connsiteY2" fmla="*/ 521022 h 795244"/>
              <a:gd name="connsiteX3" fmla="*/ 274888 w 796436"/>
              <a:gd name="connsiteY3" fmla="*/ 509804 h 795244"/>
              <a:gd name="connsiteX4" fmla="*/ 274888 w 796436"/>
              <a:gd name="connsiteY4" fmla="*/ 437509 h 795244"/>
              <a:gd name="connsiteX5" fmla="*/ 94962 w 796436"/>
              <a:gd name="connsiteY5" fmla="*/ 617000 h 795244"/>
              <a:gd name="connsiteX6" fmla="*/ 133696 w 796436"/>
              <a:gd name="connsiteY6" fmla="*/ 661872 h 795244"/>
              <a:gd name="connsiteX7" fmla="*/ 398588 w 796436"/>
              <a:gd name="connsiteY7" fmla="*/ 772807 h 795244"/>
              <a:gd name="connsiteX8" fmla="*/ 654734 w 796436"/>
              <a:gd name="connsiteY8" fmla="*/ 670597 h 795244"/>
              <a:gd name="connsiteX9" fmla="*/ 600960 w 796436"/>
              <a:gd name="connsiteY9" fmla="*/ 384513 h 795244"/>
              <a:gd name="connsiteX10" fmla="*/ 616172 w 796436"/>
              <a:gd name="connsiteY10" fmla="*/ 399725 h 795244"/>
              <a:gd name="connsiteX11" fmla="*/ 600960 w 796436"/>
              <a:gd name="connsiteY11" fmla="*/ 416205 h 795244"/>
              <a:gd name="connsiteX12" fmla="*/ 584480 w 796436"/>
              <a:gd name="connsiteY12" fmla="*/ 399725 h 795244"/>
              <a:gd name="connsiteX13" fmla="*/ 600960 w 796436"/>
              <a:gd name="connsiteY13" fmla="*/ 384513 h 795244"/>
              <a:gd name="connsiteX14" fmla="*/ 671100 w 796436"/>
              <a:gd name="connsiteY14" fmla="*/ 335073 h 795244"/>
              <a:gd name="connsiteX15" fmla="*/ 687580 w 796436"/>
              <a:gd name="connsiteY15" fmla="*/ 351552 h 795244"/>
              <a:gd name="connsiteX16" fmla="*/ 671100 w 796436"/>
              <a:gd name="connsiteY16" fmla="*/ 366764 h 795244"/>
              <a:gd name="connsiteX17" fmla="*/ 655888 w 796436"/>
              <a:gd name="connsiteY17" fmla="*/ 351552 h 795244"/>
              <a:gd name="connsiteX18" fmla="*/ 671100 w 796436"/>
              <a:gd name="connsiteY18" fmla="*/ 335073 h 795244"/>
              <a:gd name="connsiteX19" fmla="*/ 597206 w 796436"/>
              <a:gd name="connsiteY19" fmla="*/ 325361 h 795244"/>
              <a:gd name="connsiteX20" fmla="*/ 606116 w 796436"/>
              <a:gd name="connsiteY20" fmla="*/ 329179 h 795244"/>
              <a:gd name="connsiteX21" fmla="*/ 682482 w 796436"/>
              <a:gd name="connsiteY21" fmla="*/ 406821 h 795244"/>
              <a:gd name="connsiteX22" fmla="*/ 682482 w 796436"/>
              <a:gd name="connsiteY22" fmla="*/ 423367 h 795244"/>
              <a:gd name="connsiteX23" fmla="*/ 673572 w 796436"/>
              <a:gd name="connsiteY23" fmla="*/ 427185 h 795244"/>
              <a:gd name="connsiteX24" fmla="*/ 665936 w 796436"/>
              <a:gd name="connsiteY24" fmla="*/ 423367 h 795244"/>
              <a:gd name="connsiteX25" fmla="*/ 588298 w 796436"/>
              <a:gd name="connsiteY25" fmla="*/ 345725 h 795244"/>
              <a:gd name="connsiteX26" fmla="*/ 588298 w 796436"/>
              <a:gd name="connsiteY26" fmla="*/ 329179 h 795244"/>
              <a:gd name="connsiteX27" fmla="*/ 597206 w 796436"/>
              <a:gd name="connsiteY27" fmla="*/ 325361 h 795244"/>
              <a:gd name="connsiteX28" fmla="*/ 672228 w 796436"/>
              <a:gd name="connsiteY28" fmla="*/ 142097 h 795244"/>
              <a:gd name="connsiteX29" fmla="*/ 414832 w 796436"/>
              <a:gd name="connsiteY29" fmla="*/ 397622 h 795244"/>
              <a:gd name="connsiteX30" fmla="*/ 672228 w 796436"/>
              <a:gd name="connsiteY30" fmla="*/ 654393 h 795244"/>
              <a:gd name="connsiteX31" fmla="*/ 672228 w 796436"/>
              <a:gd name="connsiteY31" fmla="*/ 142097 h 795244"/>
              <a:gd name="connsiteX32" fmla="*/ 126200 w 796436"/>
              <a:gd name="connsiteY32" fmla="*/ 142097 h 795244"/>
              <a:gd name="connsiteX33" fmla="*/ 82466 w 796436"/>
              <a:gd name="connsiteY33" fmla="*/ 597056 h 795244"/>
              <a:gd name="connsiteX34" fmla="*/ 278638 w 796436"/>
              <a:gd name="connsiteY34" fmla="*/ 402608 h 795244"/>
              <a:gd name="connsiteX35" fmla="*/ 291132 w 796436"/>
              <a:gd name="connsiteY35" fmla="*/ 398868 h 795244"/>
              <a:gd name="connsiteX36" fmla="*/ 298630 w 796436"/>
              <a:gd name="connsiteY36" fmla="*/ 410087 h 795244"/>
              <a:gd name="connsiteX37" fmla="*/ 298630 w 796436"/>
              <a:gd name="connsiteY37" fmla="*/ 481135 h 795244"/>
              <a:gd name="connsiteX38" fmla="*/ 382346 w 796436"/>
              <a:gd name="connsiteY38" fmla="*/ 397622 h 795244"/>
              <a:gd name="connsiteX39" fmla="*/ 411084 w 796436"/>
              <a:gd name="connsiteY39" fmla="*/ 24929 h 795244"/>
              <a:gd name="connsiteX40" fmla="*/ 411084 w 796436"/>
              <a:gd name="connsiteY40" fmla="*/ 370199 h 795244"/>
              <a:gd name="connsiteX41" fmla="*/ 654734 w 796436"/>
              <a:gd name="connsiteY41" fmla="*/ 125893 h 795244"/>
              <a:gd name="connsiteX42" fmla="*/ 411084 w 796436"/>
              <a:gd name="connsiteY42" fmla="*/ 24929 h 795244"/>
              <a:gd name="connsiteX43" fmla="*/ 387344 w 796436"/>
              <a:gd name="connsiteY43" fmla="*/ 24929 h 795244"/>
              <a:gd name="connsiteX44" fmla="*/ 142442 w 796436"/>
              <a:gd name="connsiteY44" fmla="*/ 125893 h 795244"/>
              <a:gd name="connsiteX45" fmla="*/ 387344 w 796436"/>
              <a:gd name="connsiteY45" fmla="*/ 370199 h 795244"/>
              <a:gd name="connsiteX46" fmla="*/ 398588 w 796436"/>
              <a:gd name="connsiteY46" fmla="*/ 0 h 795244"/>
              <a:gd name="connsiteX47" fmla="*/ 672228 w 796436"/>
              <a:gd name="connsiteY47" fmla="*/ 108442 h 795244"/>
              <a:gd name="connsiteX48" fmla="*/ 732204 w 796436"/>
              <a:gd name="connsiteY48" fmla="*/ 48612 h 795244"/>
              <a:gd name="connsiteX49" fmla="*/ 709712 w 796436"/>
              <a:gd name="connsiteY49" fmla="*/ 48612 h 795244"/>
              <a:gd name="connsiteX50" fmla="*/ 698468 w 796436"/>
              <a:gd name="connsiteY50" fmla="*/ 37394 h 795244"/>
              <a:gd name="connsiteX51" fmla="*/ 709712 w 796436"/>
              <a:gd name="connsiteY51" fmla="*/ 26175 h 795244"/>
              <a:gd name="connsiteX52" fmla="*/ 760942 w 796436"/>
              <a:gd name="connsiteY52" fmla="*/ 26175 h 795244"/>
              <a:gd name="connsiteX53" fmla="*/ 772188 w 796436"/>
              <a:gd name="connsiteY53" fmla="*/ 37394 h 795244"/>
              <a:gd name="connsiteX54" fmla="*/ 772188 w 796436"/>
              <a:gd name="connsiteY54" fmla="*/ 87252 h 795244"/>
              <a:gd name="connsiteX55" fmla="*/ 760942 w 796436"/>
              <a:gd name="connsiteY55" fmla="*/ 98470 h 795244"/>
              <a:gd name="connsiteX56" fmla="*/ 748446 w 796436"/>
              <a:gd name="connsiteY56" fmla="*/ 87252 h 795244"/>
              <a:gd name="connsiteX57" fmla="*/ 748446 w 796436"/>
              <a:gd name="connsiteY57" fmla="*/ 64816 h 795244"/>
              <a:gd name="connsiteX58" fmla="*/ 687222 w 796436"/>
              <a:gd name="connsiteY58" fmla="*/ 125893 h 795244"/>
              <a:gd name="connsiteX59" fmla="*/ 679724 w 796436"/>
              <a:gd name="connsiteY59" fmla="*/ 678076 h 795244"/>
              <a:gd name="connsiteX60" fmla="*/ 398588 w 796436"/>
              <a:gd name="connsiteY60" fmla="*/ 795244 h 795244"/>
              <a:gd name="connsiteX61" fmla="*/ 117452 w 796436"/>
              <a:gd name="connsiteY61" fmla="*/ 678076 h 795244"/>
              <a:gd name="connsiteX62" fmla="*/ 77468 w 796436"/>
              <a:gd name="connsiteY62" fmla="*/ 634450 h 795244"/>
              <a:gd name="connsiteX63" fmla="*/ 19992 w 796436"/>
              <a:gd name="connsiteY63" fmla="*/ 691787 h 795244"/>
              <a:gd name="connsiteX64" fmla="*/ 12496 w 796436"/>
              <a:gd name="connsiteY64" fmla="*/ 695527 h 795244"/>
              <a:gd name="connsiteX65" fmla="*/ 3748 w 796436"/>
              <a:gd name="connsiteY65" fmla="*/ 691787 h 795244"/>
              <a:gd name="connsiteX66" fmla="*/ 3748 w 796436"/>
              <a:gd name="connsiteY66" fmla="*/ 675583 h 795244"/>
              <a:gd name="connsiteX67" fmla="*/ 64974 w 796436"/>
              <a:gd name="connsiteY67" fmla="*/ 614507 h 795244"/>
              <a:gd name="connsiteX68" fmla="*/ 117452 w 796436"/>
              <a:gd name="connsiteY68" fmla="*/ 117167 h 795244"/>
              <a:gd name="connsiteX69" fmla="*/ 398588 w 796436"/>
              <a:gd name="connsiteY69" fmla="*/ 0 h 79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796436" h="795244">
                <a:moveTo>
                  <a:pt x="398588" y="415072"/>
                </a:moveTo>
                <a:lnTo>
                  <a:pt x="294880" y="518529"/>
                </a:lnTo>
                <a:cubicBezTo>
                  <a:pt x="291132" y="521022"/>
                  <a:pt x="286134" y="522268"/>
                  <a:pt x="282386" y="521022"/>
                </a:cubicBezTo>
                <a:cubicBezTo>
                  <a:pt x="277388" y="519775"/>
                  <a:pt x="274888" y="514790"/>
                  <a:pt x="274888" y="509804"/>
                </a:cubicBezTo>
                <a:lnTo>
                  <a:pt x="274888" y="437509"/>
                </a:lnTo>
                <a:lnTo>
                  <a:pt x="94962" y="617000"/>
                </a:lnTo>
                <a:cubicBezTo>
                  <a:pt x="106208" y="633204"/>
                  <a:pt x="119952" y="648161"/>
                  <a:pt x="133696" y="661872"/>
                </a:cubicBezTo>
                <a:cubicBezTo>
                  <a:pt x="204918" y="732921"/>
                  <a:pt x="298630" y="772807"/>
                  <a:pt x="398588" y="772807"/>
                </a:cubicBezTo>
                <a:cubicBezTo>
                  <a:pt x="494800" y="772807"/>
                  <a:pt x="586012" y="735414"/>
                  <a:pt x="654734" y="670597"/>
                </a:cubicBezTo>
                <a:close/>
                <a:moveTo>
                  <a:pt x="600960" y="384513"/>
                </a:moveTo>
                <a:cubicBezTo>
                  <a:pt x="609834" y="384513"/>
                  <a:pt x="616172" y="390852"/>
                  <a:pt x="616172" y="399725"/>
                </a:cubicBezTo>
                <a:cubicBezTo>
                  <a:pt x="616172" y="408599"/>
                  <a:pt x="609834" y="416205"/>
                  <a:pt x="600960" y="416205"/>
                </a:cubicBezTo>
                <a:cubicBezTo>
                  <a:pt x="592086" y="416205"/>
                  <a:pt x="584480" y="408599"/>
                  <a:pt x="584480" y="399725"/>
                </a:cubicBezTo>
                <a:cubicBezTo>
                  <a:pt x="584480" y="390852"/>
                  <a:pt x="592086" y="384513"/>
                  <a:pt x="600960" y="384513"/>
                </a:cubicBezTo>
                <a:close/>
                <a:moveTo>
                  <a:pt x="671100" y="335073"/>
                </a:moveTo>
                <a:cubicBezTo>
                  <a:pt x="681242" y="335073"/>
                  <a:pt x="687580" y="342679"/>
                  <a:pt x="687580" y="351552"/>
                </a:cubicBezTo>
                <a:cubicBezTo>
                  <a:pt x="687580" y="359158"/>
                  <a:pt x="681242" y="366764"/>
                  <a:pt x="671100" y="366764"/>
                </a:cubicBezTo>
                <a:cubicBezTo>
                  <a:pt x="663494" y="366764"/>
                  <a:pt x="655888" y="359158"/>
                  <a:pt x="655888" y="351552"/>
                </a:cubicBezTo>
                <a:cubicBezTo>
                  <a:pt x="655888" y="342679"/>
                  <a:pt x="663494" y="335073"/>
                  <a:pt x="671100" y="335073"/>
                </a:cubicBezTo>
                <a:close/>
                <a:moveTo>
                  <a:pt x="597206" y="325361"/>
                </a:moveTo>
                <a:cubicBezTo>
                  <a:pt x="600388" y="325361"/>
                  <a:pt x="603570" y="326633"/>
                  <a:pt x="606116" y="329179"/>
                </a:cubicBezTo>
                <a:lnTo>
                  <a:pt x="682482" y="406821"/>
                </a:lnTo>
                <a:cubicBezTo>
                  <a:pt x="687572" y="410639"/>
                  <a:pt x="687572" y="418276"/>
                  <a:pt x="682482" y="423367"/>
                </a:cubicBezTo>
                <a:cubicBezTo>
                  <a:pt x="679936" y="425913"/>
                  <a:pt x="677390" y="427185"/>
                  <a:pt x="673572" y="427185"/>
                </a:cubicBezTo>
                <a:cubicBezTo>
                  <a:pt x="671026" y="427185"/>
                  <a:pt x="668480" y="425913"/>
                  <a:pt x="665936" y="423367"/>
                </a:cubicBezTo>
                <a:lnTo>
                  <a:pt x="588298" y="345725"/>
                </a:lnTo>
                <a:cubicBezTo>
                  <a:pt x="584480" y="340634"/>
                  <a:pt x="584480" y="332997"/>
                  <a:pt x="588298" y="329179"/>
                </a:cubicBezTo>
                <a:cubicBezTo>
                  <a:pt x="590844" y="326633"/>
                  <a:pt x="594024" y="325361"/>
                  <a:pt x="597206" y="325361"/>
                </a:cubicBezTo>
                <a:close/>
                <a:moveTo>
                  <a:pt x="672228" y="142097"/>
                </a:moveTo>
                <a:lnTo>
                  <a:pt x="414832" y="397622"/>
                </a:lnTo>
                <a:lnTo>
                  <a:pt x="672228" y="654393"/>
                </a:lnTo>
                <a:cubicBezTo>
                  <a:pt x="807174" y="509804"/>
                  <a:pt x="807174" y="285440"/>
                  <a:pt x="672228" y="142097"/>
                </a:cubicBezTo>
                <a:close/>
                <a:moveTo>
                  <a:pt x="126200" y="142097"/>
                </a:moveTo>
                <a:cubicBezTo>
                  <a:pt x="7498" y="267989"/>
                  <a:pt x="-7496" y="456206"/>
                  <a:pt x="82466" y="597056"/>
                </a:cubicBezTo>
                <a:lnTo>
                  <a:pt x="278638" y="402608"/>
                </a:lnTo>
                <a:cubicBezTo>
                  <a:pt x="281136" y="398868"/>
                  <a:pt x="286134" y="397622"/>
                  <a:pt x="291132" y="398868"/>
                </a:cubicBezTo>
                <a:cubicBezTo>
                  <a:pt x="294880" y="401361"/>
                  <a:pt x="298630" y="405101"/>
                  <a:pt x="298630" y="410087"/>
                </a:cubicBezTo>
                <a:lnTo>
                  <a:pt x="298630" y="481135"/>
                </a:lnTo>
                <a:lnTo>
                  <a:pt x="382346" y="397622"/>
                </a:lnTo>
                <a:close/>
                <a:moveTo>
                  <a:pt x="411084" y="24929"/>
                </a:moveTo>
                <a:lnTo>
                  <a:pt x="411084" y="370199"/>
                </a:lnTo>
                <a:lnTo>
                  <a:pt x="654734" y="125893"/>
                </a:lnTo>
                <a:cubicBezTo>
                  <a:pt x="588512" y="62323"/>
                  <a:pt x="502296" y="27422"/>
                  <a:pt x="411084" y="24929"/>
                </a:cubicBezTo>
                <a:close/>
                <a:moveTo>
                  <a:pt x="387344" y="24929"/>
                </a:moveTo>
                <a:cubicBezTo>
                  <a:pt x="294880" y="27422"/>
                  <a:pt x="208666" y="62323"/>
                  <a:pt x="142442" y="125893"/>
                </a:cubicBezTo>
                <a:lnTo>
                  <a:pt x="387344" y="370199"/>
                </a:lnTo>
                <a:close/>
                <a:moveTo>
                  <a:pt x="398588" y="0"/>
                </a:moveTo>
                <a:cubicBezTo>
                  <a:pt x="501048" y="0"/>
                  <a:pt x="598508" y="38640"/>
                  <a:pt x="672228" y="108442"/>
                </a:cubicBezTo>
                <a:lnTo>
                  <a:pt x="732204" y="48612"/>
                </a:lnTo>
                <a:lnTo>
                  <a:pt x="709712" y="48612"/>
                </a:lnTo>
                <a:cubicBezTo>
                  <a:pt x="703466" y="48612"/>
                  <a:pt x="698468" y="43626"/>
                  <a:pt x="698468" y="37394"/>
                </a:cubicBezTo>
                <a:cubicBezTo>
                  <a:pt x="698468" y="29915"/>
                  <a:pt x="703466" y="26175"/>
                  <a:pt x="709712" y="26175"/>
                </a:cubicBezTo>
                <a:lnTo>
                  <a:pt x="760942" y="26175"/>
                </a:lnTo>
                <a:cubicBezTo>
                  <a:pt x="765940" y="26175"/>
                  <a:pt x="772188" y="29915"/>
                  <a:pt x="772188" y="37394"/>
                </a:cubicBezTo>
                <a:lnTo>
                  <a:pt x="772188" y="87252"/>
                </a:lnTo>
                <a:cubicBezTo>
                  <a:pt x="772188" y="93484"/>
                  <a:pt x="765940" y="98470"/>
                  <a:pt x="760942" y="98470"/>
                </a:cubicBezTo>
                <a:cubicBezTo>
                  <a:pt x="753444" y="98470"/>
                  <a:pt x="748446" y="93484"/>
                  <a:pt x="748446" y="87252"/>
                </a:cubicBezTo>
                <a:lnTo>
                  <a:pt x="748446" y="64816"/>
                </a:lnTo>
                <a:lnTo>
                  <a:pt x="687222" y="125893"/>
                </a:lnTo>
                <a:cubicBezTo>
                  <a:pt x="835912" y="281700"/>
                  <a:pt x="832164" y="527254"/>
                  <a:pt x="679724" y="678076"/>
                </a:cubicBezTo>
                <a:cubicBezTo>
                  <a:pt x="604756" y="754110"/>
                  <a:pt x="504796" y="795244"/>
                  <a:pt x="398588" y="795244"/>
                </a:cubicBezTo>
                <a:cubicBezTo>
                  <a:pt x="292382" y="795244"/>
                  <a:pt x="192422" y="754110"/>
                  <a:pt x="117452" y="678076"/>
                </a:cubicBezTo>
                <a:cubicBezTo>
                  <a:pt x="102458" y="664365"/>
                  <a:pt x="89964" y="649408"/>
                  <a:pt x="77468" y="634450"/>
                </a:cubicBezTo>
                <a:lnTo>
                  <a:pt x="19992" y="691787"/>
                </a:lnTo>
                <a:cubicBezTo>
                  <a:pt x="17494" y="694280"/>
                  <a:pt x="14994" y="695527"/>
                  <a:pt x="12496" y="695527"/>
                </a:cubicBezTo>
                <a:cubicBezTo>
                  <a:pt x="9996" y="695527"/>
                  <a:pt x="6248" y="694280"/>
                  <a:pt x="3748" y="691787"/>
                </a:cubicBezTo>
                <a:cubicBezTo>
                  <a:pt x="-1250" y="688048"/>
                  <a:pt x="-1250" y="679323"/>
                  <a:pt x="3748" y="675583"/>
                </a:cubicBezTo>
                <a:lnTo>
                  <a:pt x="64974" y="614507"/>
                </a:lnTo>
                <a:cubicBezTo>
                  <a:pt x="-36236" y="461192"/>
                  <a:pt x="-17492" y="251785"/>
                  <a:pt x="117452" y="117167"/>
                </a:cubicBezTo>
                <a:cubicBezTo>
                  <a:pt x="192422" y="42380"/>
                  <a:pt x="292382" y="0"/>
                  <a:pt x="398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31EE641-E960-AA4E-B252-7717319F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620" y="4622336"/>
            <a:ext cx="885373" cy="883134"/>
          </a:xfrm>
          <a:custGeom>
            <a:avLst/>
            <a:gdLst>
              <a:gd name="connsiteX0" fmla="*/ 645611 w 885373"/>
              <a:gd name="connsiteY0" fmla="*/ 551803 h 883134"/>
              <a:gd name="connsiteX1" fmla="*/ 553203 w 885373"/>
              <a:gd name="connsiteY1" fmla="*/ 643978 h 883134"/>
              <a:gd name="connsiteX2" fmla="*/ 750508 w 885373"/>
              <a:gd name="connsiteY2" fmla="*/ 840783 h 883134"/>
              <a:gd name="connsiteX3" fmla="*/ 842916 w 885373"/>
              <a:gd name="connsiteY3" fmla="*/ 840783 h 883134"/>
              <a:gd name="connsiteX4" fmla="*/ 842916 w 885373"/>
              <a:gd name="connsiteY4" fmla="*/ 748608 h 883134"/>
              <a:gd name="connsiteX5" fmla="*/ 579427 w 885373"/>
              <a:gd name="connsiteY5" fmla="*/ 487031 h 883134"/>
              <a:gd name="connsiteX6" fmla="*/ 488267 w 885373"/>
              <a:gd name="connsiteY6" fmla="*/ 577961 h 883134"/>
              <a:gd name="connsiteX7" fmla="*/ 536969 w 885373"/>
              <a:gd name="connsiteY7" fmla="*/ 627785 h 883134"/>
              <a:gd name="connsiteX8" fmla="*/ 629377 w 885373"/>
              <a:gd name="connsiteY8" fmla="*/ 535610 h 883134"/>
              <a:gd name="connsiteX9" fmla="*/ 531974 w 885373"/>
              <a:gd name="connsiteY9" fmla="*/ 438453 h 883134"/>
              <a:gd name="connsiteX10" fmla="*/ 490765 w 885373"/>
              <a:gd name="connsiteY10" fmla="*/ 489523 h 883134"/>
              <a:gd name="connsiteX11" fmla="*/ 439565 w 885373"/>
              <a:gd name="connsiteY11" fmla="*/ 530628 h 883134"/>
              <a:gd name="connsiteX12" fmla="*/ 472033 w 885373"/>
              <a:gd name="connsiteY12" fmla="*/ 563013 h 883134"/>
              <a:gd name="connsiteX13" fmla="*/ 564442 w 885373"/>
              <a:gd name="connsiteY13" fmla="*/ 470839 h 883134"/>
              <a:gd name="connsiteX14" fmla="*/ 287502 w 885373"/>
              <a:gd name="connsiteY14" fmla="*/ 243441 h 883134"/>
              <a:gd name="connsiteX15" fmla="*/ 256454 w 885373"/>
              <a:gd name="connsiteY15" fmla="*/ 255925 h 883134"/>
              <a:gd name="connsiteX16" fmla="*/ 256454 w 885373"/>
              <a:gd name="connsiteY16" fmla="*/ 318346 h 883134"/>
              <a:gd name="connsiteX17" fmla="*/ 287502 w 885373"/>
              <a:gd name="connsiteY17" fmla="*/ 330830 h 883134"/>
              <a:gd name="connsiteX18" fmla="*/ 318549 w 885373"/>
              <a:gd name="connsiteY18" fmla="*/ 318346 h 883134"/>
              <a:gd name="connsiteX19" fmla="*/ 332210 w 885373"/>
              <a:gd name="connsiteY19" fmla="*/ 287135 h 883134"/>
              <a:gd name="connsiteX20" fmla="*/ 318549 w 885373"/>
              <a:gd name="connsiteY20" fmla="*/ 255925 h 883134"/>
              <a:gd name="connsiteX21" fmla="*/ 287502 w 885373"/>
              <a:gd name="connsiteY21" fmla="*/ 243441 h 883134"/>
              <a:gd name="connsiteX22" fmla="*/ 287502 w 885373"/>
              <a:gd name="connsiteY22" fmla="*/ 219721 h 883134"/>
              <a:gd name="connsiteX23" fmla="*/ 335936 w 885373"/>
              <a:gd name="connsiteY23" fmla="*/ 238447 h 883134"/>
              <a:gd name="connsiteX24" fmla="*/ 355806 w 885373"/>
              <a:gd name="connsiteY24" fmla="*/ 287135 h 883134"/>
              <a:gd name="connsiteX25" fmla="*/ 335936 w 885373"/>
              <a:gd name="connsiteY25" fmla="*/ 335823 h 883134"/>
              <a:gd name="connsiteX26" fmla="*/ 287502 w 885373"/>
              <a:gd name="connsiteY26" fmla="*/ 355798 h 883134"/>
              <a:gd name="connsiteX27" fmla="*/ 240309 w 885373"/>
              <a:gd name="connsiteY27" fmla="*/ 335823 h 883134"/>
              <a:gd name="connsiteX28" fmla="*/ 240309 w 885373"/>
              <a:gd name="connsiteY28" fmla="*/ 238447 h 883134"/>
              <a:gd name="connsiteX29" fmla="*/ 287502 w 885373"/>
              <a:gd name="connsiteY29" fmla="*/ 219721 h 883134"/>
              <a:gd name="connsiteX30" fmla="*/ 277730 w 885373"/>
              <a:gd name="connsiteY30" fmla="*/ 159888 h 883134"/>
              <a:gd name="connsiteX31" fmla="*/ 275222 w 885373"/>
              <a:gd name="connsiteY31" fmla="*/ 163649 h 883134"/>
              <a:gd name="connsiteX32" fmla="*/ 270208 w 885373"/>
              <a:gd name="connsiteY32" fmla="*/ 178692 h 883134"/>
              <a:gd name="connsiteX33" fmla="*/ 253911 w 885373"/>
              <a:gd name="connsiteY33" fmla="*/ 193736 h 883134"/>
              <a:gd name="connsiteX34" fmla="*/ 245136 w 885373"/>
              <a:gd name="connsiteY34" fmla="*/ 197497 h 883134"/>
              <a:gd name="connsiteX35" fmla="*/ 222571 w 885373"/>
              <a:gd name="connsiteY35" fmla="*/ 197497 h 883134"/>
              <a:gd name="connsiteX36" fmla="*/ 207527 w 885373"/>
              <a:gd name="connsiteY36" fmla="*/ 189975 h 883134"/>
              <a:gd name="connsiteX37" fmla="*/ 205020 w 885373"/>
              <a:gd name="connsiteY37" fmla="*/ 191228 h 883134"/>
              <a:gd name="connsiteX38" fmla="*/ 191230 w 885373"/>
              <a:gd name="connsiteY38" fmla="*/ 205018 h 883134"/>
              <a:gd name="connsiteX39" fmla="*/ 191230 w 885373"/>
              <a:gd name="connsiteY39" fmla="*/ 207525 h 883134"/>
              <a:gd name="connsiteX40" fmla="*/ 197499 w 885373"/>
              <a:gd name="connsiteY40" fmla="*/ 222569 h 883134"/>
              <a:gd name="connsiteX41" fmla="*/ 197499 w 885373"/>
              <a:gd name="connsiteY41" fmla="*/ 245134 h 883134"/>
              <a:gd name="connsiteX42" fmla="*/ 193738 w 885373"/>
              <a:gd name="connsiteY42" fmla="*/ 252655 h 883134"/>
              <a:gd name="connsiteX43" fmla="*/ 178694 w 885373"/>
              <a:gd name="connsiteY43" fmla="*/ 270206 h 883134"/>
              <a:gd name="connsiteX44" fmla="*/ 163651 w 885373"/>
              <a:gd name="connsiteY44" fmla="*/ 275220 h 883134"/>
              <a:gd name="connsiteX45" fmla="*/ 161144 w 885373"/>
              <a:gd name="connsiteY45" fmla="*/ 277728 h 883134"/>
              <a:gd name="connsiteX46" fmla="*/ 161144 w 885373"/>
              <a:gd name="connsiteY46" fmla="*/ 296532 h 883134"/>
              <a:gd name="connsiteX47" fmla="*/ 163651 w 885373"/>
              <a:gd name="connsiteY47" fmla="*/ 300293 h 883134"/>
              <a:gd name="connsiteX48" fmla="*/ 178694 w 885373"/>
              <a:gd name="connsiteY48" fmla="*/ 305307 h 883134"/>
              <a:gd name="connsiteX49" fmla="*/ 193738 w 885373"/>
              <a:gd name="connsiteY49" fmla="*/ 321604 h 883134"/>
              <a:gd name="connsiteX50" fmla="*/ 197499 w 885373"/>
              <a:gd name="connsiteY50" fmla="*/ 330379 h 883134"/>
              <a:gd name="connsiteX51" fmla="*/ 197499 w 885373"/>
              <a:gd name="connsiteY51" fmla="*/ 352944 h 883134"/>
              <a:gd name="connsiteX52" fmla="*/ 191230 w 885373"/>
              <a:gd name="connsiteY52" fmla="*/ 367987 h 883134"/>
              <a:gd name="connsiteX53" fmla="*/ 191230 w 885373"/>
              <a:gd name="connsiteY53" fmla="*/ 370495 h 883134"/>
              <a:gd name="connsiteX54" fmla="*/ 205020 w 885373"/>
              <a:gd name="connsiteY54" fmla="*/ 384284 h 883134"/>
              <a:gd name="connsiteX55" fmla="*/ 207527 w 885373"/>
              <a:gd name="connsiteY55" fmla="*/ 384284 h 883134"/>
              <a:gd name="connsiteX56" fmla="*/ 222571 w 885373"/>
              <a:gd name="connsiteY56" fmla="*/ 378016 h 883134"/>
              <a:gd name="connsiteX57" fmla="*/ 233853 w 885373"/>
              <a:gd name="connsiteY57" fmla="*/ 375509 h 883134"/>
              <a:gd name="connsiteX58" fmla="*/ 245136 w 885373"/>
              <a:gd name="connsiteY58" fmla="*/ 378016 h 883134"/>
              <a:gd name="connsiteX59" fmla="*/ 253911 w 885373"/>
              <a:gd name="connsiteY59" fmla="*/ 381777 h 883134"/>
              <a:gd name="connsiteX60" fmla="*/ 270208 w 885373"/>
              <a:gd name="connsiteY60" fmla="*/ 396821 h 883134"/>
              <a:gd name="connsiteX61" fmla="*/ 275222 w 885373"/>
              <a:gd name="connsiteY61" fmla="*/ 413117 h 883134"/>
              <a:gd name="connsiteX62" fmla="*/ 277730 w 885373"/>
              <a:gd name="connsiteY62" fmla="*/ 414371 h 883134"/>
              <a:gd name="connsiteX63" fmla="*/ 297787 w 885373"/>
              <a:gd name="connsiteY63" fmla="*/ 414371 h 883134"/>
              <a:gd name="connsiteX64" fmla="*/ 300295 w 885373"/>
              <a:gd name="connsiteY64" fmla="*/ 413117 h 883134"/>
              <a:gd name="connsiteX65" fmla="*/ 305309 w 885373"/>
              <a:gd name="connsiteY65" fmla="*/ 396821 h 883134"/>
              <a:gd name="connsiteX66" fmla="*/ 321606 w 885373"/>
              <a:gd name="connsiteY66" fmla="*/ 381777 h 883134"/>
              <a:gd name="connsiteX67" fmla="*/ 330381 w 885373"/>
              <a:gd name="connsiteY67" fmla="*/ 378016 h 883134"/>
              <a:gd name="connsiteX68" fmla="*/ 352946 w 885373"/>
              <a:gd name="connsiteY68" fmla="*/ 378016 h 883134"/>
              <a:gd name="connsiteX69" fmla="*/ 367989 w 885373"/>
              <a:gd name="connsiteY69" fmla="*/ 384284 h 883134"/>
              <a:gd name="connsiteX70" fmla="*/ 370497 w 885373"/>
              <a:gd name="connsiteY70" fmla="*/ 384284 h 883134"/>
              <a:gd name="connsiteX71" fmla="*/ 384286 w 885373"/>
              <a:gd name="connsiteY71" fmla="*/ 370495 h 883134"/>
              <a:gd name="connsiteX72" fmla="*/ 385540 w 885373"/>
              <a:gd name="connsiteY72" fmla="*/ 367987 h 883134"/>
              <a:gd name="connsiteX73" fmla="*/ 378018 w 885373"/>
              <a:gd name="connsiteY73" fmla="*/ 352944 h 883134"/>
              <a:gd name="connsiteX74" fmla="*/ 378018 w 885373"/>
              <a:gd name="connsiteY74" fmla="*/ 330379 h 883134"/>
              <a:gd name="connsiteX75" fmla="*/ 381779 w 885373"/>
              <a:gd name="connsiteY75" fmla="*/ 321604 h 883134"/>
              <a:gd name="connsiteX76" fmla="*/ 398076 w 885373"/>
              <a:gd name="connsiteY76" fmla="*/ 305307 h 883134"/>
              <a:gd name="connsiteX77" fmla="*/ 413119 w 885373"/>
              <a:gd name="connsiteY77" fmla="*/ 300293 h 883134"/>
              <a:gd name="connsiteX78" fmla="*/ 414373 w 885373"/>
              <a:gd name="connsiteY78" fmla="*/ 296532 h 883134"/>
              <a:gd name="connsiteX79" fmla="*/ 414373 w 885373"/>
              <a:gd name="connsiteY79" fmla="*/ 277728 h 883134"/>
              <a:gd name="connsiteX80" fmla="*/ 413119 w 885373"/>
              <a:gd name="connsiteY80" fmla="*/ 275220 h 883134"/>
              <a:gd name="connsiteX81" fmla="*/ 398076 w 885373"/>
              <a:gd name="connsiteY81" fmla="*/ 270206 h 883134"/>
              <a:gd name="connsiteX82" fmla="*/ 381779 w 885373"/>
              <a:gd name="connsiteY82" fmla="*/ 252655 h 883134"/>
              <a:gd name="connsiteX83" fmla="*/ 378018 w 885373"/>
              <a:gd name="connsiteY83" fmla="*/ 245134 h 883134"/>
              <a:gd name="connsiteX84" fmla="*/ 378018 w 885373"/>
              <a:gd name="connsiteY84" fmla="*/ 222569 h 883134"/>
              <a:gd name="connsiteX85" fmla="*/ 385540 w 885373"/>
              <a:gd name="connsiteY85" fmla="*/ 207525 h 883134"/>
              <a:gd name="connsiteX86" fmla="*/ 384286 w 885373"/>
              <a:gd name="connsiteY86" fmla="*/ 205018 h 883134"/>
              <a:gd name="connsiteX87" fmla="*/ 370497 w 885373"/>
              <a:gd name="connsiteY87" fmla="*/ 191228 h 883134"/>
              <a:gd name="connsiteX88" fmla="*/ 367989 w 885373"/>
              <a:gd name="connsiteY88" fmla="*/ 189975 h 883134"/>
              <a:gd name="connsiteX89" fmla="*/ 352946 w 885373"/>
              <a:gd name="connsiteY89" fmla="*/ 197497 h 883134"/>
              <a:gd name="connsiteX90" fmla="*/ 330381 w 885373"/>
              <a:gd name="connsiteY90" fmla="*/ 197497 h 883134"/>
              <a:gd name="connsiteX91" fmla="*/ 321606 w 885373"/>
              <a:gd name="connsiteY91" fmla="*/ 193736 h 883134"/>
              <a:gd name="connsiteX92" fmla="*/ 305309 w 885373"/>
              <a:gd name="connsiteY92" fmla="*/ 178692 h 883134"/>
              <a:gd name="connsiteX93" fmla="*/ 300295 w 885373"/>
              <a:gd name="connsiteY93" fmla="*/ 163649 h 883134"/>
              <a:gd name="connsiteX94" fmla="*/ 297787 w 885373"/>
              <a:gd name="connsiteY94" fmla="*/ 159888 h 883134"/>
              <a:gd name="connsiteX95" fmla="*/ 277730 w 885373"/>
              <a:gd name="connsiteY95" fmla="*/ 137323 h 883134"/>
              <a:gd name="connsiteX96" fmla="*/ 297787 w 885373"/>
              <a:gd name="connsiteY96" fmla="*/ 137323 h 883134"/>
              <a:gd name="connsiteX97" fmla="*/ 322860 w 885373"/>
              <a:gd name="connsiteY97" fmla="*/ 154874 h 883134"/>
              <a:gd name="connsiteX98" fmla="*/ 327874 w 885373"/>
              <a:gd name="connsiteY98" fmla="*/ 169917 h 883134"/>
              <a:gd name="connsiteX99" fmla="*/ 330381 w 885373"/>
              <a:gd name="connsiteY99" fmla="*/ 172424 h 883134"/>
              <a:gd name="connsiteX100" fmla="*/ 340410 w 885373"/>
              <a:gd name="connsiteY100" fmla="*/ 176185 h 883134"/>
              <a:gd name="connsiteX101" fmla="*/ 342917 w 885373"/>
              <a:gd name="connsiteY101" fmla="*/ 176185 h 883134"/>
              <a:gd name="connsiteX102" fmla="*/ 357961 w 885373"/>
              <a:gd name="connsiteY102" fmla="*/ 169917 h 883134"/>
              <a:gd name="connsiteX103" fmla="*/ 388047 w 885373"/>
              <a:gd name="connsiteY103" fmla="*/ 173678 h 883134"/>
              <a:gd name="connsiteX104" fmla="*/ 400583 w 885373"/>
              <a:gd name="connsiteY104" fmla="*/ 187468 h 883134"/>
              <a:gd name="connsiteX105" fmla="*/ 405598 w 885373"/>
              <a:gd name="connsiteY105" fmla="*/ 217554 h 883134"/>
              <a:gd name="connsiteX106" fmla="*/ 399330 w 885373"/>
              <a:gd name="connsiteY106" fmla="*/ 232598 h 883134"/>
              <a:gd name="connsiteX107" fmla="*/ 400583 w 885373"/>
              <a:gd name="connsiteY107" fmla="*/ 236358 h 883134"/>
              <a:gd name="connsiteX108" fmla="*/ 403091 w 885373"/>
              <a:gd name="connsiteY108" fmla="*/ 245134 h 883134"/>
              <a:gd name="connsiteX109" fmla="*/ 405598 w 885373"/>
              <a:gd name="connsiteY109" fmla="*/ 247641 h 883134"/>
              <a:gd name="connsiteX110" fmla="*/ 420641 w 885373"/>
              <a:gd name="connsiteY110" fmla="*/ 252655 h 883134"/>
              <a:gd name="connsiteX111" fmla="*/ 438192 w 885373"/>
              <a:gd name="connsiteY111" fmla="*/ 277728 h 883134"/>
              <a:gd name="connsiteX112" fmla="*/ 438192 w 885373"/>
              <a:gd name="connsiteY112" fmla="*/ 296532 h 883134"/>
              <a:gd name="connsiteX113" fmla="*/ 420641 w 885373"/>
              <a:gd name="connsiteY113" fmla="*/ 322858 h 883134"/>
              <a:gd name="connsiteX114" fmla="*/ 405598 w 885373"/>
              <a:gd name="connsiteY114" fmla="*/ 327872 h 883134"/>
              <a:gd name="connsiteX115" fmla="*/ 403091 w 885373"/>
              <a:gd name="connsiteY115" fmla="*/ 330379 h 883134"/>
              <a:gd name="connsiteX116" fmla="*/ 399330 w 885373"/>
              <a:gd name="connsiteY116" fmla="*/ 340408 h 883134"/>
              <a:gd name="connsiteX117" fmla="*/ 399330 w 885373"/>
              <a:gd name="connsiteY117" fmla="*/ 342915 h 883134"/>
              <a:gd name="connsiteX118" fmla="*/ 405598 w 885373"/>
              <a:gd name="connsiteY118" fmla="*/ 356705 h 883134"/>
              <a:gd name="connsiteX119" fmla="*/ 400583 w 885373"/>
              <a:gd name="connsiteY119" fmla="*/ 388045 h 883134"/>
              <a:gd name="connsiteX120" fmla="*/ 388047 w 885373"/>
              <a:gd name="connsiteY120" fmla="*/ 400581 h 883134"/>
              <a:gd name="connsiteX121" fmla="*/ 357961 w 885373"/>
              <a:gd name="connsiteY121" fmla="*/ 405596 h 883134"/>
              <a:gd name="connsiteX122" fmla="*/ 342917 w 885373"/>
              <a:gd name="connsiteY122" fmla="*/ 399328 h 883134"/>
              <a:gd name="connsiteX123" fmla="*/ 340410 w 885373"/>
              <a:gd name="connsiteY123" fmla="*/ 399328 h 883134"/>
              <a:gd name="connsiteX124" fmla="*/ 330381 w 885373"/>
              <a:gd name="connsiteY124" fmla="*/ 403089 h 883134"/>
              <a:gd name="connsiteX125" fmla="*/ 327874 w 885373"/>
              <a:gd name="connsiteY125" fmla="*/ 405596 h 883134"/>
              <a:gd name="connsiteX126" fmla="*/ 322860 w 885373"/>
              <a:gd name="connsiteY126" fmla="*/ 420639 h 883134"/>
              <a:gd name="connsiteX127" fmla="*/ 297787 w 885373"/>
              <a:gd name="connsiteY127" fmla="*/ 438190 h 883134"/>
              <a:gd name="connsiteX128" fmla="*/ 277730 w 885373"/>
              <a:gd name="connsiteY128" fmla="*/ 438190 h 883134"/>
              <a:gd name="connsiteX129" fmla="*/ 253911 w 885373"/>
              <a:gd name="connsiteY129" fmla="*/ 420639 h 883134"/>
              <a:gd name="connsiteX130" fmla="*/ 247643 w 885373"/>
              <a:gd name="connsiteY130" fmla="*/ 405596 h 883134"/>
              <a:gd name="connsiteX131" fmla="*/ 245136 w 885373"/>
              <a:gd name="connsiteY131" fmla="*/ 403089 h 883134"/>
              <a:gd name="connsiteX132" fmla="*/ 236360 w 885373"/>
              <a:gd name="connsiteY132" fmla="*/ 399328 h 883134"/>
              <a:gd name="connsiteX133" fmla="*/ 232600 w 885373"/>
              <a:gd name="connsiteY133" fmla="*/ 399328 h 883134"/>
              <a:gd name="connsiteX134" fmla="*/ 217556 w 885373"/>
              <a:gd name="connsiteY134" fmla="*/ 405596 h 883134"/>
              <a:gd name="connsiteX135" fmla="*/ 188723 w 885373"/>
              <a:gd name="connsiteY135" fmla="*/ 400581 h 883134"/>
              <a:gd name="connsiteX136" fmla="*/ 174934 w 885373"/>
              <a:gd name="connsiteY136" fmla="*/ 388045 h 883134"/>
              <a:gd name="connsiteX137" fmla="*/ 169919 w 885373"/>
              <a:gd name="connsiteY137" fmla="*/ 356705 h 883134"/>
              <a:gd name="connsiteX138" fmla="*/ 177441 w 885373"/>
              <a:gd name="connsiteY138" fmla="*/ 342915 h 883134"/>
              <a:gd name="connsiteX139" fmla="*/ 176187 w 885373"/>
              <a:gd name="connsiteY139" fmla="*/ 340408 h 883134"/>
              <a:gd name="connsiteX140" fmla="*/ 172426 w 885373"/>
              <a:gd name="connsiteY140" fmla="*/ 330379 h 883134"/>
              <a:gd name="connsiteX141" fmla="*/ 171173 w 885373"/>
              <a:gd name="connsiteY141" fmla="*/ 327872 h 883134"/>
              <a:gd name="connsiteX142" fmla="*/ 154876 w 885373"/>
              <a:gd name="connsiteY142" fmla="*/ 322858 h 883134"/>
              <a:gd name="connsiteX143" fmla="*/ 137325 w 885373"/>
              <a:gd name="connsiteY143" fmla="*/ 296532 h 883134"/>
              <a:gd name="connsiteX144" fmla="*/ 137325 w 885373"/>
              <a:gd name="connsiteY144" fmla="*/ 277728 h 883134"/>
              <a:gd name="connsiteX145" fmla="*/ 154876 w 885373"/>
              <a:gd name="connsiteY145" fmla="*/ 252655 h 883134"/>
              <a:gd name="connsiteX146" fmla="*/ 171173 w 885373"/>
              <a:gd name="connsiteY146" fmla="*/ 247641 h 883134"/>
              <a:gd name="connsiteX147" fmla="*/ 172426 w 885373"/>
              <a:gd name="connsiteY147" fmla="*/ 245134 h 883134"/>
              <a:gd name="connsiteX148" fmla="*/ 176187 w 885373"/>
              <a:gd name="connsiteY148" fmla="*/ 236358 h 883134"/>
              <a:gd name="connsiteX149" fmla="*/ 177441 w 885373"/>
              <a:gd name="connsiteY149" fmla="*/ 232598 h 883134"/>
              <a:gd name="connsiteX150" fmla="*/ 169919 w 885373"/>
              <a:gd name="connsiteY150" fmla="*/ 217554 h 883134"/>
              <a:gd name="connsiteX151" fmla="*/ 174934 w 885373"/>
              <a:gd name="connsiteY151" fmla="*/ 187468 h 883134"/>
              <a:gd name="connsiteX152" fmla="*/ 188723 w 885373"/>
              <a:gd name="connsiteY152" fmla="*/ 173678 h 883134"/>
              <a:gd name="connsiteX153" fmla="*/ 217556 w 885373"/>
              <a:gd name="connsiteY153" fmla="*/ 169917 h 883134"/>
              <a:gd name="connsiteX154" fmla="*/ 232600 w 885373"/>
              <a:gd name="connsiteY154" fmla="*/ 176185 h 883134"/>
              <a:gd name="connsiteX155" fmla="*/ 236360 w 885373"/>
              <a:gd name="connsiteY155" fmla="*/ 176185 h 883134"/>
              <a:gd name="connsiteX156" fmla="*/ 245136 w 885373"/>
              <a:gd name="connsiteY156" fmla="*/ 172424 h 883134"/>
              <a:gd name="connsiteX157" fmla="*/ 247643 w 885373"/>
              <a:gd name="connsiteY157" fmla="*/ 169917 h 883134"/>
              <a:gd name="connsiteX158" fmla="*/ 253911 w 885373"/>
              <a:gd name="connsiteY158" fmla="*/ 154874 h 883134"/>
              <a:gd name="connsiteX159" fmla="*/ 277730 w 885373"/>
              <a:gd name="connsiteY159" fmla="*/ 137323 h 883134"/>
              <a:gd name="connsiteX160" fmla="*/ 287973 w 885373"/>
              <a:gd name="connsiteY160" fmla="*/ 78524 h 883134"/>
              <a:gd name="connsiteX161" fmla="*/ 139941 w 885373"/>
              <a:gd name="connsiteY161" fmla="*/ 140613 h 883134"/>
              <a:gd name="connsiteX162" fmla="*/ 139941 w 885373"/>
              <a:gd name="connsiteY162" fmla="*/ 436156 h 883134"/>
              <a:gd name="connsiteX163" fmla="*/ 287973 w 885373"/>
              <a:gd name="connsiteY163" fmla="*/ 498244 h 883134"/>
              <a:gd name="connsiteX164" fmla="*/ 436006 w 885373"/>
              <a:gd name="connsiteY164" fmla="*/ 436156 h 883134"/>
              <a:gd name="connsiteX165" fmla="*/ 498204 w 885373"/>
              <a:gd name="connsiteY165" fmla="*/ 288384 h 883134"/>
              <a:gd name="connsiteX166" fmla="*/ 436006 w 885373"/>
              <a:gd name="connsiteY166" fmla="*/ 140613 h 883134"/>
              <a:gd name="connsiteX167" fmla="*/ 287973 w 885373"/>
              <a:gd name="connsiteY167" fmla="*/ 78524 h 883134"/>
              <a:gd name="connsiteX168" fmla="*/ 287973 w 885373"/>
              <a:gd name="connsiteY168" fmla="*/ 54930 h 883134"/>
              <a:gd name="connsiteX169" fmla="*/ 453421 w 885373"/>
              <a:gd name="connsiteY169" fmla="*/ 123228 h 883134"/>
              <a:gd name="connsiteX170" fmla="*/ 520595 w 885373"/>
              <a:gd name="connsiteY170" fmla="*/ 288384 h 883134"/>
              <a:gd name="connsiteX171" fmla="*/ 453421 w 885373"/>
              <a:gd name="connsiteY171" fmla="*/ 452299 h 883134"/>
              <a:gd name="connsiteX172" fmla="*/ 287973 w 885373"/>
              <a:gd name="connsiteY172" fmla="*/ 520596 h 883134"/>
              <a:gd name="connsiteX173" fmla="*/ 122526 w 885373"/>
              <a:gd name="connsiteY173" fmla="*/ 452299 h 883134"/>
              <a:gd name="connsiteX174" fmla="*/ 122526 w 885373"/>
              <a:gd name="connsiteY174" fmla="*/ 123228 h 883134"/>
              <a:gd name="connsiteX175" fmla="*/ 287973 w 885373"/>
              <a:gd name="connsiteY175" fmla="*/ 54930 h 883134"/>
              <a:gd name="connsiteX176" fmla="*/ 287216 w 885373"/>
              <a:gd name="connsiteY176" fmla="*/ 22421 h 883134"/>
              <a:gd name="connsiteX177" fmla="*/ 99901 w 885373"/>
              <a:gd name="connsiteY177" fmla="*/ 99649 h 883134"/>
              <a:gd name="connsiteX178" fmla="*/ 22478 w 885373"/>
              <a:gd name="connsiteY178" fmla="*/ 286489 h 883134"/>
              <a:gd name="connsiteX179" fmla="*/ 99901 w 885373"/>
              <a:gd name="connsiteY179" fmla="*/ 473330 h 883134"/>
              <a:gd name="connsiteX180" fmla="*/ 287216 w 885373"/>
              <a:gd name="connsiteY180" fmla="*/ 550557 h 883134"/>
              <a:gd name="connsiteX181" fmla="*/ 474531 w 885373"/>
              <a:gd name="connsiteY181" fmla="*/ 473330 h 883134"/>
              <a:gd name="connsiteX182" fmla="*/ 551954 w 885373"/>
              <a:gd name="connsiteY182" fmla="*/ 286489 h 883134"/>
              <a:gd name="connsiteX183" fmla="*/ 474531 w 885373"/>
              <a:gd name="connsiteY183" fmla="*/ 99649 h 883134"/>
              <a:gd name="connsiteX184" fmla="*/ 287216 w 885373"/>
              <a:gd name="connsiteY184" fmla="*/ 22421 h 883134"/>
              <a:gd name="connsiteX185" fmla="*/ 287216 w 885373"/>
              <a:gd name="connsiteY185" fmla="*/ 0 h 883134"/>
              <a:gd name="connsiteX186" fmla="*/ 490765 w 885373"/>
              <a:gd name="connsiteY186" fmla="*/ 83456 h 883134"/>
              <a:gd name="connsiteX187" fmla="*/ 575681 w 885373"/>
              <a:gd name="connsiteY187" fmla="*/ 286489 h 883134"/>
              <a:gd name="connsiteX188" fmla="*/ 543213 w 885373"/>
              <a:gd name="connsiteY188" fmla="*/ 417278 h 883134"/>
              <a:gd name="connsiteX189" fmla="*/ 859150 w 885373"/>
              <a:gd name="connsiteY189" fmla="*/ 732416 h 883134"/>
              <a:gd name="connsiteX190" fmla="*/ 859150 w 885373"/>
              <a:gd name="connsiteY190" fmla="*/ 856976 h 883134"/>
              <a:gd name="connsiteX191" fmla="*/ 797961 w 885373"/>
              <a:gd name="connsiteY191" fmla="*/ 883134 h 883134"/>
              <a:gd name="connsiteX192" fmla="*/ 735522 w 885373"/>
              <a:gd name="connsiteY192" fmla="*/ 856976 h 883134"/>
              <a:gd name="connsiteX193" fmla="*/ 418336 w 885373"/>
              <a:gd name="connsiteY193" fmla="*/ 541838 h 883134"/>
              <a:gd name="connsiteX194" fmla="*/ 287216 w 885373"/>
              <a:gd name="connsiteY194" fmla="*/ 574224 h 883134"/>
              <a:gd name="connsiteX195" fmla="*/ 83667 w 885373"/>
              <a:gd name="connsiteY195" fmla="*/ 489523 h 883134"/>
              <a:gd name="connsiteX196" fmla="*/ 0 w 885373"/>
              <a:gd name="connsiteY196" fmla="*/ 286489 h 883134"/>
              <a:gd name="connsiteX197" fmla="*/ 83667 w 885373"/>
              <a:gd name="connsiteY197" fmla="*/ 83456 h 883134"/>
              <a:gd name="connsiteX198" fmla="*/ 287216 w 885373"/>
              <a:gd name="connsiteY198" fmla="*/ 0 h 88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885373" h="883134">
                <a:moveTo>
                  <a:pt x="645611" y="551803"/>
                </a:moveTo>
                <a:lnTo>
                  <a:pt x="553203" y="643978"/>
                </a:lnTo>
                <a:lnTo>
                  <a:pt x="750508" y="840783"/>
                </a:lnTo>
                <a:cubicBezTo>
                  <a:pt x="776732" y="865695"/>
                  <a:pt x="817941" y="865695"/>
                  <a:pt x="842916" y="840783"/>
                </a:cubicBezTo>
                <a:cubicBezTo>
                  <a:pt x="867891" y="815871"/>
                  <a:pt x="867891" y="773520"/>
                  <a:pt x="842916" y="748608"/>
                </a:cubicBezTo>
                <a:close/>
                <a:moveTo>
                  <a:pt x="579427" y="487031"/>
                </a:moveTo>
                <a:lnTo>
                  <a:pt x="488267" y="577961"/>
                </a:lnTo>
                <a:lnTo>
                  <a:pt x="536969" y="627785"/>
                </a:lnTo>
                <a:lnTo>
                  <a:pt x="629377" y="535610"/>
                </a:lnTo>
                <a:close/>
                <a:moveTo>
                  <a:pt x="531974" y="438453"/>
                </a:moveTo>
                <a:cubicBezTo>
                  <a:pt x="520735" y="457137"/>
                  <a:pt x="506999" y="473330"/>
                  <a:pt x="490765" y="489523"/>
                </a:cubicBezTo>
                <a:cubicBezTo>
                  <a:pt x="475779" y="505716"/>
                  <a:pt x="458297" y="519417"/>
                  <a:pt x="439565" y="530628"/>
                </a:cubicBezTo>
                <a:lnTo>
                  <a:pt x="472033" y="563013"/>
                </a:lnTo>
                <a:lnTo>
                  <a:pt x="564442" y="470839"/>
                </a:lnTo>
                <a:close/>
                <a:moveTo>
                  <a:pt x="287502" y="243441"/>
                </a:moveTo>
                <a:cubicBezTo>
                  <a:pt x="275083" y="243441"/>
                  <a:pt x="265147" y="247186"/>
                  <a:pt x="256454" y="255925"/>
                </a:cubicBezTo>
                <a:cubicBezTo>
                  <a:pt x="239067" y="272154"/>
                  <a:pt x="239067" y="300868"/>
                  <a:pt x="256454" y="318346"/>
                </a:cubicBezTo>
                <a:cubicBezTo>
                  <a:pt x="265147" y="327084"/>
                  <a:pt x="275083" y="330830"/>
                  <a:pt x="287502" y="330830"/>
                </a:cubicBezTo>
                <a:cubicBezTo>
                  <a:pt x="298679" y="330830"/>
                  <a:pt x="309856" y="327084"/>
                  <a:pt x="318549" y="318346"/>
                </a:cubicBezTo>
                <a:cubicBezTo>
                  <a:pt x="327243" y="309607"/>
                  <a:pt x="332210" y="298371"/>
                  <a:pt x="332210" y="287135"/>
                </a:cubicBezTo>
                <a:cubicBezTo>
                  <a:pt x="332210" y="274651"/>
                  <a:pt x="327243" y="264664"/>
                  <a:pt x="318549" y="255925"/>
                </a:cubicBezTo>
                <a:cubicBezTo>
                  <a:pt x="309856" y="247186"/>
                  <a:pt x="298679" y="243441"/>
                  <a:pt x="287502" y="243441"/>
                </a:cubicBezTo>
                <a:close/>
                <a:moveTo>
                  <a:pt x="287502" y="219721"/>
                </a:moveTo>
                <a:cubicBezTo>
                  <a:pt x="306130" y="219721"/>
                  <a:pt x="322275" y="225963"/>
                  <a:pt x="335936" y="238447"/>
                </a:cubicBezTo>
                <a:cubicBezTo>
                  <a:pt x="348355" y="252180"/>
                  <a:pt x="355806" y="268409"/>
                  <a:pt x="355806" y="287135"/>
                </a:cubicBezTo>
                <a:cubicBezTo>
                  <a:pt x="355806" y="305861"/>
                  <a:pt x="348355" y="322091"/>
                  <a:pt x="335936" y="335823"/>
                </a:cubicBezTo>
                <a:cubicBezTo>
                  <a:pt x="322275" y="347059"/>
                  <a:pt x="306130" y="355798"/>
                  <a:pt x="287502" y="355798"/>
                </a:cubicBezTo>
                <a:cubicBezTo>
                  <a:pt x="270115" y="355798"/>
                  <a:pt x="252728" y="347059"/>
                  <a:pt x="240309" y="335823"/>
                </a:cubicBezTo>
                <a:cubicBezTo>
                  <a:pt x="214229" y="308358"/>
                  <a:pt x="214229" y="265912"/>
                  <a:pt x="240309" y="238447"/>
                </a:cubicBezTo>
                <a:cubicBezTo>
                  <a:pt x="252728" y="225963"/>
                  <a:pt x="270115" y="219721"/>
                  <a:pt x="287502" y="219721"/>
                </a:cubicBezTo>
                <a:close/>
                <a:moveTo>
                  <a:pt x="277730" y="159888"/>
                </a:moveTo>
                <a:cubicBezTo>
                  <a:pt x="277730" y="159888"/>
                  <a:pt x="275222" y="161142"/>
                  <a:pt x="275222" y="163649"/>
                </a:cubicBezTo>
                <a:lnTo>
                  <a:pt x="270208" y="178692"/>
                </a:lnTo>
                <a:cubicBezTo>
                  <a:pt x="266447" y="184960"/>
                  <a:pt x="261433" y="191228"/>
                  <a:pt x="253911" y="193736"/>
                </a:cubicBezTo>
                <a:cubicBezTo>
                  <a:pt x="251404" y="194989"/>
                  <a:pt x="248897" y="196243"/>
                  <a:pt x="245136" y="197497"/>
                </a:cubicBezTo>
                <a:cubicBezTo>
                  <a:pt x="237614" y="201257"/>
                  <a:pt x="230092" y="201257"/>
                  <a:pt x="222571" y="197497"/>
                </a:cubicBezTo>
                <a:lnTo>
                  <a:pt x="207527" y="189975"/>
                </a:lnTo>
                <a:cubicBezTo>
                  <a:pt x="207527" y="189975"/>
                  <a:pt x="206274" y="189975"/>
                  <a:pt x="205020" y="191228"/>
                </a:cubicBezTo>
                <a:lnTo>
                  <a:pt x="191230" y="205018"/>
                </a:lnTo>
                <a:cubicBezTo>
                  <a:pt x="191230" y="206272"/>
                  <a:pt x="191230" y="207525"/>
                  <a:pt x="191230" y="207525"/>
                </a:cubicBezTo>
                <a:lnTo>
                  <a:pt x="197499" y="222569"/>
                </a:lnTo>
                <a:cubicBezTo>
                  <a:pt x="201259" y="230090"/>
                  <a:pt x="201259" y="237612"/>
                  <a:pt x="197499" y="245134"/>
                </a:cubicBezTo>
                <a:cubicBezTo>
                  <a:pt x="196245" y="247641"/>
                  <a:pt x="194991" y="251402"/>
                  <a:pt x="193738" y="252655"/>
                </a:cubicBezTo>
                <a:cubicBezTo>
                  <a:pt x="191230" y="261431"/>
                  <a:pt x="184962" y="266445"/>
                  <a:pt x="178694" y="270206"/>
                </a:cubicBezTo>
                <a:lnTo>
                  <a:pt x="163651" y="275220"/>
                </a:lnTo>
                <a:cubicBezTo>
                  <a:pt x="162397" y="275220"/>
                  <a:pt x="161144" y="277728"/>
                  <a:pt x="161144" y="277728"/>
                </a:cubicBezTo>
                <a:lnTo>
                  <a:pt x="161144" y="296532"/>
                </a:lnTo>
                <a:cubicBezTo>
                  <a:pt x="161144" y="299039"/>
                  <a:pt x="162397" y="299039"/>
                  <a:pt x="163651" y="300293"/>
                </a:cubicBezTo>
                <a:lnTo>
                  <a:pt x="178694" y="305307"/>
                </a:lnTo>
                <a:cubicBezTo>
                  <a:pt x="184962" y="309068"/>
                  <a:pt x="191230" y="314082"/>
                  <a:pt x="193738" y="321604"/>
                </a:cubicBezTo>
                <a:cubicBezTo>
                  <a:pt x="194991" y="324111"/>
                  <a:pt x="196245" y="326618"/>
                  <a:pt x="197499" y="330379"/>
                </a:cubicBezTo>
                <a:cubicBezTo>
                  <a:pt x="201259" y="336647"/>
                  <a:pt x="201259" y="345422"/>
                  <a:pt x="197499" y="352944"/>
                </a:cubicBezTo>
                <a:lnTo>
                  <a:pt x="191230" y="367987"/>
                </a:lnTo>
                <a:cubicBezTo>
                  <a:pt x="191230" y="367987"/>
                  <a:pt x="191230" y="369241"/>
                  <a:pt x="191230" y="370495"/>
                </a:cubicBezTo>
                <a:lnTo>
                  <a:pt x="205020" y="384284"/>
                </a:lnTo>
                <a:cubicBezTo>
                  <a:pt x="206274" y="385538"/>
                  <a:pt x="207527" y="385538"/>
                  <a:pt x="207527" y="384284"/>
                </a:cubicBezTo>
                <a:lnTo>
                  <a:pt x="222571" y="378016"/>
                </a:lnTo>
                <a:cubicBezTo>
                  <a:pt x="226332" y="375509"/>
                  <a:pt x="230092" y="375509"/>
                  <a:pt x="233853" y="375509"/>
                </a:cubicBezTo>
                <a:cubicBezTo>
                  <a:pt x="237614" y="375509"/>
                  <a:pt x="242628" y="375509"/>
                  <a:pt x="245136" y="378016"/>
                </a:cubicBezTo>
                <a:cubicBezTo>
                  <a:pt x="247643" y="379270"/>
                  <a:pt x="251404" y="380524"/>
                  <a:pt x="253911" y="381777"/>
                </a:cubicBezTo>
                <a:cubicBezTo>
                  <a:pt x="261433" y="384284"/>
                  <a:pt x="266447" y="389299"/>
                  <a:pt x="270208" y="396821"/>
                </a:cubicBezTo>
                <a:lnTo>
                  <a:pt x="275222" y="413117"/>
                </a:lnTo>
                <a:lnTo>
                  <a:pt x="277730" y="414371"/>
                </a:lnTo>
                <a:lnTo>
                  <a:pt x="297787" y="414371"/>
                </a:lnTo>
                <a:cubicBezTo>
                  <a:pt x="299041" y="414371"/>
                  <a:pt x="300295" y="413117"/>
                  <a:pt x="300295" y="413117"/>
                </a:cubicBezTo>
                <a:lnTo>
                  <a:pt x="305309" y="396821"/>
                </a:lnTo>
                <a:cubicBezTo>
                  <a:pt x="309070" y="389299"/>
                  <a:pt x="314084" y="384284"/>
                  <a:pt x="321606" y="381777"/>
                </a:cubicBezTo>
                <a:cubicBezTo>
                  <a:pt x="324113" y="380524"/>
                  <a:pt x="326620" y="379270"/>
                  <a:pt x="330381" y="378016"/>
                </a:cubicBezTo>
                <a:cubicBezTo>
                  <a:pt x="337903" y="374256"/>
                  <a:pt x="345424" y="374256"/>
                  <a:pt x="352946" y="378016"/>
                </a:cubicBezTo>
                <a:lnTo>
                  <a:pt x="367989" y="384284"/>
                </a:lnTo>
                <a:cubicBezTo>
                  <a:pt x="367989" y="385538"/>
                  <a:pt x="370497" y="385538"/>
                  <a:pt x="370497" y="384284"/>
                </a:cubicBezTo>
                <a:lnTo>
                  <a:pt x="384286" y="370495"/>
                </a:lnTo>
                <a:cubicBezTo>
                  <a:pt x="385540" y="369241"/>
                  <a:pt x="385540" y="367987"/>
                  <a:pt x="385540" y="367987"/>
                </a:cubicBezTo>
                <a:lnTo>
                  <a:pt x="378018" y="352944"/>
                </a:lnTo>
                <a:cubicBezTo>
                  <a:pt x="374258" y="345422"/>
                  <a:pt x="374258" y="336647"/>
                  <a:pt x="378018" y="330379"/>
                </a:cubicBezTo>
                <a:cubicBezTo>
                  <a:pt x="379272" y="326618"/>
                  <a:pt x="380526" y="324111"/>
                  <a:pt x="381779" y="321604"/>
                </a:cubicBezTo>
                <a:cubicBezTo>
                  <a:pt x="384286" y="314082"/>
                  <a:pt x="389301" y="309068"/>
                  <a:pt x="398076" y="305307"/>
                </a:cubicBezTo>
                <a:lnTo>
                  <a:pt x="413119" y="300293"/>
                </a:lnTo>
                <a:cubicBezTo>
                  <a:pt x="414373" y="299039"/>
                  <a:pt x="414373" y="299039"/>
                  <a:pt x="414373" y="296532"/>
                </a:cubicBezTo>
                <a:lnTo>
                  <a:pt x="414373" y="277728"/>
                </a:lnTo>
                <a:cubicBezTo>
                  <a:pt x="414373" y="277728"/>
                  <a:pt x="414373" y="275220"/>
                  <a:pt x="413119" y="275220"/>
                </a:cubicBezTo>
                <a:lnTo>
                  <a:pt x="398076" y="270206"/>
                </a:lnTo>
                <a:cubicBezTo>
                  <a:pt x="389301" y="266445"/>
                  <a:pt x="384286" y="261431"/>
                  <a:pt x="381779" y="252655"/>
                </a:cubicBezTo>
                <a:cubicBezTo>
                  <a:pt x="380526" y="251402"/>
                  <a:pt x="379272" y="247641"/>
                  <a:pt x="378018" y="245134"/>
                </a:cubicBezTo>
                <a:cubicBezTo>
                  <a:pt x="374258" y="237612"/>
                  <a:pt x="374258" y="230090"/>
                  <a:pt x="378018" y="222569"/>
                </a:cubicBezTo>
                <a:lnTo>
                  <a:pt x="385540" y="207525"/>
                </a:lnTo>
                <a:cubicBezTo>
                  <a:pt x="385540" y="207525"/>
                  <a:pt x="385540" y="206272"/>
                  <a:pt x="384286" y="205018"/>
                </a:cubicBezTo>
                <a:lnTo>
                  <a:pt x="370497" y="191228"/>
                </a:lnTo>
                <a:cubicBezTo>
                  <a:pt x="370497" y="189975"/>
                  <a:pt x="367989" y="189975"/>
                  <a:pt x="367989" y="189975"/>
                </a:cubicBezTo>
                <a:lnTo>
                  <a:pt x="352946" y="197497"/>
                </a:lnTo>
                <a:cubicBezTo>
                  <a:pt x="345424" y="201257"/>
                  <a:pt x="336649" y="201257"/>
                  <a:pt x="330381" y="197497"/>
                </a:cubicBezTo>
                <a:cubicBezTo>
                  <a:pt x="326620" y="196243"/>
                  <a:pt x="324113" y="194989"/>
                  <a:pt x="321606" y="193736"/>
                </a:cubicBezTo>
                <a:cubicBezTo>
                  <a:pt x="314084" y="191228"/>
                  <a:pt x="309070" y="184960"/>
                  <a:pt x="305309" y="178692"/>
                </a:cubicBezTo>
                <a:lnTo>
                  <a:pt x="300295" y="163649"/>
                </a:lnTo>
                <a:cubicBezTo>
                  <a:pt x="300295" y="161142"/>
                  <a:pt x="299041" y="159888"/>
                  <a:pt x="297787" y="159888"/>
                </a:cubicBezTo>
                <a:close/>
                <a:moveTo>
                  <a:pt x="277730" y="137323"/>
                </a:moveTo>
                <a:lnTo>
                  <a:pt x="297787" y="137323"/>
                </a:lnTo>
                <a:cubicBezTo>
                  <a:pt x="309070" y="137323"/>
                  <a:pt x="319099" y="144845"/>
                  <a:pt x="322860" y="154874"/>
                </a:cubicBezTo>
                <a:lnTo>
                  <a:pt x="327874" y="169917"/>
                </a:lnTo>
                <a:cubicBezTo>
                  <a:pt x="329128" y="171171"/>
                  <a:pt x="329128" y="172424"/>
                  <a:pt x="330381" y="172424"/>
                </a:cubicBezTo>
                <a:cubicBezTo>
                  <a:pt x="332888" y="172424"/>
                  <a:pt x="336649" y="173678"/>
                  <a:pt x="340410" y="176185"/>
                </a:cubicBezTo>
                <a:cubicBezTo>
                  <a:pt x="340410" y="176185"/>
                  <a:pt x="341664" y="176185"/>
                  <a:pt x="342917" y="176185"/>
                </a:cubicBezTo>
                <a:lnTo>
                  <a:pt x="357961" y="169917"/>
                </a:lnTo>
                <a:cubicBezTo>
                  <a:pt x="367989" y="164903"/>
                  <a:pt x="379272" y="166156"/>
                  <a:pt x="388047" y="173678"/>
                </a:cubicBezTo>
                <a:lnTo>
                  <a:pt x="400583" y="187468"/>
                </a:lnTo>
                <a:cubicBezTo>
                  <a:pt x="409359" y="196243"/>
                  <a:pt x="410612" y="207525"/>
                  <a:pt x="405598" y="217554"/>
                </a:cubicBezTo>
                <a:lnTo>
                  <a:pt x="399330" y="232598"/>
                </a:lnTo>
                <a:cubicBezTo>
                  <a:pt x="399330" y="233851"/>
                  <a:pt x="399330" y="235105"/>
                  <a:pt x="400583" y="236358"/>
                </a:cubicBezTo>
                <a:cubicBezTo>
                  <a:pt x="400583" y="238866"/>
                  <a:pt x="401837" y="242626"/>
                  <a:pt x="403091" y="245134"/>
                </a:cubicBezTo>
                <a:cubicBezTo>
                  <a:pt x="403091" y="246387"/>
                  <a:pt x="404344" y="247641"/>
                  <a:pt x="405598" y="247641"/>
                </a:cubicBezTo>
                <a:lnTo>
                  <a:pt x="420641" y="252655"/>
                </a:lnTo>
                <a:cubicBezTo>
                  <a:pt x="430670" y="257670"/>
                  <a:pt x="438192" y="266445"/>
                  <a:pt x="438192" y="277728"/>
                </a:cubicBezTo>
                <a:lnTo>
                  <a:pt x="438192" y="296532"/>
                </a:lnTo>
                <a:cubicBezTo>
                  <a:pt x="438192" y="309068"/>
                  <a:pt x="430670" y="317843"/>
                  <a:pt x="420641" y="322858"/>
                </a:cubicBezTo>
                <a:lnTo>
                  <a:pt x="405598" y="327872"/>
                </a:lnTo>
                <a:cubicBezTo>
                  <a:pt x="404344" y="327872"/>
                  <a:pt x="403091" y="329126"/>
                  <a:pt x="403091" y="330379"/>
                </a:cubicBezTo>
                <a:cubicBezTo>
                  <a:pt x="401837" y="332886"/>
                  <a:pt x="400583" y="336647"/>
                  <a:pt x="399330" y="340408"/>
                </a:cubicBezTo>
                <a:cubicBezTo>
                  <a:pt x="399330" y="340408"/>
                  <a:pt x="399330" y="341662"/>
                  <a:pt x="399330" y="342915"/>
                </a:cubicBezTo>
                <a:lnTo>
                  <a:pt x="405598" y="356705"/>
                </a:lnTo>
                <a:cubicBezTo>
                  <a:pt x="410612" y="367987"/>
                  <a:pt x="409359" y="379270"/>
                  <a:pt x="400583" y="388045"/>
                </a:cubicBezTo>
                <a:lnTo>
                  <a:pt x="388047" y="400581"/>
                </a:lnTo>
                <a:cubicBezTo>
                  <a:pt x="379272" y="409357"/>
                  <a:pt x="367989" y="410610"/>
                  <a:pt x="357961" y="405596"/>
                </a:cubicBezTo>
                <a:lnTo>
                  <a:pt x="342917" y="399328"/>
                </a:lnTo>
                <a:cubicBezTo>
                  <a:pt x="341664" y="398074"/>
                  <a:pt x="340410" y="399328"/>
                  <a:pt x="340410" y="399328"/>
                </a:cubicBezTo>
                <a:cubicBezTo>
                  <a:pt x="336649" y="400581"/>
                  <a:pt x="332888" y="401835"/>
                  <a:pt x="330381" y="403089"/>
                </a:cubicBezTo>
                <a:cubicBezTo>
                  <a:pt x="329128" y="403089"/>
                  <a:pt x="329128" y="404342"/>
                  <a:pt x="327874" y="405596"/>
                </a:cubicBezTo>
                <a:lnTo>
                  <a:pt x="322860" y="420639"/>
                </a:lnTo>
                <a:cubicBezTo>
                  <a:pt x="319099" y="430668"/>
                  <a:pt x="309070" y="438190"/>
                  <a:pt x="297787" y="438190"/>
                </a:cubicBezTo>
                <a:lnTo>
                  <a:pt x="277730" y="438190"/>
                </a:lnTo>
                <a:cubicBezTo>
                  <a:pt x="266447" y="438190"/>
                  <a:pt x="257672" y="430668"/>
                  <a:pt x="253911" y="420639"/>
                </a:cubicBezTo>
                <a:lnTo>
                  <a:pt x="247643" y="405596"/>
                </a:lnTo>
                <a:cubicBezTo>
                  <a:pt x="247643" y="404342"/>
                  <a:pt x="246389" y="403089"/>
                  <a:pt x="245136" y="403089"/>
                </a:cubicBezTo>
                <a:cubicBezTo>
                  <a:pt x="242628" y="401835"/>
                  <a:pt x="238868" y="400581"/>
                  <a:pt x="236360" y="399328"/>
                </a:cubicBezTo>
                <a:cubicBezTo>
                  <a:pt x="235107" y="399328"/>
                  <a:pt x="233853" y="398074"/>
                  <a:pt x="232600" y="399328"/>
                </a:cubicBezTo>
                <a:lnTo>
                  <a:pt x="217556" y="405596"/>
                </a:lnTo>
                <a:cubicBezTo>
                  <a:pt x="207527" y="410610"/>
                  <a:pt x="196245" y="409357"/>
                  <a:pt x="188723" y="400581"/>
                </a:cubicBezTo>
                <a:lnTo>
                  <a:pt x="174934" y="388045"/>
                </a:lnTo>
                <a:cubicBezTo>
                  <a:pt x="166158" y="379270"/>
                  <a:pt x="164905" y="367987"/>
                  <a:pt x="169919" y="356705"/>
                </a:cubicBezTo>
                <a:lnTo>
                  <a:pt x="177441" y="342915"/>
                </a:lnTo>
                <a:cubicBezTo>
                  <a:pt x="177441" y="341662"/>
                  <a:pt x="177441" y="340408"/>
                  <a:pt x="176187" y="340408"/>
                </a:cubicBezTo>
                <a:cubicBezTo>
                  <a:pt x="174934" y="336647"/>
                  <a:pt x="173680" y="332886"/>
                  <a:pt x="172426" y="330379"/>
                </a:cubicBezTo>
                <a:cubicBezTo>
                  <a:pt x="172426" y="329126"/>
                  <a:pt x="171173" y="327872"/>
                  <a:pt x="171173" y="327872"/>
                </a:cubicBezTo>
                <a:lnTo>
                  <a:pt x="154876" y="322858"/>
                </a:lnTo>
                <a:cubicBezTo>
                  <a:pt x="144847" y="317843"/>
                  <a:pt x="137325" y="309068"/>
                  <a:pt x="137325" y="296532"/>
                </a:cubicBezTo>
                <a:lnTo>
                  <a:pt x="137325" y="277728"/>
                </a:lnTo>
                <a:cubicBezTo>
                  <a:pt x="137325" y="266445"/>
                  <a:pt x="144847" y="257670"/>
                  <a:pt x="154876" y="252655"/>
                </a:cubicBezTo>
                <a:lnTo>
                  <a:pt x="171173" y="247641"/>
                </a:lnTo>
                <a:cubicBezTo>
                  <a:pt x="171173" y="247641"/>
                  <a:pt x="172426" y="246387"/>
                  <a:pt x="172426" y="245134"/>
                </a:cubicBezTo>
                <a:cubicBezTo>
                  <a:pt x="173680" y="242626"/>
                  <a:pt x="174934" y="238866"/>
                  <a:pt x="176187" y="236358"/>
                </a:cubicBezTo>
                <a:cubicBezTo>
                  <a:pt x="177441" y="235105"/>
                  <a:pt x="177441" y="233851"/>
                  <a:pt x="177441" y="232598"/>
                </a:cubicBezTo>
                <a:lnTo>
                  <a:pt x="169919" y="217554"/>
                </a:lnTo>
                <a:cubicBezTo>
                  <a:pt x="164905" y="207525"/>
                  <a:pt x="166158" y="196243"/>
                  <a:pt x="174934" y="187468"/>
                </a:cubicBezTo>
                <a:lnTo>
                  <a:pt x="188723" y="173678"/>
                </a:lnTo>
                <a:cubicBezTo>
                  <a:pt x="196245" y="166156"/>
                  <a:pt x="207527" y="164903"/>
                  <a:pt x="217556" y="169917"/>
                </a:cubicBezTo>
                <a:lnTo>
                  <a:pt x="232600" y="176185"/>
                </a:lnTo>
                <a:cubicBezTo>
                  <a:pt x="233853" y="176185"/>
                  <a:pt x="235107" y="176185"/>
                  <a:pt x="236360" y="176185"/>
                </a:cubicBezTo>
                <a:cubicBezTo>
                  <a:pt x="238868" y="173678"/>
                  <a:pt x="242628" y="172424"/>
                  <a:pt x="245136" y="172424"/>
                </a:cubicBezTo>
                <a:cubicBezTo>
                  <a:pt x="246389" y="172424"/>
                  <a:pt x="247643" y="171171"/>
                  <a:pt x="247643" y="169917"/>
                </a:cubicBezTo>
                <a:lnTo>
                  <a:pt x="253911" y="154874"/>
                </a:lnTo>
                <a:cubicBezTo>
                  <a:pt x="257672" y="144845"/>
                  <a:pt x="266447" y="137323"/>
                  <a:pt x="277730" y="137323"/>
                </a:cubicBezTo>
                <a:close/>
                <a:moveTo>
                  <a:pt x="287973" y="78524"/>
                </a:moveTo>
                <a:cubicBezTo>
                  <a:pt x="231995" y="78524"/>
                  <a:pt x="179748" y="100876"/>
                  <a:pt x="139941" y="140613"/>
                </a:cubicBezTo>
                <a:cubicBezTo>
                  <a:pt x="57840" y="221328"/>
                  <a:pt x="57840" y="354198"/>
                  <a:pt x="139941" y="436156"/>
                </a:cubicBezTo>
                <a:cubicBezTo>
                  <a:pt x="179748" y="475893"/>
                  <a:pt x="231995" y="498244"/>
                  <a:pt x="287973" y="498244"/>
                </a:cubicBezTo>
                <a:cubicBezTo>
                  <a:pt x="343952" y="498244"/>
                  <a:pt x="397443" y="475893"/>
                  <a:pt x="436006" y="436156"/>
                </a:cubicBezTo>
                <a:cubicBezTo>
                  <a:pt x="475812" y="396419"/>
                  <a:pt x="498204" y="344264"/>
                  <a:pt x="498204" y="288384"/>
                </a:cubicBezTo>
                <a:cubicBezTo>
                  <a:pt x="498204" y="232504"/>
                  <a:pt x="475812" y="180350"/>
                  <a:pt x="436006" y="140613"/>
                </a:cubicBezTo>
                <a:cubicBezTo>
                  <a:pt x="397443" y="100876"/>
                  <a:pt x="343952" y="78524"/>
                  <a:pt x="287973" y="78524"/>
                </a:cubicBezTo>
                <a:close/>
                <a:moveTo>
                  <a:pt x="287973" y="54930"/>
                </a:moveTo>
                <a:cubicBezTo>
                  <a:pt x="350172" y="54930"/>
                  <a:pt x="408638" y="79766"/>
                  <a:pt x="453421" y="123228"/>
                </a:cubicBezTo>
                <a:cubicBezTo>
                  <a:pt x="496960" y="167932"/>
                  <a:pt x="520595" y="226295"/>
                  <a:pt x="520595" y="288384"/>
                </a:cubicBezTo>
                <a:cubicBezTo>
                  <a:pt x="520595" y="350473"/>
                  <a:pt x="496960" y="408837"/>
                  <a:pt x="453421" y="452299"/>
                </a:cubicBezTo>
                <a:cubicBezTo>
                  <a:pt x="408638" y="497003"/>
                  <a:pt x="350172" y="520596"/>
                  <a:pt x="287973" y="520596"/>
                </a:cubicBezTo>
                <a:cubicBezTo>
                  <a:pt x="225775" y="520596"/>
                  <a:pt x="167309" y="497003"/>
                  <a:pt x="122526" y="452299"/>
                </a:cubicBezTo>
                <a:cubicBezTo>
                  <a:pt x="32960" y="361649"/>
                  <a:pt x="32960" y="215119"/>
                  <a:pt x="122526" y="123228"/>
                </a:cubicBezTo>
                <a:cubicBezTo>
                  <a:pt x="167309" y="79766"/>
                  <a:pt x="225775" y="54930"/>
                  <a:pt x="287973" y="54930"/>
                </a:cubicBezTo>
                <a:close/>
                <a:moveTo>
                  <a:pt x="287216" y="22421"/>
                </a:moveTo>
                <a:cubicBezTo>
                  <a:pt x="216036" y="22421"/>
                  <a:pt x="151101" y="49824"/>
                  <a:pt x="99901" y="99649"/>
                </a:cubicBezTo>
                <a:cubicBezTo>
                  <a:pt x="49951" y="149473"/>
                  <a:pt x="22478" y="215490"/>
                  <a:pt x="22478" y="286489"/>
                </a:cubicBezTo>
                <a:cubicBezTo>
                  <a:pt x="22478" y="356243"/>
                  <a:pt x="49951" y="422260"/>
                  <a:pt x="99901" y="473330"/>
                </a:cubicBezTo>
                <a:cubicBezTo>
                  <a:pt x="151101" y="523154"/>
                  <a:pt x="216036" y="550557"/>
                  <a:pt x="287216" y="550557"/>
                </a:cubicBezTo>
                <a:cubicBezTo>
                  <a:pt x="357147" y="550557"/>
                  <a:pt x="423331" y="523154"/>
                  <a:pt x="474531" y="473330"/>
                </a:cubicBezTo>
                <a:cubicBezTo>
                  <a:pt x="524481" y="422260"/>
                  <a:pt x="551954" y="356243"/>
                  <a:pt x="551954" y="286489"/>
                </a:cubicBezTo>
                <a:cubicBezTo>
                  <a:pt x="551954" y="215490"/>
                  <a:pt x="524481" y="149473"/>
                  <a:pt x="474531" y="99649"/>
                </a:cubicBezTo>
                <a:cubicBezTo>
                  <a:pt x="423331" y="49824"/>
                  <a:pt x="357147" y="22421"/>
                  <a:pt x="287216" y="22421"/>
                </a:cubicBezTo>
                <a:close/>
                <a:moveTo>
                  <a:pt x="287216" y="0"/>
                </a:moveTo>
                <a:cubicBezTo>
                  <a:pt x="364639" y="0"/>
                  <a:pt x="435819" y="28649"/>
                  <a:pt x="490765" y="83456"/>
                </a:cubicBezTo>
                <a:cubicBezTo>
                  <a:pt x="545710" y="138262"/>
                  <a:pt x="575681" y="209262"/>
                  <a:pt x="575681" y="286489"/>
                </a:cubicBezTo>
                <a:cubicBezTo>
                  <a:pt x="575681" y="332577"/>
                  <a:pt x="564442" y="377418"/>
                  <a:pt x="543213" y="417278"/>
                </a:cubicBezTo>
                <a:lnTo>
                  <a:pt x="859150" y="732416"/>
                </a:lnTo>
                <a:cubicBezTo>
                  <a:pt x="894115" y="767292"/>
                  <a:pt x="894115" y="823345"/>
                  <a:pt x="859150" y="856976"/>
                </a:cubicBezTo>
                <a:cubicBezTo>
                  <a:pt x="842916" y="874414"/>
                  <a:pt x="819190" y="883134"/>
                  <a:pt x="797961" y="883134"/>
                </a:cubicBezTo>
                <a:cubicBezTo>
                  <a:pt x="774234" y="883134"/>
                  <a:pt x="751756" y="874414"/>
                  <a:pt x="735522" y="856976"/>
                </a:cubicBezTo>
                <a:lnTo>
                  <a:pt x="418336" y="541838"/>
                </a:lnTo>
                <a:cubicBezTo>
                  <a:pt x="378376" y="563013"/>
                  <a:pt x="334669" y="574224"/>
                  <a:pt x="287216" y="574224"/>
                </a:cubicBezTo>
                <a:cubicBezTo>
                  <a:pt x="209793" y="574224"/>
                  <a:pt x="138613" y="543084"/>
                  <a:pt x="83667" y="489523"/>
                </a:cubicBezTo>
                <a:cubicBezTo>
                  <a:pt x="28721" y="434716"/>
                  <a:pt x="0" y="362471"/>
                  <a:pt x="0" y="286489"/>
                </a:cubicBezTo>
                <a:cubicBezTo>
                  <a:pt x="0" y="209262"/>
                  <a:pt x="28721" y="138262"/>
                  <a:pt x="83667" y="83456"/>
                </a:cubicBezTo>
                <a:cubicBezTo>
                  <a:pt x="138613" y="28649"/>
                  <a:pt x="209793" y="0"/>
                  <a:pt x="287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E4DD37D-D95F-964D-8FD9-04C66AB3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225" y="8006049"/>
            <a:ext cx="839193" cy="844692"/>
          </a:xfrm>
          <a:custGeom>
            <a:avLst/>
            <a:gdLst>
              <a:gd name="connsiteX0" fmla="*/ 45893 w 839193"/>
              <a:gd name="connsiteY0" fmla="*/ 681429 h 844692"/>
              <a:gd name="connsiteX1" fmla="*/ 22327 w 839193"/>
              <a:gd name="connsiteY1" fmla="*/ 704929 h 844692"/>
              <a:gd name="connsiteX2" fmla="*/ 22327 w 839193"/>
              <a:gd name="connsiteY2" fmla="*/ 806350 h 844692"/>
              <a:gd name="connsiteX3" fmla="*/ 38451 w 839193"/>
              <a:gd name="connsiteY3" fmla="*/ 821192 h 844692"/>
              <a:gd name="connsiteX4" fmla="*/ 115353 w 839193"/>
              <a:gd name="connsiteY4" fmla="*/ 821192 h 844692"/>
              <a:gd name="connsiteX5" fmla="*/ 130237 w 839193"/>
              <a:gd name="connsiteY5" fmla="*/ 806350 h 844692"/>
              <a:gd name="connsiteX6" fmla="*/ 130237 w 839193"/>
              <a:gd name="connsiteY6" fmla="*/ 704929 h 844692"/>
              <a:gd name="connsiteX7" fmla="*/ 106671 w 839193"/>
              <a:gd name="connsiteY7" fmla="*/ 681429 h 844692"/>
              <a:gd name="connsiteX8" fmla="*/ 45893 w 839193"/>
              <a:gd name="connsiteY8" fmla="*/ 659166 h 844692"/>
              <a:gd name="connsiteX9" fmla="*/ 106671 w 839193"/>
              <a:gd name="connsiteY9" fmla="*/ 659166 h 844692"/>
              <a:gd name="connsiteX10" fmla="*/ 152564 w 839193"/>
              <a:gd name="connsiteY10" fmla="*/ 704929 h 844692"/>
              <a:gd name="connsiteX11" fmla="*/ 152564 w 839193"/>
              <a:gd name="connsiteY11" fmla="*/ 806350 h 844692"/>
              <a:gd name="connsiteX12" fmla="*/ 115353 w 839193"/>
              <a:gd name="connsiteY12" fmla="*/ 844692 h 844692"/>
              <a:gd name="connsiteX13" fmla="*/ 38451 w 839193"/>
              <a:gd name="connsiteY13" fmla="*/ 844692 h 844692"/>
              <a:gd name="connsiteX14" fmla="*/ 0 w 839193"/>
              <a:gd name="connsiteY14" fmla="*/ 806350 h 844692"/>
              <a:gd name="connsiteX15" fmla="*/ 0 w 839193"/>
              <a:gd name="connsiteY15" fmla="*/ 704929 h 844692"/>
              <a:gd name="connsiteX16" fmla="*/ 45893 w 839193"/>
              <a:gd name="connsiteY16" fmla="*/ 659166 h 844692"/>
              <a:gd name="connsiteX17" fmla="*/ 276235 w 839193"/>
              <a:gd name="connsiteY17" fmla="*/ 484984 h 844692"/>
              <a:gd name="connsiteX18" fmla="*/ 254087 w 839193"/>
              <a:gd name="connsiteY18" fmla="*/ 508551 h 844692"/>
              <a:gd name="connsiteX19" fmla="*/ 254087 w 839193"/>
              <a:gd name="connsiteY19" fmla="*/ 806238 h 844692"/>
              <a:gd name="connsiteX20" fmla="*/ 268852 w 839193"/>
              <a:gd name="connsiteY20" fmla="*/ 821123 h 844692"/>
              <a:gd name="connsiteX21" fmla="*/ 345139 w 839193"/>
              <a:gd name="connsiteY21" fmla="*/ 821123 h 844692"/>
              <a:gd name="connsiteX22" fmla="*/ 359904 w 839193"/>
              <a:gd name="connsiteY22" fmla="*/ 806238 h 844692"/>
              <a:gd name="connsiteX23" fmla="*/ 359904 w 839193"/>
              <a:gd name="connsiteY23" fmla="*/ 508551 h 844692"/>
              <a:gd name="connsiteX24" fmla="*/ 337757 w 839193"/>
              <a:gd name="connsiteY24" fmla="*/ 484984 h 844692"/>
              <a:gd name="connsiteX25" fmla="*/ 276235 w 839193"/>
              <a:gd name="connsiteY25" fmla="*/ 461417 h 844692"/>
              <a:gd name="connsiteX26" fmla="*/ 337757 w 839193"/>
              <a:gd name="connsiteY26" fmla="*/ 461417 h 844692"/>
              <a:gd name="connsiteX27" fmla="*/ 383283 w 839193"/>
              <a:gd name="connsiteY27" fmla="*/ 508551 h 844692"/>
              <a:gd name="connsiteX28" fmla="*/ 383283 w 839193"/>
              <a:gd name="connsiteY28" fmla="*/ 806238 h 844692"/>
              <a:gd name="connsiteX29" fmla="*/ 345139 w 839193"/>
              <a:gd name="connsiteY29" fmla="*/ 844690 h 844692"/>
              <a:gd name="connsiteX30" fmla="*/ 268852 w 839193"/>
              <a:gd name="connsiteY30" fmla="*/ 844690 h 844692"/>
              <a:gd name="connsiteX31" fmla="*/ 230709 w 839193"/>
              <a:gd name="connsiteY31" fmla="*/ 806238 h 844692"/>
              <a:gd name="connsiteX32" fmla="*/ 230709 w 839193"/>
              <a:gd name="connsiteY32" fmla="*/ 508551 h 844692"/>
              <a:gd name="connsiteX33" fmla="*/ 276235 w 839193"/>
              <a:gd name="connsiteY33" fmla="*/ 461417 h 844692"/>
              <a:gd name="connsiteX34" fmla="*/ 501449 w 839193"/>
              <a:gd name="connsiteY34" fmla="*/ 254371 h 844692"/>
              <a:gd name="connsiteX35" fmla="*/ 479301 w 839193"/>
              <a:gd name="connsiteY35" fmla="*/ 276788 h 844692"/>
              <a:gd name="connsiteX36" fmla="*/ 479301 w 839193"/>
              <a:gd name="connsiteY36" fmla="*/ 806077 h 844692"/>
              <a:gd name="connsiteX37" fmla="*/ 494066 w 839193"/>
              <a:gd name="connsiteY37" fmla="*/ 821021 h 844692"/>
              <a:gd name="connsiteX38" fmla="*/ 571584 w 839193"/>
              <a:gd name="connsiteY38" fmla="*/ 821021 h 844692"/>
              <a:gd name="connsiteX39" fmla="*/ 585118 w 839193"/>
              <a:gd name="connsiteY39" fmla="*/ 806077 h 844692"/>
              <a:gd name="connsiteX40" fmla="*/ 585118 w 839193"/>
              <a:gd name="connsiteY40" fmla="*/ 276788 h 844692"/>
              <a:gd name="connsiteX41" fmla="*/ 562971 w 839193"/>
              <a:gd name="connsiteY41" fmla="*/ 254371 h 844692"/>
              <a:gd name="connsiteX42" fmla="*/ 501449 w 839193"/>
              <a:gd name="connsiteY42" fmla="*/ 230708 h 844692"/>
              <a:gd name="connsiteX43" fmla="*/ 562971 w 839193"/>
              <a:gd name="connsiteY43" fmla="*/ 230708 h 844692"/>
              <a:gd name="connsiteX44" fmla="*/ 608497 w 839193"/>
              <a:gd name="connsiteY44" fmla="*/ 276788 h 844692"/>
              <a:gd name="connsiteX45" fmla="*/ 608497 w 839193"/>
              <a:gd name="connsiteY45" fmla="*/ 806077 h 844692"/>
              <a:gd name="connsiteX46" fmla="*/ 571584 w 839193"/>
              <a:gd name="connsiteY46" fmla="*/ 844684 h 844692"/>
              <a:gd name="connsiteX47" fmla="*/ 494066 w 839193"/>
              <a:gd name="connsiteY47" fmla="*/ 844684 h 844692"/>
              <a:gd name="connsiteX48" fmla="*/ 455923 w 839193"/>
              <a:gd name="connsiteY48" fmla="*/ 806077 h 844692"/>
              <a:gd name="connsiteX49" fmla="*/ 455923 w 839193"/>
              <a:gd name="connsiteY49" fmla="*/ 276788 h 844692"/>
              <a:gd name="connsiteX50" fmla="*/ 501449 w 839193"/>
              <a:gd name="connsiteY50" fmla="*/ 230708 h 844692"/>
              <a:gd name="connsiteX51" fmla="*/ 732522 w 839193"/>
              <a:gd name="connsiteY51" fmla="*/ 56613 h 844692"/>
              <a:gd name="connsiteX52" fmla="*/ 708955 w 839193"/>
              <a:gd name="connsiteY52" fmla="*/ 80267 h 844692"/>
              <a:gd name="connsiteX53" fmla="*/ 708955 w 839193"/>
              <a:gd name="connsiteY53" fmla="*/ 806090 h 844692"/>
              <a:gd name="connsiteX54" fmla="*/ 723840 w 839193"/>
              <a:gd name="connsiteY54" fmla="*/ 821029 h 844692"/>
              <a:gd name="connsiteX55" fmla="*/ 801982 w 839193"/>
              <a:gd name="connsiteY55" fmla="*/ 821029 h 844692"/>
              <a:gd name="connsiteX56" fmla="*/ 816866 w 839193"/>
              <a:gd name="connsiteY56" fmla="*/ 806090 h 844692"/>
              <a:gd name="connsiteX57" fmla="*/ 816866 w 839193"/>
              <a:gd name="connsiteY57" fmla="*/ 80267 h 844692"/>
              <a:gd name="connsiteX58" fmla="*/ 793300 w 839193"/>
              <a:gd name="connsiteY58" fmla="*/ 56613 h 844692"/>
              <a:gd name="connsiteX59" fmla="*/ 732522 w 839193"/>
              <a:gd name="connsiteY59" fmla="*/ 32958 h 844692"/>
              <a:gd name="connsiteX60" fmla="*/ 793300 w 839193"/>
              <a:gd name="connsiteY60" fmla="*/ 32958 h 844692"/>
              <a:gd name="connsiteX61" fmla="*/ 839193 w 839193"/>
              <a:gd name="connsiteY61" fmla="*/ 80267 h 844692"/>
              <a:gd name="connsiteX62" fmla="*/ 839193 w 839193"/>
              <a:gd name="connsiteY62" fmla="*/ 806090 h 844692"/>
              <a:gd name="connsiteX63" fmla="*/ 801982 w 839193"/>
              <a:gd name="connsiteY63" fmla="*/ 844684 h 844692"/>
              <a:gd name="connsiteX64" fmla="*/ 723840 w 839193"/>
              <a:gd name="connsiteY64" fmla="*/ 844684 h 844692"/>
              <a:gd name="connsiteX65" fmla="*/ 686629 w 839193"/>
              <a:gd name="connsiteY65" fmla="*/ 806090 h 844692"/>
              <a:gd name="connsiteX66" fmla="*/ 686629 w 839193"/>
              <a:gd name="connsiteY66" fmla="*/ 80267 h 844692"/>
              <a:gd name="connsiteX67" fmla="*/ 732522 w 839193"/>
              <a:gd name="connsiteY67" fmla="*/ 32958 h 844692"/>
              <a:gd name="connsiteX68" fmla="*/ 536762 w 839193"/>
              <a:gd name="connsiteY68" fmla="*/ 0 h 844692"/>
              <a:gd name="connsiteX69" fmla="*/ 602767 w 839193"/>
              <a:gd name="connsiteY69" fmla="*/ 0 h 844692"/>
              <a:gd name="connsiteX70" fmla="*/ 606503 w 839193"/>
              <a:gd name="connsiteY70" fmla="*/ 0 h 844692"/>
              <a:gd name="connsiteX71" fmla="*/ 607749 w 839193"/>
              <a:gd name="connsiteY71" fmla="*/ 0 h 844692"/>
              <a:gd name="connsiteX72" fmla="*/ 613976 w 839193"/>
              <a:gd name="connsiteY72" fmla="*/ 6240 h 844692"/>
              <a:gd name="connsiteX73" fmla="*/ 613976 w 839193"/>
              <a:gd name="connsiteY73" fmla="*/ 7488 h 844692"/>
              <a:gd name="connsiteX74" fmla="*/ 613976 w 839193"/>
              <a:gd name="connsiteY74" fmla="*/ 11231 h 844692"/>
              <a:gd name="connsiteX75" fmla="*/ 613976 w 839193"/>
              <a:gd name="connsiteY75" fmla="*/ 76123 h 844692"/>
              <a:gd name="connsiteX76" fmla="*/ 602767 w 839193"/>
              <a:gd name="connsiteY76" fmla="*/ 88602 h 844692"/>
              <a:gd name="connsiteX77" fmla="*/ 590313 w 839193"/>
              <a:gd name="connsiteY77" fmla="*/ 76123 h 844692"/>
              <a:gd name="connsiteX78" fmla="*/ 590313 w 839193"/>
              <a:gd name="connsiteY78" fmla="*/ 38686 h 844692"/>
              <a:gd name="connsiteX79" fmla="*/ 21172 w 839193"/>
              <a:gd name="connsiteY79" fmla="*/ 610229 h 844692"/>
              <a:gd name="connsiteX80" fmla="*/ 12454 w 839193"/>
              <a:gd name="connsiteY80" fmla="*/ 613973 h 844692"/>
              <a:gd name="connsiteX81" fmla="*/ 3736 w 839193"/>
              <a:gd name="connsiteY81" fmla="*/ 610229 h 844692"/>
              <a:gd name="connsiteX82" fmla="*/ 3736 w 839193"/>
              <a:gd name="connsiteY82" fmla="*/ 594006 h 844692"/>
              <a:gd name="connsiteX83" fmla="*/ 574123 w 839193"/>
              <a:gd name="connsiteY83" fmla="*/ 22463 h 844692"/>
              <a:gd name="connsiteX84" fmla="*/ 536762 w 839193"/>
              <a:gd name="connsiteY84" fmla="*/ 22463 h 844692"/>
              <a:gd name="connsiteX85" fmla="*/ 525553 w 839193"/>
              <a:gd name="connsiteY85" fmla="*/ 11231 h 844692"/>
              <a:gd name="connsiteX86" fmla="*/ 536762 w 839193"/>
              <a:gd name="connsiteY86" fmla="*/ 0 h 84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839193" h="844692">
                <a:moveTo>
                  <a:pt x="45893" y="681429"/>
                </a:moveTo>
                <a:cubicBezTo>
                  <a:pt x="33490" y="681429"/>
                  <a:pt x="22327" y="692561"/>
                  <a:pt x="22327" y="704929"/>
                </a:cubicBezTo>
                <a:lnTo>
                  <a:pt x="22327" y="806350"/>
                </a:lnTo>
                <a:cubicBezTo>
                  <a:pt x="22327" y="815008"/>
                  <a:pt x="29769" y="821192"/>
                  <a:pt x="38451" y="821192"/>
                </a:cubicBezTo>
                <a:lnTo>
                  <a:pt x="115353" y="821192"/>
                </a:lnTo>
                <a:cubicBezTo>
                  <a:pt x="124035" y="821192"/>
                  <a:pt x="130237" y="815008"/>
                  <a:pt x="130237" y="806350"/>
                </a:cubicBezTo>
                <a:lnTo>
                  <a:pt x="130237" y="704929"/>
                </a:lnTo>
                <a:cubicBezTo>
                  <a:pt x="130237" y="692561"/>
                  <a:pt x="119074" y="681429"/>
                  <a:pt x="106671" y="681429"/>
                </a:cubicBezTo>
                <a:close/>
                <a:moveTo>
                  <a:pt x="45893" y="659166"/>
                </a:moveTo>
                <a:lnTo>
                  <a:pt x="106671" y="659166"/>
                </a:lnTo>
                <a:cubicBezTo>
                  <a:pt x="132718" y="659166"/>
                  <a:pt x="152564" y="678955"/>
                  <a:pt x="152564" y="704929"/>
                </a:cubicBezTo>
                <a:lnTo>
                  <a:pt x="152564" y="806350"/>
                </a:lnTo>
                <a:cubicBezTo>
                  <a:pt x="152564" y="827376"/>
                  <a:pt x="136439" y="844692"/>
                  <a:pt x="115353" y="844692"/>
                </a:cubicBezTo>
                <a:lnTo>
                  <a:pt x="38451" y="844692"/>
                </a:lnTo>
                <a:cubicBezTo>
                  <a:pt x="16125" y="844692"/>
                  <a:pt x="0" y="827376"/>
                  <a:pt x="0" y="806350"/>
                </a:cubicBezTo>
                <a:lnTo>
                  <a:pt x="0" y="704929"/>
                </a:lnTo>
                <a:cubicBezTo>
                  <a:pt x="0" y="678955"/>
                  <a:pt x="19846" y="659166"/>
                  <a:pt x="45893" y="659166"/>
                </a:cubicBezTo>
                <a:close/>
                <a:moveTo>
                  <a:pt x="276235" y="484984"/>
                </a:moveTo>
                <a:cubicBezTo>
                  <a:pt x="263931" y="484984"/>
                  <a:pt x="254087" y="496147"/>
                  <a:pt x="254087" y="508551"/>
                </a:cubicBezTo>
                <a:lnTo>
                  <a:pt x="254087" y="806238"/>
                </a:lnTo>
                <a:cubicBezTo>
                  <a:pt x="254087" y="814921"/>
                  <a:pt x="260239" y="821123"/>
                  <a:pt x="268852" y="821123"/>
                </a:cubicBezTo>
                <a:lnTo>
                  <a:pt x="345139" y="821123"/>
                </a:lnTo>
                <a:cubicBezTo>
                  <a:pt x="353752" y="821123"/>
                  <a:pt x="359904" y="814921"/>
                  <a:pt x="359904" y="806238"/>
                </a:cubicBezTo>
                <a:lnTo>
                  <a:pt x="359904" y="508551"/>
                </a:lnTo>
                <a:cubicBezTo>
                  <a:pt x="359904" y="496147"/>
                  <a:pt x="348830" y="484984"/>
                  <a:pt x="337757" y="484984"/>
                </a:cubicBezTo>
                <a:close/>
                <a:moveTo>
                  <a:pt x="276235" y="461417"/>
                </a:moveTo>
                <a:lnTo>
                  <a:pt x="337757" y="461417"/>
                </a:lnTo>
                <a:cubicBezTo>
                  <a:pt x="362365" y="461417"/>
                  <a:pt x="383283" y="483744"/>
                  <a:pt x="383283" y="508551"/>
                </a:cubicBezTo>
                <a:lnTo>
                  <a:pt x="383283" y="806238"/>
                </a:lnTo>
                <a:cubicBezTo>
                  <a:pt x="383283" y="827325"/>
                  <a:pt x="366057" y="844690"/>
                  <a:pt x="345139" y="844690"/>
                </a:cubicBezTo>
                <a:lnTo>
                  <a:pt x="268852" y="844690"/>
                </a:lnTo>
                <a:cubicBezTo>
                  <a:pt x="247935" y="844690"/>
                  <a:pt x="230709" y="827325"/>
                  <a:pt x="230709" y="806238"/>
                </a:cubicBezTo>
                <a:lnTo>
                  <a:pt x="230709" y="508551"/>
                </a:lnTo>
                <a:cubicBezTo>
                  <a:pt x="230709" y="483744"/>
                  <a:pt x="250396" y="461417"/>
                  <a:pt x="276235" y="461417"/>
                </a:cubicBezTo>
                <a:close/>
                <a:moveTo>
                  <a:pt x="501449" y="254371"/>
                </a:moveTo>
                <a:cubicBezTo>
                  <a:pt x="489145" y="254371"/>
                  <a:pt x="479301" y="264334"/>
                  <a:pt x="479301" y="276788"/>
                </a:cubicBezTo>
                <a:lnTo>
                  <a:pt x="479301" y="806077"/>
                </a:lnTo>
                <a:cubicBezTo>
                  <a:pt x="479301" y="814794"/>
                  <a:pt x="486684" y="821021"/>
                  <a:pt x="494066" y="821021"/>
                </a:cubicBezTo>
                <a:lnTo>
                  <a:pt x="571584" y="821021"/>
                </a:lnTo>
                <a:cubicBezTo>
                  <a:pt x="578966" y="821021"/>
                  <a:pt x="585118" y="814794"/>
                  <a:pt x="585118" y="806077"/>
                </a:cubicBezTo>
                <a:lnTo>
                  <a:pt x="585118" y="276788"/>
                </a:lnTo>
                <a:cubicBezTo>
                  <a:pt x="585118" y="264334"/>
                  <a:pt x="575275" y="254371"/>
                  <a:pt x="562971" y="254371"/>
                </a:cubicBezTo>
                <a:close/>
                <a:moveTo>
                  <a:pt x="501449" y="230708"/>
                </a:moveTo>
                <a:lnTo>
                  <a:pt x="562971" y="230708"/>
                </a:lnTo>
                <a:cubicBezTo>
                  <a:pt x="588810" y="230708"/>
                  <a:pt x="608497" y="251880"/>
                  <a:pt x="608497" y="276788"/>
                </a:cubicBezTo>
                <a:lnTo>
                  <a:pt x="608497" y="806077"/>
                </a:lnTo>
                <a:cubicBezTo>
                  <a:pt x="608497" y="827248"/>
                  <a:pt x="592501" y="844684"/>
                  <a:pt x="571584" y="844684"/>
                </a:cubicBezTo>
                <a:lnTo>
                  <a:pt x="494066" y="844684"/>
                </a:lnTo>
                <a:cubicBezTo>
                  <a:pt x="473149" y="844684"/>
                  <a:pt x="455923" y="827248"/>
                  <a:pt x="455923" y="806077"/>
                </a:cubicBezTo>
                <a:lnTo>
                  <a:pt x="455923" y="276788"/>
                </a:lnTo>
                <a:cubicBezTo>
                  <a:pt x="455923" y="251880"/>
                  <a:pt x="476840" y="230708"/>
                  <a:pt x="501449" y="230708"/>
                </a:cubicBezTo>
                <a:close/>
                <a:moveTo>
                  <a:pt x="732522" y="56613"/>
                </a:moveTo>
                <a:cubicBezTo>
                  <a:pt x="720119" y="56613"/>
                  <a:pt x="708955" y="66573"/>
                  <a:pt x="708955" y="80267"/>
                </a:cubicBezTo>
                <a:lnTo>
                  <a:pt x="708955" y="806090"/>
                </a:lnTo>
                <a:cubicBezTo>
                  <a:pt x="708955" y="814805"/>
                  <a:pt x="716398" y="821029"/>
                  <a:pt x="723840" y="821029"/>
                </a:cubicBezTo>
                <a:lnTo>
                  <a:pt x="801982" y="821029"/>
                </a:lnTo>
                <a:cubicBezTo>
                  <a:pt x="809424" y="821029"/>
                  <a:pt x="816866" y="814805"/>
                  <a:pt x="816866" y="806090"/>
                </a:cubicBezTo>
                <a:lnTo>
                  <a:pt x="816866" y="80267"/>
                </a:lnTo>
                <a:cubicBezTo>
                  <a:pt x="816866" y="66573"/>
                  <a:pt x="805703" y="56613"/>
                  <a:pt x="793300" y="56613"/>
                </a:cubicBezTo>
                <a:close/>
                <a:moveTo>
                  <a:pt x="732522" y="32958"/>
                </a:moveTo>
                <a:lnTo>
                  <a:pt x="793300" y="32958"/>
                </a:lnTo>
                <a:cubicBezTo>
                  <a:pt x="819347" y="32958"/>
                  <a:pt x="839193" y="54123"/>
                  <a:pt x="839193" y="80267"/>
                </a:cubicBezTo>
                <a:lnTo>
                  <a:pt x="839193" y="806090"/>
                </a:lnTo>
                <a:cubicBezTo>
                  <a:pt x="839193" y="827254"/>
                  <a:pt x="823068" y="844684"/>
                  <a:pt x="801982" y="844684"/>
                </a:cubicBezTo>
                <a:lnTo>
                  <a:pt x="723840" y="844684"/>
                </a:lnTo>
                <a:cubicBezTo>
                  <a:pt x="702754" y="844684"/>
                  <a:pt x="686629" y="827254"/>
                  <a:pt x="686629" y="806090"/>
                </a:cubicBezTo>
                <a:lnTo>
                  <a:pt x="686629" y="80267"/>
                </a:lnTo>
                <a:cubicBezTo>
                  <a:pt x="686629" y="54123"/>
                  <a:pt x="706475" y="32958"/>
                  <a:pt x="732522" y="32958"/>
                </a:cubicBezTo>
                <a:close/>
                <a:moveTo>
                  <a:pt x="536762" y="0"/>
                </a:moveTo>
                <a:lnTo>
                  <a:pt x="602767" y="0"/>
                </a:lnTo>
                <a:cubicBezTo>
                  <a:pt x="604013" y="0"/>
                  <a:pt x="605258" y="0"/>
                  <a:pt x="606503" y="0"/>
                </a:cubicBezTo>
                <a:cubicBezTo>
                  <a:pt x="606503" y="0"/>
                  <a:pt x="606503" y="0"/>
                  <a:pt x="607749" y="0"/>
                </a:cubicBezTo>
                <a:cubicBezTo>
                  <a:pt x="610239" y="1248"/>
                  <a:pt x="611485" y="3744"/>
                  <a:pt x="613976" y="6240"/>
                </a:cubicBezTo>
                <a:lnTo>
                  <a:pt x="613976" y="7488"/>
                </a:lnTo>
                <a:cubicBezTo>
                  <a:pt x="613976" y="7488"/>
                  <a:pt x="613976" y="9984"/>
                  <a:pt x="613976" y="11231"/>
                </a:cubicBezTo>
                <a:lnTo>
                  <a:pt x="613976" y="76123"/>
                </a:lnTo>
                <a:cubicBezTo>
                  <a:pt x="613976" y="83610"/>
                  <a:pt x="608994" y="88602"/>
                  <a:pt x="602767" y="88602"/>
                </a:cubicBezTo>
                <a:cubicBezTo>
                  <a:pt x="596540" y="88602"/>
                  <a:pt x="590313" y="83610"/>
                  <a:pt x="590313" y="76123"/>
                </a:cubicBezTo>
                <a:lnTo>
                  <a:pt x="590313" y="38686"/>
                </a:lnTo>
                <a:lnTo>
                  <a:pt x="21172" y="610229"/>
                </a:lnTo>
                <a:cubicBezTo>
                  <a:pt x="18681" y="612725"/>
                  <a:pt x="14945" y="613973"/>
                  <a:pt x="12454" y="613973"/>
                </a:cubicBezTo>
                <a:cubicBezTo>
                  <a:pt x="9963" y="613973"/>
                  <a:pt x="6227" y="612725"/>
                  <a:pt x="3736" y="610229"/>
                </a:cubicBezTo>
                <a:cubicBezTo>
                  <a:pt x="0" y="606486"/>
                  <a:pt x="0" y="598998"/>
                  <a:pt x="3736" y="594006"/>
                </a:cubicBezTo>
                <a:lnTo>
                  <a:pt x="574123" y="22463"/>
                </a:lnTo>
                <a:lnTo>
                  <a:pt x="536762" y="22463"/>
                </a:lnTo>
                <a:cubicBezTo>
                  <a:pt x="530535" y="22463"/>
                  <a:pt x="525553" y="17471"/>
                  <a:pt x="525553" y="11231"/>
                </a:cubicBezTo>
                <a:cubicBezTo>
                  <a:pt x="525553" y="4992"/>
                  <a:pt x="530535" y="0"/>
                  <a:pt x="536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F203E-5F95-D24D-AB25-FB3D8B64602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5FDC7-7BF0-4E46-B635-0B0D2B482E5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9D6DA-02B4-3F4E-8321-712193D46EC3}"/>
              </a:ext>
            </a:extLst>
          </p:cNvPr>
          <p:cNvSpPr txBox="1"/>
          <p:nvPr/>
        </p:nvSpPr>
        <p:spPr>
          <a:xfrm>
            <a:off x="3460412" y="5734567"/>
            <a:ext cx="36505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A1F83-0A34-794C-8E56-B7A6D8EAC639}"/>
              </a:ext>
            </a:extLst>
          </p:cNvPr>
          <p:cNvSpPr txBox="1"/>
          <p:nvPr/>
        </p:nvSpPr>
        <p:spPr>
          <a:xfrm>
            <a:off x="3460413" y="6399653"/>
            <a:ext cx="365050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9C2A2-4977-8247-9601-033D2DBFD8A0}"/>
              </a:ext>
            </a:extLst>
          </p:cNvPr>
          <p:cNvSpPr txBox="1"/>
          <p:nvPr/>
        </p:nvSpPr>
        <p:spPr>
          <a:xfrm>
            <a:off x="6913731" y="9178156"/>
            <a:ext cx="36505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D7B97-2A5E-1A43-BCF1-8C761C5CCCCD}"/>
              </a:ext>
            </a:extLst>
          </p:cNvPr>
          <p:cNvSpPr txBox="1"/>
          <p:nvPr/>
        </p:nvSpPr>
        <p:spPr>
          <a:xfrm>
            <a:off x="6913732" y="9843242"/>
            <a:ext cx="365050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E8F42-9D4E-9E42-AD3F-C43CBBBA901E}"/>
              </a:ext>
            </a:extLst>
          </p:cNvPr>
          <p:cNvSpPr txBox="1"/>
          <p:nvPr/>
        </p:nvSpPr>
        <p:spPr>
          <a:xfrm>
            <a:off x="10363571" y="5734567"/>
            <a:ext cx="36505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D0B15-AAC6-B543-930C-8BDD5B2F7A8A}"/>
              </a:ext>
            </a:extLst>
          </p:cNvPr>
          <p:cNvSpPr txBox="1"/>
          <p:nvPr/>
        </p:nvSpPr>
        <p:spPr>
          <a:xfrm>
            <a:off x="10363572" y="6399653"/>
            <a:ext cx="365050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2C04D-B40F-1A4A-91F5-607BE506DB2C}"/>
              </a:ext>
            </a:extLst>
          </p:cNvPr>
          <p:cNvSpPr txBox="1"/>
          <p:nvPr/>
        </p:nvSpPr>
        <p:spPr>
          <a:xfrm>
            <a:off x="13816890" y="9178156"/>
            <a:ext cx="36505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23752-275C-FB48-8EFF-28F4CDD24B1B}"/>
              </a:ext>
            </a:extLst>
          </p:cNvPr>
          <p:cNvSpPr txBox="1"/>
          <p:nvPr/>
        </p:nvSpPr>
        <p:spPr>
          <a:xfrm>
            <a:off x="13816891" y="9843242"/>
            <a:ext cx="365050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38C26-F9AD-174D-9CC9-9F665E4E76D6}"/>
              </a:ext>
            </a:extLst>
          </p:cNvPr>
          <p:cNvSpPr txBox="1"/>
          <p:nvPr/>
        </p:nvSpPr>
        <p:spPr>
          <a:xfrm>
            <a:off x="17266733" y="5734567"/>
            <a:ext cx="36505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D3631-773F-3D4F-9FFD-C0C381E46F04}"/>
              </a:ext>
            </a:extLst>
          </p:cNvPr>
          <p:cNvSpPr txBox="1"/>
          <p:nvPr/>
        </p:nvSpPr>
        <p:spPr>
          <a:xfrm>
            <a:off x="17266734" y="6399653"/>
            <a:ext cx="365050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41610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">
            <a:extLst>
              <a:ext uri="{FF2B5EF4-FFF2-40B4-BE49-F238E27FC236}">
                <a16:creationId xmlns:a16="http://schemas.microsoft.com/office/drawing/2014/main" id="{05883639-DEC2-664A-BA25-C6668645D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57" y="3287523"/>
            <a:ext cx="22812625" cy="9678747"/>
          </a:xfrm>
          <a:custGeom>
            <a:avLst/>
            <a:gdLst>
              <a:gd name="T0" fmla="*/ 18312 w 18313"/>
              <a:gd name="T1" fmla="*/ 7767 h 7768"/>
              <a:gd name="T2" fmla="*/ 0 w 18313"/>
              <a:gd name="T3" fmla="*/ 7767 h 7768"/>
              <a:gd name="T4" fmla="*/ 0 w 18313"/>
              <a:gd name="T5" fmla="*/ 0 h 7768"/>
              <a:gd name="T6" fmla="*/ 18312 w 18313"/>
              <a:gd name="T7" fmla="*/ 0 h 7768"/>
              <a:gd name="T8" fmla="*/ 18312 w 18313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13" h="7768">
                <a:moveTo>
                  <a:pt x="18312" y="7767"/>
                </a:moveTo>
                <a:lnTo>
                  <a:pt x="0" y="7767"/>
                </a:lnTo>
                <a:lnTo>
                  <a:pt x="0" y="0"/>
                </a:lnTo>
                <a:lnTo>
                  <a:pt x="18312" y="0"/>
                </a:lnTo>
                <a:lnTo>
                  <a:pt x="18312" y="7767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0">
            <a:extLst>
              <a:ext uri="{FF2B5EF4-FFF2-40B4-BE49-F238E27FC236}">
                <a16:creationId xmlns:a16="http://schemas.microsoft.com/office/drawing/2014/main" id="{08701022-4010-B84A-B35B-A15CD2B4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46" y="6171374"/>
            <a:ext cx="3954994" cy="6141225"/>
          </a:xfrm>
          <a:custGeom>
            <a:avLst/>
            <a:gdLst>
              <a:gd name="T0" fmla="*/ 1588 w 3176"/>
              <a:gd name="T1" fmla="*/ 976 h 4928"/>
              <a:gd name="T2" fmla="*/ 0 w 3176"/>
              <a:gd name="T3" fmla="*/ 0 h 4928"/>
              <a:gd name="T4" fmla="*/ 0 w 3176"/>
              <a:gd name="T5" fmla="*/ 976 h 4928"/>
              <a:gd name="T6" fmla="*/ 0 w 3176"/>
              <a:gd name="T7" fmla="*/ 3082 h 4928"/>
              <a:gd name="T8" fmla="*/ 0 w 3176"/>
              <a:gd name="T9" fmla="*/ 4059 h 4928"/>
              <a:gd name="T10" fmla="*/ 1588 w 3176"/>
              <a:gd name="T11" fmla="*/ 4927 h 4928"/>
              <a:gd name="T12" fmla="*/ 3175 w 3176"/>
              <a:gd name="T13" fmla="*/ 4059 h 4928"/>
              <a:gd name="T14" fmla="*/ 3175 w 3176"/>
              <a:gd name="T15" fmla="*/ 3082 h 4928"/>
              <a:gd name="T16" fmla="*/ 3175 w 3176"/>
              <a:gd name="T17" fmla="*/ 976 h 4928"/>
              <a:gd name="T18" fmla="*/ 3175 w 3176"/>
              <a:gd name="T19" fmla="*/ 0 h 4928"/>
              <a:gd name="T20" fmla="*/ 1588 w 3176"/>
              <a:gd name="T21" fmla="*/ 976 h 4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76" h="4928">
                <a:moveTo>
                  <a:pt x="1588" y="976"/>
                </a:moveTo>
                <a:lnTo>
                  <a:pt x="0" y="0"/>
                </a:lnTo>
                <a:lnTo>
                  <a:pt x="0" y="976"/>
                </a:lnTo>
                <a:lnTo>
                  <a:pt x="0" y="3082"/>
                </a:lnTo>
                <a:lnTo>
                  <a:pt x="0" y="4059"/>
                </a:lnTo>
                <a:lnTo>
                  <a:pt x="1588" y="4927"/>
                </a:lnTo>
                <a:lnTo>
                  <a:pt x="3175" y="4059"/>
                </a:lnTo>
                <a:lnTo>
                  <a:pt x="3175" y="3082"/>
                </a:lnTo>
                <a:lnTo>
                  <a:pt x="3175" y="976"/>
                </a:lnTo>
                <a:lnTo>
                  <a:pt x="3175" y="0"/>
                </a:lnTo>
                <a:lnTo>
                  <a:pt x="1588" y="9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1">
            <a:extLst>
              <a:ext uri="{FF2B5EF4-FFF2-40B4-BE49-F238E27FC236}">
                <a16:creationId xmlns:a16="http://schemas.microsoft.com/office/drawing/2014/main" id="{3EBDE2D9-B2AB-F44D-B96F-E1F1A948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46" y="5578125"/>
            <a:ext cx="3954994" cy="1807211"/>
          </a:xfrm>
          <a:custGeom>
            <a:avLst/>
            <a:gdLst>
              <a:gd name="T0" fmla="*/ 1588 w 3176"/>
              <a:gd name="T1" fmla="*/ 0 h 1451"/>
              <a:gd name="T2" fmla="*/ 0 w 3176"/>
              <a:gd name="T3" fmla="*/ 0 h 1451"/>
              <a:gd name="T4" fmla="*/ 0 w 3176"/>
              <a:gd name="T5" fmla="*/ 474 h 1451"/>
              <a:gd name="T6" fmla="*/ 1588 w 3176"/>
              <a:gd name="T7" fmla="*/ 1450 h 1451"/>
              <a:gd name="T8" fmla="*/ 3175 w 3176"/>
              <a:gd name="T9" fmla="*/ 474 h 1451"/>
              <a:gd name="T10" fmla="*/ 3175 w 3176"/>
              <a:gd name="T11" fmla="*/ 0 h 1451"/>
              <a:gd name="T12" fmla="*/ 1588 w 3176"/>
              <a:gd name="T13" fmla="*/ 0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6" h="1451">
                <a:moveTo>
                  <a:pt x="1588" y="0"/>
                </a:moveTo>
                <a:lnTo>
                  <a:pt x="0" y="0"/>
                </a:lnTo>
                <a:lnTo>
                  <a:pt x="0" y="474"/>
                </a:lnTo>
                <a:lnTo>
                  <a:pt x="1588" y="1450"/>
                </a:lnTo>
                <a:lnTo>
                  <a:pt x="3175" y="474"/>
                </a:lnTo>
                <a:lnTo>
                  <a:pt x="3175" y="0"/>
                </a:lnTo>
                <a:lnTo>
                  <a:pt x="158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EE7B60BB-5FF1-0145-B94D-0C250EDC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388" y="3941197"/>
            <a:ext cx="2120317" cy="2120316"/>
          </a:xfrm>
          <a:custGeom>
            <a:avLst/>
            <a:gdLst>
              <a:gd name="T0" fmla="*/ 1702 w 1703"/>
              <a:gd name="T1" fmla="*/ 851 h 1703"/>
              <a:gd name="T2" fmla="*/ 1702 w 1703"/>
              <a:gd name="T3" fmla="*/ 851 h 1703"/>
              <a:gd name="T4" fmla="*/ 852 w 1703"/>
              <a:gd name="T5" fmla="*/ 1702 h 1703"/>
              <a:gd name="T6" fmla="*/ 852 w 1703"/>
              <a:gd name="T7" fmla="*/ 1702 h 1703"/>
              <a:gd name="T8" fmla="*/ 0 w 1703"/>
              <a:gd name="T9" fmla="*/ 851 h 1703"/>
              <a:gd name="T10" fmla="*/ 0 w 1703"/>
              <a:gd name="T11" fmla="*/ 851 h 1703"/>
              <a:gd name="T12" fmla="*/ 852 w 1703"/>
              <a:gd name="T13" fmla="*/ 0 h 1703"/>
              <a:gd name="T14" fmla="*/ 852 w 1703"/>
              <a:gd name="T15" fmla="*/ 0 h 1703"/>
              <a:gd name="T16" fmla="*/ 1702 w 1703"/>
              <a:gd name="T17" fmla="*/ 851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3" h="1703">
                <a:moveTo>
                  <a:pt x="1702" y="851"/>
                </a:moveTo>
                <a:lnTo>
                  <a:pt x="1702" y="851"/>
                </a:lnTo>
                <a:cubicBezTo>
                  <a:pt x="1702" y="1321"/>
                  <a:pt x="1321" y="1702"/>
                  <a:pt x="852" y="1702"/>
                </a:cubicBezTo>
                <a:lnTo>
                  <a:pt x="852" y="1702"/>
                </a:lnTo>
                <a:cubicBezTo>
                  <a:pt x="381" y="1702"/>
                  <a:pt x="0" y="1321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2" y="0"/>
                </a:cubicBezTo>
                <a:lnTo>
                  <a:pt x="852" y="0"/>
                </a:lnTo>
                <a:cubicBezTo>
                  <a:pt x="1321" y="0"/>
                  <a:pt x="1702" y="381"/>
                  <a:pt x="1702" y="8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3">
            <a:extLst>
              <a:ext uri="{FF2B5EF4-FFF2-40B4-BE49-F238E27FC236}">
                <a16:creationId xmlns:a16="http://schemas.microsoft.com/office/drawing/2014/main" id="{83D0E174-AC7F-CD4B-9806-9F0A9D14D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236" y="4062045"/>
            <a:ext cx="1878621" cy="1878621"/>
          </a:xfrm>
          <a:custGeom>
            <a:avLst/>
            <a:gdLst>
              <a:gd name="T0" fmla="*/ 1507 w 1508"/>
              <a:gd name="T1" fmla="*/ 753 h 1507"/>
              <a:gd name="T2" fmla="*/ 1507 w 1508"/>
              <a:gd name="T3" fmla="*/ 753 h 1507"/>
              <a:gd name="T4" fmla="*/ 754 w 1508"/>
              <a:gd name="T5" fmla="*/ 1506 h 1507"/>
              <a:gd name="T6" fmla="*/ 754 w 1508"/>
              <a:gd name="T7" fmla="*/ 1506 h 1507"/>
              <a:gd name="T8" fmla="*/ 0 w 1508"/>
              <a:gd name="T9" fmla="*/ 753 h 1507"/>
              <a:gd name="T10" fmla="*/ 0 w 1508"/>
              <a:gd name="T11" fmla="*/ 753 h 1507"/>
              <a:gd name="T12" fmla="*/ 754 w 1508"/>
              <a:gd name="T13" fmla="*/ 0 h 1507"/>
              <a:gd name="T14" fmla="*/ 754 w 1508"/>
              <a:gd name="T15" fmla="*/ 0 h 1507"/>
              <a:gd name="T16" fmla="*/ 1507 w 1508"/>
              <a:gd name="T17" fmla="*/ 753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8" h="1507">
                <a:moveTo>
                  <a:pt x="1507" y="753"/>
                </a:moveTo>
                <a:lnTo>
                  <a:pt x="1507" y="753"/>
                </a:lnTo>
                <a:cubicBezTo>
                  <a:pt x="1507" y="1169"/>
                  <a:pt x="1170" y="1506"/>
                  <a:pt x="754" y="1506"/>
                </a:cubicBezTo>
                <a:lnTo>
                  <a:pt x="754" y="1506"/>
                </a:lnTo>
                <a:cubicBezTo>
                  <a:pt x="337" y="1506"/>
                  <a:pt x="0" y="1169"/>
                  <a:pt x="0" y="753"/>
                </a:cubicBezTo>
                <a:lnTo>
                  <a:pt x="0" y="753"/>
                </a:lnTo>
                <a:cubicBezTo>
                  <a:pt x="0" y="337"/>
                  <a:pt x="337" y="0"/>
                  <a:pt x="754" y="0"/>
                </a:cubicBezTo>
                <a:lnTo>
                  <a:pt x="754" y="0"/>
                </a:lnTo>
                <a:cubicBezTo>
                  <a:pt x="1170" y="0"/>
                  <a:pt x="1507" y="337"/>
                  <a:pt x="1507" y="7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4">
            <a:extLst>
              <a:ext uri="{FF2B5EF4-FFF2-40B4-BE49-F238E27FC236}">
                <a16:creationId xmlns:a16="http://schemas.microsoft.com/office/drawing/2014/main" id="{F5BF6FAC-8E15-2744-B92D-B2F0E76F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202" y="6171374"/>
            <a:ext cx="3954994" cy="6141225"/>
          </a:xfrm>
          <a:custGeom>
            <a:avLst/>
            <a:gdLst>
              <a:gd name="T0" fmla="*/ 1588 w 3176"/>
              <a:gd name="T1" fmla="*/ 976 h 4928"/>
              <a:gd name="T2" fmla="*/ 0 w 3176"/>
              <a:gd name="T3" fmla="*/ 0 h 4928"/>
              <a:gd name="T4" fmla="*/ 0 w 3176"/>
              <a:gd name="T5" fmla="*/ 976 h 4928"/>
              <a:gd name="T6" fmla="*/ 0 w 3176"/>
              <a:gd name="T7" fmla="*/ 3082 h 4928"/>
              <a:gd name="T8" fmla="*/ 0 w 3176"/>
              <a:gd name="T9" fmla="*/ 4059 h 4928"/>
              <a:gd name="T10" fmla="*/ 1588 w 3176"/>
              <a:gd name="T11" fmla="*/ 4927 h 4928"/>
              <a:gd name="T12" fmla="*/ 3175 w 3176"/>
              <a:gd name="T13" fmla="*/ 4059 h 4928"/>
              <a:gd name="T14" fmla="*/ 3175 w 3176"/>
              <a:gd name="T15" fmla="*/ 3082 h 4928"/>
              <a:gd name="T16" fmla="*/ 3175 w 3176"/>
              <a:gd name="T17" fmla="*/ 976 h 4928"/>
              <a:gd name="T18" fmla="*/ 3175 w 3176"/>
              <a:gd name="T19" fmla="*/ 0 h 4928"/>
              <a:gd name="T20" fmla="*/ 1588 w 3176"/>
              <a:gd name="T21" fmla="*/ 976 h 4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76" h="4928">
                <a:moveTo>
                  <a:pt x="1588" y="976"/>
                </a:moveTo>
                <a:lnTo>
                  <a:pt x="0" y="0"/>
                </a:lnTo>
                <a:lnTo>
                  <a:pt x="0" y="976"/>
                </a:lnTo>
                <a:lnTo>
                  <a:pt x="0" y="3082"/>
                </a:lnTo>
                <a:lnTo>
                  <a:pt x="0" y="4059"/>
                </a:lnTo>
                <a:lnTo>
                  <a:pt x="1588" y="4927"/>
                </a:lnTo>
                <a:lnTo>
                  <a:pt x="3175" y="4059"/>
                </a:lnTo>
                <a:lnTo>
                  <a:pt x="3175" y="3082"/>
                </a:lnTo>
                <a:lnTo>
                  <a:pt x="3175" y="976"/>
                </a:lnTo>
                <a:lnTo>
                  <a:pt x="3175" y="0"/>
                </a:lnTo>
                <a:lnTo>
                  <a:pt x="1588" y="9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5">
            <a:extLst>
              <a:ext uri="{FF2B5EF4-FFF2-40B4-BE49-F238E27FC236}">
                <a16:creationId xmlns:a16="http://schemas.microsoft.com/office/drawing/2014/main" id="{02EE15B6-429D-D249-A65E-875B7030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202" y="5578125"/>
            <a:ext cx="3954994" cy="1807211"/>
          </a:xfrm>
          <a:custGeom>
            <a:avLst/>
            <a:gdLst>
              <a:gd name="T0" fmla="*/ 1588 w 3176"/>
              <a:gd name="T1" fmla="*/ 0 h 1451"/>
              <a:gd name="T2" fmla="*/ 0 w 3176"/>
              <a:gd name="T3" fmla="*/ 0 h 1451"/>
              <a:gd name="T4" fmla="*/ 0 w 3176"/>
              <a:gd name="T5" fmla="*/ 474 h 1451"/>
              <a:gd name="T6" fmla="*/ 1588 w 3176"/>
              <a:gd name="T7" fmla="*/ 1450 h 1451"/>
              <a:gd name="T8" fmla="*/ 3175 w 3176"/>
              <a:gd name="T9" fmla="*/ 474 h 1451"/>
              <a:gd name="T10" fmla="*/ 3175 w 3176"/>
              <a:gd name="T11" fmla="*/ 0 h 1451"/>
              <a:gd name="T12" fmla="*/ 1588 w 3176"/>
              <a:gd name="T13" fmla="*/ 0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6" h="1451">
                <a:moveTo>
                  <a:pt x="1588" y="0"/>
                </a:moveTo>
                <a:lnTo>
                  <a:pt x="0" y="0"/>
                </a:lnTo>
                <a:lnTo>
                  <a:pt x="0" y="474"/>
                </a:lnTo>
                <a:lnTo>
                  <a:pt x="1588" y="1450"/>
                </a:lnTo>
                <a:lnTo>
                  <a:pt x="3175" y="474"/>
                </a:lnTo>
                <a:lnTo>
                  <a:pt x="3175" y="0"/>
                </a:lnTo>
                <a:lnTo>
                  <a:pt x="158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6">
            <a:extLst>
              <a:ext uri="{FF2B5EF4-FFF2-40B4-BE49-F238E27FC236}">
                <a16:creationId xmlns:a16="http://schemas.microsoft.com/office/drawing/2014/main" id="{75A1E3AF-26AB-6A43-8232-DA22994B4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40" y="3941197"/>
            <a:ext cx="2120317" cy="2120316"/>
          </a:xfrm>
          <a:custGeom>
            <a:avLst/>
            <a:gdLst>
              <a:gd name="T0" fmla="*/ 1702 w 1703"/>
              <a:gd name="T1" fmla="*/ 851 h 1703"/>
              <a:gd name="T2" fmla="*/ 1702 w 1703"/>
              <a:gd name="T3" fmla="*/ 851 h 1703"/>
              <a:gd name="T4" fmla="*/ 851 w 1703"/>
              <a:gd name="T5" fmla="*/ 1702 h 1703"/>
              <a:gd name="T6" fmla="*/ 851 w 1703"/>
              <a:gd name="T7" fmla="*/ 1702 h 1703"/>
              <a:gd name="T8" fmla="*/ 0 w 1703"/>
              <a:gd name="T9" fmla="*/ 851 h 1703"/>
              <a:gd name="T10" fmla="*/ 0 w 1703"/>
              <a:gd name="T11" fmla="*/ 851 h 1703"/>
              <a:gd name="T12" fmla="*/ 851 w 1703"/>
              <a:gd name="T13" fmla="*/ 0 h 1703"/>
              <a:gd name="T14" fmla="*/ 851 w 1703"/>
              <a:gd name="T15" fmla="*/ 0 h 1703"/>
              <a:gd name="T16" fmla="*/ 1702 w 1703"/>
              <a:gd name="T17" fmla="*/ 851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3" h="1703">
                <a:moveTo>
                  <a:pt x="1702" y="851"/>
                </a:moveTo>
                <a:lnTo>
                  <a:pt x="1702" y="851"/>
                </a:lnTo>
                <a:cubicBezTo>
                  <a:pt x="1702" y="1321"/>
                  <a:pt x="1321" y="1702"/>
                  <a:pt x="851" y="1702"/>
                </a:cubicBezTo>
                <a:lnTo>
                  <a:pt x="851" y="1702"/>
                </a:lnTo>
                <a:cubicBezTo>
                  <a:pt x="381" y="1702"/>
                  <a:pt x="0" y="1321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21" y="0"/>
                  <a:pt x="1702" y="381"/>
                  <a:pt x="1702" y="8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7">
            <a:extLst>
              <a:ext uri="{FF2B5EF4-FFF2-40B4-BE49-F238E27FC236}">
                <a16:creationId xmlns:a16="http://schemas.microsoft.com/office/drawing/2014/main" id="{E8A9E358-1B5E-1E43-94F2-975DF2991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387" y="4062045"/>
            <a:ext cx="1878621" cy="1878621"/>
          </a:xfrm>
          <a:custGeom>
            <a:avLst/>
            <a:gdLst>
              <a:gd name="T0" fmla="*/ 1508 w 1509"/>
              <a:gd name="T1" fmla="*/ 753 h 1507"/>
              <a:gd name="T2" fmla="*/ 1508 w 1509"/>
              <a:gd name="T3" fmla="*/ 753 h 1507"/>
              <a:gd name="T4" fmla="*/ 754 w 1509"/>
              <a:gd name="T5" fmla="*/ 1506 h 1507"/>
              <a:gd name="T6" fmla="*/ 754 w 1509"/>
              <a:gd name="T7" fmla="*/ 1506 h 1507"/>
              <a:gd name="T8" fmla="*/ 0 w 1509"/>
              <a:gd name="T9" fmla="*/ 753 h 1507"/>
              <a:gd name="T10" fmla="*/ 0 w 1509"/>
              <a:gd name="T11" fmla="*/ 753 h 1507"/>
              <a:gd name="T12" fmla="*/ 754 w 1509"/>
              <a:gd name="T13" fmla="*/ 0 h 1507"/>
              <a:gd name="T14" fmla="*/ 754 w 1509"/>
              <a:gd name="T15" fmla="*/ 0 h 1507"/>
              <a:gd name="T16" fmla="*/ 1508 w 1509"/>
              <a:gd name="T17" fmla="*/ 753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9" h="1507">
                <a:moveTo>
                  <a:pt x="1508" y="753"/>
                </a:moveTo>
                <a:lnTo>
                  <a:pt x="1508" y="753"/>
                </a:lnTo>
                <a:cubicBezTo>
                  <a:pt x="1508" y="1169"/>
                  <a:pt x="1170" y="1506"/>
                  <a:pt x="754" y="1506"/>
                </a:cubicBezTo>
                <a:lnTo>
                  <a:pt x="754" y="1506"/>
                </a:lnTo>
                <a:cubicBezTo>
                  <a:pt x="338" y="1506"/>
                  <a:pt x="0" y="1169"/>
                  <a:pt x="0" y="753"/>
                </a:cubicBezTo>
                <a:lnTo>
                  <a:pt x="0" y="753"/>
                </a:lnTo>
                <a:cubicBezTo>
                  <a:pt x="0" y="337"/>
                  <a:pt x="338" y="0"/>
                  <a:pt x="754" y="0"/>
                </a:cubicBezTo>
                <a:lnTo>
                  <a:pt x="754" y="0"/>
                </a:lnTo>
                <a:cubicBezTo>
                  <a:pt x="1170" y="0"/>
                  <a:pt x="1508" y="337"/>
                  <a:pt x="1508" y="7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8">
            <a:extLst>
              <a:ext uri="{FF2B5EF4-FFF2-40B4-BE49-F238E27FC236}">
                <a16:creationId xmlns:a16="http://schemas.microsoft.com/office/drawing/2014/main" id="{3E3199F3-0576-CA4E-B78F-7B717E3A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833" y="6171374"/>
            <a:ext cx="3954994" cy="6141225"/>
          </a:xfrm>
          <a:custGeom>
            <a:avLst/>
            <a:gdLst>
              <a:gd name="T0" fmla="*/ 1588 w 3176"/>
              <a:gd name="T1" fmla="*/ 976 h 4928"/>
              <a:gd name="T2" fmla="*/ 0 w 3176"/>
              <a:gd name="T3" fmla="*/ 0 h 4928"/>
              <a:gd name="T4" fmla="*/ 0 w 3176"/>
              <a:gd name="T5" fmla="*/ 976 h 4928"/>
              <a:gd name="T6" fmla="*/ 0 w 3176"/>
              <a:gd name="T7" fmla="*/ 3082 h 4928"/>
              <a:gd name="T8" fmla="*/ 0 w 3176"/>
              <a:gd name="T9" fmla="*/ 4059 h 4928"/>
              <a:gd name="T10" fmla="*/ 1588 w 3176"/>
              <a:gd name="T11" fmla="*/ 4927 h 4928"/>
              <a:gd name="T12" fmla="*/ 3175 w 3176"/>
              <a:gd name="T13" fmla="*/ 4059 h 4928"/>
              <a:gd name="T14" fmla="*/ 3175 w 3176"/>
              <a:gd name="T15" fmla="*/ 3082 h 4928"/>
              <a:gd name="T16" fmla="*/ 3175 w 3176"/>
              <a:gd name="T17" fmla="*/ 976 h 4928"/>
              <a:gd name="T18" fmla="*/ 3175 w 3176"/>
              <a:gd name="T19" fmla="*/ 0 h 4928"/>
              <a:gd name="T20" fmla="*/ 1588 w 3176"/>
              <a:gd name="T21" fmla="*/ 976 h 4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76" h="4928">
                <a:moveTo>
                  <a:pt x="1588" y="976"/>
                </a:moveTo>
                <a:lnTo>
                  <a:pt x="0" y="0"/>
                </a:lnTo>
                <a:lnTo>
                  <a:pt x="0" y="976"/>
                </a:lnTo>
                <a:lnTo>
                  <a:pt x="0" y="3082"/>
                </a:lnTo>
                <a:lnTo>
                  <a:pt x="0" y="4059"/>
                </a:lnTo>
                <a:lnTo>
                  <a:pt x="1588" y="4927"/>
                </a:lnTo>
                <a:lnTo>
                  <a:pt x="3175" y="4059"/>
                </a:lnTo>
                <a:lnTo>
                  <a:pt x="3175" y="3082"/>
                </a:lnTo>
                <a:lnTo>
                  <a:pt x="3175" y="976"/>
                </a:lnTo>
                <a:lnTo>
                  <a:pt x="3175" y="0"/>
                </a:lnTo>
                <a:lnTo>
                  <a:pt x="1588" y="9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9">
            <a:extLst>
              <a:ext uri="{FF2B5EF4-FFF2-40B4-BE49-F238E27FC236}">
                <a16:creationId xmlns:a16="http://schemas.microsoft.com/office/drawing/2014/main" id="{A33B4431-F266-A440-BFCC-CE7F2B23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833" y="5578125"/>
            <a:ext cx="3954994" cy="1807211"/>
          </a:xfrm>
          <a:custGeom>
            <a:avLst/>
            <a:gdLst>
              <a:gd name="T0" fmla="*/ 1588 w 3176"/>
              <a:gd name="T1" fmla="*/ 0 h 1451"/>
              <a:gd name="T2" fmla="*/ 0 w 3176"/>
              <a:gd name="T3" fmla="*/ 0 h 1451"/>
              <a:gd name="T4" fmla="*/ 0 w 3176"/>
              <a:gd name="T5" fmla="*/ 474 h 1451"/>
              <a:gd name="T6" fmla="*/ 1588 w 3176"/>
              <a:gd name="T7" fmla="*/ 1450 h 1451"/>
              <a:gd name="T8" fmla="*/ 3175 w 3176"/>
              <a:gd name="T9" fmla="*/ 474 h 1451"/>
              <a:gd name="T10" fmla="*/ 3175 w 3176"/>
              <a:gd name="T11" fmla="*/ 0 h 1451"/>
              <a:gd name="T12" fmla="*/ 1588 w 3176"/>
              <a:gd name="T13" fmla="*/ 0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6" h="1451">
                <a:moveTo>
                  <a:pt x="1588" y="0"/>
                </a:moveTo>
                <a:lnTo>
                  <a:pt x="0" y="0"/>
                </a:lnTo>
                <a:lnTo>
                  <a:pt x="0" y="474"/>
                </a:lnTo>
                <a:lnTo>
                  <a:pt x="1588" y="1450"/>
                </a:lnTo>
                <a:lnTo>
                  <a:pt x="3175" y="474"/>
                </a:lnTo>
                <a:lnTo>
                  <a:pt x="3175" y="0"/>
                </a:lnTo>
                <a:lnTo>
                  <a:pt x="158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80">
            <a:extLst>
              <a:ext uri="{FF2B5EF4-FFF2-40B4-BE49-F238E27FC236}">
                <a16:creationId xmlns:a16="http://schemas.microsoft.com/office/drawing/2014/main" id="{962E8C00-419B-6E4B-BF56-D235B0491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73" y="3941197"/>
            <a:ext cx="2120317" cy="2120316"/>
          </a:xfrm>
          <a:custGeom>
            <a:avLst/>
            <a:gdLst>
              <a:gd name="T0" fmla="*/ 1700 w 1701"/>
              <a:gd name="T1" fmla="*/ 851 h 1703"/>
              <a:gd name="T2" fmla="*/ 1700 w 1701"/>
              <a:gd name="T3" fmla="*/ 851 h 1703"/>
              <a:gd name="T4" fmla="*/ 851 w 1701"/>
              <a:gd name="T5" fmla="*/ 1702 h 1703"/>
              <a:gd name="T6" fmla="*/ 851 w 1701"/>
              <a:gd name="T7" fmla="*/ 1702 h 1703"/>
              <a:gd name="T8" fmla="*/ 0 w 1701"/>
              <a:gd name="T9" fmla="*/ 851 h 1703"/>
              <a:gd name="T10" fmla="*/ 0 w 1701"/>
              <a:gd name="T11" fmla="*/ 851 h 1703"/>
              <a:gd name="T12" fmla="*/ 851 w 1701"/>
              <a:gd name="T13" fmla="*/ 0 h 1703"/>
              <a:gd name="T14" fmla="*/ 851 w 1701"/>
              <a:gd name="T15" fmla="*/ 0 h 1703"/>
              <a:gd name="T16" fmla="*/ 1700 w 1701"/>
              <a:gd name="T17" fmla="*/ 851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1" h="1703">
                <a:moveTo>
                  <a:pt x="1700" y="851"/>
                </a:moveTo>
                <a:lnTo>
                  <a:pt x="1700" y="851"/>
                </a:lnTo>
                <a:cubicBezTo>
                  <a:pt x="1700" y="1321"/>
                  <a:pt x="1319" y="1702"/>
                  <a:pt x="851" y="1702"/>
                </a:cubicBezTo>
                <a:lnTo>
                  <a:pt x="851" y="1702"/>
                </a:lnTo>
                <a:cubicBezTo>
                  <a:pt x="381" y="1702"/>
                  <a:pt x="0" y="1321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19" y="0"/>
                  <a:pt x="1700" y="381"/>
                  <a:pt x="1700" y="8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81">
            <a:extLst>
              <a:ext uri="{FF2B5EF4-FFF2-40B4-BE49-F238E27FC236}">
                <a16:creationId xmlns:a16="http://schemas.microsoft.com/office/drawing/2014/main" id="{E63D0565-E226-3E40-AFDE-8D461E3D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020" y="4062045"/>
            <a:ext cx="1878621" cy="1878621"/>
          </a:xfrm>
          <a:custGeom>
            <a:avLst/>
            <a:gdLst>
              <a:gd name="T0" fmla="*/ 1506 w 1507"/>
              <a:gd name="T1" fmla="*/ 753 h 1507"/>
              <a:gd name="T2" fmla="*/ 1506 w 1507"/>
              <a:gd name="T3" fmla="*/ 753 h 1507"/>
              <a:gd name="T4" fmla="*/ 754 w 1507"/>
              <a:gd name="T5" fmla="*/ 1506 h 1507"/>
              <a:gd name="T6" fmla="*/ 754 w 1507"/>
              <a:gd name="T7" fmla="*/ 1506 h 1507"/>
              <a:gd name="T8" fmla="*/ 0 w 1507"/>
              <a:gd name="T9" fmla="*/ 753 h 1507"/>
              <a:gd name="T10" fmla="*/ 0 w 1507"/>
              <a:gd name="T11" fmla="*/ 753 h 1507"/>
              <a:gd name="T12" fmla="*/ 754 w 1507"/>
              <a:gd name="T13" fmla="*/ 0 h 1507"/>
              <a:gd name="T14" fmla="*/ 754 w 1507"/>
              <a:gd name="T15" fmla="*/ 0 h 1507"/>
              <a:gd name="T16" fmla="*/ 1506 w 1507"/>
              <a:gd name="T17" fmla="*/ 753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7" h="1507">
                <a:moveTo>
                  <a:pt x="1506" y="753"/>
                </a:moveTo>
                <a:lnTo>
                  <a:pt x="1506" y="753"/>
                </a:lnTo>
                <a:cubicBezTo>
                  <a:pt x="1506" y="1169"/>
                  <a:pt x="1169" y="1506"/>
                  <a:pt x="754" y="1506"/>
                </a:cubicBezTo>
                <a:lnTo>
                  <a:pt x="754" y="1506"/>
                </a:lnTo>
                <a:cubicBezTo>
                  <a:pt x="338" y="1506"/>
                  <a:pt x="0" y="1169"/>
                  <a:pt x="0" y="753"/>
                </a:cubicBezTo>
                <a:lnTo>
                  <a:pt x="0" y="753"/>
                </a:lnTo>
                <a:cubicBezTo>
                  <a:pt x="0" y="337"/>
                  <a:pt x="338" y="0"/>
                  <a:pt x="754" y="0"/>
                </a:cubicBezTo>
                <a:lnTo>
                  <a:pt x="754" y="0"/>
                </a:lnTo>
                <a:cubicBezTo>
                  <a:pt x="1169" y="0"/>
                  <a:pt x="1506" y="337"/>
                  <a:pt x="1506" y="7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82">
            <a:extLst>
              <a:ext uri="{FF2B5EF4-FFF2-40B4-BE49-F238E27FC236}">
                <a16:creationId xmlns:a16="http://schemas.microsoft.com/office/drawing/2014/main" id="{549B1FF4-883A-5D48-945C-7D9B48B3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970" y="6171374"/>
            <a:ext cx="3954994" cy="6141225"/>
          </a:xfrm>
          <a:custGeom>
            <a:avLst/>
            <a:gdLst>
              <a:gd name="T0" fmla="*/ 1588 w 3176"/>
              <a:gd name="T1" fmla="*/ 976 h 4928"/>
              <a:gd name="T2" fmla="*/ 0 w 3176"/>
              <a:gd name="T3" fmla="*/ 0 h 4928"/>
              <a:gd name="T4" fmla="*/ 0 w 3176"/>
              <a:gd name="T5" fmla="*/ 976 h 4928"/>
              <a:gd name="T6" fmla="*/ 0 w 3176"/>
              <a:gd name="T7" fmla="*/ 3082 h 4928"/>
              <a:gd name="T8" fmla="*/ 0 w 3176"/>
              <a:gd name="T9" fmla="*/ 4059 h 4928"/>
              <a:gd name="T10" fmla="*/ 1588 w 3176"/>
              <a:gd name="T11" fmla="*/ 4927 h 4928"/>
              <a:gd name="T12" fmla="*/ 3175 w 3176"/>
              <a:gd name="T13" fmla="*/ 4059 h 4928"/>
              <a:gd name="T14" fmla="*/ 3175 w 3176"/>
              <a:gd name="T15" fmla="*/ 3082 h 4928"/>
              <a:gd name="T16" fmla="*/ 3175 w 3176"/>
              <a:gd name="T17" fmla="*/ 976 h 4928"/>
              <a:gd name="T18" fmla="*/ 3175 w 3176"/>
              <a:gd name="T19" fmla="*/ 0 h 4928"/>
              <a:gd name="T20" fmla="*/ 1588 w 3176"/>
              <a:gd name="T21" fmla="*/ 976 h 4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76" h="4928">
                <a:moveTo>
                  <a:pt x="1588" y="976"/>
                </a:moveTo>
                <a:lnTo>
                  <a:pt x="0" y="0"/>
                </a:lnTo>
                <a:lnTo>
                  <a:pt x="0" y="976"/>
                </a:lnTo>
                <a:lnTo>
                  <a:pt x="0" y="3082"/>
                </a:lnTo>
                <a:lnTo>
                  <a:pt x="0" y="4059"/>
                </a:lnTo>
                <a:lnTo>
                  <a:pt x="1588" y="4927"/>
                </a:lnTo>
                <a:lnTo>
                  <a:pt x="3175" y="4059"/>
                </a:lnTo>
                <a:lnTo>
                  <a:pt x="3175" y="3082"/>
                </a:lnTo>
                <a:lnTo>
                  <a:pt x="3175" y="976"/>
                </a:lnTo>
                <a:lnTo>
                  <a:pt x="3175" y="0"/>
                </a:lnTo>
                <a:lnTo>
                  <a:pt x="1588" y="9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83">
            <a:extLst>
              <a:ext uri="{FF2B5EF4-FFF2-40B4-BE49-F238E27FC236}">
                <a16:creationId xmlns:a16="http://schemas.microsoft.com/office/drawing/2014/main" id="{348AC37F-93FC-8143-9203-E08A5479C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970" y="5578125"/>
            <a:ext cx="3954994" cy="1807211"/>
          </a:xfrm>
          <a:custGeom>
            <a:avLst/>
            <a:gdLst>
              <a:gd name="T0" fmla="*/ 1588 w 3176"/>
              <a:gd name="T1" fmla="*/ 0 h 1451"/>
              <a:gd name="T2" fmla="*/ 0 w 3176"/>
              <a:gd name="T3" fmla="*/ 0 h 1451"/>
              <a:gd name="T4" fmla="*/ 0 w 3176"/>
              <a:gd name="T5" fmla="*/ 474 h 1451"/>
              <a:gd name="T6" fmla="*/ 1588 w 3176"/>
              <a:gd name="T7" fmla="*/ 1450 h 1451"/>
              <a:gd name="T8" fmla="*/ 3175 w 3176"/>
              <a:gd name="T9" fmla="*/ 474 h 1451"/>
              <a:gd name="T10" fmla="*/ 3175 w 3176"/>
              <a:gd name="T11" fmla="*/ 0 h 1451"/>
              <a:gd name="T12" fmla="*/ 1588 w 3176"/>
              <a:gd name="T13" fmla="*/ 0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6" h="1451">
                <a:moveTo>
                  <a:pt x="1588" y="0"/>
                </a:moveTo>
                <a:lnTo>
                  <a:pt x="0" y="0"/>
                </a:lnTo>
                <a:lnTo>
                  <a:pt x="0" y="474"/>
                </a:lnTo>
                <a:lnTo>
                  <a:pt x="1588" y="1450"/>
                </a:lnTo>
                <a:lnTo>
                  <a:pt x="3175" y="474"/>
                </a:lnTo>
                <a:lnTo>
                  <a:pt x="3175" y="0"/>
                </a:lnTo>
                <a:lnTo>
                  <a:pt x="158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84">
            <a:extLst>
              <a:ext uri="{FF2B5EF4-FFF2-40B4-BE49-F238E27FC236}">
                <a16:creationId xmlns:a16="http://schemas.microsoft.com/office/drawing/2014/main" id="{2CA9FB86-0A2F-894A-98FA-0392A386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3804" y="3941197"/>
            <a:ext cx="2120317" cy="2120316"/>
          </a:xfrm>
          <a:custGeom>
            <a:avLst/>
            <a:gdLst>
              <a:gd name="T0" fmla="*/ 1701 w 1702"/>
              <a:gd name="T1" fmla="*/ 851 h 1703"/>
              <a:gd name="T2" fmla="*/ 1701 w 1702"/>
              <a:gd name="T3" fmla="*/ 851 h 1703"/>
              <a:gd name="T4" fmla="*/ 851 w 1702"/>
              <a:gd name="T5" fmla="*/ 1702 h 1703"/>
              <a:gd name="T6" fmla="*/ 851 w 1702"/>
              <a:gd name="T7" fmla="*/ 1702 h 1703"/>
              <a:gd name="T8" fmla="*/ 0 w 1702"/>
              <a:gd name="T9" fmla="*/ 851 h 1703"/>
              <a:gd name="T10" fmla="*/ 0 w 1702"/>
              <a:gd name="T11" fmla="*/ 851 h 1703"/>
              <a:gd name="T12" fmla="*/ 851 w 1702"/>
              <a:gd name="T13" fmla="*/ 0 h 1703"/>
              <a:gd name="T14" fmla="*/ 851 w 1702"/>
              <a:gd name="T15" fmla="*/ 0 h 1703"/>
              <a:gd name="T16" fmla="*/ 1701 w 1702"/>
              <a:gd name="T17" fmla="*/ 851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2" h="1703">
                <a:moveTo>
                  <a:pt x="1701" y="851"/>
                </a:moveTo>
                <a:lnTo>
                  <a:pt x="1701" y="851"/>
                </a:lnTo>
                <a:cubicBezTo>
                  <a:pt x="1701" y="1321"/>
                  <a:pt x="1320" y="1702"/>
                  <a:pt x="851" y="1702"/>
                </a:cubicBezTo>
                <a:lnTo>
                  <a:pt x="851" y="1702"/>
                </a:lnTo>
                <a:cubicBezTo>
                  <a:pt x="381" y="1702"/>
                  <a:pt x="0" y="1321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20" y="0"/>
                  <a:pt x="1701" y="381"/>
                  <a:pt x="1701" y="8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85">
            <a:extLst>
              <a:ext uri="{FF2B5EF4-FFF2-40B4-BE49-F238E27FC236}">
                <a16:creationId xmlns:a16="http://schemas.microsoft.com/office/drawing/2014/main" id="{007E2CA8-59B5-A548-B256-F7164DEF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652" y="4062045"/>
            <a:ext cx="1878621" cy="1878621"/>
          </a:xfrm>
          <a:custGeom>
            <a:avLst/>
            <a:gdLst>
              <a:gd name="T0" fmla="*/ 1507 w 1508"/>
              <a:gd name="T1" fmla="*/ 753 h 1507"/>
              <a:gd name="T2" fmla="*/ 1507 w 1508"/>
              <a:gd name="T3" fmla="*/ 753 h 1507"/>
              <a:gd name="T4" fmla="*/ 754 w 1508"/>
              <a:gd name="T5" fmla="*/ 1506 h 1507"/>
              <a:gd name="T6" fmla="*/ 754 w 1508"/>
              <a:gd name="T7" fmla="*/ 1506 h 1507"/>
              <a:gd name="T8" fmla="*/ 0 w 1508"/>
              <a:gd name="T9" fmla="*/ 753 h 1507"/>
              <a:gd name="T10" fmla="*/ 0 w 1508"/>
              <a:gd name="T11" fmla="*/ 753 h 1507"/>
              <a:gd name="T12" fmla="*/ 754 w 1508"/>
              <a:gd name="T13" fmla="*/ 0 h 1507"/>
              <a:gd name="T14" fmla="*/ 754 w 1508"/>
              <a:gd name="T15" fmla="*/ 0 h 1507"/>
              <a:gd name="T16" fmla="*/ 1507 w 1508"/>
              <a:gd name="T17" fmla="*/ 753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8" h="1507">
                <a:moveTo>
                  <a:pt x="1507" y="753"/>
                </a:moveTo>
                <a:lnTo>
                  <a:pt x="1507" y="753"/>
                </a:lnTo>
                <a:cubicBezTo>
                  <a:pt x="1507" y="1169"/>
                  <a:pt x="1169" y="1506"/>
                  <a:pt x="754" y="1506"/>
                </a:cubicBezTo>
                <a:lnTo>
                  <a:pt x="754" y="1506"/>
                </a:lnTo>
                <a:cubicBezTo>
                  <a:pt x="338" y="1506"/>
                  <a:pt x="0" y="1169"/>
                  <a:pt x="0" y="753"/>
                </a:cubicBezTo>
                <a:lnTo>
                  <a:pt x="0" y="753"/>
                </a:lnTo>
                <a:cubicBezTo>
                  <a:pt x="0" y="337"/>
                  <a:pt x="338" y="0"/>
                  <a:pt x="754" y="0"/>
                </a:cubicBezTo>
                <a:lnTo>
                  <a:pt x="754" y="0"/>
                </a:lnTo>
                <a:cubicBezTo>
                  <a:pt x="1169" y="0"/>
                  <a:pt x="1507" y="337"/>
                  <a:pt x="1507" y="7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86">
            <a:extLst>
              <a:ext uri="{FF2B5EF4-FFF2-40B4-BE49-F238E27FC236}">
                <a16:creationId xmlns:a16="http://schemas.microsoft.com/office/drawing/2014/main" id="{52ACED34-BDE5-D441-8BA3-2286C3DD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603" y="6171374"/>
            <a:ext cx="3954994" cy="6141225"/>
          </a:xfrm>
          <a:custGeom>
            <a:avLst/>
            <a:gdLst>
              <a:gd name="T0" fmla="*/ 1587 w 3176"/>
              <a:gd name="T1" fmla="*/ 976 h 4928"/>
              <a:gd name="T2" fmla="*/ 0 w 3176"/>
              <a:gd name="T3" fmla="*/ 0 h 4928"/>
              <a:gd name="T4" fmla="*/ 0 w 3176"/>
              <a:gd name="T5" fmla="*/ 976 h 4928"/>
              <a:gd name="T6" fmla="*/ 0 w 3176"/>
              <a:gd name="T7" fmla="*/ 3082 h 4928"/>
              <a:gd name="T8" fmla="*/ 0 w 3176"/>
              <a:gd name="T9" fmla="*/ 4059 h 4928"/>
              <a:gd name="T10" fmla="*/ 1587 w 3176"/>
              <a:gd name="T11" fmla="*/ 4927 h 4928"/>
              <a:gd name="T12" fmla="*/ 3175 w 3176"/>
              <a:gd name="T13" fmla="*/ 4059 h 4928"/>
              <a:gd name="T14" fmla="*/ 3175 w 3176"/>
              <a:gd name="T15" fmla="*/ 3082 h 4928"/>
              <a:gd name="T16" fmla="*/ 3175 w 3176"/>
              <a:gd name="T17" fmla="*/ 976 h 4928"/>
              <a:gd name="T18" fmla="*/ 3175 w 3176"/>
              <a:gd name="T19" fmla="*/ 0 h 4928"/>
              <a:gd name="T20" fmla="*/ 1587 w 3176"/>
              <a:gd name="T21" fmla="*/ 976 h 4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76" h="4928">
                <a:moveTo>
                  <a:pt x="1587" y="976"/>
                </a:moveTo>
                <a:lnTo>
                  <a:pt x="0" y="0"/>
                </a:lnTo>
                <a:lnTo>
                  <a:pt x="0" y="976"/>
                </a:lnTo>
                <a:lnTo>
                  <a:pt x="0" y="3082"/>
                </a:lnTo>
                <a:lnTo>
                  <a:pt x="0" y="4059"/>
                </a:lnTo>
                <a:lnTo>
                  <a:pt x="1587" y="4927"/>
                </a:lnTo>
                <a:lnTo>
                  <a:pt x="3175" y="4059"/>
                </a:lnTo>
                <a:lnTo>
                  <a:pt x="3175" y="3082"/>
                </a:lnTo>
                <a:lnTo>
                  <a:pt x="3175" y="976"/>
                </a:lnTo>
                <a:lnTo>
                  <a:pt x="3175" y="0"/>
                </a:lnTo>
                <a:lnTo>
                  <a:pt x="1587" y="9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87">
            <a:extLst>
              <a:ext uri="{FF2B5EF4-FFF2-40B4-BE49-F238E27FC236}">
                <a16:creationId xmlns:a16="http://schemas.microsoft.com/office/drawing/2014/main" id="{07F09C57-E1E6-2347-9E37-51C1504D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603" y="5578125"/>
            <a:ext cx="3954994" cy="1807211"/>
          </a:xfrm>
          <a:custGeom>
            <a:avLst/>
            <a:gdLst>
              <a:gd name="T0" fmla="*/ 1587 w 3176"/>
              <a:gd name="T1" fmla="*/ 0 h 1451"/>
              <a:gd name="T2" fmla="*/ 0 w 3176"/>
              <a:gd name="T3" fmla="*/ 0 h 1451"/>
              <a:gd name="T4" fmla="*/ 0 w 3176"/>
              <a:gd name="T5" fmla="*/ 474 h 1451"/>
              <a:gd name="T6" fmla="*/ 1587 w 3176"/>
              <a:gd name="T7" fmla="*/ 1450 h 1451"/>
              <a:gd name="T8" fmla="*/ 3175 w 3176"/>
              <a:gd name="T9" fmla="*/ 474 h 1451"/>
              <a:gd name="T10" fmla="*/ 3175 w 3176"/>
              <a:gd name="T11" fmla="*/ 0 h 1451"/>
              <a:gd name="T12" fmla="*/ 1587 w 3176"/>
              <a:gd name="T13" fmla="*/ 0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6" h="1451">
                <a:moveTo>
                  <a:pt x="1587" y="0"/>
                </a:moveTo>
                <a:lnTo>
                  <a:pt x="0" y="0"/>
                </a:lnTo>
                <a:lnTo>
                  <a:pt x="0" y="474"/>
                </a:lnTo>
                <a:lnTo>
                  <a:pt x="1587" y="1450"/>
                </a:lnTo>
                <a:lnTo>
                  <a:pt x="3175" y="474"/>
                </a:lnTo>
                <a:lnTo>
                  <a:pt x="3175" y="0"/>
                </a:lnTo>
                <a:lnTo>
                  <a:pt x="158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88">
            <a:extLst>
              <a:ext uri="{FF2B5EF4-FFF2-40B4-BE49-F238E27FC236}">
                <a16:creationId xmlns:a16="http://schemas.microsoft.com/office/drawing/2014/main" id="{D934356D-7EA8-0E48-BCA3-4F12DCBD8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8945" y="3941197"/>
            <a:ext cx="2120317" cy="2120316"/>
          </a:xfrm>
          <a:custGeom>
            <a:avLst/>
            <a:gdLst>
              <a:gd name="T0" fmla="*/ 1702 w 1703"/>
              <a:gd name="T1" fmla="*/ 851 h 1703"/>
              <a:gd name="T2" fmla="*/ 1702 w 1703"/>
              <a:gd name="T3" fmla="*/ 851 h 1703"/>
              <a:gd name="T4" fmla="*/ 850 w 1703"/>
              <a:gd name="T5" fmla="*/ 1702 h 1703"/>
              <a:gd name="T6" fmla="*/ 850 w 1703"/>
              <a:gd name="T7" fmla="*/ 1702 h 1703"/>
              <a:gd name="T8" fmla="*/ 0 w 1703"/>
              <a:gd name="T9" fmla="*/ 851 h 1703"/>
              <a:gd name="T10" fmla="*/ 0 w 1703"/>
              <a:gd name="T11" fmla="*/ 851 h 1703"/>
              <a:gd name="T12" fmla="*/ 850 w 1703"/>
              <a:gd name="T13" fmla="*/ 0 h 1703"/>
              <a:gd name="T14" fmla="*/ 850 w 1703"/>
              <a:gd name="T15" fmla="*/ 0 h 1703"/>
              <a:gd name="T16" fmla="*/ 1702 w 1703"/>
              <a:gd name="T17" fmla="*/ 851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3" h="1703">
                <a:moveTo>
                  <a:pt x="1702" y="851"/>
                </a:moveTo>
                <a:lnTo>
                  <a:pt x="1702" y="851"/>
                </a:lnTo>
                <a:cubicBezTo>
                  <a:pt x="1702" y="1321"/>
                  <a:pt x="1321" y="1702"/>
                  <a:pt x="850" y="1702"/>
                </a:cubicBezTo>
                <a:lnTo>
                  <a:pt x="850" y="1702"/>
                </a:lnTo>
                <a:cubicBezTo>
                  <a:pt x="381" y="1702"/>
                  <a:pt x="0" y="1321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0" y="0"/>
                </a:cubicBezTo>
                <a:lnTo>
                  <a:pt x="850" y="0"/>
                </a:lnTo>
                <a:cubicBezTo>
                  <a:pt x="1321" y="0"/>
                  <a:pt x="1702" y="381"/>
                  <a:pt x="1702" y="8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89">
            <a:extLst>
              <a:ext uri="{FF2B5EF4-FFF2-40B4-BE49-F238E27FC236}">
                <a16:creationId xmlns:a16="http://schemas.microsoft.com/office/drawing/2014/main" id="{922E75EE-A2A3-E14C-AA0F-A728E5BC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792" y="4062045"/>
            <a:ext cx="1878621" cy="1878621"/>
          </a:xfrm>
          <a:custGeom>
            <a:avLst/>
            <a:gdLst>
              <a:gd name="T0" fmla="*/ 1507 w 1508"/>
              <a:gd name="T1" fmla="*/ 753 h 1507"/>
              <a:gd name="T2" fmla="*/ 1507 w 1508"/>
              <a:gd name="T3" fmla="*/ 753 h 1507"/>
              <a:gd name="T4" fmla="*/ 753 w 1508"/>
              <a:gd name="T5" fmla="*/ 1506 h 1507"/>
              <a:gd name="T6" fmla="*/ 753 w 1508"/>
              <a:gd name="T7" fmla="*/ 1506 h 1507"/>
              <a:gd name="T8" fmla="*/ 0 w 1508"/>
              <a:gd name="T9" fmla="*/ 753 h 1507"/>
              <a:gd name="T10" fmla="*/ 0 w 1508"/>
              <a:gd name="T11" fmla="*/ 753 h 1507"/>
              <a:gd name="T12" fmla="*/ 753 w 1508"/>
              <a:gd name="T13" fmla="*/ 0 h 1507"/>
              <a:gd name="T14" fmla="*/ 753 w 1508"/>
              <a:gd name="T15" fmla="*/ 0 h 1507"/>
              <a:gd name="T16" fmla="*/ 1507 w 1508"/>
              <a:gd name="T17" fmla="*/ 753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8" h="1507">
                <a:moveTo>
                  <a:pt x="1507" y="753"/>
                </a:moveTo>
                <a:lnTo>
                  <a:pt x="1507" y="753"/>
                </a:lnTo>
                <a:cubicBezTo>
                  <a:pt x="1507" y="1169"/>
                  <a:pt x="1170" y="1506"/>
                  <a:pt x="753" y="1506"/>
                </a:cubicBezTo>
                <a:lnTo>
                  <a:pt x="753" y="1506"/>
                </a:lnTo>
                <a:cubicBezTo>
                  <a:pt x="337" y="1506"/>
                  <a:pt x="0" y="1169"/>
                  <a:pt x="0" y="753"/>
                </a:cubicBezTo>
                <a:lnTo>
                  <a:pt x="0" y="753"/>
                </a:lnTo>
                <a:cubicBezTo>
                  <a:pt x="0" y="337"/>
                  <a:pt x="337" y="0"/>
                  <a:pt x="753" y="0"/>
                </a:cubicBezTo>
                <a:lnTo>
                  <a:pt x="753" y="0"/>
                </a:lnTo>
                <a:cubicBezTo>
                  <a:pt x="1170" y="0"/>
                  <a:pt x="1507" y="337"/>
                  <a:pt x="1507" y="7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6AC90-2649-8240-9806-9A488C46B19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7EAFC-18EA-B84B-8D6E-8BED6E5D65B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9EB54-21D6-3F4E-8B7D-81E09C4CD226}"/>
              </a:ext>
            </a:extLst>
          </p:cNvPr>
          <p:cNvSpPr txBox="1"/>
          <p:nvPr/>
        </p:nvSpPr>
        <p:spPr>
          <a:xfrm>
            <a:off x="3132144" y="43678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2D7BF-85C4-1541-A746-DA7E1165CFE2}"/>
              </a:ext>
            </a:extLst>
          </p:cNvPr>
          <p:cNvSpPr txBox="1"/>
          <p:nvPr/>
        </p:nvSpPr>
        <p:spPr>
          <a:xfrm>
            <a:off x="7370201" y="43678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54B99-6268-8A4C-97F6-6C04D135106E}"/>
              </a:ext>
            </a:extLst>
          </p:cNvPr>
          <p:cNvSpPr txBox="1"/>
          <p:nvPr/>
        </p:nvSpPr>
        <p:spPr>
          <a:xfrm>
            <a:off x="11608258" y="43678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D7CD7-F2C5-0144-A784-EDE6296CEBBE}"/>
              </a:ext>
            </a:extLst>
          </p:cNvPr>
          <p:cNvSpPr txBox="1"/>
          <p:nvPr/>
        </p:nvSpPr>
        <p:spPr>
          <a:xfrm>
            <a:off x="20084372" y="43678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EA4CC-932A-F942-B534-E05EEA047DEC}"/>
              </a:ext>
            </a:extLst>
          </p:cNvPr>
          <p:cNvSpPr txBox="1"/>
          <p:nvPr/>
        </p:nvSpPr>
        <p:spPr>
          <a:xfrm>
            <a:off x="15846315" y="43678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02343-0ADD-2946-84D7-6CE63ADDCD92}"/>
              </a:ext>
            </a:extLst>
          </p:cNvPr>
          <p:cNvSpPr txBox="1"/>
          <p:nvPr/>
        </p:nvSpPr>
        <p:spPr>
          <a:xfrm>
            <a:off x="1860366" y="8104164"/>
            <a:ext cx="37162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C4D1C2-060F-984F-BEC1-64FE88159368}"/>
              </a:ext>
            </a:extLst>
          </p:cNvPr>
          <p:cNvSpPr txBox="1"/>
          <p:nvPr/>
        </p:nvSpPr>
        <p:spPr>
          <a:xfrm>
            <a:off x="1860367" y="8769250"/>
            <a:ext cx="371622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32B5A-4526-914E-84E2-8988A944E914}"/>
              </a:ext>
            </a:extLst>
          </p:cNvPr>
          <p:cNvSpPr txBox="1"/>
          <p:nvPr/>
        </p:nvSpPr>
        <p:spPr>
          <a:xfrm>
            <a:off x="6086628" y="8104164"/>
            <a:ext cx="37162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B05E7-9D10-F84B-83E1-01B8BB1D667B}"/>
              </a:ext>
            </a:extLst>
          </p:cNvPr>
          <p:cNvSpPr txBox="1"/>
          <p:nvPr/>
        </p:nvSpPr>
        <p:spPr>
          <a:xfrm>
            <a:off x="6086629" y="8769250"/>
            <a:ext cx="371622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3923A-2B76-5B4A-AD9C-8CFCAC714B79}"/>
              </a:ext>
            </a:extLst>
          </p:cNvPr>
          <p:cNvSpPr txBox="1"/>
          <p:nvPr/>
        </p:nvSpPr>
        <p:spPr>
          <a:xfrm>
            <a:off x="10330315" y="8104164"/>
            <a:ext cx="37162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D3BBE3-51C1-6E48-ACB8-0860DD7F9E23}"/>
              </a:ext>
            </a:extLst>
          </p:cNvPr>
          <p:cNvSpPr txBox="1"/>
          <p:nvPr/>
        </p:nvSpPr>
        <p:spPr>
          <a:xfrm>
            <a:off x="10330316" y="8769250"/>
            <a:ext cx="371622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C14F8-CF9A-F94D-8344-23BA8873118B}"/>
              </a:ext>
            </a:extLst>
          </p:cNvPr>
          <p:cNvSpPr txBox="1"/>
          <p:nvPr/>
        </p:nvSpPr>
        <p:spPr>
          <a:xfrm>
            <a:off x="14565688" y="8104164"/>
            <a:ext cx="37162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56F6FF-3ACE-184B-AFB4-A7B9DCF8B956}"/>
              </a:ext>
            </a:extLst>
          </p:cNvPr>
          <p:cNvSpPr txBox="1"/>
          <p:nvPr/>
        </p:nvSpPr>
        <p:spPr>
          <a:xfrm>
            <a:off x="14565689" y="8769250"/>
            <a:ext cx="371622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FCEC4-6D99-FE42-905C-C1CB277F4817}"/>
              </a:ext>
            </a:extLst>
          </p:cNvPr>
          <p:cNvSpPr txBox="1"/>
          <p:nvPr/>
        </p:nvSpPr>
        <p:spPr>
          <a:xfrm>
            <a:off x="18801060" y="8104164"/>
            <a:ext cx="37162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F79FA6-8E45-4C41-A442-6FAA0C70C318}"/>
              </a:ext>
            </a:extLst>
          </p:cNvPr>
          <p:cNvSpPr txBox="1"/>
          <p:nvPr/>
        </p:nvSpPr>
        <p:spPr>
          <a:xfrm>
            <a:off x="18801061" y="8769250"/>
            <a:ext cx="371622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27417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78548C-7BEE-7749-8497-F773BE07DECD}"/>
              </a:ext>
            </a:extLst>
          </p:cNvPr>
          <p:cNvCxnSpPr>
            <a:cxnSpLocks/>
          </p:cNvCxnSpPr>
          <p:nvPr/>
        </p:nvCxnSpPr>
        <p:spPr>
          <a:xfrm>
            <a:off x="3589828" y="7812546"/>
            <a:ext cx="0" cy="2422461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86CB07-F6EF-DD44-8F5D-85F54BDEA12B}"/>
              </a:ext>
            </a:extLst>
          </p:cNvPr>
          <p:cNvCxnSpPr>
            <a:cxnSpLocks/>
          </p:cNvCxnSpPr>
          <p:nvPr/>
        </p:nvCxnSpPr>
        <p:spPr>
          <a:xfrm>
            <a:off x="7890158" y="5837972"/>
            <a:ext cx="0" cy="2422461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ED23F2-3EC2-444F-B31E-4DB76D6F06F3}"/>
              </a:ext>
            </a:extLst>
          </p:cNvPr>
          <p:cNvCxnSpPr>
            <a:cxnSpLocks/>
          </p:cNvCxnSpPr>
          <p:nvPr/>
        </p:nvCxnSpPr>
        <p:spPr>
          <a:xfrm>
            <a:off x="12191180" y="7812546"/>
            <a:ext cx="0" cy="2422461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B8BF45-08AB-4245-8B8C-ADBC425B285E}"/>
              </a:ext>
            </a:extLst>
          </p:cNvPr>
          <p:cNvCxnSpPr>
            <a:cxnSpLocks/>
          </p:cNvCxnSpPr>
          <p:nvPr/>
        </p:nvCxnSpPr>
        <p:spPr>
          <a:xfrm>
            <a:off x="16478258" y="5837972"/>
            <a:ext cx="0" cy="2422461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E4247F-ABDB-1345-92C9-BF2B95618528}"/>
              </a:ext>
            </a:extLst>
          </p:cNvPr>
          <p:cNvCxnSpPr>
            <a:cxnSpLocks/>
          </p:cNvCxnSpPr>
          <p:nvPr/>
        </p:nvCxnSpPr>
        <p:spPr>
          <a:xfrm>
            <a:off x="20779980" y="7812546"/>
            <a:ext cx="0" cy="2422461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9">
            <a:extLst>
              <a:ext uri="{FF2B5EF4-FFF2-40B4-BE49-F238E27FC236}">
                <a16:creationId xmlns:a16="http://schemas.microsoft.com/office/drawing/2014/main" id="{F04F8058-5CAB-F346-AFB0-BCA477CED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133" y="8028021"/>
            <a:ext cx="3543013" cy="4482326"/>
          </a:xfrm>
          <a:custGeom>
            <a:avLst/>
            <a:gdLst>
              <a:gd name="T0" fmla="*/ 969 w 2845"/>
              <a:gd name="T1" fmla="*/ 533 h 3599"/>
              <a:gd name="T2" fmla="*/ 375 w 2845"/>
              <a:gd name="T3" fmla="*/ 1215 h 3599"/>
              <a:gd name="T4" fmla="*/ 375 w 2845"/>
              <a:gd name="T5" fmla="*/ 1215 h 3599"/>
              <a:gd name="T6" fmla="*/ 0 w 2845"/>
              <a:gd name="T7" fmla="*/ 2176 h 3599"/>
              <a:gd name="T8" fmla="*/ 0 w 2845"/>
              <a:gd name="T9" fmla="*/ 2176 h 3599"/>
              <a:gd name="T10" fmla="*/ 1422 w 2845"/>
              <a:gd name="T11" fmla="*/ 3598 h 3599"/>
              <a:gd name="T12" fmla="*/ 1422 w 2845"/>
              <a:gd name="T13" fmla="*/ 3598 h 3599"/>
              <a:gd name="T14" fmla="*/ 2844 w 2845"/>
              <a:gd name="T15" fmla="*/ 2176 h 3599"/>
              <a:gd name="T16" fmla="*/ 2844 w 2845"/>
              <a:gd name="T17" fmla="*/ 2176 h 3599"/>
              <a:gd name="T18" fmla="*/ 2544 w 2845"/>
              <a:gd name="T19" fmla="*/ 1301 h 3599"/>
              <a:gd name="T20" fmla="*/ 2544 w 2845"/>
              <a:gd name="T21" fmla="*/ 1301 h 3599"/>
              <a:gd name="T22" fmla="*/ 2449 w 2845"/>
              <a:gd name="T23" fmla="*/ 1192 h 3599"/>
              <a:gd name="T24" fmla="*/ 1789 w 2845"/>
              <a:gd name="T25" fmla="*/ 431 h 3599"/>
              <a:gd name="T26" fmla="*/ 1422 w 2845"/>
              <a:gd name="T27" fmla="*/ 0 h 3599"/>
              <a:gd name="T28" fmla="*/ 969 w 2845"/>
              <a:gd name="T29" fmla="*/ 533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5" h="3599">
                <a:moveTo>
                  <a:pt x="969" y="533"/>
                </a:moveTo>
                <a:lnTo>
                  <a:pt x="375" y="1215"/>
                </a:lnTo>
                <a:lnTo>
                  <a:pt x="375" y="1215"/>
                </a:lnTo>
                <a:cubicBezTo>
                  <a:pt x="142" y="1468"/>
                  <a:pt x="0" y="1806"/>
                  <a:pt x="0" y="2176"/>
                </a:cubicBezTo>
                <a:lnTo>
                  <a:pt x="0" y="2176"/>
                </a:lnTo>
                <a:cubicBezTo>
                  <a:pt x="0" y="2961"/>
                  <a:pt x="637" y="3598"/>
                  <a:pt x="1422" y="3598"/>
                </a:cubicBezTo>
                <a:lnTo>
                  <a:pt x="1422" y="3598"/>
                </a:lnTo>
                <a:cubicBezTo>
                  <a:pt x="2208" y="3598"/>
                  <a:pt x="2844" y="2961"/>
                  <a:pt x="2844" y="2176"/>
                </a:cubicBezTo>
                <a:lnTo>
                  <a:pt x="2844" y="2176"/>
                </a:lnTo>
                <a:cubicBezTo>
                  <a:pt x="2844" y="1846"/>
                  <a:pt x="2732" y="1543"/>
                  <a:pt x="2544" y="1301"/>
                </a:cubicBezTo>
                <a:lnTo>
                  <a:pt x="2544" y="1301"/>
                </a:lnTo>
                <a:cubicBezTo>
                  <a:pt x="2514" y="1264"/>
                  <a:pt x="2482" y="1227"/>
                  <a:pt x="2449" y="1192"/>
                </a:cubicBezTo>
                <a:lnTo>
                  <a:pt x="1789" y="431"/>
                </a:lnTo>
                <a:lnTo>
                  <a:pt x="1422" y="0"/>
                </a:lnTo>
                <a:lnTo>
                  <a:pt x="969" y="53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0">
            <a:extLst>
              <a:ext uri="{FF2B5EF4-FFF2-40B4-BE49-F238E27FC236}">
                <a16:creationId xmlns:a16="http://schemas.microsoft.com/office/drawing/2014/main" id="{C96C3530-D344-B74A-919A-340CC900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925" y="8258732"/>
            <a:ext cx="3218925" cy="4070345"/>
          </a:xfrm>
          <a:custGeom>
            <a:avLst/>
            <a:gdLst>
              <a:gd name="T0" fmla="*/ 880 w 2583"/>
              <a:gd name="T1" fmla="*/ 484 h 3268"/>
              <a:gd name="T2" fmla="*/ 340 w 2583"/>
              <a:gd name="T3" fmla="*/ 1103 h 3268"/>
              <a:gd name="T4" fmla="*/ 340 w 2583"/>
              <a:gd name="T5" fmla="*/ 1103 h 3268"/>
              <a:gd name="T6" fmla="*/ 0 w 2583"/>
              <a:gd name="T7" fmla="*/ 1976 h 3268"/>
              <a:gd name="T8" fmla="*/ 0 w 2583"/>
              <a:gd name="T9" fmla="*/ 1976 h 3268"/>
              <a:gd name="T10" fmla="*/ 1291 w 2583"/>
              <a:gd name="T11" fmla="*/ 3267 h 3268"/>
              <a:gd name="T12" fmla="*/ 1291 w 2583"/>
              <a:gd name="T13" fmla="*/ 3267 h 3268"/>
              <a:gd name="T14" fmla="*/ 2582 w 2583"/>
              <a:gd name="T15" fmla="*/ 1976 h 3268"/>
              <a:gd name="T16" fmla="*/ 2582 w 2583"/>
              <a:gd name="T17" fmla="*/ 1976 h 3268"/>
              <a:gd name="T18" fmla="*/ 2310 w 2583"/>
              <a:gd name="T19" fmla="*/ 1182 h 3268"/>
              <a:gd name="T20" fmla="*/ 2310 w 2583"/>
              <a:gd name="T21" fmla="*/ 1182 h 3268"/>
              <a:gd name="T22" fmla="*/ 2223 w 2583"/>
              <a:gd name="T23" fmla="*/ 1083 h 3268"/>
              <a:gd name="T24" fmla="*/ 1624 w 2583"/>
              <a:gd name="T25" fmla="*/ 391 h 3268"/>
              <a:gd name="T26" fmla="*/ 1291 w 2583"/>
              <a:gd name="T27" fmla="*/ 0 h 3268"/>
              <a:gd name="T28" fmla="*/ 880 w 2583"/>
              <a:gd name="T29" fmla="*/ 484 h 3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3" h="3268">
                <a:moveTo>
                  <a:pt x="880" y="484"/>
                </a:moveTo>
                <a:lnTo>
                  <a:pt x="340" y="1103"/>
                </a:lnTo>
                <a:lnTo>
                  <a:pt x="340" y="1103"/>
                </a:lnTo>
                <a:cubicBezTo>
                  <a:pt x="129" y="1333"/>
                  <a:pt x="0" y="1640"/>
                  <a:pt x="0" y="1976"/>
                </a:cubicBezTo>
                <a:lnTo>
                  <a:pt x="0" y="1976"/>
                </a:lnTo>
                <a:cubicBezTo>
                  <a:pt x="0" y="2689"/>
                  <a:pt x="578" y="3267"/>
                  <a:pt x="1291" y="3267"/>
                </a:cubicBezTo>
                <a:lnTo>
                  <a:pt x="1291" y="3267"/>
                </a:lnTo>
                <a:cubicBezTo>
                  <a:pt x="2004" y="3267"/>
                  <a:pt x="2582" y="2689"/>
                  <a:pt x="2582" y="1976"/>
                </a:cubicBezTo>
                <a:lnTo>
                  <a:pt x="2582" y="1976"/>
                </a:lnTo>
                <a:cubicBezTo>
                  <a:pt x="2582" y="1677"/>
                  <a:pt x="2480" y="1401"/>
                  <a:pt x="2310" y="1182"/>
                </a:cubicBezTo>
                <a:lnTo>
                  <a:pt x="2310" y="1182"/>
                </a:lnTo>
                <a:cubicBezTo>
                  <a:pt x="2282" y="1148"/>
                  <a:pt x="2253" y="1114"/>
                  <a:pt x="2223" y="1083"/>
                </a:cubicBezTo>
                <a:lnTo>
                  <a:pt x="1624" y="391"/>
                </a:lnTo>
                <a:lnTo>
                  <a:pt x="1291" y="0"/>
                </a:lnTo>
                <a:lnTo>
                  <a:pt x="880" y="48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3F4E3D5-4519-B34E-A13B-68AEF640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6064" y="10005519"/>
            <a:ext cx="1080440" cy="1234690"/>
          </a:xfrm>
          <a:custGeom>
            <a:avLst/>
            <a:gdLst>
              <a:gd name="connsiteX0" fmla="*/ 734801 w 1080440"/>
              <a:gd name="connsiteY0" fmla="*/ 1076637 h 1234690"/>
              <a:gd name="connsiteX1" fmla="*/ 743674 w 1080440"/>
              <a:gd name="connsiteY1" fmla="*/ 1084104 h 1234690"/>
              <a:gd name="connsiteX2" fmla="*/ 743674 w 1080440"/>
              <a:gd name="connsiteY2" fmla="*/ 1092816 h 1234690"/>
              <a:gd name="connsiteX3" fmla="*/ 767759 w 1080440"/>
              <a:gd name="connsiteY3" fmla="*/ 1123928 h 1234690"/>
              <a:gd name="connsiteX4" fmla="*/ 760154 w 1080440"/>
              <a:gd name="connsiteY4" fmla="*/ 1131395 h 1234690"/>
              <a:gd name="connsiteX5" fmla="*/ 752548 w 1080440"/>
              <a:gd name="connsiteY5" fmla="*/ 1123928 h 1234690"/>
              <a:gd name="connsiteX6" fmla="*/ 734801 w 1080440"/>
              <a:gd name="connsiteY6" fmla="*/ 1107750 h 1234690"/>
              <a:gd name="connsiteX7" fmla="*/ 718322 w 1080440"/>
              <a:gd name="connsiteY7" fmla="*/ 1123928 h 1234690"/>
              <a:gd name="connsiteX8" fmla="*/ 718322 w 1080440"/>
              <a:gd name="connsiteY8" fmla="*/ 1131395 h 1234690"/>
              <a:gd name="connsiteX9" fmla="*/ 734801 w 1080440"/>
              <a:gd name="connsiteY9" fmla="*/ 1147574 h 1234690"/>
              <a:gd name="connsiteX10" fmla="*/ 737336 w 1080440"/>
              <a:gd name="connsiteY10" fmla="*/ 1147574 h 1234690"/>
              <a:gd name="connsiteX11" fmla="*/ 767759 w 1080440"/>
              <a:gd name="connsiteY11" fmla="*/ 1179931 h 1234690"/>
              <a:gd name="connsiteX12" fmla="*/ 767759 w 1080440"/>
              <a:gd name="connsiteY12" fmla="*/ 1187398 h 1234690"/>
              <a:gd name="connsiteX13" fmla="*/ 743674 w 1080440"/>
              <a:gd name="connsiteY13" fmla="*/ 1218511 h 1234690"/>
              <a:gd name="connsiteX14" fmla="*/ 743674 w 1080440"/>
              <a:gd name="connsiteY14" fmla="*/ 1227222 h 1234690"/>
              <a:gd name="connsiteX15" fmla="*/ 734801 w 1080440"/>
              <a:gd name="connsiteY15" fmla="*/ 1234690 h 1234690"/>
              <a:gd name="connsiteX16" fmla="*/ 727195 w 1080440"/>
              <a:gd name="connsiteY16" fmla="*/ 1227222 h 1234690"/>
              <a:gd name="connsiteX17" fmla="*/ 727195 w 1080440"/>
              <a:gd name="connsiteY17" fmla="*/ 1218511 h 1234690"/>
              <a:gd name="connsiteX18" fmla="*/ 703110 w 1080440"/>
              <a:gd name="connsiteY18" fmla="*/ 1187398 h 1234690"/>
              <a:gd name="connsiteX19" fmla="*/ 710716 w 1080440"/>
              <a:gd name="connsiteY19" fmla="*/ 1179931 h 1234690"/>
              <a:gd name="connsiteX20" fmla="*/ 718322 w 1080440"/>
              <a:gd name="connsiteY20" fmla="*/ 1187398 h 1234690"/>
              <a:gd name="connsiteX21" fmla="*/ 734801 w 1080440"/>
              <a:gd name="connsiteY21" fmla="*/ 1203577 h 1234690"/>
              <a:gd name="connsiteX22" fmla="*/ 752548 w 1080440"/>
              <a:gd name="connsiteY22" fmla="*/ 1187398 h 1234690"/>
              <a:gd name="connsiteX23" fmla="*/ 752548 w 1080440"/>
              <a:gd name="connsiteY23" fmla="*/ 1179931 h 1234690"/>
              <a:gd name="connsiteX24" fmla="*/ 737336 w 1080440"/>
              <a:gd name="connsiteY24" fmla="*/ 1163753 h 1234690"/>
              <a:gd name="connsiteX25" fmla="*/ 734801 w 1080440"/>
              <a:gd name="connsiteY25" fmla="*/ 1163753 h 1234690"/>
              <a:gd name="connsiteX26" fmla="*/ 703110 w 1080440"/>
              <a:gd name="connsiteY26" fmla="*/ 1131395 h 1234690"/>
              <a:gd name="connsiteX27" fmla="*/ 703110 w 1080440"/>
              <a:gd name="connsiteY27" fmla="*/ 1123928 h 1234690"/>
              <a:gd name="connsiteX28" fmla="*/ 727195 w 1080440"/>
              <a:gd name="connsiteY28" fmla="*/ 1092816 h 1234690"/>
              <a:gd name="connsiteX29" fmla="*/ 727195 w 1080440"/>
              <a:gd name="connsiteY29" fmla="*/ 1084104 h 1234690"/>
              <a:gd name="connsiteX30" fmla="*/ 734801 w 1080440"/>
              <a:gd name="connsiteY30" fmla="*/ 1076637 h 1234690"/>
              <a:gd name="connsiteX31" fmla="*/ 289901 w 1080440"/>
              <a:gd name="connsiteY31" fmla="*/ 1049170 h 1234690"/>
              <a:gd name="connsiteX32" fmla="*/ 307165 w 1080440"/>
              <a:gd name="connsiteY32" fmla="*/ 1065201 h 1234690"/>
              <a:gd name="connsiteX33" fmla="*/ 307165 w 1080440"/>
              <a:gd name="connsiteY33" fmla="*/ 1092330 h 1234690"/>
              <a:gd name="connsiteX34" fmla="*/ 333061 w 1080440"/>
              <a:gd name="connsiteY34" fmla="*/ 1092330 h 1234690"/>
              <a:gd name="connsiteX35" fmla="*/ 350325 w 1080440"/>
              <a:gd name="connsiteY35" fmla="*/ 1109594 h 1234690"/>
              <a:gd name="connsiteX36" fmla="*/ 333061 w 1080440"/>
              <a:gd name="connsiteY36" fmla="*/ 1125625 h 1234690"/>
              <a:gd name="connsiteX37" fmla="*/ 307165 w 1080440"/>
              <a:gd name="connsiteY37" fmla="*/ 1125625 h 1234690"/>
              <a:gd name="connsiteX38" fmla="*/ 307165 w 1080440"/>
              <a:gd name="connsiteY38" fmla="*/ 1152754 h 1234690"/>
              <a:gd name="connsiteX39" fmla="*/ 289901 w 1080440"/>
              <a:gd name="connsiteY39" fmla="*/ 1168785 h 1234690"/>
              <a:gd name="connsiteX40" fmla="*/ 273870 w 1080440"/>
              <a:gd name="connsiteY40" fmla="*/ 1152754 h 1234690"/>
              <a:gd name="connsiteX41" fmla="*/ 273870 w 1080440"/>
              <a:gd name="connsiteY41" fmla="*/ 1125625 h 1234690"/>
              <a:gd name="connsiteX42" fmla="*/ 247974 w 1080440"/>
              <a:gd name="connsiteY42" fmla="*/ 1125625 h 1234690"/>
              <a:gd name="connsiteX43" fmla="*/ 230710 w 1080440"/>
              <a:gd name="connsiteY43" fmla="*/ 1109594 h 1234690"/>
              <a:gd name="connsiteX44" fmla="*/ 247974 w 1080440"/>
              <a:gd name="connsiteY44" fmla="*/ 1092330 h 1234690"/>
              <a:gd name="connsiteX45" fmla="*/ 273870 w 1080440"/>
              <a:gd name="connsiteY45" fmla="*/ 1092330 h 1234690"/>
              <a:gd name="connsiteX46" fmla="*/ 273870 w 1080440"/>
              <a:gd name="connsiteY46" fmla="*/ 1065201 h 1234690"/>
              <a:gd name="connsiteX47" fmla="*/ 289901 w 1080440"/>
              <a:gd name="connsiteY47" fmla="*/ 1049170 h 1234690"/>
              <a:gd name="connsiteX48" fmla="*/ 493767 w 1080440"/>
              <a:gd name="connsiteY48" fmla="*/ 911845 h 1234690"/>
              <a:gd name="connsiteX49" fmla="*/ 509636 w 1080440"/>
              <a:gd name="connsiteY49" fmla="*/ 929268 h 1234690"/>
              <a:gd name="connsiteX50" fmla="*/ 509636 w 1080440"/>
              <a:gd name="connsiteY50" fmla="*/ 1052474 h 1234690"/>
              <a:gd name="connsiteX51" fmla="*/ 493767 w 1080440"/>
              <a:gd name="connsiteY51" fmla="*/ 1069898 h 1234690"/>
              <a:gd name="connsiteX52" fmla="*/ 477898 w 1080440"/>
              <a:gd name="connsiteY52" fmla="*/ 1052474 h 1234690"/>
              <a:gd name="connsiteX53" fmla="*/ 477898 w 1080440"/>
              <a:gd name="connsiteY53" fmla="*/ 929268 h 1234690"/>
              <a:gd name="connsiteX54" fmla="*/ 493767 w 1080440"/>
              <a:gd name="connsiteY54" fmla="*/ 911845 h 1234690"/>
              <a:gd name="connsiteX55" fmla="*/ 244279 w 1080440"/>
              <a:gd name="connsiteY55" fmla="*/ 809001 h 1234690"/>
              <a:gd name="connsiteX56" fmla="*/ 256162 w 1080440"/>
              <a:gd name="connsiteY56" fmla="*/ 813578 h 1234690"/>
              <a:gd name="connsiteX57" fmla="*/ 256162 w 1080440"/>
              <a:gd name="connsiteY57" fmla="*/ 836771 h 1234690"/>
              <a:gd name="connsiteX58" fmla="*/ 167350 w 1080440"/>
              <a:gd name="connsiteY58" fmla="*/ 922220 h 1234690"/>
              <a:gd name="connsiteX59" fmla="*/ 156092 w 1080440"/>
              <a:gd name="connsiteY59" fmla="*/ 927102 h 1234690"/>
              <a:gd name="connsiteX60" fmla="*/ 143583 w 1080440"/>
              <a:gd name="connsiteY60" fmla="*/ 922220 h 1234690"/>
              <a:gd name="connsiteX61" fmla="*/ 143583 w 1080440"/>
              <a:gd name="connsiteY61" fmla="*/ 899027 h 1234690"/>
              <a:gd name="connsiteX62" fmla="*/ 232395 w 1080440"/>
              <a:gd name="connsiteY62" fmla="*/ 813578 h 1234690"/>
              <a:gd name="connsiteX63" fmla="*/ 244279 w 1080440"/>
              <a:gd name="connsiteY63" fmla="*/ 809001 h 1234690"/>
              <a:gd name="connsiteX64" fmla="*/ 520340 w 1080440"/>
              <a:gd name="connsiteY64" fmla="*/ 568333 h 1234690"/>
              <a:gd name="connsiteX65" fmla="*/ 499098 w 1080440"/>
              <a:gd name="connsiteY65" fmla="*/ 574546 h 1234690"/>
              <a:gd name="connsiteX66" fmla="*/ 494100 w 1080440"/>
              <a:gd name="connsiteY66" fmla="*/ 594425 h 1234690"/>
              <a:gd name="connsiteX67" fmla="*/ 606557 w 1080440"/>
              <a:gd name="connsiteY67" fmla="*/ 1013139 h 1234690"/>
              <a:gd name="connsiteX68" fmla="*/ 621551 w 1080440"/>
              <a:gd name="connsiteY68" fmla="*/ 1028049 h 1234690"/>
              <a:gd name="connsiteX69" fmla="*/ 642793 w 1080440"/>
              <a:gd name="connsiteY69" fmla="*/ 1023079 h 1234690"/>
              <a:gd name="connsiteX70" fmla="*/ 742755 w 1080440"/>
              <a:gd name="connsiteY70" fmla="*/ 923681 h 1234690"/>
              <a:gd name="connsiteX71" fmla="*/ 931435 w 1080440"/>
              <a:gd name="connsiteY71" fmla="*/ 1111295 h 1234690"/>
              <a:gd name="connsiteX72" fmla="*/ 950177 w 1080440"/>
              <a:gd name="connsiteY72" fmla="*/ 1118750 h 1234690"/>
              <a:gd name="connsiteX73" fmla="*/ 967671 w 1080440"/>
              <a:gd name="connsiteY73" fmla="*/ 1111295 h 1234690"/>
              <a:gd name="connsiteX74" fmla="*/ 1038893 w 1080440"/>
              <a:gd name="connsiteY74" fmla="*/ 1039231 h 1234690"/>
              <a:gd name="connsiteX75" fmla="*/ 1038893 w 1080440"/>
              <a:gd name="connsiteY75" fmla="*/ 1003200 h 1234690"/>
              <a:gd name="connsiteX76" fmla="*/ 850215 w 1080440"/>
              <a:gd name="connsiteY76" fmla="*/ 815586 h 1234690"/>
              <a:gd name="connsiteX77" fmla="*/ 950177 w 1080440"/>
              <a:gd name="connsiteY77" fmla="*/ 717430 h 1234690"/>
              <a:gd name="connsiteX78" fmla="*/ 956425 w 1080440"/>
              <a:gd name="connsiteY78" fmla="*/ 696308 h 1234690"/>
              <a:gd name="connsiteX79" fmla="*/ 941431 w 1080440"/>
              <a:gd name="connsiteY79" fmla="*/ 680156 h 1234690"/>
              <a:gd name="connsiteX80" fmla="*/ 845807 w 1080440"/>
              <a:gd name="connsiteY80" fmla="*/ 560291 h 1234690"/>
              <a:gd name="connsiteX81" fmla="*/ 976633 w 1080440"/>
              <a:gd name="connsiteY81" fmla="*/ 560291 h 1234690"/>
              <a:gd name="connsiteX82" fmla="*/ 992987 w 1080440"/>
              <a:gd name="connsiteY82" fmla="*/ 576770 h 1234690"/>
              <a:gd name="connsiteX83" fmla="*/ 976633 w 1080440"/>
              <a:gd name="connsiteY83" fmla="*/ 592073 h 1234690"/>
              <a:gd name="connsiteX84" fmla="*/ 845807 w 1080440"/>
              <a:gd name="connsiteY84" fmla="*/ 592073 h 1234690"/>
              <a:gd name="connsiteX85" fmla="*/ 829454 w 1080440"/>
              <a:gd name="connsiteY85" fmla="*/ 576770 h 1234690"/>
              <a:gd name="connsiteX86" fmla="*/ 845807 w 1080440"/>
              <a:gd name="connsiteY86" fmla="*/ 560291 h 1234690"/>
              <a:gd name="connsiteX87" fmla="*/ 17424 w 1080440"/>
              <a:gd name="connsiteY87" fmla="*/ 560291 h 1234690"/>
              <a:gd name="connsiteX88" fmla="*/ 140633 w 1080440"/>
              <a:gd name="connsiteY88" fmla="*/ 560291 h 1234690"/>
              <a:gd name="connsiteX89" fmla="*/ 158056 w 1080440"/>
              <a:gd name="connsiteY89" fmla="*/ 576770 h 1234690"/>
              <a:gd name="connsiteX90" fmla="*/ 140633 w 1080440"/>
              <a:gd name="connsiteY90" fmla="*/ 592073 h 1234690"/>
              <a:gd name="connsiteX91" fmla="*/ 17424 w 1080440"/>
              <a:gd name="connsiteY91" fmla="*/ 592073 h 1234690"/>
              <a:gd name="connsiteX92" fmla="*/ 0 w 1080440"/>
              <a:gd name="connsiteY92" fmla="*/ 576770 h 1234690"/>
              <a:gd name="connsiteX93" fmla="*/ 17424 w 1080440"/>
              <a:gd name="connsiteY93" fmla="*/ 560291 h 1234690"/>
              <a:gd name="connsiteX94" fmla="*/ 496599 w 1080440"/>
              <a:gd name="connsiteY94" fmla="*/ 468935 h 1234690"/>
              <a:gd name="connsiteX95" fmla="*/ 392888 w 1080440"/>
              <a:gd name="connsiteY95" fmla="*/ 572061 h 1234690"/>
              <a:gd name="connsiteX96" fmla="*/ 480355 w 1080440"/>
              <a:gd name="connsiteY96" fmla="*/ 673944 h 1234690"/>
              <a:gd name="connsiteX97" fmla="*/ 462861 w 1080440"/>
              <a:gd name="connsiteY97" fmla="*/ 611820 h 1234690"/>
              <a:gd name="connsiteX98" fmla="*/ 445368 w 1080440"/>
              <a:gd name="connsiteY98" fmla="*/ 572061 h 1234690"/>
              <a:gd name="connsiteX99" fmla="*/ 496599 w 1080440"/>
              <a:gd name="connsiteY99" fmla="*/ 521119 h 1234690"/>
              <a:gd name="connsiteX100" fmla="*/ 535334 w 1080440"/>
              <a:gd name="connsiteY100" fmla="*/ 537272 h 1234690"/>
              <a:gd name="connsiteX101" fmla="*/ 599060 w 1080440"/>
              <a:gd name="connsiteY101" fmla="*/ 554666 h 1234690"/>
              <a:gd name="connsiteX102" fmla="*/ 496599 w 1080440"/>
              <a:gd name="connsiteY102" fmla="*/ 468935 h 1234690"/>
              <a:gd name="connsiteX103" fmla="*/ 496599 w 1080440"/>
              <a:gd name="connsiteY103" fmla="*/ 352143 h 1234690"/>
              <a:gd name="connsiteX104" fmla="*/ 275432 w 1080440"/>
              <a:gd name="connsiteY104" fmla="*/ 572061 h 1234690"/>
              <a:gd name="connsiteX105" fmla="*/ 496599 w 1080440"/>
              <a:gd name="connsiteY105" fmla="*/ 791979 h 1234690"/>
              <a:gd name="connsiteX106" fmla="*/ 511593 w 1080440"/>
              <a:gd name="connsiteY106" fmla="*/ 790736 h 1234690"/>
              <a:gd name="connsiteX107" fmla="*/ 489101 w 1080440"/>
              <a:gd name="connsiteY107" fmla="*/ 708733 h 1234690"/>
              <a:gd name="connsiteX108" fmla="*/ 359151 w 1080440"/>
              <a:gd name="connsiteY108" fmla="*/ 572061 h 1234690"/>
              <a:gd name="connsiteX109" fmla="*/ 496599 w 1080440"/>
              <a:gd name="connsiteY109" fmla="*/ 435389 h 1234690"/>
              <a:gd name="connsiteX110" fmla="*/ 634047 w 1080440"/>
              <a:gd name="connsiteY110" fmla="*/ 563364 h 1234690"/>
              <a:gd name="connsiteX111" fmla="*/ 716515 w 1080440"/>
              <a:gd name="connsiteY111" fmla="*/ 585728 h 1234690"/>
              <a:gd name="connsiteX112" fmla="*/ 717765 w 1080440"/>
              <a:gd name="connsiteY112" fmla="*/ 572061 h 1234690"/>
              <a:gd name="connsiteX113" fmla="*/ 496599 w 1080440"/>
              <a:gd name="connsiteY113" fmla="*/ 352143 h 1234690"/>
              <a:gd name="connsiteX114" fmla="*/ 496599 w 1080440"/>
              <a:gd name="connsiteY114" fmla="*/ 318596 h 1234690"/>
              <a:gd name="connsiteX115" fmla="*/ 751502 w 1080440"/>
              <a:gd name="connsiteY115" fmla="*/ 572061 h 1234690"/>
              <a:gd name="connsiteX116" fmla="*/ 750253 w 1080440"/>
              <a:gd name="connsiteY116" fmla="*/ 594425 h 1234690"/>
              <a:gd name="connsiteX117" fmla="*/ 948927 w 1080440"/>
              <a:gd name="connsiteY117" fmla="*/ 647852 h 1234690"/>
              <a:gd name="connsiteX118" fmla="*/ 988913 w 1080440"/>
              <a:gd name="connsiteY118" fmla="*/ 686368 h 1234690"/>
              <a:gd name="connsiteX119" fmla="*/ 973919 w 1080440"/>
              <a:gd name="connsiteY119" fmla="*/ 741037 h 1234690"/>
              <a:gd name="connsiteX120" fmla="*/ 898947 w 1080440"/>
              <a:gd name="connsiteY120" fmla="*/ 815586 h 1234690"/>
              <a:gd name="connsiteX121" fmla="*/ 1062635 w 1080440"/>
              <a:gd name="connsiteY121" fmla="*/ 979593 h 1234690"/>
              <a:gd name="connsiteX122" fmla="*/ 1062635 w 1080440"/>
              <a:gd name="connsiteY122" fmla="*/ 1062838 h 1234690"/>
              <a:gd name="connsiteX123" fmla="*/ 991411 w 1080440"/>
              <a:gd name="connsiteY123" fmla="*/ 1134902 h 1234690"/>
              <a:gd name="connsiteX124" fmla="*/ 950177 w 1080440"/>
              <a:gd name="connsiteY124" fmla="*/ 1152296 h 1234690"/>
              <a:gd name="connsiteX125" fmla="*/ 907693 w 1080440"/>
              <a:gd name="connsiteY125" fmla="*/ 1134902 h 1234690"/>
              <a:gd name="connsiteX126" fmla="*/ 742755 w 1080440"/>
              <a:gd name="connsiteY126" fmla="*/ 970895 h 1234690"/>
              <a:gd name="connsiteX127" fmla="*/ 667784 w 1080440"/>
              <a:gd name="connsiteY127" fmla="*/ 1046686 h 1234690"/>
              <a:gd name="connsiteX128" fmla="*/ 612805 w 1080440"/>
              <a:gd name="connsiteY128" fmla="*/ 1060353 h 1234690"/>
              <a:gd name="connsiteX129" fmla="*/ 574069 w 1080440"/>
              <a:gd name="connsiteY129" fmla="*/ 1021837 h 1234690"/>
              <a:gd name="connsiteX130" fmla="*/ 520340 w 1080440"/>
              <a:gd name="connsiteY130" fmla="*/ 824283 h 1234690"/>
              <a:gd name="connsiteX131" fmla="*/ 496599 w 1080440"/>
              <a:gd name="connsiteY131" fmla="*/ 825526 h 1234690"/>
              <a:gd name="connsiteX132" fmla="*/ 241695 w 1080440"/>
              <a:gd name="connsiteY132" fmla="*/ 572061 h 1234690"/>
              <a:gd name="connsiteX133" fmla="*/ 496599 w 1080440"/>
              <a:gd name="connsiteY133" fmla="*/ 318596 h 1234690"/>
              <a:gd name="connsiteX134" fmla="*/ 46085 w 1080440"/>
              <a:gd name="connsiteY134" fmla="*/ 263665 h 1234690"/>
              <a:gd name="connsiteX135" fmla="*/ 57000 w 1080440"/>
              <a:gd name="connsiteY135" fmla="*/ 276188 h 1234690"/>
              <a:gd name="connsiteX136" fmla="*/ 57000 w 1080440"/>
              <a:gd name="connsiteY136" fmla="*/ 288711 h 1234690"/>
              <a:gd name="connsiteX137" fmla="*/ 92170 w 1080440"/>
              <a:gd name="connsiteY137" fmla="*/ 336298 h 1234690"/>
              <a:gd name="connsiteX138" fmla="*/ 81255 w 1080440"/>
              <a:gd name="connsiteY138" fmla="*/ 346316 h 1234690"/>
              <a:gd name="connsiteX139" fmla="*/ 70340 w 1080440"/>
              <a:gd name="connsiteY139" fmla="*/ 336298 h 1234690"/>
              <a:gd name="connsiteX140" fmla="*/ 46085 w 1080440"/>
              <a:gd name="connsiteY140" fmla="*/ 311252 h 1234690"/>
              <a:gd name="connsiteX141" fmla="*/ 21830 w 1080440"/>
              <a:gd name="connsiteY141" fmla="*/ 336298 h 1234690"/>
              <a:gd name="connsiteX142" fmla="*/ 21830 w 1080440"/>
              <a:gd name="connsiteY142" fmla="*/ 348821 h 1234690"/>
              <a:gd name="connsiteX143" fmla="*/ 44872 w 1080440"/>
              <a:gd name="connsiteY143" fmla="*/ 372615 h 1234690"/>
              <a:gd name="connsiteX144" fmla="*/ 48511 w 1080440"/>
              <a:gd name="connsiteY144" fmla="*/ 372615 h 1234690"/>
              <a:gd name="connsiteX145" fmla="*/ 92170 w 1080440"/>
              <a:gd name="connsiteY145" fmla="*/ 421454 h 1234690"/>
              <a:gd name="connsiteX146" fmla="*/ 92170 w 1080440"/>
              <a:gd name="connsiteY146" fmla="*/ 432725 h 1234690"/>
              <a:gd name="connsiteX147" fmla="*/ 57000 w 1080440"/>
              <a:gd name="connsiteY147" fmla="*/ 479060 h 1234690"/>
              <a:gd name="connsiteX148" fmla="*/ 57000 w 1080440"/>
              <a:gd name="connsiteY148" fmla="*/ 494087 h 1234690"/>
              <a:gd name="connsiteX149" fmla="*/ 46085 w 1080440"/>
              <a:gd name="connsiteY149" fmla="*/ 504106 h 1234690"/>
              <a:gd name="connsiteX150" fmla="*/ 35170 w 1080440"/>
              <a:gd name="connsiteY150" fmla="*/ 494087 h 1234690"/>
              <a:gd name="connsiteX151" fmla="*/ 35170 w 1080440"/>
              <a:gd name="connsiteY151" fmla="*/ 479060 h 1234690"/>
              <a:gd name="connsiteX152" fmla="*/ 0 w 1080440"/>
              <a:gd name="connsiteY152" fmla="*/ 432725 h 1234690"/>
              <a:gd name="connsiteX153" fmla="*/ 10915 w 1080440"/>
              <a:gd name="connsiteY153" fmla="*/ 421454 h 1234690"/>
              <a:gd name="connsiteX154" fmla="*/ 21830 w 1080440"/>
              <a:gd name="connsiteY154" fmla="*/ 432725 h 1234690"/>
              <a:gd name="connsiteX155" fmla="*/ 46085 w 1080440"/>
              <a:gd name="connsiteY155" fmla="*/ 457771 h 1234690"/>
              <a:gd name="connsiteX156" fmla="*/ 70340 w 1080440"/>
              <a:gd name="connsiteY156" fmla="*/ 432725 h 1234690"/>
              <a:gd name="connsiteX157" fmla="*/ 70340 w 1080440"/>
              <a:gd name="connsiteY157" fmla="*/ 421454 h 1234690"/>
              <a:gd name="connsiteX158" fmla="*/ 47298 w 1080440"/>
              <a:gd name="connsiteY158" fmla="*/ 395156 h 1234690"/>
              <a:gd name="connsiteX159" fmla="*/ 43660 w 1080440"/>
              <a:gd name="connsiteY159" fmla="*/ 395156 h 1234690"/>
              <a:gd name="connsiteX160" fmla="*/ 0 w 1080440"/>
              <a:gd name="connsiteY160" fmla="*/ 348821 h 1234690"/>
              <a:gd name="connsiteX161" fmla="*/ 0 w 1080440"/>
              <a:gd name="connsiteY161" fmla="*/ 336298 h 1234690"/>
              <a:gd name="connsiteX162" fmla="*/ 35170 w 1080440"/>
              <a:gd name="connsiteY162" fmla="*/ 288711 h 1234690"/>
              <a:gd name="connsiteX163" fmla="*/ 35170 w 1080440"/>
              <a:gd name="connsiteY163" fmla="*/ 276188 h 1234690"/>
              <a:gd name="connsiteX164" fmla="*/ 46085 w 1080440"/>
              <a:gd name="connsiteY164" fmla="*/ 263665 h 1234690"/>
              <a:gd name="connsiteX165" fmla="*/ 831953 w 1080440"/>
              <a:gd name="connsiteY165" fmla="*/ 221268 h 1234690"/>
              <a:gd name="connsiteX166" fmla="*/ 844067 w 1080440"/>
              <a:gd name="connsiteY166" fmla="*/ 225913 h 1234690"/>
              <a:gd name="connsiteX167" fmla="*/ 844067 w 1080440"/>
              <a:gd name="connsiteY167" fmla="*/ 249447 h 1234690"/>
              <a:gd name="connsiteX168" fmla="*/ 753296 w 1080440"/>
              <a:gd name="connsiteY168" fmla="*/ 339865 h 1234690"/>
              <a:gd name="connsiteX169" fmla="*/ 742257 w 1080440"/>
              <a:gd name="connsiteY169" fmla="*/ 344819 h 1234690"/>
              <a:gd name="connsiteX170" fmla="*/ 731217 w 1080440"/>
              <a:gd name="connsiteY170" fmla="*/ 339865 h 1234690"/>
              <a:gd name="connsiteX171" fmla="*/ 731217 w 1080440"/>
              <a:gd name="connsiteY171" fmla="*/ 316331 h 1234690"/>
              <a:gd name="connsiteX172" fmla="*/ 820760 w 1080440"/>
              <a:gd name="connsiteY172" fmla="*/ 225913 h 1234690"/>
              <a:gd name="connsiteX173" fmla="*/ 831953 w 1080440"/>
              <a:gd name="connsiteY173" fmla="*/ 221268 h 1234690"/>
              <a:gd name="connsiteX174" fmla="*/ 155936 w 1080440"/>
              <a:gd name="connsiteY174" fmla="*/ 221248 h 1234690"/>
              <a:gd name="connsiteX175" fmla="*/ 167350 w 1080440"/>
              <a:gd name="connsiteY175" fmla="*/ 225825 h 1234690"/>
              <a:gd name="connsiteX176" fmla="*/ 256162 w 1080440"/>
              <a:gd name="connsiteY176" fmla="*/ 311274 h 1234690"/>
              <a:gd name="connsiteX177" fmla="*/ 256162 w 1080440"/>
              <a:gd name="connsiteY177" fmla="*/ 334467 h 1234690"/>
              <a:gd name="connsiteX178" fmla="*/ 244904 w 1080440"/>
              <a:gd name="connsiteY178" fmla="*/ 339349 h 1234690"/>
              <a:gd name="connsiteX179" fmla="*/ 232395 w 1080440"/>
              <a:gd name="connsiteY179" fmla="*/ 334467 h 1234690"/>
              <a:gd name="connsiteX180" fmla="*/ 143583 w 1080440"/>
              <a:gd name="connsiteY180" fmla="*/ 249018 h 1234690"/>
              <a:gd name="connsiteX181" fmla="*/ 143583 w 1080440"/>
              <a:gd name="connsiteY181" fmla="*/ 225825 h 1234690"/>
              <a:gd name="connsiteX182" fmla="*/ 155936 w 1080440"/>
              <a:gd name="connsiteY182" fmla="*/ 221248 h 1234690"/>
              <a:gd name="connsiteX183" fmla="*/ 493767 w 1080440"/>
              <a:gd name="connsiteY183" fmla="*/ 82395 h 1234690"/>
              <a:gd name="connsiteX184" fmla="*/ 509636 w 1080440"/>
              <a:gd name="connsiteY184" fmla="*/ 98748 h 1234690"/>
              <a:gd name="connsiteX185" fmla="*/ 509636 w 1080440"/>
              <a:gd name="connsiteY185" fmla="*/ 229575 h 1234690"/>
              <a:gd name="connsiteX186" fmla="*/ 493767 w 1080440"/>
              <a:gd name="connsiteY186" fmla="*/ 245928 h 1234690"/>
              <a:gd name="connsiteX187" fmla="*/ 477898 w 1080440"/>
              <a:gd name="connsiteY187" fmla="*/ 229575 h 1234690"/>
              <a:gd name="connsiteX188" fmla="*/ 477898 w 1080440"/>
              <a:gd name="connsiteY188" fmla="*/ 98748 h 1234690"/>
              <a:gd name="connsiteX189" fmla="*/ 493767 w 1080440"/>
              <a:gd name="connsiteY189" fmla="*/ 82395 h 1234690"/>
              <a:gd name="connsiteX190" fmla="*/ 909103 w 1080440"/>
              <a:gd name="connsiteY190" fmla="*/ 0 h 1234690"/>
              <a:gd name="connsiteX191" fmla="*/ 925281 w 1080440"/>
              <a:gd name="connsiteY191" fmla="*/ 17560 h 1234690"/>
              <a:gd name="connsiteX192" fmla="*/ 925281 w 1080440"/>
              <a:gd name="connsiteY192" fmla="*/ 62715 h 1234690"/>
              <a:gd name="connsiteX193" fmla="*/ 970083 w 1080440"/>
              <a:gd name="connsiteY193" fmla="*/ 62715 h 1234690"/>
              <a:gd name="connsiteX194" fmla="*/ 987507 w 1080440"/>
              <a:gd name="connsiteY194" fmla="*/ 79021 h 1234690"/>
              <a:gd name="connsiteX195" fmla="*/ 970083 w 1080440"/>
              <a:gd name="connsiteY195" fmla="*/ 96582 h 1234690"/>
              <a:gd name="connsiteX196" fmla="*/ 925281 w 1080440"/>
              <a:gd name="connsiteY196" fmla="*/ 96582 h 1234690"/>
              <a:gd name="connsiteX197" fmla="*/ 925281 w 1080440"/>
              <a:gd name="connsiteY197" fmla="*/ 141737 h 1234690"/>
              <a:gd name="connsiteX198" fmla="*/ 909103 w 1080440"/>
              <a:gd name="connsiteY198" fmla="*/ 158043 h 1234690"/>
              <a:gd name="connsiteX199" fmla="*/ 891679 w 1080440"/>
              <a:gd name="connsiteY199" fmla="*/ 141737 h 1234690"/>
              <a:gd name="connsiteX200" fmla="*/ 891679 w 1080440"/>
              <a:gd name="connsiteY200" fmla="*/ 96582 h 1234690"/>
              <a:gd name="connsiteX201" fmla="*/ 846877 w 1080440"/>
              <a:gd name="connsiteY201" fmla="*/ 96582 h 1234690"/>
              <a:gd name="connsiteX202" fmla="*/ 829454 w 1080440"/>
              <a:gd name="connsiteY202" fmla="*/ 79021 h 1234690"/>
              <a:gd name="connsiteX203" fmla="*/ 846877 w 1080440"/>
              <a:gd name="connsiteY203" fmla="*/ 62715 h 1234690"/>
              <a:gd name="connsiteX204" fmla="*/ 891679 w 1080440"/>
              <a:gd name="connsiteY204" fmla="*/ 62715 h 1234690"/>
              <a:gd name="connsiteX205" fmla="*/ 891679 w 1080440"/>
              <a:gd name="connsiteY205" fmla="*/ 17560 h 1234690"/>
              <a:gd name="connsiteX206" fmla="*/ 909103 w 1080440"/>
              <a:gd name="connsiteY206" fmla="*/ 0 h 123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080440" h="1234690">
                <a:moveTo>
                  <a:pt x="734801" y="1076637"/>
                </a:moveTo>
                <a:cubicBezTo>
                  <a:pt x="739871" y="1076637"/>
                  <a:pt x="743674" y="1079126"/>
                  <a:pt x="743674" y="1084104"/>
                </a:cubicBezTo>
                <a:lnTo>
                  <a:pt x="743674" y="1092816"/>
                </a:lnTo>
                <a:cubicBezTo>
                  <a:pt x="757618" y="1096549"/>
                  <a:pt x="767759" y="1108994"/>
                  <a:pt x="767759" y="1123928"/>
                </a:cubicBezTo>
                <a:cubicBezTo>
                  <a:pt x="767759" y="1127662"/>
                  <a:pt x="765224" y="1131395"/>
                  <a:pt x="760154" y="1131395"/>
                </a:cubicBezTo>
                <a:cubicBezTo>
                  <a:pt x="755083" y="1131395"/>
                  <a:pt x="752548" y="1127662"/>
                  <a:pt x="752548" y="1123928"/>
                </a:cubicBezTo>
                <a:cubicBezTo>
                  <a:pt x="752548" y="1115217"/>
                  <a:pt x="744942" y="1107750"/>
                  <a:pt x="734801" y="1107750"/>
                </a:cubicBezTo>
                <a:cubicBezTo>
                  <a:pt x="727195" y="1107750"/>
                  <a:pt x="718322" y="1115217"/>
                  <a:pt x="718322" y="1123928"/>
                </a:cubicBezTo>
                <a:lnTo>
                  <a:pt x="718322" y="1131395"/>
                </a:lnTo>
                <a:cubicBezTo>
                  <a:pt x="718322" y="1140107"/>
                  <a:pt x="725927" y="1147574"/>
                  <a:pt x="734801" y="1147574"/>
                </a:cubicBezTo>
                <a:lnTo>
                  <a:pt x="737336" y="1147574"/>
                </a:lnTo>
                <a:cubicBezTo>
                  <a:pt x="755083" y="1148818"/>
                  <a:pt x="767759" y="1162508"/>
                  <a:pt x="767759" y="1179931"/>
                </a:cubicBezTo>
                <a:lnTo>
                  <a:pt x="767759" y="1187398"/>
                </a:lnTo>
                <a:cubicBezTo>
                  <a:pt x="767759" y="1202332"/>
                  <a:pt x="757618" y="1214777"/>
                  <a:pt x="743674" y="1218511"/>
                </a:cubicBezTo>
                <a:lnTo>
                  <a:pt x="743674" y="1227222"/>
                </a:lnTo>
                <a:cubicBezTo>
                  <a:pt x="743674" y="1232200"/>
                  <a:pt x="739871" y="1234690"/>
                  <a:pt x="734801" y="1234690"/>
                </a:cubicBezTo>
                <a:cubicBezTo>
                  <a:pt x="730998" y="1234690"/>
                  <a:pt x="727195" y="1232200"/>
                  <a:pt x="727195" y="1227222"/>
                </a:cubicBezTo>
                <a:lnTo>
                  <a:pt x="727195" y="1218511"/>
                </a:lnTo>
                <a:cubicBezTo>
                  <a:pt x="713251" y="1214777"/>
                  <a:pt x="703110" y="1202332"/>
                  <a:pt x="703110" y="1187398"/>
                </a:cubicBezTo>
                <a:cubicBezTo>
                  <a:pt x="703110" y="1183665"/>
                  <a:pt x="706913" y="1179931"/>
                  <a:pt x="710716" y="1179931"/>
                </a:cubicBezTo>
                <a:cubicBezTo>
                  <a:pt x="715786" y="1179931"/>
                  <a:pt x="718322" y="1183665"/>
                  <a:pt x="718322" y="1187398"/>
                </a:cubicBezTo>
                <a:cubicBezTo>
                  <a:pt x="718322" y="1196110"/>
                  <a:pt x="727195" y="1203577"/>
                  <a:pt x="734801" y="1203577"/>
                </a:cubicBezTo>
                <a:cubicBezTo>
                  <a:pt x="744942" y="1203577"/>
                  <a:pt x="752548" y="1196110"/>
                  <a:pt x="752548" y="1187398"/>
                </a:cubicBezTo>
                <a:lnTo>
                  <a:pt x="752548" y="1179931"/>
                </a:lnTo>
                <a:cubicBezTo>
                  <a:pt x="752548" y="1171220"/>
                  <a:pt x="744942" y="1163753"/>
                  <a:pt x="737336" y="1163753"/>
                </a:cubicBezTo>
                <a:lnTo>
                  <a:pt x="734801" y="1163753"/>
                </a:lnTo>
                <a:cubicBezTo>
                  <a:pt x="717054" y="1162508"/>
                  <a:pt x="703110" y="1148818"/>
                  <a:pt x="703110" y="1131395"/>
                </a:cubicBezTo>
                <a:lnTo>
                  <a:pt x="703110" y="1123928"/>
                </a:lnTo>
                <a:cubicBezTo>
                  <a:pt x="703110" y="1108994"/>
                  <a:pt x="713251" y="1096549"/>
                  <a:pt x="727195" y="1092816"/>
                </a:cubicBezTo>
                <a:lnTo>
                  <a:pt x="727195" y="1084104"/>
                </a:lnTo>
                <a:cubicBezTo>
                  <a:pt x="727195" y="1079126"/>
                  <a:pt x="730998" y="1076637"/>
                  <a:pt x="734801" y="1076637"/>
                </a:cubicBezTo>
                <a:close/>
                <a:moveTo>
                  <a:pt x="289901" y="1049170"/>
                </a:moveTo>
                <a:cubicBezTo>
                  <a:pt x="299766" y="1049170"/>
                  <a:pt x="307165" y="1056569"/>
                  <a:pt x="307165" y="1065201"/>
                </a:cubicBezTo>
                <a:lnTo>
                  <a:pt x="307165" y="1092330"/>
                </a:lnTo>
                <a:lnTo>
                  <a:pt x="333061" y="1092330"/>
                </a:lnTo>
                <a:cubicBezTo>
                  <a:pt x="342926" y="1092330"/>
                  <a:pt x="350325" y="1099729"/>
                  <a:pt x="350325" y="1109594"/>
                </a:cubicBezTo>
                <a:cubicBezTo>
                  <a:pt x="350325" y="1118226"/>
                  <a:pt x="342926" y="1125625"/>
                  <a:pt x="333061" y="1125625"/>
                </a:cubicBezTo>
                <a:lnTo>
                  <a:pt x="307165" y="1125625"/>
                </a:lnTo>
                <a:lnTo>
                  <a:pt x="307165" y="1152754"/>
                </a:lnTo>
                <a:cubicBezTo>
                  <a:pt x="307165" y="1161386"/>
                  <a:pt x="299766" y="1168785"/>
                  <a:pt x="289901" y="1168785"/>
                </a:cubicBezTo>
                <a:cubicBezTo>
                  <a:pt x="281269" y="1168785"/>
                  <a:pt x="273870" y="1161386"/>
                  <a:pt x="273870" y="1152754"/>
                </a:cubicBezTo>
                <a:lnTo>
                  <a:pt x="273870" y="1125625"/>
                </a:lnTo>
                <a:lnTo>
                  <a:pt x="247974" y="1125625"/>
                </a:lnTo>
                <a:cubicBezTo>
                  <a:pt x="238109" y="1125625"/>
                  <a:pt x="230710" y="1118226"/>
                  <a:pt x="230710" y="1109594"/>
                </a:cubicBezTo>
                <a:cubicBezTo>
                  <a:pt x="230710" y="1099729"/>
                  <a:pt x="238109" y="1092330"/>
                  <a:pt x="247974" y="1092330"/>
                </a:cubicBezTo>
                <a:lnTo>
                  <a:pt x="273870" y="1092330"/>
                </a:lnTo>
                <a:lnTo>
                  <a:pt x="273870" y="1065201"/>
                </a:lnTo>
                <a:cubicBezTo>
                  <a:pt x="273870" y="1056569"/>
                  <a:pt x="281269" y="1049170"/>
                  <a:pt x="289901" y="1049170"/>
                </a:cubicBezTo>
                <a:close/>
                <a:moveTo>
                  <a:pt x="493767" y="911845"/>
                </a:moveTo>
                <a:cubicBezTo>
                  <a:pt x="502312" y="911845"/>
                  <a:pt x="509636" y="919312"/>
                  <a:pt x="509636" y="929268"/>
                </a:cubicBezTo>
                <a:lnTo>
                  <a:pt x="509636" y="1052474"/>
                </a:lnTo>
                <a:cubicBezTo>
                  <a:pt x="509636" y="1062430"/>
                  <a:pt x="502312" y="1069898"/>
                  <a:pt x="493767" y="1069898"/>
                </a:cubicBezTo>
                <a:cubicBezTo>
                  <a:pt x="485222" y="1069898"/>
                  <a:pt x="477898" y="1062430"/>
                  <a:pt x="477898" y="1052474"/>
                </a:cubicBezTo>
                <a:lnTo>
                  <a:pt x="477898" y="929268"/>
                </a:lnTo>
                <a:cubicBezTo>
                  <a:pt x="477898" y="919312"/>
                  <a:pt x="485222" y="911845"/>
                  <a:pt x="493767" y="911845"/>
                </a:cubicBezTo>
                <a:close/>
                <a:moveTo>
                  <a:pt x="244279" y="809001"/>
                </a:moveTo>
                <a:cubicBezTo>
                  <a:pt x="248657" y="809001"/>
                  <a:pt x="253035" y="810527"/>
                  <a:pt x="256162" y="813578"/>
                </a:cubicBezTo>
                <a:cubicBezTo>
                  <a:pt x="262416" y="819682"/>
                  <a:pt x="262416" y="829447"/>
                  <a:pt x="256162" y="836771"/>
                </a:cubicBezTo>
                <a:lnTo>
                  <a:pt x="167350" y="922220"/>
                </a:lnTo>
                <a:cubicBezTo>
                  <a:pt x="164848" y="925882"/>
                  <a:pt x="159845" y="927102"/>
                  <a:pt x="156092" y="927102"/>
                </a:cubicBezTo>
                <a:cubicBezTo>
                  <a:pt x="152339" y="927102"/>
                  <a:pt x="147336" y="925882"/>
                  <a:pt x="143583" y="922220"/>
                </a:cubicBezTo>
                <a:cubicBezTo>
                  <a:pt x="137329" y="916116"/>
                  <a:pt x="137329" y="905130"/>
                  <a:pt x="143583" y="899027"/>
                </a:cubicBezTo>
                <a:lnTo>
                  <a:pt x="232395" y="813578"/>
                </a:lnTo>
                <a:cubicBezTo>
                  <a:pt x="235523" y="810527"/>
                  <a:pt x="239901" y="809001"/>
                  <a:pt x="244279" y="809001"/>
                </a:cubicBezTo>
                <a:close/>
                <a:moveTo>
                  <a:pt x="520340" y="568333"/>
                </a:moveTo>
                <a:cubicBezTo>
                  <a:pt x="510343" y="565848"/>
                  <a:pt x="501597" y="572061"/>
                  <a:pt x="499098" y="574546"/>
                </a:cubicBezTo>
                <a:cubicBezTo>
                  <a:pt x="496599" y="577031"/>
                  <a:pt x="490351" y="584486"/>
                  <a:pt x="494100" y="594425"/>
                </a:cubicBezTo>
                <a:lnTo>
                  <a:pt x="606557" y="1013139"/>
                </a:lnTo>
                <a:cubicBezTo>
                  <a:pt x="609056" y="1024322"/>
                  <a:pt x="617803" y="1028049"/>
                  <a:pt x="621551" y="1028049"/>
                </a:cubicBezTo>
                <a:cubicBezTo>
                  <a:pt x="625300" y="1029292"/>
                  <a:pt x="635296" y="1030534"/>
                  <a:pt x="642793" y="1023079"/>
                </a:cubicBezTo>
                <a:lnTo>
                  <a:pt x="742755" y="923681"/>
                </a:lnTo>
                <a:lnTo>
                  <a:pt x="931435" y="1111295"/>
                </a:lnTo>
                <a:cubicBezTo>
                  <a:pt x="936433" y="1116265"/>
                  <a:pt x="942679" y="1118750"/>
                  <a:pt x="950177" y="1118750"/>
                </a:cubicBezTo>
                <a:cubicBezTo>
                  <a:pt x="956425" y="1118750"/>
                  <a:pt x="962673" y="1116265"/>
                  <a:pt x="967671" y="1111295"/>
                </a:cubicBezTo>
                <a:lnTo>
                  <a:pt x="1038893" y="1039231"/>
                </a:lnTo>
                <a:cubicBezTo>
                  <a:pt x="1048889" y="1029292"/>
                  <a:pt x="1048889" y="1013139"/>
                  <a:pt x="1038893" y="1003200"/>
                </a:cubicBezTo>
                <a:lnTo>
                  <a:pt x="850215" y="815586"/>
                </a:lnTo>
                <a:lnTo>
                  <a:pt x="950177" y="717430"/>
                </a:lnTo>
                <a:cubicBezTo>
                  <a:pt x="957675" y="708733"/>
                  <a:pt x="956425" y="700036"/>
                  <a:pt x="956425" y="696308"/>
                </a:cubicBezTo>
                <a:cubicBezTo>
                  <a:pt x="955175" y="692581"/>
                  <a:pt x="951427" y="682641"/>
                  <a:pt x="941431" y="680156"/>
                </a:cubicBezTo>
                <a:close/>
                <a:moveTo>
                  <a:pt x="845807" y="560291"/>
                </a:moveTo>
                <a:lnTo>
                  <a:pt x="976633" y="560291"/>
                </a:lnTo>
                <a:cubicBezTo>
                  <a:pt x="985439" y="560291"/>
                  <a:pt x="992987" y="567354"/>
                  <a:pt x="992987" y="576770"/>
                </a:cubicBezTo>
                <a:cubicBezTo>
                  <a:pt x="992987" y="585010"/>
                  <a:pt x="985439" y="592073"/>
                  <a:pt x="976633" y="592073"/>
                </a:cubicBezTo>
                <a:lnTo>
                  <a:pt x="845807" y="592073"/>
                </a:lnTo>
                <a:cubicBezTo>
                  <a:pt x="837001" y="592073"/>
                  <a:pt x="829454" y="585010"/>
                  <a:pt x="829454" y="576770"/>
                </a:cubicBezTo>
                <a:cubicBezTo>
                  <a:pt x="829454" y="567354"/>
                  <a:pt x="837001" y="560291"/>
                  <a:pt x="845807" y="560291"/>
                </a:cubicBezTo>
                <a:close/>
                <a:moveTo>
                  <a:pt x="17424" y="560291"/>
                </a:moveTo>
                <a:lnTo>
                  <a:pt x="140633" y="560291"/>
                </a:lnTo>
                <a:cubicBezTo>
                  <a:pt x="150589" y="560291"/>
                  <a:pt x="158056" y="567354"/>
                  <a:pt x="158056" y="576770"/>
                </a:cubicBezTo>
                <a:cubicBezTo>
                  <a:pt x="158056" y="585010"/>
                  <a:pt x="150589" y="592073"/>
                  <a:pt x="140633" y="592073"/>
                </a:cubicBezTo>
                <a:lnTo>
                  <a:pt x="17424" y="592073"/>
                </a:lnTo>
                <a:cubicBezTo>
                  <a:pt x="7467" y="592073"/>
                  <a:pt x="0" y="585010"/>
                  <a:pt x="0" y="576770"/>
                </a:cubicBezTo>
                <a:cubicBezTo>
                  <a:pt x="0" y="567354"/>
                  <a:pt x="7467" y="560291"/>
                  <a:pt x="17424" y="560291"/>
                </a:cubicBezTo>
                <a:close/>
                <a:moveTo>
                  <a:pt x="496599" y="468935"/>
                </a:moveTo>
                <a:cubicBezTo>
                  <a:pt x="439120" y="468935"/>
                  <a:pt x="392888" y="514907"/>
                  <a:pt x="392888" y="572061"/>
                </a:cubicBezTo>
                <a:cubicBezTo>
                  <a:pt x="392888" y="623002"/>
                  <a:pt x="431623" y="665246"/>
                  <a:pt x="480355" y="673944"/>
                </a:cubicBezTo>
                <a:lnTo>
                  <a:pt x="462861" y="611820"/>
                </a:lnTo>
                <a:cubicBezTo>
                  <a:pt x="451616" y="601880"/>
                  <a:pt x="445368" y="588213"/>
                  <a:pt x="445368" y="572061"/>
                </a:cubicBezTo>
                <a:cubicBezTo>
                  <a:pt x="445368" y="543484"/>
                  <a:pt x="467859" y="521119"/>
                  <a:pt x="496599" y="521119"/>
                </a:cubicBezTo>
                <a:cubicBezTo>
                  <a:pt x="511593" y="521119"/>
                  <a:pt x="525338" y="527332"/>
                  <a:pt x="535334" y="537272"/>
                </a:cubicBezTo>
                <a:lnTo>
                  <a:pt x="599060" y="554666"/>
                </a:lnTo>
                <a:cubicBezTo>
                  <a:pt x="590313" y="506210"/>
                  <a:pt x="547829" y="468935"/>
                  <a:pt x="496599" y="468935"/>
                </a:cubicBezTo>
                <a:close/>
                <a:moveTo>
                  <a:pt x="496599" y="352143"/>
                </a:moveTo>
                <a:cubicBezTo>
                  <a:pt x="375394" y="352143"/>
                  <a:pt x="275432" y="451541"/>
                  <a:pt x="275432" y="572061"/>
                </a:cubicBezTo>
                <a:cubicBezTo>
                  <a:pt x="275432" y="692581"/>
                  <a:pt x="375394" y="791979"/>
                  <a:pt x="496599" y="791979"/>
                </a:cubicBezTo>
                <a:cubicBezTo>
                  <a:pt x="501597" y="791979"/>
                  <a:pt x="506595" y="791979"/>
                  <a:pt x="511593" y="790736"/>
                </a:cubicBezTo>
                <a:lnTo>
                  <a:pt x="489101" y="708733"/>
                </a:lnTo>
                <a:cubicBezTo>
                  <a:pt x="417878" y="703763"/>
                  <a:pt x="359151" y="645367"/>
                  <a:pt x="359151" y="572061"/>
                </a:cubicBezTo>
                <a:cubicBezTo>
                  <a:pt x="359151" y="496270"/>
                  <a:pt x="420377" y="435389"/>
                  <a:pt x="496599" y="435389"/>
                </a:cubicBezTo>
                <a:cubicBezTo>
                  <a:pt x="570321" y="435389"/>
                  <a:pt x="629048" y="492542"/>
                  <a:pt x="634047" y="563364"/>
                </a:cubicBezTo>
                <a:lnTo>
                  <a:pt x="716515" y="585728"/>
                </a:lnTo>
                <a:cubicBezTo>
                  <a:pt x="717765" y="580758"/>
                  <a:pt x="717765" y="577031"/>
                  <a:pt x="717765" y="572061"/>
                </a:cubicBezTo>
                <a:cubicBezTo>
                  <a:pt x="717765" y="451541"/>
                  <a:pt x="617803" y="352143"/>
                  <a:pt x="496599" y="352143"/>
                </a:cubicBezTo>
                <a:close/>
                <a:moveTo>
                  <a:pt x="496599" y="318596"/>
                </a:moveTo>
                <a:cubicBezTo>
                  <a:pt x="637795" y="318596"/>
                  <a:pt x="751502" y="431661"/>
                  <a:pt x="751502" y="572061"/>
                </a:cubicBezTo>
                <a:cubicBezTo>
                  <a:pt x="751502" y="579516"/>
                  <a:pt x="751502" y="586971"/>
                  <a:pt x="750253" y="594425"/>
                </a:cubicBezTo>
                <a:lnTo>
                  <a:pt x="948927" y="647852"/>
                </a:lnTo>
                <a:cubicBezTo>
                  <a:pt x="968919" y="652822"/>
                  <a:pt x="983915" y="667731"/>
                  <a:pt x="988913" y="686368"/>
                </a:cubicBezTo>
                <a:cubicBezTo>
                  <a:pt x="993911" y="706248"/>
                  <a:pt x="988913" y="726128"/>
                  <a:pt x="973919" y="741037"/>
                </a:cubicBezTo>
                <a:lnTo>
                  <a:pt x="898947" y="815586"/>
                </a:lnTo>
                <a:lnTo>
                  <a:pt x="1062635" y="979593"/>
                </a:lnTo>
                <a:cubicBezTo>
                  <a:pt x="1086375" y="1003200"/>
                  <a:pt x="1086375" y="1040474"/>
                  <a:pt x="1062635" y="1062838"/>
                </a:cubicBezTo>
                <a:lnTo>
                  <a:pt x="991411" y="1134902"/>
                </a:lnTo>
                <a:cubicBezTo>
                  <a:pt x="980165" y="1146084"/>
                  <a:pt x="965171" y="1152296"/>
                  <a:pt x="950177" y="1152296"/>
                </a:cubicBezTo>
                <a:cubicBezTo>
                  <a:pt x="933933" y="1152296"/>
                  <a:pt x="918939" y="1146084"/>
                  <a:pt x="907693" y="1134902"/>
                </a:cubicBezTo>
                <a:lnTo>
                  <a:pt x="742755" y="970895"/>
                </a:lnTo>
                <a:lnTo>
                  <a:pt x="667784" y="1046686"/>
                </a:lnTo>
                <a:cubicBezTo>
                  <a:pt x="652789" y="1060353"/>
                  <a:pt x="632797" y="1066566"/>
                  <a:pt x="612805" y="1060353"/>
                </a:cubicBezTo>
                <a:cubicBezTo>
                  <a:pt x="594062" y="1055384"/>
                  <a:pt x="577818" y="1040474"/>
                  <a:pt x="574069" y="1021837"/>
                </a:cubicBezTo>
                <a:lnTo>
                  <a:pt x="520340" y="824283"/>
                </a:lnTo>
                <a:cubicBezTo>
                  <a:pt x="512842" y="825526"/>
                  <a:pt x="504096" y="825526"/>
                  <a:pt x="496599" y="825526"/>
                </a:cubicBezTo>
                <a:cubicBezTo>
                  <a:pt x="355402" y="825526"/>
                  <a:pt x="241695" y="712460"/>
                  <a:pt x="241695" y="572061"/>
                </a:cubicBezTo>
                <a:cubicBezTo>
                  <a:pt x="241695" y="431661"/>
                  <a:pt x="355402" y="318596"/>
                  <a:pt x="496599" y="318596"/>
                </a:cubicBezTo>
                <a:close/>
                <a:moveTo>
                  <a:pt x="46085" y="263665"/>
                </a:moveTo>
                <a:cubicBezTo>
                  <a:pt x="52149" y="263665"/>
                  <a:pt x="57000" y="268674"/>
                  <a:pt x="57000" y="276188"/>
                </a:cubicBezTo>
                <a:lnTo>
                  <a:pt x="57000" y="288711"/>
                </a:lnTo>
                <a:cubicBezTo>
                  <a:pt x="77617" y="294972"/>
                  <a:pt x="92170" y="313757"/>
                  <a:pt x="92170" y="336298"/>
                </a:cubicBezTo>
                <a:cubicBezTo>
                  <a:pt x="92170" y="342560"/>
                  <a:pt x="87319" y="346316"/>
                  <a:pt x="81255" y="346316"/>
                </a:cubicBezTo>
                <a:cubicBezTo>
                  <a:pt x="75192" y="346316"/>
                  <a:pt x="70340" y="342560"/>
                  <a:pt x="70340" y="336298"/>
                </a:cubicBezTo>
                <a:cubicBezTo>
                  <a:pt x="70340" y="322523"/>
                  <a:pt x="59426" y="311252"/>
                  <a:pt x="46085" y="311252"/>
                </a:cubicBezTo>
                <a:cubicBezTo>
                  <a:pt x="32745" y="311252"/>
                  <a:pt x="21830" y="322523"/>
                  <a:pt x="21830" y="336298"/>
                </a:cubicBezTo>
                <a:lnTo>
                  <a:pt x="21830" y="348821"/>
                </a:lnTo>
                <a:cubicBezTo>
                  <a:pt x="21830" y="361344"/>
                  <a:pt x="31532" y="372615"/>
                  <a:pt x="44872" y="372615"/>
                </a:cubicBezTo>
                <a:lnTo>
                  <a:pt x="48511" y="372615"/>
                </a:lnTo>
                <a:cubicBezTo>
                  <a:pt x="72766" y="375119"/>
                  <a:pt x="92170" y="395156"/>
                  <a:pt x="92170" y="421454"/>
                </a:cubicBezTo>
                <a:lnTo>
                  <a:pt x="92170" y="432725"/>
                </a:lnTo>
                <a:cubicBezTo>
                  <a:pt x="92170" y="455266"/>
                  <a:pt x="77617" y="474051"/>
                  <a:pt x="57000" y="479060"/>
                </a:cubicBezTo>
                <a:lnTo>
                  <a:pt x="57000" y="494087"/>
                </a:lnTo>
                <a:cubicBezTo>
                  <a:pt x="57000" y="500349"/>
                  <a:pt x="52149" y="504106"/>
                  <a:pt x="46085" y="504106"/>
                </a:cubicBezTo>
                <a:cubicBezTo>
                  <a:pt x="40021" y="504106"/>
                  <a:pt x="35170" y="500349"/>
                  <a:pt x="35170" y="494087"/>
                </a:cubicBezTo>
                <a:lnTo>
                  <a:pt x="35170" y="479060"/>
                </a:lnTo>
                <a:cubicBezTo>
                  <a:pt x="14553" y="474051"/>
                  <a:pt x="0" y="455266"/>
                  <a:pt x="0" y="432725"/>
                </a:cubicBezTo>
                <a:cubicBezTo>
                  <a:pt x="0" y="426463"/>
                  <a:pt x="4851" y="421454"/>
                  <a:pt x="10915" y="421454"/>
                </a:cubicBezTo>
                <a:cubicBezTo>
                  <a:pt x="16979" y="421454"/>
                  <a:pt x="21830" y="426463"/>
                  <a:pt x="21830" y="432725"/>
                </a:cubicBezTo>
                <a:cubicBezTo>
                  <a:pt x="21830" y="446500"/>
                  <a:pt x="32745" y="457771"/>
                  <a:pt x="46085" y="457771"/>
                </a:cubicBezTo>
                <a:cubicBezTo>
                  <a:pt x="59426" y="457771"/>
                  <a:pt x="70340" y="446500"/>
                  <a:pt x="70340" y="432725"/>
                </a:cubicBezTo>
                <a:lnTo>
                  <a:pt x="70340" y="421454"/>
                </a:lnTo>
                <a:cubicBezTo>
                  <a:pt x="70340" y="407679"/>
                  <a:pt x="59426" y="396408"/>
                  <a:pt x="47298" y="395156"/>
                </a:cubicBezTo>
                <a:lnTo>
                  <a:pt x="43660" y="395156"/>
                </a:lnTo>
                <a:cubicBezTo>
                  <a:pt x="19404" y="393904"/>
                  <a:pt x="0" y="373867"/>
                  <a:pt x="0" y="348821"/>
                </a:cubicBezTo>
                <a:lnTo>
                  <a:pt x="0" y="336298"/>
                </a:lnTo>
                <a:cubicBezTo>
                  <a:pt x="0" y="313757"/>
                  <a:pt x="14553" y="294972"/>
                  <a:pt x="35170" y="288711"/>
                </a:cubicBezTo>
                <a:lnTo>
                  <a:pt x="35170" y="276188"/>
                </a:lnTo>
                <a:cubicBezTo>
                  <a:pt x="35170" y="268674"/>
                  <a:pt x="40021" y="263665"/>
                  <a:pt x="46085" y="263665"/>
                </a:cubicBezTo>
                <a:close/>
                <a:moveTo>
                  <a:pt x="831953" y="221268"/>
                </a:moveTo>
                <a:cubicBezTo>
                  <a:pt x="836093" y="221268"/>
                  <a:pt x="840387" y="222817"/>
                  <a:pt x="844067" y="225913"/>
                </a:cubicBezTo>
                <a:cubicBezTo>
                  <a:pt x="850199" y="232106"/>
                  <a:pt x="850199" y="242015"/>
                  <a:pt x="844067" y="249447"/>
                </a:cubicBezTo>
                <a:lnTo>
                  <a:pt x="753296" y="339865"/>
                </a:lnTo>
                <a:cubicBezTo>
                  <a:pt x="750843" y="343581"/>
                  <a:pt x="745937" y="344819"/>
                  <a:pt x="742257" y="344819"/>
                </a:cubicBezTo>
                <a:cubicBezTo>
                  <a:pt x="738577" y="344819"/>
                  <a:pt x="733670" y="343581"/>
                  <a:pt x="731217" y="339865"/>
                </a:cubicBezTo>
                <a:cubicBezTo>
                  <a:pt x="725084" y="333672"/>
                  <a:pt x="725084" y="322524"/>
                  <a:pt x="731217" y="316331"/>
                </a:cubicBezTo>
                <a:lnTo>
                  <a:pt x="820760" y="225913"/>
                </a:lnTo>
                <a:cubicBezTo>
                  <a:pt x="823827" y="222817"/>
                  <a:pt x="827814" y="221268"/>
                  <a:pt x="831953" y="221268"/>
                </a:cubicBezTo>
                <a:close/>
                <a:moveTo>
                  <a:pt x="155936" y="221248"/>
                </a:moveTo>
                <a:cubicBezTo>
                  <a:pt x="160158" y="221248"/>
                  <a:pt x="164223" y="222774"/>
                  <a:pt x="167350" y="225825"/>
                </a:cubicBezTo>
                <a:lnTo>
                  <a:pt x="256162" y="311274"/>
                </a:lnTo>
                <a:cubicBezTo>
                  <a:pt x="262416" y="317377"/>
                  <a:pt x="262416" y="328363"/>
                  <a:pt x="256162" y="334467"/>
                </a:cubicBezTo>
                <a:cubicBezTo>
                  <a:pt x="252409" y="338129"/>
                  <a:pt x="248657" y="339349"/>
                  <a:pt x="244904" y="339349"/>
                </a:cubicBezTo>
                <a:cubicBezTo>
                  <a:pt x="239900" y="339349"/>
                  <a:pt x="234897" y="338129"/>
                  <a:pt x="232395" y="334467"/>
                </a:cubicBezTo>
                <a:lnTo>
                  <a:pt x="143583" y="249018"/>
                </a:lnTo>
                <a:cubicBezTo>
                  <a:pt x="137329" y="241694"/>
                  <a:pt x="137329" y="231929"/>
                  <a:pt x="143583" y="225825"/>
                </a:cubicBezTo>
                <a:cubicBezTo>
                  <a:pt x="147336" y="222774"/>
                  <a:pt x="151714" y="221248"/>
                  <a:pt x="155936" y="221248"/>
                </a:cubicBezTo>
                <a:close/>
                <a:moveTo>
                  <a:pt x="493767" y="82395"/>
                </a:moveTo>
                <a:cubicBezTo>
                  <a:pt x="502312" y="82395"/>
                  <a:pt x="509636" y="89943"/>
                  <a:pt x="509636" y="98748"/>
                </a:cubicBezTo>
                <a:lnTo>
                  <a:pt x="509636" y="229575"/>
                </a:lnTo>
                <a:cubicBezTo>
                  <a:pt x="509636" y="238380"/>
                  <a:pt x="502312" y="245928"/>
                  <a:pt x="493767" y="245928"/>
                </a:cubicBezTo>
                <a:cubicBezTo>
                  <a:pt x="485222" y="245928"/>
                  <a:pt x="477898" y="238380"/>
                  <a:pt x="477898" y="229575"/>
                </a:cubicBezTo>
                <a:lnTo>
                  <a:pt x="477898" y="98748"/>
                </a:lnTo>
                <a:cubicBezTo>
                  <a:pt x="477898" y="89943"/>
                  <a:pt x="485222" y="82395"/>
                  <a:pt x="493767" y="82395"/>
                </a:cubicBezTo>
                <a:close/>
                <a:moveTo>
                  <a:pt x="909103" y="0"/>
                </a:moveTo>
                <a:cubicBezTo>
                  <a:pt x="917815" y="0"/>
                  <a:pt x="925281" y="7526"/>
                  <a:pt x="925281" y="17560"/>
                </a:cubicBezTo>
                <a:lnTo>
                  <a:pt x="925281" y="62715"/>
                </a:lnTo>
                <a:lnTo>
                  <a:pt x="970083" y="62715"/>
                </a:lnTo>
                <a:cubicBezTo>
                  <a:pt x="978795" y="62715"/>
                  <a:pt x="987507" y="70241"/>
                  <a:pt x="987507" y="79021"/>
                </a:cubicBezTo>
                <a:cubicBezTo>
                  <a:pt x="987507" y="89056"/>
                  <a:pt x="978795" y="96582"/>
                  <a:pt x="970083" y="96582"/>
                </a:cubicBezTo>
                <a:lnTo>
                  <a:pt x="925281" y="96582"/>
                </a:lnTo>
                <a:lnTo>
                  <a:pt x="925281" y="141737"/>
                </a:lnTo>
                <a:cubicBezTo>
                  <a:pt x="925281" y="150517"/>
                  <a:pt x="917815" y="158043"/>
                  <a:pt x="909103" y="158043"/>
                </a:cubicBezTo>
                <a:cubicBezTo>
                  <a:pt x="899147" y="158043"/>
                  <a:pt x="891679" y="150517"/>
                  <a:pt x="891679" y="141737"/>
                </a:cubicBezTo>
                <a:lnTo>
                  <a:pt x="891679" y="96582"/>
                </a:lnTo>
                <a:lnTo>
                  <a:pt x="846877" y="96582"/>
                </a:lnTo>
                <a:cubicBezTo>
                  <a:pt x="836921" y="96582"/>
                  <a:pt x="829454" y="89056"/>
                  <a:pt x="829454" y="79021"/>
                </a:cubicBezTo>
                <a:cubicBezTo>
                  <a:pt x="829454" y="70241"/>
                  <a:pt x="836921" y="62715"/>
                  <a:pt x="846877" y="62715"/>
                </a:cubicBezTo>
                <a:lnTo>
                  <a:pt x="891679" y="62715"/>
                </a:lnTo>
                <a:lnTo>
                  <a:pt x="891679" y="17560"/>
                </a:lnTo>
                <a:cubicBezTo>
                  <a:pt x="891679" y="7526"/>
                  <a:pt x="899147" y="0"/>
                  <a:pt x="909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56">
            <a:extLst>
              <a:ext uri="{FF2B5EF4-FFF2-40B4-BE49-F238E27FC236}">
                <a16:creationId xmlns:a16="http://schemas.microsoft.com/office/drawing/2014/main" id="{BC23BB6C-328B-2F48-97B1-C24BD783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572" y="3562173"/>
            <a:ext cx="3543013" cy="4482326"/>
          </a:xfrm>
          <a:custGeom>
            <a:avLst/>
            <a:gdLst>
              <a:gd name="T0" fmla="*/ 1875 w 2844"/>
              <a:gd name="T1" fmla="*/ 3064 h 3599"/>
              <a:gd name="T2" fmla="*/ 2469 w 2844"/>
              <a:gd name="T3" fmla="*/ 2384 h 3599"/>
              <a:gd name="T4" fmla="*/ 2469 w 2844"/>
              <a:gd name="T5" fmla="*/ 2384 h 3599"/>
              <a:gd name="T6" fmla="*/ 2843 w 2844"/>
              <a:gd name="T7" fmla="*/ 1422 h 3599"/>
              <a:gd name="T8" fmla="*/ 2843 w 2844"/>
              <a:gd name="T9" fmla="*/ 1422 h 3599"/>
              <a:gd name="T10" fmla="*/ 1422 w 2844"/>
              <a:gd name="T11" fmla="*/ 0 h 3599"/>
              <a:gd name="T12" fmla="*/ 1422 w 2844"/>
              <a:gd name="T13" fmla="*/ 0 h 3599"/>
              <a:gd name="T14" fmla="*/ 0 w 2844"/>
              <a:gd name="T15" fmla="*/ 1422 h 3599"/>
              <a:gd name="T16" fmla="*/ 0 w 2844"/>
              <a:gd name="T17" fmla="*/ 1422 h 3599"/>
              <a:gd name="T18" fmla="*/ 301 w 2844"/>
              <a:gd name="T19" fmla="*/ 2297 h 3599"/>
              <a:gd name="T20" fmla="*/ 301 w 2844"/>
              <a:gd name="T21" fmla="*/ 2297 h 3599"/>
              <a:gd name="T22" fmla="*/ 301 w 2844"/>
              <a:gd name="T23" fmla="*/ 2297 h 3599"/>
              <a:gd name="T24" fmla="*/ 396 w 2844"/>
              <a:gd name="T25" fmla="*/ 2407 h 3599"/>
              <a:gd name="T26" fmla="*/ 1056 w 2844"/>
              <a:gd name="T27" fmla="*/ 3167 h 3599"/>
              <a:gd name="T28" fmla="*/ 1422 w 2844"/>
              <a:gd name="T29" fmla="*/ 3598 h 3599"/>
              <a:gd name="T30" fmla="*/ 1875 w 2844"/>
              <a:gd name="T31" fmla="*/ 3064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44" h="3599">
                <a:moveTo>
                  <a:pt x="1875" y="3064"/>
                </a:moveTo>
                <a:lnTo>
                  <a:pt x="2469" y="2384"/>
                </a:lnTo>
                <a:lnTo>
                  <a:pt x="2469" y="2384"/>
                </a:lnTo>
                <a:cubicBezTo>
                  <a:pt x="2701" y="2130"/>
                  <a:pt x="2843" y="1793"/>
                  <a:pt x="2843" y="1422"/>
                </a:cubicBezTo>
                <a:lnTo>
                  <a:pt x="2843" y="1422"/>
                </a:lnTo>
                <a:cubicBezTo>
                  <a:pt x="2843" y="637"/>
                  <a:pt x="2206" y="0"/>
                  <a:pt x="1422" y="0"/>
                </a:cubicBezTo>
                <a:lnTo>
                  <a:pt x="1422" y="0"/>
                </a:lnTo>
                <a:cubicBezTo>
                  <a:pt x="637" y="0"/>
                  <a:pt x="0" y="637"/>
                  <a:pt x="0" y="1422"/>
                </a:cubicBezTo>
                <a:lnTo>
                  <a:pt x="0" y="1422"/>
                </a:lnTo>
                <a:cubicBezTo>
                  <a:pt x="0" y="1752"/>
                  <a:pt x="113" y="2056"/>
                  <a:pt x="301" y="2297"/>
                </a:cubicBezTo>
                <a:lnTo>
                  <a:pt x="301" y="2297"/>
                </a:lnTo>
                <a:lnTo>
                  <a:pt x="301" y="2297"/>
                </a:lnTo>
                <a:cubicBezTo>
                  <a:pt x="331" y="2335"/>
                  <a:pt x="362" y="2371"/>
                  <a:pt x="396" y="2407"/>
                </a:cubicBezTo>
                <a:lnTo>
                  <a:pt x="1056" y="3167"/>
                </a:lnTo>
                <a:lnTo>
                  <a:pt x="1422" y="3598"/>
                </a:lnTo>
                <a:lnTo>
                  <a:pt x="1875" y="306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57">
            <a:extLst>
              <a:ext uri="{FF2B5EF4-FFF2-40B4-BE49-F238E27FC236}">
                <a16:creationId xmlns:a16="http://schemas.microsoft.com/office/drawing/2014/main" id="{AB4ED5BF-6BAE-5F47-9CEE-34A4D5DA3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363" y="3743447"/>
            <a:ext cx="3218925" cy="4070345"/>
          </a:xfrm>
          <a:custGeom>
            <a:avLst/>
            <a:gdLst>
              <a:gd name="T0" fmla="*/ 1702 w 2582"/>
              <a:gd name="T1" fmla="*/ 2781 h 3267"/>
              <a:gd name="T2" fmla="*/ 2241 w 2582"/>
              <a:gd name="T3" fmla="*/ 2164 h 3267"/>
              <a:gd name="T4" fmla="*/ 2241 w 2582"/>
              <a:gd name="T5" fmla="*/ 2164 h 3267"/>
              <a:gd name="T6" fmla="*/ 2581 w 2582"/>
              <a:gd name="T7" fmla="*/ 1290 h 3267"/>
              <a:gd name="T8" fmla="*/ 2581 w 2582"/>
              <a:gd name="T9" fmla="*/ 1290 h 3267"/>
              <a:gd name="T10" fmla="*/ 1291 w 2582"/>
              <a:gd name="T11" fmla="*/ 0 h 3267"/>
              <a:gd name="T12" fmla="*/ 1291 w 2582"/>
              <a:gd name="T13" fmla="*/ 0 h 3267"/>
              <a:gd name="T14" fmla="*/ 0 w 2582"/>
              <a:gd name="T15" fmla="*/ 1290 h 3267"/>
              <a:gd name="T16" fmla="*/ 0 w 2582"/>
              <a:gd name="T17" fmla="*/ 1290 h 3267"/>
              <a:gd name="T18" fmla="*/ 274 w 2582"/>
              <a:gd name="T19" fmla="*/ 2085 h 3267"/>
              <a:gd name="T20" fmla="*/ 274 w 2582"/>
              <a:gd name="T21" fmla="*/ 2085 h 3267"/>
              <a:gd name="T22" fmla="*/ 360 w 2582"/>
              <a:gd name="T23" fmla="*/ 2184 h 3267"/>
              <a:gd name="T24" fmla="*/ 958 w 2582"/>
              <a:gd name="T25" fmla="*/ 2874 h 3267"/>
              <a:gd name="T26" fmla="*/ 1291 w 2582"/>
              <a:gd name="T27" fmla="*/ 3266 h 3267"/>
              <a:gd name="T28" fmla="*/ 1702 w 2582"/>
              <a:gd name="T29" fmla="*/ 2781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2" h="3267">
                <a:moveTo>
                  <a:pt x="1702" y="2781"/>
                </a:moveTo>
                <a:lnTo>
                  <a:pt x="2241" y="2164"/>
                </a:lnTo>
                <a:lnTo>
                  <a:pt x="2241" y="2164"/>
                </a:lnTo>
                <a:cubicBezTo>
                  <a:pt x="2452" y="1934"/>
                  <a:pt x="2581" y="1627"/>
                  <a:pt x="2581" y="1290"/>
                </a:cubicBezTo>
                <a:lnTo>
                  <a:pt x="2581" y="1290"/>
                </a:lnTo>
                <a:cubicBezTo>
                  <a:pt x="2581" y="578"/>
                  <a:pt x="2003" y="0"/>
                  <a:pt x="1291" y="0"/>
                </a:cubicBezTo>
                <a:lnTo>
                  <a:pt x="1291" y="0"/>
                </a:lnTo>
                <a:cubicBezTo>
                  <a:pt x="578" y="0"/>
                  <a:pt x="0" y="578"/>
                  <a:pt x="0" y="1290"/>
                </a:cubicBezTo>
                <a:lnTo>
                  <a:pt x="0" y="1290"/>
                </a:lnTo>
                <a:cubicBezTo>
                  <a:pt x="0" y="1590"/>
                  <a:pt x="102" y="1866"/>
                  <a:pt x="274" y="2085"/>
                </a:cubicBezTo>
                <a:lnTo>
                  <a:pt x="274" y="2085"/>
                </a:lnTo>
                <a:cubicBezTo>
                  <a:pt x="300" y="2119"/>
                  <a:pt x="329" y="2153"/>
                  <a:pt x="360" y="2184"/>
                </a:cubicBezTo>
                <a:lnTo>
                  <a:pt x="958" y="2874"/>
                </a:lnTo>
                <a:lnTo>
                  <a:pt x="1291" y="3266"/>
                </a:lnTo>
                <a:lnTo>
                  <a:pt x="1702" y="27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6D78E43-D140-704C-AC9E-02CCDDB98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8487" y="4715714"/>
            <a:ext cx="1275123" cy="1273143"/>
          </a:xfrm>
          <a:custGeom>
            <a:avLst/>
            <a:gdLst>
              <a:gd name="connsiteX0" fmla="*/ 928467 w 1275123"/>
              <a:gd name="connsiteY0" fmla="*/ 795714 h 1273143"/>
              <a:gd name="connsiteX1" fmla="*/ 796407 w 1275123"/>
              <a:gd name="connsiteY1" fmla="*/ 927505 h 1273143"/>
              <a:gd name="connsiteX2" fmla="*/ 1081706 w 1275123"/>
              <a:gd name="connsiteY2" fmla="*/ 1212221 h 1273143"/>
              <a:gd name="connsiteX3" fmla="*/ 1213765 w 1275123"/>
              <a:gd name="connsiteY3" fmla="*/ 1212221 h 1273143"/>
              <a:gd name="connsiteX4" fmla="*/ 1213765 w 1275123"/>
              <a:gd name="connsiteY4" fmla="*/ 1080431 h 1273143"/>
              <a:gd name="connsiteX5" fmla="*/ 835028 w 1275123"/>
              <a:gd name="connsiteY5" fmla="*/ 702467 h 1273143"/>
              <a:gd name="connsiteX6" fmla="*/ 702969 w 1275123"/>
              <a:gd name="connsiteY6" fmla="*/ 834257 h 1273143"/>
              <a:gd name="connsiteX7" fmla="*/ 772736 w 1275123"/>
              <a:gd name="connsiteY7" fmla="*/ 905125 h 1273143"/>
              <a:gd name="connsiteX8" fmla="*/ 904796 w 1275123"/>
              <a:gd name="connsiteY8" fmla="*/ 772092 h 1273143"/>
              <a:gd name="connsiteX9" fmla="*/ 765261 w 1275123"/>
              <a:gd name="connsiteY9" fmla="*/ 632842 h 1273143"/>
              <a:gd name="connsiteX10" fmla="*/ 706706 w 1275123"/>
              <a:gd name="connsiteY10" fmla="*/ 706197 h 1273143"/>
              <a:gd name="connsiteX11" fmla="*/ 633201 w 1275123"/>
              <a:gd name="connsiteY11" fmla="*/ 764632 h 1273143"/>
              <a:gd name="connsiteX12" fmla="*/ 679298 w 1275123"/>
              <a:gd name="connsiteY12" fmla="*/ 810634 h 1273143"/>
              <a:gd name="connsiteX13" fmla="*/ 811357 w 1275123"/>
              <a:gd name="connsiteY13" fmla="*/ 678844 h 1273143"/>
              <a:gd name="connsiteX14" fmla="*/ 219167 w 1275123"/>
              <a:gd name="connsiteY14" fmla="*/ 289104 h 1273143"/>
              <a:gd name="connsiteX15" fmla="*/ 232160 w 1275123"/>
              <a:gd name="connsiteY15" fmla="*/ 290679 h 1273143"/>
              <a:gd name="connsiteX16" fmla="*/ 238498 w 1275123"/>
              <a:gd name="connsiteY16" fmla="*/ 313357 h 1273143"/>
              <a:gd name="connsiteX17" fmla="*/ 228357 w 1275123"/>
              <a:gd name="connsiteY17" fmla="*/ 334775 h 1273143"/>
              <a:gd name="connsiteX18" fmla="*/ 213145 w 1275123"/>
              <a:gd name="connsiteY18" fmla="*/ 405328 h 1273143"/>
              <a:gd name="connsiteX19" fmla="*/ 195398 w 1275123"/>
              <a:gd name="connsiteY19" fmla="*/ 421706 h 1273143"/>
              <a:gd name="connsiteX20" fmla="*/ 194131 w 1275123"/>
              <a:gd name="connsiteY20" fmla="*/ 421706 h 1273143"/>
              <a:gd name="connsiteX21" fmla="*/ 178919 w 1275123"/>
              <a:gd name="connsiteY21" fmla="*/ 404068 h 1273143"/>
              <a:gd name="connsiteX22" fmla="*/ 196666 w 1275123"/>
              <a:gd name="connsiteY22" fmla="*/ 322176 h 1273143"/>
              <a:gd name="connsiteX23" fmla="*/ 208075 w 1275123"/>
              <a:gd name="connsiteY23" fmla="*/ 296978 h 1273143"/>
              <a:gd name="connsiteX24" fmla="*/ 219167 w 1275123"/>
              <a:gd name="connsiteY24" fmla="*/ 289104 h 1273143"/>
              <a:gd name="connsiteX25" fmla="*/ 404940 w 1275123"/>
              <a:gd name="connsiteY25" fmla="*/ 172832 h 1273143"/>
              <a:gd name="connsiteX26" fmla="*/ 505792 w 1275123"/>
              <a:gd name="connsiteY26" fmla="*/ 190650 h 1273143"/>
              <a:gd name="connsiteX27" fmla="*/ 514508 w 1275123"/>
              <a:gd name="connsiteY27" fmla="*/ 212287 h 1273143"/>
              <a:gd name="connsiteX28" fmla="*/ 493341 w 1275123"/>
              <a:gd name="connsiteY28" fmla="*/ 222469 h 1273143"/>
              <a:gd name="connsiteX29" fmla="*/ 407430 w 1275123"/>
              <a:gd name="connsiteY29" fmla="*/ 207196 h 1273143"/>
              <a:gd name="connsiteX30" fmla="*/ 269225 w 1275123"/>
              <a:gd name="connsiteY30" fmla="*/ 268288 h 1273143"/>
              <a:gd name="connsiteX31" fmla="*/ 258019 w 1275123"/>
              <a:gd name="connsiteY31" fmla="*/ 273379 h 1273143"/>
              <a:gd name="connsiteX32" fmla="*/ 245568 w 1275123"/>
              <a:gd name="connsiteY32" fmla="*/ 268288 h 1273143"/>
              <a:gd name="connsiteX33" fmla="*/ 245568 w 1275123"/>
              <a:gd name="connsiteY33" fmla="*/ 244106 h 1273143"/>
              <a:gd name="connsiteX34" fmla="*/ 404940 w 1275123"/>
              <a:gd name="connsiteY34" fmla="*/ 172832 h 1273143"/>
              <a:gd name="connsiteX35" fmla="*/ 414500 w 1275123"/>
              <a:gd name="connsiteY35" fmla="*/ 110563 h 1273143"/>
              <a:gd name="connsiteX36" fmla="*/ 202244 w 1275123"/>
              <a:gd name="connsiteY36" fmla="*/ 200317 h 1273143"/>
              <a:gd name="connsiteX37" fmla="*/ 202244 w 1275123"/>
              <a:gd name="connsiteY37" fmla="*/ 629140 h 1273143"/>
              <a:gd name="connsiteX38" fmla="*/ 629238 w 1275123"/>
              <a:gd name="connsiteY38" fmla="*/ 629140 h 1273143"/>
              <a:gd name="connsiteX39" fmla="*/ 629238 w 1275123"/>
              <a:gd name="connsiteY39" fmla="*/ 200317 h 1273143"/>
              <a:gd name="connsiteX40" fmla="*/ 414500 w 1275123"/>
              <a:gd name="connsiteY40" fmla="*/ 110563 h 1273143"/>
              <a:gd name="connsiteX41" fmla="*/ 414500 w 1275123"/>
              <a:gd name="connsiteY41" fmla="*/ 76905 h 1273143"/>
              <a:gd name="connsiteX42" fmla="*/ 651581 w 1275123"/>
              <a:gd name="connsiteY42" fmla="*/ 175385 h 1273143"/>
              <a:gd name="connsiteX43" fmla="*/ 651581 w 1275123"/>
              <a:gd name="connsiteY43" fmla="*/ 652825 h 1273143"/>
              <a:gd name="connsiteX44" fmla="*/ 414500 w 1275123"/>
              <a:gd name="connsiteY44" fmla="*/ 751305 h 1273143"/>
              <a:gd name="connsiteX45" fmla="*/ 177419 w 1275123"/>
              <a:gd name="connsiteY45" fmla="*/ 652825 h 1273143"/>
              <a:gd name="connsiteX46" fmla="*/ 177419 w 1275123"/>
              <a:gd name="connsiteY46" fmla="*/ 175385 h 1273143"/>
              <a:gd name="connsiteX47" fmla="*/ 414500 w 1275123"/>
              <a:gd name="connsiteY47" fmla="*/ 76905 h 1273143"/>
              <a:gd name="connsiteX48" fmla="*/ 413933 w 1275123"/>
              <a:gd name="connsiteY48" fmla="*/ 33569 h 1273143"/>
              <a:gd name="connsiteX49" fmla="*/ 144830 w 1275123"/>
              <a:gd name="connsiteY49" fmla="*/ 144223 h 1273143"/>
              <a:gd name="connsiteX50" fmla="*/ 144830 w 1275123"/>
              <a:gd name="connsiteY50" fmla="*/ 682574 h 1273143"/>
              <a:gd name="connsiteX51" fmla="*/ 413933 w 1275123"/>
              <a:gd name="connsiteY51" fmla="*/ 793228 h 1273143"/>
              <a:gd name="connsiteX52" fmla="*/ 683035 w 1275123"/>
              <a:gd name="connsiteY52" fmla="*/ 682574 h 1273143"/>
              <a:gd name="connsiteX53" fmla="*/ 683035 w 1275123"/>
              <a:gd name="connsiteY53" fmla="*/ 144223 h 1273143"/>
              <a:gd name="connsiteX54" fmla="*/ 413933 w 1275123"/>
              <a:gd name="connsiteY54" fmla="*/ 33569 h 1273143"/>
              <a:gd name="connsiteX55" fmla="*/ 413933 w 1275123"/>
              <a:gd name="connsiteY55" fmla="*/ 0 h 1273143"/>
              <a:gd name="connsiteX56" fmla="*/ 706706 w 1275123"/>
              <a:gd name="connsiteY56" fmla="*/ 120601 h 1273143"/>
              <a:gd name="connsiteX57" fmla="*/ 782703 w 1275123"/>
              <a:gd name="connsiteY57" fmla="*/ 601759 h 1273143"/>
              <a:gd name="connsiteX58" fmla="*/ 1238682 w 1275123"/>
              <a:gd name="connsiteY58" fmla="*/ 1056808 h 1273143"/>
              <a:gd name="connsiteX59" fmla="*/ 1238682 w 1275123"/>
              <a:gd name="connsiteY59" fmla="*/ 1235844 h 1273143"/>
              <a:gd name="connsiteX60" fmla="*/ 1147735 w 1275123"/>
              <a:gd name="connsiteY60" fmla="*/ 1273143 h 1273143"/>
              <a:gd name="connsiteX61" fmla="*/ 1058035 w 1275123"/>
              <a:gd name="connsiteY61" fmla="*/ 1235844 h 1273143"/>
              <a:gd name="connsiteX62" fmla="*/ 604547 w 1275123"/>
              <a:gd name="connsiteY62" fmla="*/ 782038 h 1273143"/>
              <a:gd name="connsiteX63" fmla="*/ 413933 w 1275123"/>
              <a:gd name="connsiteY63" fmla="*/ 826797 h 1273143"/>
              <a:gd name="connsiteX64" fmla="*/ 122405 w 1275123"/>
              <a:gd name="connsiteY64" fmla="*/ 706197 h 1273143"/>
              <a:gd name="connsiteX65" fmla="*/ 122405 w 1275123"/>
              <a:gd name="connsiteY65" fmla="*/ 120601 h 1273143"/>
              <a:gd name="connsiteX66" fmla="*/ 413933 w 1275123"/>
              <a:gd name="connsiteY66" fmla="*/ 0 h 127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75123" h="1273143">
                <a:moveTo>
                  <a:pt x="928467" y="795714"/>
                </a:moveTo>
                <a:lnTo>
                  <a:pt x="796407" y="927505"/>
                </a:lnTo>
                <a:lnTo>
                  <a:pt x="1081706" y="1212221"/>
                </a:lnTo>
                <a:cubicBezTo>
                  <a:pt x="1117835" y="1249520"/>
                  <a:pt x="1177636" y="1249520"/>
                  <a:pt x="1213765" y="1212221"/>
                </a:cubicBezTo>
                <a:cubicBezTo>
                  <a:pt x="1251141" y="1176165"/>
                  <a:pt x="1251141" y="1116487"/>
                  <a:pt x="1213765" y="1080431"/>
                </a:cubicBezTo>
                <a:close/>
                <a:moveTo>
                  <a:pt x="835028" y="702467"/>
                </a:moveTo>
                <a:lnTo>
                  <a:pt x="702969" y="834257"/>
                </a:lnTo>
                <a:lnTo>
                  <a:pt x="772736" y="905125"/>
                </a:lnTo>
                <a:lnTo>
                  <a:pt x="904796" y="772092"/>
                </a:lnTo>
                <a:close/>
                <a:moveTo>
                  <a:pt x="765261" y="632842"/>
                </a:moveTo>
                <a:cubicBezTo>
                  <a:pt x="749065" y="658951"/>
                  <a:pt x="729131" y="683817"/>
                  <a:pt x="706706" y="706197"/>
                </a:cubicBezTo>
                <a:cubicBezTo>
                  <a:pt x="684281" y="728576"/>
                  <a:pt x="659364" y="748469"/>
                  <a:pt x="633201" y="764632"/>
                </a:cubicBezTo>
                <a:lnTo>
                  <a:pt x="679298" y="810634"/>
                </a:lnTo>
                <a:lnTo>
                  <a:pt x="811357" y="678844"/>
                </a:lnTo>
                <a:close/>
                <a:moveTo>
                  <a:pt x="219167" y="289104"/>
                </a:moveTo>
                <a:cubicBezTo>
                  <a:pt x="223603" y="287844"/>
                  <a:pt x="228357" y="288159"/>
                  <a:pt x="232160" y="290679"/>
                </a:cubicBezTo>
                <a:cubicBezTo>
                  <a:pt x="241033" y="295718"/>
                  <a:pt x="243568" y="305797"/>
                  <a:pt x="238498" y="313357"/>
                </a:cubicBezTo>
                <a:cubicBezTo>
                  <a:pt x="234695" y="320916"/>
                  <a:pt x="230892" y="327215"/>
                  <a:pt x="228357" y="334775"/>
                </a:cubicBezTo>
                <a:cubicBezTo>
                  <a:pt x="219483" y="357452"/>
                  <a:pt x="214413" y="381390"/>
                  <a:pt x="213145" y="405328"/>
                </a:cubicBezTo>
                <a:cubicBezTo>
                  <a:pt x="213145" y="414147"/>
                  <a:pt x="205539" y="421706"/>
                  <a:pt x="195398" y="421706"/>
                </a:cubicBezTo>
                <a:lnTo>
                  <a:pt x="194131" y="421706"/>
                </a:lnTo>
                <a:cubicBezTo>
                  <a:pt x="185257" y="421706"/>
                  <a:pt x="178919" y="414147"/>
                  <a:pt x="178919" y="404068"/>
                </a:cubicBezTo>
                <a:cubicBezTo>
                  <a:pt x="180187" y="376351"/>
                  <a:pt x="186525" y="348633"/>
                  <a:pt x="196666" y="322176"/>
                </a:cubicBezTo>
                <a:cubicBezTo>
                  <a:pt x="200469" y="313357"/>
                  <a:pt x="205539" y="305797"/>
                  <a:pt x="208075" y="296978"/>
                </a:cubicBezTo>
                <a:cubicBezTo>
                  <a:pt x="210610" y="293199"/>
                  <a:pt x="214730" y="290364"/>
                  <a:pt x="219167" y="289104"/>
                </a:cubicBezTo>
                <a:close/>
                <a:moveTo>
                  <a:pt x="404940" y="172832"/>
                </a:moveTo>
                <a:cubicBezTo>
                  <a:pt x="439802" y="170286"/>
                  <a:pt x="473420" y="176650"/>
                  <a:pt x="505792" y="190650"/>
                </a:cubicBezTo>
                <a:cubicBezTo>
                  <a:pt x="514508" y="193196"/>
                  <a:pt x="518243" y="203378"/>
                  <a:pt x="514508" y="212287"/>
                </a:cubicBezTo>
                <a:cubicBezTo>
                  <a:pt x="512017" y="221196"/>
                  <a:pt x="502057" y="225015"/>
                  <a:pt x="493341" y="222469"/>
                </a:cubicBezTo>
                <a:cubicBezTo>
                  <a:pt x="465949" y="211014"/>
                  <a:pt x="436067" y="205923"/>
                  <a:pt x="407430" y="207196"/>
                </a:cubicBezTo>
                <a:cubicBezTo>
                  <a:pt x="355136" y="208469"/>
                  <a:pt x="306578" y="231379"/>
                  <a:pt x="269225" y="268288"/>
                </a:cubicBezTo>
                <a:cubicBezTo>
                  <a:pt x="266735" y="272107"/>
                  <a:pt x="261755" y="273379"/>
                  <a:pt x="258019" y="273379"/>
                </a:cubicBezTo>
                <a:cubicBezTo>
                  <a:pt x="253039" y="273379"/>
                  <a:pt x="249304" y="272107"/>
                  <a:pt x="245568" y="268288"/>
                </a:cubicBezTo>
                <a:cubicBezTo>
                  <a:pt x="239343" y="261925"/>
                  <a:pt x="239343" y="250470"/>
                  <a:pt x="245568" y="244106"/>
                </a:cubicBezTo>
                <a:cubicBezTo>
                  <a:pt x="287901" y="200832"/>
                  <a:pt x="345176" y="175377"/>
                  <a:pt x="404940" y="172832"/>
                </a:cubicBezTo>
                <a:close/>
                <a:moveTo>
                  <a:pt x="414500" y="110563"/>
                </a:moveTo>
                <a:cubicBezTo>
                  <a:pt x="333818" y="110563"/>
                  <a:pt x="258101" y="141727"/>
                  <a:pt x="202244" y="200317"/>
                </a:cubicBezTo>
                <a:cubicBezTo>
                  <a:pt x="84324" y="317495"/>
                  <a:pt x="84324" y="510715"/>
                  <a:pt x="202244" y="629140"/>
                </a:cubicBezTo>
                <a:cubicBezTo>
                  <a:pt x="318923" y="747565"/>
                  <a:pt x="511318" y="747565"/>
                  <a:pt x="629238" y="629140"/>
                </a:cubicBezTo>
                <a:cubicBezTo>
                  <a:pt x="744676" y="510715"/>
                  <a:pt x="744676" y="317495"/>
                  <a:pt x="629238" y="200317"/>
                </a:cubicBezTo>
                <a:cubicBezTo>
                  <a:pt x="572140" y="141727"/>
                  <a:pt x="496423" y="110563"/>
                  <a:pt x="414500" y="110563"/>
                </a:cubicBezTo>
                <a:close/>
                <a:moveTo>
                  <a:pt x="414500" y="76905"/>
                </a:moveTo>
                <a:cubicBezTo>
                  <a:pt x="505112" y="76905"/>
                  <a:pt x="589518" y="111809"/>
                  <a:pt x="651581" y="175385"/>
                </a:cubicBezTo>
                <a:cubicBezTo>
                  <a:pt x="781914" y="307522"/>
                  <a:pt x="781914" y="521934"/>
                  <a:pt x="651581" y="652825"/>
                </a:cubicBezTo>
                <a:cubicBezTo>
                  <a:pt x="587035" y="717647"/>
                  <a:pt x="501388" y="751305"/>
                  <a:pt x="414500" y="751305"/>
                </a:cubicBezTo>
                <a:cubicBezTo>
                  <a:pt x="328853" y="751305"/>
                  <a:pt x="243206" y="717647"/>
                  <a:pt x="177419" y="652825"/>
                </a:cubicBezTo>
                <a:cubicBezTo>
                  <a:pt x="47086" y="521934"/>
                  <a:pt x="47086" y="307522"/>
                  <a:pt x="177419" y="175385"/>
                </a:cubicBezTo>
                <a:cubicBezTo>
                  <a:pt x="240723" y="111809"/>
                  <a:pt x="325129" y="76905"/>
                  <a:pt x="414500" y="76905"/>
                </a:cubicBezTo>
                <a:close/>
                <a:moveTo>
                  <a:pt x="413933" y="33569"/>
                </a:moveTo>
                <a:cubicBezTo>
                  <a:pt x="313019" y="33569"/>
                  <a:pt x="217089" y="72112"/>
                  <a:pt x="144830" y="144223"/>
                </a:cubicBezTo>
                <a:cubicBezTo>
                  <a:pt x="-3426" y="293420"/>
                  <a:pt x="-3426" y="534621"/>
                  <a:pt x="144830" y="682574"/>
                </a:cubicBezTo>
                <a:cubicBezTo>
                  <a:pt x="217089" y="753442"/>
                  <a:pt x="313019" y="793228"/>
                  <a:pt x="413933" y="793228"/>
                </a:cubicBezTo>
                <a:cubicBezTo>
                  <a:pt x="516092" y="793228"/>
                  <a:pt x="612022" y="753442"/>
                  <a:pt x="683035" y="682574"/>
                </a:cubicBezTo>
                <a:cubicBezTo>
                  <a:pt x="831291" y="534621"/>
                  <a:pt x="831291" y="293420"/>
                  <a:pt x="683035" y="144223"/>
                </a:cubicBezTo>
                <a:cubicBezTo>
                  <a:pt x="612022" y="72112"/>
                  <a:pt x="516092" y="33569"/>
                  <a:pt x="413933" y="33569"/>
                </a:cubicBezTo>
                <a:close/>
                <a:moveTo>
                  <a:pt x="413933" y="0"/>
                </a:moveTo>
                <a:cubicBezTo>
                  <a:pt x="524813" y="0"/>
                  <a:pt x="629464" y="43516"/>
                  <a:pt x="706706" y="120601"/>
                </a:cubicBezTo>
                <a:cubicBezTo>
                  <a:pt x="836274" y="249904"/>
                  <a:pt x="861191" y="446346"/>
                  <a:pt x="782703" y="601759"/>
                </a:cubicBezTo>
                <a:lnTo>
                  <a:pt x="1238682" y="1056808"/>
                </a:lnTo>
                <a:cubicBezTo>
                  <a:pt x="1287270" y="1106540"/>
                  <a:pt x="1287270" y="1186112"/>
                  <a:pt x="1238682" y="1235844"/>
                </a:cubicBezTo>
                <a:cubicBezTo>
                  <a:pt x="1213765" y="1260710"/>
                  <a:pt x="1181373" y="1273143"/>
                  <a:pt x="1147735" y="1273143"/>
                </a:cubicBezTo>
                <a:cubicBezTo>
                  <a:pt x="1114098" y="1273143"/>
                  <a:pt x="1081706" y="1260710"/>
                  <a:pt x="1058035" y="1235844"/>
                </a:cubicBezTo>
                <a:lnTo>
                  <a:pt x="604547" y="782038"/>
                </a:lnTo>
                <a:cubicBezTo>
                  <a:pt x="545992" y="811877"/>
                  <a:pt x="481208" y="826797"/>
                  <a:pt x="413933" y="826797"/>
                </a:cubicBezTo>
                <a:cubicBezTo>
                  <a:pt x="304298" y="826797"/>
                  <a:pt x="199647" y="784525"/>
                  <a:pt x="122405" y="706197"/>
                </a:cubicBezTo>
                <a:cubicBezTo>
                  <a:pt x="-40801" y="544567"/>
                  <a:pt x="-40801" y="282230"/>
                  <a:pt x="122405" y="120601"/>
                </a:cubicBezTo>
                <a:cubicBezTo>
                  <a:pt x="199647" y="43516"/>
                  <a:pt x="304298" y="0"/>
                  <a:pt x="413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36">
            <a:extLst>
              <a:ext uri="{FF2B5EF4-FFF2-40B4-BE49-F238E27FC236}">
                <a16:creationId xmlns:a16="http://schemas.microsoft.com/office/drawing/2014/main" id="{6E800A4E-5682-E34A-8E07-C7EAFDDE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1185" y="3562173"/>
            <a:ext cx="3543017" cy="4482326"/>
          </a:xfrm>
          <a:custGeom>
            <a:avLst/>
            <a:gdLst>
              <a:gd name="T0" fmla="*/ 1875 w 2845"/>
              <a:gd name="T1" fmla="*/ 3064 h 3599"/>
              <a:gd name="T2" fmla="*/ 2469 w 2845"/>
              <a:gd name="T3" fmla="*/ 2384 h 3599"/>
              <a:gd name="T4" fmla="*/ 2469 w 2845"/>
              <a:gd name="T5" fmla="*/ 2384 h 3599"/>
              <a:gd name="T6" fmla="*/ 2844 w 2845"/>
              <a:gd name="T7" fmla="*/ 1422 h 3599"/>
              <a:gd name="T8" fmla="*/ 2844 w 2845"/>
              <a:gd name="T9" fmla="*/ 1422 h 3599"/>
              <a:gd name="T10" fmla="*/ 1422 w 2845"/>
              <a:gd name="T11" fmla="*/ 0 h 3599"/>
              <a:gd name="T12" fmla="*/ 1422 w 2845"/>
              <a:gd name="T13" fmla="*/ 0 h 3599"/>
              <a:gd name="T14" fmla="*/ 0 w 2845"/>
              <a:gd name="T15" fmla="*/ 1422 h 3599"/>
              <a:gd name="T16" fmla="*/ 0 w 2845"/>
              <a:gd name="T17" fmla="*/ 1422 h 3599"/>
              <a:gd name="T18" fmla="*/ 300 w 2845"/>
              <a:gd name="T19" fmla="*/ 2297 h 3599"/>
              <a:gd name="T20" fmla="*/ 300 w 2845"/>
              <a:gd name="T21" fmla="*/ 2297 h 3599"/>
              <a:gd name="T22" fmla="*/ 300 w 2845"/>
              <a:gd name="T23" fmla="*/ 2297 h 3599"/>
              <a:gd name="T24" fmla="*/ 396 w 2845"/>
              <a:gd name="T25" fmla="*/ 2407 h 3599"/>
              <a:gd name="T26" fmla="*/ 1055 w 2845"/>
              <a:gd name="T27" fmla="*/ 3167 h 3599"/>
              <a:gd name="T28" fmla="*/ 1422 w 2845"/>
              <a:gd name="T29" fmla="*/ 3598 h 3599"/>
              <a:gd name="T30" fmla="*/ 1875 w 2845"/>
              <a:gd name="T31" fmla="*/ 3064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45" h="3599">
                <a:moveTo>
                  <a:pt x="1875" y="3064"/>
                </a:moveTo>
                <a:lnTo>
                  <a:pt x="2469" y="2384"/>
                </a:lnTo>
                <a:lnTo>
                  <a:pt x="2469" y="2384"/>
                </a:lnTo>
                <a:cubicBezTo>
                  <a:pt x="2702" y="2130"/>
                  <a:pt x="2844" y="1793"/>
                  <a:pt x="2844" y="1422"/>
                </a:cubicBezTo>
                <a:lnTo>
                  <a:pt x="2844" y="1422"/>
                </a:lnTo>
                <a:cubicBezTo>
                  <a:pt x="2844" y="637"/>
                  <a:pt x="2207" y="0"/>
                  <a:pt x="1422" y="0"/>
                </a:cubicBezTo>
                <a:lnTo>
                  <a:pt x="1422" y="0"/>
                </a:lnTo>
                <a:cubicBezTo>
                  <a:pt x="636" y="0"/>
                  <a:pt x="0" y="637"/>
                  <a:pt x="0" y="1422"/>
                </a:cubicBezTo>
                <a:lnTo>
                  <a:pt x="0" y="1422"/>
                </a:lnTo>
                <a:cubicBezTo>
                  <a:pt x="0" y="1752"/>
                  <a:pt x="112" y="2056"/>
                  <a:pt x="300" y="2297"/>
                </a:cubicBezTo>
                <a:lnTo>
                  <a:pt x="300" y="2297"/>
                </a:lnTo>
                <a:lnTo>
                  <a:pt x="300" y="2297"/>
                </a:lnTo>
                <a:cubicBezTo>
                  <a:pt x="331" y="2335"/>
                  <a:pt x="362" y="2371"/>
                  <a:pt x="396" y="2407"/>
                </a:cubicBezTo>
                <a:lnTo>
                  <a:pt x="1055" y="3167"/>
                </a:lnTo>
                <a:lnTo>
                  <a:pt x="1422" y="3598"/>
                </a:lnTo>
                <a:lnTo>
                  <a:pt x="1875" y="306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37">
            <a:extLst>
              <a:ext uri="{FF2B5EF4-FFF2-40B4-BE49-F238E27FC236}">
                <a16:creationId xmlns:a16="http://schemas.microsoft.com/office/drawing/2014/main" id="{58F37089-0911-0C4E-AD20-A1ED9FB3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0488" y="3743447"/>
            <a:ext cx="3218925" cy="4070345"/>
          </a:xfrm>
          <a:custGeom>
            <a:avLst/>
            <a:gdLst>
              <a:gd name="T0" fmla="*/ 1703 w 2583"/>
              <a:gd name="T1" fmla="*/ 2781 h 3267"/>
              <a:gd name="T2" fmla="*/ 2242 w 2583"/>
              <a:gd name="T3" fmla="*/ 2164 h 3267"/>
              <a:gd name="T4" fmla="*/ 2242 w 2583"/>
              <a:gd name="T5" fmla="*/ 2164 h 3267"/>
              <a:gd name="T6" fmla="*/ 2582 w 2583"/>
              <a:gd name="T7" fmla="*/ 1290 h 3267"/>
              <a:gd name="T8" fmla="*/ 2582 w 2583"/>
              <a:gd name="T9" fmla="*/ 1290 h 3267"/>
              <a:gd name="T10" fmla="*/ 1291 w 2583"/>
              <a:gd name="T11" fmla="*/ 0 h 3267"/>
              <a:gd name="T12" fmla="*/ 1291 w 2583"/>
              <a:gd name="T13" fmla="*/ 0 h 3267"/>
              <a:gd name="T14" fmla="*/ 0 w 2583"/>
              <a:gd name="T15" fmla="*/ 1290 h 3267"/>
              <a:gd name="T16" fmla="*/ 0 w 2583"/>
              <a:gd name="T17" fmla="*/ 1290 h 3267"/>
              <a:gd name="T18" fmla="*/ 273 w 2583"/>
              <a:gd name="T19" fmla="*/ 2085 h 3267"/>
              <a:gd name="T20" fmla="*/ 273 w 2583"/>
              <a:gd name="T21" fmla="*/ 2085 h 3267"/>
              <a:gd name="T22" fmla="*/ 359 w 2583"/>
              <a:gd name="T23" fmla="*/ 2184 h 3267"/>
              <a:gd name="T24" fmla="*/ 959 w 2583"/>
              <a:gd name="T25" fmla="*/ 2874 h 3267"/>
              <a:gd name="T26" fmla="*/ 1291 w 2583"/>
              <a:gd name="T27" fmla="*/ 3266 h 3267"/>
              <a:gd name="T28" fmla="*/ 1703 w 2583"/>
              <a:gd name="T29" fmla="*/ 2781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3" h="3267">
                <a:moveTo>
                  <a:pt x="1703" y="2781"/>
                </a:moveTo>
                <a:lnTo>
                  <a:pt x="2242" y="2164"/>
                </a:lnTo>
                <a:lnTo>
                  <a:pt x="2242" y="2164"/>
                </a:lnTo>
                <a:cubicBezTo>
                  <a:pt x="2453" y="1934"/>
                  <a:pt x="2582" y="1627"/>
                  <a:pt x="2582" y="1290"/>
                </a:cubicBezTo>
                <a:lnTo>
                  <a:pt x="2582" y="1290"/>
                </a:lnTo>
                <a:cubicBezTo>
                  <a:pt x="2582" y="578"/>
                  <a:pt x="2004" y="0"/>
                  <a:pt x="1291" y="0"/>
                </a:cubicBezTo>
                <a:lnTo>
                  <a:pt x="1291" y="0"/>
                </a:lnTo>
                <a:cubicBezTo>
                  <a:pt x="578" y="0"/>
                  <a:pt x="0" y="578"/>
                  <a:pt x="0" y="1290"/>
                </a:cubicBezTo>
                <a:lnTo>
                  <a:pt x="0" y="1290"/>
                </a:lnTo>
                <a:cubicBezTo>
                  <a:pt x="0" y="1590"/>
                  <a:pt x="102" y="1866"/>
                  <a:pt x="273" y="2085"/>
                </a:cubicBezTo>
                <a:lnTo>
                  <a:pt x="273" y="2085"/>
                </a:lnTo>
                <a:cubicBezTo>
                  <a:pt x="300" y="2119"/>
                  <a:pt x="329" y="2153"/>
                  <a:pt x="359" y="2184"/>
                </a:cubicBezTo>
                <a:lnTo>
                  <a:pt x="959" y="2874"/>
                </a:lnTo>
                <a:lnTo>
                  <a:pt x="1291" y="3266"/>
                </a:lnTo>
                <a:lnTo>
                  <a:pt x="1703" y="27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B5CA03E-9439-9C42-B617-948A3DD1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528" y="4781631"/>
            <a:ext cx="1148928" cy="1146802"/>
          </a:xfrm>
          <a:custGeom>
            <a:avLst/>
            <a:gdLst>
              <a:gd name="connsiteX0" fmla="*/ 574670 w 1148928"/>
              <a:gd name="connsiteY0" fmla="*/ 597085 h 1146802"/>
              <a:gd name="connsiteX1" fmla="*/ 424918 w 1148928"/>
              <a:gd name="connsiteY1" fmla="*/ 746668 h 1146802"/>
              <a:gd name="connsiteX2" fmla="*/ 406200 w 1148928"/>
              <a:gd name="connsiteY2" fmla="*/ 750407 h 1146802"/>
              <a:gd name="connsiteX3" fmla="*/ 396216 w 1148928"/>
              <a:gd name="connsiteY3" fmla="*/ 735449 h 1146802"/>
              <a:gd name="connsiteX4" fmla="*/ 396216 w 1148928"/>
              <a:gd name="connsiteY4" fmla="*/ 631988 h 1146802"/>
              <a:gd name="connsiteX5" fmla="*/ 137896 w 1148928"/>
              <a:gd name="connsiteY5" fmla="*/ 891264 h 1146802"/>
              <a:gd name="connsiteX6" fmla="*/ 192804 w 1148928"/>
              <a:gd name="connsiteY6" fmla="*/ 956084 h 1146802"/>
              <a:gd name="connsiteX7" fmla="*/ 574670 w 1148928"/>
              <a:gd name="connsiteY7" fmla="*/ 1113146 h 1146802"/>
              <a:gd name="connsiteX8" fmla="*/ 945304 w 1148928"/>
              <a:gd name="connsiteY8" fmla="*/ 967302 h 1146802"/>
              <a:gd name="connsiteX9" fmla="*/ 864958 w 1148928"/>
              <a:gd name="connsiteY9" fmla="*/ 549304 h 1146802"/>
              <a:gd name="connsiteX10" fmla="*/ 886336 w 1148928"/>
              <a:gd name="connsiteY10" fmla="*/ 570682 h 1146802"/>
              <a:gd name="connsiteX11" fmla="*/ 864958 w 1148928"/>
              <a:gd name="connsiteY11" fmla="*/ 592061 h 1146802"/>
              <a:gd name="connsiteX12" fmla="*/ 843580 w 1148928"/>
              <a:gd name="connsiteY12" fmla="*/ 570682 h 1146802"/>
              <a:gd name="connsiteX13" fmla="*/ 864958 w 1148928"/>
              <a:gd name="connsiteY13" fmla="*/ 549304 h 1146802"/>
              <a:gd name="connsiteX14" fmla="*/ 969324 w 1148928"/>
              <a:gd name="connsiteY14" fmla="*/ 477896 h 1146802"/>
              <a:gd name="connsiteX15" fmla="*/ 990702 w 1148928"/>
              <a:gd name="connsiteY15" fmla="*/ 499274 h 1146802"/>
              <a:gd name="connsiteX16" fmla="*/ 969324 w 1148928"/>
              <a:gd name="connsiteY16" fmla="*/ 520652 h 1146802"/>
              <a:gd name="connsiteX17" fmla="*/ 947946 w 1148928"/>
              <a:gd name="connsiteY17" fmla="*/ 499274 h 1146802"/>
              <a:gd name="connsiteX18" fmla="*/ 969324 w 1148928"/>
              <a:gd name="connsiteY18" fmla="*/ 477896 h 1146802"/>
              <a:gd name="connsiteX19" fmla="*/ 861804 w 1148928"/>
              <a:gd name="connsiteY19" fmla="*/ 463001 h 1146802"/>
              <a:gd name="connsiteX20" fmla="*/ 873744 w 1148928"/>
              <a:gd name="connsiteY20" fmla="*/ 467755 h 1146802"/>
              <a:gd name="connsiteX21" fmla="*/ 984348 w 1148928"/>
              <a:gd name="connsiteY21" fmla="*/ 579308 h 1146802"/>
              <a:gd name="connsiteX22" fmla="*/ 984348 w 1148928"/>
              <a:gd name="connsiteY22" fmla="*/ 603393 h 1146802"/>
              <a:gd name="connsiteX23" fmla="*/ 971780 w 1148928"/>
              <a:gd name="connsiteY23" fmla="*/ 608464 h 1146802"/>
              <a:gd name="connsiteX24" fmla="*/ 960468 w 1148928"/>
              <a:gd name="connsiteY24" fmla="*/ 603393 h 1146802"/>
              <a:gd name="connsiteX25" fmla="*/ 849864 w 1148928"/>
              <a:gd name="connsiteY25" fmla="*/ 491840 h 1146802"/>
              <a:gd name="connsiteX26" fmla="*/ 849864 w 1148928"/>
              <a:gd name="connsiteY26" fmla="*/ 467755 h 1146802"/>
              <a:gd name="connsiteX27" fmla="*/ 861804 w 1148928"/>
              <a:gd name="connsiteY27" fmla="*/ 463001 h 1146802"/>
              <a:gd name="connsiteX28" fmla="*/ 969014 w 1148928"/>
              <a:gd name="connsiteY28" fmla="*/ 204430 h 1146802"/>
              <a:gd name="connsiteX29" fmla="*/ 598380 w 1148928"/>
              <a:gd name="connsiteY29" fmla="*/ 573401 h 1146802"/>
              <a:gd name="connsiteX30" fmla="*/ 969014 w 1148928"/>
              <a:gd name="connsiteY30" fmla="*/ 943618 h 1146802"/>
              <a:gd name="connsiteX31" fmla="*/ 969014 w 1148928"/>
              <a:gd name="connsiteY31" fmla="*/ 204430 h 1146802"/>
              <a:gd name="connsiteX32" fmla="*/ 181574 w 1148928"/>
              <a:gd name="connsiteY32" fmla="*/ 204430 h 1146802"/>
              <a:gd name="connsiteX33" fmla="*/ 117928 w 1148928"/>
              <a:gd name="connsiteY33" fmla="*/ 861348 h 1146802"/>
              <a:gd name="connsiteX34" fmla="*/ 401208 w 1148928"/>
              <a:gd name="connsiteY34" fmla="*/ 579634 h 1146802"/>
              <a:gd name="connsiteX35" fmla="*/ 418678 w 1148928"/>
              <a:gd name="connsiteY35" fmla="*/ 575894 h 1146802"/>
              <a:gd name="connsiteX36" fmla="*/ 429910 w 1148928"/>
              <a:gd name="connsiteY36" fmla="*/ 590852 h 1146802"/>
              <a:gd name="connsiteX37" fmla="*/ 429910 w 1148928"/>
              <a:gd name="connsiteY37" fmla="*/ 694314 h 1146802"/>
              <a:gd name="connsiteX38" fmla="*/ 550960 w 1148928"/>
              <a:gd name="connsiteY38" fmla="*/ 573401 h 1146802"/>
              <a:gd name="connsiteX39" fmla="*/ 592140 w 1148928"/>
              <a:gd name="connsiteY39" fmla="*/ 33656 h 1146802"/>
              <a:gd name="connsiteX40" fmla="*/ 592140 w 1148928"/>
              <a:gd name="connsiteY40" fmla="*/ 532265 h 1146802"/>
              <a:gd name="connsiteX41" fmla="*/ 945304 w 1148928"/>
              <a:gd name="connsiteY41" fmla="*/ 180746 h 1146802"/>
              <a:gd name="connsiteX42" fmla="*/ 592140 w 1148928"/>
              <a:gd name="connsiteY42" fmla="*/ 33656 h 1146802"/>
              <a:gd name="connsiteX43" fmla="*/ 558446 w 1148928"/>
              <a:gd name="connsiteY43" fmla="*/ 33656 h 1146802"/>
              <a:gd name="connsiteX44" fmla="*/ 205284 w 1148928"/>
              <a:gd name="connsiteY44" fmla="*/ 180746 h 1146802"/>
              <a:gd name="connsiteX45" fmla="*/ 558446 w 1148928"/>
              <a:gd name="connsiteY45" fmla="*/ 532265 h 1146802"/>
              <a:gd name="connsiteX46" fmla="*/ 574670 w 1148928"/>
              <a:gd name="connsiteY46" fmla="*/ 0 h 1146802"/>
              <a:gd name="connsiteX47" fmla="*/ 969014 w 1148928"/>
              <a:gd name="connsiteY47" fmla="*/ 155815 h 1146802"/>
              <a:gd name="connsiteX48" fmla="*/ 1056368 w 1148928"/>
              <a:gd name="connsiteY48" fmla="*/ 68559 h 1146802"/>
              <a:gd name="connsiteX49" fmla="*/ 1023922 w 1148928"/>
              <a:gd name="connsiteY49" fmla="*/ 68559 h 1146802"/>
              <a:gd name="connsiteX50" fmla="*/ 1007700 w 1148928"/>
              <a:gd name="connsiteY50" fmla="*/ 52354 h 1146802"/>
              <a:gd name="connsiteX51" fmla="*/ 1023922 w 1148928"/>
              <a:gd name="connsiteY51" fmla="*/ 34902 h 1146802"/>
              <a:gd name="connsiteX52" fmla="*/ 1096302 w 1148928"/>
              <a:gd name="connsiteY52" fmla="*/ 34902 h 1146802"/>
              <a:gd name="connsiteX53" fmla="*/ 1112526 w 1148928"/>
              <a:gd name="connsiteY53" fmla="*/ 52354 h 1146802"/>
              <a:gd name="connsiteX54" fmla="*/ 1112526 w 1148928"/>
              <a:gd name="connsiteY54" fmla="*/ 124652 h 1146802"/>
              <a:gd name="connsiteX55" fmla="*/ 1096302 w 1148928"/>
              <a:gd name="connsiteY55" fmla="*/ 142103 h 1146802"/>
              <a:gd name="connsiteX56" fmla="*/ 1078832 w 1148928"/>
              <a:gd name="connsiteY56" fmla="*/ 124652 h 1146802"/>
              <a:gd name="connsiteX57" fmla="*/ 1078832 w 1148928"/>
              <a:gd name="connsiteY57" fmla="*/ 93489 h 1146802"/>
              <a:gd name="connsiteX58" fmla="*/ 992724 w 1148928"/>
              <a:gd name="connsiteY58" fmla="*/ 180746 h 1146802"/>
              <a:gd name="connsiteX59" fmla="*/ 980246 w 1148928"/>
              <a:gd name="connsiteY59" fmla="*/ 979768 h 1146802"/>
              <a:gd name="connsiteX60" fmla="*/ 574670 w 1148928"/>
              <a:gd name="connsiteY60" fmla="*/ 1146802 h 1146802"/>
              <a:gd name="connsiteX61" fmla="*/ 169094 w 1148928"/>
              <a:gd name="connsiteY61" fmla="*/ 979768 h 1146802"/>
              <a:gd name="connsiteX62" fmla="*/ 112938 w 1148928"/>
              <a:gd name="connsiteY62" fmla="*/ 914948 h 1146802"/>
              <a:gd name="connsiteX63" fmla="*/ 29326 w 1148928"/>
              <a:gd name="connsiteY63" fmla="*/ 998465 h 1146802"/>
              <a:gd name="connsiteX64" fmla="*/ 16846 w 1148928"/>
              <a:gd name="connsiteY64" fmla="*/ 1003452 h 1146802"/>
              <a:gd name="connsiteX65" fmla="*/ 5616 w 1148928"/>
              <a:gd name="connsiteY65" fmla="*/ 998465 h 1146802"/>
              <a:gd name="connsiteX66" fmla="*/ 5616 w 1148928"/>
              <a:gd name="connsiteY66" fmla="*/ 974781 h 1146802"/>
              <a:gd name="connsiteX67" fmla="*/ 92970 w 1148928"/>
              <a:gd name="connsiteY67" fmla="*/ 887525 h 1146802"/>
              <a:gd name="connsiteX68" fmla="*/ 169094 w 1148928"/>
              <a:gd name="connsiteY68" fmla="*/ 168280 h 1146802"/>
              <a:gd name="connsiteX69" fmla="*/ 574670 w 1148928"/>
              <a:gd name="connsiteY69" fmla="*/ 0 h 114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148928" h="1146802">
                <a:moveTo>
                  <a:pt x="574670" y="597085"/>
                </a:moveTo>
                <a:lnTo>
                  <a:pt x="424918" y="746668"/>
                </a:lnTo>
                <a:cubicBezTo>
                  <a:pt x="419926" y="751654"/>
                  <a:pt x="413688" y="752900"/>
                  <a:pt x="406200" y="750407"/>
                </a:cubicBezTo>
                <a:cubicBezTo>
                  <a:pt x="399960" y="747914"/>
                  <a:pt x="396216" y="741682"/>
                  <a:pt x="396216" y="735449"/>
                </a:cubicBezTo>
                <a:lnTo>
                  <a:pt x="396216" y="631988"/>
                </a:lnTo>
                <a:lnTo>
                  <a:pt x="137896" y="891264"/>
                </a:lnTo>
                <a:cubicBezTo>
                  <a:pt x="154118" y="912455"/>
                  <a:pt x="171590" y="934893"/>
                  <a:pt x="192804" y="956084"/>
                </a:cubicBezTo>
                <a:cubicBezTo>
                  <a:pt x="295134" y="1057052"/>
                  <a:pt x="431158" y="1113146"/>
                  <a:pt x="574670" y="1113146"/>
                </a:cubicBezTo>
                <a:cubicBezTo>
                  <a:pt x="713190" y="1113146"/>
                  <a:pt x="844222" y="1062038"/>
                  <a:pt x="945304" y="967302"/>
                </a:cubicBezTo>
                <a:close/>
                <a:moveTo>
                  <a:pt x="864958" y="549304"/>
                </a:moveTo>
                <a:cubicBezTo>
                  <a:pt x="876834" y="549304"/>
                  <a:pt x="886336" y="558806"/>
                  <a:pt x="886336" y="570682"/>
                </a:cubicBezTo>
                <a:cubicBezTo>
                  <a:pt x="886336" y="582559"/>
                  <a:pt x="876834" y="592061"/>
                  <a:pt x="864958" y="592061"/>
                </a:cubicBezTo>
                <a:cubicBezTo>
                  <a:pt x="853080" y="592061"/>
                  <a:pt x="843580" y="582559"/>
                  <a:pt x="843580" y="570682"/>
                </a:cubicBezTo>
                <a:cubicBezTo>
                  <a:pt x="843580" y="558806"/>
                  <a:pt x="853080" y="549304"/>
                  <a:pt x="864958" y="549304"/>
                </a:cubicBezTo>
                <a:close/>
                <a:moveTo>
                  <a:pt x="969324" y="477896"/>
                </a:moveTo>
                <a:cubicBezTo>
                  <a:pt x="981200" y="477896"/>
                  <a:pt x="990702" y="487397"/>
                  <a:pt x="990702" y="499274"/>
                </a:cubicBezTo>
                <a:cubicBezTo>
                  <a:pt x="990702" y="512338"/>
                  <a:pt x="981200" y="520652"/>
                  <a:pt x="969324" y="520652"/>
                </a:cubicBezTo>
                <a:cubicBezTo>
                  <a:pt x="957448" y="520652"/>
                  <a:pt x="947946" y="512338"/>
                  <a:pt x="947946" y="499274"/>
                </a:cubicBezTo>
                <a:cubicBezTo>
                  <a:pt x="947946" y="487397"/>
                  <a:pt x="957448" y="477896"/>
                  <a:pt x="969324" y="477896"/>
                </a:cubicBezTo>
                <a:close/>
                <a:moveTo>
                  <a:pt x="861804" y="463001"/>
                </a:moveTo>
                <a:cubicBezTo>
                  <a:pt x="866202" y="463001"/>
                  <a:pt x="870602" y="464586"/>
                  <a:pt x="873744" y="467755"/>
                </a:cubicBezTo>
                <a:lnTo>
                  <a:pt x="984348" y="579308"/>
                </a:lnTo>
                <a:cubicBezTo>
                  <a:pt x="990632" y="585646"/>
                  <a:pt x="990632" y="597055"/>
                  <a:pt x="984348" y="603393"/>
                </a:cubicBezTo>
                <a:cubicBezTo>
                  <a:pt x="980578" y="607196"/>
                  <a:pt x="976806" y="608464"/>
                  <a:pt x="971780" y="608464"/>
                </a:cubicBezTo>
                <a:cubicBezTo>
                  <a:pt x="968008" y="608464"/>
                  <a:pt x="962982" y="607196"/>
                  <a:pt x="960468" y="603393"/>
                </a:cubicBezTo>
                <a:lnTo>
                  <a:pt x="849864" y="491840"/>
                </a:lnTo>
                <a:cubicBezTo>
                  <a:pt x="843580" y="485502"/>
                  <a:pt x="843580" y="475361"/>
                  <a:pt x="849864" y="467755"/>
                </a:cubicBezTo>
                <a:cubicBezTo>
                  <a:pt x="853006" y="464586"/>
                  <a:pt x="857406" y="463001"/>
                  <a:pt x="861804" y="463001"/>
                </a:cubicBezTo>
                <a:close/>
                <a:moveTo>
                  <a:pt x="969014" y="204430"/>
                </a:moveTo>
                <a:lnTo>
                  <a:pt x="598380" y="573401"/>
                </a:lnTo>
                <a:lnTo>
                  <a:pt x="969014" y="943618"/>
                </a:lnTo>
                <a:cubicBezTo>
                  <a:pt x="1163690" y="736696"/>
                  <a:pt x="1163690" y="411352"/>
                  <a:pt x="969014" y="204430"/>
                </a:cubicBezTo>
                <a:close/>
                <a:moveTo>
                  <a:pt x="181574" y="204430"/>
                </a:moveTo>
                <a:cubicBezTo>
                  <a:pt x="9360" y="386422"/>
                  <a:pt x="-10608" y="658165"/>
                  <a:pt x="117928" y="861348"/>
                </a:cubicBezTo>
                <a:lnTo>
                  <a:pt x="401208" y="579634"/>
                </a:lnTo>
                <a:cubicBezTo>
                  <a:pt x="404952" y="574647"/>
                  <a:pt x="413688" y="573401"/>
                  <a:pt x="418678" y="575894"/>
                </a:cubicBezTo>
                <a:cubicBezTo>
                  <a:pt x="424918" y="578387"/>
                  <a:pt x="429910" y="584620"/>
                  <a:pt x="429910" y="590852"/>
                </a:cubicBezTo>
                <a:lnTo>
                  <a:pt x="429910" y="694314"/>
                </a:lnTo>
                <a:lnTo>
                  <a:pt x="550960" y="573401"/>
                </a:lnTo>
                <a:close/>
                <a:moveTo>
                  <a:pt x="592140" y="33656"/>
                </a:moveTo>
                <a:lnTo>
                  <a:pt x="592140" y="532265"/>
                </a:lnTo>
                <a:lnTo>
                  <a:pt x="945304" y="180746"/>
                </a:lnTo>
                <a:cubicBezTo>
                  <a:pt x="847966" y="89749"/>
                  <a:pt x="724420" y="37395"/>
                  <a:pt x="592140" y="33656"/>
                </a:cubicBezTo>
                <a:close/>
                <a:moveTo>
                  <a:pt x="558446" y="33656"/>
                </a:moveTo>
                <a:cubicBezTo>
                  <a:pt x="424918" y="37395"/>
                  <a:pt x="301374" y="89749"/>
                  <a:pt x="205284" y="180746"/>
                </a:cubicBezTo>
                <a:lnTo>
                  <a:pt x="558446" y="532265"/>
                </a:lnTo>
                <a:close/>
                <a:moveTo>
                  <a:pt x="574670" y="0"/>
                </a:moveTo>
                <a:cubicBezTo>
                  <a:pt x="721924" y="0"/>
                  <a:pt x="861692" y="54847"/>
                  <a:pt x="969014" y="155815"/>
                </a:cubicBezTo>
                <a:lnTo>
                  <a:pt x="1056368" y="68559"/>
                </a:lnTo>
                <a:lnTo>
                  <a:pt x="1023922" y="68559"/>
                </a:lnTo>
                <a:cubicBezTo>
                  <a:pt x="1015188" y="68559"/>
                  <a:pt x="1007700" y="62326"/>
                  <a:pt x="1007700" y="52354"/>
                </a:cubicBezTo>
                <a:cubicBezTo>
                  <a:pt x="1007700" y="42382"/>
                  <a:pt x="1015188" y="34902"/>
                  <a:pt x="1023922" y="34902"/>
                </a:cubicBezTo>
                <a:lnTo>
                  <a:pt x="1096302" y="34902"/>
                </a:lnTo>
                <a:cubicBezTo>
                  <a:pt x="1105038" y="34902"/>
                  <a:pt x="1112526" y="42382"/>
                  <a:pt x="1112526" y="52354"/>
                </a:cubicBezTo>
                <a:lnTo>
                  <a:pt x="1112526" y="124652"/>
                </a:lnTo>
                <a:cubicBezTo>
                  <a:pt x="1112526" y="133378"/>
                  <a:pt x="1105038" y="142103"/>
                  <a:pt x="1096302" y="142103"/>
                </a:cubicBezTo>
                <a:cubicBezTo>
                  <a:pt x="1086320" y="142103"/>
                  <a:pt x="1078832" y="133378"/>
                  <a:pt x="1078832" y="124652"/>
                </a:cubicBezTo>
                <a:lnTo>
                  <a:pt x="1078832" y="93489"/>
                </a:lnTo>
                <a:lnTo>
                  <a:pt x="992724" y="180746"/>
                </a:lnTo>
                <a:cubicBezTo>
                  <a:pt x="1204872" y="405120"/>
                  <a:pt x="1201128" y="759133"/>
                  <a:pt x="980246" y="979768"/>
                </a:cubicBezTo>
                <a:cubicBezTo>
                  <a:pt x="872924" y="1086969"/>
                  <a:pt x="728164" y="1146802"/>
                  <a:pt x="574670" y="1146802"/>
                </a:cubicBezTo>
                <a:cubicBezTo>
                  <a:pt x="421174" y="1146802"/>
                  <a:pt x="277664" y="1086969"/>
                  <a:pt x="169094" y="979768"/>
                </a:cubicBezTo>
                <a:cubicBezTo>
                  <a:pt x="147880" y="958577"/>
                  <a:pt x="130408" y="937386"/>
                  <a:pt x="112938" y="914948"/>
                </a:cubicBezTo>
                <a:lnTo>
                  <a:pt x="29326" y="998465"/>
                </a:lnTo>
                <a:cubicBezTo>
                  <a:pt x="25582" y="1002205"/>
                  <a:pt x="21838" y="1003452"/>
                  <a:pt x="16846" y="1003452"/>
                </a:cubicBezTo>
                <a:cubicBezTo>
                  <a:pt x="13104" y="1003452"/>
                  <a:pt x="9360" y="1002205"/>
                  <a:pt x="5616" y="998465"/>
                </a:cubicBezTo>
                <a:cubicBezTo>
                  <a:pt x="-1872" y="992233"/>
                  <a:pt x="-1872" y="981014"/>
                  <a:pt x="5616" y="974781"/>
                </a:cubicBezTo>
                <a:lnTo>
                  <a:pt x="92970" y="887525"/>
                </a:lnTo>
                <a:cubicBezTo>
                  <a:pt x="-51788" y="664397"/>
                  <a:pt x="-26830" y="362738"/>
                  <a:pt x="169094" y="168280"/>
                </a:cubicBezTo>
                <a:cubicBezTo>
                  <a:pt x="277664" y="58586"/>
                  <a:pt x="421174" y="0"/>
                  <a:pt x="5746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15">
            <a:extLst>
              <a:ext uri="{FF2B5EF4-FFF2-40B4-BE49-F238E27FC236}">
                <a16:creationId xmlns:a16="http://schemas.microsoft.com/office/drawing/2014/main" id="{DAB5A9AB-3D97-BF49-BD21-ECA9957C1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47" y="3562173"/>
            <a:ext cx="3543013" cy="4482326"/>
          </a:xfrm>
          <a:custGeom>
            <a:avLst/>
            <a:gdLst>
              <a:gd name="T0" fmla="*/ 1876 w 2846"/>
              <a:gd name="T1" fmla="*/ 3064 h 3599"/>
              <a:gd name="T2" fmla="*/ 2470 w 2846"/>
              <a:gd name="T3" fmla="*/ 2384 h 3599"/>
              <a:gd name="T4" fmla="*/ 2470 w 2846"/>
              <a:gd name="T5" fmla="*/ 2384 h 3599"/>
              <a:gd name="T6" fmla="*/ 2845 w 2846"/>
              <a:gd name="T7" fmla="*/ 1422 h 3599"/>
              <a:gd name="T8" fmla="*/ 2845 w 2846"/>
              <a:gd name="T9" fmla="*/ 1422 h 3599"/>
              <a:gd name="T10" fmla="*/ 1422 w 2846"/>
              <a:gd name="T11" fmla="*/ 0 h 3599"/>
              <a:gd name="T12" fmla="*/ 1422 w 2846"/>
              <a:gd name="T13" fmla="*/ 0 h 3599"/>
              <a:gd name="T14" fmla="*/ 0 w 2846"/>
              <a:gd name="T15" fmla="*/ 1422 h 3599"/>
              <a:gd name="T16" fmla="*/ 0 w 2846"/>
              <a:gd name="T17" fmla="*/ 1422 h 3599"/>
              <a:gd name="T18" fmla="*/ 301 w 2846"/>
              <a:gd name="T19" fmla="*/ 2297 h 3599"/>
              <a:gd name="T20" fmla="*/ 301 w 2846"/>
              <a:gd name="T21" fmla="*/ 2297 h 3599"/>
              <a:gd name="T22" fmla="*/ 301 w 2846"/>
              <a:gd name="T23" fmla="*/ 2297 h 3599"/>
              <a:gd name="T24" fmla="*/ 396 w 2846"/>
              <a:gd name="T25" fmla="*/ 2407 h 3599"/>
              <a:gd name="T26" fmla="*/ 1056 w 2846"/>
              <a:gd name="T27" fmla="*/ 3167 h 3599"/>
              <a:gd name="T28" fmla="*/ 1422 w 2846"/>
              <a:gd name="T29" fmla="*/ 3598 h 3599"/>
              <a:gd name="T30" fmla="*/ 1876 w 2846"/>
              <a:gd name="T31" fmla="*/ 3064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46" h="3599">
                <a:moveTo>
                  <a:pt x="1876" y="3064"/>
                </a:moveTo>
                <a:lnTo>
                  <a:pt x="2470" y="2384"/>
                </a:lnTo>
                <a:lnTo>
                  <a:pt x="2470" y="2384"/>
                </a:lnTo>
                <a:cubicBezTo>
                  <a:pt x="2702" y="2130"/>
                  <a:pt x="2845" y="1793"/>
                  <a:pt x="2845" y="1422"/>
                </a:cubicBezTo>
                <a:lnTo>
                  <a:pt x="2845" y="1422"/>
                </a:lnTo>
                <a:cubicBezTo>
                  <a:pt x="2845" y="637"/>
                  <a:pt x="2208" y="0"/>
                  <a:pt x="1422" y="0"/>
                </a:cubicBezTo>
                <a:lnTo>
                  <a:pt x="1422" y="0"/>
                </a:lnTo>
                <a:cubicBezTo>
                  <a:pt x="637" y="0"/>
                  <a:pt x="0" y="637"/>
                  <a:pt x="0" y="1422"/>
                </a:cubicBezTo>
                <a:lnTo>
                  <a:pt x="0" y="1422"/>
                </a:lnTo>
                <a:cubicBezTo>
                  <a:pt x="0" y="1752"/>
                  <a:pt x="113" y="2056"/>
                  <a:pt x="301" y="2297"/>
                </a:cubicBezTo>
                <a:lnTo>
                  <a:pt x="301" y="2297"/>
                </a:lnTo>
                <a:lnTo>
                  <a:pt x="301" y="2297"/>
                </a:lnTo>
                <a:cubicBezTo>
                  <a:pt x="331" y="2335"/>
                  <a:pt x="363" y="2372"/>
                  <a:pt x="396" y="2407"/>
                </a:cubicBezTo>
                <a:lnTo>
                  <a:pt x="1056" y="3167"/>
                </a:lnTo>
                <a:lnTo>
                  <a:pt x="1422" y="3598"/>
                </a:lnTo>
                <a:lnTo>
                  <a:pt x="1876" y="306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6">
            <a:extLst>
              <a:ext uri="{FF2B5EF4-FFF2-40B4-BE49-F238E27FC236}">
                <a16:creationId xmlns:a16="http://schemas.microsoft.com/office/drawing/2014/main" id="{F2D3E1D2-F001-9E4C-AE27-0F32FC643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238" y="3743447"/>
            <a:ext cx="3218925" cy="4070345"/>
          </a:xfrm>
          <a:custGeom>
            <a:avLst/>
            <a:gdLst>
              <a:gd name="T0" fmla="*/ 1702 w 2582"/>
              <a:gd name="T1" fmla="*/ 2781 h 3267"/>
              <a:gd name="T2" fmla="*/ 2241 w 2582"/>
              <a:gd name="T3" fmla="*/ 2164 h 3267"/>
              <a:gd name="T4" fmla="*/ 2241 w 2582"/>
              <a:gd name="T5" fmla="*/ 2164 h 3267"/>
              <a:gd name="T6" fmla="*/ 2581 w 2582"/>
              <a:gd name="T7" fmla="*/ 1290 h 3267"/>
              <a:gd name="T8" fmla="*/ 2581 w 2582"/>
              <a:gd name="T9" fmla="*/ 1290 h 3267"/>
              <a:gd name="T10" fmla="*/ 1290 w 2582"/>
              <a:gd name="T11" fmla="*/ 0 h 3267"/>
              <a:gd name="T12" fmla="*/ 1290 w 2582"/>
              <a:gd name="T13" fmla="*/ 0 h 3267"/>
              <a:gd name="T14" fmla="*/ 0 w 2582"/>
              <a:gd name="T15" fmla="*/ 1290 h 3267"/>
              <a:gd name="T16" fmla="*/ 0 w 2582"/>
              <a:gd name="T17" fmla="*/ 1290 h 3267"/>
              <a:gd name="T18" fmla="*/ 272 w 2582"/>
              <a:gd name="T19" fmla="*/ 2085 h 3267"/>
              <a:gd name="T20" fmla="*/ 272 w 2582"/>
              <a:gd name="T21" fmla="*/ 2085 h 3267"/>
              <a:gd name="T22" fmla="*/ 359 w 2582"/>
              <a:gd name="T23" fmla="*/ 2184 h 3267"/>
              <a:gd name="T24" fmla="*/ 957 w 2582"/>
              <a:gd name="T25" fmla="*/ 2874 h 3267"/>
              <a:gd name="T26" fmla="*/ 1290 w 2582"/>
              <a:gd name="T27" fmla="*/ 3266 h 3267"/>
              <a:gd name="T28" fmla="*/ 1702 w 2582"/>
              <a:gd name="T29" fmla="*/ 2781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2" h="3267">
                <a:moveTo>
                  <a:pt x="1702" y="2781"/>
                </a:moveTo>
                <a:lnTo>
                  <a:pt x="2241" y="2164"/>
                </a:lnTo>
                <a:lnTo>
                  <a:pt x="2241" y="2164"/>
                </a:lnTo>
                <a:cubicBezTo>
                  <a:pt x="2452" y="1934"/>
                  <a:pt x="2581" y="1627"/>
                  <a:pt x="2581" y="1290"/>
                </a:cubicBezTo>
                <a:lnTo>
                  <a:pt x="2581" y="1290"/>
                </a:lnTo>
                <a:cubicBezTo>
                  <a:pt x="2581" y="578"/>
                  <a:pt x="2003" y="0"/>
                  <a:pt x="1290" y="0"/>
                </a:cubicBezTo>
                <a:lnTo>
                  <a:pt x="1290" y="0"/>
                </a:lnTo>
                <a:cubicBezTo>
                  <a:pt x="577" y="0"/>
                  <a:pt x="0" y="578"/>
                  <a:pt x="0" y="1290"/>
                </a:cubicBezTo>
                <a:lnTo>
                  <a:pt x="0" y="1290"/>
                </a:lnTo>
                <a:cubicBezTo>
                  <a:pt x="0" y="1590"/>
                  <a:pt x="101" y="1866"/>
                  <a:pt x="272" y="2085"/>
                </a:cubicBezTo>
                <a:lnTo>
                  <a:pt x="272" y="2085"/>
                </a:lnTo>
                <a:cubicBezTo>
                  <a:pt x="299" y="2119"/>
                  <a:pt x="328" y="2153"/>
                  <a:pt x="359" y="2184"/>
                </a:cubicBezTo>
                <a:lnTo>
                  <a:pt x="957" y="2874"/>
                </a:lnTo>
                <a:lnTo>
                  <a:pt x="1290" y="3266"/>
                </a:lnTo>
                <a:lnTo>
                  <a:pt x="1702" y="27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94">
            <a:extLst>
              <a:ext uri="{FF2B5EF4-FFF2-40B4-BE49-F238E27FC236}">
                <a16:creationId xmlns:a16="http://schemas.microsoft.com/office/drawing/2014/main" id="{9F06F28D-1E52-BC47-AD26-86545137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008" y="8028021"/>
            <a:ext cx="3543013" cy="4482326"/>
          </a:xfrm>
          <a:custGeom>
            <a:avLst/>
            <a:gdLst>
              <a:gd name="T0" fmla="*/ 968 w 2845"/>
              <a:gd name="T1" fmla="*/ 533 h 3599"/>
              <a:gd name="T2" fmla="*/ 374 w 2845"/>
              <a:gd name="T3" fmla="*/ 1215 h 3599"/>
              <a:gd name="T4" fmla="*/ 374 w 2845"/>
              <a:gd name="T5" fmla="*/ 1215 h 3599"/>
              <a:gd name="T6" fmla="*/ 0 w 2845"/>
              <a:gd name="T7" fmla="*/ 2176 h 3599"/>
              <a:gd name="T8" fmla="*/ 0 w 2845"/>
              <a:gd name="T9" fmla="*/ 2176 h 3599"/>
              <a:gd name="T10" fmla="*/ 1422 w 2845"/>
              <a:gd name="T11" fmla="*/ 3598 h 3599"/>
              <a:gd name="T12" fmla="*/ 1422 w 2845"/>
              <a:gd name="T13" fmla="*/ 3598 h 3599"/>
              <a:gd name="T14" fmla="*/ 2844 w 2845"/>
              <a:gd name="T15" fmla="*/ 2176 h 3599"/>
              <a:gd name="T16" fmla="*/ 2844 w 2845"/>
              <a:gd name="T17" fmla="*/ 2176 h 3599"/>
              <a:gd name="T18" fmla="*/ 2543 w 2845"/>
              <a:gd name="T19" fmla="*/ 1301 h 3599"/>
              <a:gd name="T20" fmla="*/ 2543 w 2845"/>
              <a:gd name="T21" fmla="*/ 1301 h 3599"/>
              <a:gd name="T22" fmla="*/ 2448 w 2845"/>
              <a:gd name="T23" fmla="*/ 1192 h 3599"/>
              <a:gd name="T24" fmla="*/ 1788 w 2845"/>
              <a:gd name="T25" fmla="*/ 431 h 3599"/>
              <a:gd name="T26" fmla="*/ 1422 w 2845"/>
              <a:gd name="T27" fmla="*/ 0 h 3599"/>
              <a:gd name="T28" fmla="*/ 968 w 2845"/>
              <a:gd name="T29" fmla="*/ 533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5" h="3599">
                <a:moveTo>
                  <a:pt x="968" y="533"/>
                </a:moveTo>
                <a:lnTo>
                  <a:pt x="374" y="1215"/>
                </a:lnTo>
                <a:lnTo>
                  <a:pt x="374" y="1215"/>
                </a:lnTo>
                <a:cubicBezTo>
                  <a:pt x="142" y="1468"/>
                  <a:pt x="0" y="1806"/>
                  <a:pt x="0" y="2176"/>
                </a:cubicBezTo>
                <a:lnTo>
                  <a:pt x="0" y="2176"/>
                </a:lnTo>
                <a:cubicBezTo>
                  <a:pt x="0" y="2961"/>
                  <a:pt x="637" y="3598"/>
                  <a:pt x="1422" y="3598"/>
                </a:cubicBezTo>
                <a:lnTo>
                  <a:pt x="1422" y="3598"/>
                </a:lnTo>
                <a:cubicBezTo>
                  <a:pt x="2207" y="3598"/>
                  <a:pt x="2844" y="2961"/>
                  <a:pt x="2844" y="2176"/>
                </a:cubicBezTo>
                <a:lnTo>
                  <a:pt x="2844" y="2176"/>
                </a:lnTo>
                <a:cubicBezTo>
                  <a:pt x="2844" y="1846"/>
                  <a:pt x="2731" y="1543"/>
                  <a:pt x="2543" y="1301"/>
                </a:cubicBezTo>
                <a:lnTo>
                  <a:pt x="2543" y="1301"/>
                </a:lnTo>
                <a:cubicBezTo>
                  <a:pt x="2513" y="1264"/>
                  <a:pt x="2481" y="1227"/>
                  <a:pt x="2448" y="1192"/>
                </a:cubicBezTo>
                <a:lnTo>
                  <a:pt x="1788" y="431"/>
                </a:lnTo>
                <a:lnTo>
                  <a:pt x="1422" y="0"/>
                </a:lnTo>
                <a:lnTo>
                  <a:pt x="968" y="53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95">
            <a:extLst>
              <a:ext uri="{FF2B5EF4-FFF2-40B4-BE49-F238E27FC236}">
                <a16:creationId xmlns:a16="http://schemas.microsoft.com/office/drawing/2014/main" id="{4FC99549-F668-BF43-8DB1-F82F0E92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799" y="8258732"/>
            <a:ext cx="3218925" cy="4070345"/>
          </a:xfrm>
          <a:custGeom>
            <a:avLst/>
            <a:gdLst>
              <a:gd name="T0" fmla="*/ 879 w 2583"/>
              <a:gd name="T1" fmla="*/ 484 h 3268"/>
              <a:gd name="T2" fmla="*/ 340 w 2583"/>
              <a:gd name="T3" fmla="*/ 1103 h 3268"/>
              <a:gd name="T4" fmla="*/ 340 w 2583"/>
              <a:gd name="T5" fmla="*/ 1103 h 3268"/>
              <a:gd name="T6" fmla="*/ 0 w 2583"/>
              <a:gd name="T7" fmla="*/ 1976 h 3268"/>
              <a:gd name="T8" fmla="*/ 0 w 2583"/>
              <a:gd name="T9" fmla="*/ 1976 h 3268"/>
              <a:gd name="T10" fmla="*/ 1291 w 2583"/>
              <a:gd name="T11" fmla="*/ 3267 h 3268"/>
              <a:gd name="T12" fmla="*/ 1291 w 2583"/>
              <a:gd name="T13" fmla="*/ 3267 h 3268"/>
              <a:gd name="T14" fmla="*/ 2582 w 2583"/>
              <a:gd name="T15" fmla="*/ 1976 h 3268"/>
              <a:gd name="T16" fmla="*/ 2582 w 2583"/>
              <a:gd name="T17" fmla="*/ 1976 h 3268"/>
              <a:gd name="T18" fmla="*/ 2308 w 2583"/>
              <a:gd name="T19" fmla="*/ 1182 h 3268"/>
              <a:gd name="T20" fmla="*/ 2308 w 2583"/>
              <a:gd name="T21" fmla="*/ 1182 h 3268"/>
              <a:gd name="T22" fmla="*/ 2222 w 2583"/>
              <a:gd name="T23" fmla="*/ 1083 h 3268"/>
              <a:gd name="T24" fmla="*/ 1624 w 2583"/>
              <a:gd name="T25" fmla="*/ 391 h 3268"/>
              <a:gd name="T26" fmla="*/ 1291 w 2583"/>
              <a:gd name="T27" fmla="*/ 0 h 3268"/>
              <a:gd name="T28" fmla="*/ 879 w 2583"/>
              <a:gd name="T29" fmla="*/ 484 h 3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3" h="3268">
                <a:moveTo>
                  <a:pt x="879" y="484"/>
                </a:moveTo>
                <a:lnTo>
                  <a:pt x="340" y="1103"/>
                </a:lnTo>
                <a:lnTo>
                  <a:pt x="340" y="1103"/>
                </a:lnTo>
                <a:cubicBezTo>
                  <a:pt x="129" y="1333"/>
                  <a:pt x="0" y="1640"/>
                  <a:pt x="0" y="1976"/>
                </a:cubicBezTo>
                <a:lnTo>
                  <a:pt x="0" y="1976"/>
                </a:lnTo>
                <a:cubicBezTo>
                  <a:pt x="0" y="2689"/>
                  <a:pt x="578" y="3267"/>
                  <a:pt x="1291" y="3267"/>
                </a:cubicBezTo>
                <a:lnTo>
                  <a:pt x="1291" y="3267"/>
                </a:lnTo>
                <a:cubicBezTo>
                  <a:pt x="2003" y="3267"/>
                  <a:pt x="2582" y="2689"/>
                  <a:pt x="2582" y="1976"/>
                </a:cubicBezTo>
                <a:lnTo>
                  <a:pt x="2582" y="1976"/>
                </a:lnTo>
                <a:cubicBezTo>
                  <a:pt x="2582" y="1677"/>
                  <a:pt x="2480" y="1401"/>
                  <a:pt x="2308" y="1182"/>
                </a:cubicBezTo>
                <a:lnTo>
                  <a:pt x="2308" y="1182"/>
                </a:lnTo>
                <a:cubicBezTo>
                  <a:pt x="2282" y="1148"/>
                  <a:pt x="2253" y="1114"/>
                  <a:pt x="2222" y="1083"/>
                </a:cubicBezTo>
                <a:lnTo>
                  <a:pt x="1624" y="391"/>
                </a:lnTo>
                <a:lnTo>
                  <a:pt x="1291" y="0"/>
                </a:lnTo>
                <a:lnTo>
                  <a:pt x="879" y="4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9576A1D-43F7-FA44-ADF1-1E3981A1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534" y="10011009"/>
            <a:ext cx="1218203" cy="1223705"/>
          </a:xfrm>
          <a:custGeom>
            <a:avLst/>
            <a:gdLst>
              <a:gd name="connsiteX0" fmla="*/ 67564 w 1218203"/>
              <a:gd name="connsiteY0" fmla="*/ 983638 h 1223705"/>
              <a:gd name="connsiteX1" fmla="*/ 33782 w 1218203"/>
              <a:gd name="connsiteY1" fmla="*/ 1016974 h 1223705"/>
              <a:gd name="connsiteX2" fmla="*/ 33782 w 1218203"/>
              <a:gd name="connsiteY2" fmla="*/ 1163900 h 1223705"/>
              <a:gd name="connsiteX3" fmla="*/ 55052 w 1218203"/>
              <a:gd name="connsiteY3" fmla="*/ 1184889 h 1223705"/>
              <a:gd name="connsiteX4" fmla="*/ 168909 w 1218203"/>
              <a:gd name="connsiteY4" fmla="*/ 1184889 h 1223705"/>
              <a:gd name="connsiteX5" fmla="*/ 190179 w 1218203"/>
              <a:gd name="connsiteY5" fmla="*/ 1163900 h 1223705"/>
              <a:gd name="connsiteX6" fmla="*/ 190179 w 1218203"/>
              <a:gd name="connsiteY6" fmla="*/ 1016974 h 1223705"/>
              <a:gd name="connsiteX7" fmla="*/ 156397 w 1218203"/>
              <a:gd name="connsiteY7" fmla="*/ 983638 h 1223705"/>
              <a:gd name="connsiteX8" fmla="*/ 67564 w 1218203"/>
              <a:gd name="connsiteY8" fmla="*/ 950302 h 1223705"/>
              <a:gd name="connsiteX9" fmla="*/ 156397 w 1218203"/>
              <a:gd name="connsiteY9" fmla="*/ 950302 h 1223705"/>
              <a:gd name="connsiteX10" fmla="*/ 223961 w 1218203"/>
              <a:gd name="connsiteY10" fmla="*/ 1016974 h 1223705"/>
              <a:gd name="connsiteX11" fmla="*/ 223961 w 1218203"/>
              <a:gd name="connsiteY11" fmla="*/ 1163900 h 1223705"/>
              <a:gd name="connsiteX12" fmla="*/ 168909 w 1218203"/>
              <a:gd name="connsiteY12" fmla="*/ 1218225 h 1223705"/>
              <a:gd name="connsiteX13" fmla="*/ 55052 w 1218203"/>
              <a:gd name="connsiteY13" fmla="*/ 1218225 h 1223705"/>
              <a:gd name="connsiteX14" fmla="*/ 0 w 1218203"/>
              <a:gd name="connsiteY14" fmla="*/ 1163900 h 1223705"/>
              <a:gd name="connsiteX15" fmla="*/ 0 w 1218203"/>
              <a:gd name="connsiteY15" fmla="*/ 1016974 h 1223705"/>
              <a:gd name="connsiteX16" fmla="*/ 67564 w 1218203"/>
              <a:gd name="connsiteY16" fmla="*/ 950302 h 1223705"/>
              <a:gd name="connsiteX17" fmla="*/ 397148 w 1218203"/>
              <a:gd name="connsiteY17" fmla="*/ 698249 h 1223705"/>
              <a:gd name="connsiteX18" fmla="*/ 363366 w 1218203"/>
              <a:gd name="connsiteY18" fmla="*/ 731836 h 1223705"/>
              <a:gd name="connsiteX19" fmla="*/ 363366 w 1218203"/>
              <a:gd name="connsiteY19" fmla="*/ 1163483 h 1223705"/>
              <a:gd name="connsiteX20" fmla="*/ 384636 w 1218203"/>
              <a:gd name="connsiteY20" fmla="*/ 1184630 h 1223705"/>
              <a:gd name="connsiteX21" fmla="*/ 498493 w 1218203"/>
              <a:gd name="connsiteY21" fmla="*/ 1184630 h 1223705"/>
              <a:gd name="connsiteX22" fmla="*/ 519763 w 1218203"/>
              <a:gd name="connsiteY22" fmla="*/ 1163483 h 1223705"/>
              <a:gd name="connsiteX23" fmla="*/ 519763 w 1218203"/>
              <a:gd name="connsiteY23" fmla="*/ 731836 h 1223705"/>
              <a:gd name="connsiteX24" fmla="*/ 485981 w 1218203"/>
              <a:gd name="connsiteY24" fmla="*/ 698249 h 1223705"/>
              <a:gd name="connsiteX25" fmla="*/ 397148 w 1218203"/>
              <a:gd name="connsiteY25" fmla="*/ 664663 h 1223705"/>
              <a:gd name="connsiteX26" fmla="*/ 485981 w 1218203"/>
              <a:gd name="connsiteY26" fmla="*/ 664663 h 1223705"/>
              <a:gd name="connsiteX27" fmla="*/ 553545 w 1218203"/>
              <a:gd name="connsiteY27" fmla="*/ 731836 h 1223705"/>
              <a:gd name="connsiteX28" fmla="*/ 553545 w 1218203"/>
              <a:gd name="connsiteY28" fmla="*/ 1163483 h 1223705"/>
              <a:gd name="connsiteX29" fmla="*/ 498493 w 1218203"/>
              <a:gd name="connsiteY29" fmla="*/ 1218216 h 1223705"/>
              <a:gd name="connsiteX30" fmla="*/ 384636 w 1218203"/>
              <a:gd name="connsiteY30" fmla="*/ 1218216 h 1223705"/>
              <a:gd name="connsiteX31" fmla="*/ 329584 w 1218203"/>
              <a:gd name="connsiteY31" fmla="*/ 1163483 h 1223705"/>
              <a:gd name="connsiteX32" fmla="*/ 329584 w 1218203"/>
              <a:gd name="connsiteY32" fmla="*/ 731836 h 1223705"/>
              <a:gd name="connsiteX33" fmla="*/ 397148 w 1218203"/>
              <a:gd name="connsiteY33" fmla="*/ 664663 h 1223705"/>
              <a:gd name="connsiteX34" fmla="*/ 731848 w 1218203"/>
              <a:gd name="connsiteY34" fmla="*/ 368778 h 1223705"/>
              <a:gd name="connsiteX35" fmla="*/ 698252 w 1218203"/>
              <a:gd name="connsiteY35" fmla="*/ 402476 h 1223705"/>
              <a:gd name="connsiteX36" fmla="*/ 698252 w 1218203"/>
              <a:gd name="connsiteY36" fmla="*/ 1168790 h 1223705"/>
              <a:gd name="connsiteX37" fmla="*/ 719405 w 1218203"/>
              <a:gd name="connsiteY37" fmla="*/ 1190007 h 1223705"/>
              <a:gd name="connsiteX38" fmla="*/ 832635 w 1218203"/>
              <a:gd name="connsiteY38" fmla="*/ 1190007 h 1223705"/>
              <a:gd name="connsiteX39" fmla="*/ 853788 w 1218203"/>
              <a:gd name="connsiteY39" fmla="*/ 1168790 h 1223705"/>
              <a:gd name="connsiteX40" fmla="*/ 853788 w 1218203"/>
              <a:gd name="connsiteY40" fmla="*/ 402476 h 1223705"/>
              <a:gd name="connsiteX41" fmla="*/ 820192 w 1218203"/>
              <a:gd name="connsiteY41" fmla="*/ 368778 h 1223705"/>
              <a:gd name="connsiteX42" fmla="*/ 731848 w 1218203"/>
              <a:gd name="connsiteY42" fmla="*/ 335080 h 1223705"/>
              <a:gd name="connsiteX43" fmla="*/ 820192 w 1218203"/>
              <a:gd name="connsiteY43" fmla="*/ 335080 h 1223705"/>
              <a:gd name="connsiteX44" fmla="*/ 888628 w 1218203"/>
              <a:gd name="connsiteY44" fmla="*/ 402476 h 1223705"/>
              <a:gd name="connsiteX45" fmla="*/ 888628 w 1218203"/>
              <a:gd name="connsiteY45" fmla="*/ 1168790 h 1223705"/>
              <a:gd name="connsiteX46" fmla="*/ 832635 w 1218203"/>
              <a:gd name="connsiteY46" fmla="*/ 1223705 h 1223705"/>
              <a:gd name="connsiteX47" fmla="*/ 719405 w 1218203"/>
              <a:gd name="connsiteY47" fmla="*/ 1223705 h 1223705"/>
              <a:gd name="connsiteX48" fmla="*/ 664656 w 1218203"/>
              <a:gd name="connsiteY48" fmla="*/ 1168790 h 1223705"/>
              <a:gd name="connsiteX49" fmla="*/ 664656 w 1218203"/>
              <a:gd name="connsiteY49" fmla="*/ 402476 h 1223705"/>
              <a:gd name="connsiteX50" fmla="*/ 731848 w 1218203"/>
              <a:gd name="connsiteY50" fmla="*/ 335080 h 1223705"/>
              <a:gd name="connsiteX51" fmla="*/ 1061803 w 1218203"/>
              <a:gd name="connsiteY51" fmla="*/ 83134 h 1223705"/>
              <a:gd name="connsiteX52" fmla="*/ 1028021 w 1218203"/>
              <a:gd name="connsiteY52" fmla="*/ 116827 h 1223705"/>
              <a:gd name="connsiteX53" fmla="*/ 1028021 w 1218203"/>
              <a:gd name="connsiteY53" fmla="*/ 1168798 h 1223705"/>
              <a:gd name="connsiteX54" fmla="*/ 1050542 w 1218203"/>
              <a:gd name="connsiteY54" fmla="*/ 1190012 h 1223705"/>
              <a:gd name="connsiteX55" fmla="*/ 1163150 w 1218203"/>
              <a:gd name="connsiteY55" fmla="*/ 1190012 h 1223705"/>
              <a:gd name="connsiteX56" fmla="*/ 1185672 w 1218203"/>
              <a:gd name="connsiteY56" fmla="*/ 1168798 h 1223705"/>
              <a:gd name="connsiteX57" fmla="*/ 1185672 w 1218203"/>
              <a:gd name="connsiteY57" fmla="*/ 116827 h 1223705"/>
              <a:gd name="connsiteX58" fmla="*/ 1151889 w 1218203"/>
              <a:gd name="connsiteY58" fmla="*/ 83134 h 1223705"/>
              <a:gd name="connsiteX59" fmla="*/ 1061803 w 1218203"/>
              <a:gd name="connsiteY59" fmla="*/ 49441 h 1223705"/>
              <a:gd name="connsiteX60" fmla="*/ 1151889 w 1218203"/>
              <a:gd name="connsiteY60" fmla="*/ 49441 h 1223705"/>
              <a:gd name="connsiteX61" fmla="*/ 1218203 w 1218203"/>
              <a:gd name="connsiteY61" fmla="*/ 116827 h 1223705"/>
              <a:gd name="connsiteX62" fmla="*/ 1218203 w 1218203"/>
              <a:gd name="connsiteY62" fmla="*/ 1168798 h 1223705"/>
              <a:gd name="connsiteX63" fmla="*/ 1163150 w 1218203"/>
              <a:gd name="connsiteY63" fmla="*/ 1223705 h 1223705"/>
              <a:gd name="connsiteX64" fmla="*/ 1050542 w 1218203"/>
              <a:gd name="connsiteY64" fmla="*/ 1223705 h 1223705"/>
              <a:gd name="connsiteX65" fmla="*/ 994238 w 1218203"/>
              <a:gd name="connsiteY65" fmla="*/ 1168798 h 1223705"/>
              <a:gd name="connsiteX66" fmla="*/ 994238 w 1218203"/>
              <a:gd name="connsiteY66" fmla="*/ 116827 h 1223705"/>
              <a:gd name="connsiteX67" fmla="*/ 1061803 w 1218203"/>
              <a:gd name="connsiteY67" fmla="*/ 49441 h 1223705"/>
              <a:gd name="connsiteX68" fmla="*/ 775213 w 1218203"/>
              <a:gd name="connsiteY68" fmla="*/ 0 h 1223705"/>
              <a:gd name="connsiteX69" fmla="*/ 871179 w 1218203"/>
              <a:gd name="connsiteY69" fmla="*/ 0 h 1223705"/>
              <a:gd name="connsiteX70" fmla="*/ 877411 w 1218203"/>
              <a:gd name="connsiteY70" fmla="*/ 1242 h 1223705"/>
              <a:gd name="connsiteX71" fmla="*/ 886135 w 1218203"/>
              <a:gd name="connsiteY71" fmla="*/ 9937 h 1223705"/>
              <a:gd name="connsiteX72" fmla="*/ 886135 w 1218203"/>
              <a:gd name="connsiteY72" fmla="*/ 11179 h 1223705"/>
              <a:gd name="connsiteX73" fmla="*/ 888628 w 1218203"/>
              <a:gd name="connsiteY73" fmla="*/ 17390 h 1223705"/>
              <a:gd name="connsiteX74" fmla="*/ 888628 w 1218203"/>
              <a:gd name="connsiteY74" fmla="*/ 110548 h 1223705"/>
              <a:gd name="connsiteX75" fmla="*/ 871179 w 1218203"/>
              <a:gd name="connsiteY75" fmla="*/ 127937 h 1223705"/>
              <a:gd name="connsiteX76" fmla="*/ 853731 w 1218203"/>
              <a:gd name="connsiteY76" fmla="*/ 110548 h 1223705"/>
              <a:gd name="connsiteX77" fmla="*/ 853731 w 1218203"/>
              <a:gd name="connsiteY77" fmla="*/ 57137 h 1223705"/>
              <a:gd name="connsiteX78" fmla="*/ 29912 w 1218203"/>
              <a:gd name="connsiteY78" fmla="*/ 878172 h 1223705"/>
              <a:gd name="connsiteX79" fmla="*/ 18695 w 1218203"/>
              <a:gd name="connsiteY79" fmla="*/ 883141 h 1223705"/>
              <a:gd name="connsiteX80" fmla="*/ 6232 w 1218203"/>
              <a:gd name="connsiteY80" fmla="*/ 878172 h 1223705"/>
              <a:gd name="connsiteX81" fmla="*/ 6232 w 1218203"/>
              <a:gd name="connsiteY81" fmla="*/ 854572 h 1223705"/>
              <a:gd name="connsiteX82" fmla="*/ 830051 w 1218203"/>
              <a:gd name="connsiteY82" fmla="*/ 33537 h 1223705"/>
              <a:gd name="connsiteX83" fmla="*/ 775213 w 1218203"/>
              <a:gd name="connsiteY83" fmla="*/ 33537 h 1223705"/>
              <a:gd name="connsiteX84" fmla="*/ 759010 w 1218203"/>
              <a:gd name="connsiteY84" fmla="*/ 17390 h 1223705"/>
              <a:gd name="connsiteX85" fmla="*/ 775213 w 1218203"/>
              <a:gd name="connsiteY85" fmla="*/ 0 h 12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18203" h="1223705">
                <a:moveTo>
                  <a:pt x="67564" y="983638"/>
                </a:moveTo>
                <a:cubicBezTo>
                  <a:pt x="48796" y="983638"/>
                  <a:pt x="33782" y="998454"/>
                  <a:pt x="33782" y="1016974"/>
                </a:cubicBezTo>
                <a:lnTo>
                  <a:pt x="33782" y="1163900"/>
                </a:lnTo>
                <a:cubicBezTo>
                  <a:pt x="33782" y="1175012"/>
                  <a:pt x="42540" y="1184889"/>
                  <a:pt x="55052" y="1184889"/>
                </a:cubicBezTo>
                <a:lnTo>
                  <a:pt x="168909" y="1184889"/>
                </a:lnTo>
                <a:cubicBezTo>
                  <a:pt x="180170" y="1184889"/>
                  <a:pt x="190179" y="1175012"/>
                  <a:pt x="190179" y="1163900"/>
                </a:cubicBezTo>
                <a:lnTo>
                  <a:pt x="190179" y="1016974"/>
                </a:lnTo>
                <a:cubicBezTo>
                  <a:pt x="190179" y="998454"/>
                  <a:pt x="175165" y="983638"/>
                  <a:pt x="156397" y="983638"/>
                </a:cubicBezTo>
                <a:close/>
                <a:moveTo>
                  <a:pt x="67564" y="950302"/>
                </a:moveTo>
                <a:lnTo>
                  <a:pt x="156397" y="950302"/>
                </a:lnTo>
                <a:cubicBezTo>
                  <a:pt x="193933" y="950302"/>
                  <a:pt x="223961" y="979934"/>
                  <a:pt x="223961" y="1016974"/>
                </a:cubicBezTo>
                <a:lnTo>
                  <a:pt x="223961" y="1163900"/>
                </a:lnTo>
                <a:cubicBezTo>
                  <a:pt x="223961" y="1193532"/>
                  <a:pt x="198938" y="1218225"/>
                  <a:pt x="168909" y="1218225"/>
                </a:cubicBezTo>
                <a:lnTo>
                  <a:pt x="55052" y="1218225"/>
                </a:lnTo>
                <a:cubicBezTo>
                  <a:pt x="25024" y="1218225"/>
                  <a:pt x="0" y="1193532"/>
                  <a:pt x="0" y="1163900"/>
                </a:cubicBezTo>
                <a:lnTo>
                  <a:pt x="0" y="1016974"/>
                </a:lnTo>
                <a:cubicBezTo>
                  <a:pt x="0" y="979934"/>
                  <a:pt x="30029" y="950302"/>
                  <a:pt x="67564" y="950302"/>
                </a:cubicBezTo>
                <a:close/>
                <a:moveTo>
                  <a:pt x="397148" y="698249"/>
                </a:moveTo>
                <a:cubicBezTo>
                  <a:pt x="378380" y="698249"/>
                  <a:pt x="363366" y="713177"/>
                  <a:pt x="363366" y="731836"/>
                </a:cubicBezTo>
                <a:lnTo>
                  <a:pt x="363366" y="1163483"/>
                </a:lnTo>
                <a:cubicBezTo>
                  <a:pt x="363366" y="1174678"/>
                  <a:pt x="373375" y="1184630"/>
                  <a:pt x="384636" y="1184630"/>
                </a:cubicBezTo>
                <a:lnTo>
                  <a:pt x="498493" y="1184630"/>
                </a:lnTo>
                <a:cubicBezTo>
                  <a:pt x="511005" y="1184630"/>
                  <a:pt x="519763" y="1174678"/>
                  <a:pt x="519763" y="1163483"/>
                </a:cubicBezTo>
                <a:lnTo>
                  <a:pt x="519763" y="731836"/>
                </a:lnTo>
                <a:cubicBezTo>
                  <a:pt x="519763" y="713177"/>
                  <a:pt x="504749" y="698249"/>
                  <a:pt x="485981" y="698249"/>
                </a:cubicBezTo>
                <a:close/>
                <a:moveTo>
                  <a:pt x="397148" y="664663"/>
                </a:moveTo>
                <a:lnTo>
                  <a:pt x="485981" y="664663"/>
                </a:lnTo>
                <a:cubicBezTo>
                  <a:pt x="523517" y="664663"/>
                  <a:pt x="553545" y="694518"/>
                  <a:pt x="553545" y="731836"/>
                </a:cubicBezTo>
                <a:lnTo>
                  <a:pt x="553545" y="1163483"/>
                </a:lnTo>
                <a:cubicBezTo>
                  <a:pt x="553545" y="1193337"/>
                  <a:pt x="528522" y="1218216"/>
                  <a:pt x="498493" y="1218216"/>
                </a:cubicBezTo>
                <a:lnTo>
                  <a:pt x="384636" y="1218216"/>
                </a:lnTo>
                <a:cubicBezTo>
                  <a:pt x="354608" y="1218216"/>
                  <a:pt x="329584" y="1193337"/>
                  <a:pt x="329584" y="1163483"/>
                </a:cubicBezTo>
                <a:lnTo>
                  <a:pt x="329584" y="731836"/>
                </a:lnTo>
                <a:cubicBezTo>
                  <a:pt x="329584" y="694518"/>
                  <a:pt x="359613" y="664663"/>
                  <a:pt x="397148" y="664663"/>
                </a:cubicBezTo>
                <a:close/>
                <a:moveTo>
                  <a:pt x="731848" y="368778"/>
                </a:moveTo>
                <a:cubicBezTo>
                  <a:pt x="713183" y="368778"/>
                  <a:pt x="698252" y="383755"/>
                  <a:pt x="698252" y="402476"/>
                </a:cubicBezTo>
                <a:lnTo>
                  <a:pt x="698252" y="1168790"/>
                </a:lnTo>
                <a:cubicBezTo>
                  <a:pt x="698252" y="1180023"/>
                  <a:pt x="708206" y="1190007"/>
                  <a:pt x="719405" y="1190007"/>
                </a:cubicBezTo>
                <a:lnTo>
                  <a:pt x="832635" y="1190007"/>
                </a:lnTo>
                <a:cubicBezTo>
                  <a:pt x="845078" y="1190007"/>
                  <a:pt x="853788" y="1180023"/>
                  <a:pt x="853788" y="1168790"/>
                </a:cubicBezTo>
                <a:lnTo>
                  <a:pt x="853788" y="402476"/>
                </a:lnTo>
                <a:cubicBezTo>
                  <a:pt x="853788" y="383755"/>
                  <a:pt x="838856" y="368778"/>
                  <a:pt x="820192" y="368778"/>
                </a:cubicBezTo>
                <a:close/>
                <a:moveTo>
                  <a:pt x="731848" y="335080"/>
                </a:moveTo>
                <a:lnTo>
                  <a:pt x="820192" y="335080"/>
                </a:lnTo>
                <a:cubicBezTo>
                  <a:pt x="857521" y="335080"/>
                  <a:pt x="888628" y="365034"/>
                  <a:pt x="888628" y="402476"/>
                </a:cubicBezTo>
                <a:lnTo>
                  <a:pt x="888628" y="1168790"/>
                </a:lnTo>
                <a:cubicBezTo>
                  <a:pt x="888628" y="1198744"/>
                  <a:pt x="862498" y="1223705"/>
                  <a:pt x="832635" y="1223705"/>
                </a:cubicBezTo>
                <a:lnTo>
                  <a:pt x="719405" y="1223705"/>
                </a:lnTo>
                <a:cubicBezTo>
                  <a:pt x="689542" y="1223705"/>
                  <a:pt x="664656" y="1198744"/>
                  <a:pt x="664656" y="1168790"/>
                </a:cubicBezTo>
                <a:lnTo>
                  <a:pt x="664656" y="402476"/>
                </a:lnTo>
                <a:cubicBezTo>
                  <a:pt x="664656" y="365034"/>
                  <a:pt x="694519" y="335080"/>
                  <a:pt x="731848" y="335080"/>
                </a:cubicBezTo>
                <a:close/>
                <a:moveTo>
                  <a:pt x="1061803" y="83134"/>
                </a:moveTo>
                <a:cubicBezTo>
                  <a:pt x="1044286" y="83134"/>
                  <a:pt x="1028021" y="98109"/>
                  <a:pt x="1028021" y="116827"/>
                </a:cubicBezTo>
                <a:lnTo>
                  <a:pt x="1028021" y="1168798"/>
                </a:lnTo>
                <a:cubicBezTo>
                  <a:pt x="1028021" y="1180029"/>
                  <a:pt x="1038030" y="1190012"/>
                  <a:pt x="1050542" y="1190012"/>
                </a:cubicBezTo>
                <a:lnTo>
                  <a:pt x="1163150" y="1190012"/>
                </a:lnTo>
                <a:cubicBezTo>
                  <a:pt x="1175662" y="1190012"/>
                  <a:pt x="1185672" y="1180029"/>
                  <a:pt x="1185672" y="1168798"/>
                </a:cubicBezTo>
                <a:lnTo>
                  <a:pt x="1185672" y="116827"/>
                </a:lnTo>
                <a:cubicBezTo>
                  <a:pt x="1185672" y="98109"/>
                  <a:pt x="1169406" y="83134"/>
                  <a:pt x="1151889" y="83134"/>
                </a:cubicBezTo>
                <a:close/>
                <a:moveTo>
                  <a:pt x="1061803" y="49441"/>
                </a:moveTo>
                <a:lnTo>
                  <a:pt x="1151889" y="49441"/>
                </a:lnTo>
                <a:cubicBezTo>
                  <a:pt x="1188174" y="49441"/>
                  <a:pt x="1218203" y="79390"/>
                  <a:pt x="1218203" y="116827"/>
                </a:cubicBezTo>
                <a:lnTo>
                  <a:pt x="1218203" y="1168798"/>
                </a:lnTo>
                <a:cubicBezTo>
                  <a:pt x="1218203" y="1198747"/>
                  <a:pt x="1193179" y="1223705"/>
                  <a:pt x="1163150" y="1223705"/>
                </a:cubicBezTo>
                <a:lnTo>
                  <a:pt x="1050542" y="1223705"/>
                </a:lnTo>
                <a:cubicBezTo>
                  <a:pt x="1020513" y="1223705"/>
                  <a:pt x="994238" y="1198747"/>
                  <a:pt x="994238" y="1168798"/>
                </a:cubicBezTo>
                <a:lnTo>
                  <a:pt x="994238" y="116827"/>
                </a:lnTo>
                <a:cubicBezTo>
                  <a:pt x="994238" y="79390"/>
                  <a:pt x="1025518" y="49441"/>
                  <a:pt x="1061803" y="49441"/>
                </a:cubicBezTo>
                <a:close/>
                <a:moveTo>
                  <a:pt x="775213" y="0"/>
                </a:moveTo>
                <a:lnTo>
                  <a:pt x="871179" y="0"/>
                </a:lnTo>
                <a:cubicBezTo>
                  <a:pt x="872426" y="0"/>
                  <a:pt x="874918" y="0"/>
                  <a:pt x="877411" y="1242"/>
                </a:cubicBezTo>
                <a:cubicBezTo>
                  <a:pt x="881150" y="2484"/>
                  <a:pt x="884889" y="6211"/>
                  <a:pt x="886135" y="9937"/>
                </a:cubicBezTo>
                <a:lnTo>
                  <a:pt x="886135" y="11179"/>
                </a:lnTo>
                <a:cubicBezTo>
                  <a:pt x="887382" y="12421"/>
                  <a:pt x="888628" y="14905"/>
                  <a:pt x="888628" y="17390"/>
                </a:cubicBezTo>
                <a:lnTo>
                  <a:pt x="888628" y="110548"/>
                </a:lnTo>
                <a:cubicBezTo>
                  <a:pt x="888628" y="120485"/>
                  <a:pt x="879904" y="127937"/>
                  <a:pt x="871179" y="127937"/>
                </a:cubicBezTo>
                <a:cubicBezTo>
                  <a:pt x="861209" y="127937"/>
                  <a:pt x="853731" y="120485"/>
                  <a:pt x="853731" y="110548"/>
                </a:cubicBezTo>
                <a:lnTo>
                  <a:pt x="853731" y="57137"/>
                </a:lnTo>
                <a:lnTo>
                  <a:pt x="29912" y="878172"/>
                </a:lnTo>
                <a:cubicBezTo>
                  <a:pt x="26173" y="881899"/>
                  <a:pt x="22434" y="883141"/>
                  <a:pt x="18695" y="883141"/>
                </a:cubicBezTo>
                <a:cubicBezTo>
                  <a:pt x="13710" y="883141"/>
                  <a:pt x="8725" y="881899"/>
                  <a:pt x="6232" y="878172"/>
                </a:cubicBezTo>
                <a:cubicBezTo>
                  <a:pt x="0" y="871962"/>
                  <a:pt x="0" y="862025"/>
                  <a:pt x="6232" y="854572"/>
                </a:cubicBezTo>
                <a:lnTo>
                  <a:pt x="830051" y="33537"/>
                </a:lnTo>
                <a:lnTo>
                  <a:pt x="775213" y="33537"/>
                </a:lnTo>
                <a:cubicBezTo>
                  <a:pt x="766488" y="33537"/>
                  <a:pt x="759010" y="26084"/>
                  <a:pt x="759010" y="17390"/>
                </a:cubicBezTo>
                <a:cubicBezTo>
                  <a:pt x="759010" y="6211"/>
                  <a:pt x="766488" y="0"/>
                  <a:pt x="7752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550C29F-6A30-9D45-B84B-A6C43F4A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012" y="4715713"/>
            <a:ext cx="1277145" cy="1275879"/>
          </a:xfrm>
          <a:custGeom>
            <a:avLst/>
            <a:gdLst>
              <a:gd name="connsiteX0" fmla="*/ 761150 w 1043471"/>
              <a:gd name="connsiteY0" fmla="*/ 651056 h 1042436"/>
              <a:gd name="connsiteX1" fmla="*/ 651703 w 1043471"/>
              <a:gd name="connsiteY1" fmla="*/ 760394 h 1042436"/>
              <a:gd name="connsiteX2" fmla="*/ 885521 w 1043471"/>
              <a:gd name="connsiteY2" fmla="*/ 992737 h 1042436"/>
              <a:gd name="connsiteX3" fmla="*/ 993723 w 1043471"/>
              <a:gd name="connsiteY3" fmla="*/ 992737 h 1042436"/>
              <a:gd name="connsiteX4" fmla="*/ 993723 w 1043471"/>
              <a:gd name="connsiteY4" fmla="*/ 884641 h 1042436"/>
              <a:gd name="connsiteX5" fmla="*/ 684040 w 1043471"/>
              <a:gd name="connsiteY5" fmla="*/ 575265 h 1042436"/>
              <a:gd name="connsiteX6" fmla="*/ 574593 w 1043471"/>
              <a:gd name="connsiteY6" fmla="*/ 683361 h 1042436"/>
              <a:gd name="connsiteX7" fmla="*/ 633048 w 1043471"/>
              <a:gd name="connsiteY7" fmla="*/ 740514 h 1042436"/>
              <a:gd name="connsiteX8" fmla="*/ 741250 w 1043471"/>
              <a:gd name="connsiteY8" fmla="*/ 632419 h 1042436"/>
              <a:gd name="connsiteX9" fmla="*/ 626829 w 1043471"/>
              <a:gd name="connsiteY9" fmla="*/ 518112 h 1042436"/>
              <a:gd name="connsiteX10" fmla="*/ 578325 w 1043471"/>
              <a:gd name="connsiteY10" fmla="*/ 578993 h 1042436"/>
              <a:gd name="connsiteX11" fmla="*/ 517383 w 1043471"/>
              <a:gd name="connsiteY11" fmla="*/ 626207 h 1042436"/>
              <a:gd name="connsiteX12" fmla="*/ 555938 w 1043471"/>
              <a:gd name="connsiteY12" fmla="*/ 663481 h 1042436"/>
              <a:gd name="connsiteX13" fmla="*/ 664140 w 1043471"/>
              <a:gd name="connsiteY13" fmla="*/ 555386 h 1042436"/>
              <a:gd name="connsiteX14" fmla="*/ 340975 w 1043471"/>
              <a:gd name="connsiteY14" fmla="*/ 285132 h 1042436"/>
              <a:gd name="connsiteX15" fmla="*/ 304396 w 1043471"/>
              <a:gd name="connsiteY15" fmla="*/ 301062 h 1042436"/>
              <a:gd name="connsiteX16" fmla="*/ 304396 w 1043471"/>
              <a:gd name="connsiteY16" fmla="*/ 373358 h 1042436"/>
              <a:gd name="connsiteX17" fmla="*/ 340975 w 1043471"/>
              <a:gd name="connsiteY17" fmla="*/ 389288 h 1042436"/>
              <a:gd name="connsiteX18" fmla="*/ 378816 w 1043471"/>
              <a:gd name="connsiteY18" fmla="*/ 373358 h 1042436"/>
              <a:gd name="connsiteX19" fmla="*/ 393952 w 1043471"/>
              <a:gd name="connsiteY19" fmla="*/ 336597 h 1042436"/>
              <a:gd name="connsiteX20" fmla="*/ 378816 w 1043471"/>
              <a:gd name="connsiteY20" fmla="*/ 301062 h 1042436"/>
              <a:gd name="connsiteX21" fmla="*/ 340975 w 1043471"/>
              <a:gd name="connsiteY21" fmla="*/ 285132 h 1042436"/>
              <a:gd name="connsiteX22" fmla="*/ 340975 w 1043471"/>
              <a:gd name="connsiteY22" fmla="*/ 258174 h 1042436"/>
              <a:gd name="connsiteX23" fmla="*/ 398997 w 1043471"/>
              <a:gd name="connsiteY23" fmla="*/ 281456 h 1042436"/>
              <a:gd name="connsiteX24" fmla="*/ 421702 w 1043471"/>
              <a:gd name="connsiteY24" fmla="*/ 336597 h 1042436"/>
              <a:gd name="connsiteX25" fmla="*/ 398997 w 1043471"/>
              <a:gd name="connsiteY25" fmla="*/ 392964 h 1042436"/>
              <a:gd name="connsiteX26" fmla="*/ 340975 w 1043471"/>
              <a:gd name="connsiteY26" fmla="*/ 416246 h 1042436"/>
              <a:gd name="connsiteX27" fmla="*/ 284215 w 1043471"/>
              <a:gd name="connsiteY27" fmla="*/ 392964 h 1042436"/>
              <a:gd name="connsiteX28" fmla="*/ 284215 w 1043471"/>
              <a:gd name="connsiteY28" fmla="*/ 281456 h 1042436"/>
              <a:gd name="connsiteX29" fmla="*/ 340975 w 1043471"/>
              <a:gd name="connsiteY29" fmla="*/ 258174 h 1042436"/>
              <a:gd name="connsiteX30" fmla="*/ 331415 w 1043471"/>
              <a:gd name="connsiteY30" fmla="*/ 192351 h 1042436"/>
              <a:gd name="connsiteX31" fmla="*/ 328909 w 1043471"/>
              <a:gd name="connsiteY31" fmla="*/ 194856 h 1042436"/>
              <a:gd name="connsiteX32" fmla="*/ 322645 w 1043471"/>
              <a:gd name="connsiteY32" fmla="*/ 213649 h 1042436"/>
              <a:gd name="connsiteX33" fmla="*/ 303853 w 1043471"/>
              <a:gd name="connsiteY33" fmla="*/ 233694 h 1042436"/>
              <a:gd name="connsiteX34" fmla="*/ 292578 w 1043471"/>
              <a:gd name="connsiteY34" fmla="*/ 236199 h 1042436"/>
              <a:gd name="connsiteX35" fmla="*/ 266270 w 1043471"/>
              <a:gd name="connsiteY35" fmla="*/ 236199 h 1042436"/>
              <a:gd name="connsiteX36" fmla="*/ 248730 w 1043471"/>
              <a:gd name="connsiteY36" fmla="*/ 228682 h 1042436"/>
              <a:gd name="connsiteX37" fmla="*/ 244972 w 1043471"/>
              <a:gd name="connsiteY37" fmla="*/ 228682 h 1042436"/>
              <a:gd name="connsiteX38" fmla="*/ 228686 w 1043471"/>
              <a:gd name="connsiteY38" fmla="*/ 244969 h 1042436"/>
              <a:gd name="connsiteX39" fmla="*/ 227433 w 1043471"/>
              <a:gd name="connsiteY39" fmla="*/ 248727 h 1042436"/>
              <a:gd name="connsiteX40" fmla="*/ 236202 w 1043471"/>
              <a:gd name="connsiteY40" fmla="*/ 266267 h 1042436"/>
              <a:gd name="connsiteX41" fmla="*/ 236202 w 1043471"/>
              <a:gd name="connsiteY41" fmla="*/ 293828 h 1042436"/>
              <a:gd name="connsiteX42" fmla="*/ 232444 w 1043471"/>
              <a:gd name="connsiteY42" fmla="*/ 303851 h 1042436"/>
              <a:gd name="connsiteX43" fmla="*/ 213652 w 1043471"/>
              <a:gd name="connsiteY43" fmla="*/ 322643 h 1042436"/>
              <a:gd name="connsiteX44" fmla="*/ 194860 w 1043471"/>
              <a:gd name="connsiteY44" fmla="*/ 328907 h 1042436"/>
              <a:gd name="connsiteX45" fmla="*/ 192355 w 1043471"/>
              <a:gd name="connsiteY45" fmla="*/ 331413 h 1042436"/>
              <a:gd name="connsiteX46" fmla="*/ 192355 w 1043471"/>
              <a:gd name="connsiteY46" fmla="*/ 355216 h 1042436"/>
              <a:gd name="connsiteX47" fmla="*/ 194860 w 1043471"/>
              <a:gd name="connsiteY47" fmla="*/ 357722 h 1042436"/>
              <a:gd name="connsiteX48" fmla="*/ 213652 w 1043471"/>
              <a:gd name="connsiteY48" fmla="*/ 365239 h 1042436"/>
              <a:gd name="connsiteX49" fmla="*/ 232444 w 1043471"/>
              <a:gd name="connsiteY49" fmla="*/ 384031 h 1042436"/>
              <a:gd name="connsiteX50" fmla="*/ 236202 w 1043471"/>
              <a:gd name="connsiteY50" fmla="*/ 392801 h 1042436"/>
              <a:gd name="connsiteX51" fmla="*/ 236202 w 1043471"/>
              <a:gd name="connsiteY51" fmla="*/ 420362 h 1042436"/>
              <a:gd name="connsiteX52" fmla="*/ 227433 w 1043471"/>
              <a:gd name="connsiteY52" fmla="*/ 437902 h 1042436"/>
              <a:gd name="connsiteX53" fmla="*/ 228686 w 1043471"/>
              <a:gd name="connsiteY53" fmla="*/ 441660 h 1042436"/>
              <a:gd name="connsiteX54" fmla="*/ 244972 w 1043471"/>
              <a:gd name="connsiteY54" fmla="*/ 457947 h 1042436"/>
              <a:gd name="connsiteX55" fmla="*/ 248730 w 1043471"/>
              <a:gd name="connsiteY55" fmla="*/ 457947 h 1042436"/>
              <a:gd name="connsiteX56" fmla="*/ 266270 w 1043471"/>
              <a:gd name="connsiteY56" fmla="*/ 450430 h 1042436"/>
              <a:gd name="connsiteX57" fmla="*/ 278797 w 1043471"/>
              <a:gd name="connsiteY57" fmla="*/ 447924 h 1042436"/>
              <a:gd name="connsiteX58" fmla="*/ 292578 w 1043471"/>
              <a:gd name="connsiteY58" fmla="*/ 450430 h 1042436"/>
              <a:gd name="connsiteX59" fmla="*/ 303853 w 1043471"/>
              <a:gd name="connsiteY59" fmla="*/ 454188 h 1042436"/>
              <a:gd name="connsiteX60" fmla="*/ 322645 w 1043471"/>
              <a:gd name="connsiteY60" fmla="*/ 472980 h 1042436"/>
              <a:gd name="connsiteX61" fmla="*/ 328909 w 1043471"/>
              <a:gd name="connsiteY61" fmla="*/ 491773 h 1042436"/>
              <a:gd name="connsiteX62" fmla="*/ 331415 w 1043471"/>
              <a:gd name="connsiteY62" fmla="*/ 493025 h 1042436"/>
              <a:gd name="connsiteX63" fmla="*/ 355218 w 1043471"/>
              <a:gd name="connsiteY63" fmla="*/ 493025 h 1042436"/>
              <a:gd name="connsiteX64" fmla="*/ 357724 w 1043471"/>
              <a:gd name="connsiteY64" fmla="*/ 491773 h 1042436"/>
              <a:gd name="connsiteX65" fmla="*/ 363988 w 1043471"/>
              <a:gd name="connsiteY65" fmla="*/ 472980 h 1042436"/>
              <a:gd name="connsiteX66" fmla="*/ 384032 w 1043471"/>
              <a:gd name="connsiteY66" fmla="*/ 454188 h 1042436"/>
              <a:gd name="connsiteX67" fmla="*/ 392802 w 1043471"/>
              <a:gd name="connsiteY67" fmla="*/ 450430 h 1042436"/>
              <a:gd name="connsiteX68" fmla="*/ 420363 w 1043471"/>
              <a:gd name="connsiteY68" fmla="*/ 450430 h 1042436"/>
              <a:gd name="connsiteX69" fmla="*/ 436650 w 1043471"/>
              <a:gd name="connsiteY69" fmla="*/ 457947 h 1042436"/>
              <a:gd name="connsiteX70" fmla="*/ 441661 w 1043471"/>
              <a:gd name="connsiteY70" fmla="*/ 457947 h 1042436"/>
              <a:gd name="connsiteX71" fmla="*/ 456695 w 1043471"/>
              <a:gd name="connsiteY71" fmla="*/ 441660 h 1042436"/>
              <a:gd name="connsiteX72" fmla="*/ 457947 w 1043471"/>
              <a:gd name="connsiteY72" fmla="*/ 437902 h 1042436"/>
              <a:gd name="connsiteX73" fmla="*/ 449178 w 1043471"/>
              <a:gd name="connsiteY73" fmla="*/ 420362 h 1042436"/>
              <a:gd name="connsiteX74" fmla="*/ 450431 w 1043471"/>
              <a:gd name="connsiteY74" fmla="*/ 392801 h 1042436"/>
              <a:gd name="connsiteX75" fmla="*/ 454189 w 1043471"/>
              <a:gd name="connsiteY75" fmla="*/ 384031 h 1042436"/>
              <a:gd name="connsiteX76" fmla="*/ 472981 w 1043471"/>
              <a:gd name="connsiteY76" fmla="*/ 365239 h 1042436"/>
              <a:gd name="connsiteX77" fmla="*/ 490520 w 1043471"/>
              <a:gd name="connsiteY77" fmla="*/ 357722 h 1042436"/>
              <a:gd name="connsiteX78" fmla="*/ 493026 w 1043471"/>
              <a:gd name="connsiteY78" fmla="*/ 355216 h 1042436"/>
              <a:gd name="connsiteX79" fmla="*/ 493026 w 1043471"/>
              <a:gd name="connsiteY79" fmla="*/ 331413 h 1042436"/>
              <a:gd name="connsiteX80" fmla="*/ 490520 w 1043471"/>
              <a:gd name="connsiteY80" fmla="*/ 328907 h 1042436"/>
              <a:gd name="connsiteX81" fmla="*/ 472981 w 1043471"/>
              <a:gd name="connsiteY81" fmla="*/ 322643 h 1042436"/>
              <a:gd name="connsiteX82" fmla="*/ 454189 w 1043471"/>
              <a:gd name="connsiteY82" fmla="*/ 303851 h 1042436"/>
              <a:gd name="connsiteX83" fmla="*/ 450431 w 1043471"/>
              <a:gd name="connsiteY83" fmla="*/ 293828 h 1042436"/>
              <a:gd name="connsiteX84" fmla="*/ 449178 w 1043471"/>
              <a:gd name="connsiteY84" fmla="*/ 266267 h 1042436"/>
              <a:gd name="connsiteX85" fmla="*/ 457947 w 1043471"/>
              <a:gd name="connsiteY85" fmla="*/ 248727 h 1042436"/>
              <a:gd name="connsiteX86" fmla="*/ 456695 w 1043471"/>
              <a:gd name="connsiteY86" fmla="*/ 244969 h 1042436"/>
              <a:gd name="connsiteX87" fmla="*/ 441661 w 1043471"/>
              <a:gd name="connsiteY87" fmla="*/ 228682 h 1042436"/>
              <a:gd name="connsiteX88" fmla="*/ 436650 w 1043471"/>
              <a:gd name="connsiteY88" fmla="*/ 228682 h 1042436"/>
              <a:gd name="connsiteX89" fmla="*/ 420363 w 1043471"/>
              <a:gd name="connsiteY89" fmla="*/ 236199 h 1042436"/>
              <a:gd name="connsiteX90" fmla="*/ 392802 w 1043471"/>
              <a:gd name="connsiteY90" fmla="*/ 236199 h 1042436"/>
              <a:gd name="connsiteX91" fmla="*/ 384032 w 1043471"/>
              <a:gd name="connsiteY91" fmla="*/ 233694 h 1042436"/>
              <a:gd name="connsiteX92" fmla="*/ 363988 w 1043471"/>
              <a:gd name="connsiteY92" fmla="*/ 213649 h 1042436"/>
              <a:gd name="connsiteX93" fmla="*/ 357724 w 1043471"/>
              <a:gd name="connsiteY93" fmla="*/ 194856 h 1042436"/>
              <a:gd name="connsiteX94" fmla="*/ 355218 w 1043471"/>
              <a:gd name="connsiteY94" fmla="*/ 192351 h 1042436"/>
              <a:gd name="connsiteX95" fmla="*/ 331415 w 1043471"/>
              <a:gd name="connsiteY95" fmla="*/ 164789 h 1042436"/>
              <a:gd name="connsiteX96" fmla="*/ 355218 w 1043471"/>
              <a:gd name="connsiteY96" fmla="*/ 164789 h 1042436"/>
              <a:gd name="connsiteX97" fmla="*/ 384032 w 1043471"/>
              <a:gd name="connsiteY97" fmla="*/ 186087 h 1042436"/>
              <a:gd name="connsiteX98" fmla="*/ 390296 w 1043471"/>
              <a:gd name="connsiteY98" fmla="*/ 204879 h 1042436"/>
              <a:gd name="connsiteX99" fmla="*/ 392802 w 1043471"/>
              <a:gd name="connsiteY99" fmla="*/ 207385 h 1042436"/>
              <a:gd name="connsiteX100" fmla="*/ 404077 w 1043471"/>
              <a:gd name="connsiteY100" fmla="*/ 211143 h 1042436"/>
              <a:gd name="connsiteX101" fmla="*/ 407836 w 1043471"/>
              <a:gd name="connsiteY101" fmla="*/ 211143 h 1042436"/>
              <a:gd name="connsiteX102" fmla="*/ 425375 w 1043471"/>
              <a:gd name="connsiteY102" fmla="*/ 203626 h 1042436"/>
              <a:gd name="connsiteX103" fmla="*/ 460453 w 1043471"/>
              <a:gd name="connsiteY103" fmla="*/ 209890 h 1042436"/>
              <a:gd name="connsiteX104" fmla="*/ 476739 w 1043471"/>
              <a:gd name="connsiteY104" fmla="*/ 226177 h 1042436"/>
              <a:gd name="connsiteX105" fmla="*/ 483003 w 1043471"/>
              <a:gd name="connsiteY105" fmla="*/ 261255 h 1042436"/>
              <a:gd name="connsiteX106" fmla="*/ 474234 w 1043471"/>
              <a:gd name="connsiteY106" fmla="*/ 277542 h 1042436"/>
              <a:gd name="connsiteX107" fmla="*/ 474234 w 1043471"/>
              <a:gd name="connsiteY107" fmla="*/ 282553 h 1042436"/>
              <a:gd name="connsiteX108" fmla="*/ 480498 w 1043471"/>
              <a:gd name="connsiteY108" fmla="*/ 293828 h 1042436"/>
              <a:gd name="connsiteX109" fmla="*/ 483003 w 1043471"/>
              <a:gd name="connsiteY109" fmla="*/ 296334 h 1042436"/>
              <a:gd name="connsiteX110" fmla="*/ 500542 w 1043471"/>
              <a:gd name="connsiteY110" fmla="*/ 302598 h 1042436"/>
              <a:gd name="connsiteX111" fmla="*/ 520587 w 1043471"/>
              <a:gd name="connsiteY111" fmla="*/ 331413 h 1042436"/>
              <a:gd name="connsiteX112" fmla="*/ 520587 w 1043471"/>
              <a:gd name="connsiteY112" fmla="*/ 355216 h 1042436"/>
              <a:gd name="connsiteX113" fmla="*/ 500542 w 1043471"/>
              <a:gd name="connsiteY113" fmla="*/ 384031 h 1042436"/>
              <a:gd name="connsiteX114" fmla="*/ 483003 w 1043471"/>
              <a:gd name="connsiteY114" fmla="*/ 390295 h 1042436"/>
              <a:gd name="connsiteX115" fmla="*/ 480498 w 1043471"/>
              <a:gd name="connsiteY115" fmla="*/ 392801 h 1042436"/>
              <a:gd name="connsiteX116" fmla="*/ 474234 w 1043471"/>
              <a:gd name="connsiteY116" fmla="*/ 405329 h 1042436"/>
              <a:gd name="connsiteX117" fmla="*/ 474234 w 1043471"/>
              <a:gd name="connsiteY117" fmla="*/ 407834 h 1042436"/>
              <a:gd name="connsiteX118" fmla="*/ 483003 w 1043471"/>
              <a:gd name="connsiteY118" fmla="*/ 426626 h 1042436"/>
              <a:gd name="connsiteX119" fmla="*/ 476739 w 1043471"/>
              <a:gd name="connsiteY119" fmla="*/ 461705 h 1042436"/>
              <a:gd name="connsiteX120" fmla="*/ 460453 w 1043471"/>
              <a:gd name="connsiteY120" fmla="*/ 477992 h 1042436"/>
              <a:gd name="connsiteX121" fmla="*/ 425375 w 1043471"/>
              <a:gd name="connsiteY121" fmla="*/ 483003 h 1042436"/>
              <a:gd name="connsiteX122" fmla="*/ 407836 w 1043471"/>
              <a:gd name="connsiteY122" fmla="*/ 475486 h 1042436"/>
              <a:gd name="connsiteX123" fmla="*/ 404077 w 1043471"/>
              <a:gd name="connsiteY123" fmla="*/ 475486 h 1042436"/>
              <a:gd name="connsiteX124" fmla="*/ 392802 w 1043471"/>
              <a:gd name="connsiteY124" fmla="*/ 480497 h 1042436"/>
              <a:gd name="connsiteX125" fmla="*/ 390296 w 1043471"/>
              <a:gd name="connsiteY125" fmla="*/ 483003 h 1042436"/>
              <a:gd name="connsiteX126" fmla="*/ 384032 w 1043471"/>
              <a:gd name="connsiteY126" fmla="*/ 500542 h 1042436"/>
              <a:gd name="connsiteX127" fmla="*/ 355218 w 1043471"/>
              <a:gd name="connsiteY127" fmla="*/ 520587 h 1042436"/>
              <a:gd name="connsiteX128" fmla="*/ 331415 w 1043471"/>
              <a:gd name="connsiteY128" fmla="*/ 520587 h 1042436"/>
              <a:gd name="connsiteX129" fmla="*/ 302601 w 1043471"/>
              <a:gd name="connsiteY129" fmla="*/ 500542 h 1042436"/>
              <a:gd name="connsiteX130" fmla="*/ 296337 w 1043471"/>
              <a:gd name="connsiteY130" fmla="*/ 483003 h 1042436"/>
              <a:gd name="connsiteX131" fmla="*/ 292578 w 1043471"/>
              <a:gd name="connsiteY131" fmla="*/ 480497 h 1042436"/>
              <a:gd name="connsiteX132" fmla="*/ 281303 w 1043471"/>
              <a:gd name="connsiteY132" fmla="*/ 475486 h 1042436"/>
              <a:gd name="connsiteX133" fmla="*/ 277545 w 1043471"/>
              <a:gd name="connsiteY133" fmla="*/ 475486 h 1042436"/>
              <a:gd name="connsiteX134" fmla="*/ 261258 w 1043471"/>
              <a:gd name="connsiteY134" fmla="*/ 483003 h 1042436"/>
              <a:gd name="connsiteX135" fmla="*/ 226180 w 1043471"/>
              <a:gd name="connsiteY135" fmla="*/ 477992 h 1042436"/>
              <a:gd name="connsiteX136" fmla="*/ 209894 w 1043471"/>
              <a:gd name="connsiteY136" fmla="*/ 461705 h 1042436"/>
              <a:gd name="connsiteX137" fmla="*/ 203630 w 1043471"/>
              <a:gd name="connsiteY137" fmla="*/ 426626 h 1042436"/>
              <a:gd name="connsiteX138" fmla="*/ 211146 w 1043471"/>
              <a:gd name="connsiteY138" fmla="*/ 407834 h 1042436"/>
              <a:gd name="connsiteX139" fmla="*/ 211146 w 1043471"/>
              <a:gd name="connsiteY139" fmla="*/ 405329 h 1042436"/>
              <a:gd name="connsiteX140" fmla="*/ 206135 w 1043471"/>
              <a:gd name="connsiteY140" fmla="*/ 392801 h 1042436"/>
              <a:gd name="connsiteX141" fmla="*/ 204882 w 1043471"/>
              <a:gd name="connsiteY141" fmla="*/ 390295 h 1042436"/>
              <a:gd name="connsiteX142" fmla="*/ 186091 w 1043471"/>
              <a:gd name="connsiteY142" fmla="*/ 384031 h 1042436"/>
              <a:gd name="connsiteX143" fmla="*/ 164793 w 1043471"/>
              <a:gd name="connsiteY143" fmla="*/ 355216 h 1042436"/>
              <a:gd name="connsiteX144" fmla="*/ 164793 w 1043471"/>
              <a:gd name="connsiteY144" fmla="*/ 331413 h 1042436"/>
              <a:gd name="connsiteX145" fmla="*/ 186091 w 1043471"/>
              <a:gd name="connsiteY145" fmla="*/ 302598 h 1042436"/>
              <a:gd name="connsiteX146" fmla="*/ 204882 w 1043471"/>
              <a:gd name="connsiteY146" fmla="*/ 296334 h 1042436"/>
              <a:gd name="connsiteX147" fmla="*/ 206135 w 1043471"/>
              <a:gd name="connsiteY147" fmla="*/ 293828 h 1042436"/>
              <a:gd name="connsiteX148" fmla="*/ 211146 w 1043471"/>
              <a:gd name="connsiteY148" fmla="*/ 282553 h 1042436"/>
              <a:gd name="connsiteX149" fmla="*/ 211146 w 1043471"/>
              <a:gd name="connsiteY149" fmla="*/ 277542 h 1042436"/>
              <a:gd name="connsiteX150" fmla="*/ 203630 w 1043471"/>
              <a:gd name="connsiteY150" fmla="*/ 261255 h 1042436"/>
              <a:gd name="connsiteX151" fmla="*/ 209894 w 1043471"/>
              <a:gd name="connsiteY151" fmla="*/ 226177 h 1042436"/>
              <a:gd name="connsiteX152" fmla="*/ 226180 w 1043471"/>
              <a:gd name="connsiteY152" fmla="*/ 209890 h 1042436"/>
              <a:gd name="connsiteX153" fmla="*/ 261258 w 1043471"/>
              <a:gd name="connsiteY153" fmla="*/ 203626 h 1042436"/>
              <a:gd name="connsiteX154" fmla="*/ 277545 w 1043471"/>
              <a:gd name="connsiteY154" fmla="*/ 211143 h 1042436"/>
              <a:gd name="connsiteX155" fmla="*/ 281303 w 1043471"/>
              <a:gd name="connsiteY155" fmla="*/ 211143 h 1042436"/>
              <a:gd name="connsiteX156" fmla="*/ 292578 w 1043471"/>
              <a:gd name="connsiteY156" fmla="*/ 207385 h 1042436"/>
              <a:gd name="connsiteX157" fmla="*/ 296337 w 1043471"/>
              <a:gd name="connsiteY157" fmla="*/ 204879 h 1042436"/>
              <a:gd name="connsiteX158" fmla="*/ 302601 w 1043471"/>
              <a:gd name="connsiteY158" fmla="*/ 186087 h 1042436"/>
              <a:gd name="connsiteX159" fmla="*/ 331415 w 1043471"/>
              <a:gd name="connsiteY159" fmla="*/ 164789 h 1042436"/>
              <a:gd name="connsiteX160" fmla="*/ 342077 w 1043471"/>
              <a:gd name="connsiteY160" fmla="*/ 93343 h 1042436"/>
              <a:gd name="connsiteX161" fmla="*/ 165899 w 1043471"/>
              <a:gd name="connsiteY161" fmla="*/ 165654 h 1042436"/>
              <a:gd name="connsiteX162" fmla="*/ 165899 w 1043471"/>
              <a:gd name="connsiteY162" fmla="*/ 518481 h 1042436"/>
              <a:gd name="connsiteX163" fmla="*/ 342077 w 1043471"/>
              <a:gd name="connsiteY163" fmla="*/ 590792 h 1042436"/>
              <a:gd name="connsiteX164" fmla="*/ 519505 w 1043471"/>
              <a:gd name="connsiteY164" fmla="*/ 518481 h 1042436"/>
              <a:gd name="connsiteX165" fmla="*/ 591976 w 1043471"/>
              <a:gd name="connsiteY165" fmla="*/ 341444 h 1042436"/>
              <a:gd name="connsiteX166" fmla="*/ 519505 w 1043471"/>
              <a:gd name="connsiteY166" fmla="*/ 165654 h 1042436"/>
              <a:gd name="connsiteX167" fmla="*/ 342077 w 1043471"/>
              <a:gd name="connsiteY167" fmla="*/ 93343 h 1042436"/>
              <a:gd name="connsiteX168" fmla="*/ 342077 w 1043471"/>
              <a:gd name="connsiteY168" fmla="*/ 65915 h 1042436"/>
              <a:gd name="connsiteX169" fmla="*/ 538248 w 1043471"/>
              <a:gd name="connsiteY169" fmla="*/ 146953 h 1042436"/>
              <a:gd name="connsiteX170" fmla="*/ 619464 w 1043471"/>
              <a:gd name="connsiteY170" fmla="*/ 341444 h 1042436"/>
              <a:gd name="connsiteX171" fmla="*/ 538248 w 1043471"/>
              <a:gd name="connsiteY171" fmla="*/ 538429 h 1042436"/>
              <a:gd name="connsiteX172" fmla="*/ 342077 w 1043471"/>
              <a:gd name="connsiteY172" fmla="*/ 619467 h 1042436"/>
              <a:gd name="connsiteX173" fmla="*/ 147157 w 1043471"/>
              <a:gd name="connsiteY173" fmla="*/ 538429 h 1042436"/>
              <a:gd name="connsiteX174" fmla="*/ 147157 w 1043471"/>
              <a:gd name="connsiteY174" fmla="*/ 146953 h 1042436"/>
              <a:gd name="connsiteX175" fmla="*/ 342077 w 1043471"/>
              <a:gd name="connsiteY175" fmla="*/ 65915 h 1042436"/>
              <a:gd name="connsiteX176" fmla="*/ 338289 w 1043471"/>
              <a:gd name="connsiteY176" fmla="*/ 27334 h 1042436"/>
              <a:gd name="connsiteX177" fmla="*/ 118152 w 1043471"/>
              <a:gd name="connsiteY177" fmla="*/ 118035 h 1042436"/>
              <a:gd name="connsiteX178" fmla="*/ 26118 w 1043471"/>
              <a:gd name="connsiteY178" fmla="*/ 337953 h 1042436"/>
              <a:gd name="connsiteX179" fmla="*/ 118152 w 1043471"/>
              <a:gd name="connsiteY179" fmla="*/ 559113 h 1042436"/>
              <a:gd name="connsiteX180" fmla="*/ 338289 w 1043471"/>
              <a:gd name="connsiteY180" fmla="*/ 649814 h 1042436"/>
              <a:gd name="connsiteX181" fmla="*/ 559669 w 1043471"/>
              <a:gd name="connsiteY181" fmla="*/ 559113 h 1042436"/>
              <a:gd name="connsiteX182" fmla="*/ 650460 w 1043471"/>
              <a:gd name="connsiteY182" fmla="*/ 337953 h 1042436"/>
              <a:gd name="connsiteX183" fmla="*/ 559669 w 1043471"/>
              <a:gd name="connsiteY183" fmla="*/ 118035 h 1042436"/>
              <a:gd name="connsiteX184" fmla="*/ 338289 w 1043471"/>
              <a:gd name="connsiteY184" fmla="*/ 27334 h 1042436"/>
              <a:gd name="connsiteX185" fmla="*/ 338289 w 1043471"/>
              <a:gd name="connsiteY185" fmla="*/ 0 h 1042436"/>
              <a:gd name="connsiteX186" fmla="*/ 578325 w 1043471"/>
              <a:gd name="connsiteY186" fmla="*/ 99398 h 1042436"/>
              <a:gd name="connsiteX187" fmla="*/ 677821 w 1043471"/>
              <a:gd name="connsiteY187" fmla="*/ 337953 h 1042436"/>
              <a:gd name="connsiteX188" fmla="*/ 640510 w 1043471"/>
              <a:gd name="connsiteY188" fmla="*/ 493262 h 1042436"/>
              <a:gd name="connsiteX189" fmla="*/ 1013623 w 1043471"/>
              <a:gd name="connsiteY189" fmla="*/ 864762 h 1042436"/>
              <a:gd name="connsiteX190" fmla="*/ 1013623 w 1043471"/>
              <a:gd name="connsiteY190" fmla="*/ 1012616 h 1042436"/>
              <a:gd name="connsiteX191" fmla="*/ 939000 w 1043471"/>
              <a:gd name="connsiteY191" fmla="*/ 1042436 h 1042436"/>
              <a:gd name="connsiteX192" fmla="*/ 865621 w 1043471"/>
              <a:gd name="connsiteY192" fmla="*/ 1012616 h 1042436"/>
              <a:gd name="connsiteX193" fmla="*/ 493752 w 1043471"/>
              <a:gd name="connsiteY193" fmla="*/ 639874 h 1042436"/>
              <a:gd name="connsiteX194" fmla="*/ 338289 w 1043471"/>
              <a:gd name="connsiteY194" fmla="*/ 677148 h 1042436"/>
              <a:gd name="connsiteX195" fmla="*/ 99497 w 1043471"/>
              <a:gd name="connsiteY195" fmla="*/ 578993 h 1042436"/>
              <a:gd name="connsiteX196" fmla="*/ 0 w 1043471"/>
              <a:gd name="connsiteY196" fmla="*/ 337953 h 1042436"/>
              <a:gd name="connsiteX197" fmla="*/ 99497 w 1043471"/>
              <a:gd name="connsiteY197" fmla="*/ 99398 h 1042436"/>
              <a:gd name="connsiteX198" fmla="*/ 338289 w 1043471"/>
              <a:gd name="connsiteY198" fmla="*/ 0 h 104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043471" h="1042436">
                <a:moveTo>
                  <a:pt x="761150" y="651056"/>
                </a:moveTo>
                <a:lnTo>
                  <a:pt x="651703" y="760394"/>
                </a:lnTo>
                <a:lnTo>
                  <a:pt x="885521" y="992737"/>
                </a:lnTo>
                <a:cubicBezTo>
                  <a:pt x="915370" y="1022556"/>
                  <a:pt x="963874" y="1022556"/>
                  <a:pt x="993723" y="992737"/>
                </a:cubicBezTo>
                <a:cubicBezTo>
                  <a:pt x="1023572" y="962917"/>
                  <a:pt x="1023572" y="914461"/>
                  <a:pt x="993723" y="884641"/>
                </a:cubicBezTo>
                <a:close/>
                <a:moveTo>
                  <a:pt x="684040" y="575265"/>
                </a:moveTo>
                <a:lnTo>
                  <a:pt x="574593" y="683361"/>
                </a:lnTo>
                <a:lnTo>
                  <a:pt x="633048" y="740514"/>
                </a:lnTo>
                <a:lnTo>
                  <a:pt x="741250" y="632419"/>
                </a:lnTo>
                <a:close/>
                <a:moveTo>
                  <a:pt x="626829" y="518112"/>
                </a:moveTo>
                <a:cubicBezTo>
                  <a:pt x="613148" y="539234"/>
                  <a:pt x="596980" y="559113"/>
                  <a:pt x="578325" y="578993"/>
                </a:cubicBezTo>
                <a:cubicBezTo>
                  <a:pt x="559669" y="596387"/>
                  <a:pt x="539770" y="612540"/>
                  <a:pt x="517383" y="626207"/>
                </a:cubicBezTo>
                <a:lnTo>
                  <a:pt x="555938" y="663481"/>
                </a:lnTo>
                <a:lnTo>
                  <a:pt x="664140" y="555386"/>
                </a:lnTo>
                <a:close/>
                <a:moveTo>
                  <a:pt x="340975" y="285132"/>
                </a:moveTo>
                <a:cubicBezTo>
                  <a:pt x="327101" y="285132"/>
                  <a:pt x="314487" y="291259"/>
                  <a:pt x="304396" y="301062"/>
                </a:cubicBezTo>
                <a:cubicBezTo>
                  <a:pt x="282953" y="320667"/>
                  <a:pt x="282953" y="353752"/>
                  <a:pt x="304396" y="373358"/>
                </a:cubicBezTo>
                <a:cubicBezTo>
                  <a:pt x="314487" y="383161"/>
                  <a:pt x="327101" y="389288"/>
                  <a:pt x="340975" y="389288"/>
                </a:cubicBezTo>
                <a:cubicBezTo>
                  <a:pt x="356112" y="389288"/>
                  <a:pt x="368725" y="383161"/>
                  <a:pt x="378816" y="373358"/>
                </a:cubicBezTo>
                <a:cubicBezTo>
                  <a:pt x="388907" y="364780"/>
                  <a:pt x="393952" y="351301"/>
                  <a:pt x="393952" y="336597"/>
                </a:cubicBezTo>
                <a:cubicBezTo>
                  <a:pt x="393952" y="323118"/>
                  <a:pt x="388907" y="310865"/>
                  <a:pt x="378816" y="301062"/>
                </a:cubicBezTo>
                <a:cubicBezTo>
                  <a:pt x="368725" y="291259"/>
                  <a:pt x="356112" y="285132"/>
                  <a:pt x="340975" y="285132"/>
                </a:cubicBezTo>
                <a:close/>
                <a:moveTo>
                  <a:pt x="340975" y="258174"/>
                </a:moveTo>
                <a:cubicBezTo>
                  <a:pt x="362418" y="258174"/>
                  <a:pt x="383861" y="266752"/>
                  <a:pt x="398997" y="281456"/>
                </a:cubicBezTo>
                <a:cubicBezTo>
                  <a:pt x="414134" y="296160"/>
                  <a:pt x="421702" y="315766"/>
                  <a:pt x="421702" y="336597"/>
                </a:cubicBezTo>
                <a:cubicBezTo>
                  <a:pt x="421702" y="358654"/>
                  <a:pt x="414134" y="378259"/>
                  <a:pt x="398997" y="392964"/>
                </a:cubicBezTo>
                <a:cubicBezTo>
                  <a:pt x="383861" y="407668"/>
                  <a:pt x="362418" y="416246"/>
                  <a:pt x="340975" y="416246"/>
                </a:cubicBezTo>
                <a:cubicBezTo>
                  <a:pt x="319532" y="416246"/>
                  <a:pt x="299351" y="407668"/>
                  <a:pt x="284215" y="392964"/>
                </a:cubicBezTo>
                <a:cubicBezTo>
                  <a:pt x="252681" y="362330"/>
                  <a:pt x="252681" y="312090"/>
                  <a:pt x="284215" y="281456"/>
                </a:cubicBezTo>
                <a:cubicBezTo>
                  <a:pt x="299351" y="266752"/>
                  <a:pt x="319532" y="258174"/>
                  <a:pt x="340975" y="258174"/>
                </a:cubicBezTo>
                <a:close/>
                <a:moveTo>
                  <a:pt x="331415" y="192351"/>
                </a:moveTo>
                <a:cubicBezTo>
                  <a:pt x="330162" y="192351"/>
                  <a:pt x="328909" y="194856"/>
                  <a:pt x="328909" y="194856"/>
                </a:cubicBezTo>
                <a:lnTo>
                  <a:pt x="322645" y="213649"/>
                </a:lnTo>
                <a:cubicBezTo>
                  <a:pt x="318887" y="222418"/>
                  <a:pt x="311370" y="228682"/>
                  <a:pt x="303853" y="233694"/>
                </a:cubicBezTo>
                <a:cubicBezTo>
                  <a:pt x="298842" y="233694"/>
                  <a:pt x="296337" y="234946"/>
                  <a:pt x="292578" y="236199"/>
                </a:cubicBezTo>
                <a:cubicBezTo>
                  <a:pt x="285061" y="241210"/>
                  <a:pt x="275039" y="241210"/>
                  <a:pt x="266270" y="236199"/>
                </a:cubicBezTo>
                <a:lnTo>
                  <a:pt x="248730" y="228682"/>
                </a:lnTo>
                <a:cubicBezTo>
                  <a:pt x="247478" y="228682"/>
                  <a:pt x="246225" y="228682"/>
                  <a:pt x="244972" y="228682"/>
                </a:cubicBezTo>
                <a:lnTo>
                  <a:pt x="228686" y="244969"/>
                </a:lnTo>
                <a:cubicBezTo>
                  <a:pt x="227433" y="246222"/>
                  <a:pt x="227433" y="248727"/>
                  <a:pt x="227433" y="248727"/>
                </a:cubicBezTo>
                <a:lnTo>
                  <a:pt x="236202" y="266267"/>
                </a:lnTo>
                <a:cubicBezTo>
                  <a:pt x="239961" y="275036"/>
                  <a:pt x="239961" y="285059"/>
                  <a:pt x="236202" y="293828"/>
                </a:cubicBezTo>
                <a:cubicBezTo>
                  <a:pt x="234950" y="296334"/>
                  <a:pt x="233697" y="300093"/>
                  <a:pt x="232444" y="303851"/>
                </a:cubicBezTo>
                <a:cubicBezTo>
                  <a:pt x="228686" y="311368"/>
                  <a:pt x="221169" y="320138"/>
                  <a:pt x="213652" y="322643"/>
                </a:cubicBezTo>
                <a:lnTo>
                  <a:pt x="194860" y="328907"/>
                </a:lnTo>
                <a:cubicBezTo>
                  <a:pt x="194860" y="328907"/>
                  <a:pt x="192355" y="330160"/>
                  <a:pt x="192355" y="331413"/>
                </a:cubicBezTo>
                <a:lnTo>
                  <a:pt x="192355" y="355216"/>
                </a:lnTo>
                <a:cubicBezTo>
                  <a:pt x="192355" y="356469"/>
                  <a:pt x="194860" y="357722"/>
                  <a:pt x="194860" y="357722"/>
                </a:cubicBezTo>
                <a:lnTo>
                  <a:pt x="213652" y="365239"/>
                </a:lnTo>
                <a:cubicBezTo>
                  <a:pt x="221169" y="367744"/>
                  <a:pt x="228686" y="374008"/>
                  <a:pt x="232444" y="384031"/>
                </a:cubicBezTo>
                <a:cubicBezTo>
                  <a:pt x="233697" y="386536"/>
                  <a:pt x="234950" y="390295"/>
                  <a:pt x="236202" y="392801"/>
                </a:cubicBezTo>
                <a:cubicBezTo>
                  <a:pt x="239961" y="401570"/>
                  <a:pt x="239961" y="411593"/>
                  <a:pt x="236202" y="420362"/>
                </a:cubicBezTo>
                <a:lnTo>
                  <a:pt x="227433" y="437902"/>
                </a:lnTo>
                <a:cubicBezTo>
                  <a:pt x="227433" y="439154"/>
                  <a:pt x="227433" y="440407"/>
                  <a:pt x="228686" y="441660"/>
                </a:cubicBezTo>
                <a:lnTo>
                  <a:pt x="244972" y="457947"/>
                </a:lnTo>
                <a:cubicBezTo>
                  <a:pt x="246225" y="459199"/>
                  <a:pt x="247478" y="459199"/>
                  <a:pt x="248730" y="457947"/>
                </a:cubicBezTo>
                <a:lnTo>
                  <a:pt x="266270" y="450430"/>
                </a:lnTo>
                <a:cubicBezTo>
                  <a:pt x="270028" y="447924"/>
                  <a:pt x="275039" y="447924"/>
                  <a:pt x="278797" y="447924"/>
                </a:cubicBezTo>
                <a:cubicBezTo>
                  <a:pt x="283809" y="447924"/>
                  <a:pt x="288820" y="447924"/>
                  <a:pt x="292578" y="450430"/>
                </a:cubicBezTo>
                <a:cubicBezTo>
                  <a:pt x="296337" y="451683"/>
                  <a:pt x="298842" y="452935"/>
                  <a:pt x="303853" y="454188"/>
                </a:cubicBezTo>
                <a:cubicBezTo>
                  <a:pt x="311370" y="457947"/>
                  <a:pt x="318887" y="464211"/>
                  <a:pt x="322645" y="472980"/>
                </a:cubicBezTo>
                <a:lnTo>
                  <a:pt x="328909" y="491773"/>
                </a:lnTo>
                <a:cubicBezTo>
                  <a:pt x="328909" y="493025"/>
                  <a:pt x="330162" y="493025"/>
                  <a:pt x="331415" y="493025"/>
                </a:cubicBezTo>
                <a:lnTo>
                  <a:pt x="355218" y="493025"/>
                </a:lnTo>
                <a:cubicBezTo>
                  <a:pt x="356471" y="493025"/>
                  <a:pt x="357724" y="493025"/>
                  <a:pt x="357724" y="491773"/>
                </a:cubicBezTo>
                <a:lnTo>
                  <a:pt x="363988" y="472980"/>
                </a:lnTo>
                <a:cubicBezTo>
                  <a:pt x="367746" y="464211"/>
                  <a:pt x="374010" y="457947"/>
                  <a:pt x="384032" y="454188"/>
                </a:cubicBezTo>
                <a:cubicBezTo>
                  <a:pt x="386538" y="452935"/>
                  <a:pt x="390296" y="451683"/>
                  <a:pt x="392802" y="450430"/>
                </a:cubicBezTo>
                <a:cubicBezTo>
                  <a:pt x="401572" y="445419"/>
                  <a:pt x="411594" y="445419"/>
                  <a:pt x="420363" y="450430"/>
                </a:cubicBezTo>
                <a:lnTo>
                  <a:pt x="436650" y="457947"/>
                </a:lnTo>
                <a:cubicBezTo>
                  <a:pt x="439155" y="459199"/>
                  <a:pt x="440408" y="459199"/>
                  <a:pt x="441661" y="457947"/>
                </a:cubicBezTo>
                <a:lnTo>
                  <a:pt x="456695" y="441660"/>
                </a:lnTo>
                <a:cubicBezTo>
                  <a:pt x="457947" y="440407"/>
                  <a:pt x="459200" y="439154"/>
                  <a:pt x="457947" y="437902"/>
                </a:cubicBezTo>
                <a:lnTo>
                  <a:pt x="449178" y="420362"/>
                </a:lnTo>
                <a:cubicBezTo>
                  <a:pt x="445419" y="411593"/>
                  <a:pt x="445419" y="401570"/>
                  <a:pt x="450431" y="392801"/>
                </a:cubicBezTo>
                <a:cubicBezTo>
                  <a:pt x="451683" y="390295"/>
                  <a:pt x="452936" y="386536"/>
                  <a:pt x="454189" y="384031"/>
                </a:cubicBezTo>
                <a:cubicBezTo>
                  <a:pt x="456695" y="374008"/>
                  <a:pt x="464211" y="367744"/>
                  <a:pt x="472981" y="365239"/>
                </a:cubicBezTo>
                <a:lnTo>
                  <a:pt x="490520" y="357722"/>
                </a:lnTo>
                <a:cubicBezTo>
                  <a:pt x="493026" y="357722"/>
                  <a:pt x="493026" y="356469"/>
                  <a:pt x="493026" y="355216"/>
                </a:cubicBezTo>
                <a:lnTo>
                  <a:pt x="493026" y="331413"/>
                </a:lnTo>
                <a:cubicBezTo>
                  <a:pt x="493026" y="330160"/>
                  <a:pt x="493026" y="328907"/>
                  <a:pt x="490520" y="328907"/>
                </a:cubicBezTo>
                <a:lnTo>
                  <a:pt x="472981" y="322643"/>
                </a:lnTo>
                <a:cubicBezTo>
                  <a:pt x="464211" y="320138"/>
                  <a:pt x="456695" y="311368"/>
                  <a:pt x="454189" y="303851"/>
                </a:cubicBezTo>
                <a:cubicBezTo>
                  <a:pt x="452936" y="300093"/>
                  <a:pt x="450431" y="296334"/>
                  <a:pt x="450431" y="293828"/>
                </a:cubicBezTo>
                <a:cubicBezTo>
                  <a:pt x="445419" y="285059"/>
                  <a:pt x="445419" y="275036"/>
                  <a:pt x="449178" y="266267"/>
                </a:cubicBezTo>
                <a:lnTo>
                  <a:pt x="457947" y="248727"/>
                </a:lnTo>
                <a:cubicBezTo>
                  <a:pt x="459200" y="248727"/>
                  <a:pt x="457947" y="246222"/>
                  <a:pt x="456695" y="244969"/>
                </a:cubicBezTo>
                <a:lnTo>
                  <a:pt x="441661" y="228682"/>
                </a:lnTo>
                <a:cubicBezTo>
                  <a:pt x="440408" y="228682"/>
                  <a:pt x="439155" y="228682"/>
                  <a:pt x="436650" y="228682"/>
                </a:cubicBezTo>
                <a:lnTo>
                  <a:pt x="420363" y="236199"/>
                </a:lnTo>
                <a:cubicBezTo>
                  <a:pt x="411594" y="241210"/>
                  <a:pt x="401572" y="241210"/>
                  <a:pt x="392802" y="236199"/>
                </a:cubicBezTo>
                <a:cubicBezTo>
                  <a:pt x="390296" y="234946"/>
                  <a:pt x="386538" y="233694"/>
                  <a:pt x="384032" y="233694"/>
                </a:cubicBezTo>
                <a:cubicBezTo>
                  <a:pt x="374010" y="228682"/>
                  <a:pt x="367746" y="222418"/>
                  <a:pt x="363988" y="213649"/>
                </a:cubicBezTo>
                <a:lnTo>
                  <a:pt x="357724" y="194856"/>
                </a:lnTo>
                <a:cubicBezTo>
                  <a:pt x="357724" y="194856"/>
                  <a:pt x="356471" y="192351"/>
                  <a:pt x="355218" y="192351"/>
                </a:cubicBezTo>
                <a:close/>
                <a:moveTo>
                  <a:pt x="331415" y="164789"/>
                </a:moveTo>
                <a:lnTo>
                  <a:pt x="355218" y="164789"/>
                </a:lnTo>
                <a:cubicBezTo>
                  <a:pt x="367746" y="164789"/>
                  <a:pt x="380274" y="173559"/>
                  <a:pt x="384032" y="186087"/>
                </a:cubicBezTo>
                <a:lnTo>
                  <a:pt x="390296" y="204879"/>
                </a:lnTo>
                <a:cubicBezTo>
                  <a:pt x="390296" y="204879"/>
                  <a:pt x="391549" y="206132"/>
                  <a:pt x="392802" y="207385"/>
                </a:cubicBezTo>
                <a:cubicBezTo>
                  <a:pt x="396560" y="208637"/>
                  <a:pt x="400319" y="209890"/>
                  <a:pt x="404077" y="211143"/>
                </a:cubicBezTo>
                <a:cubicBezTo>
                  <a:pt x="405330" y="211143"/>
                  <a:pt x="406583" y="212396"/>
                  <a:pt x="407836" y="211143"/>
                </a:cubicBezTo>
                <a:lnTo>
                  <a:pt x="425375" y="203626"/>
                </a:lnTo>
                <a:cubicBezTo>
                  <a:pt x="436650" y="197362"/>
                  <a:pt x="451683" y="201121"/>
                  <a:pt x="460453" y="209890"/>
                </a:cubicBezTo>
                <a:lnTo>
                  <a:pt x="476739" y="226177"/>
                </a:lnTo>
                <a:cubicBezTo>
                  <a:pt x="486762" y="234946"/>
                  <a:pt x="488014" y="248727"/>
                  <a:pt x="483003" y="261255"/>
                </a:cubicBezTo>
                <a:lnTo>
                  <a:pt x="474234" y="277542"/>
                </a:lnTo>
                <a:cubicBezTo>
                  <a:pt x="474234" y="280048"/>
                  <a:pt x="474234" y="281300"/>
                  <a:pt x="474234" y="282553"/>
                </a:cubicBezTo>
                <a:cubicBezTo>
                  <a:pt x="476739" y="286312"/>
                  <a:pt x="479245" y="290070"/>
                  <a:pt x="480498" y="293828"/>
                </a:cubicBezTo>
                <a:cubicBezTo>
                  <a:pt x="480498" y="293828"/>
                  <a:pt x="480498" y="295081"/>
                  <a:pt x="483003" y="296334"/>
                </a:cubicBezTo>
                <a:lnTo>
                  <a:pt x="500542" y="302598"/>
                </a:lnTo>
                <a:cubicBezTo>
                  <a:pt x="513070" y="307609"/>
                  <a:pt x="520587" y="318885"/>
                  <a:pt x="520587" y="331413"/>
                </a:cubicBezTo>
                <a:lnTo>
                  <a:pt x="520587" y="355216"/>
                </a:lnTo>
                <a:cubicBezTo>
                  <a:pt x="520587" y="367744"/>
                  <a:pt x="513070" y="380272"/>
                  <a:pt x="500542" y="384031"/>
                </a:cubicBezTo>
                <a:lnTo>
                  <a:pt x="483003" y="390295"/>
                </a:lnTo>
                <a:cubicBezTo>
                  <a:pt x="480498" y="390295"/>
                  <a:pt x="480498" y="392801"/>
                  <a:pt x="480498" y="392801"/>
                </a:cubicBezTo>
                <a:cubicBezTo>
                  <a:pt x="479245" y="396559"/>
                  <a:pt x="476739" y="401570"/>
                  <a:pt x="474234" y="405329"/>
                </a:cubicBezTo>
                <a:cubicBezTo>
                  <a:pt x="474234" y="405329"/>
                  <a:pt x="474234" y="406581"/>
                  <a:pt x="474234" y="407834"/>
                </a:cubicBezTo>
                <a:lnTo>
                  <a:pt x="483003" y="426626"/>
                </a:lnTo>
                <a:cubicBezTo>
                  <a:pt x="488014" y="437902"/>
                  <a:pt x="486762" y="451683"/>
                  <a:pt x="476739" y="461705"/>
                </a:cubicBezTo>
                <a:lnTo>
                  <a:pt x="460453" y="477992"/>
                </a:lnTo>
                <a:cubicBezTo>
                  <a:pt x="451683" y="486761"/>
                  <a:pt x="436650" y="488014"/>
                  <a:pt x="425375" y="483003"/>
                </a:cubicBezTo>
                <a:lnTo>
                  <a:pt x="407836" y="475486"/>
                </a:lnTo>
                <a:cubicBezTo>
                  <a:pt x="406583" y="474233"/>
                  <a:pt x="405330" y="475486"/>
                  <a:pt x="404077" y="475486"/>
                </a:cubicBezTo>
                <a:cubicBezTo>
                  <a:pt x="400319" y="477992"/>
                  <a:pt x="396560" y="479244"/>
                  <a:pt x="392802" y="480497"/>
                </a:cubicBezTo>
                <a:cubicBezTo>
                  <a:pt x="391549" y="480497"/>
                  <a:pt x="390296" y="480497"/>
                  <a:pt x="390296" y="483003"/>
                </a:cubicBezTo>
                <a:lnTo>
                  <a:pt x="384032" y="500542"/>
                </a:lnTo>
                <a:cubicBezTo>
                  <a:pt x="380274" y="513070"/>
                  <a:pt x="367746" y="520587"/>
                  <a:pt x="355218" y="520587"/>
                </a:cubicBezTo>
                <a:lnTo>
                  <a:pt x="331415" y="520587"/>
                </a:lnTo>
                <a:cubicBezTo>
                  <a:pt x="318887" y="520587"/>
                  <a:pt x="306359" y="513070"/>
                  <a:pt x="302601" y="500542"/>
                </a:cubicBezTo>
                <a:lnTo>
                  <a:pt x="296337" y="483003"/>
                </a:lnTo>
                <a:cubicBezTo>
                  <a:pt x="295084" y="480497"/>
                  <a:pt x="293831" y="480497"/>
                  <a:pt x="292578" y="480497"/>
                </a:cubicBezTo>
                <a:cubicBezTo>
                  <a:pt x="290073" y="479244"/>
                  <a:pt x="285061" y="477992"/>
                  <a:pt x="281303" y="475486"/>
                </a:cubicBezTo>
                <a:cubicBezTo>
                  <a:pt x="281303" y="475486"/>
                  <a:pt x="278797" y="474233"/>
                  <a:pt x="277545" y="475486"/>
                </a:cubicBezTo>
                <a:lnTo>
                  <a:pt x="261258" y="483003"/>
                </a:lnTo>
                <a:cubicBezTo>
                  <a:pt x="248730" y="488014"/>
                  <a:pt x="234950" y="486761"/>
                  <a:pt x="226180" y="477992"/>
                </a:cubicBezTo>
                <a:lnTo>
                  <a:pt x="209894" y="461705"/>
                </a:lnTo>
                <a:cubicBezTo>
                  <a:pt x="199871" y="451683"/>
                  <a:pt x="197366" y="437902"/>
                  <a:pt x="203630" y="426626"/>
                </a:cubicBezTo>
                <a:lnTo>
                  <a:pt x="211146" y="407834"/>
                </a:lnTo>
                <a:cubicBezTo>
                  <a:pt x="212399" y="406581"/>
                  <a:pt x="211146" y="405329"/>
                  <a:pt x="211146" y="405329"/>
                </a:cubicBezTo>
                <a:cubicBezTo>
                  <a:pt x="209894" y="401570"/>
                  <a:pt x="207388" y="396559"/>
                  <a:pt x="206135" y="392801"/>
                </a:cubicBezTo>
                <a:lnTo>
                  <a:pt x="204882" y="390295"/>
                </a:lnTo>
                <a:lnTo>
                  <a:pt x="186091" y="384031"/>
                </a:lnTo>
                <a:cubicBezTo>
                  <a:pt x="173563" y="380272"/>
                  <a:pt x="164793" y="367744"/>
                  <a:pt x="164793" y="355216"/>
                </a:cubicBezTo>
                <a:lnTo>
                  <a:pt x="164793" y="331413"/>
                </a:lnTo>
                <a:cubicBezTo>
                  <a:pt x="164793" y="318885"/>
                  <a:pt x="173563" y="307609"/>
                  <a:pt x="186091" y="302598"/>
                </a:cubicBezTo>
                <a:lnTo>
                  <a:pt x="204882" y="296334"/>
                </a:lnTo>
                <a:cubicBezTo>
                  <a:pt x="204882" y="295081"/>
                  <a:pt x="206135" y="293828"/>
                  <a:pt x="206135" y="293828"/>
                </a:cubicBezTo>
                <a:cubicBezTo>
                  <a:pt x="207388" y="290070"/>
                  <a:pt x="209894" y="286312"/>
                  <a:pt x="211146" y="282553"/>
                </a:cubicBezTo>
                <a:cubicBezTo>
                  <a:pt x="211146" y="281300"/>
                  <a:pt x="212399" y="280048"/>
                  <a:pt x="211146" y="277542"/>
                </a:cubicBezTo>
                <a:lnTo>
                  <a:pt x="203630" y="261255"/>
                </a:lnTo>
                <a:cubicBezTo>
                  <a:pt x="197366" y="248727"/>
                  <a:pt x="199871" y="234946"/>
                  <a:pt x="209894" y="226177"/>
                </a:cubicBezTo>
                <a:lnTo>
                  <a:pt x="226180" y="209890"/>
                </a:lnTo>
                <a:cubicBezTo>
                  <a:pt x="234950" y="201121"/>
                  <a:pt x="248730" y="197362"/>
                  <a:pt x="261258" y="203626"/>
                </a:cubicBezTo>
                <a:lnTo>
                  <a:pt x="277545" y="211143"/>
                </a:lnTo>
                <a:cubicBezTo>
                  <a:pt x="278797" y="212396"/>
                  <a:pt x="281303" y="211143"/>
                  <a:pt x="281303" y="211143"/>
                </a:cubicBezTo>
                <a:cubicBezTo>
                  <a:pt x="285061" y="209890"/>
                  <a:pt x="290073" y="208637"/>
                  <a:pt x="292578" y="207385"/>
                </a:cubicBezTo>
                <a:cubicBezTo>
                  <a:pt x="293831" y="206132"/>
                  <a:pt x="295084" y="204879"/>
                  <a:pt x="296337" y="204879"/>
                </a:cubicBezTo>
                <a:lnTo>
                  <a:pt x="302601" y="186087"/>
                </a:lnTo>
                <a:cubicBezTo>
                  <a:pt x="306359" y="173559"/>
                  <a:pt x="318887" y="164789"/>
                  <a:pt x="331415" y="164789"/>
                </a:cubicBezTo>
                <a:close/>
                <a:moveTo>
                  <a:pt x="342077" y="93343"/>
                </a:moveTo>
                <a:cubicBezTo>
                  <a:pt x="275854" y="93343"/>
                  <a:pt x="213380" y="119525"/>
                  <a:pt x="165899" y="165654"/>
                </a:cubicBezTo>
                <a:cubicBezTo>
                  <a:pt x="68439" y="262900"/>
                  <a:pt x="68439" y="421236"/>
                  <a:pt x="165899" y="518481"/>
                </a:cubicBezTo>
                <a:cubicBezTo>
                  <a:pt x="213380" y="564611"/>
                  <a:pt x="275854" y="590792"/>
                  <a:pt x="342077" y="590792"/>
                </a:cubicBezTo>
                <a:cubicBezTo>
                  <a:pt x="408300" y="590792"/>
                  <a:pt x="472025" y="564611"/>
                  <a:pt x="519505" y="518481"/>
                </a:cubicBezTo>
                <a:cubicBezTo>
                  <a:pt x="565736" y="471105"/>
                  <a:pt x="591976" y="408768"/>
                  <a:pt x="591976" y="341444"/>
                </a:cubicBezTo>
                <a:cubicBezTo>
                  <a:pt x="591976" y="275367"/>
                  <a:pt x="565736" y="213030"/>
                  <a:pt x="519505" y="165654"/>
                </a:cubicBezTo>
                <a:cubicBezTo>
                  <a:pt x="472025" y="119525"/>
                  <a:pt x="408300" y="93343"/>
                  <a:pt x="342077" y="93343"/>
                </a:cubicBezTo>
                <a:close/>
                <a:moveTo>
                  <a:pt x="342077" y="65915"/>
                </a:moveTo>
                <a:cubicBezTo>
                  <a:pt x="417047" y="65915"/>
                  <a:pt x="485769" y="94590"/>
                  <a:pt x="538248" y="146953"/>
                </a:cubicBezTo>
                <a:cubicBezTo>
                  <a:pt x="590726" y="198069"/>
                  <a:pt x="619464" y="267887"/>
                  <a:pt x="619464" y="341444"/>
                </a:cubicBezTo>
                <a:cubicBezTo>
                  <a:pt x="619464" y="416249"/>
                  <a:pt x="590726" y="484819"/>
                  <a:pt x="538248" y="538429"/>
                </a:cubicBezTo>
                <a:cubicBezTo>
                  <a:pt x="485769" y="589546"/>
                  <a:pt x="417047" y="619467"/>
                  <a:pt x="342077" y="619467"/>
                </a:cubicBezTo>
                <a:cubicBezTo>
                  <a:pt x="268357" y="619467"/>
                  <a:pt x="198386" y="589546"/>
                  <a:pt x="147157" y="538429"/>
                </a:cubicBezTo>
                <a:cubicBezTo>
                  <a:pt x="38451" y="429963"/>
                  <a:pt x="38451" y="254173"/>
                  <a:pt x="147157" y="146953"/>
                </a:cubicBezTo>
                <a:cubicBezTo>
                  <a:pt x="198386" y="94590"/>
                  <a:pt x="268357" y="65915"/>
                  <a:pt x="342077" y="65915"/>
                </a:cubicBezTo>
                <a:close/>
                <a:moveTo>
                  <a:pt x="338289" y="27334"/>
                </a:moveTo>
                <a:cubicBezTo>
                  <a:pt x="256204" y="27334"/>
                  <a:pt x="177850" y="59639"/>
                  <a:pt x="118152" y="118035"/>
                </a:cubicBezTo>
                <a:cubicBezTo>
                  <a:pt x="59698" y="177674"/>
                  <a:pt x="26118" y="255950"/>
                  <a:pt x="26118" y="337953"/>
                </a:cubicBezTo>
                <a:cubicBezTo>
                  <a:pt x="26118" y="422441"/>
                  <a:pt x="59698" y="500717"/>
                  <a:pt x="118152" y="559113"/>
                </a:cubicBezTo>
                <a:cubicBezTo>
                  <a:pt x="177850" y="617510"/>
                  <a:pt x="256204" y="649814"/>
                  <a:pt x="338289" y="649814"/>
                </a:cubicBezTo>
                <a:cubicBezTo>
                  <a:pt x="422861" y="649814"/>
                  <a:pt x="501215" y="617510"/>
                  <a:pt x="559669" y="559113"/>
                </a:cubicBezTo>
                <a:cubicBezTo>
                  <a:pt x="618123" y="500717"/>
                  <a:pt x="650460" y="422441"/>
                  <a:pt x="650460" y="337953"/>
                </a:cubicBezTo>
                <a:cubicBezTo>
                  <a:pt x="650460" y="255950"/>
                  <a:pt x="618123" y="177674"/>
                  <a:pt x="559669" y="118035"/>
                </a:cubicBezTo>
                <a:cubicBezTo>
                  <a:pt x="501215" y="59639"/>
                  <a:pt x="422861" y="27334"/>
                  <a:pt x="338289" y="27334"/>
                </a:cubicBezTo>
                <a:close/>
                <a:moveTo>
                  <a:pt x="338289" y="0"/>
                </a:moveTo>
                <a:cubicBezTo>
                  <a:pt x="429080" y="0"/>
                  <a:pt x="514895" y="34789"/>
                  <a:pt x="578325" y="99398"/>
                </a:cubicBezTo>
                <a:cubicBezTo>
                  <a:pt x="642997" y="162764"/>
                  <a:pt x="677821" y="248495"/>
                  <a:pt x="677821" y="337953"/>
                </a:cubicBezTo>
                <a:cubicBezTo>
                  <a:pt x="677821" y="393864"/>
                  <a:pt x="665384" y="446048"/>
                  <a:pt x="640510" y="493262"/>
                </a:cubicBezTo>
                <a:lnTo>
                  <a:pt x="1013623" y="864762"/>
                </a:lnTo>
                <a:cubicBezTo>
                  <a:pt x="1053421" y="905763"/>
                  <a:pt x="1053421" y="972857"/>
                  <a:pt x="1013623" y="1012616"/>
                </a:cubicBezTo>
                <a:cubicBezTo>
                  <a:pt x="992480" y="1032496"/>
                  <a:pt x="966362" y="1042436"/>
                  <a:pt x="939000" y="1042436"/>
                </a:cubicBezTo>
                <a:cubicBezTo>
                  <a:pt x="912882" y="1042436"/>
                  <a:pt x="886764" y="1032496"/>
                  <a:pt x="865621" y="1012616"/>
                </a:cubicBezTo>
                <a:lnTo>
                  <a:pt x="493752" y="639874"/>
                </a:lnTo>
                <a:cubicBezTo>
                  <a:pt x="445248" y="664724"/>
                  <a:pt x="393012" y="677148"/>
                  <a:pt x="338289" y="677148"/>
                </a:cubicBezTo>
                <a:cubicBezTo>
                  <a:pt x="247498" y="677148"/>
                  <a:pt x="162926" y="642359"/>
                  <a:pt x="99497" y="578993"/>
                </a:cubicBezTo>
                <a:cubicBezTo>
                  <a:pt x="34824" y="514384"/>
                  <a:pt x="0" y="428653"/>
                  <a:pt x="0" y="337953"/>
                </a:cubicBezTo>
                <a:cubicBezTo>
                  <a:pt x="0" y="248495"/>
                  <a:pt x="34824" y="162764"/>
                  <a:pt x="99497" y="99398"/>
                </a:cubicBezTo>
                <a:cubicBezTo>
                  <a:pt x="162926" y="34789"/>
                  <a:pt x="247498" y="0"/>
                  <a:pt x="3382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A4F89-4354-D54B-93A1-975067B11AB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EE927-0709-4240-92E5-DAF4F173174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340F7-02DF-7F46-88F9-0977BFD2F0CE}"/>
              </a:ext>
            </a:extLst>
          </p:cNvPr>
          <p:cNvSpPr txBox="1"/>
          <p:nvPr/>
        </p:nvSpPr>
        <p:spPr>
          <a:xfrm>
            <a:off x="1532996" y="10326974"/>
            <a:ext cx="41328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E1211-1A63-FE45-A8A8-76EE83693E66}"/>
              </a:ext>
            </a:extLst>
          </p:cNvPr>
          <p:cNvSpPr txBox="1"/>
          <p:nvPr/>
        </p:nvSpPr>
        <p:spPr>
          <a:xfrm>
            <a:off x="1532997" y="10992060"/>
            <a:ext cx="41328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F1C1C-D311-FB46-97A3-A2A09654D8D5}"/>
              </a:ext>
            </a:extLst>
          </p:cNvPr>
          <p:cNvSpPr txBox="1"/>
          <p:nvPr/>
        </p:nvSpPr>
        <p:spPr>
          <a:xfrm>
            <a:off x="5827709" y="3417247"/>
            <a:ext cx="41328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8EC49-BB02-F945-AA43-9E84651EEA54}"/>
              </a:ext>
            </a:extLst>
          </p:cNvPr>
          <p:cNvSpPr txBox="1"/>
          <p:nvPr/>
        </p:nvSpPr>
        <p:spPr>
          <a:xfrm>
            <a:off x="5827710" y="4082333"/>
            <a:ext cx="41328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1B99B-5AD5-0242-863B-5E6830127BA3}"/>
              </a:ext>
            </a:extLst>
          </p:cNvPr>
          <p:cNvSpPr txBox="1"/>
          <p:nvPr/>
        </p:nvSpPr>
        <p:spPr>
          <a:xfrm>
            <a:off x="10122425" y="10326608"/>
            <a:ext cx="41328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EC58F-7201-2C44-8BC4-5330F5038591}"/>
              </a:ext>
            </a:extLst>
          </p:cNvPr>
          <p:cNvSpPr txBox="1"/>
          <p:nvPr/>
        </p:nvSpPr>
        <p:spPr>
          <a:xfrm>
            <a:off x="10122425" y="10991694"/>
            <a:ext cx="41328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F0941-D19C-D64C-91E3-029E98EE9DEB}"/>
              </a:ext>
            </a:extLst>
          </p:cNvPr>
          <p:cNvSpPr txBox="1"/>
          <p:nvPr/>
        </p:nvSpPr>
        <p:spPr>
          <a:xfrm>
            <a:off x="14417137" y="3417247"/>
            <a:ext cx="41328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8CE97-C2DA-8043-9835-C9E331EB1B10}"/>
              </a:ext>
            </a:extLst>
          </p:cNvPr>
          <p:cNvSpPr txBox="1"/>
          <p:nvPr/>
        </p:nvSpPr>
        <p:spPr>
          <a:xfrm>
            <a:off x="14417138" y="4082333"/>
            <a:ext cx="41328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06AFE-48F0-2744-BFFE-26A8E22D71D4}"/>
              </a:ext>
            </a:extLst>
          </p:cNvPr>
          <p:cNvSpPr txBox="1"/>
          <p:nvPr/>
        </p:nvSpPr>
        <p:spPr>
          <a:xfrm>
            <a:off x="18711852" y="10328151"/>
            <a:ext cx="41328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A5292-557C-6646-87D0-A6C887E145FD}"/>
              </a:ext>
            </a:extLst>
          </p:cNvPr>
          <p:cNvSpPr txBox="1"/>
          <p:nvPr/>
        </p:nvSpPr>
        <p:spPr>
          <a:xfrm>
            <a:off x="18711853" y="10993237"/>
            <a:ext cx="41328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3110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9">
            <a:extLst>
              <a:ext uri="{FF2B5EF4-FFF2-40B4-BE49-F238E27FC236}">
                <a16:creationId xmlns:a16="http://schemas.microsoft.com/office/drawing/2014/main" id="{28F81A01-D664-9F48-B92E-6F44E21A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231" y="5501220"/>
            <a:ext cx="3850624" cy="724532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310">
            <a:extLst>
              <a:ext uri="{FF2B5EF4-FFF2-40B4-BE49-F238E27FC236}">
                <a16:creationId xmlns:a16="http://schemas.microsoft.com/office/drawing/2014/main" id="{9B24D74A-5F56-5545-9459-A6BCC1743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853" y="3529216"/>
            <a:ext cx="3268361" cy="3048643"/>
          </a:xfrm>
          <a:prstGeom prst="roundRect">
            <a:avLst>
              <a:gd name="adj" fmla="val 500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11">
            <a:extLst>
              <a:ext uri="{FF2B5EF4-FFF2-40B4-BE49-F238E27FC236}">
                <a16:creationId xmlns:a16="http://schemas.microsoft.com/office/drawing/2014/main" id="{221D8F6B-62FD-6241-80C4-4D064279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3659" y="3683022"/>
            <a:ext cx="2955260" cy="2763004"/>
          </a:xfrm>
          <a:prstGeom prst="roundRect">
            <a:avLst>
              <a:gd name="adj" fmla="val 563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CC67A7B-4E4F-A94A-8E14-B4CA9FD0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478" y="4446558"/>
            <a:ext cx="1080751" cy="1229197"/>
          </a:xfrm>
          <a:custGeom>
            <a:avLst/>
            <a:gdLst>
              <a:gd name="connsiteX0" fmla="*/ 741558 w 1080751"/>
              <a:gd name="connsiteY0" fmla="*/ 1071140 h 1229197"/>
              <a:gd name="connsiteX1" fmla="*/ 749164 w 1080751"/>
              <a:gd name="connsiteY1" fmla="*/ 1078607 h 1229197"/>
              <a:gd name="connsiteX2" fmla="*/ 749164 w 1080751"/>
              <a:gd name="connsiteY2" fmla="*/ 1087319 h 1229197"/>
              <a:gd name="connsiteX3" fmla="*/ 773250 w 1080751"/>
              <a:gd name="connsiteY3" fmla="*/ 1118433 h 1229197"/>
              <a:gd name="connsiteX4" fmla="*/ 765644 w 1080751"/>
              <a:gd name="connsiteY4" fmla="*/ 1125900 h 1229197"/>
              <a:gd name="connsiteX5" fmla="*/ 758038 w 1080751"/>
              <a:gd name="connsiteY5" fmla="*/ 1118433 h 1229197"/>
              <a:gd name="connsiteX6" fmla="*/ 741558 w 1080751"/>
              <a:gd name="connsiteY6" fmla="*/ 1101009 h 1229197"/>
              <a:gd name="connsiteX7" fmla="*/ 725079 w 1080751"/>
              <a:gd name="connsiteY7" fmla="*/ 1118433 h 1229197"/>
              <a:gd name="connsiteX8" fmla="*/ 725079 w 1080751"/>
              <a:gd name="connsiteY8" fmla="*/ 1125900 h 1229197"/>
              <a:gd name="connsiteX9" fmla="*/ 740291 w 1080751"/>
              <a:gd name="connsiteY9" fmla="*/ 1142079 h 1229197"/>
              <a:gd name="connsiteX10" fmla="*/ 742826 w 1080751"/>
              <a:gd name="connsiteY10" fmla="*/ 1143324 h 1229197"/>
              <a:gd name="connsiteX11" fmla="*/ 773250 w 1080751"/>
              <a:gd name="connsiteY11" fmla="*/ 1174437 h 1229197"/>
              <a:gd name="connsiteX12" fmla="*/ 773250 w 1080751"/>
              <a:gd name="connsiteY12" fmla="*/ 1181904 h 1229197"/>
              <a:gd name="connsiteX13" fmla="*/ 749164 w 1080751"/>
              <a:gd name="connsiteY13" fmla="*/ 1213018 h 1229197"/>
              <a:gd name="connsiteX14" fmla="*/ 749164 w 1080751"/>
              <a:gd name="connsiteY14" fmla="*/ 1221729 h 1229197"/>
              <a:gd name="connsiteX15" fmla="*/ 741558 w 1080751"/>
              <a:gd name="connsiteY15" fmla="*/ 1229197 h 1229197"/>
              <a:gd name="connsiteX16" fmla="*/ 733953 w 1080751"/>
              <a:gd name="connsiteY16" fmla="*/ 1221729 h 1229197"/>
              <a:gd name="connsiteX17" fmla="*/ 733953 w 1080751"/>
              <a:gd name="connsiteY17" fmla="*/ 1213018 h 1229197"/>
              <a:gd name="connsiteX18" fmla="*/ 708600 w 1080751"/>
              <a:gd name="connsiteY18" fmla="*/ 1181904 h 1229197"/>
              <a:gd name="connsiteX19" fmla="*/ 717473 w 1080751"/>
              <a:gd name="connsiteY19" fmla="*/ 1174437 h 1229197"/>
              <a:gd name="connsiteX20" fmla="*/ 725079 w 1080751"/>
              <a:gd name="connsiteY20" fmla="*/ 1181904 h 1229197"/>
              <a:gd name="connsiteX21" fmla="*/ 741558 w 1080751"/>
              <a:gd name="connsiteY21" fmla="*/ 1198083 h 1229197"/>
              <a:gd name="connsiteX22" fmla="*/ 758038 w 1080751"/>
              <a:gd name="connsiteY22" fmla="*/ 1181904 h 1229197"/>
              <a:gd name="connsiteX23" fmla="*/ 758038 w 1080751"/>
              <a:gd name="connsiteY23" fmla="*/ 1174437 h 1229197"/>
              <a:gd name="connsiteX24" fmla="*/ 741558 w 1080751"/>
              <a:gd name="connsiteY24" fmla="*/ 1158258 h 1229197"/>
              <a:gd name="connsiteX25" fmla="*/ 740291 w 1080751"/>
              <a:gd name="connsiteY25" fmla="*/ 1158258 h 1229197"/>
              <a:gd name="connsiteX26" fmla="*/ 708600 w 1080751"/>
              <a:gd name="connsiteY26" fmla="*/ 1125900 h 1229197"/>
              <a:gd name="connsiteX27" fmla="*/ 708600 w 1080751"/>
              <a:gd name="connsiteY27" fmla="*/ 1118433 h 1229197"/>
              <a:gd name="connsiteX28" fmla="*/ 733953 w 1080751"/>
              <a:gd name="connsiteY28" fmla="*/ 1087319 h 1229197"/>
              <a:gd name="connsiteX29" fmla="*/ 733953 w 1080751"/>
              <a:gd name="connsiteY29" fmla="*/ 1078607 h 1229197"/>
              <a:gd name="connsiteX30" fmla="*/ 741558 w 1080751"/>
              <a:gd name="connsiteY30" fmla="*/ 1071140 h 1229197"/>
              <a:gd name="connsiteX31" fmla="*/ 291133 w 1080751"/>
              <a:gd name="connsiteY31" fmla="*/ 1049170 h 1229197"/>
              <a:gd name="connsiteX32" fmla="*/ 307164 w 1080751"/>
              <a:gd name="connsiteY32" fmla="*/ 1066434 h 1229197"/>
              <a:gd name="connsiteX33" fmla="*/ 307164 w 1080751"/>
              <a:gd name="connsiteY33" fmla="*/ 1092330 h 1229197"/>
              <a:gd name="connsiteX34" fmla="*/ 333060 w 1080751"/>
              <a:gd name="connsiteY34" fmla="*/ 1092330 h 1229197"/>
              <a:gd name="connsiteX35" fmla="*/ 350324 w 1080751"/>
              <a:gd name="connsiteY35" fmla="*/ 1108361 h 1229197"/>
              <a:gd name="connsiteX36" fmla="*/ 333060 w 1080751"/>
              <a:gd name="connsiteY36" fmla="*/ 1125625 h 1229197"/>
              <a:gd name="connsiteX37" fmla="*/ 307164 w 1080751"/>
              <a:gd name="connsiteY37" fmla="*/ 1125625 h 1229197"/>
              <a:gd name="connsiteX38" fmla="*/ 307164 w 1080751"/>
              <a:gd name="connsiteY38" fmla="*/ 1151521 h 1229197"/>
              <a:gd name="connsiteX39" fmla="*/ 291133 w 1080751"/>
              <a:gd name="connsiteY39" fmla="*/ 1168785 h 1229197"/>
              <a:gd name="connsiteX40" fmla="*/ 273869 w 1080751"/>
              <a:gd name="connsiteY40" fmla="*/ 1151521 h 1229197"/>
              <a:gd name="connsiteX41" fmla="*/ 273869 w 1080751"/>
              <a:gd name="connsiteY41" fmla="*/ 1125625 h 1229197"/>
              <a:gd name="connsiteX42" fmla="*/ 247973 w 1080751"/>
              <a:gd name="connsiteY42" fmla="*/ 1125625 h 1229197"/>
              <a:gd name="connsiteX43" fmla="*/ 230709 w 1080751"/>
              <a:gd name="connsiteY43" fmla="*/ 1108361 h 1229197"/>
              <a:gd name="connsiteX44" fmla="*/ 247973 w 1080751"/>
              <a:gd name="connsiteY44" fmla="*/ 1092330 h 1229197"/>
              <a:gd name="connsiteX45" fmla="*/ 273869 w 1080751"/>
              <a:gd name="connsiteY45" fmla="*/ 1092330 h 1229197"/>
              <a:gd name="connsiteX46" fmla="*/ 273869 w 1080751"/>
              <a:gd name="connsiteY46" fmla="*/ 1066434 h 1229197"/>
              <a:gd name="connsiteX47" fmla="*/ 291133 w 1080751"/>
              <a:gd name="connsiteY47" fmla="*/ 1049170 h 1229197"/>
              <a:gd name="connsiteX48" fmla="*/ 498691 w 1080751"/>
              <a:gd name="connsiteY48" fmla="*/ 911845 h 1229197"/>
              <a:gd name="connsiteX49" fmla="*/ 515171 w 1080751"/>
              <a:gd name="connsiteY49" fmla="*/ 928151 h 1229197"/>
              <a:gd name="connsiteX50" fmla="*/ 515171 w 1080751"/>
              <a:gd name="connsiteY50" fmla="*/ 1053581 h 1229197"/>
              <a:gd name="connsiteX51" fmla="*/ 498691 w 1080751"/>
              <a:gd name="connsiteY51" fmla="*/ 1069887 h 1229197"/>
              <a:gd name="connsiteX52" fmla="*/ 483389 w 1080751"/>
              <a:gd name="connsiteY52" fmla="*/ 1053581 h 1229197"/>
              <a:gd name="connsiteX53" fmla="*/ 483389 w 1080751"/>
              <a:gd name="connsiteY53" fmla="*/ 928151 h 1229197"/>
              <a:gd name="connsiteX54" fmla="*/ 498691 w 1080751"/>
              <a:gd name="connsiteY54" fmla="*/ 911845 h 1229197"/>
              <a:gd name="connsiteX55" fmla="*/ 248719 w 1080751"/>
              <a:gd name="connsiteY55" fmla="*/ 803510 h 1229197"/>
              <a:gd name="connsiteX56" fmla="*/ 260486 w 1080751"/>
              <a:gd name="connsiteY56" fmla="*/ 808087 h 1229197"/>
              <a:gd name="connsiteX57" fmla="*/ 260486 w 1080751"/>
              <a:gd name="connsiteY57" fmla="*/ 831280 h 1229197"/>
              <a:gd name="connsiteX58" fmla="*/ 173783 w 1080751"/>
              <a:gd name="connsiteY58" fmla="*/ 916728 h 1229197"/>
              <a:gd name="connsiteX59" fmla="*/ 161397 w 1080751"/>
              <a:gd name="connsiteY59" fmla="*/ 921611 h 1229197"/>
              <a:gd name="connsiteX60" fmla="*/ 150250 w 1080751"/>
              <a:gd name="connsiteY60" fmla="*/ 916728 h 1229197"/>
              <a:gd name="connsiteX61" fmla="*/ 150250 w 1080751"/>
              <a:gd name="connsiteY61" fmla="*/ 893535 h 1229197"/>
              <a:gd name="connsiteX62" fmla="*/ 236952 w 1080751"/>
              <a:gd name="connsiteY62" fmla="*/ 808087 h 1229197"/>
              <a:gd name="connsiteX63" fmla="*/ 248719 w 1080751"/>
              <a:gd name="connsiteY63" fmla="*/ 803510 h 1229197"/>
              <a:gd name="connsiteX64" fmla="*/ 520339 w 1080751"/>
              <a:gd name="connsiteY64" fmla="*/ 562836 h 1229197"/>
              <a:gd name="connsiteX65" fmla="*/ 499097 w 1080751"/>
              <a:gd name="connsiteY65" fmla="*/ 569049 h 1229197"/>
              <a:gd name="connsiteX66" fmla="*/ 494099 w 1080751"/>
              <a:gd name="connsiteY66" fmla="*/ 590171 h 1229197"/>
              <a:gd name="connsiteX67" fmla="*/ 606556 w 1080751"/>
              <a:gd name="connsiteY67" fmla="*/ 1006400 h 1229197"/>
              <a:gd name="connsiteX68" fmla="*/ 621550 w 1080751"/>
              <a:gd name="connsiteY68" fmla="*/ 1022552 h 1229197"/>
              <a:gd name="connsiteX69" fmla="*/ 642792 w 1080751"/>
              <a:gd name="connsiteY69" fmla="*/ 1017582 h 1229197"/>
              <a:gd name="connsiteX70" fmla="*/ 742754 w 1080751"/>
              <a:gd name="connsiteY70" fmla="*/ 918184 h 1229197"/>
              <a:gd name="connsiteX71" fmla="*/ 932682 w 1080751"/>
              <a:gd name="connsiteY71" fmla="*/ 1105798 h 1229197"/>
              <a:gd name="connsiteX72" fmla="*/ 948926 w 1080751"/>
              <a:gd name="connsiteY72" fmla="*/ 1112010 h 1229197"/>
              <a:gd name="connsiteX73" fmla="*/ 967670 w 1080751"/>
              <a:gd name="connsiteY73" fmla="*/ 1105798 h 1229197"/>
              <a:gd name="connsiteX74" fmla="*/ 1040142 w 1080751"/>
              <a:gd name="connsiteY74" fmla="*/ 1033734 h 1229197"/>
              <a:gd name="connsiteX75" fmla="*/ 1040142 w 1080751"/>
              <a:gd name="connsiteY75" fmla="*/ 998945 h 1229197"/>
              <a:gd name="connsiteX76" fmla="*/ 851464 w 1080751"/>
              <a:gd name="connsiteY76" fmla="*/ 811331 h 1229197"/>
              <a:gd name="connsiteX77" fmla="*/ 950176 w 1080751"/>
              <a:gd name="connsiteY77" fmla="*/ 711933 h 1229197"/>
              <a:gd name="connsiteX78" fmla="*/ 956424 w 1080751"/>
              <a:gd name="connsiteY78" fmla="*/ 690811 h 1229197"/>
              <a:gd name="connsiteX79" fmla="*/ 940180 w 1080751"/>
              <a:gd name="connsiteY79" fmla="*/ 674659 h 1229197"/>
              <a:gd name="connsiteX80" fmla="*/ 847060 w 1080751"/>
              <a:gd name="connsiteY80" fmla="*/ 554794 h 1229197"/>
              <a:gd name="connsiteX81" fmla="*/ 976628 w 1080751"/>
              <a:gd name="connsiteY81" fmla="*/ 554794 h 1229197"/>
              <a:gd name="connsiteX82" fmla="*/ 992982 w 1080751"/>
              <a:gd name="connsiteY82" fmla="*/ 570096 h 1229197"/>
              <a:gd name="connsiteX83" fmla="*/ 976628 w 1080751"/>
              <a:gd name="connsiteY83" fmla="*/ 586576 h 1229197"/>
              <a:gd name="connsiteX84" fmla="*/ 847060 w 1080751"/>
              <a:gd name="connsiteY84" fmla="*/ 586576 h 1229197"/>
              <a:gd name="connsiteX85" fmla="*/ 829450 w 1080751"/>
              <a:gd name="connsiteY85" fmla="*/ 570096 h 1229197"/>
              <a:gd name="connsiteX86" fmla="*/ 847060 w 1080751"/>
              <a:gd name="connsiteY86" fmla="*/ 554794 h 1229197"/>
              <a:gd name="connsiteX87" fmla="*/ 21795 w 1080751"/>
              <a:gd name="connsiteY87" fmla="*/ 554794 h 1229197"/>
              <a:gd name="connsiteX88" fmla="*/ 145975 w 1080751"/>
              <a:gd name="connsiteY88" fmla="*/ 554794 h 1229197"/>
              <a:gd name="connsiteX89" fmla="*/ 163536 w 1080751"/>
              <a:gd name="connsiteY89" fmla="*/ 570096 h 1229197"/>
              <a:gd name="connsiteX90" fmla="*/ 145975 w 1080751"/>
              <a:gd name="connsiteY90" fmla="*/ 586576 h 1229197"/>
              <a:gd name="connsiteX91" fmla="*/ 21795 w 1080751"/>
              <a:gd name="connsiteY91" fmla="*/ 586576 h 1229197"/>
              <a:gd name="connsiteX92" fmla="*/ 5489 w 1080751"/>
              <a:gd name="connsiteY92" fmla="*/ 570096 h 1229197"/>
              <a:gd name="connsiteX93" fmla="*/ 21795 w 1080751"/>
              <a:gd name="connsiteY93" fmla="*/ 554794 h 1229197"/>
              <a:gd name="connsiteX94" fmla="*/ 496598 w 1080751"/>
              <a:gd name="connsiteY94" fmla="*/ 463438 h 1229197"/>
              <a:gd name="connsiteX95" fmla="*/ 392887 w 1080751"/>
              <a:gd name="connsiteY95" fmla="*/ 566564 h 1229197"/>
              <a:gd name="connsiteX96" fmla="*/ 480354 w 1080751"/>
              <a:gd name="connsiteY96" fmla="*/ 668447 h 1229197"/>
              <a:gd name="connsiteX97" fmla="*/ 462860 w 1080751"/>
              <a:gd name="connsiteY97" fmla="*/ 606323 h 1229197"/>
              <a:gd name="connsiteX98" fmla="*/ 444117 w 1080751"/>
              <a:gd name="connsiteY98" fmla="*/ 566564 h 1229197"/>
              <a:gd name="connsiteX99" fmla="*/ 496598 w 1080751"/>
              <a:gd name="connsiteY99" fmla="*/ 514380 h 1229197"/>
              <a:gd name="connsiteX100" fmla="*/ 536582 w 1080751"/>
              <a:gd name="connsiteY100" fmla="*/ 531774 h 1229197"/>
              <a:gd name="connsiteX101" fmla="*/ 599059 w 1080751"/>
              <a:gd name="connsiteY101" fmla="*/ 549169 h 1229197"/>
              <a:gd name="connsiteX102" fmla="*/ 496598 w 1080751"/>
              <a:gd name="connsiteY102" fmla="*/ 463438 h 1229197"/>
              <a:gd name="connsiteX103" fmla="*/ 496598 w 1080751"/>
              <a:gd name="connsiteY103" fmla="*/ 346646 h 1229197"/>
              <a:gd name="connsiteX104" fmla="*/ 276681 w 1080751"/>
              <a:gd name="connsiteY104" fmla="*/ 566564 h 1229197"/>
              <a:gd name="connsiteX105" fmla="*/ 496598 w 1080751"/>
              <a:gd name="connsiteY105" fmla="*/ 786482 h 1229197"/>
              <a:gd name="connsiteX106" fmla="*/ 511592 w 1080751"/>
              <a:gd name="connsiteY106" fmla="*/ 786482 h 1229197"/>
              <a:gd name="connsiteX107" fmla="*/ 489100 w 1080751"/>
              <a:gd name="connsiteY107" fmla="*/ 703236 h 1229197"/>
              <a:gd name="connsiteX108" fmla="*/ 359150 w 1080751"/>
              <a:gd name="connsiteY108" fmla="*/ 566564 h 1229197"/>
              <a:gd name="connsiteX109" fmla="*/ 496598 w 1080751"/>
              <a:gd name="connsiteY109" fmla="*/ 429891 h 1229197"/>
              <a:gd name="connsiteX110" fmla="*/ 634046 w 1080751"/>
              <a:gd name="connsiteY110" fmla="*/ 559109 h 1229197"/>
              <a:gd name="connsiteX111" fmla="*/ 717764 w 1080751"/>
              <a:gd name="connsiteY111" fmla="*/ 581473 h 1229197"/>
              <a:gd name="connsiteX112" fmla="*/ 717764 w 1080751"/>
              <a:gd name="connsiteY112" fmla="*/ 566564 h 1229197"/>
              <a:gd name="connsiteX113" fmla="*/ 496598 w 1080751"/>
              <a:gd name="connsiteY113" fmla="*/ 346646 h 1229197"/>
              <a:gd name="connsiteX114" fmla="*/ 496598 w 1080751"/>
              <a:gd name="connsiteY114" fmla="*/ 313099 h 1229197"/>
              <a:gd name="connsiteX115" fmla="*/ 751501 w 1080751"/>
              <a:gd name="connsiteY115" fmla="*/ 566564 h 1229197"/>
              <a:gd name="connsiteX116" fmla="*/ 750252 w 1080751"/>
              <a:gd name="connsiteY116" fmla="*/ 588928 h 1229197"/>
              <a:gd name="connsiteX117" fmla="*/ 948926 w 1080751"/>
              <a:gd name="connsiteY117" fmla="*/ 642355 h 1229197"/>
              <a:gd name="connsiteX118" fmla="*/ 988912 w 1080751"/>
              <a:gd name="connsiteY118" fmla="*/ 682114 h 1229197"/>
              <a:gd name="connsiteX119" fmla="*/ 975166 w 1080751"/>
              <a:gd name="connsiteY119" fmla="*/ 734298 h 1229197"/>
              <a:gd name="connsiteX120" fmla="*/ 897696 w 1080751"/>
              <a:gd name="connsiteY120" fmla="*/ 811331 h 1229197"/>
              <a:gd name="connsiteX121" fmla="*/ 1063882 w 1080751"/>
              <a:gd name="connsiteY121" fmla="*/ 975338 h 1229197"/>
              <a:gd name="connsiteX122" fmla="*/ 1063882 w 1080751"/>
              <a:gd name="connsiteY122" fmla="*/ 1058584 h 1229197"/>
              <a:gd name="connsiteX123" fmla="*/ 991410 w 1080751"/>
              <a:gd name="connsiteY123" fmla="*/ 1129405 h 1229197"/>
              <a:gd name="connsiteX124" fmla="*/ 948926 w 1080751"/>
              <a:gd name="connsiteY124" fmla="*/ 1146800 h 1229197"/>
              <a:gd name="connsiteX125" fmla="*/ 907692 w 1080751"/>
              <a:gd name="connsiteY125" fmla="*/ 1129405 h 1229197"/>
              <a:gd name="connsiteX126" fmla="*/ 742754 w 1080751"/>
              <a:gd name="connsiteY126" fmla="*/ 965398 h 1229197"/>
              <a:gd name="connsiteX127" fmla="*/ 666533 w 1080751"/>
              <a:gd name="connsiteY127" fmla="*/ 1039946 h 1229197"/>
              <a:gd name="connsiteX128" fmla="*/ 612804 w 1080751"/>
              <a:gd name="connsiteY128" fmla="*/ 1054856 h 1229197"/>
              <a:gd name="connsiteX129" fmla="*/ 574068 w 1080751"/>
              <a:gd name="connsiteY129" fmla="*/ 1016339 h 1229197"/>
              <a:gd name="connsiteX130" fmla="*/ 520339 w 1080751"/>
              <a:gd name="connsiteY130" fmla="*/ 818786 h 1229197"/>
              <a:gd name="connsiteX131" fmla="*/ 496598 w 1080751"/>
              <a:gd name="connsiteY131" fmla="*/ 820028 h 1229197"/>
              <a:gd name="connsiteX132" fmla="*/ 241694 w 1080751"/>
              <a:gd name="connsiteY132" fmla="*/ 566564 h 1229197"/>
              <a:gd name="connsiteX133" fmla="*/ 496598 w 1080751"/>
              <a:gd name="connsiteY133" fmla="*/ 313099 h 1229197"/>
              <a:gd name="connsiteX134" fmla="*/ 46084 w 1080751"/>
              <a:gd name="connsiteY134" fmla="*/ 258170 h 1229197"/>
              <a:gd name="connsiteX135" fmla="*/ 56998 w 1080751"/>
              <a:gd name="connsiteY135" fmla="*/ 269382 h 1229197"/>
              <a:gd name="connsiteX136" fmla="*/ 56998 w 1080751"/>
              <a:gd name="connsiteY136" fmla="*/ 284332 h 1229197"/>
              <a:gd name="connsiteX137" fmla="*/ 92167 w 1080751"/>
              <a:gd name="connsiteY137" fmla="*/ 330428 h 1229197"/>
              <a:gd name="connsiteX138" fmla="*/ 81253 w 1080751"/>
              <a:gd name="connsiteY138" fmla="*/ 341641 h 1229197"/>
              <a:gd name="connsiteX139" fmla="*/ 70338 w 1080751"/>
              <a:gd name="connsiteY139" fmla="*/ 330428 h 1229197"/>
              <a:gd name="connsiteX140" fmla="*/ 46084 w 1080751"/>
              <a:gd name="connsiteY140" fmla="*/ 304266 h 1229197"/>
              <a:gd name="connsiteX141" fmla="*/ 21829 w 1080751"/>
              <a:gd name="connsiteY141" fmla="*/ 330428 h 1229197"/>
              <a:gd name="connsiteX142" fmla="*/ 21829 w 1080751"/>
              <a:gd name="connsiteY142" fmla="*/ 341641 h 1229197"/>
              <a:gd name="connsiteX143" fmla="*/ 44871 w 1080751"/>
              <a:gd name="connsiteY143" fmla="*/ 367804 h 1229197"/>
              <a:gd name="connsiteX144" fmla="*/ 48509 w 1080751"/>
              <a:gd name="connsiteY144" fmla="*/ 367804 h 1229197"/>
              <a:gd name="connsiteX145" fmla="*/ 92167 w 1080751"/>
              <a:gd name="connsiteY145" fmla="*/ 413900 h 1229197"/>
              <a:gd name="connsiteX146" fmla="*/ 92167 w 1080751"/>
              <a:gd name="connsiteY146" fmla="*/ 426358 h 1229197"/>
              <a:gd name="connsiteX147" fmla="*/ 56998 w 1080751"/>
              <a:gd name="connsiteY147" fmla="*/ 472454 h 1229197"/>
              <a:gd name="connsiteX148" fmla="*/ 56998 w 1080751"/>
              <a:gd name="connsiteY148" fmla="*/ 487404 h 1229197"/>
              <a:gd name="connsiteX149" fmla="*/ 46084 w 1080751"/>
              <a:gd name="connsiteY149" fmla="*/ 498617 h 1229197"/>
              <a:gd name="connsiteX150" fmla="*/ 35169 w 1080751"/>
              <a:gd name="connsiteY150" fmla="*/ 487404 h 1229197"/>
              <a:gd name="connsiteX151" fmla="*/ 35169 w 1080751"/>
              <a:gd name="connsiteY151" fmla="*/ 472454 h 1229197"/>
              <a:gd name="connsiteX152" fmla="*/ 0 w 1080751"/>
              <a:gd name="connsiteY152" fmla="*/ 426358 h 1229197"/>
              <a:gd name="connsiteX153" fmla="*/ 10915 w 1080751"/>
              <a:gd name="connsiteY153" fmla="*/ 415146 h 1229197"/>
              <a:gd name="connsiteX154" fmla="*/ 21829 w 1080751"/>
              <a:gd name="connsiteY154" fmla="*/ 426358 h 1229197"/>
              <a:gd name="connsiteX155" fmla="*/ 46084 w 1080751"/>
              <a:gd name="connsiteY155" fmla="*/ 452521 h 1229197"/>
              <a:gd name="connsiteX156" fmla="*/ 70338 w 1080751"/>
              <a:gd name="connsiteY156" fmla="*/ 426358 h 1229197"/>
              <a:gd name="connsiteX157" fmla="*/ 70338 w 1080751"/>
              <a:gd name="connsiteY157" fmla="*/ 413900 h 1229197"/>
              <a:gd name="connsiteX158" fmla="*/ 48509 w 1080751"/>
              <a:gd name="connsiteY158" fmla="*/ 388983 h 1229197"/>
              <a:gd name="connsiteX159" fmla="*/ 43658 w 1080751"/>
              <a:gd name="connsiteY159" fmla="*/ 388983 h 1229197"/>
              <a:gd name="connsiteX160" fmla="*/ 0 w 1080751"/>
              <a:gd name="connsiteY160" fmla="*/ 341641 h 1229197"/>
              <a:gd name="connsiteX161" fmla="*/ 0 w 1080751"/>
              <a:gd name="connsiteY161" fmla="*/ 330428 h 1229197"/>
              <a:gd name="connsiteX162" fmla="*/ 35169 w 1080751"/>
              <a:gd name="connsiteY162" fmla="*/ 284332 h 1229197"/>
              <a:gd name="connsiteX163" fmla="*/ 35169 w 1080751"/>
              <a:gd name="connsiteY163" fmla="*/ 269382 h 1229197"/>
              <a:gd name="connsiteX164" fmla="*/ 46084 w 1080751"/>
              <a:gd name="connsiteY164" fmla="*/ 258170 h 1229197"/>
              <a:gd name="connsiteX165" fmla="*/ 161552 w 1080751"/>
              <a:gd name="connsiteY165" fmla="*/ 216103 h 1229197"/>
              <a:gd name="connsiteX166" fmla="*/ 173783 w 1080751"/>
              <a:gd name="connsiteY166" fmla="*/ 221732 h 1229197"/>
              <a:gd name="connsiteX167" fmla="*/ 260486 w 1080751"/>
              <a:gd name="connsiteY167" fmla="*/ 309296 h 1229197"/>
              <a:gd name="connsiteX168" fmla="*/ 260486 w 1080751"/>
              <a:gd name="connsiteY168" fmla="*/ 333063 h 1229197"/>
              <a:gd name="connsiteX169" fmla="*/ 248100 w 1080751"/>
              <a:gd name="connsiteY169" fmla="*/ 339318 h 1229197"/>
              <a:gd name="connsiteX170" fmla="*/ 236952 w 1080751"/>
              <a:gd name="connsiteY170" fmla="*/ 333063 h 1229197"/>
              <a:gd name="connsiteX171" fmla="*/ 150250 w 1080751"/>
              <a:gd name="connsiteY171" fmla="*/ 245500 h 1229197"/>
              <a:gd name="connsiteX172" fmla="*/ 150250 w 1080751"/>
              <a:gd name="connsiteY172" fmla="*/ 221732 h 1229197"/>
              <a:gd name="connsiteX173" fmla="*/ 161552 w 1080751"/>
              <a:gd name="connsiteY173" fmla="*/ 216103 h 1229197"/>
              <a:gd name="connsiteX174" fmla="*/ 837266 w 1080751"/>
              <a:gd name="connsiteY174" fmla="*/ 216067 h 1229197"/>
              <a:gd name="connsiteX175" fmla="*/ 849308 w 1080751"/>
              <a:gd name="connsiteY175" fmla="*/ 221586 h 1229197"/>
              <a:gd name="connsiteX176" fmla="*/ 849308 w 1080751"/>
              <a:gd name="connsiteY176" fmla="*/ 244892 h 1229197"/>
              <a:gd name="connsiteX177" fmla="*/ 756772 w 1080751"/>
              <a:gd name="connsiteY177" fmla="*/ 334436 h 1229197"/>
              <a:gd name="connsiteX178" fmla="*/ 745363 w 1080751"/>
              <a:gd name="connsiteY178" fmla="*/ 339342 h 1229197"/>
              <a:gd name="connsiteX179" fmla="*/ 732687 w 1080751"/>
              <a:gd name="connsiteY179" fmla="*/ 334436 h 1229197"/>
              <a:gd name="connsiteX180" fmla="*/ 732687 w 1080751"/>
              <a:gd name="connsiteY180" fmla="*/ 311130 h 1229197"/>
              <a:gd name="connsiteX181" fmla="*/ 825224 w 1080751"/>
              <a:gd name="connsiteY181" fmla="*/ 221586 h 1229197"/>
              <a:gd name="connsiteX182" fmla="*/ 837266 w 1080751"/>
              <a:gd name="connsiteY182" fmla="*/ 216067 h 1229197"/>
              <a:gd name="connsiteX183" fmla="*/ 498691 w 1080751"/>
              <a:gd name="connsiteY183" fmla="*/ 76902 h 1229197"/>
              <a:gd name="connsiteX184" fmla="*/ 515171 w 1080751"/>
              <a:gd name="connsiteY184" fmla="*/ 93255 h 1229197"/>
              <a:gd name="connsiteX185" fmla="*/ 515171 w 1080751"/>
              <a:gd name="connsiteY185" fmla="*/ 222824 h 1229197"/>
              <a:gd name="connsiteX186" fmla="*/ 498691 w 1080751"/>
              <a:gd name="connsiteY186" fmla="*/ 240435 h 1229197"/>
              <a:gd name="connsiteX187" fmla="*/ 483389 w 1080751"/>
              <a:gd name="connsiteY187" fmla="*/ 222824 h 1229197"/>
              <a:gd name="connsiteX188" fmla="*/ 483389 w 1080751"/>
              <a:gd name="connsiteY188" fmla="*/ 93255 h 1229197"/>
              <a:gd name="connsiteX189" fmla="*/ 498691 w 1080751"/>
              <a:gd name="connsiteY189" fmla="*/ 76902 h 1229197"/>
              <a:gd name="connsiteX190" fmla="*/ 907852 w 1080751"/>
              <a:gd name="connsiteY190" fmla="*/ 0 h 1229197"/>
              <a:gd name="connsiteX191" fmla="*/ 925276 w 1080751"/>
              <a:gd name="connsiteY191" fmla="*/ 17560 h 1229197"/>
              <a:gd name="connsiteX192" fmla="*/ 925276 w 1080751"/>
              <a:gd name="connsiteY192" fmla="*/ 62715 h 1229197"/>
              <a:gd name="connsiteX193" fmla="*/ 970080 w 1080751"/>
              <a:gd name="connsiteY193" fmla="*/ 62715 h 1229197"/>
              <a:gd name="connsiteX194" fmla="*/ 987504 w 1080751"/>
              <a:gd name="connsiteY194" fmla="*/ 79021 h 1229197"/>
              <a:gd name="connsiteX195" fmla="*/ 970080 w 1080751"/>
              <a:gd name="connsiteY195" fmla="*/ 96581 h 1229197"/>
              <a:gd name="connsiteX196" fmla="*/ 925276 w 1080751"/>
              <a:gd name="connsiteY196" fmla="*/ 96581 h 1229197"/>
              <a:gd name="connsiteX197" fmla="*/ 925276 w 1080751"/>
              <a:gd name="connsiteY197" fmla="*/ 141736 h 1229197"/>
              <a:gd name="connsiteX198" fmla="*/ 907852 w 1080751"/>
              <a:gd name="connsiteY198" fmla="*/ 158042 h 1229197"/>
              <a:gd name="connsiteX199" fmla="*/ 891674 w 1080751"/>
              <a:gd name="connsiteY199" fmla="*/ 141736 h 1229197"/>
              <a:gd name="connsiteX200" fmla="*/ 891674 w 1080751"/>
              <a:gd name="connsiteY200" fmla="*/ 96581 h 1229197"/>
              <a:gd name="connsiteX201" fmla="*/ 846870 w 1080751"/>
              <a:gd name="connsiteY201" fmla="*/ 96581 h 1229197"/>
              <a:gd name="connsiteX202" fmla="*/ 829446 w 1080751"/>
              <a:gd name="connsiteY202" fmla="*/ 79021 h 1229197"/>
              <a:gd name="connsiteX203" fmla="*/ 846870 w 1080751"/>
              <a:gd name="connsiteY203" fmla="*/ 62715 h 1229197"/>
              <a:gd name="connsiteX204" fmla="*/ 891674 w 1080751"/>
              <a:gd name="connsiteY204" fmla="*/ 62715 h 1229197"/>
              <a:gd name="connsiteX205" fmla="*/ 891674 w 1080751"/>
              <a:gd name="connsiteY205" fmla="*/ 17560 h 1229197"/>
              <a:gd name="connsiteX206" fmla="*/ 907852 w 1080751"/>
              <a:gd name="connsiteY206" fmla="*/ 0 h 122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080751" h="1229197">
                <a:moveTo>
                  <a:pt x="741558" y="1071140"/>
                </a:moveTo>
                <a:cubicBezTo>
                  <a:pt x="745361" y="1071140"/>
                  <a:pt x="749164" y="1073629"/>
                  <a:pt x="749164" y="1078607"/>
                </a:cubicBezTo>
                <a:lnTo>
                  <a:pt x="749164" y="1087319"/>
                </a:lnTo>
                <a:cubicBezTo>
                  <a:pt x="763108" y="1091053"/>
                  <a:pt x="773250" y="1103498"/>
                  <a:pt x="773250" y="1118433"/>
                </a:cubicBezTo>
                <a:cubicBezTo>
                  <a:pt x="773250" y="1122166"/>
                  <a:pt x="769446" y="1125900"/>
                  <a:pt x="765644" y="1125900"/>
                </a:cubicBezTo>
                <a:cubicBezTo>
                  <a:pt x="761840" y="1125900"/>
                  <a:pt x="758038" y="1122166"/>
                  <a:pt x="758038" y="1118433"/>
                </a:cubicBezTo>
                <a:cubicBezTo>
                  <a:pt x="758038" y="1109721"/>
                  <a:pt x="750432" y="1101009"/>
                  <a:pt x="741558" y="1101009"/>
                </a:cubicBezTo>
                <a:cubicBezTo>
                  <a:pt x="731417" y="1101009"/>
                  <a:pt x="725079" y="1109721"/>
                  <a:pt x="725079" y="1118433"/>
                </a:cubicBezTo>
                <a:lnTo>
                  <a:pt x="725079" y="1125900"/>
                </a:lnTo>
                <a:cubicBezTo>
                  <a:pt x="725079" y="1134612"/>
                  <a:pt x="731417" y="1142079"/>
                  <a:pt x="740291" y="1142079"/>
                </a:cubicBezTo>
                <a:lnTo>
                  <a:pt x="742826" y="1143324"/>
                </a:lnTo>
                <a:cubicBezTo>
                  <a:pt x="760574" y="1143324"/>
                  <a:pt x="773250" y="1157013"/>
                  <a:pt x="773250" y="1174437"/>
                </a:cubicBezTo>
                <a:lnTo>
                  <a:pt x="773250" y="1181904"/>
                </a:lnTo>
                <a:cubicBezTo>
                  <a:pt x="773250" y="1196839"/>
                  <a:pt x="763108" y="1209284"/>
                  <a:pt x="749164" y="1213018"/>
                </a:cubicBezTo>
                <a:lnTo>
                  <a:pt x="749164" y="1221729"/>
                </a:lnTo>
                <a:cubicBezTo>
                  <a:pt x="749164" y="1226708"/>
                  <a:pt x="745361" y="1229197"/>
                  <a:pt x="741558" y="1229197"/>
                </a:cubicBezTo>
                <a:cubicBezTo>
                  <a:pt x="736488" y="1229197"/>
                  <a:pt x="733953" y="1226708"/>
                  <a:pt x="733953" y="1221729"/>
                </a:cubicBezTo>
                <a:lnTo>
                  <a:pt x="733953" y="1213018"/>
                </a:lnTo>
                <a:cubicBezTo>
                  <a:pt x="720009" y="1209284"/>
                  <a:pt x="708600" y="1196839"/>
                  <a:pt x="708600" y="1181904"/>
                </a:cubicBezTo>
                <a:cubicBezTo>
                  <a:pt x="708600" y="1178171"/>
                  <a:pt x="712403" y="1174437"/>
                  <a:pt x="717473" y="1174437"/>
                </a:cubicBezTo>
                <a:cubicBezTo>
                  <a:pt x="721276" y="1174437"/>
                  <a:pt x="725079" y="1178171"/>
                  <a:pt x="725079" y="1181904"/>
                </a:cubicBezTo>
                <a:cubicBezTo>
                  <a:pt x="725079" y="1190616"/>
                  <a:pt x="731417" y="1198083"/>
                  <a:pt x="741558" y="1198083"/>
                </a:cubicBezTo>
                <a:cubicBezTo>
                  <a:pt x="750432" y="1198083"/>
                  <a:pt x="758038" y="1190616"/>
                  <a:pt x="758038" y="1181904"/>
                </a:cubicBezTo>
                <a:lnTo>
                  <a:pt x="758038" y="1174437"/>
                </a:lnTo>
                <a:cubicBezTo>
                  <a:pt x="758038" y="1165725"/>
                  <a:pt x="751700" y="1158258"/>
                  <a:pt x="741558" y="1158258"/>
                </a:cubicBezTo>
                <a:lnTo>
                  <a:pt x="740291" y="1158258"/>
                </a:lnTo>
                <a:cubicBezTo>
                  <a:pt x="722544" y="1157013"/>
                  <a:pt x="708600" y="1143324"/>
                  <a:pt x="708600" y="1125900"/>
                </a:cubicBezTo>
                <a:lnTo>
                  <a:pt x="708600" y="1118433"/>
                </a:lnTo>
                <a:cubicBezTo>
                  <a:pt x="708600" y="1103498"/>
                  <a:pt x="720009" y="1091053"/>
                  <a:pt x="733953" y="1087319"/>
                </a:cubicBezTo>
                <a:lnTo>
                  <a:pt x="733953" y="1078607"/>
                </a:lnTo>
                <a:cubicBezTo>
                  <a:pt x="733953" y="1073629"/>
                  <a:pt x="736488" y="1071140"/>
                  <a:pt x="741558" y="1071140"/>
                </a:cubicBezTo>
                <a:close/>
                <a:moveTo>
                  <a:pt x="291133" y="1049170"/>
                </a:moveTo>
                <a:cubicBezTo>
                  <a:pt x="299765" y="1049170"/>
                  <a:pt x="307164" y="1056569"/>
                  <a:pt x="307164" y="1066434"/>
                </a:cubicBezTo>
                <a:lnTo>
                  <a:pt x="307164" y="1092330"/>
                </a:lnTo>
                <a:lnTo>
                  <a:pt x="333060" y="1092330"/>
                </a:lnTo>
                <a:cubicBezTo>
                  <a:pt x="342925" y="1092330"/>
                  <a:pt x="350324" y="1099729"/>
                  <a:pt x="350324" y="1108361"/>
                </a:cubicBezTo>
                <a:cubicBezTo>
                  <a:pt x="350324" y="1118226"/>
                  <a:pt x="342925" y="1125625"/>
                  <a:pt x="333060" y="1125625"/>
                </a:cubicBezTo>
                <a:lnTo>
                  <a:pt x="307164" y="1125625"/>
                </a:lnTo>
                <a:lnTo>
                  <a:pt x="307164" y="1151521"/>
                </a:lnTo>
                <a:cubicBezTo>
                  <a:pt x="307164" y="1161386"/>
                  <a:pt x="299765" y="1168785"/>
                  <a:pt x="291133" y="1168785"/>
                </a:cubicBezTo>
                <a:cubicBezTo>
                  <a:pt x="281268" y="1168785"/>
                  <a:pt x="273869" y="1161386"/>
                  <a:pt x="273869" y="1151521"/>
                </a:cubicBezTo>
                <a:lnTo>
                  <a:pt x="273869" y="1125625"/>
                </a:lnTo>
                <a:lnTo>
                  <a:pt x="247973" y="1125625"/>
                </a:lnTo>
                <a:cubicBezTo>
                  <a:pt x="238108" y="1125625"/>
                  <a:pt x="230709" y="1118226"/>
                  <a:pt x="230709" y="1108361"/>
                </a:cubicBezTo>
                <a:cubicBezTo>
                  <a:pt x="230709" y="1099729"/>
                  <a:pt x="238108" y="1092330"/>
                  <a:pt x="247973" y="1092330"/>
                </a:cubicBezTo>
                <a:lnTo>
                  <a:pt x="273869" y="1092330"/>
                </a:lnTo>
                <a:lnTo>
                  <a:pt x="273869" y="1066434"/>
                </a:lnTo>
                <a:cubicBezTo>
                  <a:pt x="273869" y="1056569"/>
                  <a:pt x="281268" y="1049170"/>
                  <a:pt x="291133" y="1049170"/>
                </a:cubicBezTo>
                <a:close/>
                <a:moveTo>
                  <a:pt x="498691" y="911845"/>
                </a:moveTo>
                <a:cubicBezTo>
                  <a:pt x="508108" y="911845"/>
                  <a:pt x="515171" y="919371"/>
                  <a:pt x="515171" y="928151"/>
                </a:cubicBezTo>
                <a:lnTo>
                  <a:pt x="515171" y="1053581"/>
                </a:lnTo>
                <a:cubicBezTo>
                  <a:pt x="515171" y="1062362"/>
                  <a:pt x="508108" y="1069887"/>
                  <a:pt x="498691" y="1069887"/>
                </a:cubicBezTo>
                <a:cubicBezTo>
                  <a:pt x="490452" y="1069887"/>
                  <a:pt x="483389" y="1062362"/>
                  <a:pt x="483389" y="1053581"/>
                </a:cubicBezTo>
                <a:lnTo>
                  <a:pt x="483389" y="928151"/>
                </a:lnTo>
                <a:cubicBezTo>
                  <a:pt x="483389" y="919371"/>
                  <a:pt x="490452" y="911845"/>
                  <a:pt x="498691" y="911845"/>
                </a:cubicBezTo>
                <a:close/>
                <a:moveTo>
                  <a:pt x="248719" y="803510"/>
                </a:moveTo>
                <a:cubicBezTo>
                  <a:pt x="253054" y="803510"/>
                  <a:pt x="257390" y="805035"/>
                  <a:pt x="260486" y="808087"/>
                </a:cubicBezTo>
                <a:cubicBezTo>
                  <a:pt x="267917" y="814191"/>
                  <a:pt x="267917" y="823956"/>
                  <a:pt x="260486" y="831280"/>
                </a:cubicBezTo>
                <a:lnTo>
                  <a:pt x="173783" y="916728"/>
                </a:lnTo>
                <a:cubicBezTo>
                  <a:pt x="170067" y="920390"/>
                  <a:pt x="166352" y="921611"/>
                  <a:pt x="161397" y="921611"/>
                </a:cubicBezTo>
                <a:cubicBezTo>
                  <a:pt x="157681" y="921611"/>
                  <a:pt x="152727" y="920390"/>
                  <a:pt x="150250" y="916728"/>
                </a:cubicBezTo>
                <a:cubicBezTo>
                  <a:pt x="142818" y="910625"/>
                  <a:pt x="142818" y="899639"/>
                  <a:pt x="150250" y="893535"/>
                </a:cubicBezTo>
                <a:lnTo>
                  <a:pt x="236952" y="808087"/>
                </a:lnTo>
                <a:cubicBezTo>
                  <a:pt x="240049" y="805035"/>
                  <a:pt x="244384" y="803510"/>
                  <a:pt x="248719" y="803510"/>
                </a:cubicBezTo>
                <a:close/>
                <a:moveTo>
                  <a:pt x="520339" y="562836"/>
                </a:moveTo>
                <a:cubicBezTo>
                  <a:pt x="509093" y="560351"/>
                  <a:pt x="502845" y="566564"/>
                  <a:pt x="499097" y="569049"/>
                </a:cubicBezTo>
                <a:cubicBezTo>
                  <a:pt x="496598" y="571533"/>
                  <a:pt x="490350" y="578988"/>
                  <a:pt x="494099" y="590171"/>
                </a:cubicBezTo>
                <a:lnTo>
                  <a:pt x="606556" y="1006400"/>
                </a:lnTo>
                <a:cubicBezTo>
                  <a:pt x="609055" y="1018824"/>
                  <a:pt x="617802" y="1021309"/>
                  <a:pt x="621550" y="1022552"/>
                </a:cubicBezTo>
                <a:cubicBezTo>
                  <a:pt x="625299" y="1023794"/>
                  <a:pt x="634046" y="1025037"/>
                  <a:pt x="642792" y="1017582"/>
                </a:cubicBezTo>
                <a:lnTo>
                  <a:pt x="742754" y="918184"/>
                </a:lnTo>
                <a:lnTo>
                  <a:pt x="932682" y="1105798"/>
                </a:lnTo>
                <a:cubicBezTo>
                  <a:pt x="936432" y="1110768"/>
                  <a:pt x="942678" y="1112010"/>
                  <a:pt x="948926" y="1112010"/>
                </a:cubicBezTo>
                <a:cubicBezTo>
                  <a:pt x="956424" y="1112010"/>
                  <a:pt x="962672" y="1110768"/>
                  <a:pt x="967670" y="1105798"/>
                </a:cubicBezTo>
                <a:lnTo>
                  <a:pt x="1040142" y="1033734"/>
                </a:lnTo>
                <a:cubicBezTo>
                  <a:pt x="1050138" y="1025037"/>
                  <a:pt x="1050138" y="1008885"/>
                  <a:pt x="1040142" y="998945"/>
                </a:cubicBezTo>
                <a:lnTo>
                  <a:pt x="851464" y="811331"/>
                </a:lnTo>
                <a:lnTo>
                  <a:pt x="950176" y="711933"/>
                </a:lnTo>
                <a:cubicBezTo>
                  <a:pt x="958922" y="703236"/>
                  <a:pt x="956424" y="694538"/>
                  <a:pt x="956424" y="690811"/>
                </a:cubicBezTo>
                <a:cubicBezTo>
                  <a:pt x="955174" y="685841"/>
                  <a:pt x="951426" y="678386"/>
                  <a:pt x="940180" y="674659"/>
                </a:cubicBezTo>
                <a:close/>
                <a:moveTo>
                  <a:pt x="847060" y="554794"/>
                </a:moveTo>
                <a:lnTo>
                  <a:pt x="976628" y="554794"/>
                </a:lnTo>
                <a:cubicBezTo>
                  <a:pt x="985434" y="554794"/>
                  <a:pt x="992982" y="561856"/>
                  <a:pt x="992982" y="570096"/>
                </a:cubicBezTo>
                <a:cubicBezTo>
                  <a:pt x="992982" y="579513"/>
                  <a:pt x="985434" y="586576"/>
                  <a:pt x="976628" y="586576"/>
                </a:cubicBezTo>
                <a:lnTo>
                  <a:pt x="847060" y="586576"/>
                </a:lnTo>
                <a:cubicBezTo>
                  <a:pt x="836996" y="586576"/>
                  <a:pt x="829450" y="579513"/>
                  <a:pt x="829450" y="570096"/>
                </a:cubicBezTo>
                <a:cubicBezTo>
                  <a:pt x="829450" y="561856"/>
                  <a:pt x="836996" y="554794"/>
                  <a:pt x="847060" y="554794"/>
                </a:cubicBezTo>
                <a:close/>
                <a:moveTo>
                  <a:pt x="21795" y="554794"/>
                </a:moveTo>
                <a:lnTo>
                  <a:pt x="145975" y="554794"/>
                </a:lnTo>
                <a:cubicBezTo>
                  <a:pt x="154755" y="554794"/>
                  <a:pt x="163536" y="561856"/>
                  <a:pt x="163536" y="570096"/>
                </a:cubicBezTo>
                <a:cubicBezTo>
                  <a:pt x="163536" y="579513"/>
                  <a:pt x="154755" y="586576"/>
                  <a:pt x="145975" y="586576"/>
                </a:cubicBezTo>
                <a:lnTo>
                  <a:pt x="21795" y="586576"/>
                </a:lnTo>
                <a:cubicBezTo>
                  <a:pt x="13015" y="586576"/>
                  <a:pt x="5489" y="579513"/>
                  <a:pt x="5489" y="570096"/>
                </a:cubicBezTo>
                <a:cubicBezTo>
                  <a:pt x="5489" y="561856"/>
                  <a:pt x="13015" y="554794"/>
                  <a:pt x="21795" y="554794"/>
                </a:cubicBezTo>
                <a:close/>
                <a:moveTo>
                  <a:pt x="496598" y="463438"/>
                </a:moveTo>
                <a:cubicBezTo>
                  <a:pt x="439119" y="463438"/>
                  <a:pt x="392887" y="509410"/>
                  <a:pt x="392887" y="566564"/>
                </a:cubicBezTo>
                <a:cubicBezTo>
                  <a:pt x="392887" y="617505"/>
                  <a:pt x="430373" y="659749"/>
                  <a:pt x="480354" y="668447"/>
                </a:cubicBezTo>
                <a:lnTo>
                  <a:pt x="462860" y="606323"/>
                </a:lnTo>
                <a:cubicBezTo>
                  <a:pt x="451615" y="596383"/>
                  <a:pt x="444117" y="582716"/>
                  <a:pt x="444117" y="566564"/>
                </a:cubicBezTo>
                <a:cubicBezTo>
                  <a:pt x="444117" y="537987"/>
                  <a:pt x="467858" y="514380"/>
                  <a:pt x="496598" y="514380"/>
                </a:cubicBezTo>
                <a:cubicBezTo>
                  <a:pt x="512841" y="514380"/>
                  <a:pt x="526586" y="521835"/>
                  <a:pt x="536582" y="531774"/>
                </a:cubicBezTo>
                <a:lnTo>
                  <a:pt x="599059" y="549169"/>
                </a:lnTo>
                <a:cubicBezTo>
                  <a:pt x="590312" y="500712"/>
                  <a:pt x="547828" y="463438"/>
                  <a:pt x="496598" y="463438"/>
                </a:cubicBezTo>
                <a:close/>
                <a:moveTo>
                  <a:pt x="496598" y="346646"/>
                </a:moveTo>
                <a:cubicBezTo>
                  <a:pt x="375393" y="346646"/>
                  <a:pt x="276681" y="446044"/>
                  <a:pt x="276681" y="566564"/>
                </a:cubicBezTo>
                <a:cubicBezTo>
                  <a:pt x="276681" y="688326"/>
                  <a:pt x="375393" y="786482"/>
                  <a:pt x="496598" y="786482"/>
                </a:cubicBezTo>
                <a:cubicBezTo>
                  <a:pt x="501596" y="786482"/>
                  <a:pt x="506594" y="786482"/>
                  <a:pt x="511592" y="786482"/>
                </a:cubicBezTo>
                <a:lnTo>
                  <a:pt x="489100" y="703236"/>
                </a:lnTo>
                <a:cubicBezTo>
                  <a:pt x="416628" y="699508"/>
                  <a:pt x="359150" y="639870"/>
                  <a:pt x="359150" y="566564"/>
                </a:cubicBezTo>
                <a:cubicBezTo>
                  <a:pt x="359150" y="490773"/>
                  <a:pt x="420376" y="429891"/>
                  <a:pt x="496598" y="429891"/>
                </a:cubicBezTo>
                <a:cubicBezTo>
                  <a:pt x="569070" y="429891"/>
                  <a:pt x="629047" y="487045"/>
                  <a:pt x="634046" y="559109"/>
                </a:cubicBezTo>
                <a:lnTo>
                  <a:pt x="717764" y="581473"/>
                </a:lnTo>
                <a:cubicBezTo>
                  <a:pt x="717764" y="576503"/>
                  <a:pt x="717764" y="570291"/>
                  <a:pt x="717764" y="566564"/>
                </a:cubicBezTo>
                <a:cubicBezTo>
                  <a:pt x="717764" y="446044"/>
                  <a:pt x="619051" y="346646"/>
                  <a:pt x="496598" y="346646"/>
                </a:cubicBezTo>
                <a:close/>
                <a:moveTo>
                  <a:pt x="496598" y="313099"/>
                </a:moveTo>
                <a:cubicBezTo>
                  <a:pt x="636545" y="313099"/>
                  <a:pt x="751501" y="427406"/>
                  <a:pt x="751501" y="566564"/>
                </a:cubicBezTo>
                <a:cubicBezTo>
                  <a:pt x="751501" y="574018"/>
                  <a:pt x="750252" y="581473"/>
                  <a:pt x="750252" y="588928"/>
                </a:cubicBezTo>
                <a:lnTo>
                  <a:pt x="948926" y="642355"/>
                </a:lnTo>
                <a:cubicBezTo>
                  <a:pt x="968918" y="647324"/>
                  <a:pt x="983914" y="662234"/>
                  <a:pt x="988912" y="682114"/>
                </a:cubicBezTo>
                <a:cubicBezTo>
                  <a:pt x="993910" y="700751"/>
                  <a:pt x="988912" y="721873"/>
                  <a:pt x="975166" y="734298"/>
                </a:cubicBezTo>
                <a:lnTo>
                  <a:pt x="897696" y="811331"/>
                </a:lnTo>
                <a:lnTo>
                  <a:pt x="1063882" y="975338"/>
                </a:lnTo>
                <a:cubicBezTo>
                  <a:pt x="1086374" y="997702"/>
                  <a:pt x="1086374" y="1034977"/>
                  <a:pt x="1063882" y="1058584"/>
                </a:cubicBezTo>
                <a:lnTo>
                  <a:pt x="991410" y="1129405"/>
                </a:lnTo>
                <a:cubicBezTo>
                  <a:pt x="980164" y="1140587"/>
                  <a:pt x="965170" y="1146800"/>
                  <a:pt x="948926" y="1146800"/>
                </a:cubicBezTo>
                <a:cubicBezTo>
                  <a:pt x="933932" y="1146800"/>
                  <a:pt x="918938" y="1140587"/>
                  <a:pt x="907692" y="1129405"/>
                </a:cubicBezTo>
                <a:lnTo>
                  <a:pt x="742754" y="965398"/>
                </a:lnTo>
                <a:lnTo>
                  <a:pt x="666533" y="1039946"/>
                </a:lnTo>
                <a:cubicBezTo>
                  <a:pt x="652788" y="1054856"/>
                  <a:pt x="632796" y="1059826"/>
                  <a:pt x="612804" y="1054856"/>
                </a:cubicBezTo>
                <a:cubicBezTo>
                  <a:pt x="594061" y="1049886"/>
                  <a:pt x="579066" y="1034977"/>
                  <a:pt x="574068" y="1016339"/>
                </a:cubicBezTo>
                <a:lnTo>
                  <a:pt x="520339" y="818786"/>
                </a:lnTo>
                <a:cubicBezTo>
                  <a:pt x="512841" y="818786"/>
                  <a:pt x="504095" y="820028"/>
                  <a:pt x="496598" y="820028"/>
                </a:cubicBezTo>
                <a:cubicBezTo>
                  <a:pt x="356651" y="820028"/>
                  <a:pt x="241694" y="705721"/>
                  <a:pt x="241694" y="566564"/>
                </a:cubicBezTo>
                <a:cubicBezTo>
                  <a:pt x="241694" y="427406"/>
                  <a:pt x="356651" y="313099"/>
                  <a:pt x="496598" y="313099"/>
                </a:cubicBezTo>
                <a:close/>
                <a:moveTo>
                  <a:pt x="46084" y="258170"/>
                </a:moveTo>
                <a:cubicBezTo>
                  <a:pt x="52147" y="258170"/>
                  <a:pt x="56998" y="263153"/>
                  <a:pt x="56998" y="269382"/>
                </a:cubicBezTo>
                <a:lnTo>
                  <a:pt x="56998" y="284332"/>
                </a:lnTo>
                <a:cubicBezTo>
                  <a:pt x="76402" y="289316"/>
                  <a:pt x="92167" y="308003"/>
                  <a:pt x="92167" y="330428"/>
                </a:cubicBezTo>
                <a:cubicBezTo>
                  <a:pt x="92167" y="335412"/>
                  <a:pt x="87316" y="341641"/>
                  <a:pt x="81253" y="341641"/>
                </a:cubicBezTo>
                <a:cubicBezTo>
                  <a:pt x="75189" y="341641"/>
                  <a:pt x="70338" y="335412"/>
                  <a:pt x="70338" y="330428"/>
                </a:cubicBezTo>
                <a:cubicBezTo>
                  <a:pt x="70338" y="316724"/>
                  <a:pt x="59424" y="304266"/>
                  <a:pt x="46084" y="304266"/>
                </a:cubicBezTo>
                <a:cubicBezTo>
                  <a:pt x="32744" y="304266"/>
                  <a:pt x="21829" y="316724"/>
                  <a:pt x="21829" y="330428"/>
                </a:cubicBezTo>
                <a:lnTo>
                  <a:pt x="21829" y="341641"/>
                </a:lnTo>
                <a:cubicBezTo>
                  <a:pt x="21829" y="355345"/>
                  <a:pt x="31531" y="366558"/>
                  <a:pt x="44871" y="367804"/>
                </a:cubicBezTo>
                <a:lnTo>
                  <a:pt x="48509" y="367804"/>
                </a:lnTo>
                <a:cubicBezTo>
                  <a:pt x="72764" y="369050"/>
                  <a:pt x="92167" y="388983"/>
                  <a:pt x="92167" y="413900"/>
                </a:cubicBezTo>
                <a:lnTo>
                  <a:pt x="92167" y="426358"/>
                </a:lnTo>
                <a:cubicBezTo>
                  <a:pt x="92167" y="448783"/>
                  <a:pt x="76402" y="467471"/>
                  <a:pt x="56998" y="472454"/>
                </a:cubicBezTo>
                <a:lnTo>
                  <a:pt x="56998" y="487404"/>
                </a:lnTo>
                <a:cubicBezTo>
                  <a:pt x="56998" y="492388"/>
                  <a:pt x="52147" y="498617"/>
                  <a:pt x="46084" y="498617"/>
                </a:cubicBezTo>
                <a:cubicBezTo>
                  <a:pt x="40020" y="498617"/>
                  <a:pt x="35169" y="492388"/>
                  <a:pt x="35169" y="487404"/>
                </a:cubicBezTo>
                <a:lnTo>
                  <a:pt x="35169" y="472454"/>
                </a:lnTo>
                <a:cubicBezTo>
                  <a:pt x="15765" y="467471"/>
                  <a:pt x="0" y="448783"/>
                  <a:pt x="0" y="426358"/>
                </a:cubicBezTo>
                <a:cubicBezTo>
                  <a:pt x="0" y="420129"/>
                  <a:pt x="4851" y="415146"/>
                  <a:pt x="10915" y="415146"/>
                </a:cubicBezTo>
                <a:cubicBezTo>
                  <a:pt x="16978" y="415146"/>
                  <a:pt x="21829" y="420129"/>
                  <a:pt x="21829" y="426358"/>
                </a:cubicBezTo>
                <a:cubicBezTo>
                  <a:pt x="21829" y="440062"/>
                  <a:pt x="32744" y="452521"/>
                  <a:pt x="46084" y="452521"/>
                </a:cubicBezTo>
                <a:cubicBezTo>
                  <a:pt x="59424" y="452521"/>
                  <a:pt x="70338" y="440062"/>
                  <a:pt x="70338" y="426358"/>
                </a:cubicBezTo>
                <a:lnTo>
                  <a:pt x="70338" y="413900"/>
                </a:lnTo>
                <a:cubicBezTo>
                  <a:pt x="70338" y="401441"/>
                  <a:pt x="60636" y="390229"/>
                  <a:pt x="48509" y="388983"/>
                </a:cubicBezTo>
                <a:lnTo>
                  <a:pt x="43658" y="388983"/>
                </a:lnTo>
                <a:cubicBezTo>
                  <a:pt x="19404" y="388983"/>
                  <a:pt x="0" y="367804"/>
                  <a:pt x="0" y="341641"/>
                </a:cubicBezTo>
                <a:lnTo>
                  <a:pt x="0" y="330428"/>
                </a:lnTo>
                <a:cubicBezTo>
                  <a:pt x="0" y="308003"/>
                  <a:pt x="15765" y="289316"/>
                  <a:pt x="35169" y="284332"/>
                </a:cubicBezTo>
                <a:lnTo>
                  <a:pt x="35169" y="269382"/>
                </a:lnTo>
                <a:cubicBezTo>
                  <a:pt x="35169" y="263153"/>
                  <a:pt x="40020" y="258170"/>
                  <a:pt x="46084" y="258170"/>
                </a:cubicBezTo>
                <a:close/>
                <a:moveTo>
                  <a:pt x="161552" y="216103"/>
                </a:moveTo>
                <a:cubicBezTo>
                  <a:pt x="165733" y="216103"/>
                  <a:pt x="170068" y="217980"/>
                  <a:pt x="173783" y="221732"/>
                </a:cubicBezTo>
                <a:lnTo>
                  <a:pt x="260486" y="309296"/>
                </a:lnTo>
                <a:cubicBezTo>
                  <a:pt x="267917" y="316801"/>
                  <a:pt x="267917" y="326809"/>
                  <a:pt x="260486" y="333063"/>
                </a:cubicBezTo>
                <a:cubicBezTo>
                  <a:pt x="256770" y="335565"/>
                  <a:pt x="253054" y="339318"/>
                  <a:pt x="248100" y="339318"/>
                </a:cubicBezTo>
                <a:cubicBezTo>
                  <a:pt x="244384" y="339318"/>
                  <a:pt x="240668" y="335565"/>
                  <a:pt x="236952" y="333063"/>
                </a:cubicBezTo>
                <a:lnTo>
                  <a:pt x="150250" y="245500"/>
                </a:lnTo>
                <a:cubicBezTo>
                  <a:pt x="142818" y="239245"/>
                  <a:pt x="142818" y="227987"/>
                  <a:pt x="150250" y="221732"/>
                </a:cubicBezTo>
                <a:cubicBezTo>
                  <a:pt x="153347" y="217980"/>
                  <a:pt x="157372" y="216103"/>
                  <a:pt x="161552" y="216103"/>
                </a:cubicBezTo>
                <a:close/>
                <a:moveTo>
                  <a:pt x="837266" y="216067"/>
                </a:moveTo>
                <a:cubicBezTo>
                  <a:pt x="841702" y="216067"/>
                  <a:pt x="846140" y="217907"/>
                  <a:pt x="849308" y="221586"/>
                </a:cubicBezTo>
                <a:cubicBezTo>
                  <a:pt x="855646" y="227720"/>
                  <a:pt x="855646" y="238759"/>
                  <a:pt x="849308" y="244892"/>
                </a:cubicBezTo>
                <a:lnTo>
                  <a:pt x="756772" y="334436"/>
                </a:lnTo>
                <a:cubicBezTo>
                  <a:pt x="752969" y="338116"/>
                  <a:pt x="749166" y="339342"/>
                  <a:pt x="745363" y="339342"/>
                </a:cubicBezTo>
                <a:cubicBezTo>
                  <a:pt x="740292" y="339342"/>
                  <a:pt x="735222" y="338116"/>
                  <a:pt x="732687" y="334436"/>
                </a:cubicBezTo>
                <a:cubicBezTo>
                  <a:pt x="725081" y="328303"/>
                  <a:pt x="725081" y="317263"/>
                  <a:pt x="732687" y="311130"/>
                </a:cubicBezTo>
                <a:lnTo>
                  <a:pt x="825224" y="221586"/>
                </a:lnTo>
                <a:cubicBezTo>
                  <a:pt x="828392" y="217907"/>
                  <a:pt x="832830" y="216067"/>
                  <a:pt x="837266" y="216067"/>
                </a:cubicBezTo>
                <a:close/>
                <a:moveTo>
                  <a:pt x="498691" y="76902"/>
                </a:moveTo>
                <a:cubicBezTo>
                  <a:pt x="508108" y="76902"/>
                  <a:pt x="515171" y="84449"/>
                  <a:pt x="515171" y="93255"/>
                </a:cubicBezTo>
                <a:lnTo>
                  <a:pt x="515171" y="222824"/>
                </a:lnTo>
                <a:cubicBezTo>
                  <a:pt x="515171" y="232887"/>
                  <a:pt x="508108" y="240435"/>
                  <a:pt x="498691" y="240435"/>
                </a:cubicBezTo>
                <a:cubicBezTo>
                  <a:pt x="490452" y="240435"/>
                  <a:pt x="483389" y="232887"/>
                  <a:pt x="483389" y="222824"/>
                </a:cubicBezTo>
                <a:lnTo>
                  <a:pt x="483389" y="93255"/>
                </a:lnTo>
                <a:cubicBezTo>
                  <a:pt x="483389" y="84449"/>
                  <a:pt x="490452" y="76902"/>
                  <a:pt x="498691" y="76902"/>
                </a:cubicBezTo>
                <a:close/>
                <a:moveTo>
                  <a:pt x="907852" y="0"/>
                </a:moveTo>
                <a:cubicBezTo>
                  <a:pt x="917810" y="0"/>
                  <a:pt x="925276" y="7526"/>
                  <a:pt x="925276" y="17560"/>
                </a:cubicBezTo>
                <a:lnTo>
                  <a:pt x="925276" y="62715"/>
                </a:lnTo>
                <a:lnTo>
                  <a:pt x="970080" y="62715"/>
                </a:lnTo>
                <a:cubicBezTo>
                  <a:pt x="980036" y="62715"/>
                  <a:pt x="987504" y="70241"/>
                  <a:pt x="987504" y="79021"/>
                </a:cubicBezTo>
                <a:cubicBezTo>
                  <a:pt x="987504" y="89056"/>
                  <a:pt x="980036" y="96581"/>
                  <a:pt x="970080" y="96581"/>
                </a:cubicBezTo>
                <a:lnTo>
                  <a:pt x="925276" y="96581"/>
                </a:lnTo>
                <a:lnTo>
                  <a:pt x="925276" y="141736"/>
                </a:lnTo>
                <a:cubicBezTo>
                  <a:pt x="925276" y="150517"/>
                  <a:pt x="917810" y="158042"/>
                  <a:pt x="907852" y="158042"/>
                </a:cubicBezTo>
                <a:cubicBezTo>
                  <a:pt x="899142" y="158042"/>
                  <a:pt x="891674" y="150517"/>
                  <a:pt x="891674" y="141736"/>
                </a:cubicBezTo>
                <a:lnTo>
                  <a:pt x="891674" y="96581"/>
                </a:lnTo>
                <a:lnTo>
                  <a:pt x="846870" y="96581"/>
                </a:lnTo>
                <a:cubicBezTo>
                  <a:pt x="836914" y="96581"/>
                  <a:pt x="829446" y="89056"/>
                  <a:pt x="829446" y="79021"/>
                </a:cubicBezTo>
                <a:cubicBezTo>
                  <a:pt x="829446" y="70241"/>
                  <a:pt x="836914" y="62715"/>
                  <a:pt x="846870" y="62715"/>
                </a:cubicBezTo>
                <a:lnTo>
                  <a:pt x="891674" y="62715"/>
                </a:lnTo>
                <a:lnTo>
                  <a:pt x="891674" y="17560"/>
                </a:lnTo>
                <a:cubicBezTo>
                  <a:pt x="891674" y="7526"/>
                  <a:pt x="899142" y="0"/>
                  <a:pt x="907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54">
            <a:extLst>
              <a:ext uri="{FF2B5EF4-FFF2-40B4-BE49-F238E27FC236}">
                <a16:creationId xmlns:a16="http://schemas.microsoft.com/office/drawing/2014/main" id="{048BF777-3471-344D-9A40-3F3D15EE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6256" y="5501220"/>
            <a:ext cx="3850628" cy="724532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10">
            <a:extLst>
              <a:ext uri="{FF2B5EF4-FFF2-40B4-BE49-F238E27FC236}">
                <a16:creationId xmlns:a16="http://schemas.microsoft.com/office/drawing/2014/main" id="{5A9950F0-1A37-0E43-87D3-1325A68B1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390" y="3529216"/>
            <a:ext cx="3268361" cy="3048643"/>
          </a:xfrm>
          <a:prstGeom prst="roundRect">
            <a:avLst>
              <a:gd name="adj" fmla="val 500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11">
            <a:extLst>
              <a:ext uri="{FF2B5EF4-FFF2-40B4-BE49-F238E27FC236}">
                <a16:creationId xmlns:a16="http://schemas.microsoft.com/office/drawing/2014/main" id="{E3BC957C-E3AF-374C-8ACE-B504291E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196" y="3683022"/>
            <a:ext cx="2955260" cy="2763004"/>
          </a:xfrm>
          <a:prstGeom prst="roundRect">
            <a:avLst>
              <a:gd name="adj" fmla="val 563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6BB108-F826-F447-A0E4-60AF62B7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670" y="4424585"/>
            <a:ext cx="1275122" cy="1273143"/>
          </a:xfrm>
          <a:custGeom>
            <a:avLst/>
            <a:gdLst>
              <a:gd name="connsiteX0" fmla="*/ 928778 w 1275122"/>
              <a:gd name="connsiteY0" fmla="*/ 795714 h 1273143"/>
              <a:gd name="connsiteX1" fmla="*/ 796718 w 1275122"/>
              <a:gd name="connsiteY1" fmla="*/ 927505 h 1273143"/>
              <a:gd name="connsiteX2" fmla="*/ 1080771 w 1275122"/>
              <a:gd name="connsiteY2" fmla="*/ 1212221 h 1273143"/>
              <a:gd name="connsiteX3" fmla="*/ 1214076 w 1275122"/>
              <a:gd name="connsiteY3" fmla="*/ 1212221 h 1273143"/>
              <a:gd name="connsiteX4" fmla="*/ 1214076 w 1275122"/>
              <a:gd name="connsiteY4" fmla="*/ 1080431 h 1273143"/>
              <a:gd name="connsiteX5" fmla="*/ 835339 w 1275122"/>
              <a:gd name="connsiteY5" fmla="*/ 702467 h 1273143"/>
              <a:gd name="connsiteX6" fmla="*/ 702034 w 1275122"/>
              <a:gd name="connsiteY6" fmla="*/ 834257 h 1273143"/>
              <a:gd name="connsiteX7" fmla="*/ 773047 w 1275122"/>
              <a:gd name="connsiteY7" fmla="*/ 903882 h 1273143"/>
              <a:gd name="connsiteX8" fmla="*/ 905107 w 1275122"/>
              <a:gd name="connsiteY8" fmla="*/ 772092 h 1273143"/>
              <a:gd name="connsiteX9" fmla="*/ 765572 w 1275122"/>
              <a:gd name="connsiteY9" fmla="*/ 631598 h 1273143"/>
              <a:gd name="connsiteX10" fmla="*/ 707017 w 1275122"/>
              <a:gd name="connsiteY10" fmla="*/ 706197 h 1273143"/>
              <a:gd name="connsiteX11" fmla="*/ 633512 w 1275122"/>
              <a:gd name="connsiteY11" fmla="*/ 764632 h 1273143"/>
              <a:gd name="connsiteX12" fmla="*/ 679609 w 1275122"/>
              <a:gd name="connsiteY12" fmla="*/ 810634 h 1273143"/>
              <a:gd name="connsiteX13" fmla="*/ 811668 w 1275122"/>
              <a:gd name="connsiteY13" fmla="*/ 678844 h 1273143"/>
              <a:gd name="connsiteX14" fmla="*/ 214001 w 1275122"/>
              <a:gd name="connsiteY14" fmla="*/ 289104 h 1273143"/>
              <a:gd name="connsiteX15" fmla="*/ 227216 w 1275122"/>
              <a:gd name="connsiteY15" fmla="*/ 290679 h 1273143"/>
              <a:gd name="connsiteX16" fmla="*/ 233434 w 1275122"/>
              <a:gd name="connsiteY16" fmla="*/ 313356 h 1273143"/>
              <a:gd name="connsiteX17" fmla="*/ 223485 w 1275122"/>
              <a:gd name="connsiteY17" fmla="*/ 334774 h 1273143"/>
              <a:gd name="connsiteX18" fmla="*/ 207316 w 1275122"/>
              <a:gd name="connsiteY18" fmla="*/ 405326 h 1273143"/>
              <a:gd name="connsiteX19" fmla="*/ 191148 w 1275122"/>
              <a:gd name="connsiteY19" fmla="*/ 421704 h 1273143"/>
              <a:gd name="connsiteX20" fmla="*/ 189904 w 1275122"/>
              <a:gd name="connsiteY20" fmla="*/ 421704 h 1273143"/>
              <a:gd name="connsiteX21" fmla="*/ 173736 w 1275122"/>
              <a:gd name="connsiteY21" fmla="*/ 404066 h 1273143"/>
              <a:gd name="connsiteX22" fmla="*/ 192392 w 1275122"/>
              <a:gd name="connsiteY22" fmla="*/ 322175 h 1273143"/>
              <a:gd name="connsiteX23" fmla="*/ 203585 w 1275122"/>
              <a:gd name="connsiteY23" fmla="*/ 296978 h 1273143"/>
              <a:gd name="connsiteX24" fmla="*/ 214001 w 1275122"/>
              <a:gd name="connsiteY24" fmla="*/ 289104 h 1273143"/>
              <a:gd name="connsiteX25" fmla="*/ 400264 w 1275122"/>
              <a:gd name="connsiteY25" fmla="*/ 172830 h 1273143"/>
              <a:gd name="connsiteX26" fmla="*/ 500670 w 1275122"/>
              <a:gd name="connsiteY26" fmla="*/ 190649 h 1273143"/>
              <a:gd name="connsiteX27" fmla="*/ 509347 w 1275122"/>
              <a:gd name="connsiteY27" fmla="*/ 212287 h 1273143"/>
              <a:gd name="connsiteX28" fmla="*/ 488274 w 1275122"/>
              <a:gd name="connsiteY28" fmla="*/ 222469 h 1273143"/>
              <a:gd name="connsiteX29" fmla="*/ 401503 w 1275122"/>
              <a:gd name="connsiteY29" fmla="*/ 207196 h 1273143"/>
              <a:gd name="connsiteX30" fmla="*/ 265149 w 1275122"/>
              <a:gd name="connsiteY30" fmla="*/ 268290 h 1273143"/>
              <a:gd name="connsiteX31" fmla="*/ 253993 w 1275122"/>
              <a:gd name="connsiteY31" fmla="*/ 273381 h 1273143"/>
              <a:gd name="connsiteX32" fmla="*/ 241597 w 1275122"/>
              <a:gd name="connsiteY32" fmla="*/ 268290 h 1273143"/>
              <a:gd name="connsiteX33" fmla="*/ 241597 w 1275122"/>
              <a:gd name="connsiteY33" fmla="*/ 244107 h 1273143"/>
              <a:gd name="connsiteX34" fmla="*/ 400264 w 1275122"/>
              <a:gd name="connsiteY34" fmla="*/ 172830 h 1273143"/>
              <a:gd name="connsiteX35" fmla="*/ 412687 w 1275122"/>
              <a:gd name="connsiteY35" fmla="*/ 110560 h 1273143"/>
              <a:gd name="connsiteX36" fmla="*/ 197958 w 1275122"/>
              <a:gd name="connsiteY36" fmla="*/ 200313 h 1273143"/>
              <a:gd name="connsiteX37" fmla="*/ 197958 w 1275122"/>
              <a:gd name="connsiteY37" fmla="*/ 629134 h 1273143"/>
              <a:gd name="connsiteX38" fmla="*/ 628664 w 1275122"/>
              <a:gd name="connsiteY38" fmla="*/ 629134 h 1273143"/>
              <a:gd name="connsiteX39" fmla="*/ 628664 w 1275122"/>
              <a:gd name="connsiteY39" fmla="*/ 200313 h 1273143"/>
              <a:gd name="connsiteX40" fmla="*/ 412687 w 1275122"/>
              <a:gd name="connsiteY40" fmla="*/ 110560 h 1273143"/>
              <a:gd name="connsiteX41" fmla="*/ 412687 w 1275122"/>
              <a:gd name="connsiteY41" fmla="*/ 76902 h 1273143"/>
              <a:gd name="connsiteX42" fmla="*/ 649888 w 1275122"/>
              <a:gd name="connsiteY42" fmla="*/ 175381 h 1273143"/>
              <a:gd name="connsiteX43" fmla="*/ 649888 w 1275122"/>
              <a:gd name="connsiteY43" fmla="*/ 652818 h 1273143"/>
              <a:gd name="connsiteX44" fmla="*/ 412687 w 1275122"/>
              <a:gd name="connsiteY44" fmla="*/ 751298 h 1273143"/>
              <a:gd name="connsiteX45" fmla="*/ 174238 w 1275122"/>
              <a:gd name="connsiteY45" fmla="*/ 652818 h 1273143"/>
              <a:gd name="connsiteX46" fmla="*/ 174238 w 1275122"/>
              <a:gd name="connsiteY46" fmla="*/ 175381 h 1273143"/>
              <a:gd name="connsiteX47" fmla="*/ 412687 w 1275122"/>
              <a:gd name="connsiteY47" fmla="*/ 76902 h 1273143"/>
              <a:gd name="connsiteX48" fmla="*/ 414244 w 1275122"/>
              <a:gd name="connsiteY48" fmla="*/ 33569 h 1273143"/>
              <a:gd name="connsiteX49" fmla="*/ 145141 w 1275122"/>
              <a:gd name="connsiteY49" fmla="*/ 144223 h 1273143"/>
              <a:gd name="connsiteX50" fmla="*/ 145141 w 1275122"/>
              <a:gd name="connsiteY50" fmla="*/ 682574 h 1273143"/>
              <a:gd name="connsiteX51" fmla="*/ 414244 w 1275122"/>
              <a:gd name="connsiteY51" fmla="*/ 793228 h 1273143"/>
              <a:gd name="connsiteX52" fmla="*/ 683346 w 1275122"/>
              <a:gd name="connsiteY52" fmla="*/ 682574 h 1273143"/>
              <a:gd name="connsiteX53" fmla="*/ 683346 w 1275122"/>
              <a:gd name="connsiteY53" fmla="*/ 144223 h 1273143"/>
              <a:gd name="connsiteX54" fmla="*/ 414244 w 1275122"/>
              <a:gd name="connsiteY54" fmla="*/ 33569 h 1273143"/>
              <a:gd name="connsiteX55" fmla="*/ 414244 w 1275122"/>
              <a:gd name="connsiteY55" fmla="*/ 0 h 1273143"/>
              <a:gd name="connsiteX56" fmla="*/ 707017 w 1275122"/>
              <a:gd name="connsiteY56" fmla="*/ 120601 h 1273143"/>
              <a:gd name="connsiteX57" fmla="*/ 781768 w 1275122"/>
              <a:gd name="connsiteY57" fmla="*/ 601759 h 1273143"/>
              <a:gd name="connsiteX58" fmla="*/ 1237747 w 1275122"/>
              <a:gd name="connsiteY58" fmla="*/ 1056808 h 1273143"/>
              <a:gd name="connsiteX59" fmla="*/ 1237747 w 1275122"/>
              <a:gd name="connsiteY59" fmla="*/ 1235844 h 1273143"/>
              <a:gd name="connsiteX60" fmla="*/ 1148046 w 1275122"/>
              <a:gd name="connsiteY60" fmla="*/ 1273143 h 1273143"/>
              <a:gd name="connsiteX61" fmla="*/ 1057100 w 1275122"/>
              <a:gd name="connsiteY61" fmla="*/ 1235844 h 1273143"/>
              <a:gd name="connsiteX62" fmla="*/ 603612 w 1275122"/>
              <a:gd name="connsiteY62" fmla="*/ 782038 h 1273143"/>
              <a:gd name="connsiteX63" fmla="*/ 414244 w 1275122"/>
              <a:gd name="connsiteY63" fmla="*/ 826797 h 1273143"/>
              <a:gd name="connsiteX64" fmla="*/ 121470 w 1275122"/>
              <a:gd name="connsiteY64" fmla="*/ 706197 h 1273143"/>
              <a:gd name="connsiteX65" fmla="*/ 121470 w 1275122"/>
              <a:gd name="connsiteY65" fmla="*/ 120601 h 1273143"/>
              <a:gd name="connsiteX66" fmla="*/ 414244 w 1275122"/>
              <a:gd name="connsiteY66" fmla="*/ 0 h 127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75122" h="1273143">
                <a:moveTo>
                  <a:pt x="928778" y="795714"/>
                </a:moveTo>
                <a:lnTo>
                  <a:pt x="796718" y="927505"/>
                </a:lnTo>
                <a:lnTo>
                  <a:pt x="1080771" y="1212221"/>
                </a:lnTo>
                <a:cubicBezTo>
                  <a:pt x="1118146" y="1249520"/>
                  <a:pt x="1177947" y="1249520"/>
                  <a:pt x="1214076" y="1212221"/>
                </a:cubicBezTo>
                <a:cubicBezTo>
                  <a:pt x="1250206" y="1176165"/>
                  <a:pt x="1250206" y="1116487"/>
                  <a:pt x="1214076" y="1080431"/>
                </a:cubicBezTo>
                <a:close/>
                <a:moveTo>
                  <a:pt x="835339" y="702467"/>
                </a:moveTo>
                <a:lnTo>
                  <a:pt x="702034" y="834257"/>
                </a:lnTo>
                <a:lnTo>
                  <a:pt x="773047" y="903882"/>
                </a:lnTo>
                <a:lnTo>
                  <a:pt x="905107" y="772092"/>
                </a:lnTo>
                <a:close/>
                <a:moveTo>
                  <a:pt x="765572" y="631598"/>
                </a:moveTo>
                <a:cubicBezTo>
                  <a:pt x="748130" y="657708"/>
                  <a:pt x="729442" y="683817"/>
                  <a:pt x="707017" y="706197"/>
                </a:cubicBezTo>
                <a:cubicBezTo>
                  <a:pt x="683346" y="728576"/>
                  <a:pt x="659675" y="748469"/>
                  <a:pt x="633512" y="764632"/>
                </a:cubicBezTo>
                <a:lnTo>
                  <a:pt x="679609" y="810634"/>
                </a:lnTo>
                <a:lnTo>
                  <a:pt x="811668" y="678844"/>
                </a:lnTo>
                <a:close/>
                <a:moveTo>
                  <a:pt x="214001" y="289104"/>
                </a:moveTo>
                <a:cubicBezTo>
                  <a:pt x="218199" y="287844"/>
                  <a:pt x="222863" y="288159"/>
                  <a:pt x="227216" y="290679"/>
                </a:cubicBezTo>
                <a:cubicBezTo>
                  <a:pt x="234678" y="294458"/>
                  <a:pt x="238409" y="305797"/>
                  <a:pt x="233434" y="313356"/>
                </a:cubicBezTo>
                <a:cubicBezTo>
                  <a:pt x="229703" y="320915"/>
                  <a:pt x="225972" y="327215"/>
                  <a:pt x="223485" y="334774"/>
                </a:cubicBezTo>
                <a:cubicBezTo>
                  <a:pt x="213535" y="357451"/>
                  <a:pt x="208560" y="381389"/>
                  <a:pt x="207316" y="405326"/>
                </a:cubicBezTo>
                <a:cubicBezTo>
                  <a:pt x="207316" y="414145"/>
                  <a:pt x="199854" y="421704"/>
                  <a:pt x="191148" y="421704"/>
                </a:cubicBezTo>
                <a:lnTo>
                  <a:pt x="189904" y="421704"/>
                </a:lnTo>
                <a:cubicBezTo>
                  <a:pt x="181198" y="421704"/>
                  <a:pt x="173736" y="414145"/>
                  <a:pt x="173736" y="404066"/>
                </a:cubicBezTo>
                <a:cubicBezTo>
                  <a:pt x="174980" y="376349"/>
                  <a:pt x="181198" y="348632"/>
                  <a:pt x="192392" y="322175"/>
                </a:cubicBezTo>
                <a:cubicBezTo>
                  <a:pt x="196123" y="313356"/>
                  <a:pt x="199854" y="305797"/>
                  <a:pt x="203585" y="296978"/>
                </a:cubicBezTo>
                <a:cubicBezTo>
                  <a:pt x="206073" y="293199"/>
                  <a:pt x="209804" y="290364"/>
                  <a:pt x="214001" y="289104"/>
                </a:cubicBezTo>
                <a:close/>
                <a:moveTo>
                  <a:pt x="400264" y="172830"/>
                </a:moveTo>
                <a:cubicBezTo>
                  <a:pt x="433732" y="170284"/>
                  <a:pt x="468441" y="176648"/>
                  <a:pt x="500670" y="190649"/>
                </a:cubicBezTo>
                <a:cubicBezTo>
                  <a:pt x="509347" y="193195"/>
                  <a:pt x="513065" y="203377"/>
                  <a:pt x="509347" y="212287"/>
                </a:cubicBezTo>
                <a:cubicBezTo>
                  <a:pt x="505628" y="221196"/>
                  <a:pt x="495711" y="225015"/>
                  <a:pt x="488274" y="222469"/>
                </a:cubicBezTo>
                <a:cubicBezTo>
                  <a:pt x="461003" y="211014"/>
                  <a:pt x="431253" y="204650"/>
                  <a:pt x="401503" y="207196"/>
                </a:cubicBezTo>
                <a:cubicBezTo>
                  <a:pt x="349441" y="208468"/>
                  <a:pt x="301097" y="230106"/>
                  <a:pt x="265149" y="268290"/>
                </a:cubicBezTo>
                <a:cubicBezTo>
                  <a:pt x="261431" y="272109"/>
                  <a:pt x="257712" y="273381"/>
                  <a:pt x="253993" y="273381"/>
                </a:cubicBezTo>
                <a:cubicBezTo>
                  <a:pt x="249035" y="273381"/>
                  <a:pt x="244077" y="272109"/>
                  <a:pt x="241597" y="268290"/>
                </a:cubicBezTo>
                <a:cubicBezTo>
                  <a:pt x="234160" y="261926"/>
                  <a:pt x="234160" y="250471"/>
                  <a:pt x="241597" y="244107"/>
                </a:cubicBezTo>
                <a:cubicBezTo>
                  <a:pt x="283743" y="200832"/>
                  <a:pt x="339524" y="175375"/>
                  <a:pt x="400264" y="172830"/>
                </a:cubicBezTo>
                <a:close/>
                <a:moveTo>
                  <a:pt x="412687" y="110560"/>
                </a:moveTo>
                <a:cubicBezTo>
                  <a:pt x="331539" y="110560"/>
                  <a:pt x="255386" y="141724"/>
                  <a:pt x="197958" y="200313"/>
                </a:cubicBezTo>
                <a:cubicBezTo>
                  <a:pt x="79358" y="317491"/>
                  <a:pt x="79358" y="510709"/>
                  <a:pt x="197958" y="629134"/>
                </a:cubicBezTo>
                <a:cubicBezTo>
                  <a:pt x="316558" y="747558"/>
                  <a:pt x="508816" y="747558"/>
                  <a:pt x="628664" y="629134"/>
                </a:cubicBezTo>
                <a:cubicBezTo>
                  <a:pt x="744768" y="510709"/>
                  <a:pt x="744768" y="317491"/>
                  <a:pt x="628664" y="200313"/>
                </a:cubicBezTo>
                <a:cubicBezTo>
                  <a:pt x="571237" y="141724"/>
                  <a:pt x="493835" y="110560"/>
                  <a:pt x="412687" y="110560"/>
                </a:cubicBezTo>
                <a:close/>
                <a:moveTo>
                  <a:pt x="412687" y="76902"/>
                </a:moveTo>
                <a:cubicBezTo>
                  <a:pt x="502574" y="76902"/>
                  <a:pt x="587466" y="111806"/>
                  <a:pt x="649888" y="175381"/>
                </a:cubicBezTo>
                <a:cubicBezTo>
                  <a:pt x="782221" y="307518"/>
                  <a:pt x="782221" y="521928"/>
                  <a:pt x="649888" y="652818"/>
                </a:cubicBezTo>
                <a:cubicBezTo>
                  <a:pt x="586218" y="717640"/>
                  <a:pt x="498828" y="751298"/>
                  <a:pt x="412687" y="751298"/>
                </a:cubicBezTo>
                <a:cubicBezTo>
                  <a:pt x="326546" y="751298"/>
                  <a:pt x="240404" y="717640"/>
                  <a:pt x="174238" y="652818"/>
                </a:cubicBezTo>
                <a:cubicBezTo>
                  <a:pt x="41905" y="521928"/>
                  <a:pt x="41905" y="307518"/>
                  <a:pt x="174238" y="175381"/>
                </a:cubicBezTo>
                <a:cubicBezTo>
                  <a:pt x="237908" y="111806"/>
                  <a:pt x="322800" y="76902"/>
                  <a:pt x="412687" y="76902"/>
                </a:cubicBezTo>
                <a:close/>
                <a:moveTo>
                  <a:pt x="414244" y="33569"/>
                </a:moveTo>
                <a:cubicBezTo>
                  <a:pt x="313330" y="33569"/>
                  <a:pt x="217400" y="72112"/>
                  <a:pt x="145141" y="144223"/>
                </a:cubicBezTo>
                <a:cubicBezTo>
                  <a:pt x="-3115" y="293420"/>
                  <a:pt x="-3115" y="534621"/>
                  <a:pt x="145141" y="682574"/>
                </a:cubicBezTo>
                <a:cubicBezTo>
                  <a:pt x="217400" y="753442"/>
                  <a:pt x="313330" y="793228"/>
                  <a:pt x="414244" y="793228"/>
                </a:cubicBezTo>
                <a:cubicBezTo>
                  <a:pt x="516403" y="793228"/>
                  <a:pt x="612333" y="753442"/>
                  <a:pt x="683346" y="682574"/>
                </a:cubicBezTo>
                <a:cubicBezTo>
                  <a:pt x="831602" y="534621"/>
                  <a:pt x="831602" y="293420"/>
                  <a:pt x="683346" y="144223"/>
                </a:cubicBezTo>
                <a:cubicBezTo>
                  <a:pt x="612333" y="72112"/>
                  <a:pt x="516403" y="33569"/>
                  <a:pt x="414244" y="33569"/>
                </a:cubicBezTo>
                <a:close/>
                <a:moveTo>
                  <a:pt x="414244" y="0"/>
                </a:moveTo>
                <a:cubicBezTo>
                  <a:pt x="525124" y="0"/>
                  <a:pt x="629775" y="43516"/>
                  <a:pt x="707017" y="120601"/>
                </a:cubicBezTo>
                <a:cubicBezTo>
                  <a:pt x="836585" y="249904"/>
                  <a:pt x="861502" y="446346"/>
                  <a:pt x="781768" y="601759"/>
                </a:cubicBezTo>
                <a:lnTo>
                  <a:pt x="1237747" y="1056808"/>
                </a:lnTo>
                <a:cubicBezTo>
                  <a:pt x="1287581" y="1106540"/>
                  <a:pt x="1287581" y="1186112"/>
                  <a:pt x="1237747" y="1235844"/>
                </a:cubicBezTo>
                <a:cubicBezTo>
                  <a:pt x="1214076" y="1260710"/>
                  <a:pt x="1181684" y="1273143"/>
                  <a:pt x="1148046" y="1273143"/>
                </a:cubicBezTo>
                <a:cubicBezTo>
                  <a:pt x="1114409" y="1273143"/>
                  <a:pt x="1082017" y="1260710"/>
                  <a:pt x="1057100" y="1235844"/>
                </a:cubicBezTo>
                <a:lnTo>
                  <a:pt x="603612" y="782038"/>
                </a:lnTo>
                <a:cubicBezTo>
                  <a:pt x="545057" y="811877"/>
                  <a:pt x="481519" y="826797"/>
                  <a:pt x="414244" y="826797"/>
                </a:cubicBezTo>
                <a:cubicBezTo>
                  <a:pt x="303363" y="826797"/>
                  <a:pt x="199958" y="784525"/>
                  <a:pt x="121470" y="706197"/>
                </a:cubicBezTo>
                <a:cubicBezTo>
                  <a:pt x="-40490" y="544567"/>
                  <a:pt x="-40490" y="282230"/>
                  <a:pt x="121470" y="120601"/>
                </a:cubicBezTo>
                <a:cubicBezTo>
                  <a:pt x="199958" y="43516"/>
                  <a:pt x="303363" y="0"/>
                  <a:pt x="4142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32">
            <a:extLst>
              <a:ext uri="{FF2B5EF4-FFF2-40B4-BE49-F238E27FC236}">
                <a16:creationId xmlns:a16="http://schemas.microsoft.com/office/drawing/2014/main" id="{20F7D6C9-54AB-FD42-87BB-FABDBB77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199" y="5501220"/>
            <a:ext cx="3850628" cy="724532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10">
            <a:extLst>
              <a:ext uri="{FF2B5EF4-FFF2-40B4-BE49-F238E27FC236}">
                <a16:creationId xmlns:a16="http://schemas.microsoft.com/office/drawing/2014/main" id="{12C3C93C-A9E1-CC4D-9116-F9A43F8C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333" y="3529216"/>
            <a:ext cx="3268361" cy="3048643"/>
          </a:xfrm>
          <a:prstGeom prst="roundRect">
            <a:avLst>
              <a:gd name="adj" fmla="val 500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11">
            <a:extLst>
              <a:ext uri="{FF2B5EF4-FFF2-40B4-BE49-F238E27FC236}">
                <a16:creationId xmlns:a16="http://schemas.microsoft.com/office/drawing/2014/main" id="{44DB3E5D-093A-B74D-BEB5-851292E21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5139" y="3683022"/>
            <a:ext cx="2955260" cy="2763004"/>
          </a:xfrm>
          <a:prstGeom prst="roundRect">
            <a:avLst>
              <a:gd name="adj" fmla="val 563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D9B2C1B-B350-D549-91D1-762D11D2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3532" y="4485005"/>
            <a:ext cx="1148760" cy="1146802"/>
          </a:xfrm>
          <a:custGeom>
            <a:avLst/>
            <a:gdLst>
              <a:gd name="connsiteX0" fmla="*/ 574980 w 1148760"/>
              <a:gd name="connsiteY0" fmla="*/ 597085 h 1146802"/>
              <a:gd name="connsiteX1" fmla="*/ 425230 w 1148760"/>
              <a:gd name="connsiteY1" fmla="*/ 746668 h 1146802"/>
              <a:gd name="connsiteX2" fmla="*/ 406510 w 1148760"/>
              <a:gd name="connsiteY2" fmla="*/ 750407 h 1146802"/>
              <a:gd name="connsiteX3" fmla="*/ 395278 w 1148760"/>
              <a:gd name="connsiteY3" fmla="*/ 735449 h 1146802"/>
              <a:gd name="connsiteX4" fmla="*/ 395278 w 1148760"/>
              <a:gd name="connsiteY4" fmla="*/ 631988 h 1146802"/>
              <a:gd name="connsiteX5" fmla="*/ 136960 w 1148760"/>
              <a:gd name="connsiteY5" fmla="*/ 890018 h 1146802"/>
              <a:gd name="connsiteX6" fmla="*/ 193116 w 1148760"/>
              <a:gd name="connsiteY6" fmla="*/ 954837 h 1146802"/>
              <a:gd name="connsiteX7" fmla="*/ 574980 w 1148760"/>
              <a:gd name="connsiteY7" fmla="*/ 1113146 h 1146802"/>
              <a:gd name="connsiteX8" fmla="*/ 944364 w 1148760"/>
              <a:gd name="connsiteY8" fmla="*/ 967302 h 1146802"/>
              <a:gd name="connsiteX9" fmla="*/ 859774 w 1148760"/>
              <a:gd name="connsiteY9" fmla="*/ 554800 h 1146802"/>
              <a:gd name="connsiteX10" fmla="*/ 881152 w 1148760"/>
              <a:gd name="connsiteY10" fmla="*/ 576178 h 1146802"/>
              <a:gd name="connsiteX11" fmla="*/ 859774 w 1148760"/>
              <a:gd name="connsiteY11" fmla="*/ 597557 h 1146802"/>
              <a:gd name="connsiteX12" fmla="*/ 838396 w 1148760"/>
              <a:gd name="connsiteY12" fmla="*/ 576178 h 1146802"/>
              <a:gd name="connsiteX13" fmla="*/ 859774 w 1148760"/>
              <a:gd name="connsiteY13" fmla="*/ 554800 h 1146802"/>
              <a:gd name="connsiteX14" fmla="*/ 970228 w 1148760"/>
              <a:gd name="connsiteY14" fmla="*/ 483389 h 1146802"/>
              <a:gd name="connsiteX15" fmla="*/ 990980 w 1148760"/>
              <a:gd name="connsiteY15" fmla="*/ 504767 h 1146802"/>
              <a:gd name="connsiteX16" fmla="*/ 970228 w 1148760"/>
              <a:gd name="connsiteY16" fmla="*/ 526145 h 1146802"/>
              <a:gd name="connsiteX17" fmla="*/ 948256 w 1148760"/>
              <a:gd name="connsiteY17" fmla="*/ 504767 h 1146802"/>
              <a:gd name="connsiteX18" fmla="*/ 970228 w 1148760"/>
              <a:gd name="connsiteY18" fmla="*/ 483389 h 1146802"/>
              <a:gd name="connsiteX19" fmla="*/ 856622 w 1148760"/>
              <a:gd name="connsiteY19" fmla="*/ 468495 h 1146802"/>
              <a:gd name="connsiteX20" fmla="*/ 869552 w 1148760"/>
              <a:gd name="connsiteY20" fmla="*/ 473249 h 1146802"/>
              <a:gd name="connsiteX21" fmla="*/ 979228 w 1148760"/>
              <a:gd name="connsiteY21" fmla="*/ 583531 h 1146802"/>
              <a:gd name="connsiteX22" fmla="*/ 979228 w 1148760"/>
              <a:gd name="connsiteY22" fmla="*/ 608883 h 1146802"/>
              <a:gd name="connsiteX23" fmla="*/ 966764 w 1148760"/>
              <a:gd name="connsiteY23" fmla="*/ 613954 h 1146802"/>
              <a:gd name="connsiteX24" fmla="*/ 954302 w 1148760"/>
              <a:gd name="connsiteY24" fmla="*/ 608883 h 1146802"/>
              <a:gd name="connsiteX25" fmla="*/ 844626 w 1148760"/>
              <a:gd name="connsiteY25" fmla="*/ 497333 h 1146802"/>
              <a:gd name="connsiteX26" fmla="*/ 844626 w 1148760"/>
              <a:gd name="connsiteY26" fmla="*/ 473249 h 1146802"/>
              <a:gd name="connsiteX27" fmla="*/ 856622 w 1148760"/>
              <a:gd name="connsiteY27" fmla="*/ 468495 h 1146802"/>
              <a:gd name="connsiteX28" fmla="*/ 969322 w 1148760"/>
              <a:gd name="connsiteY28" fmla="*/ 204430 h 1146802"/>
              <a:gd name="connsiteX29" fmla="*/ 598690 w 1148760"/>
              <a:gd name="connsiteY29" fmla="*/ 573401 h 1146802"/>
              <a:gd name="connsiteX30" fmla="*/ 969322 w 1148760"/>
              <a:gd name="connsiteY30" fmla="*/ 942372 h 1146802"/>
              <a:gd name="connsiteX31" fmla="*/ 969322 w 1148760"/>
              <a:gd name="connsiteY31" fmla="*/ 204430 h 1146802"/>
              <a:gd name="connsiteX32" fmla="*/ 180636 w 1148760"/>
              <a:gd name="connsiteY32" fmla="*/ 204430 h 1146802"/>
              <a:gd name="connsiteX33" fmla="*/ 118240 w 1148760"/>
              <a:gd name="connsiteY33" fmla="*/ 861348 h 1146802"/>
              <a:gd name="connsiteX34" fmla="*/ 401518 w 1148760"/>
              <a:gd name="connsiteY34" fmla="*/ 578387 h 1146802"/>
              <a:gd name="connsiteX35" fmla="*/ 418990 w 1148760"/>
              <a:gd name="connsiteY35" fmla="*/ 575894 h 1146802"/>
              <a:gd name="connsiteX36" fmla="*/ 430220 w 1148760"/>
              <a:gd name="connsiteY36" fmla="*/ 590852 h 1146802"/>
              <a:gd name="connsiteX37" fmla="*/ 430220 w 1148760"/>
              <a:gd name="connsiteY37" fmla="*/ 694314 h 1146802"/>
              <a:gd name="connsiteX38" fmla="*/ 551270 w 1148760"/>
              <a:gd name="connsiteY38" fmla="*/ 573401 h 1146802"/>
              <a:gd name="connsiteX39" fmla="*/ 591202 w 1148760"/>
              <a:gd name="connsiteY39" fmla="*/ 33656 h 1146802"/>
              <a:gd name="connsiteX40" fmla="*/ 591202 w 1148760"/>
              <a:gd name="connsiteY40" fmla="*/ 532265 h 1146802"/>
              <a:gd name="connsiteX41" fmla="*/ 944364 w 1148760"/>
              <a:gd name="connsiteY41" fmla="*/ 179499 h 1146802"/>
              <a:gd name="connsiteX42" fmla="*/ 591202 w 1148760"/>
              <a:gd name="connsiteY42" fmla="*/ 33656 h 1146802"/>
              <a:gd name="connsiteX43" fmla="*/ 557508 w 1148760"/>
              <a:gd name="connsiteY43" fmla="*/ 33656 h 1146802"/>
              <a:gd name="connsiteX44" fmla="*/ 204346 w 1148760"/>
              <a:gd name="connsiteY44" fmla="*/ 179499 h 1146802"/>
              <a:gd name="connsiteX45" fmla="*/ 557508 w 1148760"/>
              <a:gd name="connsiteY45" fmla="*/ 532265 h 1146802"/>
              <a:gd name="connsiteX46" fmla="*/ 574980 w 1148760"/>
              <a:gd name="connsiteY46" fmla="*/ 0 h 1146802"/>
              <a:gd name="connsiteX47" fmla="*/ 969322 w 1148760"/>
              <a:gd name="connsiteY47" fmla="*/ 155815 h 1146802"/>
              <a:gd name="connsiteX48" fmla="*/ 1055430 w 1148760"/>
              <a:gd name="connsiteY48" fmla="*/ 68559 h 1146802"/>
              <a:gd name="connsiteX49" fmla="*/ 1024232 w 1148760"/>
              <a:gd name="connsiteY49" fmla="*/ 68559 h 1146802"/>
              <a:gd name="connsiteX50" fmla="*/ 1008008 w 1148760"/>
              <a:gd name="connsiteY50" fmla="*/ 52354 h 1146802"/>
              <a:gd name="connsiteX51" fmla="*/ 1024232 w 1148760"/>
              <a:gd name="connsiteY51" fmla="*/ 34902 h 1146802"/>
              <a:gd name="connsiteX52" fmla="*/ 1096610 w 1148760"/>
              <a:gd name="connsiteY52" fmla="*/ 34902 h 1146802"/>
              <a:gd name="connsiteX53" fmla="*/ 1112834 w 1148760"/>
              <a:gd name="connsiteY53" fmla="*/ 52354 h 1146802"/>
              <a:gd name="connsiteX54" fmla="*/ 1112834 w 1148760"/>
              <a:gd name="connsiteY54" fmla="*/ 123406 h 1146802"/>
              <a:gd name="connsiteX55" fmla="*/ 1096610 w 1148760"/>
              <a:gd name="connsiteY55" fmla="*/ 140857 h 1146802"/>
              <a:gd name="connsiteX56" fmla="*/ 1079140 w 1148760"/>
              <a:gd name="connsiteY56" fmla="*/ 123406 h 1146802"/>
              <a:gd name="connsiteX57" fmla="*/ 1079140 w 1148760"/>
              <a:gd name="connsiteY57" fmla="*/ 92242 h 1146802"/>
              <a:gd name="connsiteX58" fmla="*/ 991786 w 1148760"/>
              <a:gd name="connsiteY58" fmla="*/ 179499 h 1146802"/>
              <a:gd name="connsiteX59" fmla="*/ 981802 w 1148760"/>
              <a:gd name="connsiteY59" fmla="*/ 979768 h 1146802"/>
              <a:gd name="connsiteX60" fmla="*/ 574980 w 1148760"/>
              <a:gd name="connsiteY60" fmla="*/ 1146802 h 1146802"/>
              <a:gd name="connsiteX61" fmla="*/ 168158 w 1148760"/>
              <a:gd name="connsiteY61" fmla="*/ 979768 h 1146802"/>
              <a:gd name="connsiteX62" fmla="*/ 113248 w 1148760"/>
              <a:gd name="connsiteY62" fmla="*/ 914948 h 1146802"/>
              <a:gd name="connsiteX63" fmla="*/ 29638 w 1148760"/>
              <a:gd name="connsiteY63" fmla="*/ 998465 h 1146802"/>
              <a:gd name="connsiteX64" fmla="*/ 17158 w 1148760"/>
              <a:gd name="connsiteY64" fmla="*/ 1002205 h 1146802"/>
              <a:gd name="connsiteX65" fmla="*/ 4680 w 1148760"/>
              <a:gd name="connsiteY65" fmla="*/ 998465 h 1146802"/>
              <a:gd name="connsiteX66" fmla="*/ 4680 w 1148760"/>
              <a:gd name="connsiteY66" fmla="*/ 974781 h 1146802"/>
              <a:gd name="connsiteX67" fmla="*/ 93282 w 1148760"/>
              <a:gd name="connsiteY67" fmla="*/ 886278 h 1146802"/>
              <a:gd name="connsiteX68" fmla="*/ 168158 w 1148760"/>
              <a:gd name="connsiteY68" fmla="*/ 167034 h 1146802"/>
              <a:gd name="connsiteX69" fmla="*/ 574980 w 1148760"/>
              <a:gd name="connsiteY69" fmla="*/ 0 h 114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148760" h="1146802">
                <a:moveTo>
                  <a:pt x="574980" y="597085"/>
                </a:moveTo>
                <a:lnTo>
                  <a:pt x="425230" y="746668"/>
                </a:lnTo>
                <a:cubicBezTo>
                  <a:pt x="420238" y="751654"/>
                  <a:pt x="412750" y="752900"/>
                  <a:pt x="406510" y="750407"/>
                </a:cubicBezTo>
                <a:cubicBezTo>
                  <a:pt x="400270" y="747914"/>
                  <a:pt x="395278" y="741682"/>
                  <a:pt x="395278" y="735449"/>
                </a:cubicBezTo>
                <a:lnTo>
                  <a:pt x="395278" y="631988"/>
                </a:lnTo>
                <a:lnTo>
                  <a:pt x="136960" y="890018"/>
                </a:lnTo>
                <a:cubicBezTo>
                  <a:pt x="153182" y="912455"/>
                  <a:pt x="171900" y="934893"/>
                  <a:pt x="193116" y="954837"/>
                </a:cubicBezTo>
                <a:cubicBezTo>
                  <a:pt x="294198" y="1057052"/>
                  <a:pt x="430220" y="1113146"/>
                  <a:pt x="574980" y="1113146"/>
                </a:cubicBezTo>
                <a:cubicBezTo>
                  <a:pt x="713498" y="1113146"/>
                  <a:pt x="844530" y="1060792"/>
                  <a:pt x="944364" y="967302"/>
                </a:cubicBezTo>
                <a:close/>
                <a:moveTo>
                  <a:pt x="859774" y="554800"/>
                </a:moveTo>
                <a:cubicBezTo>
                  <a:pt x="871650" y="554800"/>
                  <a:pt x="881152" y="564302"/>
                  <a:pt x="881152" y="576178"/>
                </a:cubicBezTo>
                <a:cubicBezTo>
                  <a:pt x="881152" y="588055"/>
                  <a:pt x="871650" y="597557"/>
                  <a:pt x="859774" y="597557"/>
                </a:cubicBezTo>
                <a:cubicBezTo>
                  <a:pt x="847896" y="597557"/>
                  <a:pt x="838396" y="588055"/>
                  <a:pt x="838396" y="576178"/>
                </a:cubicBezTo>
                <a:cubicBezTo>
                  <a:pt x="838396" y="564302"/>
                  <a:pt x="847896" y="554800"/>
                  <a:pt x="859774" y="554800"/>
                </a:cubicBezTo>
                <a:close/>
                <a:moveTo>
                  <a:pt x="970228" y="483389"/>
                </a:moveTo>
                <a:cubicBezTo>
                  <a:pt x="982434" y="483389"/>
                  <a:pt x="990980" y="492890"/>
                  <a:pt x="990980" y="504767"/>
                </a:cubicBezTo>
                <a:cubicBezTo>
                  <a:pt x="990980" y="516644"/>
                  <a:pt x="982434" y="526145"/>
                  <a:pt x="970228" y="526145"/>
                </a:cubicBezTo>
                <a:cubicBezTo>
                  <a:pt x="958022" y="526145"/>
                  <a:pt x="948256" y="516644"/>
                  <a:pt x="948256" y="504767"/>
                </a:cubicBezTo>
                <a:cubicBezTo>
                  <a:pt x="948256" y="492890"/>
                  <a:pt x="958022" y="483389"/>
                  <a:pt x="970228" y="483389"/>
                </a:cubicBezTo>
                <a:close/>
                <a:moveTo>
                  <a:pt x="856622" y="468495"/>
                </a:moveTo>
                <a:cubicBezTo>
                  <a:pt x="861140" y="468495"/>
                  <a:pt x="865812" y="470080"/>
                  <a:pt x="869552" y="473249"/>
                </a:cubicBezTo>
                <a:lnTo>
                  <a:pt x="979228" y="583531"/>
                </a:lnTo>
                <a:cubicBezTo>
                  <a:pt x="985458" y="591137"/>
                  <a:pt x="985458" y="601278"/>
                  <a:pt x="979228" y="608883"/>
                </a:cubicBezTo>
                <a:cubicBezTo>
                  <a:pt x="974242" y="612686"/>
                  <a:pt x="971750" y="613954"/>
                  <a:pt x="966764" y="613954"/>
                </a:cubicBezTo>
                <a:cubicBezTo>
                  <a:pt x="961778" y="613954"/>
                  <a:pt x="958040" y="612686"/>
                  <a:pt x="954302" y="608883"/>
                </a:cubicBezTo>
                <a:lnTo>
                  <a:pt x="844626" y="497333"/>
                </a:lnTo>
                <a:cubicBezTo>
                  <a:pt x="838396" y="490995"/>
                  <a:pt x="838396" y="480854"/>
                  <a:pt x="844626" y="473249"/>
                </a:cubicBezTo>
                <a:cubicBezTo>
                  <a:pt x="847742" y="470080"/>
                  <a:pt x="852104" y="468495"/>
                  <a:pt x="856622" y="468495"/>
                </a:cubicBezTo>
                <a:close/>
                <a:moveTo>
                  <a:pt x="969322" y="204430"/>
                </a:moveTo>
                <a:lnTo>
                  <a:pt x="598690" y="573401"/>
                </a:lnTo>
                <a:lnTo>
                  <a:pt x="969322" y="942372"/>
                </a:lnTo>
                <a:cubicBezTo>
                  <a:pt x="1162750" y="735449"/>
                  <a:pt x="1162750" y="411352"/>
                  <a:pt x="969322" y="204430"/>
                </a:cubicBezTo>
                <a:close/>
                <a:moveTo>
                  <a:pt x="180636" y="204430"/>
                </a:moveTo>
                <a:cubicBezTo>
                  <a:pt x="9672" y="385175"/>
                  <a:pt x="-11544" y="656918"/>
                  <a:pt x="118240" y="861348"/>
                </a:cubicBezTo>
                <a:lnTo>
                  <a:pt x="401518" y="578387"/>
                </a:lnTo>
                <a:cubicBezTo>
                  <a:pt x="405262" y="574647"/>
                  <a:pt x="412750" y="573401"/>
                  <a:pt x="418990" y="575894"/>
                </a:cubicBezTo>
                <a:cubicBezTo>
                  <a:pt x="425230" y="578387"/>
                  <a:pt x="430220" y="584620"/>
                  <a:pt x="430220" y="590852"/>
                </a:cubicBezTo>
                <a:lnTo>
                  <a:pt x="430220" y="694314"/>
                </a:lnTo>
                <a:lnTo>
                  <a:pt x="551270" y="573401"/>
                </a:lnTo>
                <a:close/>
                <a:moveTo>
                  <a:pt x="591202" y="33656"/>
                </a:moveTo>
                <a:lnTo>
                  <a:pt x="591202" y="532265"/>
                </a:lnTo>
                <a:lnTo>
                  <a:pt x="944364" y="179499"/>
                </a:lnTo>
                <a:cubicBezTo>
                  <a:pt x="848274" y="88503"/>
                  <a:pt x="723482" y="37395"/>
                  <a:pt x="591202" y="33656"/>
                </a:cubicBezTo>
                <a:close/>
                <a:moveTo>
                  <a:pt x="557508" y="33656"/>
                </a:moveTo>
                <a:cubicBezTo>
                  <a:pt x="425230" y="37395"/>
                  <a:pt x="301684" y="88503"/>
                  <a:pt x="204346" y="179499"/>
                </a:cubicBezTo>
                <a:lnTo>
                  <a:pt x="557508" y="532265"/>
                </a:lnTo>
                <a:close/>
                <a:moveTo>
                  <a:pt x="574980" y="0"/>
                </a:moveTo>
                <a:cubicBezTo>
                  <a:pt x="722234" y="0"/>
                  <a:pt x="860754" y="54847"/>
                  <a:pt x="969322" y="155815"/>
                </a:cubicBezTo>
                <a:lnTo>
                  <a:pt x="1055430" y="68559"/>
                </a:lnTo>
                <a:lnTo>
                  <a:pt x="1024232" y="68559"/>
                </a:lnTo>
                <a:cubicBezTo>
                  <a:pt x="1014248" y="68559"/>
                  <a:pt x="1008008" y="61079"/>
                  <a:pt x="1008008" y="52354"/>
                </a:cubicBezTo>
                <a:cubicBezTo>
                  <a:pt x="1008008" y="42382"/>
                  <a:pt x="1014248" y="34902"/>
                  <a:pt x="1024232" y="34902"/>
                </a:cubicBezTo>
                <a:lnTo>
                  <a:pt x="1096610" y="34902"/>
                </a:lnTo>
                <a:cubicBezTo>
                  <a:pt x="1105346" y="34902"/>
                  <a:pt x="1112834" y="42382"/>
                  <a:pt x="1112834" y="52354"/>
                </a:cubicBezTo>
                <a:lnTo>
                  <a:pt x="1112834" y="123406"/>
                </a:lnTo>
                <a:cubicBezTo>
                  <a:pt x="1112834" y="133378"/>
                  <a:pt x="1105346" y="140857"/>
                  <a:pt x="1096610" y="140857"/>
                </a:cubicBezTo>
                <a:cubicBezTo>
                  <a:pt x="1086628" y="140857"/>
                  <a:pt x="1079140" y="133378"/>
                  <a:pt x="1079140" y="123406"/>
                </a:cubicBezTo>
                <a:lnTo>
                  <a:pt x="1079140" y="92242"/>
                </a:lnTo>
                <a:lnTo>
                  <a:pt x="991786" y="179499"/>
                </a:lnTo>
                <a:cubicBezTo>
                  <a:pt x="1205180" y="403873"/>
                  <a:pt x="1200188" y="759133"/>
                  <a:pt x="981802" y="979768"/>
                </a:cubicBezTo>
                <a:cubicBezTo>
                  <a:pt x="873232" y="1086969"/>
                  <a:pt x="728474" y="1146802"/>
                  <a:pt x="574980" y="1146802"/>
                </a:cubicBezTo>
                <a:cubicBezTo>
                  <a:pt x="421486" y="1146802"/>
                  <a:pt x="277974" y="1086969"/>
                  <a:pt x="168158" y="979768"/>
                </a:cubicBezTo>
                <a:cubicBezTo>
                  <a:pt x="148190" y="958577"/>
                  <a:pt x="129472" y="937386"/>
                  <a:pt x="113248" y="914948"/>
                </a:cubicBezTo>
                <a:lnTo>
                  <a:pt x="29638" y="998465"/>
                </a:lnTo>
                <a:cubicBezTo>
                  <a:pt x="25894" y="1000958"/>
                  <a:pt x="22150" y="1002205"/>
                  <a:pt x="17158" y="1002205"/>
                </a:cubicBezTo>
                <a:cubicBezTo>
                  <a:pt x="12168" y="1002205"/>
                  <a:pt x="8424" y="1000958"/>
                  <a:pt x="4680" y="998465"/>
                </a:cubicBezTo>
                <a:cubicBezTo>
                  <a:pt x="-1560" y="990986"/>
                  <a:pt x="-1560" y="981014"/>
                  <a:pt x="4680" y="974781"/>
                </a:cubicBezTo>
                <a:lnTo>
                  <a:pt x="93282" y="886278"/>
                </a:lnTo>
                <a:cubicBezTo>
                  <a:pt x="-51476" y="664397"/>
                  <a:pt x="-26518" y="362738"/>
                  <a:pt x="168158" y="167034"/>
                </a:cubicBezTo>
                <a:cubicBezTo>
                  <a:pt x="277974" y="58586"/>
                  <a:pt x="421486" y="0"/>
                  <a:pt x="5749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09">
            <a:extLst>
              <a:ext uri="{FF2B5EF4-FFF2-40B4-BE49-F238E27FC236}">
                <a16:creationId xmlns:a16="http://schemas.microsoft.com/office/drawing/2014/main" id="{4C2B4214-5AA4-2A47-A1D8-1132E1BC7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821" y="5501220"/>
            <a:ext cx="3850624" cy="724532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10">
            <a:extLst>
              <a:ext uri="{FF2B5EF4-FFF2-40B4-BE49-F238E27FC236}">
                <a16:creationId xmlns:a16="http://schemas.microsoft.com/office/drawing/2014/main" id="{4EA0497A-B033-4C4A-BEE3-937851A6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45" y="3529216"/>
            <a:ext cx="3268361" cy="3048643"/>
          </a:xfrm>
          <a:prstGeom prst="roundRect">
            <a:avLst>
              <a:gd name="adj" fmla="val 500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11">
            <a:extLst>
              <a:ext uri="{FF2B5EF4-FFF2-40B4-BE49-F238E27FC236}">
                <a16:creationId xmlns:a16="http://schemas.microsoft.com/office/drawing/2014/main" id="{82576221-240B-B141-9EE7-6C51DBDD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51" y="3683022"/>
            <a:ext cx="2955260" cy="2763004"/>
          </a:xfrm>
          <a:prstGeom prst="roundRect">
            <a:avLst>
              <a:gd name="adj" fmla="val 563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C757A5C-BA01-FB40-9A1D-481183CA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685" y="4424586"/>
            <a:ext cx="1277162" cy="1278632"/>
          </a:xfrm>
          <a:custGeom>
            <a:avLst/>
            <a:gdLst>
              <a:gd name="connsiteX0" fmla="*/ 932017 w 1277162"/>
              <a:gd name="connsiteY0" fmla="*/ 798365 h 1278632"/>
              <a:gd name="connsiteX1" fmla="*/ 798694 w 1277162"/>
              <a:gd name="connsiteY1" fmla="*/ 930595 h 1278632"/>
              <a:gd name="connsiteX2" fmla="*/ 1084030 w 1277162"/>
              <a:gd name="connsiteY2" fmla="*/ 1216259 h 1278632"/>
              <a:gd name="connsiteX3" fmla="*/ 1216107 w 1277162"/>
              <a:gd name="connsiteY3" fmla="*/ 1216259 h 1278632"/>
              <a:gd name="connsiteX4" fmla="*/ 1216107 w 1277162"/>
              <a:gd name="connsiteY4" fmla="*/ 1084030 h 1278632"/>
              <a:gd name="connsiteX5" fmla="*/ 837320 w 1277162"/>
              <a:gd name="connsiteY5" fmla="*/ 704807 h 1278632"/>
              <a:gd name="connsiteX6" fmla="*/ 705243 w 1277162"/>
              <a:gd name="connsiteY6" fmla="*/ 837036 h 1278632"/>
              <a:gd name="connsiteX7" fmla="*/ 775019 w 1277162"/>
              <a:gd name="connsiteY7" fmla="*/ 906893 h 1278632"/>
              <a:gd name="connsiteX8" fmla="*/ 907097 w 1277162"/>
              <a:gd name="connsiteY8" fmla="*/ 774664 h 1278632"/>
              <a:gd name="connsiteX9" fmla="*/ 767543 w 1277162"/>
              <a:gd name="connsiteY9" fmla="*/ 633702 h 1278632"/>
              <a:gd name="connsiteX10" fmla="*/ 707735 w 1277162"/>
              <a:gd name="connsiteY10" fmla="*/ 708549 h 1278632"/>
              <a:gd name="connsiteX11" fmla="*/ 635466 w 1277162"/>
              <a:gd name="connsiteY11" fmla="*/ 767179 h 1278632"/>
              <a:gd name="connsiteX12" fmla="*/ 680322 w 1277162"/>
              <a:gd name="connsiteY12" fmla="*/ 813335 h 1278632"/>
              <a:gd name="connsiteX13" fmla="*/ 813646 w 1277162"/>
              <a:gd name="connsiteY13" fmla="*/ 681105 h 1278632"/>
              <a:gd name="connsiteX14" fmla="*/ 417009 w 1277162"/>
              <a:gd name="connsiteY14" fmla="*/ 348144 h 1278632"/>
              <a:gd name="connsiteX15" fmla="*/ 370484 w 1277162"/>
              <a:gd name="connsiteY15" fmla="*/ 365666 h 1278632"/>
              <a:gd name="connsiteX16" fmla="*/ 370484 w 1277162"/>
              <a:gd name="connsiteY16" fmla="*/ 457031 h 1278632"/>
              <a:gd name="connsiteX17" fmla="*/ 417009 w 1277162"/>
              <a:gd name="connsiteY17" fmla="*/ 475805 h 1278632"/>
              <a:gd name="connsiteX18" fmla="*/ 462277 w 1277162"/>
              <a:gd name="connsiteY18" fmla="*/ 457031 h 1278632"/>
              <a:gd name="connsiteX19" fmla="*/ 481139 w 1277162"/>
              <a:gd name="connsiteY19" fmla="*/ 410723 h 1278632"/>
              <a:gd name="connsiteX20" fmla="*/ 462277 w 1277162"/>
              <a:gd name="connsiteY20" fmla="*/ 365666 h 1278632"/>
              <a:gd name="connsiteX21" fmla="*/ 417009 w 1277162"/>
              <a:gd name="connsiteY21" fmla="*/ 348144 h 1278632"/>
              <a:gd name="connsiteX22" fmla="*/ 417009 w 1277162"/>
              <a:gd name="connsiteY22" fmla="*/ 313099 h 1278632"/>
              <a:gd name="connsiteX23" fmla="*/ 486169 w 1277162"/>
              <a:gd name="connsiteY23" fmla="*/ 341886 h 1278632"/>
              <a:gd name="connsiteX24" fmla="*/ 515090 w 1277162"/>
              <a:gd name="connsiteY24" fmla="*/ 410723 h 1278632"/>
              <a:gd name="connsiteX25" fmla="*/ 486169 w 1277162"/>
              <a:gd name="connsiteY25" fmla="*/ 480811 h 1278632"/>
              <a:gd name="connsiteX26" fmla="*/ 417009 w 1277162"/>
              <a:gd name="connsiteY26" fmla="*/ 509598 h 1278632"/>
              <a:gd name="connsiteX27" fmla="*/ 346593 w 1277162"/>
              <a:gd name="connsiteY27" fmla="*/ 480811 h 1278632"/>
              <a:gd name="connsiteX28" fmla="*/ 346593 w 1277162"/>
              <a:gd name="connsiteY28" fmla="*/ 341886 h 1278632"/>
              <a:gd name="connsiteX29" fmla="*/ 417009 w 1277162"/>
              <a:gd name="connsiteY29" fmla="*/ 313099 h 1278632"/>
              <a:gd name="connsiteX30" fmla="*/ 401010 w 1277162"/>
              <a:gd name="connsiteY30" fmla="*/ 231417 h 1278632"/>
              <a:gd name="connsiteX31" fmla="*/ 396022 w 1277162"/>
              <a:gd name="connsiteY31" fmla="*/ 235158 h 1278632"/>
              <a:gd name="connsiteX32" fmla="*/ 388540 w 1277162"/>
              <a:gd name="connsiteY32" fmla="*/ 256356 h 1278632"/>
              <a:gd name="connsiteX33" fmla="*/ 364847 w 1277162"/>
              <a:gd name="connsiteY33" fmla="*/ 280049 h 1278632"/>
              <a:gd name="connsiteX34" fmla="*/ 353624 w 1277162"/>
              <a:gd name="connsiteY34" fmla="*/ 285037 h 1278632"/>
              <a:gd name="connsiteX35" fmla="*/ 319955 w 1277162"/>
              <a:gd name="connsiteY35" fmla="*/ 285037 h 1278632"/>
              <a:gd name="connsiteX36" fmla="*/ 300003 w 1277162"/>
              <a:gd name="connsiteY36" fmla="*/ 275061 h 1278632"/>
              <a:gd name="connsiteX37" fmla="*/ 295015 w 1277162"/>
              <a:gd name="connsiteY37" fmla="*/ 276308 h 1278632"/>
              <a:gd name="connsiteX38" fmla="*/ 275064 w 1277162"/>
              <a:gd name="connsiteY38" fmla="*/ 295013 h 1278632"/>
              <a:gd name="connsiteX39" fmla="*/ 275064 w 1277162"/>
              <a:gd name="connsiteY39" fmla="*/ 300001 h 1278632"/>
              <a:gd name="connsiteX40" fmla="*/ 285040 w 1277162"/>
              <a:gd name="connsiteY40" fmla="*/ 321199 h 1278632"/>
              <a:gd name="connsiteX41" fmla="*/ 283793 w 1277162"/>
              <a:gd name="connsiteY41" fmla="*/ 353621 h 1278632"/>
              <a:gd name="connsiteX42" fmla="*/ 278805 w 1277162"/>
              <a:gd name="connsiteY42" fmla="*/ 364844 h 1278632"/>
              <a:gd name="connsiteX43" fmla="*/ 256359 w 1277162"/>
              <a:gd name="connsiteY43" fmla="*/ 388536 h 1278632"/>
              <a:gd name="connsiteX44" fmla="*/ 233913 w 1277162"/>
              <a:gd name="connsiteY44" fmla="*/ 396018 h 1278632"/>
              <a:gd name="connsiteX45" fmla="*/ 232666 w 1277162"/>
              <a:gd name="connsiteY45" fmla="*/ 399759 h 1278632"/>
              <a:gd name="connsiteX46" fmla="*/ 232666 w 1277162"/>
              <a:gd name="connsiteY46" fmla="*/ 428440 h 1278632"/>
              <a:gd name="connsiteX47" fmla="*/ 233913 w 1277162"/>
              <a:gd name="connsiteY47" fmla="*/ 432180 h 1278632"/>
              <a:gd name="connsiteX48" fmla="*/ 256359 w 1277162"/>
              <a:gd name="connsiteY48" fmla="*/ 439662 h 1278632"/>
              <a:gd name="connsiteX49" fmla="*/ 278805 w 1277162"/>
              <a:gd name="connsiteY49" fmla="*/ 463355 h 1278632"/>
              <a:gd name="connsiteX50" fmla="*/ 283793 w 1277162"/>
              <a:gd name="connsiteY50" fmla="*/ 474578 h 1278632"/>
              <a:gd name="connsiteX51" fmla="*/ 285040 w 1277162"/>
              <a:gd name="connsiteY51" fmla="*/ 508246 h 1278632"/>
              <a:gd name="connsiteX52" fmla="*/ 275064 w 1277162"/>
              <a:gd name="connsiteY52" fmla="*/ 528198 h 1278632"/>
              <a:gd name="connsiteX53" fmla="*/ 275064 w 1277162"/>
              <a:gd name="connsiteY53" fmla="*/ 533186 h 1278632"/>
              <a:gd name="connsiteX54" fmla="*/ 295015 w 1277162"/>
              <a:gd name="connsiteY54" fmla="*/ 553138 h 1278632"/>
              <a:gd name="connsiteX55" fmla="*/ 300003 w 1277162"/>
              <a:gd name="connsiteY55" fmla="*/ 553138 h 1278632"/>
              <a:gd name="connsiteX56" fmla="*/ 319955 w 1277162"/>
              <a:gd name="connsiteY56" fmla="*/ 543162 h 1278632"/>
              <a:gd name="connsiteX57" fmla="*/ 336166 w 1277162"/>
              <a:gd name="connsiteY57" fmla="*/ 540668 h 1278632"/>
              <a:gd name="connsiteX58" fmla="*/ 353624 w 1277162"/>
              <a:gd name="connsiteY58" fmla="*/ 544409 h 1278632"/>
              <a:gd name="connsiteX59" fmla="*/ 364847 w 1277162"/>
              <a:gd name="connsiteY59" fmla="*/ 549397 h 1278632"/>
              <a:gd name="connsiteX60" fmla="*/ 388540 w 1277162"/>
              <a:gd name="connsiteY60" fmla="*/ 571842 h 1278632"/>
              <a:gd name="connsiteX61" fmla="*/ 396022 w 1277162"/>
              <a:gd name="connsiteY61" fmla="*/ 594288 h 1278632"/>
              <a:gd name="connsiteX62" fmla="*/ 401010 w 1277162"/>
              <a:gd name="connsiteY62" fmla="*/ 595535 h 1278632"/>
              <a:gd name="connsiteX63" fmla="*/ 428444 w 1277162"/>
              <a:gd name="connsiteY63" fmla="*/ 595535 h 1278632"/>
              <a:gd name="connsiteX64" fmla="*/ 432185 w 1277162"/>
              <a:gd name="connsiteY64" fmla="*/ 594288 h 1278632"/>
              <a:gd name="connsiteX65" fmla="*/ 439666 w 1277162"/>
              <a:gd name="connsiteY65" fmla="*/ 571842 h 1278632"/>
              <a:gd name="connsiteX66" fmla="*/ 463359 w 1277162"/>
              <a:gd name="connsiteY66" fmla="*/ 549397 h 1278632"/>
              <a:gd name="connsiteX67" fmla="*/ 474582 w 1277162"/>
              <a:gd name="connsiteY67" fmla="*/ 544409 h 1278632"/>
              <a:gd name="connsiteX68" fmla="*/ 507004 w 1277162"/>
              <a:gd name="connsiteY68" fmla="*/ 543162 h 1278632"/>
              <a:gd name="connsiteX69" fmla="*/ 528203 w 1277162"/>
              <a:gd name="connsiteY69" fmla="*/ 553138 h 1278632"/>
              <a:gd name="connsiteX70" fmla="*/ 533191 w 1277162"/>
              <a:gd name="connsiteY70" fmla="*/ 553138 h 1278632"/>
              <a:gd name="connsiteX71" fmla="*/ 551896 w 1277162"/>
              <a:gd name="connsiteY71" fmla="*/ 533186 h 1278632"/>
              <a:gd name="connsiteX72" fmla="*/ 554390 w 1277162"/>
              <a:gd name="connsiteY72" fmla="*/ 528198 h 1278632"/>
              <a:gd name="connsiteX73" fmla="*/ 544414 w 1277162"/>
              <a:gd name="connsiteY73" fmla="*/ 508246 h 1278632"/>
              <a:gd name="connsiteX74" fmla="*/ 544414 w 1277162"/>
              <a:gd name="connsiteY74" fmla="*/ 474578 h 1278632"/>
              <a:gd name="connsiteX75" fmla="*/ 548155 w 1277162"/>
              <a:gd name="connsiteY75" fmla="*/ 463355 h 1278632"/>
              <a:gd name="connsiteX76" fmla="*/ 571848 w 1277162"/>
              <a:gd name="connsiteY76" fmla="*/ 439662 h 1278632"/>
              <a:gd name="connsiteX77" fmla="*/ 593046 w 1277162"/>
              <a:gd name="connsiteY77" fmla="*/ 432180 h 1278632"/>
              <a:gd name="connsiteX78" fmla="*/ 596787 w 1277162"/>
              <a:gd name="connsiteY78" fmla="*/ 428440 h 1278632"/>
              <a:gd name="connsiteX79" fmla="*/ 596787 w 1277162"/>
              <a:gd name="connsiteY79" fmla="*/ 399759 h 1278632"/>
              <a:gd name="connsiteX80" fmla="*/ 593046 w 1277162"/>
              <a:gd name="connsiteY80" fmla="*/ 396018 h 1278632"/>
              <a:gd name="connsiteX81" fmla="*/ 571848 w 1277162"/>
              <a:gd name="connsiteY81" fmla="*/ 388536 h 1278632"/>
              <a:gd name="connsiteX82" fmla="*/ 548155 w 1277162"/>
              <a:gd name="connsiteY82" fmla="*/ 364844 h 1278632"/>
              <a:gd name="connsiteX83" fmla="*/ 544414 w 1277162"/>
              <a:gd name="connsiteY83" fmla="*/ 353621 h 1278632"/>
              <a:gd name="connsiteX84" fmla="*/ 544414 w 1277162"/>
              <a:gd name="connsiteY84" fmla="*/ 321199 h 1278632"/>
              <a:gd name="connsiteX85" fmla="*/ 554390 w 1277162"/>
              <a:gd name="connsiteY85" fmla="*/ 300001 h 1278632"/>
              <a:gd name="connsiteX86" fmla="*/ 551896 w 1277162"/>
              <a:gd name="connsiteY86" fmla="*/ 295013 h 1278632"/>
              <a:gd name="connsiteX87" fmla="*/ 533191 w 1277162"/>
              <a:gd name="connsiteY87" fmla="*/ 276308 h 1278632"/>
              <a:gd name="connsiteX88" fmla="*/ 528203 w 1277162"/>
              <a:gd name="connsiteY88" fmla="*/ 275061 h 1278632"/>
              <a:gd name="connsiteX89" fmla="*/ 507004 w 1277162"/>
              <a:gd name="connsiteY89" fmla="*/ 285037 h 1278632"/>
              <a:gd name="connsiteX90" fmla="*/ 474582 w 1277162"/>
              <a:gd name="connsiteY90" fmla="*/ 285037 h 1278632"/>
              <a:gd name="connsiteX91" fmla="*/ 463359 w 1277162"/>
              <a:gd name="connsiteY91" fmla="*/ 280049 h 1278632"/>
              <a:gd name="connsiteX92" fmla="*/ 439666 w 1277162"/>
              <a:gd name="connsiteY92" fmla="*/ 256356 h 1278632"/>
              <a:gd name="connsiteX93" fmla="*/ 432185 w 1277162"/>
              <a:gd name="connsiteY93" fmla="*/ 235158 h 1278632"/>
              <a:gd name="connsiteX94" fmla="*/ 428444 w 1277162"/>
              <a:gd name="connsiteY94" fmla="*/ 231417 h 1278632"/>
              <a:gd name="connsiteX95" fmla="*/ 401010 w 1277162"/>
              <a:gd name="connsiteY95" fmla="*/ 197748 h 1278632"/>
              <a:gd name="connsiteX96" fmla="*/ 428444 w 1277162"/>
              <a:gd name="connsiteY96" fmla="*/ 197748 h 1278632"/>
              <a:gd name="connsiteX97" fmla="*/ 463359 w 1277162"/>
              <a:gd name="connsiteY97" fmla="*/ 222688 h 1278632"/>
              <a:gd name="connsiteX98" fmla="*/ 470841 w 1277162"/>
              <a:gd name="connsiteY98" fmla="*/ 245133 h 1278632"/>
              <a:gd name="connsiteX99" fmla="*/ 474582 w 1277162"/>
              <a:gd name="connsiteY99" fmla="*/ 247627 h 1278632"/>
              <a:gd name="connsiteX100" fmla="*/ 489546 w 1277162"/>
              <a:gd name="connsiteY100" fmla="*/ 253862 h 1278632"/>
              <a:gd name="connsiteX101" fmla="*/ 493287 w 1277162"/>
              <a:gd name="connsiteY101" fmla="*/ 255109 h 1278632"/>
              <a:gd name="connsiteX102" fmla="*/ 514486 w 1277162"/>
              <a:gd name="connsiteY102" fmla="*/ 243887 h 1278632"/>
              <a:gd name="connsiteX103" fmla="*/ 556884 w 1277162"/>
              <a:gd name="connsiteY103" fmla="*/ 251368 h 1278632"/>
              <a:gd name="connsiteX104" fmla="*/ 576836 w 1277162"/>
              <a:gd name="connsiteY104" fmla="*/ 271320 h 1278632"/>
              <a:gd name="connsiteX105" fmla="*/ 583070 w 1277162"/>
              <a:gd name="connsiteY105" fmla="*/ 314964 h 1278632"/>
              <a:gd name="connsiteX106" fmla="*/ 574342 w 1277162"/>
              <a:gd name="connsiteY106" fmla="*/ 334916 h 1278632"/>
              <a:gd name="connsiteX107" fmla="*/ 574342 w 1277162"/>
              <a:gd name="connsiteY107" fmla="*/ 338657 h 1278632"/>
              <a:gd name="connsiteX108" fmla="*/ 580576 w 1277162"/>
              <a:gd name="connsiteY108" fmla="*/ 353621 h 1278632"/>
              <a:gd name="connsiteX109" fmla="*/ 583070 w 1277162"/>
              <a:gd name="connsiteY109" fmla="*/ 357362 h 1278632"/>
              <a:gd name="connsiteX110" fmla="*/ 605516 w 1277162"/>
              <a:gd name="connsiteY110" fmla="*/ 364844 h 1278632"/>
              <a:gd name="connsiteX111" fmla="*/ 630456 w 1277162"/>
              <a:gd name="connsiteY111" fmla="*/ 399759 h 1278632"/>
              <a:gd name="connsiteX112" fmla="*/ 630456 w 1277162"/>
              <a:gd name="connsiteY112" fmla="*/ 428440 h 1278632"/>
              <a:gd name="connsiteX113" fmla="*/ 605516 w 1277162"/>
              <a:gd name="connsiteY113" fmla="*/ 463355 h 1278632"/>
              <a:gd name="connsiteX114" fmla="*/ 583070 w 1277162"/>
              <a:gd name="connsiteY114" fmla="*/ 472084 h 1278632"/>
              <a:gd name="connsiteX115" fmla="*/ 580576 w 1277162"/>
              <a:gd name="connsiteY115" fmla="*/ 474578 h 1278632"/>
              <a:gd name="connsiteX116" fmla="*/ 574342 w 1277162"/>
              <a:gd name="connsiteY116" fmla="*/ 488295 h 1278632"/>
              <a:gd name="connsiteX117" fmla="*/ 574342 w 1277162"/>
              <a:gd name="connsiteY117" fmla="*/ 493282 h 1278632"/>
              <a:gd name="connsiteX118" fmla="*/ 583070 w 1277162"/>
              <a:gd name="connsiteY118" fmla="*/ 514481 h 1278632"/>
              <a:gd name="connsiteX119" fmla="*/ 576836 w 1277162"/>
              <a:gd name="connsiteY119" fmla="*/ 556878 h 1278632"/>
              <a:gd name="connsiteX120" fmla="*/ 556884 w 1277162"/>
              <a:gd name="connsiteY120" fmla="*/ 576830 h 1278632"/>
              <a:gd name="connsiteX121" fmla="*/ 514486 w 1277162"/>
              <a:gd name="connsiteY121" fmla="*/ 584312 h 1278632"/>
              <a:gd name="connsiteX122" fmla="*/ 493287 w 1277162"/>
              <a:gd name="connsiteY122" fmla="*/ 574336 h 1278632"/>
              <a:gd name="connsiteX123" fmla="*/ 489546 w 1277162"/>
              <a:gd name="connsiteY123" fmla="*/ 574336 h 1278632"/>
              <a:gd name="connsiteX124" fmla="*/ 474582 w 1277162"/>
              <a:gd name="connsiteY124" fmla="*/ 580571 h 1278632"/>
              <a:gd name="connsiteX125" fmla="*/ 470841 w 1277162"/>
              <a:gd name="connsiteY125" fmla="*/ 583065 h 1278632"/>
              <a:gd name="connsiteX126" fmla="*/ 463359 w 1277162"/>
              <a:gd name="connsiteY126" fmla="*/ 605511 h 1278632"/>
              <a:gd name="connsiteX127" fmla="*/ 428444 w 1277162"/>
              <a:gd name="connsiteY127" fmla="*/ 630450 h 1278632"/>
              <a:gd name="connsiteX128" fmla="*/ 401010 w 1277162"/>
              <a:gd name="connsiteY128" fmla="*/ 630450 h 1278632"/>
              <a:gd name="connsiteX129" fmla="*/ 364847 w 1277162"/>
              <a:gd name="connsiteY129" fmla="*/ 605511 h 1278632"/>
              <a:gd name="connsiteX130" fmla="*/ 356118 w 1277162"/>
              <a:gd name="connsiteY130" fmla="*/ 583065 h 1278632"/>
              <a:gd name="connsiteX131" fmla="*/ 353624 w 1277162"/>
              <a:gd name="connsiteY131" fmla="*/ 580571 h 1278632"/>
              <a:gd name="connsiteX132" fmla="*/ 339907 w 1277162"/>
              <a:gd name="connsiteY132" fmla="*/ 574336 h 1278632"/>
              <a:gd name="connsiteX133" fmla="*/ 334919 w 1277162"/>
              <a:gd name="connsiteY133" fmla="*/ 574336 h 1278632"/>
              <a:gd name="connsiteX134" fmla="*/ 313720 w 1277162"/>
              <a:gd name="connsiteY134" fmla="*/ 584312 h 1278632"/>
              <a:gd name="connsiteX135" fmla="*/ 271323 w 1277162"/>
              <a:gd name="connsiteY135" fmla="*/ 576830 h 1278632"/>
              <a:gd name="connsiteX136" fmla="*/ 251371 w 1277162"/>
              <a:gd name="connsiteY136" fmla="*/ 556878 h 1278632"/>
              <a:gd name="connsiteX137" fmla="*/ 243889 w 1277162"/>
              <a:gd name="connsiteY137" fmla="*/ 514481 h 1278632"/>
              <a:gd name="connsiteX138" fmla="*/ 253865 w 1277162"/>
              <a:gd name="connsiteY138" fmla="*/ 493282 h 1278632"/>
              <a:gd name="connsiteX139" fmla="*/ 253865 w 1277162"/>
              <a:gd name="connsiteY139" fmla="*/ 488295 h 1278632"/>
              <a:gd name="connsiteX140" fmla="*/ 247630 w 1277162"/>
              <a:gd name="connsiteY140" fmla="*/ 474578 h 1278632"/>
              <a:gd name="connsiteX141" fmla="*/ 245136 w 1277162"/>
              <a:gd name="connsiteY141" fmla="*/ 472084 h 1278632"/>
              <a:gd name="connsiteX142" fmla="*/ 222690 w 1277162"/>
              <a:gd name="connsiteY142" fmla="*/ 463355 h 1278632"/>
              <a:gd name="connsiteX143" fmla="*/ 197750 w 1277162"/>
              <a:gd name="connsiteY143" fmla="*/ 428440 h 1278632"/>
              <a:gd name="connsiteX144" fmla="*/ 197750 w 1277162"/>
              <a:gd name="connsiteY144" fmla="*/ 399759 h 1278632"/>
              <a:gd name="connsiteX145" fmla="*/ 223937 w 1277162"/>
              <a:gd name="connsiteY145" fmla="*/ 364844 h 1278632"/>
              <a:gd name="connsiteX146" fmla="*/ 245136 w 1277162"/>
              <a:gd name="connsiteY146" fmla="*/ 357362 h 1278632"/>
              <a:gd name="connsiteX147" fmla="*/ 247630 w 1277162"/>
              <a:gd name="connsiteY147" fmla="*/ 353621 h 1278632"/>
              <a:gd name="connsiteX148" fmla="*/ 253865 w 1277162"/>
              <a:gd name="connsiteY148" fmla="*/ 338657 h 1278632"/>
              <a:gd name="connsiteX149" fmla="*/ 253865 w 1277162"/>
              <a:gd name="connsiteY149" fmla="*/ 334916 h 1278632"/>
              <a:gd name="connsiteX150" fmla="*/ 243889 w 1277162"/>
              <a:gd name="connsiteY150" fmla="*/ 314964 h 1278632"/>
              <a:gd name="connsiteX151" fmla="*/ 251371 w 1277162"/>
              <a:gd name="connsiteY151" fmla="*/ 271320 h 1278632"/>
              <a:gd name="connsiteX152" fmla="*/ 271323 w 1277162"/>
              <a:gd name="connsiteY152" fmla="*/ 251368 h 1278632"/>
              <a:gd name="connsiteX153" fmla="*/ 313720 w 1277162"/>
              <a:gd name="connsiteY153" fmla="*/ 243887 h 1278632"/>
              <a:gd name="connsiteX154" fmla="*/ 334919 w 1277162"/>
              <a:gd name="connsiteY154" fmla="*/ 255109 h 1278632"/>
              <a:gd name="connsiteX155" fmla="*/ 339907 w 1277162"/>
              <a:gd name="connsiteY155" fmla="*/ 253862 h 1278632"/>
              <a:gd name="connsiteX156" fmla="*/ 353624 w 1277162"/>
              <a:gd name="connsiteY156" fmla="*/ 247627 h 1278632"/>
              <a:gd name="connsiteX157" fmla="*/ 356118 w 1277162"/>
              <a:gd name="connsiteY157" fmla="*/ 245133 h 1278632"/>
              <a:gd name="connsiteX158" fmla="*/ 364847 w 1277162"/>
              <a:gd name="connsiteY158" fmla="*/ 222688 h 1278632"/>
              <a:gd name="connsiteX159" fmla="*/ 401010 w 1277162"/>
              <a:gd name="connsiteY159" fmla="*/ 197748 h 1278632"/>
              <a:gd name="connsiteX160" fmla="*/ 415058 w 1277162"/>
              <a:gd name="connsiteY160" fmla="*/ 110558 h 1278632"/>
              <a:gd name="connsiteX161" fmla="*/ 199612 w 1277162"/>
              <a:gd name="connsiteY161" fmla="*/ 200311 h 1278632"/>
              <a:gd name="connsiteX162" fmla="*/ 199612 w 1277162"/>
              <a:gd name="connsiteY162" fmla="*/ 629132 h 1278632"/>
              <a:gd name="connsiteX163" fmla="*/ 245885 w 1277162"/>
              <a:gd name="connsiteY163" fmla="*/ 667152 h 1278632"/>
              <a:gd name="connsiteX164" fmla="*/ 290607 w 1277162"/>
              <a:gd name="connsiteY164" fmla="*/ 690956 h 1278632"/>
              <a:gd name="connsiteX165" fmla="*/ 297995 w 1277162"/>
              <a:gd name="connsiteY165" fmla="*/ 694888 h 1278632"/>
              <a:gd name="connsiteX166" fmla="*/ 415058 w 1277162"/>
              <a:gd name="connsiteY166" fmla="*/ 717638 h 1278632"/>
              <a:gd name="connsiteX167" fmla="*/ 474601 w 1277162"/>
              <a:gd name="connsiteY167" fmla="*/ 711873 h 1278632"/>
              <a:gd name="connsiteX168" fmla="*/ 512847 w 1277162"/>
              <a:gd name="connsiteY168" fmla="*/ 700329 h 1278632"/>
              <a:gd name="connsiteX169" fmla="*/ 530876 w 1277162"/>
              <a:gd name="connsiteY169" fmla="*/ 694888 h 1278632"/>
              <a:gd name="connsiteX170" fmla="*/ 628013 w 1277162"/>
              <a:gd name="connsiteY170" fmla="*/ 629132 h 1278632"/>
              <a:gd name="connsiteX171" fmla="*/ 717678 w 1277162"/>
              <a:gd name="connsiteY171" fmla="*/ 413475 h 1278632"/>
              <a:gd name="connsiteX172" fmla="*/ 628013 w 1277162"/>
              <a:gd name="connsiteY172" fmla="*/ 200311 h 1278632"/>
              <a:gd name="connsiteX173" fmla="*/ 415058 w 1277162"/>
              <a:gd name="connsiteY173" fmla="*/ 110558 h 1278632"/>
              <a:gd name="connsiteX174" fmla="*/ 415058 w 1277162"/>
              <a:gd name="connsiteY174" fmla="*/ 76900 h 1278632"/>
              <a:gd name="connsiteX175" fmla="*/ 651675 w 1277162"/>
              <a:gd name="connsiteY175" fmla="*/ 176626 h 1278632"/>
              <a:gd name="connsiteX176" fmla="*/ 751303 w 1277162"/>
              <a:gd name="connsiteY176" fmla="*/ 413475 h 1278632"/>
              <a:gd name="connsiteX177" fmla="*/ 651675 w 1277162"/>
              <a:gd name="connsiteY177" fmla="*/ 652816 h 1278632"/>
              <a:gd name="connsiteX178" fmla="*/ 601043 w 1277162"/>
              <a:gd name="connsiteY178" fmla="*/ 695025 h 1278632"/>
              <a:gd name="connsiteX179" fmla="*/ 585483 w 1277162"/>
              <a:gd name="connsiteY179" fmla="*/ 703393 h 1278632"/>
              <a:gd name="connsiteX180" fmla="*/ 543640 w 1277162"/>
              <a:gd name="connsiteY180" fmla="*/ 725897 h 1278632"/>
              <a:gd name="connsiteX181" fmla="*/ 415058 w 1277162"/>
              <a:gd name="connsiteY181" fmla="*/ 751296 h 1278632"/>
              <a:gd name="connsiteX182" fmla="*/ 227321 w 1277162"/>
              <a:gd name="connsiteY182" fmla="*/ 695025 h 1278632"/>
              <a:gd name="connsiteX183" fmla="*/ 218677 w 1277162"/>
              <a:gd name="connsiteY183" fmla="*/ 687922 h 1278632"/>
              <a:gd name="connsiteX184" fmla="*/ 175950 w 1277162"/>
              <a:gd name="connsiteY184" fmla="*/ 652816 h 1278632"/>
              <a:gd name="connsiteX185" fmla="*/ 175950 w 1277162"/>
              <a:gd name="connsiteY185" fmla="*/ 176626 h 1278632"/>
              <a:gd name="connsiteX186" fmla="*/ 415058 w 1277162"/>
              <a:gd name="connsiteY186" fmla="*/ 76900 h 1278632"/>
              <a:gd name="connsiteX187" fmla="*/ 416168 w 1277162"/>
              <a:gd name="connsiteY187" fmla="*/ 33681 h 1278632"/>
              <a:gd name="connsiteX188" fmla="*/ 145783 w 1277162"/>
              <a:gd name="connsiteY188" fmla="*/ 144704 h 1278632"/>
              <a:gd name="connsiteX189" fmla="*/ 34888 w 1277162"/>
              <a:gd name="connsiteY189" fmla="*/ 414152 h 1278632"/>
              <a:gd name="connsiteX190" fmla="*/ 145783 w 1277162"/>
              <a:gd name="connsiteY190" fmla="*/ 684848 h 1278632"/>
              <a:gd name="connsiteX191" fmla="*/ 416168 w 1277162"/>
              <a:gd name="connsiteY191" fmla="*/ 795870 h 1278632"/>
              <a:gd name="connsiteX192" fmla="*/ 626958 w 1277162"/>
              <a:gd name="connsiteY192" fmla="*/ 732192 h 1278632"/>
              <a:gd name="connsiteX193" fmla="*/ 658648 w 1277162"/>
              <a:gd name="connsiteY193" fmla="*/ 706479 h 1278632"/>
              <a:gd name="connsiteX194" fmla="*/ 685307 w 1277162"/>
              <a:gd name="connsiteY194" fmla="*/ 684848 h 1278632"/>
              <a:gd name="connsiteX195" fmla="*/ 796202 w 1277162"/>
              <a:gd name="connsiteY195" fmla="*/ 414152 h 1278632"/>
              <a:gd name="connsiteX196" fmla="*/ 685307 w 1277162"/>
              <a:gd name="connsiteY196" fmla="*/ 144704 h 1278632"/>
              <a:gd name="connsiteX197" fmla="*/ 416168 w 1277162"/>
              <a:gd name="connsiteY197" fmla="*/ 33681 h 1278632"/>
              <a:gd name="connsiteX198" fmla="*/ 416168 w 1277162"/>
              <a:gd name="connsiteY198" fmla="*/ 0 h 1278632"/>
              <a:gd name="connsiteX199" fmla="*/ 707735 w 1277162"/>
              <a:gd name="connsiteY199" fmla="*/ 122250 h 1278632"/>
              <a:gd name="connsiteX200" fmla="*/ 829844 w 1277162"/>
              <a:gd name="connsiteY200" fmla="*/ 414152 h 1278632"/>
              <a:gd name="connsiteX201" fmla="*/ 784987 w 1277162"/>
              <a:gd name="connsiteY201" fmla="*/ 605011 h 1278632"/>
              <a:gd name="connsiteX202" fmla="*/ 1239782 w 1277162"/>
              <a:gd name="connsiteY202" fmla="*/ 1060329 h 1278632"/>
              <a:gd name="connsiteX203" fmla="*/ 1239782 w 1277162"/>
              <a:gd name="connsiteY203" fmla="*/ 1241208 h 1278632"/>
              <a:gd name="connsiteX204" fmla="*/ 1150069 w 1277162"/>
              <a:gd name="connsiteY204" fmla="*/ 1278632 h 1278632"/>
              <a:gd name="connsiteX205" fmla="*/ 1060356 w 1277162"/>
              <a:gd name="connsiteY205" fmla="*/ 1241208 h 1278632"/>
              <a:gd name="connsiteX206" fmla="*/ 604316 w 1277162"/>
              <a:gd name="connsiteY206" fmla="*/ 784643 h 1278632"/>
              <a:gd name="connsiteX207" fmla="*/ 416168 w 1277162"/>
              <a:gd name="connsiteY207" fmla="*/ 830799 h 1278632"/>
              <a:gd name="connsiteX208" fmla="*/ 122109 w 1277162"/>
              <a:gd name="connsiteY208" fmla="*/ 708549 h 1278632"/>
              <a:gd name="connsiteX209" fmla="*/ 0 w 1277162"/>
              <a:gd name="connsiteY209" fmla="*/ 414152 h 1278632"/>
              <a:gd name="connsiteX210" fmla="*/ 122109 w 1277162"/>
              <a:gd name="connsiteY210" fmla="*/ 122250 h 1278632"/>
              <a:gd name="connsiteX211" fmla="*/ 416168 w 1277162"/>
              <a:gd name="connsiteY211" fmla="*/ 0 h 12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1277162" h="1278632">
                <a:moveTo>
                  <a:pt x="932017" y="798365"/>
                </a:moveTo>
                <a:lnTo>
                  <a:pt x="798694" y="930595"/>
                </a:lnTo>
                <a:lnTo>
                  <a:pt x="1084030" y="1216259"/>
                </a:lnTo>
                <a:cubicBezTo>
                  <a:pt x="1120165" y="1253683"/>
                  <a:pt x="1179973" y="1253683"/>
                  <a:pt x="1216107" y="1216259"/>
                </a:cubicBezTo>
                <a:cubicBezTo>
                  <a:pt x="1253488" y="1180084"/>
                  <a:pt x="1253488" y="1120206"/>
                  <a:pt x="1216107" y="1084030"/>
                </a:cubicBezTo>
                <a:close/>
                <a:moveTo>
                  <a:pt x="837320" y="704807"/>
                </a:moveTo>
                <a:lnTo>
                  <a:pt x="705243" y="837036"/>
                </a:lnTo>
                <a:lnTo>
                  <a:pt x="775019" y="906893"/>
                </a:lnTo>
                <a:lnTo>
                  <a:pt x="907097" y="774664"/>
                </a:lnTo>
                <a:close/>
                <a:moveTo>
                  <a:pt x="767543" y="633702"/>
                </a:moveTo>
                <a:cubicBezTo>
                  <a:pt x="751345" y="661146"/>
                  <a:pt x="731409" y="686095"/>
                  <a:pt x="707735" y="708549"/>
                </a:cubicBezTo>
                <a:cubicBezTo>
                  <a:pt x="686553" y="731003"/>
                  <a:pt x="661632" y="750962"/>
                  <a:pt x="635466" y="767179"/>
                </a:cubicBezTo>
                <a:lnTo>
                  <a:pt x="680322" y="813335"/>
                </a:lnTo>
                <a:lnTo>
                  <a:pt x="813646" y="681105"/>
                </a:lnTo>
                <a:close/>
                <a:moveTo>
                  <a:pt x="417009" y="348144"/>
                </a:moveTo>
                <a:cubicBezTo>
                  <a:pt x="399405" y="348144"/>
                  <a:pt x="383059" y="354401"/>
                  <a:pt x="370484" y="365666"/>
                </a:cubicBezTo>
                <a:cubicBezTo>
                  <a:pt x="345335" y="390697"/>
                  <a:pt x="345335" y="432000"/>
                  <a:pt x="370484" y="457031"/>
                </a:cubicBezTo>
                <a:cubicBezTo>
                  <a:pt x="383059" y="469547"/>
                  <a:pt x="399405" y="475805"/>
                  <a:pt x="417009" y="475805"/>
                </a:cubicBezTo>
                <a:cubicBezTo>
                  <a:pt x="433356" y="475805"/>
                  <a:pt x="449703" y="469547"/>
                  <a:pt x="462277" y="457031"/>
                </a:cubicBezTo>
                <a:cubicBezTo>
                  <a:pt x="473594" y="444515"/>
                  <a:pt x="481139" y="428245"/>
                  <a:pt x="481139" y="410723"/>
                </a:cubicBezTo>
                <a:cubicBezTo>
                  <a:pt x="481139" y="394452"/>
                  <a:pt x="473594" y="378182"/>
                  <a:pt x="462277" y="365666"/>
                </a:cubicBezTo>
                <a:cubicBezTo>
                  <a:pt x="449703" y="354401"/>
                  <a:pt x="433356" y="348144"/>
                  <a:pt x="417009" y="348144"/>
                </a:cubicBezTo>
                <a:close/>
                <a:moveTo>
                  <a:pt x="417009" y="313099"/>
                </a:moveTo>
                <a:cubicBezTo>
                  <a:pt x="443416" y="313099"/>
                  <a:pt x="467307" y="324363"/>
                  <a:pt x="486169" y="341886"/>
                </a:cubicBezTo>
                <a:cubicBezTo>
                  <a:pt x="503773" y="360659"/>
                  <a:pt x="515090" y="384439"/>
                  <a:pt x="515090" y="410723"/>
                </a:cubicBezTo>
                <a:cubicBezTo>
                  <a:pt x="515090" y="438257"/>
                  <a:pt x="503773" y="462038"/>
                  <a:pt x="486169" y="480811"/>
                </a:cubicBezTo>
                <a:cubicBezTo>
                  <a:pt x="467307" y="499585"/>
                  <a:pt x="443416" y="509598"/>
                  <a:pt x="417009" y="509598"/>
                </a:cubicBezTo>
                <a:cubicBezTo>
                  <a:pt x="389346" y="509598"/>
                  <a:pt x="365454" y="499585"/>
                  <a:pt x="346593" y="480811"/>
                </a:cubicBezTo>
                <a:cubicBezTo>
                  <a:pt x="307612" y="442012"/>
                  <a:pt x="307612" y="380685"/>
                  <a:pt x="346593" y="341886"/>
                </a:cubicBezTo>
                <a:cubicBezTo>
                  <a:pt x="365454" y="324363"/>
                  <a:pt x="389346" y="313099"/>
                  <a:pt x="417009" y="313099"/>
                </a:cubicBezTo>
                <a:close/>
                <a:moveTo>
                  <a:pt x="401010" y="231417"/>
                </a:moveTo>
                <a:cubicBezTo>
                  <a:pt x="398516" y="231417"/>
                  <a:pt x="397269" y="232664"/>
                  <a:pt x="396022" y="235158"/>
                </a:cubicBezTo>
                <a:lnTo>
                  <a:pt x="388540" y="256356"/>
                </a:lnTo>
                <a:cubicBezTo>
                  <a:pt x="384799" y="267579"/>
                  <a:pt x="376070" y="276308"/>
                  <a:pt x="364847" y="280049"/>
                </a:cubicBezTo>
                <a:cubicBezTo>
                  <a:pt x="361106" y="281296"/>
                  <a:pt x="357365" y="282543"/>
                  <a:pt x="353624" y="285037"/>
                </a:cubicBezTo>
                <a:cubicBezTo>
                  <a:pt x="342401" y="290025"/>
                  <a:pt x="331178" y="290025"/>
                  <a:pt x="319955" y="285037"/>
                </a:cubicBezTo>
                <a:lnTo>
                  <a:pt x="300003" y="275061"/>
                </a:lnTo>
                <a:cubicBezTo>
                  <a:pt x="298756" y="273814"/>
                  <a:pt x="296262" y="273814"/>
                  <a:pt x="295015" y="276308"/>
                </a:cubicBezTo>
                <a:lnTo>
                  <a:pt x="275064" y="295013"/>
                </a:lnTo>
                <a:cubicBezTo>
                  <a:pt x="273817" y="296260"/>
                  <a:pt x="273817" y="298754"/>
                  <a:pt x="275064" y="300001"/>
                </a:cubicBezTo>
                <a:lnTo>
                  <a:pt x="285040" y="321199"/>
                </a:lnTo>
                <a:cubicBezTo>
                  <a:pt x="288780" y="331175"/>
                  <a:pt x="288780" y="343645"/>
                  <a:pt x="283793" y="353621"/>
                </a:cubicBezTo>
                <a:cubicBezTo>
                  <a:pt x="282546" y="357362"/>
                  <a:pt x="281299" y="361103"/>
                  <a:pt x="278805" y="364844"/>
                </a:cubicBezTo>
                <a:cubicBezTo>
                  <a:pt x="275064" y="376066"/>
                  <a:pt x="267582" y="384795"/>
                  <a:pt x="256359" y="388536"/>
                </a:cubicBezTo>
                <a:lnTo>
                  <a:pt x="233913" y="396018"/>
                </a:lnTo>
                <a:cubicBezTo>
                  <a:pt x="232666" y="397265"/>
                  <a:pt x="232666" y="398512"/>
                  <a:pt x="232666" y="399759"/>
                </a:cubicBezTo>
                <a:lnTo>
                  <a:pt x="232666" y="428440"/>
                </a:lnTo>
                <a:cubicBezTo>
                  <a:pt x="232666" y="429687"/>
                  <a:pt x="232666" y="430933"/>
                  <a:pt x="233913" y="432180"/>
                </a:cubicBezTo>
                <a:lnTo>
                  <a:pt x="256359" y="439662"/>
                </a:lnTo>
                <a:cubicBezTo>
                  <a:pt x="267582" y="443403"/>
                  <a:pt x="275064" y="452132"/>
                  <a:pt x="278805" y="463355"/>
                </a:cubicBezTo>
                <a:cubicBezTo>
                  <a:pt x="281299" y="467096"/>
                  <a:pt x="282546" y="470837"/>
                  <a:pt x="283793" y="474578"/>
                </a:cubicBezTo>
                <a:cubicBezTo>
                  <a:pt x="288780" y="485801"/>
                  <a:pt x="288780" y="497023"/>
                  <a:pt x="285040" y="508246"/>
                </a:cubicBezTo>
                <a:lnTo>
                  <a:pt x="275064" y="528198"/>
                </a:lnTo>
                <a:cubicBezTo>
                  <a:pt x="273817" y="529445"/>
                  <a:pt x="273817" y="531939"/>
                  <a:pt x="275064" y="533186"/>
                </a:cubicBezTo>
                <a:lnTo>
                  <a:pt x="295015" y="553138"/>
                </a:lnTo>
                <a:cubicBezTo>
                  <a:pt x="296262" y="554384"/>
                  <a:pt x="298756" y="554384"/>
                  <a:pt x="300003" y="553138"/>
                </a:cubicBezTo>
                <a:lnTo>
                  <a:pt x="319955" y="543162"/>
                </a:lnTo>
                <a:cubicBezTo>
                  <a:pt x="326190" y="541915"/>
                  <a:pt x="331178" y="540668"/>
                  <a:pt x="336166" y="540668"/>
                </a:cubicBezTo>
                <a:cubicBezTo>
                  <a:pt x="342401" y="540668"/>
                  <a:pt x="347389" y="541915"/>
                  <a:pt x="353624" y="544409"/>
                </a:cubicBezTo>
                <a:cubicBezTo>
                  <a:pt x="357365" y="545656"/>
                  <a:pt x="361106" y="546903"/>
                  <a:pt x="364847" y="549397"/>
                </a:cubicBezTo>
                <a:cubicBezTo>
                  <a:pt x="376070" y="553138"/>
                  <a:pt x="384799" y="560619"/>
                  <a:pt x="388540" y="571842"/>
                </a:cubicBezTo>
                <a:lnTo>
                  <a:pt x="396022" y="594288"/>
                </a:lnTo>
                <a:cubicBezTo>
                  <a:pt x="397269" y="595535"/>
                  <a:pt x="398516" y="595535"/>
                  <a:pt x="401010" y="595535"/>
                </a:cubicBezTo>
                <a:lnTo>
                  <a:pt x="428444" y="595535"/>
                </a:lnTo>
                <a:cubicBezTo>
                  <a:pt x="429691" y="595535"/>
                  <a:pt x="430938" y="595535"/>
                  <a:pt x="432185" y="594288"/>
                </a:cubicBezTo>
                <a:lnTo>
                  <a:pt x="439666" y="571842"/>
                </a:lnTo>
                <a:cubicBezTo>
                  <a:pt x="443407" y="560619"/>
                  <a:pt x="452136" y="553138"/>
                  <a:pt x="463359" y="549397"/>
                </a:cubicBezTo>
                <a:cubicBezTo>
                  <a:pt x="467100" y="546903"/>
                  <a:pt x="470841" y="545656"/>
                  <a:pt x="474582" y="544409"/>
                </a:cubicBezTo>
                <a:cubicBezTo>
                  <a:pt x="484558" y="539421"/>
                  <a:pt x="497028" y="539421"/>
                  <a:pt x="507004" y="543162"/>
                </a:cubicBezTo>
                <a:lnTo>
                  <a:pt x="528203" y="553138"/>
                </a:lnTo>
                <a:cubicBezTo>
                  <a:pt x="530697" y="554384"/>
                  <a:pt x="531944" y="554384"/>
                  <a:pt x="533191" y="553138"/>
                </a:cubicBezTo>
                <a:lnTo>
                  <a:pt x="551896" y="533186"/>
                </a:lnTo>
                <a:cubicBezTo>
                  <a:pt x="554390" y="531939"/>
                  <a:pt x="554390" y="529445"/>
                  <a:pt x="554390" y="528198"/>
                </a:cubicBezTo>
                <a:lnTo>
                  <a:pt x="544414" y="508246"/>
                </a:lnTo>
                <a:cubicBezTo>
                  <a:pt x="538179" y="497023"/>
                  <a:pt x="538179" y="485801"/>
                  <a:pt x="544414" y="474578"/>
                </a:cubicBezTo>
                <a:cubicBezTo>
                  <a:pt x="545661" y="470837"/>
                  <a:pt x="546908" y="467096"/>
                  <a:pt x="548155" y="463355"/>
                </a:cubicBezTo>
                <a:cubicBezTo>
                  <a:pt x="551896" y="452132"/>
                  <a:pt x="560625" y="443403"/>
                  <a:pt x="571848" y="439662"/>
                </a:cubicBezTo>
                <a:lnTo>
                  <a:pt x="593046" y="432180"/>
                </a:lnTo>
                <a:cubicBezTo>
                  <a:pt x="595540" y="430933"/>
                  <a:pt x="596787" y="429687"/>
                  <a:pt x="596787" y="428440"/>
                </a:cubicBezTo>
                <a:lnTo>
                  <a:pt x="596787" y="399759"/>
                </a:lnTo>
                <a:cubicBezTo>
                  <a:pt x="596787" y="398512"/>
                  <a:pt x="595540" y="397265"/>
                  <a:pt x="593046" y="396018"/>
                </a:cubicBezTo>
                <a:lnTo>
                  <a:pt x="571848" y="388536"/>
                </a:lnTo>
                <a:cubicBezTo>
                  <a:pt x="560625" y="384795"/>
                  <a:pt x="551896" y="376066"/>
                  <a:pt x="548155" y="364844"/>
                </a:cubicBezTo>
                <a:cubicBezTo>
                  <a:pt x="546908" y="361103"/>
                  <a:pt x="545661" y="357362"/>
                  <a:pt x="544414" y="353621"/>
                </a:cubicBezTo>
                <a:cubicBezTo>
                  <a:pt x="538179" y="343645"/>
                  <a:pt x="538179" y="331175"/>
                  <a:pt x="544414" y="321199"/>
                </a:cubicBezTo>
                <a:lnTo>
                  <a:pt x="554390" y="300001"/>
                </a:lnTo>
                <a:cubicBezTo>
                  <a:pt x="554390" y="298754"/>
                  <a:pt x="554390" y="296260"/>
                  <a:pt x="551896" y="295013"/>
                </a:cubicBezTo>
                <a:lnTo>
                  <a:pt x="533191" y="276308"/>
                </a:lnTo>
                <a:cubicBezTo>
                  <a:pt x="531944" y="273814"/>
                  <a:pt x="530697" y="273814"/>
                  <a:pt x="528203" y="275061"/>
                </a:cubicBezTo>
                <a:lnTo>
                  <a:pt x="507004" y="285037"/>
                </a:lnTo>
                <a:cubicBezTo>
                  <a:pt x="497028" y="290025"/>
                  <a:pt x="484558" y="290025"/>
                  <a:pt x="474582" y="285037"/>
                </a:cubicBezTo>
                <a:cubicBezTo>
                  <a:pt x="470841" y="282543"/>
                  <a:pt x="467100" y="281296"/>
                  <a:pt x="463359" y="280049"/>
                </a:cubicBezTo>
                <a:cubicBezTo>
                  <a:pt x="452136" y="276308"/>
                  <a:pt x="443407" y="267579"/>
                  <a:pt x="439666" y="256356"/>
                </a:cubicBezTo>
                <a:lnTo>
                  <a:pt x="432185" y="235158"/>
                </a:lnTo>
                <a:cubicBezTo>
                  <a:pt x="430938" y="232664"/>
                  <a:pt x="429691" y="231417"/>
                  <a:pt x="428444" y="231417"/>
                </a:cubicBezTo>
                <a:close/>
                <a:moveTo>
                  <a:pt x="401010" y="197748"/>
                </a:moveTo>
                <a:lnTo>
                  <a:pt x="428444" y="197748"/>
                </a:lnTo>
                <a:cubicBezTo>
                  <a:pt x="443407" y="197748"/>
                  <a:pt x="458371" y="208971"/>
                  <a:pt x="463359" y="222688"/>
                </a:cubicBezTo>
                <a:lnTo>
                  <a:pt x="470841" y="245133"/>
                </a:lnTo>
                <a:cubicBezTo>
                  <a:pt x="472088" y="246380"/>
                  <a:pt x="473335" y="247627"/>
                  <a:pt x="474582" y="247627"/>
                </a:cubicBezTo>
                <a:cubicBezTo>
                  <a:pt x="479570" y="250121"/>
                  <a:pt x="484558" y="251368"/>
                  <a:pt x="489546" y="253862"/>
                </a:cubicBezTo>
                <a:cubicBezTo>
                  <a:pt x="489546" y="255109"/>
                  <a:pt x="490793" y="255109"/>
                  <a:pt x="493287" y="255109"/>
                </a:cubicBezTo>
                <a:lnTo>
                  <a:pt x="514486" y="243887"/>
                </a:lnTo>
                <a:cubicBezTo>
                  <a:pt x="528203" y="237652"/>
                  <a:pt x="545661" y="241393"/>
                  <a:pt x="556884" y="251368"/>
                </a:cubicBezTo>
                <a:lnTo>
                  <a:pt x="576836" y="271320"/>
                </a:lnTo>
                <a:cubicBezTo>
                  <a:pt x="588058" y="282543"/>
                  <a:pt x="590552" y="300001"/>
                  <a:pt x="583070" y="314964"/>
                </a:cubicBezTo>
                <a:lnTo>
                  <a:pt x="574342" y="334916"/>
                </a:lnTo>
                <a:cubicBezTo>
                  <a:pt x="573095" y="337410"/>
                  <a:pt x="574342" y="338657"/>
                  <a:pt x="574342" y="338657"/>
                </a:cubicBezTo>
                <a:cubicBezTo>
                  <a:pt x="576836" y="344892"/>
                  <a:pt x="578083" y="348633"/>
                  <a:pt x="580576" y="353621"/>
                </a:cubicBezTo>
                <a:cubicBezTo>
                  <a:pt x="580576" y="354868"/>
                  <a:pt x="581823" y="356115"/>
                  <a:pt x="583070" y="357362"/>
                </a:cubicBezTo>
                <a:lnTo>
                  <a:pt x="605516" y="364844"/>
                </a:lnTo>
                <a:cubicBezTo>
                  <a:pt x="620480" y="371078"/>
                  <a:pt x="630456" y="384795"/>
                  <a:pt x="630456" y="399759"/>
                </a:cubicBezTo>
                <a:lnTo>
                  <a:pt x="630456" y="428440"/>
                </a:lnTo>
                <a:cubicBezTo>
                  <a:pt x="630456" y="444650"/>
                  <a:pt x="620480" y="458367"/>
                  <a:pt x="605516" y="463355"/>
                </a:cubicBezTo>
                <a:lnTo>
                  <a:pt x="583070" y="472084"/>
                </a:lnTo>
                <a:cubicBezTo>
                  <a:pt x="581823" y="472084"/>
                  <a:pt x="580576" y="474578"/>
                  <a:pt x="580576" y="474578"/>
                </a:cubicBezTo>
                <a:cubicBezTo>
                  <a:pt x="578083" y="479566"/>
                  <a:pt x="576836" y="484554"/>
                  <a:pt x="574342" y="488295"/>
                </a:cubicBezTo>
                <a:cubicBezTo>
                  <a:pt x="574342" y="489542"/>
                  <a:pt x="573095" y="492035"/>
                  <a:pt x="574342" y="493282"/>
                </a:cubicBezTo>
                <a:lnTo>
                  <a:pt x="583070" y="514481"/>
                </a:lnTo>
                <a:cubicBezTo>
                  <a:pt x="590552" y="528198"/>
                  <a:pt x="588058" y="545656"/>
                  <a:pt x="576836" y="556878"/>
                </a:cubicBezTo>
                <a:lnTo>
                  <a:pt x="556884" y="576830"/>
                </a:lnTo>
                <a:cubicBezTo>
                  <a:pt x="545661" y="588053"/>
                  <a:pt x="528203" y="590547"/>
                  <a:pt x="514486" y="584312"/>
                </a:cubicBezTo>
                <a:lnTo>
                  <a:pt x="493287" y="574336"/>
                </a:lnTo>
                <a:cubicBezTo>
                  <a:pt x="490793" y="573089"/>
                  <a:pt x="489546" y="574336"/>
                  <a:pt x="489546" y="574336"/>
                </a:cubicBezTo>
                <a:cubicBezTo>
                  <a:pt x="484558" y="576830"/>
                  <a:pt x="479570" y="579324"/>
                  <a:pt x="474582" y="580571"/>
                </a:cubicBezTo>
                <a:cubicBezTo>
                  <a:pt x="473335" y="580571"/>
                  <a:pt x="472088" y="581818"/>
                  <a:pt x="470841" y="583065"/>
                </a:cubicBezTo>
                <a:lnTo>
                  <a:pt x="463359" y="605511"/>
                </a:lnTo>
                <a:cubicBezTo>
                  <a:pt x="458371" y="620474"/>
                  <a:pt x="443407" y="630450"/>
                  <a:pt x="428444" y="630450"/>
                </a:cubicBezTo>
                <a:lnTo>
                  <a:pt x="401010" y="630450"/>
                </a:lnTo>
                <a:cubicBezTo>
                  <a:pt x="384799" y="630450"/>
                  <a:pt x="369835" y="620474"/>
                  <a:pt x="364847" y="605511"/>
                </a:cubicBezTo>
                <a:lnTo>
                  <a:pt x="356118" y="583065"/>
                </a:lnTo>
                <a:cubicBezTo>
                  <a:pt x="356118" y="581818"/>
                  <a:pt x="353624" y="580571"/>
                  <a:pt x="353624" y="580571"/>
                </a:cubicBezTo>
                <a:cubicBezTo>
                  <a:pt x="348636" y="579324"/>
                  <a:pt x="343648" y="576830"/>
                  <a:pt x="339907" y="574336"/>
                </a:cubicBezTo>
                <a:cubicBezTo>
                  <a:pt x="338660" y="574336"/>
                  <a:pt x="336166" y="573089"/>
                  <a:pt x="334919" y="574336"/>
                </a:cubicBezTo>
                <a:lnTo>
                  <a:pt x="313720" y="584312"/>
                </a:lnTo>
                <a:cubicBezTo>
                  <a:pt x="300003" y="590547"/>
                  <a:pt x="282546" y="588053"/>
                  <a:pt x="271323" y="576830"/>
                </a:cubicBezTo>
                <a:lnTo>
                  <a:pt x="251371" y="556878"/>
                </a:lnTo>
                <a:cubicBezTo>
                  <a:pt x="240148" y="545656"/>
                  <a:pt x="237654" y="528198"/>
                  <a:pt x="243889" y="514481"/>
                </a:cubicBezTo>
                <a:lnTo>
                  <a:pt x="253865" y="493282"/>
                </a:lnTo>
                <a:cubicBezTo>
                  <a:pt x="255112" y="492035"/>
                  <a:pt x="253865" y="489542"/>
                  <a:pt x="253865" y="488295"/>
                </a:cubicBezTo>
                <a:cubicBezTo>
                  <a:pt x="251371" y="484554"/>
                  <a:pt x="248877" y="479566"/>
                  <a:pt x="247630" y="474578"/>
                </a:cubicBezTo>
                <a:cubicBezTo>
                  <a:pt x="247630" y="474578"/>
                  <a:pt x="246383" y="472084"/>
                  <a:pt x="245136" y="472084"/>
                </a:cubicBezTo>
                <a:lnTo>
                  <a:pt x="222690" y="463355"/>
                </a:lnTo>
                <a:cubicBezTo>
                  <a:pt x="208973" y="458367"/>
                  <a:pt x="197750" y="444650"/>
                  <a:pt x="197750" y="428440"/>
                </a:cubicBezTo>
                <a:lnTo>
                  <a:pt x="197750" y="399759"/>
                </a:lnTo>
                <a:cubicBezTo>
                  <a:pt x="197750" y="384795"/>
                  <a:pt x="208973" y="371078"/>
                  <a:pt x="223937" y="364844"/>
                </a:cubicBezTo>
                <a:lnTo>
                  <a:pt x="245136" y="357362"/>
                </a:lnTo>
                <a:cubicBezTo>
                  <a:pt x="246383" y="356115"/>
                  <a:pt x="247630" y="354868"/>
                  <a:pt x="247630" y="353621"/>
                </a:cubicBezTo>
                <a:cubicBezTo>
                  <a:pt x="248877" y="348633"/>
                  <a:pt x="251371" y="344892"/>
                  <a:pt x="253865" y="338657"/>
                </a:cubicBezTo>
                <a:cubicBezTo>
                  <a:pt x="253865" y="338657"/>
                  <a:pt x="255112" y="337410"/>
                  <a:pt x="253865" y="334916"/>
                </a:cubicBezTo>
                <a:lnTo>
                  <a:pt x="243889" y="314964"/>
                </a:lnTo>
                <a:cubicBezTo>
                  <a:pt x="237654" y="300001"/>
                  <a:pt x="240148" y="282543"/>
                  <a:pt x="251371" y="271320"/>
                </a:cubicBezTo>
                <a:lnTo>
                  <a:pt x="271323" y="251368"/>
                </a:lnTo>
                <a:cubicBezTo>
                  <a:pt x="282546" y="241393"/>
                  <a:pt x="300003" y="237652"/>
                  <a:pt x="313720" y="243887"/>
                </a:cubicBezTo>
                <a:lnTo>
                  <a:pt x="334919" y="255109"/>
                </a:lnTo>
                <a:cubicBezTo>
                  <a:pt x="336166" y="255109"/>
                  <a:pt x="338660" y="255109"/>
                  <a:pt x="339907" y="253862"/>
                </a:cubicBezTo>
                <a:cubicBezTo>
                  <a:pt x="343648" y="251368"/>
                  <a:pt x="348636" y="250121"/>
                  <a:pt x="353624" y="247627"/>
                </a:cubicBezTo>
                <a:cubicBezTo>
                  <a:pt x="353624" y="247627"/>
                  <a:pt x="356118" y="246380"/>
                  <a:pt x="356118" y="245133"/>
                </a:cubicBezTo>
                <a:lnTo>
                  <a:pt x="364847" y="222688"/>
                </a:lnTo>
                <a:cubicBezTo>
                  <a:pt x="369835" y="208971"/>
                  <a:pt x="384799" y="197748"/>
                  <a:pt x="401010" y="197748"/>
                </a:cubicBezTo>
                <a:close/>
                <a:moveTo>
                  <a:pt x="415058" y="110558"/>
                </a:moveTo>
                <a:cubicBezTo>
                  <a:pt x="332865" y="110558"/>
                  <a:pt x="256898" y="142969"/>
                  <a:pt x="199612" y="200311"/>
                </a:cubicBezTo>
                <a:cubicBezTo>
                  <a:pt x="82549" y="317489"/>
                  <a:pt x="82549" y="510707"/>
                  <a:pt x="199612" y="629132"/>
                </a:cubicBezTo>
                <a:cubicBezTo>
                  <a:pt x="213934" y="643467"/>
                  <a:pt x="229423" y="656167"/>
                  <a:pt x="245885" y="667152"/>
                </a:cubicBezTo>
                <a:lnTo>
                  <a:pt x="290607" y="690956"/>
                </a:lnTo>
                <a:lnTo>
                  <a:pt x="297995" y="694888"/>
                </a:lnTo>
                <a:cubicBezTo>
                  <a:pt x="334421" y="709847"/>
                  <a:pt x="373961" y="717638"/>
                  <a:pt x="415058" y="717638"/>
                </a:cubicBezTo>
                <a:cubicBezTo>
                  <a:pt x="435295" y="717638"/>
                  <a:pt x="455220" y="715690"/>
                  <a:pt x="474601" y="711873"/>
                </a:cubicBezTo>
                <a:lnTo>
                  <a:pt x="512847" y="700329"/>
                </a:lnTo>
                <a:lnTo>
                  <a:pt x="530876" y="694888"/>
                </a:lnTo>
                <a:cubicBezTo>
                  <a:pt x="566991" y="679929"/>
                  <a:pt x="599993" y="657803"/>
                  <a:pt x="628013" y="629132"/>
                </a:cubicBezTo>
                <a:cubicBezTo>
                  <a:pt x="685299" y="571789"/>
                  <a:pt x="717678" y="495748"/>
                  <a:pt x="717678" y="413475"/>
                </a:cubicBezTo>
                <a:cubicBezTo>
                  <a:pt x="717678" y="333694"/>
                  <a:pt x="685299" y="256407"/>
                  <a:pt x="628013" y="200311"/>
                </a:cubicBezTo>
                <a:cubicBezTo>
                  <a:pt x="571972" y="142969"/>
                  <a:pt x="496006" y="110558"/>
                  <a:pt x="415058" y="110558"/>
                </a:cubicBezTo>
                <a:close/>
                <a:moveTo>
                  <a:pt x="415058" y="76900"/>
                </a:moveTo>
                <a:cubicBezTo>
                  <a:pt x="504723" y="76900"/>
                  <a:pt x="589407" y="111804"/>
                  <a:pt x="651675" y="176626"/>
                </a:cubicBezTo>
                <a:cubicBezTo>
                  <a:pt x="716433" y="238955"/>
                  <a:pt x="751303" y="323721"/>
                  <a:pt x="751303" y="413475"/>
                </a:cubicBezTo>
                <a:cubicBezTo>
                  <a:pt x="751303" y="504474"/>
                  <a:pt x="716433" y="589241"/>
                  <a:pt x="651675" y="652816"/>
                </a:cubicBezTo>
                <a:cubicBezTo>
                  <a:pt x="636108" y="668710"/>
                  <a:pt x="619140" y="682812"/>
                  <a:pt x="601043" y="695025"/>
                </a:cubicBezTo>
                <a:lnTo>
                  <a:pt x="585483" y="703393"/>
                </a:lnTo>
                <a:lnTo>
                  <a:pt x="543640" y="725897"/>
                </a:lnTo>
                <a:cubicBezTo>
                  <a:pt x="503478" y="742570"/>
                  <a:pt x="459891" y="751296"/>
                  <a:pt x="415058" y="751296"/>
                </a:cubicBezTo>
                <a:cubicBezTo>
                  <a:pt x="346875" y="751296"/>
                  <a:pt x="282194" y="731662"/>
                  <a:pt x="227321" y="695025"/>
                </a:cubicBezTo>
                <a:lnTo>
                  <a:pt x="218677" y="687922"/>
                </a:lnTo>
                <a:lnTo>
                  <a:pt x="175950" y="652816"/>
                </a:lnTo>
                <a:cubicBezTo>
                  <a:pt x="43943" y="521926"/>
                  <a:pt x="43943" y="307516"/>
                  <a:pt x="175950" y="176626"/>
                </a:cubicBezTo>
                <a:cubicBezTo>
                  <a:pt x="239463" y="111804"/>
                  <a:pt x="324147" y="76900"/>
                  <a:pt x="415058" y="76900"/>
                </a:cubicBezTo>
                <a:close/>
                <a:moveTo>
                  <a:pt x="416168" y="33681"/>
                </a:moveTo>
                <a:cubicBezTo>
                  <a:pt x="313995" y="33681"/>
                  <a:pt x="218052" y="72352"/>
                  <a:pt x="145783" y="144704"/>
                </a:cubicBezTo>
                <a:cubicBezTo>
                  <a:pt x="74761" y="217056"/>
                  <a:pt x="34888" y="313109"/>
                  <a:pt x="34888" y="414152"/>
                </a:cubicBezTo>
                <a:cubicBezTo>
                  <a:pt x="34888" y="516443"/>
                  <a:pt x="74761" y="612496"/>
                  <a:pt x="145783" y="684848"/>
                </a:cubicBezTo>
                <a:cubicBezTo>
                  <a:pt x="218052" y="755952"/>
                  <a:pt x="313995" y="795870"/>
                  <a:pt x="416168" y="795870"/>
                </a:cubicBezTo>
                <a:cubicBezTo>
                  <a:pt x="491863" y="795870"/>
                  <a:pt x="564755" y="773416"/>
                  <a:pt x="626958" y="732192"/>
                </a:cubicBezTo>
                <a:lnTo>
                  <a:pt x="658648" y="706479"/>
                </a:lnTo>
                <a:lnTo>
                  <a:pt x="685307" y="684848"/>
                </a:lnTo>
                <a:cubicBezTo>
                  <a:pt x="757575" y="612496"/>
                  <a:pt x="796202" y="516443"/>
                  <a:pt x="796202" y="414152"/>
                </a:cubicBezTo>
                <a:cubicBezTo>
                  <a:pt x="796202" y="313109"/>
                  <a:pt x="757575" y="217056"/>
                  <a:pt x="685307" y="144704"/>
                </a:cubicBezTo>
                <a:cubicBezTo>
                  <a:pt x="613038" y="72352"/>
                  <a:pt x="517095" y="33681"/>
                  <a:pt x="416168" y="33681"/>
                </a:cubicBezTo>
                <a:close/>
                <a:moveTo>
                  <a:pt x="416168" y="0"/>
                </a:moveTo>
                <a:cubicBezTo>
                  <a:pt x="525817" y="0"/>
                  <a:pt x="630482" y="43661"/>
                  <a:pt x="707735" y="122250"/>
                </a:cubicBezTo>
                <a:cubicBezTo>
                  <a:pt x="786233" y="199592"/>
                  <a:pt x="829844" y="304377"/>
                  <a:pt x="829844" y="414152"/>
                </a:cubicBezTo>
                <a:cubicBezTo>
                  <a:pt x="829844" y="481514"/>
                  <a:pt x="814892" y="546381"/>
                  <a:pt x="784987" y="605011"/>
                </a:cubicBezTo>
                <a:lnTo>
                  <a:pt x="1239782" y="1060329"/>
                </a:lnTo>
                <a:cubicBezTo>
                  <a:pt x="1289622" y="1110227"/>
                  <a:pt x="1289622" y="1191311"/>
                  <a:pt x="1239782" y="1241208"/>
                </a:cubicBezTo>
                <a:cubicBezTo>
                  <a:pt x="1214861" y="1264910"/>
                  <a:pt x="1182465" y="1278632"/>
                  <a:pt x="1150069" y="1278632"/>
                </a:cubicBezTo>
                <a:cubicBezTo>
                  <a:pt x="1117673" y="1278632"/>
                  <a:pt x="1085276" y="1264910"/>
                  <a:pt x="1060356" y="1241208"/>
                </a:cubicBezTo>
                <a:lnTo>
                  <a:pt x="604316" y="784643"/>
                </a:lnTo>
                <a:cubicBezTo>
                  <a:pt x="546999" y="814582"/>
                  <a:pt x="482207" y="830799"/>
                  <a:pt x="416168" y="830799"/>
                </a:cubicBezTo>
                <a:cubicBezTo>
                  <a:pt x="305273" y="830799"/>
                  <a:pt x="200608" y="787138"/>
                  <a:pt x="122109" y="708549"/>
                </a:cubicBezTo>
                <a:cubicBezTo>
                  <a:pt x="43611" y="629960"/>
                  <a:pt x="0" y="526422"/>
                  <a:pt x="0" y="414152"/>
                </a:cubicBezTo>
                <a:cubicBezTo>
                  <a:pt x="0" y="304377"/>
                  <a:pt x="43611" y="199592"/>
                  <a:pt x="122109" y="122250"/>
                </a:cubicBezTo>
                <a:cubicBezTo>
                  <a:pt x="200608" y="43661"/>
                  <a:pt x="305273" y="0"/>
                  <a:pt x="4161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86">
            <a:extLst>
              <a:ext uri="{FF2B5EF4-FFF2-40B4-BE49-F238E27FC236}">
                <a16:creationId xmlns:a16="http://schemas.microsoft.com/office/drawing/2014/main" id="{36669ABE-9C56-B946-8B79-306267216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287" y="5501220"/>
            <a:ext cx="3850624" cy="724532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10">
            <a:extLst>
              <a:ext uri="{FF2B5EF4-FFF2-40B4-BE49-F238E27FC236}">
                <a16:creationId xmlns:a16="http://schemas.microsoft.com/office/drawing/2014/main" id="{FBA10A88-0C66-1445-B65E-63A91AF7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19" y="3529216"/>
            <a:ext cx="3268361" cy="3048643"/>
          </a:xfrm>
          <a:prstGeom prst="roundRect">
            <a:avLst>
              <a:gd name="adj" fmla="val 500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11">
            <a:extLst>
              <a:ext uri="{FF2B5EF4-FFF2-40B4-BE49-F238E27FC236}">
                <a16:creationId xmlns:a16="http://schemas.microsoft.com/office/drawing/2014/main" id="{C016EB77-66F3-9940-9BB1-FFDDDB57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025" y="3683022"/>
            <a:ext cx="2955260" cy="2763004"/>
          </a:xfrm>
          <a:prstGeom prst="roundRect">
            <a:avLst>
              <a:gd name="adj" fmla="val 5635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FDD6179-BE6A-3244-9EEB-A2E89140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122" y="4452045"/>
            <a:ext cx="1218205" cy="1218216"/>
          </a:xfrm>
          <a:custGeom>
            <a:avLst/>
            <a:gdLst>
              <a:gd name="connsiteX0" fmla="*/ 67565 w 1218205"/>
              <a:gd name="connsiteY0" fmla="*/ 978141 h 1218216"/>
              <a:gd name="connsiteX1" fmla="*/ 33783 w 1218205"/>
              <a:gd name="connsiteY1" fmla="*/ 1011477 h 1218216"/>
              <a:gd name="connsiteX2" fmla="*/ 33783 w 1218205"/>
              <a:gd name="connsiteY2" fmla="*/ 1158405 h 1218216"/>
              <a:gd name="connsiteX3" fmla="*/ 56304 w 1218205"/>
              <a:gd name="connsiteY3" fmla="*/ 1179395 h 1218216"/>
              <a:gd name="connsiteX4" fmla="*/ 168912 w 1218205"/>
              <a:gd name="connsiteY4" fmla="*/ 1179395 h 1218216"/>
              <a:gd name="connsiteX5" fmla="*/ 190183 w 1218205"/>
              <a:gd name="connsiteY5" fmla="*/ 1158405 h 1218216"/>
              <a:gd name="connsiteX6" fmla="*/ 190183 w 1218205"/>
              <a:gd name="connsiteY6" fmla="*/ 1011477 h 1218216"/>
              <a:gd name="connsiteX7" fmla="*/ 156400 w 1218205"/>
              <a:gd name="connsiteY7" fmla="*/ 978141 h 1218216"/>
              <a:gd name="connsiteX8" fmla="*/ 67565 w 1218205"/>
              <a:gd name="connsiteY8" fmla="*/ 944804 h 1218216"/>
              <a:gd name="connsiteX9" fmla="*/ 156400 w 1218205"/>
              <a:gd name="connsiteY9" fmla="*/ 944804 h 1218216"/>
              <a:gd name="connsiteX10" fmla="*/ 223965 w 1218205"/>
              <a:gd name="connsiteY10" fmla="*/ 1011477 h 1218216"/>
              <a:gd name="connsiteX11" fmla="*/ 223965 w 1218205"/>
              <a:gd name="connsiteY11" fmla="*/ 1158405 h 1218216"/>
              <a:gd name="connsiteX12" fmla="*/ 168912 w 1218205"/>
              <a:gd name="connsiteY12" fmla="*/ 1212732 h 1218216"/>
              <a:gd name="connsiteX13" fmla="*/ 56304 w 1218205"/>
              <a:gd name="connsiteY13" fmla="*/ 1212732 h 1218216"/>
              <a:gd name="connsiteX14" fmla="*/ 0 w 1218205"/>
              <a:gd name="connsiteY14" fmla="*/ 1158405 h 1218216"/>
              <a:gd name="connsiteX15" fmla="*/ 0 w 1218205"/>
              <a:gd name="connsiteY15" fmla="*/ 1011477 h 1218216"/>
              <a:gd name="connsiteX16" fmla="*/ 67565 w 1218205"/>
              <a:gd name="connsiteY16" fmla="*/ 944804 h 1218216"/>
              <a:gd name="connsiteX17" fmla="*/ 402643 w 1218205"/>
              <a:gd name="connsiteY17" fmla="*/ 698250 h 1218216"/>
              <a:gd name="connsiteX18" fmla="*/ 368861 w 1218205"/>
              <a:gd name="connsiteY18" fmla="*/ 731836 h 1218216"/>
              <a:gd name="connsiteX19" fmla="*/ 368861 w 1218205"/>
              <a:gd name="connsiteY19" fmla="*/ 1163483 h 1218216"/>
              <a:gd name="connsiteX20" fmla="*/ 391382 w 1218205"/>
              <a:gd name="connsiteY20" fmla="*/ 1184630 h 1218216"/>
              <a:gd name="connsiteX21" fmla="*/ 503988 w 1218205"/>
              <a:gd name="connsiteY21" fmla="*/ 1184630 h 1218216"/>
              <a:gd name="connsiteX22" fmla="*/ 525258 w 1218205"/>
              <a:gd name="connsiteY22" fmla="*/ 1163483 h 1218216"/>
              <a:gd name="connsiteX23" fmla="*/ 525258 w 1218205"/>
              <a:gd name="connsiteY23" fmla="*/ 731836 h 1218216"/>
              <a:gd name="connsiteX24" fmla="*/ 491476 w 1218205"/>
              <a:gd name="connsiteY24" fmla="*/ 698250 h 1218216"/>
              <a:gd name="connsiteX25" fmla="*/ 402643 w 1218205"/>
              <a:gd name="connsiteY25" fmla="*/ 664663 h 1218216"/>
              <a:gd name="connsiteX26" fmla="*/ 491476 w 1218205"/>
              <a:gd name="connsiteY26" fmla="*/ 664663 h 1218216"/>
              <a:gd name="connsiteX27" fmla="*/ 559040 w 1218205"/>
              <a:gd name="connsiteY27" fmla="*/ 731836 h 1218216"/>
              <a:gd name="connsiteX28" fmla="*/ 559040 w 1218205"/>
              <a:gd name="connsiteY28" fmla="*/ 1163483 h 1218216"/>
              <a:gd name="connsiteX29" fmla="*/ 503988 w 1218205"/>
              <a:gd name="connsiteY29" fmla="*/ 1218216 h 1218216"/>
              <a:gd name="connsiteX30" fmla="*/ 391382 w 1218205"/>
              <a:gd name="connsiteY30" fmla="*/ 1218216 h 1218216"/>
              <a:gd name="connsiteX31" fmla="*/ 335079 w 1218205"/>
              <a:gd name="connsiteY31" fmla="*/ 1163483 h 1218216"/>
              <a:gd name="connsiteX32" fmla="*/ 335079 w 1218205"/>
              <a:gd name="connsiteY32" fmla="*/ 731836 h 1218216"/>
              <a:gd name="connsiteX33" fmla="*/ 402643 w 1218205"/>
              <a:gd name="connsiteY33" fmla="*/ 664663 h 1218216"/>
              <a:gd name="connsiteX34" fmla="*/ 731345 w 1218205"/>
              <a:gd name="connsiteY34" fmla="*/ 363283 h 1218216"/>
              <a:gd name="connsiteX35" fmla="*/ 698633 w 1218205"/>
              <a:gd name="connsiteY35" fmla="*/ 396981 h 1218216"/>
              <a:gd name="connsiteX36" fmla="*/ 698633 w 1218205"/>
              <a:gd name="connsiteY36" fmla="*/ 1163295 h 1218216"/>
              <a:gd name="connsiteX37" fmla="*/ 720022 w 1218205"/>
              <a:gd name="connsiteY37" fmla="*/ 1184512 h 1218216"/>
              <a:gd name="connsiteX38" fmla="*/ 833257 w 1218205"/>
              <a:gd name="connsiteY38" fmla="*/ 1184512 h 1218216"/>
              <a:gd name="connsiteX39" fmla="*/ 854646 w 1218205"/>
              <a:gd name="connsiteY39" fmla="*/ 1163295 h 1218216"/>
              <a:gd name="connsiteX40" fmla="*/ 854646 w 1218205"/>
              <a:gd name="connsiteY40" fmla="*/ 396981 h 1218216"/>
              <a:gd name="connsiteX41" fmla="*/ 821933 w 1218205"/>
              <a:gd name="connsiteY41" fmla="*/ 363283 h 1218216"/>
              <a:gd name="connsiteX42" fmla="*/ 731345 w 1218205"/>
              <a:gd name="connsiteY42" fmla="*/ 329585 h 1218216"/>
              <a:gd name="connsiteX43" fmla="*/ 821933 w 1218205"/>
              <a:gd name="connsiteY43" fmla="*/ 329585 h 1218216"/>
              <a:gd name="connsiteX44" fmla="*/ 888616 w 1218205"/>
              <a:gd name="connsiteY44" fmla="*/ 396981 h 1218216"/>
              <a:gd name="connsiteX45" fmla="*/ 888616 w 1218205"/>
              <a:gd name="connsiteY45" fmla="*/ 1163295 h 1218216"/>
              <a:gd name="connsiteX46" fmla="*/ 833257 w 1218205"/>
              <a:gd name="connsiteY46" fmla="*/ 1218210 h 1218216"/>
              <a:gd name="connsiteX47" fmla="*/ 720022 w 1218205"/>
              <a:gd name="connsiteY47" fmla="*/ 1218210 h 1218216"/>
              <a:gd name="connsiteX48" fmla="*/ 664662 w 1218205"/>
              <a:gd name="connsiteY48" fmla="*/ 1163295 h 1218216"/>
              <a:gd name="connsiteX49" fmla="*/ 664662 w 1218205"/>
              <a:gd name="connsiteY49" fmla="*/ 396981 h 1218216"/>
              <a:gd name="connsiteX50" fmla="*/ 731345 w 1218205"/>
              <a:gd name="connsiteY50" fmla="*/ 329585 h 1218216"/>
              <a:gd name="connsiteX51" fmla="*/ 1061808 w 1218205"/>
              <a:gd name="connsiteY51" fmla="*/ 76393 h 1218216"/>
              <a:gd name="connsiteX52" fmla="*/ 1028026 w 1218205"/>
              <a:gd name="connsiteY52" fmla="*/ 111334 h 1218216"/>
              <a:gd name="connsiteX53" fmla="*/ 1028026 w 1218205"/>
              <a:gd name="connsiteY53" fmla="*/ 1163305 h 1218216"/>
              <a:gd name="connsiteX54" fmla="*/ 1049296 w 1218205"/>
              <a:gd name="connsiteY54" fmla="*/ 1184519 h 1218216"/>
              <a:gd name="connsiteX55" fmla="*/ 1161902 w 1218205"/>
              <a:gd name="connsiteY55" fmla="*/ 1184519 h 1218216"/>
              <a:gd name="connsiteX56" fmla="*/ 1183172 w 1218205"/>
              <a:gd name="connsiteY56" fmla="*/ 1163305 h 1218216"/>
              <a:gd name="connsiteX57" fmla="*/ 1183172 w 1218205"/>
              <a:gd name="connsiteY57" fmla="*/ 111334 h 1218216"/>
              <a:gd name="connsiteX58" fmla="*/ 1149390 w 1218205"/>
              <a:gd name="connsiteY58" fmla="*/ 76393 h 1218216"/>
              <a:gd name="connsiteX59" fmla="*/ 1061808 w 1218205"/>
              <a:gd name="connsiteY59" fmla="*/ 43948 h 1218216"/>
              <a:gd name="connsiteX60" fmla="*/ 1149390 w 1218205"/>
              <a:gd name="connsiteY60" fmla="*/ 43948 h 1218216"/>
              <a:gd name="connsiteX61" fmla="*/ 1218205 w 1218205"/>
              <a:gd name="connsiteY61" fmla="*/ 111334 h 1218216"/>
              <a:gd name="connsiteX62" fmla="*/ 1218205 w 1218205"/>
              <a:gd name="connsiteY62" fmla="*/ 1163305 h 1218216"/>
              <a:gd name="connsiteX63" fmla="*/ 1161902 w 1218205"/>
              <a:gd name="connsiteY63" fmla="*/ 1218212 h 1218216"/>
              <a:gd name="connsiteX64" fmla="*/ 1049296 w 1218205"/>
              <a:gd name="connsiteY64" fmla="*/ 1218212 h 1218216"/>
              <a:gd name="connsiteX65" fmla="*/ 994244 w 1218205"/>
              <a:gd name="connsiteY65" fmla="*/ 1163305 h 1218216"/>
              <a:gd name="connsiteX66" fmla="*/ 994244 w 1218205"/>
              <a:gd name="connsiteY66" fmla="*/ 111334 h 1218216"/>
              <a:gd name="connsiteX67" fmla="*/ 1061808 w 1218205"/>
              <a:gd name="connsiteY67" fmla="*/ 43948 h 1218216"/>
              <a:gd name="connsiteX68" fmla="*/ 777548 w 1218205"/>
              <a:gd name="connsiteY68" fmla="*/ 0 h 1218216"/>
              <a:gd name="connsiteX69" fmla="*/ 872401 w 1218205"/>
              <a:gd name="connsiteY69" fmla="*/ 0 h 1218216"/>
              <a:gd name="connsiteX70" fmla="*/ 878642 w 1218205"/>
              <a:gd name="connsiteY70" fmla="*/ 1242 h 1218216"/>
              <a:gd name="connsiteX71" fmla="*/ 888626 w 1218205"/>
              <a:gd name="connsiteY71" fmla="*/ 9937 h 1218216"/>
              <a:gd name="connsiteX72" fmla="*/ 888626 w 1218205"/>
              <a:gd name="connsiteY72" fmla="*/ 16148 h 1218216"/>
              <a:gd name="connsiteX73" fmla="*/ 888626 w 1218205"/>
              <a:gd name="connsiteY73" fmla="*/ 111790 h 1218216"/>
              <a:gd name="connsiteX74" fmla="*/ 872401 w 1218205"/>
              <a:gd name="connsiteY74" fmla="*/ 127938 h 1218216"/>
              <a:gd name="connsiteX75" fmla="*/ 854928 w 1218205"/>
              <a:gd name="connsiteY75" fmla="*/ 111790 h 1218216"/>
              <a:gd name="connsiteX76" fmla="*/ 854928 w 1218205"/>
              <a:gd name="connsiteY76" fmla="*/ 57137 h 1218216"/>
              <a:gd name="connsiteX77" fmla="*/ 29954 w 1218205"/>
              <a:gd name="connsiteY77" fmla="*/ 878173 h 1218216"/>
              <a:gd name="connsiteX78" fmla="*/ 17473 w 1218205"/>
              <a:gd name="connsiteY78" fmla="*/ 883141 h 1218216"/>
              <a:gd name="connsiteX79" fmla="*/ 6241 w 1218205"/>
              <a:gd name="connsiteY79" fmla="*/ 878173 h 1218216"/>
              <a:gd name="connsiteX80" fmla="*/ 6241 w 1218205"/>
              <a:gd name="connsiteY80" fmla="*/ 855815 h 1218216"/>
              <a:gd name="connsiteX81" fmla="*/ 831215 w 1218205"/>
              <a:gd name="connsiteY81" fmla="*/ 33537 h 1218216"/>
              <a:gd name="connsiteX82" fmla="*/ 777548 w 1218205"/>
              <a:gd name="connsiteY82" fmla="*/ 33537 h 1218216"/>
              <a:gd name="connsiteX83" fmla="*/ 760075 w 1218205"/>
              <a:gd name="connsiteY83" fmla="*/ 16148 h 1218216"/>
              <a:gd name="connsiteX84" fmla="*/ 777548 w 1218205"/>
              <a:gd name="connsiteY84" fmla="*/ 0 h 121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18205" h="1218216">
                <a:moveTo>
                  <a:pt x="67565" y="978141"/>
                </a:moveTo>
                <a:cubicBezTo>
                  <a:pt x="48797" y="978141"/>
                  <a:pt x="33783" y="992957"/>
                  <a:pt x="33783" y="1011477"/>
                </a:cubicBezTo>
                <a:lnTo>
                  <a:pt x="33783" y="1158405"/>
                </a:lnTo>
                <a:cubicBezTo>
                  <a:pt x="33783" y="1169517"/>
                  <a:pt x="43792" y="1179395"/>
                  <a:pt x="56304" y="1179395"/>
                </a:cubicBezTo>
                <a:lnTo>
                  <a:pt x="168912" y="1179395"/>
                </a:lnTo>
                <a:cubicBezTo>
                  <a:pt x="180173" y="1179395"/>
                  <a:pt x="190183" y="1169517"/>
                  <a:pt x="190183" y="1158405"/>
                </a:cubicBezTo>
                <a:lnTo>
                  <a:pt x="190183" y="1011477"/>
                </a:lnTo>
                <a:cubicBezTo>
                  <a:pt x="190183" y="992957"/>
                  <a:pt x="175168" y="978141"/>
                  <a:pt x="156400" y="978141"/>
                </a:cubicBezTo>
                <a:close/>
                <a:moveTo>
                  <a:pt x="67565" y="944804"/>
                </a:moveTo>
                <a:lnTo>
                  <a:pt x="156400" y="944804"/>
                </a:lnTo>
                <a:cubicBezTo>
                  <a:pt x="193936" y="944804"/>
                  <a:pt x="223965" y="974437"/>
                  <a:pt x="223965" y="1011477"/>
                </a:cubicBezTo>
                <a:lnTo>
                  <a:pt x="223965" y="1158405"/>
                </a:lnTo>
                <a:cubicBezTo>
                  <a:pt x="223965" y="1188038"/>
                  <a:pt x="200192" y="1212732"/>
                  <a:pt x="168912" y="1212732"/>
                </a:cubicBezTo>
                <a:lnTo>
                  <a:pt x="56304" y="1212732"/>
                </a:lnTo>
                <a:cubicBezTo>
                  <a:pt x="25024" y="1212732"/>
                  <a:pt x="0" y="1188038"/>
                  <a:pt x="0" y="1158405"/>
                </a:cubicBezTo>
                <a:lnTo>
                  <a:pt x="0" y="1011477"/>
                </a:lnTo>
                <a:cubicBezTo>
                  <a:pt x="0" y="974437"/>
                  <a:pt x="30029" y="944804"/>
                  <a:pt x="67565" y="944804"/>
                </a:cubicBezTo>
                <a:close/>
                <a:moveTo>
                  <a:pt x="402643" y="698250"/>
                </a:moveTo>
                <a:cubicBezTo>
                  <a:pt x="383875" y="698250"/>
                  <a:pt x="368861" y="713177"/>
                  <a:pt x="368861" y="731836"/>
                </a:cubicBezTo>
                <a:lnTo>
                  <a:pt x="368861" y="1163483"/>
                </a:lnTo>
                <a:cubicBezTo>
                  <a:pt x="368861" y="1174678"/>
                  <a:pt x="378870" y="1184630"/>
                  <a:pt x="391382" y="1184630"/>
                </a:cubicBezTo>
                <a:lnTo>
                  <a:pt x="503988" y="1184630"/>
                </a:lnTo>
                <a:cubicBezTo>
                  <a:pt x="515249" y="1184630"/>
                  <a:pt x="525258" y="1174678"/>
                  <a:pt x="525258" y="1163483"/>
                </a:cubicBezTo>
                <a:lnTo>
                  <a:pt x="525258" y="731836"/>
                </a:lnTo>
                <a:cubicBezTo>
                  <a:pt x="525258" y="713177"/>
                  <a:pt x="510244" y="698250"/>
                  <a:pt x="491476" y="698250"/>
                </a:cubicBezTo>
                <a:close/>
                <a:moveTo>
                  <a:pt x="402643" y="664663"/>
                </a:moveTo>
                <a:lnTo>
                  <a:pt x="491476" y="664663"/>
                </a:lnTo>
                <a:cubicBezTo>
                  <a:pt x="529012" y="664663"/>
                  <a:pt x="559040" y="694518"/>
                  <a:pt x="559040" y="731836"/>
                </a:cubicBezTo>
                <a:lnTo>
                  <a:pt x="559040" y="1163483"/>
                </a:lnTo>
                <a:cubicBezTo>
                  <a:pt x="559040" y="1193337"/>
                  <a:pt x="535268" y="1218216"/>
                  <a:pt x="503988" y="1218216"/>
                </a:cubicBezTo>
                <a:lnTo>
                  <a:pt x="391382" y="1218216"/>
                </a:lnTo>
                <a:cubicBezTo>
                  <a:pt x="360103" y="1218216"/>
                  <a:pt x="335079" y="1193337"/>
                  <a:pt x="335079" y="1163483"/>
                </a:cubicBezTo>
                <a:lnTo>
                  <a:pt x="335079" y="731836"/>
                </a:lnTo>
                <a:cubicBezTo>
                  <a:pt x="335079" y="694518"/>
                  <a:pt x="366359" y="664663"/>
                  <a:pt x="402643" y="664663"/>
                </a:cubicBezTo>
                <a:close/>
                <a:moveTo>
                  <a:pt x="731345" y="363283"/>
                </a:moveTo>
                <a:cubicBezTo>
                  <a:pt x="712473" y="363283"/>
                  <a:pt x="698633" y="378260"/>
                  <a:pt x="698633" y="396981"/>
                </a:cubicBezTo>
                <a:lnTo>
                  <a:pt x="698633" y="1163295"/>
                </a:lnTo>
                <a:cubicBezTo>
                  <a:pt x="698633" y="1174528"/>
                  <a:pt x="707440" y="1184512"/>
                  <a:pt x="720022" y="1184512"/>
                </a:cubicBezTo>
                <a:lnTo>
                  <a:pt x="833257" y="1184512"/>
                </a:lnTo>
                <a:cubicBezTo>
                  <a:pt x="844580" y="1184512"/>
                  <a:pt x="854646" y="1174528"/>
                  <a:pt x="854646" y="1163295"/>
                </a:cubicBezTo>
                <a:lnTo>
                  <a:pt x="854646" y="396981"/>
                </a:lnTo>
                <a:cubicBezTo>
                  <a:pt x="854646" y="378260"/>
                  <a:pt x="839548" y="363283"/>
                  <a:pt x="821933" y="363283"/>
                </a:cubicBezTo>
                <a:close/>
                <a:moveTo>
                  <a:pt x="731345" y="329585"/>
                </a:moveTo>
                <a:lnTo>
                  <a:pt x="821933" y="329585"/>
                </a:lnTo>
                <a:cubicBezTo>
                  <a:pt x="858420" y="329585"/>
                  <a:pt x="888616" y="359539"/>
                  <a:pt x="888616" y="396981"/>
                </a:cubicBezTo>
                <a:lnTo>
                  <a:pt x="888616" y="1163295"/>
                </a:lnTo>
                <a:cubicBezTo>
                  <a:pt x="888616" y="1193249"/>
                  <a:pt x="864711" y="1218210"/>
                  <a:pt x="833257" y="1218210"/>
                </a:cubicBezTo>
                <a:lnTo>
                  <a:pt x="720022" y="1218210"/>
                </a:lnTo>
                <a:cubicBezTo>
                  <a:pt x="688567" y="1218210"/>
                  <a:pt x="664662" y="1193249"/>
                  <a:pt x="664662" y="1163295"/>
                </a:cubicBezTo>
                <a:lnTo>
                  <a:pt x="664662" y="396981"/>
                </a:lnTo>
                <a:cubicBezTo>
                  <a:pt x="664662" y="359539"/>
                  <a:pt x="693600" y="329585"/>
                  <a:pt x="731345" y="329585"/>
                </a:cubicBezTo>
                <a:close/>
                <a:moveTo>
                  <a:pt x="1061808" y="76393"/>
                </a:moveTo>
                <a:cubicBezTo>
                  <a:pt x="1043040" y="76393"/>
                  <a:pt x="1028026" y="92616"/>
                  <a:pt x="1028026" y="111334"/>
                </a:cubicBezTo>
                <a:lnTo>
                  <a:pt x="1028026" y="1163305"/>
                </a:lnTo>
                <a:cubicBezTo>
                  <a:pt x="1028026" y="1174536"/>
                  <a:pt x="1036784" y="1184519"/>
                  <a:pt x="1049296" y="1184519"/>
                </a:cubicBezTo>
                <a:lnTo>
                  <a:pt x="1161902" y="1184519"/>
                </a:lnTo>
                <a:cubicBezTo>
                  <a:pt x="1174414" y="1184519"/>
                  <a:pt x="1183172" y="1174536"/>
                  <a:pt x="1183172" y="1163305"/>
                </a:cubicBezTo>
                <a:lnTo>
                  <a:pt x="1183172" y="111334"/>
                </a:lnTo>
                <a:cubicBezTo>
                  <a:pt x="1183172" y="92616"/>
                  <a:pt x="1169409" y="76393"/>
                  <a:pt x="1149390" y="76393"/>
                </a:cubicBezTo>
                <a:close/>
                <a:moveTo>
                  <a:pt x="1061808" y="43948"/>
                </a:moveTo>
                <a:lnTo>
                  <a:pt x="1149390" y="43948"/>
                </a:lnTo>
                <a:cubicBezTo>
                  <a:pt x="1186925" y="43948"/>
                  <a:pt x="1218205" y="73898"/>
                  <a:pt x="1218205" y="111334"/>
                </a:cubicBezTo>
                <a:lnTo>
                  <a:pt x="1218205" y="1163305"/>
                </a:lnTo>
                <a:cubicBezTo>
                  <a:pt x="1218205" y="1193255"/>
                  <a:pt x="1193181" y="1218212"/>
                  <a:pt x="1161902" y="1218212"/>
                </a:cubicBezTo>
                <a:lnTo>
                  <a:pt x="1049296" y="1218212"/>
                </a:lnTo>
                <a:cubicBezTo>
                  <a:pt x="1018017" y="1218212"/>
                  <a:pt x="994244" y="1193255"/>
                  <a:pt x="994244" y="1163305"/>
                </a:cubicBezTo>
                <a:lnTo>
                  <a:pt x="994244" y="111334"/>
                </a:lnTo>
                <a:cubicBezTo>
                  <a:pt x="994244" y="73898"/>
                  <a:pt x="1024273" y="43948"/>
                  <a:pt x="1061808" y="43948"/>
                </a:cubicBezTo>
                <a:close/>
                <a:moveTo>
                  <a:pt x="777548" y="0"/>
                </a:moveTo>
                <a:lnTo>
                  <a:pt x="872401" y="0"/>
                </a:lnTo>
                <a:cubicBezTo>
                  <a:pt x="874897" y="0"/>
                  <a:pt x="876145" y="0"/>
                  <a:pt x="878642" y="1242"/>
                </a:cubicBezTo>
                <a:cubicBezTo>
                  <a:pt x="882386" y="2484"/>
                  <a:pt x="886130" y="6211"/>
                  <a:pt x="888626" y="9937"/>
                </a:cubicBezTo>
                <a:cubicBezTo>
                  <a:pt x="888626" y="12421"/>
                  <a:pt x="888626" y="14906"/>
                  <a:pt x="888626" y="16148"/>
                </a:cubicBezTo>
                <a:lnTo>
                  <a:pt x="888626" y="111790"/>
                </a:lnTo>
                <a:cubicBezTo>
                  <a:pt x="888626" y="120485"/>
                  <a:pt x="881138" y="127938"/>
                  <a:pt x="872401" y="127938"/>
                </a:cubicBezTo>
                <a:cubicBezTo>
                  <a:pt x="862417" y="127938"/>
                  <a:pt x="854928" y="120485"/>
                  <a:pt x="854928" y="111790"/>
                </a:cubicBezTo>
                <a:lnTo>
                  <a:pt x="854928" y="57137"/>
                </a:lnTo>
                <a:lnTo>
                  <a:pt x="29954" y="878173"/>
                </a:lnTo>
                <a:cubicBezTo>
                  <a:pt x="27458" y="881899"/>
                  <a:pt x="22466" y="883141"/>
                  <a:pt x="17473" y="883141"/>
                </a:cubicBezTo>
                <a:cubicBezTo>
                  <a:pt x="13729" y="883141"/>
                  <a:pt x="9985" y="881899"/>
                  <a:pt x="6241" y="878173"/>
                </a:cubicBezTo>
                <a:cubicBezTo>
                  <a:pt x="0" y="871962"/>
                  <a:pt x="0" y="862025"/>
                  <a:pt x="6241" y="855815"/>
                </a:cubicBezTo>
                <a:lnTo>
                  <a:pt x="831215" y="33537"/>
                </a:lnTo>
                <a:lnTo>
                  <a:pt x="777548" y="33537"/>
                </a:lnTo>
                <a:cubicBezTo>
                  <a:pt x="767563" y="33537"/>
                  <a:pt x="760075" y="26085"/>
                  <a:pt x="760075" y="16148"/>
                </a:cubicBezTo>
                <a:cubicBezTo>
                  <a:pt x="760075" y="7453"/>
                  <a:pt x="767563" y="0"/>
                  <a:pt x="7775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41776-24EA-7341-9500-BF2A929E7E18}"/>
              </a:ext>
            </a:extLst>
          </p:cNvPr>
          <p:cNvSpPr txBox="1"/>
          <p:nvPr/>
        </p:nvSpPr>
        <p:spPr>
          <a:xfrm>
            <a:off x="1714708" y="7987785"/>
            <a:ext cx="3477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AE14F-6547-0148-B016-9B7CD091B8D5}"/>
              </a:ext>
            </a:extLst>
          </p:cNvPr>
          <p:cNvSpPr txBox="1"/>
          <p:nvPr/>
        </p:nvSpPr>
        <p:spPr>
          <a:xfrm>
            <a:off x="1714709" y="8652871"/>
            <a:ext cx="347704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226E6-9F97-B84F-93C3-7B321F885F81}"/>
              </a:ext>
            </a:extLst>
          </p:cNvPr>
          <p:cNvSpPr txBox="1"/>
          <p:nvPr/>
        </p:nvSpPr>
        <p:spPr>
          <a:xfrm>
            <a:off x="6082504" y="7987785"/>
            <a:ext cx="3477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2A0B-5F80-234E-8F5C-0952A147237D}"/>
              </a:ext>
            </a:extLst>
          </p:cNvPr>
          <p:cNvSpPr txBox="1"/>
          <p:nvPr/>
        </p:nvSpPr>
        <p:spPr>
          <a:xfrm>
            <a:off x="6082505" y="8652871"/>
            <a:ext cx="347704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ACA3B-F54E-3643-86F9-25BE6F976FE9}"/>
              </a:ext>
            </a:extLst>
          </p:cNvPr>
          <p:cNvSpPr txBox="1"/>
          <p:nvPr/>
        </p:nvSpPr>
        <p:spPr>
          <a:xfrm>
            <a:off x="10450300" y="7987785"/>
            <a:ext cx="3477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0F4A5-59AC-0D45-B0EE-9758FCCFAF8B}"/>
              </a:ext>
            </a:extLst>
          </p:cNvPr>
          <p:cNvSpPr txBox="1"/>
          <p:nvPr/>
        </p:nvSpPr>
        <p:spPr>
          <a:xfrm>
            <a:off x="10450301" y="8652871"/>
            <a:ext cx="347704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62696-0D01-A64E-8BB5-9B15F655758E}"/>
              </a:ext>
            </a:extLst>
          </p:cNvPr>
          <p:cNvSpPr txBox="1"/>
          <p:nvPr/>
        </p:nvSpPr>
        <p:spPr>
          <a:xfrm>
            <a:off x="14818096" y="7987785"/>
            <a:ext cx="3477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91A46-5E84-944B-AE39-2364F0891DAB}"/>
              </a:ext>
            </a:extLst>
          </p:cNvPr>
          <p:cNvSpPr txBox="1"/>
          <p:nvPr/>
        </p:nvSpPr>
        <p:spPr>
          <a:xfrm>
            <a:off x="14818097" y="8652871"/>
            <a:ext cx="347704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4C334-833C-B547-94C7-B190E6CD3282}"/>
              </a:ext>
            </a:extLst>
          </p:cNvPr>
          <p:cNvSpPr txBox="1"/>
          <p:nvPr/>
        </p:nvSpPr>
        <p:spPr>
          <a:xfrm>
            <a:off x="19185892" y="7987785"/>
            <a:ext cx="3477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4B075-702D-B54D-90FD-A3265CB06525}"/>
              </a:ext>
            </a:extLst>
          </p:cNvPr>
          <p:cNvSpPr txBox="1"/>
          <p:nvPr/>
        </p:nvSpPr>
        <p:spPr>
          <a:xfrm>
            <a:off x="19185893" y="8652871"/>
            <a:ext cx="347704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CDA14-534C-7D4A-BFC5-ADB0D306224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35115-4F20-524E-9930-2A8A4D7A00D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12483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9">
            <a:extLst>
              <a:ext uri="{FF2B5EF4-FFF2-40B4-BE49-F238E27FC236}">
                <a16:creationId xmlns:a16="http://schemas.microsoft.com/office/drawing/2014/main" id="{59EB7DB3-EA28-E745-8F98-51E308DA7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852" y="3831334"/>
            <a:ext cx="3449633" cy="4344997"/>
          </a:xfrm>
          <a:custGeom>
            <a:avLst/>
            <a:gdLst>
              <a:gd name="T0" fmla="*/ 599 w 2769"/>
              <a:gd name="T1" fmla="*/ 0 h 3487"/>
              <a:gd name="T2" fmla="*/ 599 w 2769"/>
              <a:gd name="T3" fmla="*/ 0 h 3487"/>
              <a:gd name="T4" fmla="*/ 2768 w 2769"/>
              <a:gd name="T5" fmla="*/ 950 h 3487"/>
              <a:gd name="T6" fmla="*/ 2768 w 2769"/>
              <a:gd name="T7" fmla="*/ 950 h 3487"/>
              <a:gd name="T8" fmla="*/ 1601 w 2769"/>
              <a:gd name="T9" fmla="*/ 3075 h 3487"/>
              <a:gd name="T10" fmla="*/ 1601 w 2769"/>
              <a:gd name="T11" fmla="*/ 3075 h 3487"/>
              <a:gd name="T12" fmla="*/ 599 w 2769"/>
              <a:gd name="T13" fmla="*/ 0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69" h="3487">
                <a:moveTo>
                  <a:pt x="599" y="0"/>
                </a:moveTo>
                <a:lnTo>
                  <a:pt x="599" y="0"/>
                </a:lnTo>
                <a:cubicBezTo>
                  <a:pt x="599" y="0"/>
                  <a:pt x="2321" y="232"/>
                  <a:pt x="2768" y="950"/>
                </a:cubicBezTo>
                <a:lnTo>
                  <a:pt x="2768" y="950"/>
                </a:lnTo>
                <a:cubicBezTo>
                  <a:pt x="2768" y="950"/>
                  <a:pt x="2741" y="2664"/>
                  <a:pt x="1601" y="3075"/>
                </a:cubicBezTo>
                <a:lnTo>
                  <a:pt x="1601" y="3075"/>
                </a:lnTo>
                <a:cubicBezTo>
                  <a:pt x="463" y="3486"/>
                  <a:pt x="0" y="1452"/>
                  <a:pt x="59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0">
            <a:extLst>
              <a:ext uri="{FF2B5EF4-FFF2-40B4-BE49-F238E27FC236}">
                <a16:creationId xmlns:a16="http://schemas.microsoft.com/office/drawing/2014/main" id="{B0ECDEBE-B463-7643-B20A-4E1B0EAD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482" y="5775873"/>
            <a:ext cx="4614159" cy="3729776"/>
          </a:xfrm>
          <a:custGeom>
            <a:avLst/>
            <a:gdLst>
              <a:gd name="T0" fmla="*/ 3309 w 3703"/>
              <a:gd name="T1" fmla="*/ 47 h 2994"/>
              <a:gd name="T2" fmla="*/ 3309 w 3703"/>
              <a:gd name="T3" fmla="*/ 47 h 2994"/>
              <a:gd name="T4" fmla="*/ 3188 w 3703"/>
              <a:gd name="T5" fmla="*/ 2412 h 2994"/>
              <a:gd name="T6" fmla="*/ 3188 w 3703"/>
              <a:gd name="T7" fmla="*/ 2412 h 2994"/>
              <a:gd name="T8" fmla="*/ 787 w 3703"/>
              <a:gd name="T9" fmla="*/ 2072 h 2994"/>
              <a:gd name="T10" fmla="*/ 787 w 3703"/>
              <a:gd name="T11" fmla="*/ 2072 h 2994"/>
              <a:gd name="T12" fmla="*/ 3309 w 3703"/>
              <a:gd name="T13" fmla="*/ 47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03" h="2994">
                <a:moveTo>
                  <a:pt x="3309" y="47"/>
                </a:moveTo>
                <a:lnTo>
                  <a:pt x="3309" y="47"/>
                </a:lnTo>
                <a:cubicBezTo>
                  <a:pt x="3309" y="47"/>
                  <a:pt x="3702" y="1739"/>
                  <a:pt x="3188" y="2412"/>
                </a:cubicBezTo>
                <a:lnTo>
                  <a:pt x="3188" y="2412"/>
                </a:lnTo>
                <a:cubicBezTo>
                  <a:pt x="3188" y="2412"/>
                  <a:pt x="1574" y="2993"/>
                  <a:pt x="787" y="2072"/>
                </a:cubicBezTo>
                <a:lnTo>
                  <a:pt x="787" y="2072"/>
                </a:lnTo>
                <a:cubicBezTo>
                  <a:pt x="0" y="1151"/>
                  <a:pt x="1739" y="0"/>
                  <a:pt x="3309" y="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1">
            <a:extLst>
              <a:ext uri="{FF2B5EF4-FFF2-40B4-BE49-F238E27FC236}">
                <a16:creationId xmlns:a16="http://schemas.microsoft.com/office/drawing/2014/main" id="{42742FD9-8EDD-8F4B-880D-216F1525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9377" y="7495195"/>
            <a:ext cx="4196688" cy="4575709"/>
          </a:xfrm>
          <a:custGeom>
            <a:avLst/>
            <a:gdLst>
              <a:gd name="T0" fmla="*/ 3369 w 3370"/>
              <a:gd name="T1" fmla="*/ 2706 h 3673"/>
              <a:gd name="T2" fmla="*/ 3369 w 3370"/>
              <a:gd name="T3" fmla="*/ 2706 h 3673"/>
              <a:gd name="T4" fmla="*/ 1112 w 3370"/>
              <a:gd name="T5" fmla="*/ 3429 h 3673"/>
              <a:gd name="T6" fmla="*/ 1112 w 3370"/>
              <a:gd name="T7" fmla="*/ 3429 h 3673"/>
              <a:gd name="T8" fmla="*/ 583 w 3370"/>
              <a:gd name="T9" fmla="*/ 1062 h 3673"/>
              <a:gd name="T10" fmla="*/ 583 w 3370"/>
              <a:gd name="T11" fmla="*/ 1062 h 3673"/>
              <a:gd name="T12" fmla="*/ 3369 w 3370"/>
              <a:gd name="T13" fmla="*/ 2706 h 3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0" h="3673">
                <a:moveTo>
                  <a:pt x="3369" y="2706"/>
                </a:moveTo>
                <a:lnTo>
                  <a:pt x="3369" y="2706"/>
                </a:lnTo>
                <a:cubicBezTo>
                  <a:pt x="3369" y="2706"/>
                  <a:pt x="1923" y="3672"/>
                  <a:pt x="1112" y="3429"/>
                </a:cubicBezTo>
                <a:lnTo>
                  <a:pt x="1112" y="3429"/>
                </a:lnTo>
                <a:cubicBezTo>
                  <a:pt x="1112" y="3429"/>
                  <a:pt x="0" y="2124"/>
                  <a:pt x="583" y="1062"/>
                </a:cubicBezTo>
                <a:lnTo>
                  <a:pt x="583" y="1062"/>
                </a:lnTo>
                <a:cubicBezTo>
                  <a:pt x="1166" y="0"/>
                  <a:pt x="2858" y="1221"/>
                  <a:pt x="3369" y="27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2">
            <a:extLst>
              <a:ext uri="{FF2B5EF4-FFF2-40B4-BE49-F238E27FC236}">
                <a16:creationId xmlns:a16="http://schemas.microsoft.com/office/drawing/2014/main" id="{C79E754D-377C-9942-8D1C-9FA69C3E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452" y="8231266"/>
            <a:ext cx="4020909" cy="4185700"/>
          </a:xfrm>
          <a:custGeom>
            <a:avLst/>
            <a:gdLst>
              <a:gd name="T0" fmla="*/ 1473 w 3226"/>
              <a:gd name="T1" fmla="*/ 3358 h 3359"/>
              <a:gd name="T2" fmla="*/ 1473 w 3226"/>
              <a:gd name="T3" fmla="*/ 3358 h 3359"/>
              <a:gd name="T4" fmla="*/ 0 w 3226"/>
              <a:gd name="T5" fmla="*/ 1502 h 3359"/>
              <a:gd name="T6" fmla="*/ 0 w 3226"/>
              <a:gd name="T7" fmla="*/ 1502 h 3359"/>
              <a:gd name="T8" fmla="*/ 2026 w 3226"/>
              <a:gd name="T9" fmla="*/ 170 h 3359"/>
              <a:gd name="T10" fmla="*/ 2026 w 3226"/>
              <a:gd name="T11" fmla="*/ 170 h 3359"/>
              <a:gd name="T12" fmla="*/ 1473 w 3226"/>
              <a:gd name="T13" fmla="*/ 3358 h 3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6" h="3359">
                <a:moveTo>
                  <a:pt x="1473" y="3358"/>
                </a:moveTo>
                <a:lnTo>
                  <a:pt x="1473" y="3358"/>
                </a:lnTo>
                <a:cubicBezTo>
                  <a:pt x="1473" y="3358"/>
                  <a:pt x="58" y="2347"/>
                  <a:pt x="0" y="1502"/>
                </a:cubicBezTo>
                <a:lnTo>
                  <a:pt x="0" y="1502"/>
                </a:lnTo>
                <a:cubicBezTo>
                  <a:pt x="0" y="1502"/>
                  <a:pt x="827" y="0"/>
                  <a:pt x="2026" y="170"/>
                </a:cubicBezTo>
                <a:lnTo>
                  <a:pt x="2026" y="170"/>
                </a:lnTo>
                <a:cubicBezTo>
                  <a:pt x="3225" y="341"/>
                  <a:pt x="2681" y="2356"/>
                  <a:pt x="1473" y="33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3">
            <a:extLst>
              <a:ext uri="{FF2B5EF4-FFF2-40B4-BE49-F238E27FC236}">
                <a16:creationId xmlns:a16="http://schemas.microsoft.com/office/drawing/2014/main" id="{DD059749-01D2-5F4B-BD40-4AE95F11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616" y="5951652"/>
            <a:ext cx="4290067" cy="3499069"/>
          </a:xfrm>
          <a:custGeom>
            <a:avLst/>
            <a:gdLst>
              <a:gd name="T0" fmla="*/ 0 w 3442"/>
              <a:gd name="T1" fmla="*/ 2033 h 2811"/>
              <a:gd name="T2" fmla="*/ 0 w 3442"/>
              <a:gd name="T3" fmla="*/ 2033 h 2811"/>
              <a:gd name="T4" fmla="*/ 1217 w 3442"/>
              <a:gd name="T5" fmla="*/ 0 h 2811"/>
              <a:gd name="T6" fmla="*/ 1217 w 3442"/>
              <a:gd name="T7" fmla="*/ 0 h 2811"/>
              <a:gd name="T8" fmla="*/ 3178 w 3442"/>
              <a:gd name="T9" fmla="*/ 1425 h 2811"/>
              <a:gd name="T10" fmla="*/ 3178 w 3442"/>
              <a:gd name="T11" fmla="*/ 1425 h 2811"/>
              <a:gd name="T12" fmla="*/ 0 w 3442"/>
              <a:gd name="T13" fmla="*/ 2033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2" h="2811">
                <a:moveTo>
                  <a:pt x="0" y="2033"/>
                </a:moveTo>
                <a:lnTo>
                  <a:pt x="0" y="2033"/>
                </a:lnTo>
                <a:cubicBezTo>
                  <a:pt x="0" y="2033"/>
                  <a:pt x="447" y="354"/>
                  <a:pt x="1217" y="0"/>
                </a:cubicBezTo>
                <a:lnTo>
                  <a:pt x="1217" y="0"/>
                </a:lnTo>
                <a:cubicBezTo>
                  <a:pt x="1217" y="0"/>
                  <a:pt x="2914" y="243"/>
                  <a:pt x="3178" y="1425"/>
                </a:cubicBezTo>
                <a:lnTo>
                  <a:pt x="3178" y="1425"/>
                </a:lnTo>
                <a:cubicBezTo>
                  <a:pt x="3441" y="2607"/>
                  <a:pt x="1365" y="2810"/>
                  <a:pt x="0" y="20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48232-38C9-FF48-8876-86F465388F0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6A1A4-DEAD-C249-A0BF-DC4C3F0CD8C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53720-02D4-5B44-92E3-834A445598F1}"/>
              </a:ext>
            </a:extLst>
          </p:cNvPr>
          <p:cNvSpPr txBox="1"/>
          <p:nvPr/>
        </p:nvSpPr>
        <p:spPr>
          <a:xfrm>
            <a:off x="2896213" y="873130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EA5BC-06DC-604B-B4CC-2FDB62B88E72}"/>
              </a:ext>
            </a:extLst>
          </p:cNvPr>
          <p:cNvSpPr txBox="1"/>
          <p:nvPr/>
        </p:nvSpPr>
        <p:spPr>
          <a:xfrm>
            <a:off x="2896213" y="9376939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6370C-AF71-0643-B373-68C3D5D911CB}"/>
              </a:ext>
            </a:extLst>
          </p:cNvPr>
          <p:cNvSpPr txBox="1"/>
          <p:nvPr/>
        </p:nvSpPr>
        <p:spPr>
          <a:xfrm>
            <a:off x="2896213" y="540132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D71FD-1E54-7640-8E2D-5387A1BD7DEE}"/>
              </a:ext>
            </a:extLst>
          </p:cNvPr>
          <p:cNvSpPr txBox="1"/>
          <p:nvPr/>
        </p:nvSpPr>
        <p:spPr>
          <a:xfrm>
            <a:off x="2896213" y="604695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9D97E-C663-3F49-AD76-9C6186868403}"/>
              </a:ext>
            </a:extLst>
          </p:cNvPr>
          <p:cNvSpPr txBox="1"/>
          <p:nvPr/>
        </p:nvSpPr>
        <p:spPr>
          <a:xfrm>
            <a:off x="17367549" y="706450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5EC1-C79F-C74F-9D70-115DA8F56843}"/>
              </a:ext>
            </a:extLst>
          </p:cNvPr>
          <p:cNvSpPr txBox="1"/>
          <p:nvPr/>
        </p:nvSpPr>
        <p:spPr>
          <a:xfrm>
            <a:off x="17367549" y="771013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C5A1C-F221-804B-9AB9-27848AA33E75}"/>
              </a:ext>
            </a:extLst>
          </p:cNvPr>
          <p:cNvSpPr txBox="1"/>
          <p:nvPr/>
        </p:nvSpPr>
        <p:spPr>
          <a:xfrm>
            <a:off x="17367549" y="374682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AA2F5-6751-AE46-96D8-11EF268883FD}"/>
              </a:ext>
            </a:extLst>
          </p:cNvPr>
          <p:cNvSpPr txBox="1"/>
          <p:nvPr/>
        </p:nvSpPr>
        <p:spPr>
          <a:xfrm>
            <a:off x="17367549" y="439245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30B2F-980D-B04B-A73A-42E82D8749D7}"/>
              </a:ext>
            </a:extLst>
          </p:cNvPr>
          <p:cNvSpPr txBox="1"/>
          <p:nvPr/>
        </p:nvSpPr>
        <p:spPr>
          <a:xfrm>
            <a:off x="17367549" y="1039449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D08A9-1A55-C145-841A-39E52EAE8E20}"/>
              </a:ext>
            </a:extLst>
          </p:cNvPr>
          <p:cNvSpPr txBox="1"/>
          <p:nvPr/>
        </p:nvSpPr>
        <p:spPr>
          <a:xfrm>
            <a:off x="17367549" y="1104012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A47BC-E93C-764F-8AE4-B8511E33347A}"/>
              </a:ext>
            </a:extLst>
          </p:cNvPr>
          <p:cNvSpPr txBox="1"/>
          <p:nvPr/>
        </p:nvSpPr>
        <p:spPr>
          <a:xfrm>
            <a:off x="10104474" y="9573181"/>
            <a:ext cx="175767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45E96-1661-584E-B65F-5885B5187BCB}"/>
              </a:ext>
            </a:extLst>
          </p:cNvPr>
          <p:cNvSpPr txBox="1"/>
          <p:nvPr/>
        </p:nvSpPr>
        <p:spPr>
          <a:xfrm>
            <a:off x="9108908" y="6939433"/>
            <a:ext cx="175767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6436F-C5A5-1549-9BA0-CD597AC96641}"/>
              </a:ext>
            </a:extLst>
          </p:cNvPr>
          <p:cNvSpPr txBox="1"/>
          <p:nvPr/>
        </p:nvSpPr>
        <p:spPr>
          <a:xfrm>
            <a:off x="11455022" y="5143589"/>
            <a:ext cx="175767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E611A0-7986-9542-B61D-D15FBEA253E3}"/>
              </a:ext>
            </a:extLst>
          </p:cNvPr>
          <p:cNvSpPr txBox="1"/>
          <p:nvPr/>
        </p:nvSpPr>
        <p:spPr>
          <a:xfrm>
            <a:off x="13810544" y="6939433"/>
            <a:ext cx="175767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11BBF-5912-3841-A55A-1B42081F460A}"/>
              </a:ext>
            </a:extLst>
          </p:cNvPr>
          <p:cNvSpPr txBox="1"/>
          <p:nvPr/>
        </p:nvSpPr>
        <p:spPr>
          <a:xfrm>
            <a:off x="12979426" y="9579905"/>
            <a:ext cx="175767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9235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9">
            <a:extLst>
              <a:ext uri="{FF2B5EF4-FFF2-40B4-BE49-F238E27FC236}">
                <a16:creationId xmlns:a16="http://schemas.microsoft.com/office/drawing/2014/main" id="{FF5548EE-318C-4F48-B76E-8447D64A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272" y="8830008"/>
            <a:ext cx="3630902" cy="3630902"/>
          </a:xfrm>
          <a:prstGeom prst="roundRect">
            <a:avLst>
              <a:gd name="adj" fmla="val 9878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5C7BB6-74C4-E540-BEC6-86AC4533866A}"/>
              </a:ext>
            </a:extLst>
          </p:cNvPr>
          <p:cNvCxnSpPr>
            <a:cxnSpLocks/>
          </p:cNvCxnSpPr>
          <p:nvPr/>
        </p:nvCxnSpPr>
        <p:spPr>
          <a:xfrm>
            <a:off x="16415723" y="7346887"/>
            <a:ext cx="0" cy="155452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70">
            <a:extLst>
              <a:ext uri="{FF2B5EF4-FFF2-40B4-BE49-F238E27FC236}">
                <a16:creationId xmlns:a16="http://schemas.microsoft.com/office/drawing/2014/main" id="{1C86F952-B535-9441-8A82-D524B07D3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853" y="9154096"/>
            <a:ext cx="2982722" cy="2982725"/>
          </a:xfrm>
          <a:prstGeom prst="roundRect">
            <a:avLst>
              <a:gd name="adj" fmla="val 10679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C81B49D-6163-8B43-BD3E-91B02713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150" y="10027491"/>
            <a:ext cx="1080753" cy="1229206"/>
          </a:xfrm>
          <a:custGeom>
            <a:avLst/>
            <a:gdLst>
              <a:gd name="connsiteX0" fmla="*/ 736066 w 1080753"/>
              <a:gd name="connsiteY0" fmla="*/ 1071140 h 1229206"/>
              <a:gd name="connsiteX1" fmla="*/ 743672 w 1080753"/>
              <a:gd name="connsiteY1" fmla="*/ 1078549 h 1229206"/>
              <a:gd name="connsiteX2" fmla="*/ 743672 w 1080753"/>
              <a:gd name="connsiteY2" fmla="*/ 1088428 h 1229206"/>
              <a:gd name="connsiteX3" fmla="*/ 767757 w 1080753"/>
              <a:gd name="connsiteY3" fmla="*/ 1119301 h 1229206"/>
              <a:gd name="connsiteX4" fmla="*/ 760152 w 1080753"/>
              <a:gd name="connsiteY4" fmla="*/ 1126710 h 1229206"/>
              <a:gd name="connsiteX5" fmla="*/ 752546 w 1080753"/>
              <a:gd name="connsiteY5" fmla="*/ 1119301 h 1229206"/>
              <a:gd name="connsiteX6" fmla="*/ 736066 w 1080753"/>
              <a:gd name="connsiteY6" fmla="*/ 1103247 h 1229206"/>
              <a:gd name="connsiteX7" fmla="*/ 718320 w 1080753"/>
              <a:gd name="connsiteY7" fmla="*/ 1119301 h 1229206"/>
              <a:gd name="connsiteX8" fmla="*/ 718320 w 1080753"/>
              <a:gd name="connsiteY8" fmla="*/ 1126710 h 1229206"/>
              <a:gd name="connsiteX9" fmla="*/ 734799 w 1080753"/>
              <a:gd name="connsiteY9" fmla="*/ 1142764 h 1229206"/>
              <a:gd name="connsiteX10" fmla="*/ 737334 w 1080753"/>
              <a:gd name="connsiteY10" fmla="*/ 1142764 h 1229206"/>
              <a:gd name="connsiteX11" fmla="*/ 767757 w 1080753"/>
              <a:gd name="connsiteY11" fmla="*/ 1174871 h 1229206"/>
              <a:gd name="connsiteX12" fmla="*/ 767757 w 1080753"/>
              <a:gd name="connsiteY12" fmla="*/ 1182280 h 1229206"/>
              <a:gd name="connsiteX13" fmla="*/ 743672 w 1080753"/>
              <a:gd name="connsiteY13" fmla="*/ 1213153 h 1229206"/>
              <a:gd name="connsiteX14" fmla="*/ 743672 w 1080753"/>
              <a:gd name="connsiteY14" fmla="*/ 1221797 h 1229206"/>
              <a:gd name="connsiteX15" fmla="*/ 736066 w 1080753"/>
              <a:gd name="connsiteY15" fmla="*/ 1229206 h 1229206"/>
              <a:gd name="connsiteX16" fmla="*/ 727193 w 1080753"/>
              <a:gd name="connsiteY16" fmla="*/ 1221797 h 1229206"/>
              <a:gd name="connsiteX17" fmla="*/ 727193 w 1080753"/>
              <a:gd name="connsiteY17" fmla="*/ 1213153 h 1229206"/>
              <a:gd name="connsiteX18" fmla="*/ 703108 w 1080753"/>
              <a:gd name="connsiteY18" fmla="*/ 1182280 h 1229206"/>
              <a:gd name="connsiteX19" fmla="*/ 710714 w 1080753"/>
              <a:gd name="connsiteY19" fmla="*/ 1174871 h 1229206"/>
              <a:gd name="connsiteX20" fmla="*/ 718320 w 1080753"/>
              <a:gd name="connsiteY20" fmla="*/ 1182280 h 1229206"/>
              <a:gd name="connsiteX21" fmla="*/ 736066 w 1080753"/>
              <a:gd name="connsiteY21" fmla="*/ 1198334 h 1229206"/>
              <a:gd name="connsiteX22" fmla="*/ 752546 w 1080753"/>
              <a:gd name="connsiteY22" fmla="*/ 1182280 h 1229206"/>
              <a:gd name="connsiteX23" fmla="*/ 752546 w 1080753"/>
              <a:gd name="connsiteY23" fmla="*/ 1174871 h 1229206"/>
              <a:gd name="connsiteX24" fmla="*/ 736066 w 1080753"/>
              <a:gd name="connsiteY24" fmla="*/ 1158817 h 1229206"/>
              <a:gd name="connsiteX25" fmla="*/ 733531 w 1080753"/>
              <a:gd name="connsiteY25" fmla="*/ 1158817 h 1229206"/>
              <a:gd name="connsiteX26" fmla="*/ 703108 w 1080753"/>
              <a:gd name="connsiteY26" fmla="*/ 1126710 h 1229206"/>
              <a:gd name="connsiteX27" fmla="*/ 703108 w 1080753"/>
              <a:gd name="connsiteY27" fmla="*/ 1119301 h 1229206"/>
              <a:gd name="connsiteX28" fmla="*/ 727193 w 1080753"/>
              <a:gd name="connsiteY28" fmla="*/ 1088428 h 1229206"/>
              <a:gd name="connsiteX29" fmla="*/ 727193 w 1080753"/>
              <a:gd name="connsiteY29" fmla="*/ 1078549 h 1229206"/>
              <a:gd name="connsiteX30" fmla="*/ 736066 w 1080753"/>
              <a:gd name="connsiteY30" fmla="*/ 1071140 h 1229206"/>
              <a:gd name="connsiteX31" fmla="*/ 289899 w 1080753"/>
              <a:gd name="connsiteY31" fmla="*/ 1049170 h 1229206"/>
              <a:gd name="connsiteX32" fmla="*/ 307163 w 1080753"/>
              <a:gd name="connsiteY32" fmla="*/ 1066434 h 1229206"/>
              <a:gd name="connsiteX33" fmla="*/ 307163 w 1080753"/>
              <a:gd name="connsiteY33" fmla="*/ 1092330 h 1229206"/>
              <a:gd name="connsiteX34" fmla="*/ 334292 w 1080753"/>
              <a:gd name="connsiteY34" fmla="*/ 1092330 h 1229206"/>
              <a:gd name="connsiteX35" fmla="*/ 350323 w 1080753"/>
              <a:gd name="connsiteY35" fmla="*/ 1108361 h 1229206"/>
              <a:gd name="connsiteX36" fmla="*/ 334292 w 1080753"/>
              <a:gd name="connsiteY36" fmla="*/ 1125625 h 1229206"/>
              <a:gd name="connsiteX37" fmla="*/ 307163 w 1080753"/>
              <a:gd name="connsiteY37" fmla="*/ 1125625 h 1229206"/>
              <a:gd name="connsiteX38" fmla="*/ 307163 w 1080753"/>
              <a:gd name="connsiteY38" fmla="*/ 1151521 h 1229206"/>
              <a:gd name="connsiteX39" fmla="*/ 289899 w 1080753"/>
              <a:gd name="connsiteY39" fmla="*/ 1168785 h 1229206"/>
              <a:gd name="connsiteX40" fmla="*/ 273868 w 1080753"/>
              <a:gd name="connsiteY40" fmla="*/ 1151521 h 1229206"/>
              <a:gd name="connsiteX41" fmla="*/ 273868 w 1080753"/>
              <a:gd name="connsiteY41" fmla="*/ 1125625 h 1229206"/>
              <a:gd name="connsiteX42" fmla="*/ 246739 w 1080753"/>
              <a:gd name="connsiteY42" fmla="*/ 1125625 h 1229206"/>
              <a:gd name="connsiteX43" fmla="*/ 230708 w 1080753"/>
              <a:gd name="connsiteY43" fmla="*/ 1108361 h 1229206"/>
              <a:gd name="connsiteX44" fmla="*/ 246739 w 1080753"/>
              <a:gd name="connsiteY44" fmla="*/ 1092330 h 1229206"/>
              <a:gd name="connsiteX45" fmla="*/ 273868 w 1080753"/>
              <a:gd name="connsiteY45" fmla="*/ 1092330 h 1229206"/>
              <a:gd name="connsiteX46" fmla="*/ 273868 w 1080753"/>
              <a:gd name="connsiteY46" fmla="*/ 1066434 h 1229206"/>
              <a:gd name="connsiteX47" fmla="*/ 289899 w 1080753"/>
              <a:gd name="connsiteY47" fmla="*/ 1049170 h 1229206"/>
              <a:gd name="connsiteX48" fmla="*/ 494378 w 1080753"/>
              <a:gd name="connsiteY48" fmla="*/ 911845 h 1229206"/>
              <a:gd name="connsiteX49" fmla="*/ 509680 w 1080753"/>
              <a:gd name="connsiteY49" fmla="*/ 928151 h 1229206"/>
              <a:gd name="connsiteX50" fmla="*/ 509680 w 1080753"/>
              <a:gd name="connsiteY50" fmla="*/ 1053582 h 1229206"/>
              <a:gd name="connsiteX51" fmla="*/ 494378 w 1080753"/>
              <a:gd name="connsiteY51" fmla="*/ 1069888 h 1229206"/>
              <a:gd name="connsiteX52" fmla="*/ 477898 w 1080753"/>
              <a:gd name="connsiteY52" fmla="*/ 1053582 h 1229206"/>
              <a:gd name="connsiteX53" fmla="*/ 477898 w 1080753"/>
              <a:gd name="connsiteY53" fmla="*/ 928151 h 1229206"/>
              <a:gd name="connsiteX54" fmla="*/ 494378 w 1080753"/>
              <a:gd name="connsiteY54" fmla="*/ 911845 h 1229206"/>
              <a:gd name="connsiteX55" fmla="*/ 243808 w 1080753"/>
              <a:gd name="connsiteY55" fmla="*/ 809372 h 1229206"/>
              <a:gd name="connsiteX56" fmla="*/ 256160 w 1080753"/>
              <a:gd name="connsiteY56" fmla="*/ 815058 h 1229206"/>
              <a:gd name="connsiteX57" fmla="*/ 256160 w 1080753"/>
              <a:gd name="connsiteY57" fmla="*/ 839062 h 1229206"/>
              <a:gd name="connsiteX58" fmla="*/ 168599 w 1080753"/>
              <a:gd name="connsiteY58" fmla="*/ 927502 h 1229206"/>
              <a:gd name="connsiteX59" fmla="*/ 156090 w 1080753"/>
              <a:gd name="connsiteY59" fmla="*/ 932556 h 1229206"/>
              <a:gd name="connsiteX60" fmla="*/ 143581 w 1080753"/>
              <a:gd name="connsiteY60" fmla="*/ 927502 h 1229206"/>
              <a:gd name="connsiteX61" fmla="*/ 143581 w 1080753"/>
              <a:gd name="connsiteY61" fmla="*/ 903497 h 1229206"/>
              <a:gd name="connsiteX62" fmla="*/ 232393 w 1080753"/>
              <a:gd name="connsiteY62" fmla="*/ 815058 h 1229206"/>
              <a:gd name="connsiteX63" fmla="*/ 243808 w 1080753"/>
              <a:gd name="connsiteY63" fmla="*/ 809372 h 1229206"/>
              <a:gd name="connsiteX64" fmla="*/ 520340 w 1080753"/>
              <a:gd name="connsiteY64" fmla="*/ 568332 h 1229206"/>
              <a:gd name="connsiteX65" fmla="*/ 499098 w 1080753"/>
              <a:gd name="connsiteY65" fmla="*/ 574545 h 1229206"/>
              <a:gd name="connsiteX66" fmla="*/ 492850 w 1080753"/>
              <a:gd name="connsiteY66" fmla="*/ 595667 h 1229206"/>
              <a:gd name="connsiteX67" fmla="*/ 606557 w 1080753"/>
              <a:gd name="connsiteY67" fmla="*/ 1013138 h 1229206"/>
              <a:gd name="connsiteX68" fmla="*/ 621551 w 1080753"/>
              <a:gd name="connsiteY68" fmla="*/ 1028048 h 1229206"/>
              <a:gd name="connsiteX69" fmla="*/ 642793 w 1080753"/>
              <a:gd name="connsiteY69" fmla="*/ 1021836 h 1229206"/>
              <a:gd name="connsiteX70" fmla="*/ 742755 w 1080753"/>
              <a:gd name="connsiteY70" fmla="*/ 922438 h 1229206"/>
              <a:gd name="connsiteX71" fmla="*/ 931434 w 1080753"/>
              <a:gd name="connsiteY71" fmla="*/ 1111294 h 1229206"/>
              <a:gd name="connsiteX72" fmla="*/ 950178 w 1080753"/>
              <a:gd name="connsiteY72" fmla="*/ 1118749 h 1229206"/>
              <a:gd name="connsiteX73" fmla="*/ 967670 w 1080753"/>
              <a:gd name="connsiteY73" fmla="*/ 1111294 h 1229206"/>
              <a:gd name="connsiteX74" fmla="*/ 1040142 w 1080753"/>
              <a:gd name="connsiteY74" fmla="*/ 1039230 h 1229206"/>
              <a:gd name="connsiteX75" fmla="*/ 1040142 w 1080753"/>
              <a:gd name="connsiteY75" fmla="*/ 1004441 h 1229206"/>
              <a:gd name="connsiteX76" fmla="*/ 850215 w 1080753"/>
              <a:gd name="connsiteY76" fmla="*/ 815585 h 1229206"/>
              <a:gd name="connsiteX77" fmla="*/ 950178 w 1080753"/>
              <a:gd name="connsiteY77" fmla="*/ 717429 h 1229206"/>
              <a:gd name="connsiteX78" fmla="*/ 955176 w 1080753"/>
              <a:gd name="connsiteY78" fmla="*/ 695065 h 1229206"/>
              <a:gd name="connsiteX79" fmla="*/ 940180 w 1080753"/>
              <a:gd name="connsiteY79" fmla="*/ 680155 h 1229206"/>
              <a:gd name="connsiteX80" fmla="*/ 845805 w 1080753"/>
              <a:gd name="connsiteY80" fmla="*/ 560291 h 1229206"/>
              <a:gd name="connsiteX81" fmla="*/ 975374 w 1080753"/>
              <a:gd name="connsiteY81" fmla="*/ 560291 h 1229206"/>
              <a:gd name="connsiteX82" fmla="*/ 992986 w 1080753"/>
              <a:gd name="connsiteY82" fmla="*/ 576770 h 1229206"/>
              <a:gd name="connsiteX83" fmla="*/ 975374 w 1080753"/>
              <a:gd name="connsiteY83" fmla="*/ 592073 h 1229206"/>
              <a:gd name="connsiteX84" fmla="*/ 845805 w 1080753"/>
              <a:gd name="connsiteY84" fmla="*/ 592073 h 1229206"/>
              <a:gd name="connsiteX85" fmla="*/ 829452 w 1080753"/>
              <a:gd name="connsiteY85" fmla="*/ 576770 h 1229206"/>
              <a:gd name="connsiteX86" fmla="*/ 845805 w 1080753"/>
              <a:gd name="connsiteY86" fmla="*/ 560291 h 1229206"/>
              <a:gd name="connsiteX87" fmla="*/ 17424 w 1080753"/>
              <a:gd name="connsiteY87" fmla="*/ 560291 h 1229206"/>
              <a:gd name="connsiteX88" fmla="*/ 140633 w 1080753"/>
              <a:gd name="connsiteY88" fmla="*/ 560291 h 1229206"/>
              <a:gd name="connsiteX89" fmla="*/ 158056 w 1080753"/>
              <a:gd name="connsiteY89" fmla="*/ 576770 h 1229206"/>
              <a:gd name="connsiteX90" fmla="*/ 140633 w 1080753"/>
              <a:gd name="connsiteY90" fmla="*/ 592073 h 1229206"/>
              <a:gd name="connsiteX91" fmla="*/ 17424 w 1080753"/>
              <a:gd name="connsiteY91" fmla="*/ 592073 h 1229206"/>
              <a:gd name="connsiteX92" fmla="*/ 0 w 1080753"/>
              <a:gd name="connsiteY92" fmla="*/ 576770 h 1229206"/>
              <a:gd name="connsiteX93" fmla="*/ 17424 w 1080753"/>
              <a:gd name="connsiteY93" fmla="*/ 560291 h 1229206"/>
              <a:gd name="connsiteX94" fmla="*/ 496599 w 1080753"/>
              <a:gd name="connsiteY94" fmla="*/ 468934 h 1229206"/>
              <a:gd name="connsiteX95" fmla="*/ 392888 w 1080753"/>
              <a:gd name="connsiteY95" fmla="*/ 572060 h 1229206"/>
              <a:gd name="connsiteX96" fmla="*/ 479105 w 1080753"/>
              <a:gd name="connsiteY96" fmla="*/ 673943 h 1229206"/>
              <a:gd name="connsiteX97" fmla="*/ 462861 w 1080753"/>
              <a:gd name="connsiteY97" fmla="*/ 611819 h 1229206"/>
              <a:gd name="connsiteX98" fmla="*/ 444118 w 1080753"/>
              <a:gd name="connsiteY98" fmla="*/ 572060 h 1229206"/>
              <a:gd name="connsiteX99" fmla="*/ 496599 w 1080753"/>
              <a:gd name="connsiteY99" fmla="*/ 519876 h 1229206"/>
              <a:gd name="connsiteX100" fmla="*/ 535334 w 1080753"/>
              <a:gd name="connsiteY100" fmla="*/ 537271 h 1229206"/>
              <a:gd name="connsiteX101" fmla="*/ 599060 w 1080753"/>
              <a:gd name="connsiteY101" fmla="*/ 554665 h 1229206"/>
              <a:gd name="connsiteX102" fmla="*/ 496599 w 1080753"/>
              <a:gd name="connsiteY102" fmla="*/ 468934 h 1229206"/>
              <a:gd name="connsiteX103" fmla="*/ 496599 w 1080753"/>
              <a:gd name="connsiteY103" fmla="*/ 352142 h 1229206"/>
              <a:gd name="connsiteX104" fmla="*/ 275432 w 1080753"/>
              <a:gd name="connsiteY104" fmla="*/ 572060 h 1229206"/>
              <a:gd name="connsiteX105" fmla="*/ 496599 w 1080753"/>
              <a:gd name="connsiteY105" fmla="*/ 791978 h 1229206"/>
              <a:gd name="connsiteX106" fmla="*/ 511593 w 1080753"/>
              <a:gd name="connsiteY106" fmla="*/ 791978 h 1229206"/>
              <a:gd name="connsiteX107" fmla="*/ 489101 w 1080753"/>
              <a:gd name="connsiteY107" fmla="*/ 708732 h 1229206"/>
              <a:gd name="connsiteX108" fmla="*/ 359151 w 1080753"/>
              <a:gd name="connsiteY108" fmla="*/ 572060 h 1229206"/>
              <a:gd name="connsiteX109" fmla="*/ 496599 w 1080753"/>
              <a:gd name="connsiteY109" fmla="*/ 435388 h 1229206"/>
              <a:gd name="connsiteX110" fmla="*/ 634047 w 1080753"/>
              <a:gd name="connsiteY110" fmla="*/ 563363 h 1229206"/>
              <a:gd name="connsiteX111" fmla="*/ 717765 w 1080753"/>
              <a:gd name="connsiteY111" fmla="*/ 585727 h 1229206"/>
              <a:gd name="connsiteX112" fmla="*/ 717765 w 1080753"/>
              <a:gd name="connsiteY112" fmla="*/ 572060 h 1229206"/>
              <a:gd name="connsiteX113" fmla="*/ 496599 w 1080753"/>
              <a:gd name="connsiteY113" fmla="*/ 352142 h 1229206"/>
              <a:gd name="connsiteX114" fmla="*/ 496599 w 1080753"/>
              <a:gd name="connsiteY114" fmla="*/ 318595 h 1229206"/>
              <a:gd name="connsiteX115" fmla="*/ 751502 w 1080753"/>
              <a:gd name="connsiteY115" fmla="*/ 572060 h 1229206"/>
              <a:gd name="connsiteX116" fmla="*/ 750253 w 1080753"/>
              <a:gd name="connsiteY116" fmla="*/ 594424 h 1229206"/>
              <a:gd name="connsiteX117" fmla="*/ 950178 w 1080753"/>
              <a:gd name="connsiteY117" fmla="*/ 647851 h 1229206"/>
              <a:gd name="connsiteX118" fmla="*/ 988912 w 1080753"/>
              <a:gd name="connsiteY118" fmla="*/ 687610 h 1229206"/>
              <a:gd name="connsiteX119" fmla="*/ 973918 w 1080753"/>
              <a:gd name="connsiteY119" fmla="*/ 741036 h 1229206"/>
              <a:gd name="connsiteX120" fmla="*/ 898946 w 1080753"/>
              <a:gd name="connsiteY120" fmla="*/ 815585 h 1229206"/>
              <a:gd name="connsiteX121" fmla="*/ 1063884 w 1080753"/>
              <a:gd name="connsiteY121" fmla="*/ 979592 h 1229206"/>
              <a:gd name="connsiteX122" fmla="*/ 1063884 w 1080753"/>
              <a:gd name="connsiteY122" fmla="*/ 1064080 h 1229206"/>
              <a:gd name="connsiteX123" fmla="*/ 991412 w 1080753"/>
              <a:gd name="connsiteY123" fmla="*/ 1134901 h 1229206"/>
              <a:gd name="connsiteX124" fmla="*/ 950178 w 1080753"/>
              <a:gd name="connsiteY124" fmla="*/ 1152296 h 1229206"/>
              <a:gd name="connsiteX125" fmla="*/ 907694 w 1080753"/>
              <a:gd name="connsiteY125" fmla="*/ 1134901 h 1229206"/>
              <a:gd name="connsiteX126" fmla="*/ 742755 w 1080753"/>
              <a:gd name="connsiteY126" fmla="*/ 970894 h 1229206"/>
              <a:gd name="connsiteX127" fmla="*/ 666534 w 1080753"/>
              <a:gd name="connsiteY127" fmla="*/ 1045443 h 1229206"/>
              <a:gd name="connsiteX128" fmla="*/ 614054 w 1080753"/>
              <a:gd name="connsiteY128" fmla="*/ 1060352 h 1229206"/>
              <a:gd name="connsiteX129" fmla="*/ 574069 w 1080753"/>
              <a:gd name="connsiteY129" fmla="*/ 1021836 h 1229206"/>
              <a:gd name="connsiteX130" fmla="*/ 520340 w 1080753"/>
              <a:gd name="connsiteY130" fmla="*/ 824282 h 1229206"/>
              <a:gd name="connsiteX131" fmla="*/ 496599 w 1080753"/>
              <a:gd name="connsiteY131" fmla="*/ 824282 h 1229206"/>
              <a:gd name="connsiteX132" fmla="*/ 241695 w 1080753"/>
              <a:gd name="connsiteY132" fmla="*/ 572060 h 1229206"/>
              <a:gd name="connsiteX133" fmla="*/ 496599 w 1080753"/>
              <a:gd name="connsiteY133" fmla="*/ 318595 h 1229206"/>
              <a:gd name="connsiteX134" fmla="*/ 46085 w 1080753"/>
              <a:gd name="connsiteY134" fmla="*/ 263665 h 1229206"/>
              <a:gd name="connsiteX135" fmla="*/ 57000 w 1080753"/>
              <a:gd name="connsiteY135" fmla="*/ 274878 h 1229206"/>
              <a:gd name="connsiteX136" fmla="*/ 57000 w 1080753"/>
              <a:gd name="connsiteY136" fmla="*/ 289828 h 1229206"/>
              <a:gd name="connsiteX137" fmla="*/ 92170 w 1080753"/>
              <a:gd name="connsiteY137" fmla="*/ 335924 h 1229206"/>
              <a:gd name="connsiteX138" fmla="*/ 81255 w 1080753"/>
              <a:gd name="connsiteY138" fmla="*/ 347136 h 1229206"/>
              <a:gd name="connsiteX139" fmla="*/ 70340 w 1080753"/>
              <a:gd name="connsiteY139" fmla="*/ 335924 h 1229206"/>
              <a:gd name="connsiteX140" fmla="*/ 46085 w 1080753"/>
              <a:gd name="connsiteY140" fmla="*/ 309761 h 1229206"/>
              <a:gd name="connsiteX141" fmla="*/ 20617 w 1080753"/>
              <a:gd name="connsiteY141" fmla="*/ 335924 h 1229206"/>
              <a:gd name="connsiteX142" fmla="*/ 20617 w 1080753"/>
              <a:gd name="connsiteY142" fmla="*/ 347136 h 1229206"/>
              <a:gd name="connsiteX143" fmla="*/ 44872 w 1080753"/>
              <a:gd name="connsiteY143" fmla="*/ 372053 h 1229206"/>
              <a:gd name="connsiteX144" fmla="*/ 48511 w 1080753"/>
              <a:gd name="connsiteY144" fmla="*/ 372053 h 1229206"/>
              <a:gd name="connsiteX145" fmla="*/ 92170 w 1080753"/>
              <a:gd name="connsiteY145" fmla="*/ 420641 h 1229206"/>
              <a:gd name="connsiteX146" fmla="*/ 92170 w 1080753"/>
              <a:gd name="connsiteY146" fmla="*/ 431853 h 1229206"/>
              <a:gd name="connsiteX147" fmla="*/ 57000 w 1080753"/>
              <a:gd name="connsiteY147" fmla="*/ 477950 h 1229206"/>
              <a:gd name="connsiteX148" fmla="*/ 57000 w 1080753"/>
              <a:gd name="connsiteY148" fmla="*/ 492900 h 1229206"/>
              <a:gd name="connsiteX149" fmla="*/ 46085 w 1080753"/>
              <a:gd name="connsiteY149" fmla="*/ 504112 h 1229206"/>
              <a:gd name="connsiteX150" fmla="*/ 33957 w 1080753"/>
              <a:gd name="connsiteY150" fmla="*/ 492900 h 1229206"/>
              <a:gd name="connsiteX151" fmla="*/ 33957 w 1080753"/>
              <a:gd name="connsiteY151" fmla="*/ 477950 h 1229206"/>
              <a:gd name="connsiteX152" fmla="*/ 0 w 1080753"/>
              <a:gd name="connsiteY152" fmla="*/ 431853 h 1229206"/>
              <a:gd name="connsiteX153" fmla="*/ 10915 w 1080753"/>
              <a:gd name="connsiteY153" fmla="*/ 420641 h 1229206"/>
              <a:gd name="connsiteX154" fmla="*/ 20617 w 1080753"/>
              <a:gd name="connsiteY154" fmla="*/ 431853 h 1229206"/>
              <a:gd name="connsiteX155" fmla="*/ 46085 w 1080753"/>
              <a:gd name="connsiteY155" fmla="*/ 456770 h 1229206"/>
              <a:gd name="connsiteX156" fmla="*/ 70340 w 1080753"/>
              <a:gd name="connsiteY156" fmla="*/ 431853 h 1229206"/>
              <a:gd name="connsiteX157" fmla="*/ 70340 w 1080753"/>
              <a:gd name="connsiteY157" fmla="*/ 420641 h 1229206"/>
              <a:gd name="connsiteX158" fmla="*/ 47298 w 1080753"/>
              <a:gd name="connsiteY158" fmla="*/ 394478 h 1229206"/>
              <a:gd name="connsiteX159" fmla="*/ 43660 w 1080753"/>
              <a:gd name="connsiteY159" fmla="*/ 394478 h 1229206"/>
              <a:gd name="connsiteX160" fmla="*/ 0 w 1080753"/>
              <a:gd name="connsiteY160" fmla="*/ 347136 h 1229206"/>
              <a:gd name="connsiteX161" fmla="*/ 0 w 1080753"/>
              <a:gd name="connsiteY161" fmla="*/ 335924 h 1229206"/>
              <a:gd name="connsiteX162" fmla="*/ 33957 w 1080753"/>
              <a:gd name="connsiteY162" fmla="*/ 289828 h 1229206"/>
              <a:gd name="connsiteX163" fmla="*/ 33957 w 1080753"/>
              <a:gd name="connsiteY163" fmla="*/ 274878 h 1229206"/>
              <a:gd name="connsiteX164" fmla="*/ 46085 w 1080753"/>
              <a:gd name="connsiteY164" fmla="*/ 263665 h 1229206"/>
              <a:gd name="connsiteX165" fmla="*/ 156090 w 1080753"/>
              <a:gd name="connsiteY165" fmla="*/ 221615 h 1229206"/>
              <a:gd name="connsiteX166" fmla="*/ 168599 w 1080753"/>
              <a:gd name="connsiteY166" fmla="*/ 227300 h 1229206"/>
              <a:gd name="connsiteX167" fmla="*/ 256160 w 1080753"/>
              <a:gd name="connsiteY167" fmla="*/ 315737 h 1229206"/>
              <a:gd name="connsiteX168" fmla="*/ 256160 w 1080753"/>
              <a:gd name="connsiteY168" fmla="*/ 339741 h 1229206"/>
              <a:gd name="connsiteX169" fmla="*/ 243651 w 1080753"/>
              <a:gd name="connsiteY169" fmla="*/ 344795 h 1229206"/>
              <a:gd name="connsiteX170" fmla="*/ 232393 w 1080753"/>
              <a:gd name="connsiteY170" fmla="*/ 339741 h 1229206"/>
              <a:gd name="connsiteX171" fmla="*/ 143581 w 1080753"/>
              <a:gd name="connsiteY171" fmla="*/ 251304 h 1229206"/>
              <a:gd name="connsiteX172" fmla="*/ 143581 w 1080753"/>
              <a:gd name="connsiteY172" fmla="*/ 227300 h 1229206"/>
              <a:gd name="connsiteX173" fmla="*/ 156090 w 1080753"/>
              <a:gd name="connsiteY173" fmla="*/ 221615 h 1229206"/>
              <a:gd name="connsiteX174" fmla="*/ 837267 w 1080753"/>
              <a:gd name="connsiteY174" fmla="*/ 221560 h 1229206"/>
              <a:gd name="connsiteX175" fmla="*/ 849309 w 1080753"/>
              <a:gd name="connsiteY175" fmla="*/ 227079 h 1229206"/>
              <a:gd name="connsiteX176" fmla="*/ 849309 w 1080753"/>
              <a:gd name="connsiteY176" fmla="*/ 250385 h 1229206"/>
              <a:gd name="connsiteX177" fmla="*/ 756773 w 1080753"/>
              <a:gd name="connsiteY177" fmla="*/ 339925 h 1229206"/>
              <a:gd name="connsiteX178" fmla="*/ 744096 w 1080753"/>
              <a:gd name="connsiteY178" fmla="*/ 344831 h 1229206"/>
              <a:gd name="connsiteX179" fmla="*/ 732688 w 1080753"/>
              <a:gd name="connsiteY179" fmla="*/ 339925 h 1229206"/>
              <a:gd name="connsiteX180" fmla="*/ 732688 w 1080753"/>
              <a:gd name="connsiteY180" fmla="*/ 316620 h 1229206"/>
              <a:gd name="connsiteX181" fmla="*/ 825224 w 1080753"/>
              <a:gd name="connsiteY181" fmla="*/ 227079 h 1229206"/>
              <a:gd name="connsiteX182" fmla="*/ 837267 w 1080753"/>
              <a:gd name="connsiteY182" fmla="*/ 221560 h 1229206"/>
              <a:gd name="connsiteX183" fmla="*/ 494378 w 1080753"/>
              <a:gd name="connsiteY183" fmla="*/ 82395 h 1229206"/>
              <a:gd name="connsiteX184" fmla="*/ 509680 w 1080753"/>
              <a:gd name="connsiteY184" fmla="*/ 98748 h 1229206"/>
              <a:gd name="connsiteX185" fmla="*/ 509680 w 1080753"/>
              <a:gd name="connsiteY185" fmla="*/ 228317 h 1229206"/>
              <a:gd name="connsiteX186" fmla="*/ 494378 w 1080753"/>
              <a:gd name="connsiteY186" fmla="*/ 245928 h 1229206"/>
              <a:gd name="connsiteX187" fmla="*/ 477898 w 1080753"/>
              <a:gd name="connsiteY187" fmla="*/ 228317 h 1229206"/>
              <a:gd name="connsiteX188" fmla="*/ 477898 w 1080753"/>
              <a:gd name="connsiteY188" fmla="*/ 98748 h 1229206"/>
              <a:gd name="connsiteX189" fmla="*/ 494378 w 1080753"/>
              <a:gd name="connsiteY189" fmla="*/ 82395 h 1229206"/>
              <a:gd name="connsiteX190" fmla="*/ 908474 w 1080753"/>
              <a:gd name="connsiteY190" fmla="*/ 0 h 1229206"/>
              <a:gd name="connsiteX191" fmla="*/ 926034 w 1080753"/>
              <a:gd name="connsiteY191" fmla="*/ 17560 h 1229206"/>
              <a:gd name="connsiteX192" fmla="*/ 926034 w 1080753"/>
              <a:gd name="connsiteY192" fmla="*/ 62715 h 1229206"/>
              <a:gd name="connsiteX193" fmla="*/ 971188 w 1080753"/>
              <a:gd name="connsiteY193" fmla="*/ 62715 h 1229206"/>
              <a:gd name="connsiteX194" fmla="*/ 987494 w 1080753"/>
              <a:gd name="connsiteY194" fmla="*/ 79021 h 1229206"/>
              <a:gd name="connsiteX195" fmla="*/ 971188 w 1080753"/>
              <a:gd name="connsiteY195" fmla="*/ 96582 h 1229206"/>
              <a:gd name="connsiteX196" fmla="*/ 926034 w 1080753"/>
              <a:gd name="connsiteY196" fmla="*/ 96582 h 1229206"/>
              <a:gd name="connsiteX197" fmla="*/ 926034 w 1080753"/>
              <a:gd name="connsiteY197" fmla="*/ 141737 h 1229206"/>
              <a:gd name="connsiteX198" fmla="*/ 908474 w 1080753"/>
              <a:gd name="connsiteY198" fmla="*/ 158043 h 1229206"/>
              <a:gd name="connsiteX199" fmla="*/ 892167 w 1080753"/>
              <a:gd name="connsiteY199" fmla="*/ 141737 h 1229206"/>
              <a:gd name="connsiteX200" fmla="*/ 892167 w 1080753"/>
              <a:gd name="connsiteY200" fmla="*/ 96582 h 1229206"/>
              <a:gd name="connsiteX201" fmla="*/ 847012 w 1080753"/>
              <a:gd name="connsiteY201" fmla="*/ 96582 h 1229206"/>
              <a:gd name="connsiteX202" fmla="*/ 829452 w 1080753"/>
              <a:gd name="connsiteY202" fmla="*/ 79021 h 1229206"/>
              <a:gd name="connsiteX203" fmla="*/ 847012 w 1080753"/>
              <a:gd name="connsiteY203" fmla="*/ 62715 h 1229206"/>
              <a:gd name="connsiteX204" fmla="*/ 892167 w 1080753"/>
              <a:gd name="connsiteY204" fmla="*/ 62715 h 1229206"/>
              <a:gd name="connsiteX205" fmla="*/ 892167 w 1080753"/>
              <a:gd name="connsiteY205" fmla="*/ 17560 h 1229206"/>
              <a:gd name="connsiteX206" fmla="*/ 908474 w 1080753"/>
              <a:gd name="connsiteY206" fmla="*/ 0 h 122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080753" h="1229206">
                <a:moveTo>
                  <a:pt x="736066" y="1071140"/>
                </a:moveTo>
                <a:cubicBezTo>
                  <a:pt x="739869" y="1071140"/>
                  <a:pt x="743672" y="1074845"/>
                  <a:pt x="743672" y="1078549"/>
                </a:cubicBezTo>
                <a:lnTo>
                  <a:pt x="743672" y="1088428"/>
                </a:lnTo>
                <a:cubicBezTo>
                  <a:pt x="757616" y="1092133"/>
                  <a:pt x="767757" y="1104482"/>
                  <a:pt x="767757" y="1119301"/>
                </a:cubicBezTo>
                <a:cubicBezTo>
                  <a:pt x="767757" y="1123005"/>
                  <a:pt x="763954" y="1126710"/>
                  <a:pt x="760152" y="1126710"/>
                </a:cubicBezTo>
                <a:cubicBezTo>
                  <a:pt x="756349" y="1126710"/>
                  <a:pt x="752546" y="1123005"/>
                  <a:pt x="752546" y="1119301"/>
                </a:cubicBezTo>
                <a:cubicBezTo>
                  <a:pt x="752546" y="1110657"/>
                  <a:pt x="743672" y="1103247"/>
                  <a:pt x="736066" y="1103247"/>
                </a:cubicBezTo>
                <a:cubicBezTo>
                  <a:pt x="725925" y="1103247"/>
                  <a:pt x="718320" y="1110657"/>
                  <a:pt x="718320" y="1119301"/>
                </a:cubicBezTo>
                <a:lnTo>
                  <a:pt x="718320" y="1126710"/>
                </a:lnTo>
                <a:cubicBezTo>
                  <a:pt x="718320" y="1135354"/>
                  <a:pt x="725925" y="1142764"/>
                  <a:pt x="734799" y="1142764"/>
                </a:cubicBezTo>
                <a:lnTo>
                  <a:pt x="737334" y="1142764"/>
                </a:lnTo>
                <a:cubicBezTo>
                  <a:pt x="755081" y="1143999"/>
                  <a:pt x="767757" y="1157582"/>
                  <a:pt x="767757" y="1174871"/>
                </a:cubicBezTo>
                <a:lnTo>
                  <a:pt x="767757" y="1182280"/>
                </a:lnTo>
                <a:cubicBezTo>
                  <a:pt x="767757" y="1197099"/>
                  <a:pt x="757616" y="1209448"/>
                  <a:pt x="743672" y="1213153"/>
                </a:cubicBezTo>
                <a:lnTo>
                  <a:pt x="743672" y="1221797"/>
                </a:lnTo>
                <a:cubicBezTo>
                  <a:pt x="743672" y="1226736"/>
                  <a:pt x="739869" y="1229206"/>
                  <a:pt x="736066" y="1229206"/>
                </a:cubicBezTo>
                <a:cubicBezTo>
                  <a:pt x="730996" y="1229206"/>
                  <a:pt x="727193" y="1226736"/>
                  <a:pt x="727193" y="1221797"/>
                </a:cubicBezTo>
                <a:lnTo>
                  <a:pt x="727193" y="1213153"/>
                </a:lnTo>
                <a:cubicBezTo>
                  <a:pt x="713249" y="1209448"/>
                  <a:pt x="703108" y="1197099"/>
                  <a:pt x="703108" y="1182280"/>
                </a:cubicBezTo>
                <a:cubicBezTo>
                  <a:pt x="703108" y="1178576"/>
                  <a:pt x="706911" y="1174871"/>
                  <a:pt x="710714" y="1174871"/>
                </a:cubicBezTo>
                <a:cubicBezTo>
                  <a:pt x="715784" y="1174871"/>
                  <a:pt x="718320" y="1178576"/>
                  <a:pt x="718320" y="1182280"/>
                </a:cubicBezTo>
                <a:cubicBezTo>
                  <a:pt x="718320" y="1190924"/>
                  <a:pt x="725925" y="1198334"/>
                  <a:pt x="736066" y="1198334"/>
                </a:cubicBezTo>
                <a:cubicBezTo>
                  <a:pt x="743672" y="1198334"/>
                  <a:pt x="752546" y="1190924"/>
                  <a:pt x="752546" y="1182280"/>
                </a:cubicBezTo>
                <a:lnTo>
                  <a:pt x="752546" y="1174871"/>
                </a:lnTo>
                <a:cubicBezTo>
                  <a:pt x="752546" y="1166227"/>
                  <a:pt x="744940" y="1158817"/>
                  <a:pt x="736066" y="1158817"/>
                </a:cubicBezTo>
                <a:lnTo>
                  <a:pt x="733531" y="1158817"/>
                </a:lnTo>
                <a:cubicBezTo>
                  <a:pt x="717052" y="1157582"/>
                  <a:pt x="703108" y="1142764"/>
                  <a:pt x="703108" y="1126710"/>
                </a:cubicBezTo>
                <a:lnTo>
                  <a:pt x="703108" y="1119301"/>
                </a:lnTo>
                <a:cubicBezTo>
                  <a:pt x="703108" y="1104482"/>
                  <a:pt x="713249" y="1092133"/>
                  <a:pt x="727193" y="1088428"/>
                </a:cubicBezTo>
                <a:lnTo>
                  <a:pt x="727193" y="1078549"/>
                </a:lnTo>
                <a:cubicBezTo>
                  <a:pt x="727193" y="1074845"/>
                  <a:pt x="730996" y="1071140"/>
                  <a:pt x="736066" y="1071140"/>
                </a:cubicBezTo>
                <a:close/>
                <a:moveTo>
                  <a:pt x="289899" y="1049170"/>
                </a:moveTo>
                <a:cubicBezTo>
                  <a:pt x="299764" y="1049170"/>
                  <a:pt x="307163" y="1056569"/>
                  <a:pt x="307163" y="1066434"/>
                </a:cubicBezTo>
                <a:lnTo>
                  <a:pt x="307163" y="1092330"/>
                </a:lnTo>
                <a:lnTo>
                  <a:pt x="334292" y="1092330"/>
                </a:lnTo>
                <a:cubicBezTo>
                  <a:pt x="342924" y="1092330"/>
                  <a:pt x="350323" y="1099729"/>
                  <a:pt x="350323" y="1108361"/>
                </a:cubicBezTo>
                <a:cubicBezTo>
                  <a:pt x="350323" y="1118226"/>
                  <a:pt x="342924" y="1125625"/>
                  <a:pt x="334292" y="1125625"/>
                </a:cubicBezTo>
                <a:lnTo>
                  <a:pt x="307163" y="1125625"/>
                </a:lnTo>
                <a:lnTo>
                  <a:pt x="307163" y="1151521"/>
                </a:lnTo>
                <a:cubicBezTo>
                  <a:pt x="307163" y="1161386"/>
                  <a:pt x="299764" y="1168785"/>
                  <a:pt x="289899" y="1168785"/>
                </a:cubicBezTo>
                <a:cubicBezTo>
                  <a:pt x="281267" y="1168785"/>
                  <a:pt x="273868" y="1161386"/>
                  <a:pt x="273868" y="1151521"/>
                </a:cubicBezTo>
                <a:lnTo>
                  <a:pt x="273868" y="1125625"/>
                </a:lnTo>
                <a:lnTo>
                  <a:pt x="246739" y="1125625"/>
                </a:lnTo>
                <a:cubicBezTo>
                  <a:pt x="238107" y="1125625"/>
                  <a:pt x="230708" y="1118226"/>
                  <a:pt x="230708" y="1108361"/>
                </a:cubicBezTo>
                <a:cubicBezTo>
                  <a:pt x="230708" y="1099729"/>
                  <a:pt x="238107" y="1092330"/>
                  <a:pt x="246739" y="1092330"/>
                </a:cubicBezTo>
                <a:lnTo>
                  <a:pt x="273868" y="1092330"/>
                </a:lnTo>
                <a:lnTo>
                  <a:pt x="273868" y="1066434"/>
                </a:lnTo>
                <a:cubicBezTo>
                  <a:pt x="273868" y="1056569"/>
                  <a:pt x="281267" y="1049170"/>
                  <a:pt x="289899" y="1049170"/>
                </a:cubicBezTo>
                <a:close/>
                <a:moveTo>
                  <a:pt x="494378" y="911845"/>
                </a:moveTo>
                <a:cubicBezTo>
                  <a:pt x="502617" y="911845"/>
                  <a:pt x="509680" y="919371"/>
                  <a:pt x="509680" y="928151"/>
                </a:cubicBezTo>
                <a:lnTo>
                  <a:pt x="509680" y="1053582"/>
                </a:lnTo>
                <a:cubicBezTo>
                  <a:pt x="509680" y="1062362"/>
                  <a:pt x="502617" y="1069888"/>
                  <a:pt x="494378" y="1069888"/>
                </a:cubicBezTo>
                <a:cubicBezTo>
                  <a:pt x="484961" y="1069888"/>
                  <a:pt x="477898" y="1062362"/>
                  <a:pt x="477898" y="1053582"/>
                </a:cubicBezTo>
                <a:lnTo>
                  <a:pt x="477898" y="928151"/>
                </a:lnTo>
                <a:cubicBezTo>
                  <a:pt x="477898" y="919371"/>
                  <a:pt x="484961" y="911845"/>
                  <a:pt x="494378" y="911845"/>
                </a:cubicBezTo>
                <a:close/>
                <a:moveTo>
                  <a:pt x="243808" y="809372"/>
                </a:moveTo>
                <a:cubicBezTo>
                  <a:pt x="248030" y="809372"/>
                  <a:pt x="252408" y="811268"/>
                  <a:pt x="256160" y="815058"/>
                </a:cubicBezTo>
                <a:cubicBezTo>
                  <a:pt x="262414" y="821375"/>
                  <a:pt x="262414" y="831482"/>
                  <a:pt x="256160" y="839062"/>
                </a:cubicBezTo>
                <a:lnTo>
                  <a:pt x="168599" y="927502"/>
                </a:lnTo>
                <a:cubicBezTo>
                  <a:pt x="164846" y="931292"/>
                  <a:pt x="161094" y="932556"/>
                  <a:pt x="156090" y="932556"/>
                </a:cubicBezTo>
                <a:cubicBezTo>
                  <a:pt x="151087" y="932556"/>
                  <a:pt x="147334" y="931292"/>
                  <a:pt x="143581" y="927502"/>
                </a:cubicBezTo>
                <a:cubicBezTo>
                  <a:pt x="137327" y="921185"/>
                  <a:pt x="137327" y="909814"/>
                  <a:pt x="143581" y="903497"/>
                </a:cubicBezTo>
                <a:lnTo>
                  <a:pt x="232393" y="815058"/>
                </a:lnTo>
                <a:cubicBezTo>
                  <a:pt x="235521" y="811268"/>
                  <a:pt x="239586" y="809372"/>
                  <a:pt x="243808" y="809372"/>
                </a:cubicBezTo>
                <a:close/>
                <a:moveTo>
                  <a:pt x="520340" y="568332"/>
                </a:moveTo>
                <a:cubicBezTo>
                  <a:pt x="509094" y="565847"/>
                  <a:pt x="501597" y="570817"/>
                  <a:pt x="499098" y="574545"/>
                </a:cubicBezTo>
                <a:cubicBezTo>
                  <a:pt x="496599" y="577030"/>
                  <a:pt x="490351" y="584485"/>
                  <a:pt x="492850" y="595667"/>
                </a:cubicBezTo>
                <a:lnTo>
                  <a:pt x="606557" y="1013138"/>
                </a:lnTo>
                <a:cubicBezTo>
                  <a:pt x="609056" y="1024321"/>
                  <a:pt x="617803" y="1026806"/>
                  <a:pt x="621551" y="1028048"/>
                </a:cubicBezTo>
                <a:cubicBezTo>
                  <a:pt x="625300" y="1029290"/>
                  <a:pt x="635296" y="1030533"/>
                  <a:pt x="642793" y="1021836"/>
                </a:cubicBezTo>
                <a:lnTo>
                  <a:pt x="742755" y="922438"/>
                </a:lnTo>
                <a:lnTo>
                  <a:pt x="931434" y="1111294"/>
                </a:lnTo>
                <a:cubicBezTo>
                  <a:pt x="936432" y="1116264"/>
                  <a:pt x="942680" y="1118749"/>
                  <a:pt x="950178" y="1118749"/>
                </a:cubicBezTo>
                <a:cubicBezTo>
                  <a:pt x="956424" y="1118749"/>
                  <a:pt x="962672" y="1116264"/>
                  <a:pt x="967670" y="1111294"/>
                </a:cubicBezTo>
                <a:lnTo>
                  <a:pt x="1040142" y="1039230"/>
                </a:lnTo>
                <a:cubicBezTo>
                  <a:pt x="1048890" y="1029290"/>
                  <a:pt x="1048890" y="1014381"/>
                  <a:pt x="1040142" y="1004441"/>
                </a:cubicBezTo>
                <a:lnTo>
                  <a:pt x="850215" y="815585"/>
                </a:lnTo>
                <a:lnTo>
                  <a:pt x="950178" y="717429"/>
                </a:lnTo>
                <a:cubicBezTo>
                  <a:pt x="958924" y="708732"/>
                  <a:pt x="957674" y="700035"/>
                  <a:pt x="955176" y="695065"/>
                </a:cubicBezTo>
                <a:cubicBezTo>
                  <a:pt x="955176" y="691337"/>
                  <a:pt x="951426" y="683883"/>
                  <a:pt x="940180" y="680155"/>
                </a:cubicBezTo>
                <a:close/>
                <a:moveTo>
                  <a:pt x="845805" y="560291"/>
                </a:moveTo>
                <a:lnTo>
                  <a:pt x="975374" y="560291"/>
                </a:lnTo>
                <a:cubicBezTo>
                  <a:pt x="985438" y="560291"/>
                  <a:pt x="992986" y="567354"/>
                  <a:pt x="992986" y="576770"/>
                </a:cubicBezTo>
                <a:cubicBezTo>
                  <a:pt x="992986" y="585010"/>
                  <a:pt x="985438" y="592073"/>
                  <a:pt x="975374" y="592073"/>
                </a:cubicBezTo>
                <a:lnTo>
                  <a:pt x="845805" y="592073"/>
                </a:lnTo>
                <a:cubicBezTo>
                  <a:pt x="837000" y="592073"/>
                  <a:pt x="829452" y="585010"/>
                  <a:pt x="829452" y="576770"/>
                </a:cubicBezTo>
                <a:cubicBezTo>
                  <a:pt x="829452" y="567354"/>
                  <a:pt x="837000" y="560291"/>
                  <a:pt x="845805" y="560291"/>
                </a:cubicBezTo>
                <a:close/>
                <a:moveTo>
                  <a:pt x="17424" y="560291"/>
                </a:moveTo>
                <a:lnTo>
                  <a:pt x="140633" y="560291"/>
                </a:lnTo>
                <a:cubicBezTo>
                  <a:pt x="149345" y="560291"/>
                  <a:pt x="158056" y="567354"/>
                  <a:pt x="158056" y="576770"/>
                </a:cubicBezTo>
                <a:cubicBezTo>
                  <a:pt x="158056" y="585010"/>
                  <a:pt x="149345" y="592073"/>
                  <a:pt x="140633" y="592073"/>
                </a:cubicBezTo>
                <a:lnTo>
                  <a:pt x="17424" y="592073"/>
                </a:lnTo>
                <a:cubicBezTo>
                  <a:pt x="7467" y="592073"/>
                  <a:pt x="0" y="585010"/>
                  <a:pt x="0" y="576770"/>
                </a:cubicBezTo>
                <a:cubicBezTo>
                  <a:pt x="0" y="567354"/>
                  <a:pt x="7467" y="560291"/>
                  <a:pt x="17424" y="560291"/>
                </a:cubicBezTo>
                <a:close/>
                <a:moveTo>
                  <a:pt x="496599" y="468934"/>
                </a:moveTo>
                <a:cubicBezTo>
                  <a:pt x="439120" y="468934"/>
                  <a:pt x="392888" y="514906"/>
                  <a:pt x="392888" y="572060"/>
                </a:cubicBezTo>
                <a:cubicBezTo>
                  <a:pt x="392888" y="623001"/>
                  <a:pt x="430374" y="665245"/>
                  <a:pt x="479105" y="673943"/>
                </a:cubicBezTo>
                <a:lnTo>
                  <a:pt x="462861" y="611819"/>
                </a:lnTo>
                <a:cubicBezTo>
                  <a:pt x="451616" y="601879"/>
                  <a:pt x="444118" y="588212"/>
                  <a:pt x="444118" y="572060"/>
                </a:cubicBezTo>
                <a:cubicBezTo>
                  <a:pt x="444118" y="543483"/>
                  <a:pt x="467859" y="519876"/>
                  <a:pt x="496599" y="519876"/>
                </a:cubicBezTo>
                <a:cubicBezTo>
                  <a:pt x="512842" y="519876"/>
                  <a:pt x="526587" y="527331"/>
                  <a:pt x="535334" y="537271"/>
                </a:cubicBezTo>
                <a:lnTo>
                  <a:pt x="599060" y="554665"/>
                </a:lnTo>
                <a:cubicBezTo>
                  <a:pt x="590313" y="506209"/>
                  <a:pt x="547829" y="468934"/>
                  <a:pt x="496599" y="468934"/>
                </a:cubicBezTo>
                <a:close/>
                <a:moveTo>
                  <a:pt x="496599" y="352142"/>
                </a:moveTo>
                <a:cubicBezTo>
                  <a:pt x="375394" y="352142"/>
                  <a:pt x="275432" y="451540"/>
                  <a:pt x="275432" y="572060"/>
                </a:cubicBezTo>
                <a:cubicBezTo>
                  <a:pt x="275432" y="693822"/>
                  <a:pt x="375394" y="791978"/>
                  <a:pt x="496599" y="791978"/>
                </a:cubicBezTo>
                <a:cubicBezTo>
                  <a:pt x="501597" y="791978"/>
                  <a:pt x="506595" y="791978"/>
                  <a:pt x="511593" y="791978"/>
                </a:cubicBezTo>
                <a:lnTo>
                  <a:pt x="489101" y="708732"/>
                </a:lnTo>
                <a:cubicBezTo>
                  <a:pt x="416629" y="703762"/>
                  <a:pt x="359151" y="644123"/>
                  <a:pt x="359151" y="572060"/>
                </a:cubicBezTo>
                <a:cubicBezTo>
                  <a:pt x="359151" y="496269"/>
                  <a:pt x="420377" y="435388"/>
                  <a:pt x="496599" y="435388"/>
                </a:cubicBezTo>
                <a:cubicBezTo>
                  <a:pt x="570321" y="435388"/>
                  <a:pt x="629048" y="492541"/>
                  <a:pt x="634047" y="563363"/>
                </a:cubicBezTo>
                <a:lnTo>
                  <a:pt x="717765" y="585727"/>
                </a:lnTo>
                <a:cubicBezTo>
                  <a:pt x="717765" y="580757"/>
                  <a:pt x="717765" y="577030"/>
                  <a:pt x="717765" y="572060"/>
                </a:cubicBezTo>
                <a:cubicBezTo>
                  <a:pt x="717765" y="451540"/>
                  <a:pt x="619052" y="352142"/>
                  <a:pt x="496599" y="352142"/>
                </a:cubicBezTo>
                <a:close/>
                <a:moveTo>
                  <a:pt x="496599" y="318595"/>
                </a:moveTo>
                <a:cubicBezTo>
                  <a:pt x="636546" y="318595"/>
                  <a:pt x="751502" y="431660"/>
                  <a:pt x="751502" y="572060"/>
                </a:cubicBezTo>
                <a:cubicBezTo>
                  <a:pt x="751502" y="579515"/>
                  <a:pt x="751502" y="586970"/>
                  <a:pt x="750253" y="594424"/>
                </a:cubicBezTo>
                <a:lnTo>
                  <a:pt x="950178" y="647851"/>
                </a:lnTo>
                <a:cubicBezTo>
                  <a:pt x="968920" y="652821"/>
                  <a:pt x="982664" y="667730"/>
                  <a:pt x="988912" y="687610"/>
                </a:cubicBezTo>
                <a:cubicBezTo>
                  <a:pt x="993910" y="706247"/>
                  <a:pt x="988912" y="726127"/>
                  <a:pt x="973918" y="741036"/>
                </a:cubicBezTo>
                <a:lnTo>
                  <a:pt x="898946" y="815585"/>
                </a:lnTo>
                <a:lnTo>
                  <a:pt x="1063884" y="979592"/>
                </a:lnTo>
                <a:cubicBezTo>
                  <a:pt x="1086376" y="1003199"/>
                  <a:pt x="1086376" y="1040473"/>
                  <a:pt x="1063884" y="1064080"/>
                </a:cubicBezTo>
                <a:lnTo>
                  <a:pt x="991412" y="1134901"/>
                </a:lnTo>
                <a:cubicBezTo>
                  <a:pt x="980166" y="1144841"/>
                  <a:pt x="965172" y="1152296"/>
                  <a:pt x="950178" y="1152296"/>
                </a:cubicBezTo>
                <a:cubicBezTo>
                  <a:pt x="933934" y="1151053"/>
                  <a:pt x="918938" y="1144841"/>
                  <a:pt x="907694" y="1134901"/>
                </a:cubicBezTo>
                <a:lnTo>
                  <a:pt x="742755" y="970894"/>
                </a:lnTo>
                <a:lnTo>
                  <a:pt x="666534" y="1045443"/>
                </a:lnTo>
                <a:cubicBezTo>
                  <a:pt x="652790" y="1060352"/>
                  <a:pt x="632797" y="1065322"/>
                  <a:pt x="614054" y="1060352"/>
                </a:cubicBezTo>
                <a:cubicBezTo>
                  <a:pt x="594062" y="1055382"/>
                  <a:pt x="579067" y="1040473"/>
                  <a:pt x="574069" y="1021836"/>
                </a:cubicBezTo>
                <a:lnTo>
                  <a:pt x="520340" y="824282"/>
                </a:lnTo>
                <a:cubicBezTo>
                  <a:pt x="512842" y="824282"/>
                  <a:pt x="505345" y="824282"/>
                  <a:pt x="496599" y="824282"/>
                </a:cubicBezTo>
                <a:cubicBezTo>
                  <a:pt x="356652" y="824282"/>
                  <a:pt x="241695" y="711217"/>
                  <a:pt x="241695" y="572060"/>
                </a:cubicBezTo>
                <a:cubicBezTo>
                  <a:pt x="241695" y="431660"/>
                  <a:pt x="356652" y="318595"/>
                  <a:pt x="496599" y="318595"/>
                </a:cubicBezTo>
                <a:close/>
                <a:moveTo>
                  <a:pt x="46085" y="263665"/>
                </a:moveTo>
                <a:cubicBezTo>
                  <a:pt x="52149" y="263665"/>
                  <a:pt x="57000" y="269894"/>
                  <a:pt x="57000" y="274878"/>
                </a:cubicBezTo>
                <a:lnTo>
                  <a:pt x="57000" y="289828"/>
                </a:lnTo>
                <a:cubicBezTo>
                  <a:pt x="76404" y="293565"/>
                  <a:pt x="92170" y="313499"/>
                  <a:pt x="92170" y="335924"/>
                </a:cubicBezTo>
                <a:cubicBezTo>
                  <a:pt x="92170" y="342153"/>
                  <a:pt x="87319" y="347136"/>
                  <a:pt x="81255" y="347136"/>
                </a:cubicBezTo>
                <a:cubicBezTo>
                  <a:pt x="75192" y="347136"/>
                  <a:pt x="70340" y="342153"/>
                  <a:pt x="70340" y="335924"/>
                </a:cubicBezTo>
                <a:cubicBezTo>
                  <a:pt x="70340" y="322219"/>
                  <a:pt x="59426" y="309761"/>
                  <a:pt x="46085" y="309761"/>
                </a:cubicBezTo>
                <a:cubicBezTo>
                  <a:pt x="32745" y="309761"/>
                  <a:pt x="20617" y="322219"/>
                  <a:pt x="20617" y="335924"/>
                </a:cubicBezTo>
                <a:lnTo>
                  <a:pt x="20617" y="347136"/>
                </a:lnTo>
                <a:cubicBezTo>
                  <a:pt x="20617" y="360841"/>
                  <a:pt x="31532" y="372053"/>
                  <a:pt x="44872" y="372053"/>
                </a:cubicBezTo>
                <a:lnTo>
                  <a:pt x="48511" y="372053"/>
                </a:lnTo>
                <a:cubicBezTo>
                  <a:pt x="72766" y="374545"/>
                  <a:pt x="92170" y="394478"/>
                  <a:pt x="92170" y="420641"/>
                </a:cubicBezTo>
                <a:lnTo>
                  <a:pt x="92170" y="431853"/>
                </a:lnTo>
                <a:cubicBezTo>
                  <a:pt x="92170" y="454279"/>
                  <a:pt x="76404" y="472966"/>
                  <a:pt x="57000" y="477950"/>
                </a:cubicBezTo>
                <a:lnTo>
                  <a:pt x="57000" y="492900"/>
                </a:lnTo>
                <a:cubicBezTo>
                  <a:pt x="57000" y="499129"/>
                  <a:pt x="52149" y="504112"/>
                  <a:pt x="46085" y="504112"/>
                </a:cubicBezTo>
                <a:cubicBezTo>
                  <a:pt x="40021" y="504112"/>
                  <a:pt x="33957" y="499129"/>
                  <a:pt x="33957" y="492900"/>
                </a:cubicBezTo>
                <a:lnTo>
                  <a:pt x="33957" y="477950"/>
                </a:lnTo>
                <a:cubicBezTo>
                  <a:pt x="14553" y="472966"/>
                  <a:pt x="0" y="454279"/>
                  <a:pt x="0" y="431853"/>
                </a:cubicBezTo>
                <a:cubicBezTo>
                  <a:pt x="0" y="425624"/>
                  <a:pt x="4851" y="420641"/>
                  <a:pt x="10915" y="420641"/>
                </a:cubicBezTo>
                <a:cubicBezTo>
                  <a:pt x="16979" y="420641"/>
                  <a:pt x="20617" y="425624"/>
                  <a:pt x="20617" y="431853"/>
                </a:cubicBezTo>
                <a:cubicBezTo>
                  <a:pt x="20617" y="445558"/>
                  <a:pt x="32745" y="456770"/>
                  <a:pt x="46085" y="456770"/>
                </a:cubicBezTo>
                <a:cubicBezTo>
                  <a:pt x="59426" y="456770"/>
                  <a:pt x="70340" y="445558"/>
                  <a:pt x="70340" y="431853"/>
                </a:cubicBezTo>
                <a:lnTo>
                  <a:pt x="70340" y="420641"/>
                </a:lnTo>
                <a:cubicBezTo>
                  <a:pt x="70340" y="406937"/>
                  <a:pt x="59426" y="395724"/>
                  <a:pt x="47298" y="394478"/>
                </a:cubicBezTo>
                <a:lnTo>
                  <a:pt x="43660" y="394478"/>
                </a:lnTo>
                <a:cubicBezTo>
                  <a:pt x="19404" y="393232"/>
                  <a:pt x="0" y="372053"/>
                  <a:pt x="0" y="347136"/>
                </a:cubicBezTo>
                <a:lnTo>
                  <a:pt x="0" y="335924"/>
                </a:lnTo>
                <a:cubicBezTo>
                  <a:pt x="0" y="313499"/>
                  <a:pt x="14553" y="293565"/>
                  <a:pt x="33957" y="289828"/>
                </a:cubicBezTo>
                <a:lnTo>
                  <a:pt x="33957" y="274878"/>
                </a:lnTo>
                <a:cubicBezTo>
                  <a:pt x="33957" y="269894"/>
                  <a:pt x="40021" y="263665"/>
                  <a:pt x="46085" y="263665"/>
                </a:cubicBezTo>
                <a:close/>
                <a:moveTo>
                  <a:pt x="156090" y="221615"/>
                </a:moveTo>
                <a:cubicBezTo>
                  <a:pt x="160469" y="221615"/>
                  <a:pt x="164847" y="223510"/>
                  <a:pt x="168599" y="227300"/>
                </a:cubicBezTo>
                <a:lnTo>
                  <a:pt x="256160" y="315737"/>
                </a:lnTo>
                <a:cubicBezTo>
                  <a:pt x="262414" y="322054"/>
                  <a:pt x="262414" y="332161"/>
                  <a:pt x="256160" y="339741"/>
                </a:cubicBezTo>
                <a:cubicBezTo>
                  <a:pt x="252407" y="343531"/>
                  <a:pt x="248655" y="344795"/>
                  <a:pt x="243651" y="344795"/>
                </a:cubicBezTo>
                <a:cubicBezTo>
                  <a:pt x="239898" y="344795"/>
                  <a:pt x="236146" y="343531"/>
                  <a:pt x="232393" y="339741"/>
                </a:cubicBezTo>
                <a:lnTo>
                  <a:pt x="143581" y="251304"/>
                </a:lnTo>
                <a:cubicBezTo>
                  <a:pt x="137327" y="243724"/>
                  <a:pt x="137327" y="233617"/>
                  <a:pt x="143581" y="227300"/>
                </a:cubicBezTo>
                <a:cubicBezTo>
                  <a:pt x="147334" y="223510"/>
                  <a:pt x="151712" y="221615"/>
                  <a:pt x="156090" y="221615"/>
                </a:cubicBezTo>
                <a:close/>
                <a:moveTo>
                  <a:pt x="837267" y="221560"/>
                </a:moveTo>
                <a:cubicBezTo>
                  <a:pt x="841703" y="221560"/>
                  <a:pt x="846140" y="223400"/>
                  <a:pt x="849309" y="227079"/>
                </a:cubicBezTo>
                <a:cubicBezTo>
                  <a:pt x="855647" y="233212"/>
                  <a:pt x="855647" y="243025"/>
                  <a:pt x="849309" y="250385"/>
                </a:cubicBezTo>
                <a:lnTo>
                  <a:pt x="756773" y="339925"/>
                </a:lnTo>
                <a:cubicBezTo>
                  <a:pt x="752970" y="342378"/>
                  <a:pt x="749167" y="344831"/>
                  <a:pt x="744096" y="344831"/>
                </a:cubicBezTo>
                <a:cubicBezTo>
                  <a:pt x="740294" y="344831"/>
                  <a:pt x="735223" y="342378"/>
                  <a:pt x="732688" y="339925"/>
                </a:cubicBezTo>
                <a:cubicBezTo>
                  <a:pt x="725082" y="333792"/>
                  <a:pt x="725082" y="322753"/>
                  <a:pt x="732688" y="316620"/>
                </a:cubicBezTo>
                <a:lnTo>
                  <a:pt x="825224" y="227079"/>
                </a:lnTo>
                <a:cubicBezTo>
                  <a:pt x="828393" y="223400"/>
                  <a:pt x="832830" y="221560"/>
                  <a:pt x="837267" y="221560"/>
                </a:cubicBezTo>
                <a:close/>
                <a:moveTo>
                  <a:pt x="494378" y="82395"/>
                </a:moveTo>
                <a:cubicBezTo>
                  <a:pt x="502617" y="82395"/>
                  <a:pt x="509680" y="89943"/>
                  <a:pt x="509680" y="98748"/>
                </a:cubicBezTo>
                <a:lnTo>
                  <a:pt x="509680" y="228317"/>
                </a:lnTo>
                <a:cubicBezTo>
                  <a:pt x="509680" y="238380"/>
                  <a:pt x="502617" y="245928"/>
                  <a:pt x="494378" y="245928"/>
                </a:cubicBezTo>
                <a:cubicBezTo>
                  <a:pt x="484961" y="245928"/>
                  <a:pt x="477898" y="238380"/>
                  <a:pt x="477898" y="228317"/>
                </a:cubicBezTo>
                <a:lnTo>
                  <a:pt x="477898" y="98748"/>
                </a:lnTo>
                <a:cubicBezTo>
                  <a:pt x="477898" y="89943"/>
                  <a:pt x="484961" y="82395"/>
                  <a:pt x="494378" y="82395"/>
                </a:cubicBezTo>
                <a:close/>
                <a:moveTo>
                  <a:pt x="908474" y="0"/>
                </a:moveTo>
                <a:cubicBezTo>
                  <a:pt x="918508" y="0"/>
                  <a:pt x="926034" y="7526"/>
                  <a:pt x="926034" y="17560"/>
                </a:cubicBezTo>
                <a:lnTo>
                  <a:pt x="926034" y="62715"/>
                </a:lnTo>
                <a:lnTo>
                  <a:pt x="971188" y="62715"/>
                </a:lnTo>
                <a:cubicBezTo>
                  <a:pt x="979968" y="62715"/>
                  <a:pt x="987494" y="70241"/>
                  <a:pt x="987494" y="79021"/>
                </a:cubicBezTo>
                <a:cubicBezTo>
                  <a:pt x="987494" y="89056"/>
                  <a:pt x="979968" y="96582"/>
                  <a:pt x="971188" y="96582"/>
                </a:cubicBezTo>
                <a:lnTo>
                  <a:pt x="926034" y="96582"/>
                </a:lnTo>
                <a:lnTo>
                  <a:pt x="926034" y="141737"/>
                </a:lnTo>
                <a:cubicBezTo>
                  <a:pt x="926034" y="150517"/>
                  <a:pt x="918508" y="158043"/>
                  <a:pt x="908474" y="158043"/>
                </a:cubicBezTo>
                <a:cubicBezTo>
                  <a:pt x="899694" y="158043"/>
                  <a:pt x="892167" y="150517"/>
                  <a:pt x="892167" y="141737"/>
                </a:cubicBezTo>
                <a:lnTo>
                  <a:pt x="892167" y="96582"/>
                </a:lnTo>
                <a:lnTo>
                  <a:pt x="847012" y="96582"/>
                </a:lnTo>
                <a:cubicBezTo>
                  <a:pt x="836978" y="96582"/>
                  <a:pt x="829452" y="89056"/>
                  <a:pt x="829452" y="79021"/>
                </a:cubicBezTo>
                <a:cubicBezTo>
                  <a:pt x="829452" y="70241"/>
                  <a:pt x="836978" y="62715"/>
                  <a:pt x="847012" y="62715"/>
                </a:cubicBezTo>
                <a:lnTo>
                  <a:pt x="892167" y="62715"/>
                </a:lnTo>
                <a:lnTo>
                  <a:pt x="892167" y="17560"/>
                </a:lnTo>
                <a:cubicBezTo>
                  <a:pt x="892167" y="7526"/>
                  <a:pt x="899694" y="0"/>
                  <a:pt x="9084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4C8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56">
            <a:extLst>
              <a:ext uri="{FF2B5EF4-FFF2-40B4-BE49-F238E27FC236}">
                <a16:creationId xmlns:a16="http://schemas.microsoft.com/office/drawing/2014/main" id="{D7055AC2-BEFC-D04F-B741-30FC72C8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5130" y="3814853"/>
            <a:ext cx="3630906" cy="3630905"/>
          </a:xfrm>
          <a:prstGeom prst="roundRect">
            <a:avLst>
              <a:gd name="adj" fmla="val 9878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4CDDD-1096-6B4A-A3F9-DA1FF3406EC5}"/>
              </a:ext>
            </a:extLst>
          </p:cNvPr>
          <p:cNvCxnSpPr>
            <a:cxnSpLocks/>
          </p:cNvCxnSpPr>
          <p:nvPr/>
        </p:nvCxnSpPr>
        <p:spPr>
          <a:xfrm>
            <a:off x="12180583" y="7346887"/>
            <a:ext cx="0" cy="155452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57">
            <a:extLst>
              <a:ext uri="{FF2B5EF4-FFF2-40B4-BE49-F238E27FC236}">
                <a16:creationId xmlns:a16="http://schemas.microsoft.com/office/drawing/2014/main" id="{50C95E41-9112-F34B-843A-73B8D435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222" y="4138945"/>
            <a:ext cx="2982722" cy="2982722"/>
          </a:xfrm>
          <a:prstGeom prst="roundRect">
            <a:avLst>
              <a:gd name="adj" fmla="val 11158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9E6E409-9F3F-E34A-A6C1-DF5763DB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723" y="4990365"/>
            <a:ext cx="1275383" cy="1278634"/>
          </a:xfrm>
          <a:custGeom>
            <a:avLst/>
            <a:gdLst>
              <a:gd name="connsiteX0" fmla="*/ 929649 w 1275383"/>
              <a:gd name="connsiteY0" fmla="*/ 799614 h 1278634"/>
              <a:gd name="connsiteX1" fmla="*/ 797465 w 1275383"/>
              <a:gd name="connsiteY1" fmla="*/ 933091 h 1278634"/>
              <a:gd name="connsiteX2" fmla="*/ 1081785 w 1275383"/>
              <a:gd name="connsiteY2" fmla="*/ 1217509 h 1278634"/>
              <a:gd name="connsiteX3" fmla="*/ 1215215 w 1275383"/>
              <a:gd name="connsiteY3" fmla="*/ 1217509 h 1278634"/>
              <a:gd name="connsiteX4" fmla="*/ 1215215 w 1275383"/>
              <a:gd name="connsiteY4" fmla="*/ 1085279 h 1278634"/>
              <a:gd name="connsiteX5" fmla="*/ 836123 w 1275383"/>
              <a:gd name="connsiteY5" fmla="*/ 706055 h 1278634"/>
              <a:gd name="connsiteX6" fmla="*/ 702692 w 1275383"/>
              <a:gd name="connsiteY6" fmla="*/ 838285 h 1278634"/>
              <a:gd name="connsiteX7" fmla="*/ 772525 w 1275383"/>
              <a:gd name="connsiteY7" fmla="*/ 908142 h 1278634"/>
              <a:gd name="connsiteX8" fmla="*/ 905956 w 1275383"/>
              <a:gd name="connsiteY8" fmla="*/ 775912 h 1278634"/>
              <a:gd name="connsiteX9" fmla="*/ 765043 w 1275383"/>
              <a:gd name="connsiteY9" fmla="*/ 634951 h 1278634"/>
              <a:gd name="connsiteX10" fmla="*/ 707680 w 1275383"/>
              <a:gd name="connsiteY10" fmla="*/ 708550 h 1278634"/>
              <a:gd name="connsiteX11" fmla="*/ 634107 w 1275383"/>
              <a:gd name="connsiteY11" fmla="*/ 767180 h 1278634"/>
              <a:gd name="connsiteX12" fmla="*/ 678999 w 1275383"/>
              <a:gd name="connsiteY12" fmla="*/ 814583 h 1278634"/>
              <a:gd name="connsiteX13" fmla="*/ 811183 w 1275383"/>
              <a:gd name="connsiteY13" fmla="*/ 681106 h 1278634"/>
              <a:gd name="connsiteX14" fmla="*/ 214736 w 1275383"/>
              <a:gd name="connsiteY14" fmla="*/ 293971 h 1278634"/>
              <a:gd name="connsiteX15" fmla="*/ 228204 w 1275383"/>
              <a:gd name="connsiteY15" fmla="*/ 294916 h 1278634"/>
              <a:gd name="connsiteX16" fmla="*/ 233275 w 1275383"/>
              <a:gd name="connsiteY16" fmla="*/ 318853 h 1278634"/>
              <a:gd name="connsiteX17" fmla="*/ 223134 w 1275383"/>
              <a:gd name="connsiteY17" fmla="*/ 340271 h 1278634"/>
              <a:gd name="connsiteX18" fmla="*/ 207922 w 1275383"/>
              <a:gd name="connsiteY18" fmla="*/ 410823 h 1278634"/>
              <a:gd name="connsiteX19" fmla="*/ 191443 w 1275383"/>
              <a:gd name="connsiteY19" fmla="*/ 427201 h 1278634"/>
              <a:gd name="connsiteX20" fmla="*/ 190175 w 1275383"/>
              <a:gd name="connsiteY20" fmla="*/ 427201 h 1278634"/>
              <a:gd name="connsiteX21" fmla="*/ 173696 w 1275383"/>
              <a:gd name="connsiteY21" fmla="*/ 409563 h 1278634"/>
              <a:gd name="connsiteX22" fmla="*/ 192711 w 1275383"/>
              <a:gd name="connsiteY22" fmla="*/ 327672 h 1278634"/>
              <a:gd name="connsiteX23" fmla="*/ 204119 w 1275383"/>
              <a:gd name="connsiteY23" fmla="*/ 302475 h 1278634"/>
              <a:gd name="connsiteX24" fmla="*/ 214736 w 1275383"/>
              <a:gd name="connsiteY24" fmla="*/ 293971 h 1278634"/>
              <a:gd name="connsiteX25" fmla="*/ 405212 w 1275383"/>
              <a:gd name="connsiteY25" fmla="*/ 177052 h 1278634"/>
              <a:gd name="connsiteX26" fmla="*/ 506065 w 1275383"/>
              <a:gd name="connsiteY26" fmla="*/ 194871 h 1278634"/>
              <a:gd name="connsiteX27" fmla="*/ 516026 w 1275383"/>
              <a:gd name="connsiteY27" fmla="*/ 217782 h 1278634"/>
              <a:gd name="connsiteX28" fmla="*/ 494859 w 1275383"/>
              <a:gd name="connsiteY28" fmla="*/ 226691 h 1278634"/>
              <a:gd name="connsiteX29" fmla="*/ 407703 w 1275383"/>
              <a:gd name="connsiteY29" fmla="*/ 211418 h 1278634"/>
              <a:gd name="connsiteX30" fmla="*/ 270742 w 1275383"/>
              <a:gd name="connsiteY30" fmla="*/ 273785 h 1278634"/>
              <a:gd name="connsiteX31" fmla="*/ 258291 w 1275383"/>
              <a:gd name="connsiteY31" fmla="*/ 278876 h 1278634"/>
              <a:gd name="connsiteX32" fmla="*/ 247086 w 1275383"/>
              <a:gd name="connsiteY32" fmla="*/ 273785 h 1278634"/>
              <a:gd name="connsiteX33" fmla="*/ 247086 w 1275383"/>
              <a:gd name="connsiteY33" fmla="*/ 249602 h 1278634"/>
              <a:gd name="connsiteX34" fmla="*/ 405212 w 1275383"/>
              <a:gd name="connsiteY34" fmla="*/ 177052 h 1278634"/>
              <a:gd name="connsiteX35" fmla="*/ 418137 w 1275383"/>
              <a:gd name="connsiteY35" fmla="*/ 110501 h 1278634"/>
              <a:gd name="connsiteX36" fmla="*/ 203409 w 1275383"/>
              <a:gd name="connsiteY36" fmla="*/ 200089 h 1278634"/>
              <a:gd name="connsiteX37" fmla="*/ 203409 w 1275383"/>
              <a:gd name="connsiteY37" fmla="*/ 628123 h 1278634"/>
              <a:gd name="connsiteX38" fmla="*/ 632865 w 1275383"/>
              <a:gd name="connsiteY38" fmla="*/ 628123 h 1278634"/>
              <a:gd name="connsiteX39" fmla="*/ 632865 w 1275383"/>
              <a:gd name="connsiteY39" fmla="*/ 200089 h 1278634"/>
              <a:gd name="connsiteX40" fmla="*/ 418137 w 1275383"/>
              <a:gd name="connsiteY40" fmla="*/ 110501 h 1278634"/>
              <a:gd name="connsiteX41" fmla="*/ 418137 w 1275383"/>
              <a:gd name="connsiteY41" fmla="*/ 76905 h 1278634"/>
              <a:gd name="connsiteX42" fmla="*/ 656585 w 1275383"/>
              <a:gd name="connsiteY42" fmla="*/ 176448 h 1278634"/>
              <a:gd name="connsiteX43" fmla="*/ 656585 w 1275383"/>
              <a:gd name="connsiteY43" fmla="*/ 651764 h 1278634"/>
              <a:gd name="connsiteX44" fmla="*/ 418137 w 1275383"/>
              <a:gd name="connsiteY44" fmla="*/ 751307 h 1278634"/>
              <a:gd name="connsiteX45" fmla="*/ 179689 w 1275383"/>
              <a:gd name="connsiteY45" fmla="*/ 651764 h 1278634"/>
              <a:gd name="connsiteX46" fmla="*/ 179689 w 1275383"/>
              <a:gd name="connsiteY46" fmla="*/ 176448 h 1278634"/>
              <a:gd name="connsiteX47" fmla="*/ 418137 w 1275383"/>
              <a:gd name="connsiteY47" fmla="*/ 76905 h 1278634"/>
              <a:gd name="connsiteX48" fmla="*/ 414632 w 1275383"/>
              <a:gd name="connsiteY48" fmla="*/ 34929 h 1278634"/>
              <a:gd name="connsiteX49" fmla="*/ 144030 w 1275383"/>
              <a:gd name="connsiteY49" fmla="*/ 145952 h 1278634"/>
              <a:gd name="connsiteX50" fmla="*/ 144030 w 1275383"/>
              <a:gd name="connsiteY50" fmla="*/ 684849 h 1278634"/>
              <a:gd name="connsiteX51" fmla="*/ 414632 w 1275383"/>
              <a:gd name="connsiteY51" fmla="*/ 797119 h 1278634"/>
              <a:gd name="connsiteX52" fmla="*/ 682740 w 1275383"/>
              <a:gd name="connsiteY52" fmla="*/ 684849 h 1278634"/>
              <a:gd name="connsiteX53" fmla="*/ 682740 w 1275383"/>
              <a:gd name="connsiteY53" fmla="*/ 145952 h 1278634"/>
              <a:gd name="connsiteX54" fmla="*/ 414632 w 1275383"/>
              <a:gd name="connsiteY54" fmla="*/ 34929 h 1278634"/>
              <a:gd name="connsiteX55" fmla="*/ 414632 w 1275383"/>
              <a:gd name="connsiteY55" fmla="*/ 0 h 1278634"/>
              <a:gd name="connsiteX56" fmla="*/ 707680 w 1275383"/>
              <a:gd name="connsiteY56" fmla="*/ 122250 h 1278634"/>
              <a:gd name="connsiteX57" fmla="*/ 782501 w 1275383"/>
              <a:gd name="connsiteY57" fmla="*/ 605012 h 1278634"/>
              <a:gd name="connsiteX58" fmla="*/ 1238908 w 1275383"/>
              <a:gd name="connsiteY58" fmla="*/ 1060330 h 1278634"/>
              <a:gd name="connsiteX59" fmla="*/ 1238908 w 1275383"/>
              <a:gd name="connsiteY59" fmla="*/ 1241210 h 1278634"/>
              <a:gd name="connsiteX60" fmla="*/ 1149123 w 1275383"/>
              <a:gd name="connsiteY60" fmla="*/ 1278634 h 1278634"/>
              <a:gd name="connsiteX61" fmla="*/ 1058091 w 1275383"/>
              <a:gd name="connsiteY61" fmla="*/ 1241210 h 1278634"/>
              <a:gd name="connsiteX62" fmla="*/ 604178 w 1275383"/>
              <a:gd name="connsiteY62" fmla="*/ 784645 h 1278634"/>
              <a:gd name="connsiteX63" fmla="*/ 414632 w 1275383"/>
              <a:gd name="connsiteY63" fmla="*/ 830800 h 1278634"/>
              <a:gd name="connsiteX64" fmla="*/ 121584 w 1275383"/>
              <a:gd name="connsiteY64" fmla="*/ 708550 h 1278634"/>
              <a:gd name="connsiteX65" fmla="*/ 121584 w 1275383"/>
              <a:gd name="connsiteY65" fmla="*/ 122250 h 1278634"/>
              <a:gd name="connsiteX66" fmla="*/ 414632 w 1275383"/>
              <a:gd name="connsiteY66" fmla="*/ 0 h 12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75383" h="1278634">
                <a:moveTo>
                  <a:pt x="929649" y="799614"/>
                </a:moveTo>
                <a:lnTo>
                  <a:pt x="797465" y="933091"/>
                </a:lnTo>
                <a:lnTo>
                  <a:pt x="1081785" y="1217509"/>
                </a:lnTo>
                <a:cubicBezTo>
                  <a:pt x="1119195" y="1254932"/>
                  <a:pt x="1179052" y="1254932"/>
                  <a:pt x="1215215" y="1217509"/>
                </a:cubicBezTo>
                <a:cubicBezTo>
                  <a:pt x="1251379" y="1181333"/>
                  <a:pt x="1251379" y="1121455"/>
                  <a:pt x="1215215" y="1085279"/>
                </a:cubicBezTo>
                <a:close/>
                <a:moveTo>
                  <a:pt x="836123" y="706055"/>
                </a:moveTo>
                <a:lnTo>
                  <a:pt x="702692" y="838285"/>
                </a:lnTo>
                <a:lnTo>
                  <a:pt x="772525" y="908142"/>
                </a:lnTo>
                <a:lnTo>
                  <a:pt x="905956" y="775912"/>
                </a:lnTo>
                <a:close/>
                <a:moveTo>
                  <a:pt x="765043" y="634951"/>
                </a:moveTo>
                <a:cubicBezTo>
                  <a:pt x="748832" y="661147"/>
                  <a:pt x="728880" y="686096"/>
                  <a:pt x="707680" y="708550"/>
                </a:cubicBezTo>
                <a:cubicBezTo>
                  <a:pt x="683987" y="732252"/>
                  <a:pt x="659047" y="750964"/>
                  <a:pt x="634107" y="767180"/>
                </a:cubicBezTo>
                <a:lnTo>
                  <a:pt x="678999" y="814583"/>
                </a:lnTo>
                <a:lnTo>
                  <a:pt x="811183" y="681106"/>
                </a:lnTo>
                <a:close/>
                <a:moveTo>
                  <a:pt x="214736" y="293971"/>
                </a:moveTo>
                <a:cubicBezTo>
                  <a:pt x="219014" y="292711"/>
                  <a:pt x="223768" y="293026"/>
                  <a:pt x="228204" y="294916"/>
                </a:cubicBezTo>
                <a:cubicBezTo>
                  <a:pt x="235810" y="299955"/>
                  <a:pt x="238345" y="310034"/>
                  <a:pt x="233275" y="318853"/>
                </a:cubicBezTo>
                <a:cubicBezTo>
                  <a:pt x="229472" y="325153"/>
                  <a:pt x="226937" y="332712"/>
                  <a:pt x="223134" y="340271"/>
                </a:cubicBezTo>
                <a:cubicBezTo>
                  <a:pt x="214260" y="362948"/>
                  <a:pt x="209190" y="386886"/>
                  <a:pt x="207922" y="410823"/>
                </a:cubicBezTo>
                <a:cubicBezTo>
                  <a:pt x="207922" y="419642"/>
                  <a:pt x="200316" y="427201"/>
                  <a:pt x="191443" y="427201"/>
                </a:cubicBezTo>
                <a:cubicBezTo>
                  <a:pt x="190175" y="427201"/>
                  <a:pt x="190175" y="427201"/>
                  <a:pt x="190175" y="427201"/>
                </a:cubicBezTo>
                <a:cubicBezTo>
                  <a:pt x="180034" y="425942"/>
                  <a:pt x="173696" y="418382"/>
                  <a:pt x="173696" y="409563"/>
                </a:cubicBezTo>
                <a:cubicBezTo>
                  <a:pt x="174964" y="380586"/>
                  <a:pt x="181302" y="352870"/>
                  <a:pt x="192711" y="327672"/>
                </a:cubicBezTo>
                <a:cubicBezTo>
                  <a:pt x="195246" y="318853"/>
                  <a:pt x="200316" y="310034"/>
                  <a:pt x="204119" y="302475"/>
                </a:cubicBezTo>
                <a:cubicBezTo>
                  <a:pt x="206655" y="298066"/>
                  <a:pt x="210458" y="295231"/>
                  <a:pt x="214736" y="293971"/>
                </a:cubicBezTo>
                <a:close/>
                <a:moveTo>
                  <a:pt x="405212" y="177052"/>
                </a:moveTo>
                <a:cubicBezTo>
                  <a:pt x="440075" y="175779"/>
                  <a:pt x="474938" y="182143"/>
                  <a:pt x="506065" y="194871"/>
                </a:cubicBezTo>
                <a:cubicBezTo>
                  <a:pt x="516026" y="198690"/>
                  <a:pt x="518516" y="208872"/>
                  <a:pt x="516026" y="217782"/>
                </a:cubicBezTo>
                <a:cubicBezTo>
                  <a:pt x="512290" y="226691"/>
                  <a:pt x="502330" y="230510"/>
                  <a:pt x="494859" y="226691"/>
                </a:cubicBezTo>
                <a:cubicBezTo>
                  <a:pt x="466222" y="216509"/>
                  <a:pt x="437585" y="210145"/>
                  <a:pt x="407703" y="211418"/>
                </a:cubicBezTo>
                <a:cubicBezTo>
                  <a:pt x="355409" y="213963"/>
                  <a:pt x="306850" y="236874"/>
                  <a:pt x="270742" y="273785"/>
                </a:cubicBezTo>
                <a:cubicBezTo>
                  <a:pt x="267007" y="276331"/>
                  <a:pt x="262027" y="278876"/>
                  <a:pt x="258291" y="278876"/>
                </a:cubicBezTo>
                <a:cubicBezTo>
                  <a:pt x="254556" y="278876"/>
                  <a:pt x="249576" y="276331"/>
                  <a:pt x="247086" y="273785"/>
                </a:cubicBezTo>
                <a:cubicBezTo>
                  <a:pt x="239615" y="266148"/>
                  <a:pt x="239615" y="255966"/>
                  <a:pt x="247086" y="249602"/>
                </a:cubicBezTo>
                <a:cubicBezTo>
                  <a:pt x="289419" y="206327"/>
                  <a:pt x="345448" y="180870"/>
                  <a:pt x="405212" y="177052"/>
                </a:cubicBezTo>
                <a:close/>
                <a:moveTo>
                  <a:pt x="418137" y="110501"/>
                </a:moveTo>
                <a:cubicBezTo>
                  <a:pt x="336990" y="110501"/>
                  <a:pt x="260836" y="142852"/>
                  <a:pt x="203409" y="200089"/>
                </a:cubicBezTo>
                <a:cubicBezTo>
                  <a:pt x="84810" y="318296"/>
                  <a:pt x="84810" y="509916"/>
                  <a:pt x="203409" y="628123"/>
                </a:cubicBezTo>
                <a:cubicBezTo>
                  <a:pt x="320760" y="747574"/>
                  <a:pt x="514265" y="747574"/>
                  <a:pt x="632865" y="628123"/>
                </a:cubicBezTo>
                <a:cubicBezTo>
                  <a:pt x="750216" y="509916"/>
                  <a:pt x="750216" y="318296"/>
                  <a:pt x="632865" y="200089"/>
                </a:cubicBezTo>
                <a:cubicBezTo>
                  <a:pt x="575438" y="142852"/>
                  <a:pt x="499284" y="110501"/>
                  <a:pt x="418137" y="110501"/>
                </a:cubicBezTo>
                <a:close/>
                <a:moveTo>
                  <a:pt x="418137" y="76905"/>
                </a:moveTo>
                <a:cubicBezTo>
                  <a:pt x="508023" y="76905"/>
                  <a:pt x="592915" y="111745"/>
                  <a:pt x="656585" y="176448"/>
                </a:cubicBezTo>
                <a:cubicBezTo>
                  <a:pt x="787669" y="307098"/>
                  <a:pt x="787669" y="521114"/>
                  <a:pt x="656585" y="651764"/>
                </a:cubicBezTo>
                <a:cubicBezTo>
                  <a:pt x="590419" y="717711"/>
                  <a:pt x="504278" y="751307"/>
                  <a:pt x="418137" y="751307"/>
                </a:cubicBezTo>
                <a:cubicBezTo>
                  <a:pt x="330748" y="751307"/>
                  <a:pt x="244607" y="717711"/>
                  <a:pt x="179689" y="651764"/>
                </a:cubicBezTo>
                <a:cubicBezTo>
                  <a:pt x="47357" y="521114"/>
                  <a:pt x="47357" y="307098"/>
                  <a:pt x="179689" y="176448"/>
                </a:cubicBezTo>
                <a:cubicBezTo>
                  <a:pt x="242110" y="111745"/>
                  <a:pt x="328251" y="76905"/>
                  <a:pt x="418137" y="76905"/>
                </a:cubicBezTo>
                <a:close/>
                <a:moveTo>
                  <a:pt x="414632" y="34929"/>
                </a:moveTo>
                <a:cubicBezTo>
                  <a:pt x="312377" y="34929"/>
                  <a:pt x="216357" y="73600"/>
                  <a:pt x="144030" y="145952"/>
                </a:cubicBezTo>
                <a:cubicBezTo>
                  <a:pt x="-4365" y="294398"/>
                  <a:pt x="-4365" y="536403"/>
                  <a:pt x="144030" y="684849"/>
                </a:cubicBezTo>
                <a:cubicBezTo>
                  <a:pt x="216357" y="757201"/>
                  <a:pt x="312377" y="797119"/>
                  <a:pt x="414632" y="797119"/>
                </a:cubicBezTo>
                <a:cubicBezTo>
                  <a:pt x="515640" y="797119"/>
                  <a:pt x="611660" y="757201"/>
                  <a:pt x="682740" y="684849"/>
                </a:cubicBezTo>
                <a:cubicBezTo>
                  <a:pt x="831135" y="536403"/>
                  <a:pt x="831135" y="294398"/>
                  <a:pt x="682740" y="145952"/>
                </a:cubicBezTo>
                <a:cubicBezTo>
                  <a:pt x="611660" y="73600"/>
                  <a:pt x="515640" y="34929"/>
                  <a:pt x="414632" y="34929"/>
                </a:cubicBezTo>
                <a:close/>
                <a:moveTo>
                  <a:pt x="414632" y="0"/>
                </a:moveTo>
                <a:cubicBezTo>
                  <a:pt x="525616" y="0"/>
                  <a:pt x="630366" y="43661"/>
                  <a:pt x="707680" y="122250"/>
                </a:cubicBezTo>
                <a:cubicBezTo>
                  <a:pt x="837370" y="253232"/>
                  <a:pt x="862310" y="449081"/>
                  <a:pt x="782501" y="605012"/>
                </a:cubicBezTo>
                <a:lnTo>
                  <a:pt x="1238908" y="1060330"/>
                </a:lnTo>
                <a:cubicBezTo>
                  <a:pt x="1287542" y="1111476"/>
                  <a:pt x="1287542" y="1191312"/>
                  <a:pt x="1238908" y="1241210"/>
                </a:cubicBezTo>
                <a:cubicBezTo>
                  <a:pt x="1213968" y="1264912"/>
                  <a:pt x="1181546" y="1278634"/>
                  <a:pt x="1149123" y="1278634"/>
                </a:cubicBezTo>
                <a:cubicBezTo>
                  <a:pt x="1114207" y="1278634"/>
                  <a:pt x="1081785" y="1264912"/>
                  <a:pt x="1058091" y="1241210"/>
                </a:cubicBezTo>
                <a:lnTo>
                  <a:pt x="604178" y="784645"/>
                </a:lnTo>
                <a:cubicBezTo>
                  <a:pt x="545569" y="814583"/>
                  <a:pt x="480724" y="830800"/>
                  <a:pt x="414632" y="830800"/>
                </a:cubicBezTo>
                <a:cubicBezTo>
                  <a:pt x="303648" y="830800"/>
                  <a:pt x="200146" y="787140"/>
                  <a:pt x="121584" y="708550"/>
                </a:cubicBezTo>
                <a:cubicBezTo>
                  <a:pt x="-40528" y="547630"/>
                  <a:pt x="-40528" y="284418"/>
                  <a:pt x="121584" y="122250"/>
                </a:cubicBezTo>
                <a:cubicBezTo>
                  <a:pt x="200146" y="43661"/>
                  <a:pt x="303648" y="0"/>
                  <a:pt x="4146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4C8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6">
            <a:extLst>
              <a:ext uri="{FF2B5EF4-FFF2-40B4-BE49-F238E27FC236}">
                <a16:creationId xmlns:a16="http://schemas.microsoft.com/office/drawing/2014/main" id="{810675F4-81E7-7445-9E83-61C8DFC24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904" y="3814853"/>
            <a:ext cx="3630902" cy="3630905"/>
          </a:xfrm>
          <a:prstGeom prst="roundRect">
            <a:avLst>
              <a:gd name="adj" fmla="val 944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9CC09E-49A3-DC4F-9629-0E97A7B785DD}"/>
              </a:ext>
            </a:extLst>
          </p:cNvPr>
          <p:cNvCxnSpPr>
            <a:cxnSpLocks/>
          </p:cNvCxnSpPr>
          <p:nvPr/>
        </p:nvCxnSpPr>
        <p:spPr>
          <a:xfrm>
            <a:off x="20656355" y="7346887"/>
            <a:ext cx="0" cy="155452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37">
            <a:extLst>
              <a:ext uri="{FF2B5EF4-FFF2-40B4-BE49-F238E27FC236}">
                <a16:creationId xmlns:a16="http://schemas.microsoft.com/office/drawing/2014/main" id="{6736B200-711C-724F-B27B-3F24E45D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992" y="4138945"/>
            <a:ext cx="2982726" cy="2982722"/>
          </a:xfrm>
          <a:prstGeom prst="roundRect">
            <a:avLst>
              <a:gd name="adj" fmla="val 10919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D1D94BA-8C48-6F4D-8DCF-C9F0FCC3A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9381" y="5056283"/>
            <a:ext cx="1144205" cy="1146802"/>
          </a:xfrm>
          <a:custGeom>
            <a:avLst/>
            <a:gdLst>
              <a:gd name="connsiteX0" fmla="*/ 572361 w 1144205"/>
              <a:gd name="connsiteY0" fmla="*/ 597085 h 1146802"/>
              <a:gd name="connsiteX1" fmla="*/ 423117 w 1144205"/>
              <a:gd name="connsiteY1" fmla="*/ 746668 h 1146802"/>
              <a:gd name="connsiteX2" fmla="*/ 404461 w 1144205"/>
              <a:gd name="connsiteY2" fmla="*/ 750407 h 1146802"/>
              <a:gd name="connsiteX3" fmla="*/ 394511 w 1144205"/>
              <a:gd name="connsiteY3" fmla="*/ 734202 h 1146802"/>
              <a:gd name="connsiteX4" fmla="*/ 394511 w 1144205"/>
              <a:gd name="connsiteY4" fmla="*/ 631988 h 1146802"/>
              <a:gd name="connsiteX5" fmla="*/ 135821 w 1144205"/>
              <a:gd name="connsiteY5" fmla="*/ 890018 h 1146802"/>
              <a:gd name="connsiteX6" fmla="*/ 190543 w 1144205"/>
              <a:gd name="connsiteY6" fmla="*/ 954837 h 1146802"/>
              <a:gd name="connsiteX7" fmla="*/ 572361 w 1144205"/>
              <a:gd name="connsiteY7" fmla="*/ 1113146 h 1146802"/>
              <a:gd name="connsiteX8" fmla="*/ 940499 w 1144205"/>
              <a:gd name="connsiteY8" fmla="*/ 966056 h 1146802"/>
              <a:gd name="connsiteX9" fmla="*/ 861313 w 1144205"/>
              <a:gd name="connsiteY9" fmla="*/ 554798 h 1146802"/>
              <a:gd name="connsiteX10" fmla="*/ 886031 w 1144205"/>
              <a:gd name="connsiteY10" fmla="*/ 576770 h 1146802"/>
              <a:gd name="connsiteX11" fmla="*/ 861313 w 1144205"/>
              <a:gd name="connsiteY11" fmla="*/ 597522 h 1146802"/>
              <a:gd name="connsiteX12" fmla="*/ 837895 w 1144205"/>
              <a:gd name="connsiteY12" fmla="*/ 576770 h 1146802"/>
              <a:gd name="connsiteX13" fmla="*/ 861313 w 1144205"/>
              <a:gd name="connsiteY13" fmla="*/ 554798 h 1146802"/>
              <a:gd name="connsiteX14" fmla="*/ 969133 w 1144205"/>
              <a:gd name="connsiteY14" fmla="*/ 477896 h 1146802"/>
              <a:gd name="connsiteX15" fmla="*/ 990511 w 1144205"/>
              <a:gd name="connsiteY15" fmla="*/ 499274 h 1146802"/>
              <a:gd name="connsiteX16" fmla="*/ 969133 w 1144205"/>
              <a:gd name="connsiteY16" fmla="*/ 520652 h 1146802"/>
              <a:gd name="connsiteX17" fmla="*/ 947755 w 1144205"/>
              <a:gd name="connsiteY17" fmla="*/ 499274 h 1146802"/>
              <a:gd name="connsiteX18" fmla="*/ 969133 w 1144205"/>
              <a:gd name="connsiteY18" fmla="*/ 477896 h 1146802"/>
              <a:gd name="connsiteX19" fmla="*/ 862237 w 1144205"/>
              <a:gd name="connsiteY19" fmla="*/ 463302 h 1146802"/>
              <a:gd name="connsiteX20" fmla="*/ 874545 w 1144205"/>
              <a:gd name="connsiteY20" fmla="*/ 468958 h 1146802"/>
              <a:gd name="connsiteX21" fmla="*/ 982975 w 1144205"/>
              <a:gd name="connsiteY21" fmla="*/ 579566 h 1146802"/>
              <a:gd name="connsiteX22" fmla="*/ 982975 w 1144205"/>
              <a:gd name="connsiteY22" fmla="*/ 602190 h 1146802"/>
              <a:gd name="connsiteX23" fmla="*/ 971759 w 1144205"/>
              <a:gd name="connsiteY23" fmla="*/ 608474 h 1146802"/>
              <a:gd name="connsiteX24" fmla="*/ 959295 w 1144205"/>
              <a:gd name="connsiteY24" fmla="*/ 602190 h 1146802"/>
              <a:gd name="connsiteX25" fmla="*/ 850865 w 1144205"/>
              <a:gd name="connsiteY25" fmla="*/ 492839 h 1146802"/>
              <a:gd name="connsiteX26" fmla="*/ 850865 w 1144205"/>
              <a:gd name="connsiteY26" fmla="*/ 468958 h 1146802"/>
              <a:gd name="connsiteX27" fmla="*/ 862237 w 1144205"/>
              <a:gd name="connsiteY27" fmla="*/ 463302 h 1146802"/>
              <a:gd name="connsiteX28" fmla="*/ 964131 w 1144205"/>
              <a:gd name="connsiteY28" fmla="*/ 203183 h 1146802"/>
              <a:gd name="connsiteX29" fmla="*/ 595993 w 1144205"/>
              <a:gd name="connsiteY29" fmla="*/ 573401 h 1146802"/>
              <a:gd name="connsiteX30" fmla="*/ 964131 w 1144205"/>
              <a:gd name="connsiteY30" fmla="*/ 942372 h 1146802"/>
              <a:gd name="connsiteX31" fmla="*/ 964131 w 1144205"/>
              <a:gd name="connsiteY31" fmla="*/ 203183 h 1146802"/>
              <a:gd name="connsiteX32" fmla="*/ 179349 w 1144205"/>
              <a:gd name="connsiteY32" fmla="*/ 203183 h 1146802"/>
              <a:gd name="connsiteX33" fmla="*/ 117165 w 1144205"/>
              <a:gd name="connsiteY33" fmla="*/ 861348 h 1146802"/>
              <a:gd name="connsiteX34" fmla="*/ 399487 w 1144205"/>
              <a:gd name="connsiteY34" fmla="*/ 579634 h 1146802"/>
              <a:gd name="connsiteX35" fmla="*/ 416899 w 1144205"/>
              <a:gd name="connsiteY35" fmla="*/ 574647 h 1146802"/>
              <a:gd name="connsiteX36" fmla="*/ 428091 w 1144205"/>
              <a:gd name="connsiteY36" fmla="*/ 590852 h 1146802"/>
              <a:gd name="connsiteX37" fmla="*/ 428091 w 1144205"/>
              <a:gd name="connsiteY37" fmla="*/ 694314 h 1146802"/>
              <a:gd name="connsiteX38" fmla="*/ 548731 w 1144205"/>
              <a:gd name="connsiteY38" fmla="*/ 573401 h 1146802"/>
              <a:gd name="connsiteX39" fmla="*/ 588531 w 1144205"/>
              <a:gd name="connsiteY39" fmla="*/ 33656 h 1146802"/>
              <a:gd name="connsiteX40" fmla="*/ 588531 w 1144205"/>
              <a:gd name="connsiteY40" fmla="*/ 532265 h 1146802"/>
              <a:gd name="connsiteX41" fmla="*/ 940499 w 1144205"/>
              <a:gd name="connsiteY41" fmla="*/ 179499 h 1146802"/>
              <a:gd name="connsiteX42" fmla="*/ 588531 w 1144205"/>
              <a:gd name="connsiteY42" fmla="*/ 33656 h 1146802"/>
              <a:gd name="connsiteX43" fmla="*/ 554951 w 1144205"/>
              <a:gd name="connsiteY43" fmla="*/ 33656 h 1146802"/>
              <a:gd name="connsiteX44" fmla="*/ 202981 w 1144205"/>
              <a:gd name="connsiteY44" fmla="*/ 179499 h 1146802"/>
              <a:gd name="connsiteX45" fmla="*/ 554951 w 1144205"/>
              <a:gd name="connsiteY45" fmla="*/ 532265 h 1146802"/>
              <a:gd name="connsiteX46" fmla="*/ 572361 w 1144205"/>
              <a:gd name="connsiteY46" fmla="*/ 0 h 1146802"/>
              <a:gd name="connsiteX47" fmla="*/ 964131 w 1144205"/>
              <a:gd name="connsiteY47" fmla="*/ 155815 h 1146802"/>
              <a:gd name="connsiteX48" fmla="*/ 1051189 w 1144205"/>
              <a:gd name="connsiteY48" fmla="*/ 68559 h 1146802"/>
              <a:gd name="connsiteX49" fmla="*/ 1020097 w 1144205"/>
              <a:gd name="connsiteY49" fmla="*/ 68559 h 1146802"/>
              <a:gd name="connsiteX50" fmla="*/ 1002685 w 1144205"/>
              <a:gd name="connsiteY50" fmla="*/ 52354 h 1146802"/>
              <a:gd name="connsiteX51" fmla="*/ 1020097 w 1144205"/>
              <a:gd name="connsiteY51" fmla="*/ 36149 h 1146802"/>
              <a:gd name="connsiteX52" fmla="*/ 1092233 w 1144205"/>
              <a:gd name="connsiteY52" fmla="*/ 36149 h 1146802"/>
              <a:gd name="connsiteX53" fmla="*/ 1108401 w 1144205"/>
              <a:gd name="connsiteY53" fmla="*/ 52354 h 1146802"/>
              <a:gd name="connsiteX54" fmla="*/ 1108401 w 1144205"/>
              <a:gd name="connsiteY54" fmla="*/ 123406 h 1146802"/>
              <a:gd name="connsiteX55" fmla="*/ 1092233 w 1144205"/>
              <a:gd name="connsiteY55" fmla="*/ 140857 h 1146802"/>
              <a:gd name="connsiteX56" fmla="*/ 1074821 w 1144205"/>
              <a:gd name="connsiteY56" fmla="*/ 123406 h 1146802"/>
              <a:gd name="connsiteX57" fmla="*/ 1074821 w 1144205"/>
              <a:gd name="connsiteY57" fmla="*/ 92242 h 1146802"/>
              <a:gd name="connsiteX58" fmla="*/ 989005 w 1144205"/>
              <a:gd name="connsiteY58" fmla="*/ 179499 h 1146802"/>
              <a:gd name="connsiteX59" fmla="*/ 976567 w 1144205"/>
              <a:gd name="connsiteY59" fmla="*/ 978521 h 1146802"/>
              <a:gd name="connsiteX60" fmla="*/ 572361 w 1144205"/>
              <a:gd name="connsiteY60" fmla="*/ 1146802 h 1146802"/>
              <a:gd name="connsiteX61" fmla="*/ 166913 w 1144205"/>
              <a:gd name="connsiteY61" fmla="*/ 978521 h 1146802"/>
              <a:gd name="connsiteX62" fmla="*/ 112189 w 1144205"/>
              <a:gd name="connsiteY62" fmla="*/ 914948 h 1146802"/>
              <a:gd name="connsiteX63" fmla="*/ 27617 w 1144205"/>
              <a:gd name="connsiteY63" fmla="*/ 998465 h 1146802"/>
              <a:gd name="connsiteX64" fmla="*/ 16423 w 1144205"/>
              <a:gd name="connsiteY64" fmla="*/ 1003452 h 1146802"/>
              <a:gd name="connsiteX65" fmla="*/ 3987 w 1144205"/>
              <a:gd name="connsiteY65" fmla="*/ 998465 h 1146802"/>
              <a:gd name="connsiteX66" fmla="*/ 3987 w 1144205"/>
              <a:gd name="connsiteY66" fmla="*/ 973535 h 1146802"/>
              <a:gd name="connsiteX67" fmla="*/ 92291 w 1144205"/>
              <a:gd name="connsiteY67" fmla="*/ 886278 h 1146802"/>
              <a:gd name="connsiteX68" fmla="*/ 166913 w 1144205"/>
              <a:gd name="connsiteY68" fmla="*/ 167034 h 1146802"/>
              <a:gd name="connsiteX69" fmla="*/ 572361 w 1144205"/>
              <a:gd name="connsiteY69" fmla="*/ 0 h 114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144205" h="1146802">
                <a:moveTo>
                  <a:pt x="572361" y="597085"/>
                </a:moveTo>
                <a:lnTo>
                  <a:pt x="423117" y="746668"/>
                </a:lnTo>
                <a:cubicBezTo>
                  <a:pt x="416899" y="751654"/>
                  <a:pt x="410679" y="752900"/>
                  <a:pt x="404461" y="750407"/>
                </a:cubicBezTo>
                <a:cubicBezTo>
                  <a:pt x="398243" y="747914"/>
                  <a:pt x="394511" y="741682"/>
                  <a:pt x="394511" y="734202"/>
                </a:cubicBezTo>
                <a:lnTo>
                  <a:pt x="394511" y="631988"/>
                </a:lnTo>
                <a:lnTo>
                  <a:pt x="135821" y="890018"/>
                </a:lnTo>
                <a:cubicBezTo>
                  <a:pt x="153231" y="912455"/>
                  <a:pt x="170643" y="933646"/>
                  <a:pt x="190543" y="954837"/>
                </a:cubicBezTo>
                <a:cubicBezTo>
                  <a:pt x="292527" y="1057052"/>
                  <a:pt x="428091" y="1113146"/>
                  <a:pt x="572361" y="1113146"/>
                </a:cubicBezTo>
                <a:cubicBezTo>
                  <a:pt x="710413" y="1113146"/>
                  <a:pt x="841003" y="1060792"/>
                  <a:pt x="940499" y="966056"/>
                </a:cubicBezTo>
                <a:close/>
                <a:moveTo>
                  <a:pt x="861313" y="554798"/>
                </a:moveTo>
                <a:cubicBezTo>
                  <a:pt x="874323" y="554798"/>
                  <a:pt x="886031" y="564564"/>
                  <a:pt x="886031" y="576770"/>
                </a:cubicBezTo>
                <a:cubicBezTo>
                  <a:pt x="886031" y="587756"/>
                  <a:pt x="874323" y="597522"/>
                  <a:pt x="861313" y="597522"/>
                </a:cubicBezTo>
                <a:cubicBezTo>
                  <a:pt x="848303" y="597522"/>
                  <a:pt x="837895" y="587756"/>
                  <a:pt x="837895" y="576770"/>
                </a:cubicBezTo>
                <a:cubicBezTo>
                  <a:pt x="837895" y="564564"/>
                  <a:pt x="848303" y="554798"/>
                  <a:pt x="861313" y="554798"/>
                </a:cubicBezTo>
                <a:close/>
                <a:moveTo>
                  <a:pt x="969133" y="477896"/>
                </a:moveTo>
                <a:cubicBezTo>
                  <a:pt x="981009" y="477896"/>
                  <a:pt x="990511" y="487397"/>
                  <a:pt x="990511" y="499274"/>
                </a:cubicBezTo>
                <a:cubicBezTo>
                  <a:pt x="990511" y="511151"/>
                  <a:pt x="981009" y="520652"/>
                  <a:pt x="969133" y="520652"/>
                </a:cubicBezTo>
                <a:cubicBezTo>
                  <a:pt x="957257" y="520652"/>
                  <a:pt x="947755" y="511151"/>
                  <a:pt x="947755" y="499274"/>
                </a:cubicBezTo>
                <a:cubicBezTo>
                  <a:pt x="947755" y="487397"/>
                  <a:pt x="957257" y="477896"/>
                  <a:pt x="969133" y="477896"/>
                </a:cubicBezTo>
                <a:close/>
                <a:moveTo>
                  <a:pt x="862237" y="463302"/>
                </a:moveTo>
                <a:cubicBezTo>
                  <a:pt x="866443" y="463302"/>
                  <a:pt x="870805" y="465188"/>
                  <a:pt x="874545" y="468958"/>
                </a:cubicBezTo>
                <a:lnTo>
                  <a:pt x="982975" y="579566"/>
                </a:lnTo>
                <a:cubicBezTo>
                  <a:pt x="990453" y="585850"/>
                  <a:pt x="990453" y="597162"/>
                  <a:pt x="982975" y="602190"/>
                </a:cubicBezTo>
                <a:cubicBezTo>
                  <a:pt x="980483" y="605961"/>
                  <a:pt x="975497" y="608474"/>
                  <a:pt x="971759" y="608474"/>
                </a:cubicBezTo>
                <a:cubicBezTo>
                  <a:pt x="968019" y="608474"/>
                  <a:pt x="963035" y="605961"/>
                  <a:pt x="959295" y="602190"/>
                </a:cubicBezTo>
                <a:lnTo>
                  <a:pt x="850865" y="492839"/>
                </a:lnTo>
                <a:cubicBezTo>
                  <a:pt x="843387" y="486555"/>
                  <a:pt x="843387" y="475243"/>
                  <a:pt x="850865" y="468958"/>
                </a:cubicBezTo>
                <a:cubicBezTo>
                  <a:pt x="853981" y="465188"/>
                  <a:pt x="858031" y="463302"/>
                  <a:pt x="862237" y="463302"/>
                </a:cubicBezTo>
                <a:close/>
                <a:moveTo>
                  <a:pt x="964131" y="203183"/>
                </a:moveTo>
                <a:lnTo>
                  <a:pt x="595993" y="573401"/>
                </a:lnTo>
                <a:lnTo>
                  <a:pt x="964131" y="942372"/>
                </a:lnTo>
                <a:cubicBezTo>
                  <a:pt x="1159393" y="735449"/>
                  <a:pt x="1159393" y="410106"/>
                  <a:pt x="964131" y="203183"/>
                </a:cubicBezTo>
                <a:close/>
                <a:moveTo>
                  <a:pt x="179349" y="203183"/>
                </a:moveTo>
                <a:cubicBezTo>
                  <a:pt x="8961" y="385175"/>
                  <a:pt x="-12181" y="658165"/>
                  <a:pt x="117165" y="861348"/>
                </a:cubicBezTo>
                <a:lnTo>
                  <a:pt x="399487" y="579634"/>
                </a:lnTo>
                <a:cubicBezTo>
                  <a:pt x="404461" y="574647"/>
                  <a:pt x="410679" y="573401"/>
                  <a:pt x="416899" y="574647"/>
                </a:cubicBezTo>
                <a:cubicBezTo>
                  <a:pt x="423117" y="578387"/>
                  <a:pt x="428091" y="584620"/>
                  <a:pt x="428091" y="590852"/>
                </a:cubicBezTo>
                <a:lnTo>
                  <a:pt x="428091" y="694314"/>
                </a:lnTo>
                <a:lnTo>
                  <a:pt x="548731" y="573401"/>
                </a:lnTo>
                <a:close/>
                <a:moveTo>
                  <a:pt x="588531" y="33656"/>
                </a:moveTo>
                <a:lnTo>
                  <a:pt x="588531" y="532265"/>
                </a:lnTo>
                <a:lnTo>
                  <a:pt x="940499" y="179499"/>
                </a:lnTo>
                <a:cubicBezTo>
                  <a:pt x="844735" y="88503"/>
                  <a:pt x="721607" y="37395"/>
                  <a:pt x="588531" y="33656"/>
                </a:cubicBezTo>
                <a:close/>
                <a:moveTo>
                  <a:pt x="554951" y="33656"/>
                </a:moveTo>
                <a:cubicBezTo>
                  <a:pt x="423117" y="37395"/>
                  <a:pt x="299989" y="88503"/>
                  <a:pt x="202981" y="179499"/>
                </a:cubicBezTo>
                <a:lnTo>
                  <a:pt x="554951" y="532265"/>
                </a:lnTo>
                <a:close/>
                <a:moveTo>
                  <a:pt x="572361" y="0"/>
                </a:moveTo>
                <a:cubicBezTo>
                  <a:pt x="719119" y="0"/>
                  <a:pt x="858415" y="54847"/>
                  <a:pt x="964131" y="155815"/>
                </a:cubicBezTo>
                <a:lnTo>
                  <a:pt x="1051189" y="68559"/>
                </a:lnTo>
                <a:lnTo>
                  <a:pt x="1020097" y="68559"/>
                </a:lnTo>
                <a:cubicBezTo>
                  <a:pt x="1011391" y="68559"/>
                  <a:pt x="1002685" y="61079"/>
                  <a:pt x="1002685" y="52354"/>
                </a:cubicBezTo>
                <a:cubicBezTo>
                  <a:pt x="1002685" y="43628"/>
                  <a:pt x="1011391" y="36149"/>
                  <a:pt x="1020097" y="36149"/>
                </a:cubicBezTo>
                <a:lnTo>
                  <a:pt x="1092233" y="36149"/>
                </a:lnTo>
                <a:cubicBezTo>
                  <a:pt x="1100939" y="36149"/>
                  <a:pt x="1108401" y="43628"/>
                  <a:pt x="1108401" y="52354"/>
                </a:cubicBezTo>
                <a:lnTo>
                  <a:pt x="1108401" y="123406"/>
                </a:lnTo>
                <a:cubicBezTo>
                  <a:pt x="1108401" y="133378"/>
                  <a:pt x="1100939" y="140857"/>
                  <a:pt x="1092233" y="140857"/>
                </a:cubicBezTo>
                <a:cubicBezTo>
                  <a:pt x="1082283" y="140857"/>
                  <a:pt x="1074821" y="133378"/>
                  <a:pt x="1074821" y="123406"/>
                </a:cubicBezTo>
                <a:lnTo>
                  <a:pt x="1074821" y="92242"/>
                </a:lnTo>
                <a:lnTo>
                  <a:pt x="989005" y="179499"/>
                </a:lnTo>
                <a:cubicBezTo>
                  <a:pt x="1199191" y="403873"/>
                  <a:pt x="1196703" y="759133"/>
                  <a:pt x="976567" y="978521"/>
                </a:cubicBezTo>
                <a:cubicBezTo>
                  <a:pt x="868365" y="1086969"/>
                  <a:pt x="725339" y="1146802"/>
                  <a:pt x="572361" y="1146802"/>
                </a:cubicBezTo>
                <a:cubicBezTo>
                  <a:pt x="419385" y="1146802"/>
                  <a:pt x="275115" y="1086969"/>
                  <a:pt x="166913" y="978521"/>
                </a:cubicBezTo>
                <a:cubicBezTo>
                  <a:pt x="147013" y="957330"/>
                  <a:pt x="128357" y="936139"/>
                  <a:pt x="112189" y="914948"/>
                </a:cubicBezTo>
                <a:lnTo>
                  <a:pt x="27617" y="998465"/>
                </a:lnTo>
                <a:cubicBezTo>
                  <a:pt x="25129" y="1000958"/>
                  <a:pt x="20155" y="1003452"/>
                  <a:pt x="16423" y="1003452"/>
                </a:cubicBezTo>
                <a:cubicBezTo>
                  <a:pt x="12693" y="1003452"/>
                  <a:pt x="7719" y="1000958"/>
                  <a:pt x="3987" y="998465"/>
                </a:cubicBezTo>
                <a:cubicBezTo>
                  <a:pt x="-987" y="990986"/>
                  <a:pt x="-987" y="981014"/>
                  <a:pt x="3987" y="973535"/>
                </a:cubicBezTo>
                <a:lnTo>
                  <a:pt x="92291" y="886278"/>
                </a:lnTo>
                <a:cubicBezTo>
                  <a:pt x="-51981" y="663151"/>
                  <a:pt x="-27105" y="362738"/>
                  <a:pt x="166913" y="167034"/>
                </a:cubicBezTo>
                <a:cubicBezTo>
                  <a:pt x="275115" y="58586"/>
                  <a:pt x="419385" y="0"/>
                  <a:pt x="572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4C8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15">
            <a:extLst>
              <a:ext uri="{FF2B5EF4-FFF2-40B4-BE49-F238E27FC236}">
                <a16:creationId xmlns:a16="http://schemas.microsoft.com/office/drawing/2014/main" id="{1FDEBA3F-2DA8-FC4B-AA31-F021C71F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853" y="3814853"/>
            <a:ext cx="3630906" cy="3630905"/>
          </a:xfrm>
          <a:prstGeom prst="roundRect">
            <a:avLst>
              <a:gd name="adj" fmla="val 9221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9D8673-DD40-ED4D-9F6C-8FA12B2E9085}"/>
              </a:ext>
            </a:extLst>
          </p:cNvPr>
          <p:cNvCxnSpPr>
            <a:cxnSpLocks/>
          </p:cNvCxnSpPr>
          <p:nvPr/>
        </p:nvCxnSpPr>
        <p:spPr>
          <a:xfrm>
            <a:off x="3710306" y="7346887"/>
            <a:ext cx="0" cy="155452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16">
            <a:extLst>
              <a:ext uri="{FF2B5EF4-FFF2-40B4-BE49-F238E27FC236}">
                <a16:creationId xmlns:a16="http://schemas.microsoft.com/office/drawing/2014/main" id="{366ED63C-7039-2140-80A7-A40695E2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945" y="4138945"/>
            <a:ext cx="2982722" cy="2982722"/>
          </a:xfrm>
          <a:prstGeom prst="roundRect">
            <a:avLst>
              <a:gd name="adj" fmla="val 1091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B018FB6-A9DE-3E49-8ABE-420C224C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4" y="4990365"/>
            <a:ext cx="1277148" cy="1278634"/>
          </a:xfrm>
          <a:custGeom>
            <a:avLst/>
            <a:gdLst>
              <a:gd name="connsiteX0" fmla="*/ 931670 w 1277148"/>
              <a:gd name="connsiteY0" fmla="*/ 799614 h 1278634"/>
              <a:gd name="connsiteX1" fmla="*/ 798218 w 1277148"/>
              <a:gd name="connsiteY1" fmla="*/ 933091 h 1278634"/>
              <a:gd name="connsiteX2" fmla="*/ 1083830 w 1277148"/>
              <a:gd name="connsiteY2" fmla="*/ 1217509 h 1278634"/>
              <a:gd name="connsiteX3" fmla="*/ 1216035 w 1277148"/>
              <a:gd name="connsiteY3" fmla="*/ 1217509 h 1278634"/>
              <a:gd name="connsiteX4" fmla="*/ 1216035 w 1277148"/>
              <a:gd name="connsiteY4" fmla="*/ 1085279 h 1278634"/>
              <a:gd name="connsiteX5" fmla="*/ 836882 w 1277148"/>
              <a:gd name="connsiteY5" fmla="*/ 706055 h 1278634"/>
              <a:gd name="connsiteX6" fmla="*/ 704677 w 1277148"/>
              <a:gd name="connsiteY6" fmla="*/ 838285 h 1278634"/>
              <a:gd name="connsiteX7" fmla="*/ 774521 w 1277148"/>
              <a:gd name="connsiteY7" fmla="*/ 908142 h 1278634"/>
              <a:gd name="connsiteX8" fmla="*/ 907973 w 1277148"/>
              <a:gd name="connsiteY8" fmla="*/ 775912 h 1278634"/>
              <a:gd name="connsiteX9" fmla="*/ 767038 w 1277148"/>
              <a:gd name="connsiteY9" fmla="*/ 634951 h 1278634"/>
              <a:gd name="connsiteX10" fmla="*/ 708419 w 1277148"/>
              <a:gd name="connsiteY10" fmla="*/ 708550 h 1278634"/>
              <a:gd name="connsiteX11" fmla="*/ 634833 w 1277148"/>
              <a:gd name="connsiteY11" fmla="*/ 768428 h 1278634"/>
              <a:gd name="connsiteX12" fmla="*/ 680980 w 1277148"/>
              <a:gd name="connsiteY12" fmla="*/ 814583 h 1278634"/>
              <a:gd name="connsiteX13" fmla="*/ 814432 w 1277148"/>
              <a:gd name="connsiteY13" fmla="*/ 681106 h 1278634"/>
              <a:gd name="connsiteX14" fmla="*/ 413542 w 1277148"/>
              <a:gd name="connsiteY14" fmla="*/ 352391 h 1278634"/>
              <a:gd name="connsiteX15" fmla="*/ 369198 w 1277148"/>
              <a:gd name="connsiteY15" fmla="*/ 371165 h 1278634"/>
              <a:gd name="connsiteX16" fmla="*/ 369198 w 1277148"/>
              <a:gd name="connsiteY16" fmla="*/ 462530 h 1278634"/>
              <a:gd name="connsiteX17" fmla="*/ 413542 w 1277148"/>
              <a:gd name="connsiteY17" fmla="*/ 481304 h 1278634"/>
              <a:gd name="connsiteX18" fmla="*/ 456655 w 1277148"/>
              <a:gd name="connsiteY18" fmla="*/ 462530 h 1278634"/>
              <a:gd name="connsiteX19" fmla="*/ 476363 w 1277148"/>
              <a:gd name="connsiteY19" fmla="*/ 416222 h 1278634"/>
              <a:gd name="connsiteX20" fmla="*/ 456655 w 1277148"/>
              <a:gd name="connsiteY20" fmla="*/ 371165 h 1278634"/>
              <a:gd name="connsiteX21" fmla="*/ 413542 w 1277148"/>
              <a:gd name="connsiteY21" fmla="*/ 352391 h 1278634"/>
              <a:gd name="connsiteX22" fmla="*/ 413542 w 1277148"/>
              <a:gd name="connsiteY22" fmla="*/ 318598 h 1278634"/>
              <a:gd name="connsiteX23" fmla="*/ 481290 w 1277148"/>
              <a:gd name="connsiteY23" fmla="*/ 347385 h 1278634"/>
              <a:gd name="connsiteX24" fmla="*/ 509621 w 1277148"/>
              <a:gd name="connsiteY24" fmla="*/ 416222 h 1278634"/>
              <a:gd name="connsiteX25" fmla="*/ 481290 w 1277148"/>
              <a:gd name="connsiteY25" fmla="*/ 485059 h 1278634"/>
              <a:gd name="connsiteX26" fmla="*/ 413542 w 1277148"/>
              <a:gd name="connsiteY26" fmla="*/ 515097 h 1278634"/>
              <a:gd name="connsiteX27" fmla="*/ 344563 w 1277148"/>
              <a:gd name="connsiteY27" fmla="*/ 485059 h 1278634"/>
              <a:gd name="connsiteX28" fmla="*/ 344563 w 1277148"/>
              <a:gd name="connsiteY28" fmla="*/ 347385 h 1278634"/>
              <a:gd name="connsiteX29" fmla="*/ 413542 w 1277148"/>
              <a:gd name="connsiteY29" fmla="*/ 318598 h 1278634"/>
              <a:gd name="connsiteX30" fmla="*/ 405837 w 1277148"/>
              <a:gd name="connsiteY30" fmla="*/ 236914 h 1278634"/>
              <a:gd name="connsiteX31" fmla="*/ 400835 w 1277148"/>
              <a:gd name="connsiteY31" fmla="*/ 239408 h 1278634"/>
              <a:gd name="connsiteX32" fmla="*/ 393331 w 1277148"/>
              <a:gd name="connsiteY32" fmla="*/ 261853 h 1278634"/>
              <a:gd name="connsiteX33" fmla="*/ 369570 w 1277148"/>
              <a:gd name="connsiteY33" fmla="*/ 284299 h 1278634"/>
              <a:gd name="connsiteX34" fmla="*/ 358315 w 1277148"/>
              <a:gd name="connsiteY34" fmla="*/ 289287 h 1278634"/>
              <a:gd name="connsiteX35" fmla="*/ 325800 w 1277148"/>
              <a:gd name="connsiteY35" fmla="*/ 289287 h 1278634"/>
              <a:gd name="connsiteX36" fmla="*/ 304541 w 1277148"/>
              <a:gd name="connsiteY36" fmla="*/ 279311 h 1278634"/>
              <a:gd name="connsiteX37" fmla="*/ 299538 w 1277148"/>
              <a:gd name="connsiteY37" fmla="*/ 280558 h 1278634"/>
              <a:gd name="connsiteX38" fmla="*/ 279529 w 1277148"/>
              <a:gd name="connsiteY38" fmla="*/ 299263 h 1278634"/>
              <a:gd name="connsiteX39" fmla="*/ 279529 w 1277148"/>
              <a:gd name="connsiteY39" fmla="*/ 305498 h 1278634"/>
              <a:gd name="connsiteX40" fmla="*/ 289534 w 1277148"/>
              <a:gd name="connsiteY40" fmla="*/ 325449 h 1278634"/>
              <a:gd name="connsiteX41" fmla="*/ 289534 w 1277148"/>
              <a:gd name="connsiteY41" fmla="*/ 357871 h 1278634"/>
              <a:gd name="connsiteX42" fmla="*/ 284531 w 1277148"/>
              <a:gd name="connsiteY42" fmla="*/ 370341 h 1278634"/>
              <a:gd name="connsiteX43" fmla="*/ 260771 w 1277148"/>
              <a:gd name="connsiteY43" fmla="*/ 394033 h 1278634"/>
              <a:gd name="connsiteX44" fmla="*/ 239511 w 1277148"/>
              <a:gd name="connsiteY44" fmla="*/ 401515 h 1278634"/>
              <a:gd name="connsiteX45" fmla="*/ 235759 w 1277148"/>
              <a:gd name="connsiteY45" fmla="*/ 406503 h 1278634"/>
              <a:gd name="connsiteX46" fmla="*/ 235759 w 1277148"/>
              <a:gd name="connsiteY46" fmla="*/ 432690 h 1278634"/>
              <a:gd name="connsiteX47" fmla="*/ 239511 w 1277148"/>
              <a:gd name="connsiteY47" fmla="*/ 436430 h 1278634"/>
              <a:gd name="connsiteX48" fmla="*/ 260771 w 1277148"/>
              <a:gd name="connsiteY48" fmla="*/ 445159 h 1278634"/>
              <a:gd name="connsiteX49" fmla="*/ 284531 w 1277148"/>
              <a:gd name="connsiteY49" fmla="*/ 467605 h 1278634"/>
              <a:gd name="connsiteX50" fmla="*/ 289534 w 1277148"/>
              <a:gd name="connsiteY50" fmla="*/ 480075 h 1278634"/>
              <a:gd name="connsiteX51" fmla="*/ 289534 w 1277148"/>
              <a:gd name="connsiteY51" fmla="*/ 512496 h 1278634"/>
              <a:gd name="connsiteX52" fmla="*/ 279529 w 1277148"/>
              <a:gd name="connsiteY52" fmla="*/ 533695 h 1278634"/>
              <a:gd name="connsiteX53" fmla="*/ 279529 w 1277148"/>
              <a:gd name="connsiteY53" fmla="*/ 538683 h 1278634"/>
              <a:gd name="connsiteX54" fmla="*/ 299538 w 1277148"/>
              <a:gd name="connsiteY54" fmla="*/ 557388 h 1278634"/>
              <a:gd name="connsiteX55" fmla="*/ 304541 w 1277148"/>
              <a:gd name="connsiteY55" fmla="*/ 558635 h 1278634"/>
              <a:gd name="connsiteX56" fmla="*/ 325800 w 1277148"/>
              <a:gd name="connsiteY56" fmla="*/ 548659 h 1278634"/>
              <a:gd name="connsiteX57" fmla="*/ 342058 w 1277148"/>
              <a:gd name="connsiteY57" fmla="*/ 544918 h 1278634"/>
              <a:gd name="connsiteX58" fmla="*/ 358315 w 1277148"/>
              <a:gd name="connsiteY58" fmla="*/ 548659 h 1278634"/>
              <a:gd name="connsiteX59" fmla="*/ 369570 w 1277148"/>
              <a:gd name="connsiteY59" fmla="*/ 553647 h 1278634"/>
              <a:gd name="connsiteX60" fmla="*/ 393331 w 1277148"/>
              <a:gd name="connsiteY60" fmla="*/ 576092 h 1278634"/>
              <a:gd name="connsiteX61" fmla="*/ 400835 w 1277148"/>
              <a:gd name="connsiteY61" fmla="*/ 598538 h 1278634"/>
              <a:gd name="connsiteX62" fmla="*/ 405837 w 1277148"/>
              <a:gd name="connsiteY62" fmla="*/ 602279 h 1278634"/>
              <a:gd name="connsiteX63" fmla="*/ 433350 w 1277148"/>
              <a:gd name="connsiteY63" fmla="*/ 602279 h 1278634"/>
              <a:gd name="connsiteX64" fmla="*/ 437101 w 1277148"/>
              <a:gd name="connsiteY64" fmla="*/ 598538 h 1278634"/>
              <a:gd name="connsiteX65" fmla="*/ 444605 w 1277148"/>
              <a:gd name="connsiteY65" fmla="*/ 576092 h 1278634"/>
              <a:gd name="connsiteX66" fmla="*/ 468366 w 1277148"/>
              <a:gd name="connsiteY66" fmla="*/ 553647 h 1278634"/>
              <a:gd name="connsiteX67" fmla="*/ 479621 w 1277148"/>
              <a:gd name="connsiteY67" fmla="*/ 548659 h 1278634"/>
              <a:gd name="connsiteX68" fmla="*/ 512136 w 1277148"/>
              <a:gd name="connsiteY68" fmla="*/ 548659 h 1278634"/>
              <a:gd name="connsiteX69" fmla="*/ 533396 w 1277148"/>
              <a:gd name="connsiteY69" fmla="*/ 558635 h 1278634"/>
              <a:gd name="connsiteX70" fmla="*/ 538398 w 1277148"/>
              <a:gd name="connsiteY70" fmla="*/ 557388 h 1278634"/>
              <a:gd name="connsiteX71" fmla="*/ 558407 w 1277148"/>
              <a:gd name="connsiteY71" fmla="*/ 538683 h 1278634"/>
              <a:gd name="connsiteX72" fmla="*/ 558407 w 1277148"/>
              <a:gd name="connsiteY72" fmla="*/ 533695 h 1278634"/>
              <a:gd name="connsiteX73" fmla="*/ 548402 w 1277148"/>
              <a:gd name="connsiteY73" fmla="*/ 512496 h 1278634"/>
              <a:gd name="connsiteX74" fmla="*/ 548402 w 1277148"/>
              <a:gd name="connsiteY74" fmla="*/ 480075 h 1278634"/>
              <a:gd name="connsiteX75" fmla="*/ 554655 w 1277148"/>
              <a:gd name="connsiteY75" fmla="*/ 467605 h 1278634"/>
              <a:gd name="connsiteX76" fmla="*/ 577166 w 1277148"/>
              <a:gd name="connsiteY76" fmla="*/ 445159 h 1278634"/>
              <a:gd name="connsiteX77" fmla="*/ 598425 w 1277148"/>
              <a:gd name="connsiteY77" fmla="*/ 436430 h 1278634"/>
              <a:gd name="connsiteX78" fmla="*/ 602177 w 1277148"/>
              <a:gd name="connsiteY78" fmla="*/ 432690 h 1278634"/>
              <a:gd name="connsiteX79" fmla="*/ 602177 w 1277148"/>
              <a:gd name="connsiteY79" fmla="*/ 406503 h 1278634"/>
              <a:gd name="connsiteX80" fmla="*/ 598425 w 1277148"/>
              <a:gd name="connsiteY80" fmla="*/ 401515 h 1278634"/>
              <a:gd name="connsiteX81" fmla="*/ 577166 w 1277148"/>
              <a:gd name="connsiteY81" fmla="*/ 394033 h 1278634"/>
              <a:gd name="connsiteX82" fmla="*/ 554655 w 1277148"/>
              <a:gd name="connsiteY82" fmla="*/ 370341 h 1278634"/>
              <a:gd name="connsiteX83" fmla="*/ 548402 w 1277148"/>
              <a:gd name="connsiteY83" fmla="*/ 357871 h 1278634"/>
              <a:gd name="connsiteX84" fmla="*/ 548402 w 1277148"/>
              <a:gd name="connsiteY84" fmla="*/ 325449 h 1278634"/>
              <a:gd name="connsiteX85" fmla="*/ 558407 w 1277148"/>
              <a:gd name="connsiteY85" fmla="*/ 305498 h 1278634"/>
              <a:gd name="connsiteX86" fmla="*/ 558407 w 1277148"/>
              <a:gd name="connsiteY86" fmla="*/ 299263 h 1278634"/>
              <a:gd name="connsiteX87" fmla="*/ 538398 w 1277148"/>
              <a:gd name="connsiteY87" fmla="*/ 280558 h 1278634"/>
              <a:gd name="connsiteX88" fmla="*/ 533396 w 1277148"/>
              <a:gd name="connsiteY88" fmla="*/ 279311 h 1278634"/>
              <a:gd name="connsiteX89" fmla="*/ 512136 w 1277148"/>
              <a:gd name="connsiteY89" fmla="*/ 289287 h 1278634"/>
              <a:gd name="connsiteX90" fmla="*/ 479621 w 1277148"/>
              <a:gd name="connsiteY90" fmla="*/ 289287 h 1278634"/>
              <a:gd name="connsiteX91" fmla="*/ 468366 w 1277148"/>
              <a:gd name="connsiteY91" fmla="*/ 284299 h 1278634"/>
              <a:gd name="connsiteX92" fmla="*/ 444605 w 1277148"/>
              <a:gd name="connsiteY92" fmla="*/ 261853 h 1278634"/>
              <a:gd name="connsiteX93" fmla="*/ 437101 w 1277148"/>
              <a:gd name="connsiteY93" fmla="*/ 239408 h 1278634"/>
              <a:gd name="connsiteX94" fmla="*/ 433350 w 1277148"/>
              <a:gd name="connsiteY94" fmla="*/ 236914 h 1278634"/>
              <a:gd name="connsiteX95" fmla="*/ 405837 w 1277148"/>
              <a:gd name="connsiteY95" fmla="*/ 203245 h 1278634"/>
              <a:gd name="connsiteX96" fmla="*/ 433350 w 1277148"/>
              <a:gd name="connsiteY96" fmla="*/ 203245 h 1278634"/>
              <a:gd name="connsiteX97" fmla="*/ 468366 w 1277148"/>
              <a:gd name="connsiteY97" fmla="*/ 229432 h 1278634"/>
              <a:gd name="connsiteX98" fmla="*/ 475869 w 1277148"/>
              <a:gd name="connsiteY98" fmla="*/ 250630 h 1278634"/>
              <a:gd name="connsiteX99" fmla="*/ 479621 w 1277148"/>
              <a:gd name="connsiteY99" fmla="*/ 253124 h 1278634"/>
              <a:gd name="connsiteX100" fmla="*/ 493377 w 1277148"/>
              <a:gd name="connsiteY100" fmla="*/ 259359 h 1278634"/>
              <a:gd name="connsiteX101" fmla="*/ 498379 w 1277148"/>
              <a:gd name="connsiteY101" fmla="*/ 259359 h 1278634"/>
              <a:gd name="connsiteX102" fmla="*/ 519639 w 1277148"/>
              <a:gd name="connsiteY102" fmla="*/ 249384 h 1278634"/>
              <a:gd name="connsiteX103" fmla="*/ 563409 w 1277148"/>
              <a:gd name="connsiteY103" fmla="*/ 256865 h 1278634"/>
              <a:gd name="connsiteX104" fmla="*/ 582168 w 1277148"/>
              <a:gd name="connsiteY104" fmla="*/ 275570 h 1278634"/>
              <a:gd name="connsiteX105" fmla="*/ 589671 w 1277148"/>
              <a:gd name="connsiteY105" fmla="*/ 319214 h 1278634"/>
              <a:gd name="connsiteX106" fmla="*/ 579667 w 1277148"/>
              <a:gd name="connsiteY106" fmla="*/ 340413 h 1278634"/>
              <a:gd name="connsiteX107" fmla="*/ 579667 w 1277148"/>
              <a:gd name="connsiteY107" fmla="*/ 344154 h 1278634"/>
              <a:gd name="connsiteX108" fmla="*/ 585920 w 1277148"/>
              <a:gd name="connsiteY108" fmla="*/ 357871 h 1278634"/>
              <a:gd name="connsiteX109" fmla="*/ 588421 w 1277148"/>
              <a:gd name="connsiteY109" fmla="*/ 361612 h 1278634"/>
              <a:gd name="connsiteX110" fmla="*/ 610931 w 1277148"/>
              <a:gd name="connsiteY110" fmla="*/ 370341 h 1278634"/>
              <a:gd name="connsiteX111" fmla="*/ 635943 w 1277148"/>
              <a:gd name="connsiteY111" fmla="*/ 406503 h 1278634"/>
              <a:gd name="connsiteX112" fmla="*/ 635943 w 1277148"/>
              <a:gd name="connsiteY112" fmla="*/ 432690 h 1278634"/>
              <a:gd name="connsiteX113" fmla="*/ 610931 w 1277148"/>
              <a:gd name="connsiteY113" fmla="*/ 468852 h 1278634"/>
              <a:gd name="connsiteX114" fmla="*/ 588421 w 1277148"/>
              <a:gd name="connsiteY114" fmla="*/ 476334 h 1278634"/>
              <a:gd name="connsiteX115" fmla="*/ 585920 w 1277148"/>
              <a:gd name="connsiteY115" fmla="*/ 480075 h 1278634"/>
              <a:gd name="connsiteX116" fmla="*/ 579667 w 1277148"/>
              <a:gd name="connsiteY116" fmla="*/ 493792 h 1278634"/>
              <a:gd name="connsiteX117" fmla="*/ 579667 w 1277148"/>
              <a:gd name="connsiteY117" fmla="*/ 497532 h 1278634"/>
              <a:gd name="connsiteX118" fmla="*/ 589671 w 1277148"/>
              <a:gd name="connsiteY118" fmla="*/ 519978 h 1278634"/>
              <a:gd name="connsiteX119" fmla="*/ 582168 w 1277148"/>
              <a:gd name="connsiteY119" fmla="*/ 562375 h 1278634"/>
              <a:gd name="connsiteX120" fmla="*/ 563409 w 1277148"/>
              <a:gd name="connsiteY120" fmla="*/ 582327 h 1278634"/>
              <a:gd name="connsiteX121" fmla="*/ 519639 w 1277148"/>
              <a:gd name="connsiteY121" fmla="*/ 588562 h 1278634"/>
              <a:gd name="connsiteX122" fmla="*/ 498379 w 1277148"/>
              <a:gd name="connsiteY122" fmla="*/ 578586 h 1278634"/>
              <a:gd name="connsiteX123" fmla="*/ 493377 w 1277148"/>
              <a:gd name="connsiteY123" fmla="*/ 579833 h 1278634"/>
              <a:gd name="connsiteX124" fmla="*/ 479621 w 1277148"/>
              <a:gd name="connsiteY124" fmla="*/ 586068 h 1278634"/>
              <a:gd name="connsiteX125" fmla="*/ 475869 w 1277148"/>
              <a:gd name="connsiteY125" fmla="*/ 588562 h 1278634"/>
              <a:gd name="connsiteX126" fmla="*/ 468366 w 1277148"/>
              <a:gd name="connsiteY126" fmla="*/ 609761 h 1278634"/>
              <a:gd name="connsiteX127" fmla="*/ 433350 w 1277148"/>
              <a:gd name="connsiteY127" fmla="*/ 635947 h 1278634"/>
              <a:gd name="connsiteX128" fmla="*/ 405837 w 1277148"/>
              <a:gd name="connsiteY128" fmla="*/ 635947 h 1278634"/>
              <a:gd name="connsiteX129" fmla="*/ 369570 w 1277148"/>
              <a:gd name="connsiteY129" fmla="*/ 609761 h 1278634"/>
              <a:gd name="connsiteX130" fmla="*/ 362067 w 1277148"/>
              <a:gd name="connsiteY130" fmla="*/ 588562 h 1278634"/>
              <a:gd name="connsiteX131" fmla="*/ 358315 w 1277148"/>
              <a:gd name="connsiteY131" fmla="*/ 586068 h 1278634"/>
              <a:gd name="connsiteX132" fmla="*/ 344559 w 1277148"/>
              <a:gd name="connsiteY132" fmla="*/ 579833 h 1278634"/>
              <a:gd name="connsiteX133" fmla="*/ 340807 w 1277148"/>
              <a:gd name="connsiteY133" fmla="*/ 578586 h 1278634"/>
              <a:gd name="connsiteX134" fmla="*/ 318297 w 1277148"/>
              <a:gd name="connsiteY134" fmla="*/ 588562 h 1278634"/>
              <a:gd name="connsiteX135" fmla="*/ 275777 w 1277148"/>
              <a:gd name="connsiteY135" fmla="*/ 582327 h 1278634"/>
              <a:gd name="connsiteX136" fmla="*/ 255768 w 1277148"/>
              <a:gd name="connsiteY136" fmla="*/ 562375 h 1278634"/>
              <a:gd name="connsiteX137" fmla="*/ 248265 w 1277148"/>
              <a:gd name="connsiteY137" fmla="*/ 519978 h 1278634"/>
              <a:gd name="connsiteX138" fmla="*/ 258269 w 1277148"/>
              <a:gd name="connsiteY138" fmla="*/ 497532 h 1278634"/>
              <a:gd name="connsiteX139" fmla="*/ 258269 w 1277148"/>
              <a:gd name="connsiteY139" fmla="*/ 493792 h 1278634"/>
              <a:gd name="connsiteX140" fmla="*/ 252016 w 1277148"/>
              <a:gd name="connsiteY140" fmla="*/ 480075 h 1278634"/>
              <a:gd name="connsiteX141" fmla="*/ 249515 w 1277148"/>
              <a:gd name="connsiteY141" fmla="*/ 476334 h 1278634"/>
              <a:gd name="connsiteX142" fmla="*/ 228256 w 1277148"/>
              <a:gd name="connsiteY142" fmla="*/ 468852 h 1278634"/>
              <a:gd name="connsiteX143" fmla="*/ 203244 w 1277148"/>
              <a:gd name="connsiteY143" fmla="*/ 432690 h 1278634"/>
              <a:gd name="connsiteX144" fmla="*/ 203244 w 1277148"/>
              <a:gd name="connsiteY144" fmla="*/ 406503 h 1278634"/>
              <a:gd name="connsiteX145" fmla="*/ 228256 w 1277148"/>
              <a:gd name="connsiteY145" fmla="*/ 370341 h 1278634"/>
              <a:gd name="connsiteX146" fmla="*/ 249515 w 1277148"/>
              <a:gd name="connsiteY146" fmla="*/ 361612 h 1278634"/>
              <a:gd name="connsiteX147" fmla="*/ 252016 w 1277148"/>
              <a:gd name="connsiteY147" fmla="*/ 357871 h 1278634"/>
              <a:gd name="connsiteX148" fmla="*/ 258269 w 1277148"/>
              <a:gd name="connsiteY148" fmla="*/ 344154 h 1278634"/>
              <a:gd name="connsiteX149" fmla="*/ 258269 w 1277148"/>
              <a:gd name="connsiteY149" fmla="*/ 340413 h 1278634"/>
              <a:gd name="connsiteX150" fmla="*/ 248265 w 1277148"/>
              <a:gd name="connsiteY150" fmla="*/ 319214 h 1278634"/>
              <a:gd name="connsiteX151" fmla="*/ 255768 w 1277148"/>
              <a:gd name="connsiteY151" fmla="*/ 275570 h 1278634"/>
              <a:gd name="connsiteX152" fmla="*/ 275777 w 1277148"/>
              <a:gd name="connsiteY152" fmla="*/ 256865 h 1278634"/>
              <a:gd name="connsiteX153" fmla="*/ 318297 w 1277148"/>
              <a:gd name="connsiteY153" fmla="*/ 249384 h 1278634"/>
              <a:gd name="connsiteX154" fmla="*/ 340807 w 1277148"/>
              <a:gd name="connsiteY154" fmla="*/ 259359 h 1278634"/>
              <a:gd name="connsiteX155" fmla="*/ 344559 w 1277148"/>
              <a:gd name="connsiteY155" fmla="*/ 259359 h 1278634"/>
              <a:gd name="connsiteX156" fmla="*/ 358315 w 1277148"/>
              <a:gd name="connsiteY156" fmla="*/ 253124 h 1278634"/>
              <a:gd name="connsiteX157" fmla="*/ 362067 w 1277148"/>
              <a:gd name="connsiteY157" fmla="*/ 250630 h 1278634"/>
              <a:gd name="connsiteX158" fmla="*/ 369570 w 1277148"/>
              <a:gd name="connsiteY158" fmla="*/ 229432 h 1278634"/>
              <a:gd name="connsiteX159" fmla="*/ 405837 w 1277148"/>
              <a:gd name="connsiteY159" fmla="*/ 203245 h 1278634"/>
              <a:gd name="connsiteX160" fmla="*/ 414465 w 1277148"/>
              <a:gd name="connsiteY160" fmla="*/ 110501 h 1278634"/>
              <a:gd name="connsiteX161" fmla="*/ 198640 w 1277148"/>
              <a:gd name="connsiteY161" fmla="*/ 200089 h 1278634"/>
              <a:gd name="connsiteX162" fmla="*/ 198640 w 1277148"/>
              <a:gd name="connsiteY162" fmla="*/ 628123 h 1278634"/>
              <a:gd name="connsiteX163" fmla="*/ 414465 w 1277148"/>
              <a:gd name="connsiteY163" fmla="*/ 717711 h 1278634"/>
              <a:gd name="connsiteX164" fmla="*/ 629042 w 1277148"/>
              <a:gd name="connsiteY164" fmla="*/ 628123 h 1278634"/>
              <a:gd name="connsiteX165" fmla="*/ 717618 w 1277148"/>
              <a:gd name="connsiteY165" fmla="*/ 414106 h 1278634"/>
              <a:gd name="connsiteX166" fmla="*/ 629042 w 1277148"/>
              <a:gd name="connsiteY166" fmla="*/ 200089 h 1278634"/>
              <a:gd name="connsiteX167" fmla="*/ 414465 w 1277148"/>
              <a:gd name="connsiteY167" fmla="*/ 110501 h 1278634"/>
              <a:gd name="connsiteX168" fmla="*/ 414465 w 1277148"/>
              <a:gd name="connsiteY168" fmla="*/ 76905 h 1278634"/>
              <a:gd name="connsiteX169" fmla="*/ 652746 w 1277148"/>
              <a:gd name="connsiteY169" fmla="*/ 176448 h 1278634"/>
              <a:gd name="connsiteX170" fmla="*/ 751302 w 1277148"/>
              <a:gd name="connsiteY170" fmla="*/ 414106 h 1278634"/>
              <a:gd name="connsiteX171" fmla="*/ 652746 w 1277148"/>
              <a:gd name="connsiteY171" fmla="*/ 653009 h 1278634"/>
              <a:gd name="connsiteX172" fmla="*/ 414465 w 1277148"/>
              <a:gd name="connsiteY172" fmla="*/ 751307 h 1278634"/>
              <a:gd name="connsiteX173" fmla="*/ 174936 w 1277148"/>
              <a:gd name="connsiteY173" fmla="*/ 653009 h 1278634"/>
              <a:gd name="connsiteX174" fmla="*/ 174936 w 1277148"/>
              <a:gd name="connsiteY174" fmla="*/ 176448 h 1278634"/>
              <a:gd name="connsiteX175" fmla="*/ 414465 w 1277148"/>
              <a:gd name="connsiteY175" fmla="*/ 76905 h 1278634"/>
              <a:gd name="connsiteX176" fmla="*/ 415323 w 1277148"/>
              <a:gd name="connsiteY176" fmla="*/ 34928 h 1278634"/>
              <a:gd name="connsiteX177" fmla="*/ 144677 w 1277148"/>
              <a:gd name="connsiteY177" fmla="*/ 145952 h 1278634"/>
              <a:gd name="connsiteX178" fmla="*/ 33675 w 1277148"/>
              <a:gd name="connsiteY178" fmla="*/ 415400 h 1278634"/>
              <a:gd name="connsiteX179" fmla="*/ 144677 w 1277148"/>
              <a:gd name="connsiteY179" fmla="*/ 684849 h 1278634"/>
              <a:gd name="connsiteX180" fmla="*/ 415323 w 1277148"/>
              <a:gd name="connsiteY180" fmla="*/ 797119 h 1278634"/>
              <a:gd name="connsiteX181" fmla="*/ 684721 w 1277148"/>
              <a:gd name="connsiteY181" fmla="*/ 684849 h 1278634"/>
              <a:gd name="connsiteX182" fmla="*/ 795724 w 1277148"/>
              <a:gd name="connsiteY182" fmla="*/ 415400 h 1278634"/>
              <a:gd name="connsiteX183" fmla="*/ 684721 w 1277148"/>
              <a:gd name="connsiteY183" fmla="*/ 145952 h 1278634"/>
              <a:gd name="connsiteX184" fmla="*/ 415323 w 1277148"/>
              <a:gd name="connsiteY184" fmla="*/ 34928 h 1278634"/>
              <a:gd name="connsiteX185" fmla="*/ 415323 w 1277148"/>
              <a:gd name="connsiteY185" fmla="*/ 0 h 1278634"/>
              <a:gd name="connsiteX186" fmla="*/ 708419 w 1277148"/>
              <a:gd name="connsiteY186" fmla="*/ 122250 h 1278634"/>
              <a:gd name="connsiteX187" fmla="*/ 829398 w 1277148"/>
              <a:gd name="connsiteY187" fmla="*/ 415400 h 1278634"/>
              <a:gd name="connsiteX188" fmla="*/ 784499 w 1277148"/>
              <a:gd name="connsiteY188" fmla="*/ 605012 h 1278634"/>
              <a:gd name="connsiteX189" fmla="*/ 1239732 w 1277148"/>
              <a:gd name="connsiteY189" fmla="*/ 1061578 h 1278634"/>
              <a:gd name="connsiteX190" fmla="*/ 1239732 w 1277148"/>
              <a:gd name="connsiteY190" fmla="*/ 1241210 h 1278634"/>
              <a:gd name="connsiteX191" fmla="*/ 1149933 w 1277148"/>
              <a:gd name="connsiteY191" fmla="*/ 1278634 h 1278634"/>
              <a:gd name="connsiteX192" fmla="*/ 1060133 w 1277148"/>
              <a:gd name="connsiteY192" fmla="*/ 1241210 h 1278634"/>
              <a:gd name="connsiteX193" fmla="*/ 603652 w 1277148"/>
              <a:gd name="connsiteY193" fmla="*/ 784645 h 1278634"/>
              <a:gd name="connsiteX194" fmla="*/ 415323 w 1277148"/>
              <a:gd name="connsiteY194" fmla="*/ 830800 h 1278634"/>
              <a:gd name="connsiteX195" fmla="*/ 120980 w 1277148"/>
              <a:gd name="connsiteY195" fmla="*/ 708550 h 1278634"/>
              <a:gd name="connsiteX196" fmla="*/ 0 w 1277148"/>
              <a:gd name="connsiteY196" fmla="*/ 415400 h 1278634"/>
              <a:gd name="connsiteX197" fmla="*/ 120980 w 1277148"/>
              <a:gd name="connsiteY197" fmla="*/ 122250 h 1278634"/>
              <a:gd name="connsiteX198" fmla="*/ 415323 w 1277148"/>
              <a:gd name="connsiteY198" fmla="*/ 0 h 12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77148" h="1278634">
                <a:moveTo>
                  <a:pt x="931670" y="799614"/>
                </a:moveTo>
                <a:lnTo>
                  <a:pt x="798218" y="933091"/>
                </a:lnTo>
                <a:lnTo>
                  <a:pt x="1083830" y="1217509"/>
                </a:lnTo>
                <a:cubicBezTo>
                  <a:pt x="1120000" y="1254932"/>
                  <a:pt x="1179866" y="1254932"/>
                  <a:pt x="1216035" y="1217509"/>
                </a:cubicBezTo>
                <a:cubicBezTo>
                  <a:pt x="1253452" y="1181333"/>
                  <a:pt x="1253452" y="1121455"/>
                  <a:pt x="1216035" y="1085279"/>
                </a:cubicBezTo>
                <a:close/>
                <a:moveTo>
                  <a:pt x="836882" y="706055"/>
                </a:moveTo>
                <a:lnTo>
                  <a:pt x="704677" y="838285"/>
                </a:lnTo>
                <a:lnTo>
                  <a:pt x="774521" y="908142"/>
                </a:lnTo>
                <a:lnTo>
                  <a:pt x="907973" y="775912"/>
                </a:lnTo>
                <a:close/>
                <a:moveTo>
                  <a:pt x="767038" y="634951"/>
                </a:moveTo>
                <a:cubicBezTo>
                  <a:pt x="750824" y="661147"/>
                  <a:pt x="730868" y="686096"/>
                  <a:pt x="708419" y="708550"/>
                </a:cubicBezTo>
                <a:cubicBezTo>
                  <a:pt x="685969" y="732252"/>
                  <a:pt x="661024" y="750964"/>
                  <a:pt x="634833" y="768428"/>
                </a:cubicBezTo>
                <a:lnTo>
                  <a:pt x="680980" y="814583"/>
                </a:lnTo>
                <a:lnTo>
                  <a:pt x="814432" y="681106"/>
                </a:lnTo>
                <a:close/>
                <a:moveTo>
                  <a:pt x="413542" y="352391"/>
                </a:moveTo>
                <a:cubicBezTo>
                  <a:pt x="396297" y="352391"/>
                  <a:pt x="380284" y="358649"/>
                  <a:pt x="369198" y="371165"/>
                </a:cubicBezTo>
                <a:cubicBezTo>
                  <a:pt x="343331" y="396196"/>
                  <a:pt x="343331" y="436247"/>
                  <a:pt x="369198" y="462530"/>
                </a:cubicBezTo>
                <a:cubicBezTo>
                  <a:pt x="380284" y="473794"/>
                  <a:pt x="396297" y="481304"/>
                  <a:pt x="413542" y="481304"/>
                </a:cubicBezTo>
                <a:cubicBezTo>
                  <a:pt x="430787" y="481304"/>
                  <a:pt x="446800" y="473794"/>
                  <a:pt x="456655" y="462530"/>
                </a:cubicBezTo>
                <a:cubicBezTo>
                  <a:pt x="468973" y="450014"/>
                  <a:pt x="476363" y="433744"/>
                  <a:pt x="476363" y="416222"/>
                </a:cubicBezTo>
                <a:cubicBezTo>
                  <a:pt x="476363" y="398700"/>
                  <a:pt x="468973" y="383681"/>
                  <a:pt x="456655" y="371165"/>
                </a:cubicBezTo>
                <a:cubicBezTo>
                  <a:pt x="446800" y="358649"/>
                  <a:pt x="430787" y="352391"/>
                  <a:pt x="413542" y="352391"/>
                </a:cubicBezTo>
                <a:close/>
                <a:moveTo>
                  <a:pt x="413542" y="318598"/>
                </a:moveTo>
                <a:cubicBezTo>
                  <a:pt x="438178" y="318598"/>
                  <a:pt x="462814" y="328611"/>
                  <a:pt x="481290" y="347385"/>
                </a:cubicBezTo>
                <a:cubicBezTo>
                  <a:pt x="499767" y="364907"/>
                  <a:pt x="509621" y="389938"/>
                  <a:pt x="509621" y="416222"/>
                </a:cubicBezTo>
                <a:cubicBezTo>
                  <a:pt x="509621" y="442505"/>
                  <a:pt x="499767" y="467537"/>
                  <a:pt x="481290" y="485059"/>
                </a:cubicBezTo>
                <a:cubicBezTo>
                  <a:pt x="462814" y="503832"/>
                  <a:pt x="438178" y="515097"/>
                  <a:pt x="413542" y="515097"/>
                </a:cubicBezTo>
                <a:cubicBezTo>
                  <a:pt x="387675" y="515097"/>
                  <a:pt x="363039" y="503832"/>
                  <a:pt x="344563" y="485059"/>
                </a:cubicBezTo>
                <a:cubicBezTo>
                  <a:pt x="307609" y="447511"/>
                  <a:pt x="307609" y="384932"/>
                  <a:pt x="344563" y="347385"/>
                </a:cubicBezTo>
                <a:cubicBezTo>
                  <a:pt x="363039" y="328611"/>
                  <a:pt x="387675" y="318598"/>
                  <a:pt x="413542" y="318598"/>
                </a:cubicBezTo>
                <a:close/>
                <a:moveTo>
                  <a:pt x="405837" y="236914"/>
                </a:moveTo>
                <a:cubicBezTo>
                  <a:pt x="403336" y="236914"/>
                  <a:pt x="402085" y="238161"/>
                  <a:pt x="400835" y="239408"/>
                </a:cubicBezTo>
                <a:lnTo>
                  <a:pt x="393331" y="261853"/>
                </a:lnTo>
                <a:cubicBezTo>
                  <a:pt x="389580" y="271829"/>
                  <a:pt x="380826" y="280558"/>
                  <a:pt x="369570" y="284299"/>
                </a:cubicBezTo>
                <a:cubicBezTo>
                  <a:pt x="365819" y="285546"/>
                  <a:pt x="362067" y="288040"/>
                  <a:pt x="358315" y="289287"/>
                </a:cubicBezTo>
                <a:cubicBezTo>
                  <a:pt x="348311" y="294275"/>
                  <a:pt x="335805" y="294275"/>
                  <a:pt x="325800" y="289287"/>
                </a:cubicBezTo>
                <a:lnTo>
                  <a:pt x="304541" y="279311"/>
                </a:lnTo>
                <a:cubicBezTo>
                  <a:pt x="303290" y="279311"/>
                  <a:pt x="300789" y="279311"/>
                  <a:pt x="299538" y="280558"/>
                </a:cubicBezTo>
                <a:lnTo>
                  <a:pt x="279529" y="299263"/>
                </a:lnTo>
                <a:cubicBezTo>
                  <a:pt x="279529" y="301757"/>
                  <a:pt x="278279" y="303004"/>
                  <a:pt x="279529" y="305498"/>
                </a:cubicBezTo>
                <a:lnTo>
                  <a:pt x="289534" y="325449"/>
                </a:lnTo>
                <a:cubicBezTo>
                  <a:pt x="294536" y="336672"/>
                  <a:pt x="293285" y="347895"/>
                  <a:pt x="289534" y="357871"/>
                </a:cubicBezTo>
                <a:cubicBezTo>
                  <a:pt x="287033" y="362859"/>
                  <a:pt x="285782" y="366600"/>
                  <a:pt x="284531" y="370341"/>
                </a:cubicBezTo>
                <a:cubicBezTo>
                  <a:pt x="279529" y="381563"/>
                  <a:pt x="270775" y="390292"/>
                  <a:pt x="260771" y="394033"/>
                </a:cubicBezTo>
                <a:lnTo>
                  <a:pt x="239511" y="401515"/>
                </a:lnTo>
                <a:cubicBezTo>
                  <a:pt x="238260" y="401515"/>
                  <a:pt x="235759" y="402762"/>
                  <a:pt x="235759" y="406503"/>
                </a:cubicBezTo>
                <a:lnTo>
                  <a:pt x="235759" y="432690"/>
                </a:lnTo>
                <a:cubicBezTo>
                  <a:pt x="235759" y="435184"/>
                  <a:pt x="238260" y="436430"/>
                  <a:pt x="239511" y="436430"/>
                </a:cubicBezTo>
                <a:lnTo>
                  <a:pt x="260771" y="445159"/>
                </a:lnTo>
                <a:cubicBezTo>
                  <a:pt x="270775" y="448900"/>
                  <a:pt x="279529" y="456382"/>
                  <a:pt x="284531" y="467605"/>
                </a:cubicBezTo>
                <a:cubicBezTo>
                  <a:pt x="285782" y="472593"/>
                  <a:pt x="287033" y="476334"/>
                  <a:pt x="289534" y="480075"/>
                </a:cubicBezTo>
                <a:cubicBezTo>
                  <a:pt x="293285" y="490051"/>
                  <a:pt x="294536" y="502520"/>
                  <a:pt x="289534" y="512496"/>
                </a:cubicBezTo>
                <a:lnTo>
                  <a:pt x="279529" y="533695"/>
                </a:lnTo>
                <a:cubicBezTo>
                  <a:pt x="278279" y="534942"/>
                  <a:pt x="279529" y="537436"/>
                  <a:pt x="279529" y="538683"/>
                </a:cubicBezTo>
                <a:lnTo>
                  <a:pt x="299538" y="557388"/>
                </a:lnTo>
                <a:cubicBezTo>
                  <a:pt x="300789" y="558635"/>
                  <a:pt x="303290" y="559881"/>
                  <a:pt x="304541" y="558635"/>
                </a:cubicBezTo>
                <a:lnTo>
                  <a:pt x="325800" y="548659"/>
                </a:lnTo>
                <a:cubicBezTo>
                  <a:pt x="330803" y="546165"/>
                  <a:pt x="335805" y="544918"/>
                  <a:pt x="342058" y="544918"/>
                </a:cubicBezTo>
                <a:cubicBezTo>
                  <a:pt x="347060" y="544918"/>
                  <a:pt x="353313" y="546165"/>
                  <a:pt x="358315" y="548659"/>
                </a:cubicBezTo>
                <a:cubicBezTo>
                  <a:pt x="362067" y="551153"/>
                  <a:pt x="365819" y="552400"/>
                  <a:pt x="369570" y="553647"/>
                </a:cubicBezTo>
                <a:cubicBezTo>
                  <a:pt x="380826" y="557388"/>
                  <a:pt x="389580" y="566116"/>
                  <a:pt x="393331" y="576092"/>
                </a:cubicBezTo>
                <a:lnTo>
                  <a:pt x="400835" y="598538"/>
                </a:lnTo>
                <a:cubicBezTo>
                  <a:pt x="402085" y="599785"/>
                  <a:pt x="403336" y="602279"/>
                  <a:pt x="405837" y="602279"/>
                </a:cubicBezTo>
                <a:lnTo>
                  <a:pt x="433350" y="602279"/>
                </a:lnTo>
                <a:cubicBezTo>
                  <a:pt x="434600" y="602279"/>
                  <a:pt x="437101" y="599785"/>
                  <a:pt x="437101" y="598538"/>
                </a:cubicBezTo>
                <a:lnTo>
                  <a:pt x="444605" y="576092"/>
                </a:lnTo>
                <a:cubicBezTo>
                  <a:pt x="448357" y="566116"/>
                  <a:pt x="457111" y="557388"/>
                  <a:pt x="468366" y="553647"/>
                </a:cubicBezTo>
                <a:cubicBezTo>
                  <a:pt x="472117" y="552400"/>
                  <a:pt x="475869" y="551153"/>
                  <a:pt x="479621" y="548659"/>
                </a:cubicBezTo>
                <a:cubicBezTo>
                  <a:pt x="489625" y="543671"/>
                  <a:pt x="502131" y="543671"/>
                  <a:pt x="512136" y="548659"/>
                </a:cubicBezTo>
                <a:lnTo>
                  <a:pt x="533396" y="558635"/>
                </a:lnTo>
                <a:cubicBezTo>
                  <a:pt x="534646" y="559881"/>
                  <a:pt x="537147" y="558635"/>
                  <a:pt x="538398" y="557388"/>
                </a:cubicBezTo>
                <a:lnTo>
                  <a:pt x="558407" y="538683"/>
                </a:lnTo>
                <a:cubicBezTo>
                  <a:pt x="559658" y="537436"/>
                  <a:pt x="559658" y="534942"/>
                  <a:pt x="558407" y="533695"/>
                </a:cubicBezTo>
                <a:lnTo>
                  <a:pt x="548402" y="512496"/>
                </a:lnTo>
                <a:cubicBezTo>
                  <a:pt x="544651" y="502520"/>
                  <a:pt x="544651" y="490051"/>
                  <a:pt x="548402" y="480075"/>
                </a:cubicBezTo>
                <a:cubicBezTo>
                  <a:pt x="550904" y="476334"/>
                  <a:pt x="553405" y="472593"/>
                  <a:pt x="554655" y="467605"/>
                </a:cubicBezTo>
                <a:cubicBezTo>
                  <a:pt x="558407" y="456382"/>
                  <a:pt x="567161" y="448900"/>
                  <a:pt x="577166" y="445159"/>
                </a:cubicBezTo>
                <a:lnTo>
                  <a:pt x="598425" y="436430"/>
                </a:lnTo>
                <a:cubicBezTo>
                  <a:pt x="600927" y="436430"/>
                  <a:pt x="602177" y="435184"/>
                  <a:pt x="602177" y="432690"/>
                </a:cubicBezTo>
                <a:lnTo>
                  <a:pt x="602177" y="406503"/>
                </a:lnTo>
                <a:cubicBezTo>
                  <a:pt x="602177" y="402762"/>
                  <a:pt x="600927" y="401515"/>
                  <a:pt x="598425" y="401515"/>
                </a:cubicBezTo>
                <a:lnTo>
                  <a:pt x="577166" y="394033"/>
                </a:lnTo>
                <a:cubicBezTo>
                  <a:pt x="567161" y="390292"/>
                  <a:pt x="558407" y="381563"/>
                  <a:pt x="554655" y="370341"/>
                </a:cubicBezTo>
                <a:cubicBezTo>
                  <a:pt x="553405" y="366600"/>
                  <a:pt x="550904" y="362859"/>
                  <a:pt x="548402" y="357871"/>
                </a:cubicBezTo>
                <a:cubicBezTo>
                  <a:pt x="544651" y="347895"/>
                  <a:pt x="544651" y="336672"/>
                  <a:pt x="548402" y="325449"/>
                </a:cubicBezTo>
                <a:lnTo>
                  <a:pt x="558407" y="305498"/>
                </a:lnTo>
                <a:cubicBezTo>
                  <a:pt x="559658" y="303004"/>
                  <a:pt x="559658" y="301757"/>
                  <a:pt x="558407" y="299263"/>
                </a:cubicBezTo>
                <a:lnTo>
                  <a:pt x="538398" y="280558"/>
                </a:lnTo>
                <a:cubicBezTo>
                  <a:pt x="537147" y="279311"/>
                  <a:pt x="534646" y="279311"/>
                  <a:pt x="533396" y="279311"/>
                </a:cubicBezTo>
                <a:lnTo>
                  <a:pt x="512136" y="289287"/>
                </a:lnTo>
                <a:cubicBezTo>
                  <a:pt x="502131" y="294275"/>
                  <a:pt x="489625" y="294275"/>
                  <a:pt x="479621" y="289287"/>
                </a:cubicBezTo>
                <a:cubicBezTo>
                  <a:pt x="475869" y="288040"/>
                  <a:pt x="472117" y="285546"/>
                  <a:pt x="468366" y="284299"/>
                </a:cubicBezTo>
                <a:cubicBezTo>
                  <a:pt x="457111" y="280558"/>
                  <a:pt x="448357" y="271829"/>
                  <a:pt x="444605" y="261853"/>
                </a:cubicBezTo>
                <a:lnTo>
                  <a:pt x="437101" y="239408"/>
                </a:lnTo>
                <a:cubicBezTo>
                  <a:pt x="437101" y="238161"/>
                  <a:pt x="434600" y="236914"/>
                  <a:pt x="433350" y="236914"/>
                </a:cubicBezTo>
                <a:close/>
                <a:moveTo>
                  <a:pt x="405837" y="203245"/>
                </a:moveTo>
                <a:lnTo>
                  <a:pt x="433350" y="203245"/>
                </a:lnTo>
                <a:cubicBezTo>
                  <a:pt x="448357" y="203245"/>
                  <a:pt x="463363" y="213221"/>
                  <a:pt x="468366" y="229432"/>
                </a:cubicBezTo>
                <a:lnTo>
                  <a:pt x="475869" y="250630"/>
                </a:lnTo>
                <a:cubicBezTo>
                  <a:pt x="477120" y="251877"/>
                  <a:pt x="478370" y="251877"/>
                  <a:pt x="479621" y="253124"/>
                </a:cubicBezTo>
                <a:cubicBezTo>
                  <a:pt x="484623" y="254371"/>
                  <a:pt x="489625" y="256865"/>
                  <a:pt x="493377" y="259359"/>
                </a:cubicBezTo>
                <a:cubicBezTo>
                  <a:pt x="494628" y="259359"/>
                  <a:pt x="495878" y="259359"/>
                  <a:pt x="498379" y="259359"/>
                </a:cubicBezTo>
                <a:lnTo>
                  <a:pt x="519639" y="249384"/>
                </a:lnTo>
                <a:cubicBezTo>
                  <a:pt x="533396" y="243149"/>
                  <a:pt x="550904" y="245643"/>
                  <a:pt x="563409" y="256865"/>
                </a:cubicBezTo>
                <a:lnTo>
                  <a:pt x="582168" y="275570"/>
                </a:lnTo>
                <a:cubicBezTo>
                  <a:pt x="593423" y="288040"/>
                  <a:pt x="597175" y="305498"/>
                  <a:pt x="589671" y="319214"/>
                </a:cubicBezTo>
                <a:lnTo>
                  <a:pt x="579667" y="340413"/>
                </a:lnTo>
                <a:cubicBezTo>
                  <a:pt x="578416" y="341660"/>
                  <a:pt x="579667" y="344154"/>
                  <a:pt x="579667" y="344154"/>
                </a:cubicBezTo>
                <a:cubicBezTo>
                  <a:pt x="582168" y="349142"/>
                  <a:pt x="584669" y="354130"/>
                  <a:pt x="585920" y="357871"/>
                </a:cubicBezTo>
                <a:cubicBezTo>
                  <a:pt x="585920" y="359118"/>
                  <a:pt x="585920" y="361612"/>
                  <a:pt x="588421" y="361612"/>
                </a:cubicBezTo>
                <a:lnTo>
                  <a:pt x="610931" y="370341"/>
                </a:lnTo>
                <a:cubicBezTo>
                  <a:pt x="625938" y="375328"/>
                  <a:pt x="635943" y="390292"/>
                  <a:pt x="635943" y="406503"/>
                </a:cubicBezTo>
                <a:lnTo>
                  <a:pt x="635943" y="432690"/>
                </a:lnTo>
                <a:cubicBezTo>
                  <a:pt x="635943" y="448900"/>
                  <a:pt x="625938" y="463864"/>
                  <a:pt x="610931" y="468852"/>
                </a:cubicBezTo>
                <a:lnTo>
                  <a:pt x="588421" y="476334"/>
                </a:lnTo>
                <a:cubicBezTo>
                  <a:pt x="585920" y="477581"/>
                  <a:pt x="585920" y="478828"/>
                  <a:pt x="585920" y="480075"/>
                </a:cubicBezTo>
                <a:cubicBezTo>
                  <a:pt x="584669" y="483816"/>
                  <a:pt x="582168" y="490051"/>
                  <a:pt x="579667" y="493792"/>
                </a:cubicBezTo>
                <a:cubicBezTo>
                  <a:pt x="579667" y="495039"/>
                  <a:pt x="578416" y="496286"/>
                  <a:pt x="579667" y="497532"/>
                </a:cubicBezTo>
                <a:lnTo>
                  <a:pt x="589671" y="519978"/>
                </a:lnTo>
                <a:cubicBezTo>
                  <a:pt x="597175" y="533695"/>
                  <a:pt x="593423" y="551153"/>
                  <a:pt x="582168" y="562375"/>
                </a:cubicBezTo>
                <a:lnTo>
                  <a:pt x="563409" y="582327"/>
                </a:lnTo>
                <a:cubicBezTo>
                  <a:pt x="550904" y="593550"/>
                  <a:pt x="533396" y="596044"/>
                  <a:pt x="519639" y="588562"/>
                </a:cubicBezTo>
                <a:lnTo>
                  <a:pt x="498379" y="578586"/>
                </a:lnTo>
                <a:cubicBezTo>
                  <a:pt x="495878" y="578586"/>
                  <a:pt x="494628" y="578586"/>
                  <a:pt x="493377" y="579833"/>
                </a:cubicBezTo>
                <a:cubicBezTo>
                  <a:pt x="489625" y="582327"/>
                  <a:pt x="484623" y="583574"/>
                  <a:pt x="479621" y="586068"/>
                </a:cubicBezTo>
                <a:cubicBezTo>
                  <a:pt x="478370" y="586068"/>
                  <a:pt x="477120" y="586068"/>
                  <a:pt x="475869" y="588562"/>
                </a:cubicBezTo>
                <a:lnTo>
                  <a:pt x="468366" y="609761"/>
                </a:lnTo>
                <a:cubicBezTo>
                  <a:pt x="463363" y="624724"/>
                  <a:pt x="448357" y="635947"/>
                  <a:pt x="433350" y="635947"/>
                </a:cubicBezTo>
                <a:lnTo>
                  <a:pt x="405837" y="635947"/>
                </a:lnTo>
                <a:cubicBezTo>
                  <a:pt x="389580" y="635947"/>
                  <a:pt x="374573" y="624724"/>
                  <a:pt x="369570" y="609761"/>
                </a:cubicBezTo>
                <a:lnTo>
                  <a:pt x="362067" y="588562"/>
                </a:lnTo>
                <a:cubicBezTo>
                  <a:pt x="360816" y="586068"/>
                  <a:pt x="359566" y="586068"/>
                  <a:pt x="358315" y="586068"/>
                </a:cubicBezTo>
                <a:cubicBezTo>
                  <a:pt x="353313" y="583574"/>
                  <a:pt x="348311" y="582327"/>
                  <a:pt x="344559" y="579833"/>
                </a:cubicBezTo>
                <a:cubicBezTo>
                  <a:pt x="343308" y="578586"/>
                  <a:pt x="342058" y="578586"/>
                  <a:pt x="340807" y="578586"/>
                </a:cubicBezTo>
                <a:lnTo>
                  <a:pt x="318297" y="588562"/>
                </a:lnTo>
                <a:cubicBezTo>
                  <a:pt x="304541" y="596044"/>
                  <a:pt x="287033" y="593550"/>
                  <a:pt x="275777" y="582327"/>
                </a:cubicBezTo>
                <a:lnTo>
                  <a:pt x="255768" y="562375"/>
                </a:lnTo>
                <a:cubicBezTo>
                  <a:pt x="244513" y="551153"/>
                  <a:pt x="242012" y="533695"/>
                  <a:pt x="248265" y="519978"/>
                </a:cubicBezTo>
                <a:lnTo>
                  <a:pt x="258269" y="497532"/>
                </a:lnTo>
                <a:cubicBezTo>
                  <a:pt x="259520" y="496286"/>
                  <a:pt x="258269" y="495039"/>
                  <a:pt x="258269" y="493792"/>
                </a:cubicBezTo>
                <a:cubicBezTo>
                  <a:pt x="255768" y="490051"/>
                  <a:pt x="253267" y="483816"/>
                  <a:pt x="252016" y="480075"/>
                </a:cubicBezTo>
                <a:cubicBezTo>
                  <a:pt x="252016" y="478828"/>
                  <a:pt x="252016" y="477581"/>
                  <a:pt x="249515" y="476334"/>
                </a:cubicBezTo>
                <a:lnTo>
                  <a:pt x="228256" y="468852"/>
                </a:lnTo>
                <a:cubicBezTo>
                  <a:pt x="211998" y="463864"/>
                  <a:pt x="203244" y="448900"/>
                  <a:pt x="203244" y="432690"/>
                </a:cubicBezTo>
                <a:lnTo>
                  <a:pt x="203244" y="406503"/>
                </a:lnTo>
                <a:cubicBezTo>
                  <a:pt x="203244" y="390292"/>
                  <a:pt x="211998" y="375328"/>
                  <a:pt x="228256" y="370341"/>
                </a:cubicBezTo>
                <a:lnTo>
                  <a:pt x="249515" y="361612"/>
                </a:lnTo>
                <a:cubicBezTo>
                  <a:pt x="252016" y="361612"/>
                  <a:pt x="252016" y="359118"/>
                  <a:pt x="252016" y="357871"/>
                </a:cubicBezTo>
                <a:cubicBezTo>
                  <a:pt x="253267" y="354130"/>
                  <a:pt x="255768" y="349142"/>
                  <a:pt x="258269" y="344154"/>
                </a:cubicBezTo>
                <a:cubicBezTo>
                  <a:pt x="258269" y="344154"/>
                  <a:pt x="259520" y="341660"/>
                  <a:pt x="258269" y="340413"/>
                </a:cubicBezTo>
                <a:lnTo>
                  <a:pt x="248265" y="319214"/>
                </a:lnTo>
                <a:cubicBezTo>
                  <a:pt x="242012" y="305498"/>
                  <a:pt x="244513" y="288040"/>
                  <a:pt x="255768" y="275570"/>
                </a:cubicBezTo>
                <a:lnTo>
                  <a:pt x="275777" y="256865"/>
                </a:lnTo>
                <a:cubicBezTo>
                  <a:pt x="287033" y="245643"/>
                  <a:pt x="304541" y="243149"/>
                  <a:pt x="318297" y="249384"/>
                </a:cubicBezTo>
                <a:lnTo>
                  <a:pt x="340807" y="259359"/>
                </a:lnTo>
                <a:cubicBezTo>
                  <a:pt x="342058" y="259359"/>
                  <a:pt x="343308" y="259359"/>
                  <a:pt x="344559" y="259359"/>
                </a:cubicBezTo>
                <a:cubicBezTo>
                  <a:pt x="348311" y="256865"/>
                  <a:pt x="353313" y="254371"/>
                  <a:pt x="358315" y="253124"/>
                </a:cubicBezTo>
                <a:cubicBezTo>
                  <a:pt x="359566" y="251877"/>
                  <a:pt x="360816" y="251877"/>
                  <a:pt x="362067" y="250630"/>
                </a:cubicBezTo>
                <a:lnTo>
                  <a:pt x="369570" y="229432"/>
                </a:lnTo>
                <a:cubicBezTo>
                  <a:pt x="374573" y="213221"/>
                  <a:pt x="389580" y="203245"/>
                  <a:pt x="405837" y="203245"/>
                </a:cubicBezTo>
                <a:close/>
                <a:moveTo>
                  <a:pt x="414465" y="110501"/>
                </a:moveTo>
                <a:cubicBezTo>
                  <a:pt x="333374" y="110501"/>
                  <a:pt x="257274" y="142852"/>
                  <a:pt x="198640" y="200089"/>
                </a:cubicBezTo>
                <a:cubicBezTo>
                  <a:pt x="80123" y="318296"/>
                  <a:pt x="80123" y="509916"/>
                  <a:pt x="198640" y="628123"/>
                </a:cubicBezTo>
                <a:cubicBezTo>
                  <a:pt x="257274" y="685360"/>
                  <a:pt x="333374" y="717711"/>
                  <a:pt x="414465" y="717711"/>
                </a:cubicBezTo>
                <a:cubicBezTo>
                  <a:pt x="494308" y="717711"/>
                  <a:pt x="571655" y="685360"/>
                  <a:pt x="629042" y="628123"/>
                </a:cubicBezTo>
                <a:cubicBezTo>
                  <a:pt x="686429" y="570886"/>
                  <a:pt x="717618" y="494985"/>
                  <a:pt x="717618" y="414106"/>
                </a:cubicBezTo>
                <a:cubicBezTo>
                  <a:pt x="717618" y="333228"/>
                  <a:pt x="686429" y="257326"/>
                  <a:pt x="629042" y="200089"/>
                </a:cubicBezTo>
                <a:cubicBezTo>
                  <a:pt x="571655" y="142852"/>
                  <a:pt x="494308" y="110501"/>
                  <a:pt x="414465" y="110501"/>
                </a:cubicBezTo>
                <a:close/>
                <a:moveTo>
                  <a:pt x="414465" y="76905"/>
                </a:moveTo>
                <a:cubicBezTo>
                  <a:pt x="504288" y="76905"/>
                  <a:pt x="589121" y="111745"/>
                  <a:pt x="652746" y="176448"/>
                </a:cubicBezTo>
                <a:cubicBezTo>
                  <a:pt x="716370" y="239906"/>
                  <a:pt x="751302" y="324518"/>
                  <a:pt x="751302" y="414106"/>
                </a:cubicBezTo>
                <a:cubicBezTo>
                  <a:pt x="751302" y="504939"/>
                  <a:pt x="716370" y="588306"/>
                  <a:pt x="652746" y="653009"/>
                </a:cubicBezTo>
                <a:cubicBezTo>
                  <a:pt x="589121" y="716467"/>
                  <a:pt x="504288" y="751307"/>
                  <a:pt x="414465" y="751307"/>
                </a:cubicBezTo>
                <a:cubicBezTo>
                  <a:pt x="323394" y="751307"/>
                  <a:pt x="239809" y="716467"/>
                  <a:pt x="174936" y="653009"/>
                </a:cubicBezTo>
                <a:cubicBezTo>
                  <a:pt x="43944" y="521114"/>
                  <a:pt x="43944" y="307098"/>
                  <a:pt x="174936" y="176448"/>
                </a:cubicBezTo>
                <a:cubicBezTo>
                  <a:pt x="239809" y="111745"/>
                  <a:pt x="323394" y="76905"/>
                  <a:pt x="414465" y="76905"/>
                </a:cubicBezTo>
                <a:close/>
                <a:moveTo>
                  <a:pt x="415323" y="34928"/>
                </a:moveTo>
                <a:cubicBezTo>
                  <a:pt x="313051" y="34928"/>
                  <a:pt x="217016" y="73599"/>
                  <a:pt x="144677" y="145952"/>
                </a:cubicBezTo>
                <a:cubicBezTo>
                  <a:pt x="72339" y="218304"/>
                  <a:pt x="33675" y="313110"/>
                  <a:pt x="33675" y="415400"/>
                </a:cubicBezTo>
                <a:cubicBezTo>
                  <a:pt x="33675" y="517691"/>
                  <a:pt x="72339" y="613744"/>
                  <a:pt x="144677" y="684849"/>
                </a:cubicBezTo>
                <a:cubicBezTo>
                  <a:pt x="217016" y="757201"/>
                  <a:pt x="313051" y="797119"/>
                  <a:pt x="415323" y="797119"/>
                </a:cubicBezTo>
                <a:cubicBezTo>
                  <a:pt x="516347" y="797119"/>
                  <a:pt x="612383" y="757201"/>
                  <a:pt x="684721" y="684849"/>
                </a:cubicBezTo>
                <a:cubicBezTo>
                  <a:pt x="757060" y="613744"/>
                  <a:pt x="795724" y="517691"/>
                  <a:pt x="795724" y="415400"/>
                </a:cubicBezTo>
                <a:cubicBezTo>
                  <a:pt x="795724" y="313110"/>
                  <a:pt x="757060" y="218304"/>
                  <a:pt x="684721" y="145952"/>
                </a:cubicBezTo>
                <a:cubicBezTo>
                  <a:pt x="612383" y="73599"/>
                  <a:pt x="516347" y="34928"/>
                  <a:pt x="415323" y="34928"/>
                </a:cubicBezTo>
                <a:close/>
                <a:moveTo>
                  <a:pt x="415323" y="0"/>
                </a:moveTo>
                <a:cubicBezTo>
                  <a:pt x="525078" y="0"/>
                  <a:pt x="629844" y="43660"/>
                  <a:pt x="708419" y="122250"/>
                </a:cubicBezTo>
                <a:cubicBezTo>
                  <a:pt x="786993" y="200839"/>
                  <a:pt x="829398" y="304377"/>
                  <a:pt x="829398" y="415400"/>
                </a:cubicBezTo>
                <a:cubicBezTo>
                  <a:pt x="829398" y="482762"/>
                  <a:pt x="814432" y="547630"/>
                  <a:pt x="784499" y="605012"/>
                </a:cubicBezTo>
                <a:lnTo>
                  <a:pt x="1239732" y="1061578"/>
                </a:lnTo>
                <a:cubicBezTo>
                  <a:pt x="1289621" y="1111476"/>
                  <a:pt x="1289621" y="1191312"/>
                  <a:pt x="1239732" y="1241210"/>
                </a:cubicBezTo>
                <a:cubicBezTo>
                  <a:pt x="1216035" y="1266159"/>
                  <a:pt x="1182360" y="1278634"/>
                  <a:pt x="1149933" y="1278634"/>
                </a:cubicBezTo>
                <a:cubicBezTo>
                  <a:pt x="1117505" y="1278634"/>
                  <a:pt x="1085078" y="1266159"/>
                  <a:pt x="1060133" y="1241210"/>
                </a:cubicBezTo>
                <a:lnTo>
                  <a:pt x="603652" y="784645"/>
                </a:lnTo>
                <a:cubicBezTo>
                  <a:pt x="546281" y="814583"/>
                  <a:pt x="481425" y="830800"/>
                  <a:pt x="415323" y="830800"/>
                </a:cubicBezTo>
                <a:cubicBezTo>
                  <a:pt x="304321" y="830800"/>
                  <a:pt x="199555" y="787140"/>
                  <a:pt x="120980" y="708550"/>
                </a:cubicBezTo>
                <a:cubicBezTo>
                  <a:pt x="42405" y="631209"/>
                  <a:pt x="0" y="526423"/>
                  <a:pt x="0" y="415400"/>
                </a:cubicBezTo>
                <a:cubicBezTo>
                  <a:pt x="0" y="304377"/>
                  <a:pt x="42405" y="200839"/>
                  <a:pt x="120980" y="122250"/>
                </a:cubicBezTo>
                <a:cubicBezTo>
                  <a:pt x="199555" y="43660"/>
                  <a:pt x="304321" y="0"/>
                  <a:pt x="4153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4C8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94">
            <a:extLst>
              <a:ext uri="{FF2B5EF4-FFF2-40B4-BE49-F238E27FC236}">
                <a16:creationId xmlns:a16="http://schemas.microsoft.com/office/drawing/2014/main" id="{B269C039-5016-684A-9295-5D37D56E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95" y="8830008"/>
            <a:ext cx="3630902" cy="3630902"/>
          </a:xfrm>
          <a:prstGeom prst="roundRect">
            <a:avLst>
              <a:gd name="adj" fmla="val 10097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BF9519-B6AB-584F-9C36-C08D8430FE16}"/>
              </a:ext>
            </a:extLst>
          </p:cNvPr>
          <p:cNvCxnSpPr>
            <a:cxnSpLocks/>
          </p:cNvCxnSpPr>
          <p:nvPr/>
        </p:nvCxnSpPr>
        <p:spPr>
          <a:xfrm>
            <a:off x="7945446" y="7346887"/>
            <a:ext cx="0" cy="1554528"/>
          </a:xfrm>
          <a:prstGeom prst="line">
            <a:avLst/>
          </a:prstGeom>
          <a:ln w="889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95">
            <a:extLst>
              <a:ext uri="{FF2B5EF4-FFF2-40B4-BE49-F238E27FC236}">
                <a16:creationId xmlns:a16="http://schemas.microsoft.com/office/drawing/2014/main" id="{51C5AE03-9DC7-DE44-A245-9B3AE10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83" y="9154096"/>
            <a:ext cx="2982726" cy="2982725"/>
          </a:xfrm>
          <a:prstGeom prst="roundRect">
            <a:avLst>
              <a:gd name="adj" fmla="val 1091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BDC499E-FF54-7846-BC60-71613D4A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528" y="10032979"/>
            <a:ext cx="1222139" cy="1223706"/>
          </a:xfrm>
          <a:custGeom>
            <a:avLst/>
            <a:gdLst>
              <a:gd name="connsiteX0" fmla="*/ 70251 w 1222139"/>
              <a:gd name="connsiteY0" fmla="*/ 983639 h 1223706"/>
              <a:gd name="connsiteX1" fmla="*/ 36469 w 1222139"/>
              <a:gd name="connsiteY1" fmla="*/ 1015740 h 1223706"/>
              <a:gd name="connsiteX2" fmla="*/ 36469 w 1222139"/>
              <a:gd name="connsiteY2" fmla="*/ 1163901 h 1223706"/>
              <a:gd name="connsiteX3" fmla="*/ 58990 w 1222139"/>
              <a:gd name="connsiteY3" fmla="*/ 1184890 h 1223706"/>
              <a:gd name="connsiteX4" fmla="*/ 171596 w 1222139"/>
              <a:gd name="connsiteY4" fmla="*/ 1184890 h 1223706"/>
              <a:gd name="connsiteX5" fmla="*/ 192866 w 1222139"/>
              <a:gd name="connsiteY5" fmla="*/ 1163901 h 1223706"/>
              <a:gd name="connsiteX6" fmla="*/ 192866 w 1222139"/>
              <a:gd name="connsiteY6" fmla="*/ 1015740 h 1223706"/>
              <a:gd name="connsiteX7" fmla="*/ 159084 w 1222139"/>
              <a:gd name="connsiteY7" fmla="*/ 983639 h 1223706"/>
              <a:gd name="connsiteX8" fmla="*/ 70251 w 1222139"/>
              <a:gd name="connsiteY8" fmla="*/ 950303 h 1223706"/>
              <a:gd name="connsiteX9" fmla="*/ 159084 w 1222139"/>
              <a:gd name="connsiteY9" fmla="*/ 950303 h 1223706"/>
              <a:gd name="connsiteX10" fmla="*/ 227899 w 1222139"/>
              <a:gd name="connsiteY10" fmla="*/ 1015740 h 1223706"/>
              <a:gd name="connsiteX11" fmla="*/ 227899 w 1222139"/>
              <a:gd name="connsiteY11" fmla="*/ 1163901 h 1223706"/>
              <a:gd name="connsiteX12" fmla="*/ 171596 w 1222139"/>
              <a:gd name="connsiteY12" fmla="*/ 1218226 h 1223706"/>
              <a:gd name="connsiteX13" fmla="*/ 58990 w 1222139"/>
              <a:gd name="connsiteY13" fmla="*/ 1218226 h 1223706"/>
              <a:gd name="connsiteX14" fmla="*/ 3938 w 1222139"/>
              <a:gd name="connsiteY14" fmla="*/ 1163901 h 1223706"/>
              <a:gd name="connsiteX15" fmla="*/ 3938 w 1222139"/>
              <a:gd name="connsiteY15" fmla="*/ 1015740 h 1223706"/>
              <a:gd name="connsiteX16" fmla="*/ 70251 w 1222139"/>
              <a:gd name="connsiteY16" fmla="*/ 950303 h 1223706"/>
              <a:gd name="connsiteX17" fmla="*/ 399834 w 1222139"/>
              <a:gd name="connsiteY17" fmla="*/ 699416 h 1223706"/>
              <a:gd name="connsiteX18" fmla="*/ 367303 w 1222139"/>
              <a:gd name="connsiteY18" fmla="*/ 731686 h 1223706"/>
              <a:gd name="connsiteX19" fmla="*/ 367303 w 1222139"/>
              <a:gd name="connsiteY19" fmla="*/ 1163609 h 1223706"/>
              <a:gd name="connsiteX20" fmla="*/ 388573 w 1222139"/>
              <a:gd name="connsiteY20" fmla="*/ 1184709 h 1223706"/>
              <a:gd name="connsiteX21" fmla="*/ 501179 w 1222139"/>
              <a:gd name="connsiteY21" fmla="*/ 1184709 h 1223706"/>
              <a:gd name="connsiteX22" fmla="*/ 523700 w 1222139"/>
              <a:gd name="connsiteY22" fmla="*/ 1163609 h 1223706"/>
              <a:gd name="connsiteX23" fmla="*/ 523700 w 1222139"/>
              <a:gd name="connsiteY23" fmla="*/ 731686 h 1223706"/>
              <a:gd name="connsiteX24" fmla="*/ 489918 w 1222139"/>
              <a:gd name="connsiteY24" fmla="*/ 699416 h 1223706"/>
              <a:gd name="connsiteX25" fmla="*/ 399834 w 1222139"/>
              <a:gd name="connsiteY25" fmla="*/ 664664 h 1223706"/>
              <a:gd name="connsiteX26" fmla="*/ 489918 w 1222139"/>
              <a:gd name="connsiteY26" fmla="*/ 664664 h 1223706"/>
              <a:gd name="connsiteX27" fmla="*/ 557482 w 1222139"/>
              <a:gd name="connsiteY27" fmla="*/ 731686 h 1223706"/>
              <a:gd name="connsiteX28" fmla="*/ 557482 w 1222139"/>
              <a:gd name="connsiteY28" fmla="*/ 1163609 h 1223706"/>
              <a:gd name="connsiteX29" fmla="*/ 501179 w 1222139"/>
              <a:gd name="connsiteY29" fmla="*/ 1218220 h 1223706"/>
              <a:gd name="connsiteX30" fmla="*/ 388573 w 1222139"/>
              <a:gd name="connsiteY30" fmla="*/ 1218220 h 1223706"/>
              <a:gd name="connsiteX31" fmla="*/ 333521 w 1222139"/>
              <a:gd name="connsiteY31" fmla="*/ 1163609 h 1223706"/>
              <a:gd name="connsiteX32" fmla="*/ 333521 w 1222139"/>
              <a:gd name="connsiteY32" fmla="*/ 731686 h 1223706"/>
              <a:gd name="connsiteX33" fmla="*/ 399834 w 1222139"/>
              <a:gd name="connsiteY33" fmla="*/ 664664 h 1223706"/>
              <a:gd name="connsiteX34" fmla="*/ 736157 w 1222139"/>
              <a:gd name="connsiteY34" fmla="*/ 368779 h 1223706"/>
              <a:gd name="connsiteX35" fmla="*/ 702375 w 1222139"/>
              <a:gd name="connsiteY35" fmla="*/ 402477 h 1223706"/>
              <a:gd name="connsiteX36" fmla="*/ 702375 w 1222139"/>
              <a:gd name="connsiteY36" fmla="*/ 1168791 h 1223706"/>
              <a:gd name="connsiteX37" fmla="*/ 723645 w 1222139"/>
              <a:gd name="connsiteY37" fmla="*/ 1190008 h 1223706"/>
              <a:gd name="connsiteX38" fmla="*/ 836253 w 1222139"/>
              <a:gd name="connsiteY38" fmla="*/ 1190008 h 1223706"/>
              <a:gd name="connsiteX39" fmla="*/ 858775 w 1222139"/>
              <a:gd name="connsiteY39" fmla="*/ 1168791 h 1223706"/>
              <a:gd name="connsiteX40" fmla="*/ 858775 w 1222139"/>
              <a:gd name="connsiteY40" fmla="*/ 402477 h 1223706"/>
              <a:gd name="connsiteX41" fmla="*/ 824992 w 1222139"/>
              <a:gd name="connsiteY41" fmla="*/ 368779 h 1223706"/>
              <a:gd name="connsiteX42" fmla="*/ 736157 w 1222139"/>
              <a:gd name="connsiteY42" fmla="*/ 335081 h 1223706"/>
              <a:gd name="connsiteX43" fmla="*/ 824992 w 1222139"/>
              <a:gd name="connsiteY43" fmla="*/ 335081 h 1223706"/>
              <a:gd name="connsiteX44" fmla="*/ 892557 w 1222139"/>
              <a:gd name="connsiteY44" fmla="*/ 402477 h 1223706"/>
              <a:gd name="connsiteX45" fmla="*/ 892557 w 1222139"/>
              <a:gd name="connsiteY45" fmla="*/ 1168791 h 1223706"/>
              <a:gd name="connsiteX46" fmla="*/ 836253 w 1222139"/>
              <a:gd name="connsiteY46" fmla="*/ 1223706 h 1223706"/>
              <a:gd name="connsiteX47" fmla="*/ 723645 w 1222139"/>
              <a:gd name="connsiteY47" fmla="*/ 1223706 h 1223706"/>
              <a:gd name="connsiteX48" fmla="*/ 668592 w 1222139"/>
              <a:gd name="connsiteY48" fmla="*/ 1168791 h 1223706"/>
              <a:gd name="connsiteX49" fmla="*/ 668592 w 1222139"/>
              <a:gd name="connsiteY49" fmla="*/ 402477 h 1223706"/>
              <a:gd name="connsiteX50" fmla="*/ 736157 w 1222139"/>
              <a:gd name="connsiteY50" fmla="*/ 335081 h 1223706"/>
              <a:gd name="connsiteX51" fmla="*/ 1065739 w 1222139"/>
              <a:gd name="connsiteY51" fmla="*/ 81887 h 1223706"/>
              <a:gd name="connsiteX52" fmla="*/ 1030705 w 1222139"/>
              <a:gd name="connsiteY52" fmla="*/ 115580 h 1223706"/>
              <a:gd name="connsiteX53" fmla="*/ 1030705 w 1222139"/>
              <a:gd name="connsiteY53" fmla="*/ 1168799 h 1223706"/>
              <a:gd name="connsiteX54" fmla="*/ 1053227 w 1222139"/>
              <a:gd name="connsiteY54" fmla="*/ 1190013 h 1223706"/>
              <a:gd name="connsiteX55" fmla="*/ 1167086 w 1222139"/>
              <a:gd name="connsiteY55" fmla="*/ 1190013 h 1223706"/>
              <a:gd name="connsiteX56" fmla="*/ 1188356 w 1222139"/>
              <a:gd name="connsiteY56" fmla="*/ 1168799 h 1223706"/>
              <a:gd name="connsiteX57" fmla="*/ 1188356 w 1222139"/>
              <a:gd name="connsiteY57" fmla="*/ 115580 h 1223706"/>
              <a:gd name="connsiteX58" fmla="*/ 1154574 w 1222139"/>
              <a:gd name="connsiteY58" fmla="*/ 81887 h 1223706"/>
              <a:gd name="connsiteX59" fmla="*/ 1065739 w 1222139"/>
              <a:gd name="connsiteY59" fmla="*/ 49442 h 1223706"/>
              <a:gd name="connsiteX60" fmla="*/ 1154574 w 1222139"/>
              <a:gd name="connsiteY60" fmla="*/ 49442 h 1223706"/>
              <a:gd name="connsiteX61" fmla="*/ 1222139 w 1222139"/>
              <a:gd name="connsiteY61" fmla="*/ 115580 h 1223706"/>
              <a:gd name="connsiteX62" fmla="*/ 1222139 w 1222139"/>
              <a:gd name="connsiteY62" fmla="*/ 1168799 h 1223706"/>
              <a:gd name="connsiteX63" fmla="*/ 1167086 w 1222139"/>
              <a:gd name="connsiteY63" fmla="*/ 1223706 h 1223706"/>
              <a:gd name="connsiteX64" fmla="*/ 1053227 w 1222139"/>
              <a:gd name="connsiteY64" fmla="*/ 1223706 h 1223706"/>
              <a:gd name="connsiteX65" fmla="*/ 998174 w 1222139"/>
              <a:gd name="connsiteY65" fmla="*/ 1168799 h 1223706"/>
              <a:gd name="connsiteX66" fmla="*/ 998174 w 1222139"/>
              <a:gd name="connsiteY66" fmla="*/ 115580 h 1223706"/>
              <a:gd name="connsiteX67" fmla="*/ 1065739 w 1222139"/>
              <a:gd name="connsiteY67" fmla="*/ 49442 h 1223706"/>
              <a:gd name="connsiteX68" fmla="*/ 774901 w 1222139"/>
              <a:gd name="connsiteY68" fmla="*/ 0 h 1223706"/>
              <a:gd name="connsiteX69" fmla="*/ 869621 w 1222139"/>
              <a:gd name="connsiteY69" fmla="*/ 0 h 1223706"/>
              <a:gd name="connsiteX70" fmla="*/ 875853 w 1222139"/>
              <a:gd name="connsiteY70" fmla="*/ 0 h 1223706"/>
              <a:gd name="connsiteX71" fmla="*/ 885824 w 1222139"/>
              <a:gd name="connsiteY71" fmla="*/ 9937 h 1223706"/>
              <a:gd name="connsiteX72" fmla="*/ 887070 w 1222139"/>
              <a:gd name="connsiteY72" fmla="*/ 16147 h 1223706"/>
              <a:gd name="connsiteX73" fmla="*/ 887070 w 1222139"/>
              <a:gd name="connsiteY73" fmla="*/ 110548 h 1223706"/>
              <a:gd name="connsiteX74" fmla="*/ 869621 w 1222139"/>
              <a:gd name="connsiteY74" fmla="*/ 126695 h 1223706"/>
              <a:gd name="connsiteX75" fmla="*/ 853419 w 1222139"/>
              <a:gd name="connsiteY75" fmla="*/ 110548 h 1223706"/>
              <a:gd name="connsiteX76" fmla="*/ 853419 w 1222139"/>
              <a:gd name="connsiteY76" fmla="*/ 57137 h 1223706"/>
              <a:gd name="connsiteX77" fmla="*/ 28354 w 1222139"/>
              <a:gd name="connsiteY77" fmla="*/ 878172 h 1223706"/>
              <a:gd name="connsiteX78" fmla="*/ 17137 w 1222139"/>
              <a:gd name="connsiteY78" fmla="*/ 883141 h 1223706"/>
              <a:gd name="connsiteX79" fmla="*/ 4674 w 1222139"/>
              <a:gd name="connsiteY79" fmla="*/ 878172 h 1223706"/>
              <a:gd name="connsiteX80" fmla="*/ 4674 w 1222139"/>
              <a:gd name="connsiteY80" fmla="*/ 854572 h 1223706"/>
              <a:gd name="connsiteX81" fmla="*/ 828493 w 1222139"/>
              <a:gd name="connsiteY81" fmla="*/ 33537 h 1223706"/>
              <a:gd name="connsiteX82" fmla="*/ 774901 w 1222139"/>
              <a:gd name="connsiteY82" fmla="*/ 33537 h 1223706"/>
              <a:gd name="connsiteX83" fmla="*/ 758699 w 1222139"/>
              <a:gd name="connsiteY83" fmla="*/ 16147 h 1223706"/>
              <a:gd name="connsiteX84" fmla="*/ 774901 w 1222139"/>
              <a:gd name="connsiteY84" fmla="*/ 0 h 122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22139" h="1223706">
                <a:moveTo>
                  <a:pt x="70251" y="983639"/>
                </a:moveTo>
                <a:cubicBezTo>
                  <a:pt x="52734" y="983639"/>
                  <a:pt x="36469" y="998455"/>
                  <a:pt x="36469" y="1015740"/>
                </a:cubicBezTo>
                <a:lnTo>
                  <a:pt x="36469" y="1163901"/>
                </a:lnTo>
                <a:cubicBezTo>
                  <a:pt x="36469" y="1175013"/>
                  <a:pt x="47729" y="1184890"/>
                  <a:pt x="58990" y="1184890"/>
                </a:cubicBezTo>
                <a:lnTo>
                  <a:pt x="171596" y="1184890"/>
                </a:lnTo>
                <a:cubicBezTo>
                  <a:pt x="184108" y="1184890"/>
                  <a:pt x="192866" y="1175013"/>
                  <a:pt x="192866" y="1163901"/>
                </a:cubicBezTo>
                <a:lnTo>
                  <a:pt x="192866" y="1015740"/>
                </a:lnTo>
                <a:cubicBezTo>
                  <a:pt x="192866" y="998455"/>
                  <a:pt x="179103" y="983639"/>
                  <a:pt x="159084" y="983639"/>
                </a:cubicBezTo>
                <a:close/>
                <a:moveTo>
                  <a:pt x="70251" y="950303"/>
                </a:moveTo>
                <a:lnTo>
                  <a:pt x="159084" y="950303"/>
                </a:lnTo>
                <a:cubicBezTo>
                  <a:pt x="196620" y="950303"/>
                  <a:pt x="227899" y="979935"/>
                  <a:pt x="227899" y="1015740"/>
                </a:cubicBezTo>
                <a:lnTo>
                  <a:pt x="227899" y="1163901"/>
                </a:lnTo>
                <a:cubicBezTo>
                  <a:pt x="227899" y="1193533"/>
                  <a:pt x="202876" y="1218226"/>
                  <a:pt x="171596" y="1218226"/>
                </a:cubicBezTo>
                <a:lnTo>
                  <a:pt x="58990" y="1218226"/>
                </a:lnTo>
                <a:cubicBezTo>
                  <a:pt x="27711" y="1218226"/>
                  <a:pt x="3938" y="1193533"/>
                  <a:pt x="3938" y="1163901"/>
                </a:cubicBezTo>
                <a:lnTo>
                  <a:pt x="3938" y="1015740"/>
                </a:lnTo>
                <a:cubicBezTo>
                  <a:pt x="3938" y="979935"/>
                  <a:pt x="33967" y="950303"/>
                  <a:pt x="70251" y="950303"/>
                </a:cubicBezTo>
                <a:close/>
                <a:moveTo>
                  <a:pt x="399834" y="699416"/>
                </a:moveTo>
                <a:cubicBezTo>
                  <a:pt x="382317" y="699416"/>
                  <a:pt x="367303" y="714310"/>
                  <a:pt x="367303" y="731686"/>
                </a:cubicBezTo>
                <a:lnTo>
                  <a:pt x="367303" y="1163609"/>
                </a:lnTo>
                <a:cubicBezTo>
                  <a:pt x="367303" y="1174779"/>
                  <a:pt x="377312" y="1184709"/>
                  <a:pt x="388573" y="1184709"/>
                </a:cubicBezTo>
                <a:lnTo>
                  <a:pt x="501179" y="1184709"/>
                </a:lnTo>
                <a:cubicBezTo>
                  <a:pt x="513691" y="1184709"/>
                  <a:pt x="523700" y="1174779"/>
                  <a:pt x="523700" y="1163609"/>
                </a:cubicBezTo>
                <a:lnTo>
                  <a:pt x="523700" y="731686"/>
                </a:lnTo>
                <a:cubicBezTo>
                  <a:pt x="523700" y="714310"/>
                  <a:pt x="508686" y="699416"/>
                  <a:pt x="489918" y="699416"/>
                </a:cubicBezTo>
                <a:close/>
                <a:moveTo>
                  <a:pt x="399834" y="664664"/>
                </a:moveTo>
                <a:lnTo>
                  <a:pt x="489918" y="664664"/>
                </a:lnTo>
                <a:cubicBezTo>
                  <a:pt x="526203" y="664664"/>
                  <a:pt x="557482" y="695693"/>
                  <a:pt x="557482" y="731686"/>
                </a:cubicBezTo>
                <a:lnTo>
                  <a:pt x="557482" y="1163609"/>
                </a:lnTo>
                <a:cubicBezTo>
                  <a:pt x="557482" y="1193397"/>
                  <a:pt x="532459" y="1218220"/>
                  <a:pt x="501179" y="1218220"/>
                </a:cubicBezTo>
                <a:lnTo>
                  <a:pt x="388573" y="1218220"/>
                </a:lnTo>
                <a:cubicBezTo>
                  <a:pt x="357294" y="1218220"/>
                  <a:pt x="333521" y="1193397"/>
                  <a:pt x="333521" y="1163609"/>
                </a:cubicBezTo>
                <a:lnTo>
                  <a:pt x="333521" y="731686"/>
                </a:lnTo>
                <a:cubicBezTo>
                  <a:pt x="333521" y="695693"/>
                  <a:pt x="362298" y="664664"/>
                  <a:pt x="399834" y="664664"/>
                </a:cubicBezTo>
                <a:close/>
                <a:moveTo>
                  <a:pt x="736157" y="368779"/>
                </a:moveTo>
                <a:cubicBezTo>
                  <a:pt x="717389" y="368779"/>
                  <a:pt x="702375" y="383756"/>
                  <a:pt x="702375" y="402477"/>
                </a:cubicBezTo>
                <a:lnTo>
                  <a:pt x="702375" y="1168791"/>
                </a:lnTo>
                <a:cubicBezTo>
                  <a:pt x="702375" y="1180024"/>
                  <a:pt x="711133" y="1190008"/>
                  <a:pt x="723645" y="1190008"/>
                </a:cubicBezTo>
                <a:lnTo>
                  <a:pt x="836253" y="1190008"/>
                </a:lnTo>
                <a:cubicBezTo>
                  <a:pt x="848765" y="1190008"/>
                  <a:pt x="858775" y="1180024"/>
                  <a:pt x="858775" y="1168791"/>
                </a:cubicBezTo>
                <a:lnTo>
                  <a:pt x="858775" y="402477"/>
                </a:lnTo>
                <a:cubicBezTo>
                  <a:pt x="858775" y="383756"/>
                  <a:pt x="843760" y="368779"/>
                  <a:pt x="824992" y="368779"/>
                </a:cubicBezTo>
                <a:close/>
                <a:moveTo>
                  <a:pt x="736157" y="335081"/>
                </a:moveTo>
                <a:lnTo>
                  <a:pt x="824992" y="335081"/>
                </a:lnTo>
                <a:cubicBezTo>
                  <a:pt x="861277" y="335081"/>
                  <a:pt x="892557" y="365035"/>
                  <a:pt x="892557" y="402477"/>
                </a:cubicBezTo>
                <a:lnTo>
                  <a:pt x="892557" y="1168791"/>
                </a:lnTo>
                <a:cubicBezTo>
                  <a:pt x="892557" y="1198745"/>
                  <a:pt x="867533" y="1223706"/>
                  <a:pt x="836253" y="1223706"/>
                </a:cubicBezTo>
                <a:lnTo>
                  <a:pt x="723645" y="1223706"/>
                </a:lnTo>
                <a:cubicBezTo>
                  <a:pt x="693616" y="1223706"/>
                  <a:pt x="668592" y="1198745"/>
                  <a:pt x="668592" y="1168791"/>
                </a:cubicBezTo>
                <a:lnTo>
                  <a:pt x="668592" y="402477"/>
                </a:lnTo>
                <a:cubicBezTo>
                  <a:pt x="668592" y="365035"/>
                  <a:pt x="698621" y="335081"/>
                  <a:pt x="736157" y="335081"/>
                </a:cubicBezTo>
                <a:close/>
                <a:moveTo>
                  <a:pt x="1065739" y="81887"/>
                </a:moveTo>
                <a:cubicBezTo>
                  <a:pt x="1046971" y="81887"/>
                  <a:pt x="1030705" y="98110"/>
                  <a:pt x="1030705" y="115580"/>
                </a:cubicBezTo>
                <a:lnTo>
                  <a:pt x="1030705" y="1168799"/>
                </a:lnTo>
                <a:cubicBezTo>
                  <a:pt x="1030705" y="1180030"/>
                  <a:pt x="1041966" y="1190013"/>
                  <a:pt x="1053227" y="1190013"/>
                </a:cubicBezTo>
                <a:lnTo>
                  <a:pt x="1167086" y="1190013"/>
                </a:lnTo>
                <a:cubicBezTo>
                  <a:pt x="1178347" y="1190013"/>
                  <a:pt x="1188356" y="1180030"/>
                  <a:pt x="1188356" y="1168799"/>
                </a:cubicBezTo>
                <a:lnTo>
                  <a:pt x="1188356" y="115580"/>
                </a:lnTo>
                <a:cubicBezTo>
                  <a:pt x="1188356" y="98110"/>
                  <a:pt x="1173342" y="81887"/>
                  <a:pt x="1154574" y="81887"/>
                </a:cubicBezTo>
                <a:close/>
                <a:moveTo>
                  <a:pt x="1065739" y="49442"/>
                </a:moveTo>
                <a:lnTo>
                  <a:pt x="1154574" y="49442"/>
                </a:lnTo>
                <a:cubicBezTo>
                  <a:pt x="1190859" y="49442"/>
                  <a:pt x="1222139" y="79391"/>
                  <a:pt x="1222139" y="115580"/>
                </a:cubicBezTo>
                <a:lnTo>
                  <a:pt x="1222139" y="1168799"/>
                </a:lnTo>
                <a:cubicBezTo>
                  <a:pt x="1222139" y="1198748"/>
                  <a:pt x="1197115" y="1223706"/>
                  <a:pt x="1167086" y="1223706"/>
                </a:cubicBezTo>
                <a:lnTo>
                  <a:pt x="1053227" y="1223706"/>
                </a:lnTo>
                <a:cubicBezTo>
                  <a:pt x="1023198" y="1223706"/>
                  <a:pt x="998174" y="1198748"/>
                  <a:pt x="998174" y="1168799"/>
                </a:cubicBezTo>
                <a:lnTo>
                  <a:pt x="998174" y="115580"/>
                </a:lnTo>
                <a:cubicBezTo>
                  <a:pt x="998174" y="79391"/>
                  <a:pt x="1028203" y="49442"/>
                  <a:pt x="1065739" y="49442"/>
                </a:cubicBezTo>
                <a:close/>
                <a:moveTo>
                  <a:pt x="774901" y="0"/>
                </a:moveTo>
                <a:lnTo>
                  <a:pt x="869621" y="0"/>
                </a:lnTo>
                <a:cubicBezTo>
                  <a:pt x="872114" y="0"/>
                  <a:pt x="874607" y="0"/>
                  <a:pt x="875853" y="0"/>
                </a:cubicBezTo>
                <a:cubicBezTo>
                  <a:pt x="880838" y="2484"/>
                  <a:pt x="883331" y="6211"/>
                  <a:pt x="885824" y="9937"/>
                </a:cubicBezTo>
                <a:cubicBezTo>
                  <a:pt x="885824" y="12421"/>
                  <a:pt x="887070" y="13663"/>
                  <a:pt x="887070" y="16147"/>
                </a:cubicBezTo>
                <a:lnTo>
                  <a:pt x="887070" y="110548"/>
                </a:lnTo>
                <a:cubicBezTo>
                  <a:pt x="887070" y="119243"/>
                  <a:pt x="879592" y="126695"/>
                  <a:pt x="869621" y="126695"/>
                </a:cubicBezTo>
                <a:cubicBezTo>
                  <a:pt x="860897" y="126695"/>
                  <a:pt x="853419" y="119243"/>
                  <a:pt x="853419" y="110548"/>
                </a:cubicBezTo>
                <a:lnTo>
                  <a:pt x="853419" y="57137"/>
                </a:lnTo>
                <a:lnTo>
                  <a:pt x="28354" y="878172"/>
                </a:lnTo>
                <a:cubicBezTo>
                  <a:pt x="25861" y="881899"/>
                  <a:pt x="20876" y="883141"/>
                  <a:pt x="17137" y="883141"/>
                </a:cubicBezTo>
                <a:cubicBezTo>
                  <a:pt x="12152" y="883141"/>
                  <a:pt x="8413" y="881899"/>
                  <a:pt x="4674" y="878172"/>
                </a:cubicBezTo>
                <a:cubicBezTo>
                  <a:pt x="-1558" y="871962"/>
                  <a:pt x="-1558" y="860783"/>
                  <a:pt x="4674" y="854572"/>
                </a:cubicBezTo>
                <a:lnTo>
                  <a:pt x="828493" y="33537"/>
                </a:lnTo>
                <a:lnTo>
                  <a:pt x="774901" y="33537"/>
                </a:lnTo>
                <a:cubicBezTo>
                  <a:pt x="766177" y="33537"/>
                  <a:pt x="758699" y="26084"/>
                  <a:pt x="758699" y="16147"/>
                </a:cubicBezTo>
                <a:cubicBezTo>
                  <a:pt x="758699" y="7453"/>
                  <a:pt x="766177" y="0"/>
                  <a:pt x="774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4C8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F25C1-1D20-D042-8272-DED867EF2C5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6D1D8-4908-214D-AAAB-0E172C19EA2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0923-468A-1A4E-B09A-D8441C8DA150}"/>
              </a:ext>
            </a:extLst>
          </p:cNvPr>
          <p:cNvSpPr txBox="1"/>
          <p:nvPr/>
        </p:nvSpPr>
        <p:spPr>
          <a:xfrm>
            <a:off x="2018429" y="9055521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164BF-0222-E641-BB58-41D0F2EEE4C8}"/>
              </a:ext>
            </a:extLst>
          </p:cNvPr>
          <p:cNvSpPr txBox="1"/>
          <p:nvPr/>
        </p:nvSpPr>
        <p:spPr>
          <a:xfrm>
            <a:off x="2018430" y="9720607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AC795-9BBA-5840-945C-6BD34E151D39}"/>
              </a:ext>
            </a:extLst>
          </p:cNvPr>
          <p:cNvSpPr txBox="1"/>
          <p:nvPr/>
        </p:nvSpPr>
        <p:spPr>
          <a:xfrm>
            <a:off x="6257485" y="4154395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890A4-BF14-C448-8F31-EB77C891D559}"/>
              </a:ext>
            </a:extLst>
          </p:cNvPr>
          <p:cNvSpPr txBox="1"/>
          <p:nvPr/>
        </p:nvSpPr>
        <p:spPr>
          <a:xfrm>
            <a:off x="6257485" y="4819481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57F79-B090-A440-A5A8-E4A45EEC19B3}"/>
              </a:ext>
            </a:extLst>
          </p:cNvPr>
          <p:cNvSpPr txBox="1"/>
          <p:nvPr/>
        </p:nvSpPr>
        <p:spPr>
          <a:xfrm>
            <a:off x="10496540" y="9055155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E72B3-DAAE-234D-BEE0-128F06A570FD}"/>
              </a:ext>
            </a:extLst>
          </p:cNvPr>
          <p:cNvSpPr txBox="1"/>
          <p:nvPr/>
        </p:nvSpPr>
        <p:spPr>
          <a:xfrm>
            <a:off x="10496540" y="9720241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3DD9D-0148-D24E-8CE4-A191FB6FD2DE}"/>
              </a:ext>
            </a:extLst>
          </p:cNvPr>
          <p:cNvSpPr txBox="1"/>
          <p:nvPr/>
        </p:nvSpPr>
        <p:spPr>
          <a:xfrm>
            <a:off x="14735594" y="4154395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718DA-2E9E-2241-BAED-3D1018A08D3C}"/>
              </a:ext>
            </a:extLst>
          </p:cNvPr>
          <p:cNvSpPr txBox="1"/>
          <p:nvPr/>
        </p:nvSpPr>
        <p:spPr>
          <a:xfrm>
            <a:off x="14735595" y="4819481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C21B8-555A-0549-AB7E-0B09F2DF3167}"/>
              </a:ext>
            </a:extLst>
          </p:cNvPr>
          <p:cNvSpPr txBox="1"/>
          <p:nvPr/>
        </p:nvSpPr>
        <p:spPr>
          <a:xfrm>
            <a:off x="18974649" y="9056698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08878-998E-8747-A816-261DABA7B1FF}"/>
              </a:ext>
            </a:extLst>
          </p:cNvPr>
          <p:cNvSpPr txBox="1"/>
          <p:nvPr/>
        </p:nvSpPr>
        <p:spPr>
          <a:xfrm>
            <a:off x="18974650" y="9721784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00176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1F2B0740-B969-F04D-866A-74952D36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0058" y="3595131"/>
            <a:ext cx="4141757" cy="4262604"/>
          </a:xfrm>
          <a:custGeom>
            <a:avLst/>
            <a:gdLst>
              <a:gd name="T0" fmla="*/ 3198 w 3325"/>
              <a:gd name="T1" fmla="*/ 3421 h 3422"/>
              <a:gd name="T2" fmla="*/ 1708 w 3325"/>
              <a:gd name="T3" fmla="*/ 3421 h 3422"/>
              <a:gd name="T4" fmla="*/ 1708 w 3325"/>
              <a:gd name="T5" fmla="*/ 3421 h 3422"/>
              <a:gd name="T6" fmla="*/ 0 w 3325"/>
              <a:gd name="T7" fmla="*/ 1714 h 3422"/>
              <a:gd name="T8" fmla="*/ 0 w 3325"/>
              <a:gd name="T9" fmla="*/ 1662 h 3422"/>
              <a:gd name="T10" fmla="*/ 0 w 3325"/>
              <a:gd name="T11" fmla="*/ 1662 h 3422"/>
              <a:gd name="T12" fmla="*/ 1662 w 3325"/>
              <a:gd name="T13" fmla="*/ 0 h 3422"/>
              <a:gd name="T14" fmla="*/ 1662 w 3325"/>
              <a:gd name="T15" fmla="*/ 0 h 3422"/>
              <a:gd name="T16" fmla="*/ 3324 w 3325"/>
              <a:gd name="T17" fmla="*/ 1662 h 3422"/>
              <a:gd name="T18" fmla="*/ 3324 w 3325"/>
              <a:gd name="T19" fmla="*/ 3295 h 3422"/>
              <a:gd name="T20" fmla="*/ 3324 w 3325"/>
              <a:gd name="T21" fmla="*/ 3295 h 3422"/>
              <a:gd name="T22" fmla="*/ 3198 w 3325"/>
              <a:gd name="T23" fmla="*/ 3421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25" h="3422">
                <a:moveTo>
                  <a:pt x="3198" y="3421"/>
                </a:moveTo>
                <a:lnTo>
                  <a:pt x="1708" y="3421"/>
                </a:lnTo>
                <a:lnTo>
                  <a:pt x="1708" y="3421"/>
                </a:lnTo>
                <a:cubicBezTo>
                  <a:pt x="769" y="3421"/>
                  <a:pt x="0" y="2652"/>
                  <a:pt x="0" y="1714"/>
                </a:cubicBezTo>
                <a:lnTo>
                  <a:pt x="0" y="1662"/>
                </a:lnTo>
                <a:lnTo>
                  <a:pt x="0" y="1662"/>
                </a:lnTo>
                <a:cubicBezTo>
                  <a:pt x="0" y="748"/>
                  <a:pt x="748" y="0"/>
                  <a:pt x="1662" y="0"/>
                </a:cubicBezTo>
                <a:lnTo>
                  <a:pt x="1662" y="0"/>
                </a:lnTo>
                <a:cubicBezTo>
                  <a:pt x="2576" y="0"/>
                  <a:pt x="3324" y="748"/>
                  <a:pt x="3324" y="1662"/>
                </a:cubicBezTo>
                <a:lnTo>
                  <a:pt x="3324" y="3295"/>
                </a:lnTo>
                <a:lnTo>
                  <a:pt x="3324" y="3295"/>
                </a:lnTo>
                <a:cubicBezTo>
                  <a:pt x="3324" y="3364"/>
                  <a:pt x="3267" y="3421"/>
                  <a:pt x="3198" y="34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BE051789-DFD1-BF47-881F-D8798C4B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866" y="4177394"/>
            <a:ext cx="3054134" cy="3142022"/>
          </a:xfrm>
          <a:custGeom>
            <a:avLst/>
            <a:gdLst>
              <a:gd name="T0" fmla="*/ 2357 w 2451"/>
              <a:gd name="T1" fmla="*/ 2522 h 2523"/>
              <a:gd name="T2" fmla="*/ 1258 w 2451"/>
              <a:gd name="T3" fmla="*/ 2522 h 2523"/>
              <a:gd name="T4" fmla="*/ 1258 w 2451"/>
              <a:gd name="T5" fmla="*/ 2522 h 2523"/>
              <a:gd name="T6" fmla="*/ 0 w 2451"/>
              <a:gd name="T7" fmla="*/ 1264 h 2523"/>
              <a:gd name="T8" fmla="*/ 0 w 2451"/>
              <a:gd name="T9" fmla="*/ 1226 h 2523"/>
              <a:gd name="T10" fmla="*/ 0 w 2451"/>
              <a:gd name="T11" fmla="*/ 1226 h 2523"/>
              <a:gd name="T12" fmla="*/ 1225 w 2451"/>
              <a:gd name="T13" fmla="*/ 0 h 2523"/>
              <a:gd name="T14" fmla="*/ 1225 w 2451"/>
              <a:gd name="T15" fmla="*/ 0 h 2523"/>
              <a:gd name="T16" fmla="*/ 2450 w 2451"/>
              <a:gd name="T17" fmla="*/ 1226 h 2523"/>
              <a:gd name="T18" fmla="*/ 2450 w 2451"/>
              <a:gd name="T19" fmla="*/ 2429 h 2523"/>
              <a:gd name="T20" fmla="*/ 2450 w 2451"/>
              <a:gd name="T21" fmla="*/ 2429 h 2523"/>
              <a:gd name="T22" fmla="*/ 2357 w 2451"/>
              <a:gd name="T23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1" h="2523">
                <a:moveTo>
                  <a:pt x="2357" y="2522"/>
                </a:moveTo>
                <a:lnTo>
                  <a:pt x="1258" y="2522"/>
                </a:lnTo>
                <a:lnTo>
                  <a:pt x="1258" y="2522"/>
                </a:lnTo>
                <a:cubicBezTo>
                  <a:pt x="566" y="2522"/>
                  <a:pt x="0" y="1957"/>
                  <a:pt x="0" y="1264"/>
                </a:cubicBezTo>
                <a:lnTo>
                  <a:pt x="0" y="1226"/>
                </a:lnTo>
                <a:lnTo>
                  <a:pt x="0" y="1226"/>
                </a:lnTo>
                <a:cubicBezTo>
                  <a:pt x="0" y="551"/>
                  <a:pt x="551" y="0"/>
                  <a:pt x="1225" y="0"/>
                </a:cubicBezTo>
                <a:lnTo>
                  <a:pt x="1225" y="0"/>
                </a:lnTo>
                <a:cubicBezTo>
                  <a:pt x="1899" y="0"/>
                  <a:pt x="2450" y="551"/>
                  <a:pt x="2450" y="1226"/>
                </a:cubicBezTo>
                <a:lnTo>
                  <a:pt x="2450" y="2429"/>
                </a:lnTo>
                <a:lnTo>
                  <a:pt x="2450" y="2429"/>
                </a:lnTo>
                <a:cubicBezTo>
                  <a:pt x="2450" y="2480"/>
                  <a:pt x="2409" y="2522"/>
                  <a:pt x="2357" y="2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56CCCBB5-C6C4-6043-A25F-C378388A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015" y="4594866"/>
            <a:ext cx="4141757" cy="4262604"/>
          </a:xfrm>
          <a:custGeom>
            <a:avLst/>
            <a:gdLst>
              <a:gd name="T0" fmla="*/ 3197 w 3324"/>
              <a:gd name="T1" fmla="*/ 3421 h 3422"/>
              <a:gd name="T2" fmla="*/ 1708 w 3324"/>
              <a:gd name="T3" fmla="*/ 3421 h 3422"/>
              <a:gd name="T4" fmla="*/ 1708 w 3324"/>
              <a:gd name="T5" fmla="*/ 3421 h 3422"/>
              <a:gd name="T6" fmla="*/ 0 w 3324"/>
              <a:gd name="T7" fmla="*/ 1715 h 3422"/>
              <a:gd name="T8" fmla="*/ 0 w 3324"/>
              <a:gd name="T9" fmla="*/ 1662 h 3422"/>
              <a:gd name="T10" fmla="*/ 0 w 3324"/>
              <a:gd name="T11" fmla="*/ 1662 h 3422"/>
              <a:gd name="T12" fmla="*/ 1662 w 3324"/>
              <a:gd name="T13" fmla="*/ 0 h 3422"/>
              <a:gd name="T14" fmla="*/ 1662 w 3324"/>
              <a:gd name="T15" fmla="*/ 0 h 3422"/>
              <a:gd name="T16" fmla="*/ 3323 w 3324"/>
              <a:gd name="T17" fmla="*/ 1662 h 3422"/>
              <a:gd name="T18" fmla="*/ 3323 w 3324"/>
              <a:gd name="T19" fmla="*/ 3295 h 3422"/>
              <a:gd name="T20" fmla="*/ 3323 w 3324"/>
              <a:gd name="T21" fmla="*/ 3295 h 3422"/>
              <a:gd name="T22" fmla="*/ 3197 w 3324"/>
              <a:gd name="T23" fmla="*/ 3421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24" h="3422">
                <a:moveTo>
                  <a:pt x="3197" y="3421"/>
                </a:moveTo>
                <a:lnTo>
                  <a:pt x="1708" y="3421"/>
                </a:lnTo>
                <a:lnTo>
                  <a:pt x="1708" y="3421"/>
                </a:lnTo>
                <a:cubicBezTo>
                  <a:pt x="769" y="3421"/>
                  <a:pt x="0" y="2653"/>
                  <a:pt x="0" y="1715"/>
                </a:cubicBezTo>
                <a:lnTo>
                  <a:pt x="0" y="1662"/>
                </a:lnTo>
                <a:lnTo>
                  <a:pt x="0" y="1662"/>
                </a:lnTo>
                <a:cubicBezTo>
                  <a:pt x="0" y="748"/>
                  <a:pt x="748" y="0"/>
                  <a:pt x="1662" y="0"/>
                </a:cubicBezTo>
                <a:lnTo>
                  <a:pt x="1662" y="0"/>
                </a:lnTo>
                <a:cubicBezTo>
                  <a:pt x="2575" y="0"/>
                  <a:pt x="3323" y="748"/>
                  <a:pt x="3323" y="1662"/>
                </a:cubicBezTo>
                <a:lnTo>
                  <a:pt x="3323" y="3295"/>
                </a:lnTo>
                <a:lnTo>
                  <a:pt x="3323" y="3295"/>
                </a:lnTo>
                <a:cubicBezTo>
                  <a:pt x="3323" y="3365"/>
                  <a:pt x="3266" y="3421"/>
                  <a:pt x="3197" y="34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3218A74B-E92A-3A44-8FAF-46C2C7F1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330" y="5182625"/>
            <a:ext cx="3054134" cy="3142022"/>
          </a:xfrm>
          <a:custGeom>
            <a:avLst/>
            <a:gdLst>
              <a:gd name="T0" fmla="*/ 2358 w 2452"/>
              <a:gd name="T1" fmla="*/ 2522 h 2523"/>
              <a:gd name="T2" fmla="*/ 1259 w 2452"/>
              <a:gd name="T3" fmla="*/ 2522 h 2523"/>
              <a:gd name="T4" fmla="*/ 1259 w 2452"/>
              <a:gd name="T5" fmla="*/ 2522 h 2523"/>
              <a:gd name="T6" fmla="*/ 0 w 2452"/>
              <a:gd name="T7" fmla="*/ 1265 h 2523"/>
              <a:gd name="T8" fmla="*/ 0 w 2452"/>
              <a:gd name="T9" fmla="*/ 1226 h 2523"/>
              <a:gd name="T10" fmla="*/ 0 w 2452"/>
              <a:gd name="T11" fmla="*/ 1226 h 2523"/>
              <a:gd name="T12" fmla="*/ 1226 w 2452"/>
              <a:gd name="T13" fmla="*/ 0 h 2523"/>
              <a:gd name="T14" fmla="*/ 1226 w 2452"/>
              <a:gd name="T15" fmla="*/ 0 h 2523"/>
              <a:gd name="T16" fmla="*/ 2451 w 2452"/>
              <a:gd name="T17" fmla="*/ 1226 h 2523"/>
              <a:gd name="T18" fmla="*/ 2451 w 2452"/>
              <a:gd name="T19" fmla="*/ 2430 h 2523"/>
              <a:gd name="T20" fmla="*/ 2451 w 2452"/>
              <a:gd name="T21" fmla="*/ 2430 h 2523"/>
              <a:gd name="T22" fmla="*/ 2358 w 2452"/>
              <a:gd name="T23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2" h="2523">
                <a:moveTo>
                  <a:pt x="2358" y="2522"/>
                </a:moveTo>
                <a:lnTo>
                  <a:pt x="1259" y="2522"/>
                </a:lnTo>
                <a:lnTo>
                  <a:pt x="1259" y="2522"/>
                </a:lnTo>
                <a:cubicBezTo>
                  <a:pt x="567" y="2522"/>
                  <a:pt x="0" y="1956"/>
                  <a:pt x="0" y="1265"/>
                </a:cubicBezTo>
                <a:lnTo>
                  <a:pt x="0" y="1226"/>
                </a:lnTo>
                <a:lnTo>
                  <a:pt x="0" y="1226"/>
                </a:lnTo>
                <a:cubicBezTo>
                  <a:pt x="0" y="552"/>
                  <a:pt x="552" y="0"/>
                  <a:pt x="1226" y="0"/>
                </a:cubicBezTo>
                <a:lnTo>
                  <a:pt x="1226" y="0"/>
                </a:lnTo>
                <a:cubicBezTo>
                  <a:pt x="1900" y="0"/>
                  <a:pt x="2451" y="552"/>
                  <a:pt x="2451" y="1226"/>
                </a:cubicBezTo>
                <a:lnTo>
                  <a:pt x="2451" y="2430"/>
                </a:lnTo>
                <a:lnTo>
                  <a:pt x="2451" y="2430"/>
                </a:lnTo>
                <a:cubicBezTo>
                  <a:pt x="2451" y="2481"/>
                  <a:pt x="2410" y="2522"/>
                  <a:pt x="2358" y="2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CD41652-B95D-3D43-A828-E719BF340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4" y="3595131"/>
            <a:ext cx="4141757" cy="4262604"/>
          </a:xfrm>
          <a:custGeom>
            <a:avLst/>
            <a:gdLst>
              <a:gd name="T0" fmla="*/ 3196 w 3323"/>
              <a:gd name="T1" fmla="*/ 3421 h 3422"/>
              <a:gd name="T2" fmla="*/ 1706 w 3323"/>
              <a:gd name="T3" fmla="*/ 3421 h 3422"/>
              <a:gd name="T4" fmla="*/ 1706 w 3323"/>
              <a:gd name="T5" fmla="*/ 3421 h 3422"/>
              <a:gd name="T6" fmla="*/ 0 w 3323"/>
              <a:gd name="T7" fmla="*/ 1714 h 3422"/>
              <a:gd name="T8" fmla="*/ 0 w 3323"/>
              <a:gd name="T9" fmla="*/ 1662 h 3422"/>
              <a:gd name="T10" fmla="*/ 0 w 3323"/>
              <a:gd name="T11" fmla="*/ 1662 h 3422"/>
              <a:gd name="T12" fmla="*/ 1662 w 3323"/>
              <a:gd name="T13" fmla="*/ 0 h 3422"/>
              <a:gd name="T14" fmla="*/ 1662 w 3323"/>
              <a:gd name="T15" fmla="*/ 0 h 3422"/>
              <a:gd name="T16" fmla="*/ 1662 w 3323"/>
              <a:gd name="T17" fmla="*/ 0 h 3422"/>
              <a:gd name="T18" fmla="*/ 3322 w 3323"/>
              <a:gd name="T19" fmla="*/ 1662 h 3422"/>
              <a:gd name="T20" fmla="*/ 3322 w 3323"/>
              <a:gd name="T21" fmla="*/ 3295 h 3422"/>
              <a:gd name="T22" fmla="*/ 3322 w 3323"/>
              <a:gd name="T23" fmla="*/ 3295 h 3422"/>
              <a:gd name="T24" fmla="*/ 3196 w 3323"/>
              <a:gd name="T25" fmla="*/ 3421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3" h="3422">
                <a:moveTo>
                  <a:pt x="3196" y="3421"/>
                </a:moveTo>
                <a:lnTo>
                  <a:pt x="1706" y="3421"/>
                </a:lnTo>
                <a:lnTo>
                  <a:pt x="1706" y="3421"/>
                </a:lnTo>
                <a:cubicBezTo>
                  <a:pt x="768" y="3421"/>
                  <a:pt x="0" y="2652"/>
                  <a:pt x="0" y="1714"/>
                </a:cubicBezTo>
                <a:lnTo>
                  <a:pt x="0" y="1662"/>
                </a:lnTo>
                <a:lnTo>
                  <a:pt x="0" y="1662"/>
                </a:lnTo>
                <a:cubicBezTo>
                  <a:pt x="0" y="748"/>
                  <a:pt x="747" y="0"/>
                  <a:pt x="1662" y="0"/>
                </a:cubicBezTo>
                <a:lnTo>
                  <a:pt x="1662" y="0"/>
                </a:lnTo>
                <a:lnTo>
                  <a:pt x="1662" y="0"/>
                </a:lnTo>
                <a:cubicBezTo>
                  <a:pt x="2574" y="0"/>
                  <a:pt x="3322" y="748"/>
                  <a:pt x="3322" y="1662"/>
                </a:cubicBezTo>
                <a:lnTo>
                  <a:pt x="3322" y="3295"/>
                </a:lnTo>
                <a:lnTo>
                  <a:pt x="3322" y="3295"/>
                </a:lnTo>
                <a:cubicBezTo>
                  <a:pt x="3322" y="3364"/>
                  <a:pt x="3265" y="3421"/>
                  <a:pt x="3196" y="34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0762295F-C1E7-6448-964F-0F48B63D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782" y="4171904"/>
            <a:ext cx="3054134" cy="3142022"/>
          </a:xfrm>
          <a:custGeom>
            <a:avLst/>
            <a:gdLst>
              <a:gd name="T0" fmla="*/ 2356 w 2451"/>
              <a:gd name="T1" fmla="*/ 2523 h 2524"/>
              <a:gd name="T2" fmla="*/ 1258 w 2451"/>
              <a:gd name="T3" fmla="*/ 2523 h 2524"/>
              <a:gd name="T4" fmla="*/ 1258 w 2451"/>
              <a:gd name="T5" fmla="*/ 2523 h 2524"/>
              <a:gd name="T6" fmla="*/ 0 w 2451"/>
              <a:gd name="T7" fmla="*/ 1265 h 2524"/>
              <a:gd name="T8" fmla="*/ 0 w 2451"/>
              <a:gd name="T9" fmla="*/ 1226 h 2524"/>
              <a:gd name="T10" fmla="*/ 0 w 2451"/>
              <a:gd name="T11" fmla="*/ 1226 h 2524"/>
              <a:gd name="T12" fmla="*/ 1226 w 2451"/>
              <a:gd name="T13" fmla="*/ 0 h 2524"/>
              <a:gd name="T14" fmla="*/ 1226 w 2451"/>
              <a:gd name="T15" fmla="*/ 0 h 2524"/>
              <a:gd name="T16" fmla="*/ 1226 w 2451"/>
              <a:gd name="T17" fmla="*/ 0 h 2524"/>
              <a:gd name="T18" fmla="*/ 2450 w 2451"/>
              <a:gd name="T19" fmla="*/ 1226 h 2524"/>
              <a:gd name="T20" fmla="*/ 2450 w 2451"/>
              <a:gd name="T21" fmla="*/ 2430 h 2524"/>
              <a:gd name="T22" fmla="*/ 2450 w 2451"/>
              <a:gd name="T23" fmla="*/ 2430 h 2524"/>
              <a:gd name="T24" fmla="*/ 2356 w 2451"/>
              <a:gd name="T25" fmla="*/ 2523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1" h="2524">
                <a:moveTo>
                  <a:pt x="2356" y="2523"/>
                </a:moveTo>
                <a:lnTo>
                  <a:pt x="1258" y="2523"/>
                </a:lnTo>
                <a:lnTo>
                  <a:pt x="1258" y="2523"/>
                </a:lnTo>
                <a:cubicBezTo>
                  <a:pt x="566" y="2523"/>
                  <a:pt x="0" y="1957"/>
                  <a:pt x="0" y="1265"/>
                </a:cubicBezTo>
                <a:lnTo>
                  <a:pt x="0" y="1226"/>
                </a:lnTo>
                <a:lnTo>
                  <a:pt x="0" y="1226"/>
                </a:lnTo>
                <a:cubicBezTo>
                  <a:pt x="0" y="552"/>
                  <a:pt x="551" y="0"/>
                  <a:pt x="1226" y="0"/>
                </a:cubicBezTo>
                <a:lnTo>
                  <a:pt x="1226" y="0"/>
                </a:lnTo>
                <a:lnTo>
                  <a:pt x="1226" y="0"/>
                </a:lnTo>
                <a:cubicBezTo>
                  <a:pt x="1899" y="0"/>
                  <a:pt x="2450" y="552"/>
                  <a:pt x="2450" y="1226"/>
                </a:cubicBezTo>
                <a:lnTo>
                  <a:pt x="2450" y="2430"/>
                </a:lnTo>
                <a:lnTo>
                  <a:pt x="2450" y="2430"/>
                </a:lnTo>
                <a:cubicBezTo>
                  <a:pt x="2450" y="2482"/>
                  <a:pt x="2408" y="2523"/>
                  <a:pt x="2356" y="2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5">
            <a:extLst>
              <a:ext uri="{FF2B5EF4-FFF2-40B4-BE49-F238E27FC236}">
                <a16:creationId xmlns:a16="http://schemas.microsoft.com/office/drawing/2014/main" id="{D1297A96-E024-D040-9924-BBD3EB4E0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595131"/>
            <a:ext cx="4141757" cy="4262604"/>
          </a:xfrm>
          <a:custGeom>
            <a:avLst/>
            <a:gdLst>
              <a:gd name="T0" fmla="*/ 3198 w 3325"/>
              <a:gd name="T1" fmla="*/ 3421 h 3422"/>
              <a:gd name="T2" fmla="*/ 1708 w 3325"/>
              <a:gd name="T3" fmla="*/ 3421 h 3422"/>
              <a:gd name="T4" fmla="*/ 1708 w 3325"/>
              <a:gd name="T5" fmla="*/ 3421 h 3422"/>
              <a:gd name="T6" fmla="*/ 0 w 3325"/>
              <a:gd name="T7" fmla="*/ 1714 h 3422"/>
              <a:gd name="T8" fmla="*/ 0 w 3325"/>
              <a:gd name="T9" fmla="*/ 1662 h 3422"/>
              <a:gd name="T10" fmla="*/ 0 w 3325"/>
              <a:gd name="T11" fmla="*/ 1662 h 3422"/>
              <a:gd name="T12" fmla="*/ 1662 w 3325"/>
              <a:gd name="T13" fmla="*/ 0 h 3422"/>
              <a:gd name="T14" fmla="*/ 1662 w 3325"/>
              <a:gd name="T15" fmla="*/ 0 h 3422"/>
              <a:gd name="T16" fmla="*/ 3324 w 3325"/>
              <a:gd name="T17" fmla="*/ 1662 h 3422"/>
              <a:gd name="T18" fmla="*/ 3324 w 3325"/>
              <a:gd name="T19" fmla="*/ 3295 h 3422"/>
              <a:gd name="T20" fmla="*/ 3324 w 3325"/>
              <a:gd name="T21" fmla="*/ 3295 h 3422"/>
              <a:gd name="T22" fmla="*/ 3198 w 3325"/>
              <a:gd name="T23" fmla="*/ 3421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25" h="3422">
                <a:moveTo>
                  <a:pt x="3198" y="3421"/>
                </a:moveTo>
                <a:lnTo>
                  <a:pt x="1708" y="3421"/>
                </a:lnTo>
                <a:lnTo>
                  <a:pt x="1708" y="3421"/>
                </a:lnTo>
                <a:cubicBezTo>
                  <a:pt x="769" y="3421"/>
                  <a:pt x="0" y="2652"/>
                  <a:pt x="0" y="1714"/>
                </a:cubicBezTo>
                <a:lnTo>
                  <a:pt x="0" y="1662"/>
                </a:lnTo>
                <a:lnTo>
                  <a:pt x="0" y="1662"/>
                </a:lnTo>
                <a:cubicBezTo>
                  <a:pt x="0" y="748"/>
                  <a:pt x="748" y="0"/>
                  <a:pt x="1662" y="0"/>
                </a:cubicBezTo>
                <a:lnTo>
                  <a:pt x="1662" y="0"/>
                </a:lnTo>
                <a:cubicBezTo>
                  <a:pt x="2576" y="0"/>
                  <a:pt x="3324" y="748"/>
                  <a:pt x="3324" y="1662"/>
                </a:cubicBezTo>
                <a:lnTo>
                  <a:pt x="3324" y="3295"/>
                </a:lnTo>
                <a:lnTo>
                  <a:pt x="3324" y="3295"/>
                </a:lnTo>
                <a:cubicBezTo>
                  <a:pt x="3324" y="3364"/>
                  <a:pt x="3267" y="3421"/>
                  <a:pt x="3198" y="34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6">
            <a:extLst>
              <a:ext uri="{FF2B5EF4-FFF2-40B4-BE49-F238E27FC236}">
                <a16:creationId xmlns:a16="http://schemas.microsoft.com/office/drawing/2014/main" id="{86EB8464-26A1-9B4D-A75D-AE3EFB6F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57" y="4149932"/>
            <a:ext cx="3054134" cy="3142022"/>
          </a:xfrm>
          <a:custGeom>
            <a:avLst/>
            <a:gdLst>
              <a:gd name="T0" fmla="*/ 2359 w 2453"/>
              <a:gd name="T1" fmla="*/ 2522 h 2523"/>
              <a:gd name="T2" fmla="*/ 1259 w 2453"/>
              <a:gd name="T3" fmla="*/ 2522 h 2523"/>
              <a:gd name="T4" fmla="*/ 1259 w 2453"/>
              <a:gd name="T5" fmla="*/ 2522 h 2523"/>
              <a:gd name="T6" fmla="*/ 0 w 2453"/>
              <a:gd name="T7" fmla="*/ 1264 h 2523"/>
              <a:gd name="T8" fmla="*/ 0 w 2453"/>
              <a:gd name="T9" fmla="*/ 1226 h 2523"/>
              <a:gd name="T10" fmla="*/ 0 w 2453"/>
              <a:gd name="T11" fmla="*/ 1226 h 2523"/>
              <a:gd name="T12" fmla="*/ 1226 w 2453"/>
              <a:gd name="T13" fmla="*/ 0 h 2523"/>
              <a:gd name="T14" fmla="*/ 1226 w 2453"/>
              <a:gd name="T15" fmla="*/ 0 h 2523"/>
              <a:gd name="T16" fmla="*/ 2452 w 2453"/>
              <a:gd name="T17" fmla="*/ 1226 h 2523"/>
              <a:gd name="T18" fmla="*/ 2452 w 2453"/>
              <a:gd name="T19" fmla="*/ 2429 h 2523"/>
              <a:gd name="T20" fmla="*/ 2452 w 2453"/>
              <a:gd name="T21" fmla="*/ 2429 h 2523"/>
              <a:gd name="T22" fmla="*/ 2359 w 2453"/>
              <a:gd name="T23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3" h="2523">
                <a:moveTo>
                  <a:pt x="2359" y="2522"/>
                </a:moveTo>
                <a:lnTo>
                  <a:pt x="1259" y="2522"/>
                </a:lnTo>
                <a:lnTo>
                  <a:pt x="1259" y="2522"/>
                </a:lnTo>
                <a:cubicBezTo>
                  <a:pt x="567" y="2522"/>
                  <a:pt x="0" y="1957"/>
                  <a:pt x="0" y="1264"/>
                </a:cubicBezTo>
                <a:lnTo>
                  <a:pt x="0" y="1226"/>
                </a:lnTo>
                <a:lnTo>
                  <a:pt x="0" y="1226"/>
                </a:lnTo>
                <a:cubicBezTo>
                  <a:pt x="0" y="552"/>
                  <a:pt x="552" y="0"/>
                  <a:pt x="1226" y="0"/>
                </a:cubicBezTo>
                <a:lnTo>
                  <a:pt x="1226" y="0"/>
                </a:lnTo>
                <a:cubicBezTo>
                  <a:pt x="1900" y="0"/>
                  <a:pt x="2452" y="552"/>
                  <a:pt x="2452" y="1226"/>
                </a:cubicBezTo>
                <a:lnTo>
                  <a:pt x="2452" y="2429"/>
                </a:lnTo>
                <a:lnTo>
                  <a:pt x="2452" y="2429"/>
                </a:lnTo>
                <a:cubicBezTo>
                  <a:pt x="2452" y="2481"/>
                  <a:pt x="2410" y="2522"/>
                  <a:pt x="2359" y="2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7">
            <a:extLst>
              <a:ext uri="{FF2B5EF4-FFF2-40B4-BE49-F238E27FC236}">
                <a16:creationId xmlns:a16="http://schemas.microsoft.com/office/drawing/2014/main" id="{DFB9BA8D-06B4-4A49-AC6B-DB3A69262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439" y="4594866"/>
            <a:ext cx="4141757" cy="4262604"/>
          </a:xfrm>
          <a:custGeom>
            <a:avLst/>
            <a:gdLst>
              <a:gd name="T0" fmla="*/ 3198 w 3325"/>
              <a:gd name="T1" fmla="*/ 3421 h 3422"/>
              <a:gd name="T2" fmla="*/ 1708 w 3325"/>
              <a:gd name="T3" fmla="*/ 3421 h 3422"/>
              <a:gd name="T4" fmla="*/ 1708 w 3325"/>
              <a:gd name="T5" fmla="*/ 3421 h 3422"/>
              <a:gd name="T6" fmla="*/ 0 w 3325"/>
              <a:gd name="T7" fmla="*/ 1715 h 3422"/>
              <a:gd name="T8" fmla="*/ 0 w 3325"/>
              <a:gd name="T9" fmla="*/ 1662 h 3422"/>
              <a:gd name="T10" fmla="*/ 0 w 3325"/>
              <a:gd name="T11" fmla="*/ 1662 h 3422"/>
              <a:gd name="T12" fmla="*/ 1662 w 3325"/>
              <a:gd name="T13" fmla="*/ 0 h 3422"/>
              <a:gd name="T14" fmla="*/ 1662 w 3325"/>
              <a:gd name="T15" fmla="*/ 0 h 3422"/>
              <a:gd name="T16" fmla="*/ 1662 w 3325"/>
              <a:gd name="T17" fmla="*/ 0 h 3422"/>
              <a:gd name="T18" fmla="*/ 3324 w 3325"/>
              <a:gd name="T19" fmla="*/ 1662 h 3422"/>
              <a:gd name="T20" fmla="*/ 3324 w 3325"/>
              <a:gd name="T21" fmla="*/ 3295 h 3422"/>
              <a:gd name="T22" fmla="*/ 3324 w 3325"/>
              <a:gd name="T23" fmla="*/ 3295 h 3422"/>
              <a:gd name="T24" fmla="*/ 3198 w 3325"/>
              <a:gd name="T25" fmla="*/ 3421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5" h="3422">
                <a:moveTo>
                  <a:pt x="3198" y="3421"/>
                </a:moveTo>
                <a:lnTo>
                  <a:pt x="1708" y="3421"/>
                </a:lnTo>
                <a:lnTo>
                  <a:pt x="1708" y="3421"/>
                </a:lnTo>
                <a:cubicBezTo>
                  <a:pt x="768" y="3421"/>
                  <a:pt x="0" y="2653"/>
                  <a:pt x="0" y="1715"/>
                </a:cubicBezTo>
                <a:lnTo>
                  <a:pt x="0" y="1662"/>
                </a:lnTo>
                <a:lnTo>
                  <a:pt x="0" y="1662"/>
                </a:lnTo>
                <a:cubicBezTo>
                  <a:pt x="0" y="748"/>
                  <a:pt x="748" y="0"/>
                  <a:pt x="1662" y="0"/>
                </a:cubicBezTo>
                <a:lnTo>
                  <a:pt x="1662" y="0"/>
                </a:lnTo>
                <a:lnTo>
                  <a:pt x="1662" y="0"/>
                </a:lnTo>
                <a:cubicBezTo>
                  <a:pt x="2576" y="0"/>
                  <a:pt x="3324" y="748"/>
                  <a:pt x="3324" y="1662"/>
                </a:cubicBezTo>
                <a:lnTo>
                  <a:pt x="3324" y="3295"/>
                </a:lnTo>
                <a:lnTo>
                  <a:pt x="3324" y="3295"/>
                </a:lnTo>
                <a:cubicBezTo>
                  <a:pt x="3324" y="3365"/>
                  <a:pt x="3267" y="3421"/>
                  <a:pt x="3198" y="34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0C84DB8-9AAB-B44D-8AC5-DFDC60AD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9726" y="6061511"/>
            <a:ext cx="1315710" cy="1498342"/>
          </a:xfrm>
          <a:custGeom>
            <a:avLst/>
            <a:gdLst>
              <a:gd name="connsiteX0" fmla="*/ 896825 w 1315710"/>
              <a:gd name="connsiteY0" fmla="*/ 1301851 h 1498342"/>
              <a:gd name="connsiteX1" fmla="*/ 907124 w 1315710"/>
              <a:gd name="connsiteY1" fmla="*/ 1311928 h 1498342"/>
              <a:gd name="connsiteX2" fmla="*/ 907124 w 1315710"/>
              <a:gd name="connsiteY2" fmla="*/ 1323264 h 1498342"/>
              <a:gd name="connsiteX3" fmla="*/ 938023 w 1315710"/>
              <a:gd name="connsiteY3" fmla="*/ 1361050 h 1498342"/>
              <a:gd name="connsiteX4" fmla="*/ 927723 w 1315710"/>
              <a:gd name="connsiteY4" fmla="*/ 1369867 h 1498342"/>
              <a:gd name="connsiteX5" fmla="*/ 917424 w 1315710"/>
              <a:gd name="connsiteY5" fmla="*/ 1361050 h 1498342"/>
              <a:gd name="connsiteX6" fmla="*/ 896825 w 1315710"/>
              <a:gd name="connsiteY6" fmla="*/ 1340897 h 1498342"/>
              <a:gd name="connsiteX7" fmla="*/ 877514 w 1315710"/>
              <a:gd name="connsiteY7" fmla="*/ 1361050 h 1498342"/>
              <a:gd name="connsiteX8" fmla="*/ 877514 w 1315710"/>
              <a:gd name="connsiteY8" fmla="*/ 1371127 h 1498342"/>
              <a:gd name="connsiteX9" fmla="*/ 896825 w 1315710"/>
              <a:gd name="connsiteY9" fmla="*/ 1391280 h 1498342"/>
              <a:gd name="connsiteX10" fmla="*/ 899400 w 1315710"/>
              <a:gd name="connsiteY10" fmla="*/ 1391280 h 1498342"/>
              <a:gd name="connsiteX11" fmla="*/ 938023 w 1315710"/>
              <a:gd name="connsiteY11" fmla="*/ 1429066 h 1498342"/>
              <a:gd name="connsiteX12" fmla="*/ 938023 w 1315710"/>
              <a:gd name="connsiteY12" fmla="*/ 1439143 h 1498342"/>
              <a:gd name="connsiteX13" fmla="*/ 907124 w 1315710"/>
              <a:gd name="connsiteY13" fmla="*/ 1476929 h 1498342"/>
              <a:gd name="connsiteX14" fmla="*/ 907124 w 1315710"/>
              <a:gd name="connsiteY14" fmla="*/ 1488265 h 1498342"/>
              <a:gd name="connsiteX15" fmla="*/ 896825 w 1315710"/>
              <a:gd name="connsiteY15" fmla="*/ 1498342 h 1498342"/>
              <a:gd name="connsiteX16" fmla="*/ 887813 w 1315710"/>
              <a:gd name="connsiteY16" fmla="*/ 1488265 h 1498342"/>
              <a:gd name="connsiteX17" fmla="*/ 887813 w 1315710"/>
              <a:gd name="connsiteY17" fmla="*/ 1476929 h 1498342"/>
              <a:gd name="connsiteX18" fmla="*/ 856915 w 1315710"/>
              <a:gd name="connsiteY18" fmla="*/ 1439143 h 1498342"/>
              <a:gd name="connsiteX19" fmla="*/ 867214 w 1315710"/>
              <a:gd name="connsiteY19" fmla="*/ 1430326 h 1498342"/>
              <a:gd name="connsiteX20" fmla="*/ 877514 w 1315710"/>
              <a:gd name="connsiteY20" fmla="*/ 1439143 h 1498342"/>
              <a:gd name="connsiteX21" fmla="*/ 896825 w 1315710"/>
              <a:gd name="connsiteY21" fmla="*/ 1459296 h 1498342"/>
              <a:gd name="connsiteX22" fmla="*/ 917424 w 1315710"/>
              <a:gd name="connsiteY22" fmla="*/ 1439143 h 1498342"/>
              <a:gd name="connsiteX23" fmla="*/ 917424 w 1315710"/>
              <a:gd name="connsiteY23" fmla="*/ 1429066 h 1498342"/>
              <a:gd name="connsiteX24" fmla="*/ 899400 w 1315710"/>
              <a:gd name="connsiteY24" fmla="*/ 1410173 h 1498342"/>
              <a:gd name="connsiteX25" fmla="*/ 895538 w 1315710"/>
              <a:gd name="connsiteY25" fmla="*/ 1408913 h 1498342"/>
              <a:gd name="connsiteX26" fmla="*/ 856915 w 1315710"/>
              <a:gd name="connsiteY26" fmla="*/ 1371127 h 1498342"/>
              <a:gd name="connsiteX27" fmla="*/ 856915 w 1315710"/>
              <a:gd name="connsiteY27" fmla="*/ 1361050 h 1498342"/>
              <a:gd name="connsiteX28" fmla="*/ 887813 w 1315710"/>
              <a:gd name="connsiteY28" fmla="*/ 1323264 h 1498342"/>
              <a:gd name="connsiteX29" fmla="*/ 887813 w 1315710"/>
              <a:gd name="connsiteY29" fmla="*/ 1311928 h 1498342"/>
              <a:gd name="connsiteX30" fmla="*/ 896825 w 1315710"/>
              <a:gd name="connsiteY30" fmla="*/ 1301851 h 1498342"/>
              <a:gd name="connsiteX31" fmla="*/ 353680 w 1315710"/>
              <a:gd name="connsiteY31" fmla="*/ 1274387 h 1498342"/>
              <a:gd name="connsiteX32" fmla="*/ 374868 w 1315710"/>
              <a:gd name="connsiteY32" fmla="*/ 1294328 h 1498342"/>
              <a:gd name="connsiteX33" fmla="*/ 374868 w 1315710"/>
              <a:gd name="connsiteY33" fmla="*/ 1326732 h 1498342"/>
              <a:gd name="connsiteX34" fmla="*/ 406026 w 1315710"/>
              <a:gd name="connsiteY34" fmla="*/ 1326732 h 1498342"/>
              <a:gd name="connsiteX35" fmla="*/ 427214 w 1315710"/>
              <a:gd name="connsiteY35" fmla="*/ 1346673 h 1498342"/>
              <a:gd name="connsiteX36" fmla="*/ 406026 w 1315710"/>
              <a:gd name="connsiteY36" fmla="*/ 1367860 h 1498342"/>
              <a:gd name="connsiteX37" fmla="*/ 374868 w 1315710"/>
              <a:gd name="connsiteY37" fmla="*/ 1367860 h 1498342"/>
              <a:gd name="connsiteX38" fmla="*/ 374868 w 1315710"/>
              <a:gd name="connsiteY38" fmla="*/ 1400264 h 1498342"/>
              <a:gd name="connsiteX39" fmla="*/ 353680 w 1315710"/>
              <a:gd name="connsiteY39" fmla="*/ 1421451 h 1498342"/>
              <a:gd name="connsiteX40" fmla="*/ 333738 w 1315710"/>
              <a:gd name="connsiteY40" fmla="*/ 1400264 h 1498342"/>
              <a:gd name="connsiteX41" fmla="*/ 333738 w 1315710"/>
              <a:gd name="connsiteY41" fmla="*/ 1367860 h 1498342"/>
              <a:gd name="connsiteX42" fmla="*/ 301334 w 1315710"/>
              <a:gd name="connsiteY42" fmla="*/ 1367860 h 1498342"/>
              <a:gd name="connsiteX43" fmla="*/ 280146 w 1315710"/>
              <a:gd name="connsiteY43" fmla="*/ 1346673 h 1498342"/>
              <a:gd name="connsiteX44" fmla="*/ 301334 w 1315710"/>
              <a:gd name="connsiteY44" fmla="*/ 1326732 h 1498342"/>
              <a:gd name="connsiteX45" fmla="*/ 333738 w 1315710"/>
              <a:gd name="connsiteY45" fmla="*/ 1326732 h 1498342"/>
              <a:gd name="connsiteX46" fmla="*/ 333738 w 1315710"/>
              <a:gd name="connsiteY46" fmla="*/ 1294328 h 1498342"/>
              <a:gd name="connsiteX47" fmla="*/ 353680 w 1315710"/>
              <a:gd name="connsiteY47" fmla="*/ 1274387 h 1498342"/>
              <a:gd name="connsiteX48" fmla="*/ 600904 w 1315710"/>
              <a:gd name="connsiteY48" fmla="*/ 1109596 h 1498342"/>
              <a:gd name="connsiteX49" fmla="*/ 619546 w 1315710"/>
              <a:gd name="connsiteY49" fmla="*/ 1129570 h 1498342"/>
              <a:gd name="connsiteX50" fmla="*/ 619546 w 1315710"/>
              <a:gd name="connsiteY50" fmla="*/ 1280628 h 1498342"/>
              <a:gd name="connsiteX51" fmla="*/ 600904 w 1315710"/>
              <a:gd name="connsiteY51" fmla="*/ 1300602 h 1498342"/>
              <a:gd name="connsiteX52" fmla="*/ 582262 w 1315710"/>
              <a:gd name="connsiteY52" fmla="*/ 1280628 h 1498342"/>
              <a:gd name="connsiteX53" fmla="*/ 582262 w 1315710"/>
              <a:gd name="connsiteY53" fmla="*/ 1129570 h 1498342"/>
              <a:gd name="connsiteX54" fmla="*/ 600904 w 1315710"/>
              <a:gd name="connsiteY54" fmla="*/ 1109596 h 1498342"/>
              <a:gd name="connsiteX55" fmla="*/ 300134 w 1315710"/>
              <a:gd name="connsiteY55" fmla="*/ 979969 h 1498342"/>
              <a:gd name="connsiteX56" fmla="*/ 315262 w 1315710"/>
              <a:gd name="connsiteY56" fmla="*/ 986588 h 1498342"/>
              <a:gd name="connsiteX57" fmla="*/ 315262 w 1315710"/>
              <a:gd name="connsiteY57" fmla="*/ 1015583 h 1498342"/>
              <a:gd name="connsiteX58" fmla="*/ 206843 w 1315710"/>
              <a:gd name="connsiteY58" fmla="*/ 1124003 h 1498342"/>
              <a:gd name="connsiteX59" fmla="*/ 192975 w 1315710"/>
              <a:gd name="connsiteY59" fmla="*/ 1130306 h 1498342"/>
              <a:gd name="connsiteX60" fmla="*/ 177847 w 1315710"/>
              <a:gd name="connsiteY60" fmla="*/ 1124003 h 1498342"/>
              <a:gd name="connsiteX61" fmla="*/ 177847 w 1315710"/>
              <a:gd name="connsiteY61" fmla="*/ 1095007 h 1498342"/>
              <a:gd name="connsiteX62" fmla="*/ 285006 w 1315710"/>
              <a:gd name="connsiteY62" fmla="*/ 986588 h 1498342"/>
              <a:gd name="connsiteX63" fmla="*/ 300134 w 1315710"/>
              <a:gd name="connsiteY63" fmla="*/ 979969 h 1498342"/>
              <a:gd name="connsiteX64" fmla="*/ 634863 w 1315710"/>
              <a:gd name="connsiteY64" fmla="*/ 688881 h 1498342"/>
              <a:gd name="connsiteX65" fmla="*/ 609901 w 1315710"/>
              <a:gd name="connsiteY65" fmla="*/ 695093 h 1498342"/>
              <a:gd name="connsiteX66" fmla="*/ 602412 w 1315710"/>
              <a:gd name="connsiteY66" fmla="*/ 721182 h 1498342"/>
              <a:gd name="connsiteX67" fmla="*/ 739705 w 1315710"/>
              <a:gd name="connsiteY67" fmla="*/ 1228045 h 1498342"/>
              <a:gd name="connsiteX68" fmla="*/ 758427 w 1315710"/>
              <a:gd name="connsiteY68" fmla="*/ 1247922 h 1498342"/>
              <a:gd name="connsiteX69" fmla="*/ 783389 w 1315710"/>
              <a:gd name="connsiteY69" fmla="*/ 1240468 h 1498342"/>
              <a:gd name="connsiteX70" fmla="*/ 905704 w 1315710"/>
              <a:gd name="connsiteY70" fmla="*/ 1119964 h 1498342"/>
              <a:gd name="connsiteX71" fmla="*/ 1135357 w 1315710"/>
              <a:gd name="connsiteY71" fmla="*/ 1348550 h 1498342"/>
              <a:gd name="connsiteX72" fmla="*/ 1156575 w 1315710"/>
              <a:gd name="connsiteY72" fmla="*/ 1357246 h 1498342"/>
              <a:gd name="connsiteX73" fmla="*/ 1179041 w 1315710"/>
              <a:gd name="connsiteY73" fmla="*/ 1348550 h 1498342"/>
              <a:gd name="connsiteX74" fmla="*/ 1266409 w 1315710"/>
              <a:gd name="connsiteY74" fmla="*/ 1261588 h 1498342"/>
              <a:gd name="connsiteX75" fmla="*/ 1266409 w 1315710"/>
              <a:gd name="connsiteY75" fmla="*/ 1218107 h 1498342"/>
              <a:gd name="connsiteX76" fmla="*/ 1036757 w 1315710"/>
              <a:gd name="connsiteY76" fmla="*/ 989521 h 1498342"/>
              <a:gd name="connsiteX77" fmla="*/ 1157823 w 1315710"/>
              <a:gd name="connsiteY77" fmla="*/ 867775 h 1498342"/>
              <a:gd name="connsiteX78" fmla="*/ 1165313 w 1315710"/>
              <a:gd name="connsiteY78" fmla="*/ 842928 h 1498342"/>
              <a:gd name="connsiteX79" fmla="*/ 1146591 w 1315710"/>
              <a:gd name="connsiteY79" fmla="*/ 824294 h 1498342"/>
              <a:gd name="connsiteX80" fmla="*/ 1030621 w 1315710"/>
              <a:gd name="connsiteY80" fmla="*/ 675643 h 1498342"/>
              <a:gd name="connsiteX81" fmla="*/ 1187327 w 1315710"/>
              <a:gd name="connsiteY81" fmla="*/ 675643 h 1498342"/>
              <a:gd name="connsiteX82" fmla="*/ 1207227 w 1315710"/>
              <a:gd name="connsiteY82" fmla="*/ 697615 h 1498342"/>
              <a:gd name="connsiteX83" fmla="*/ 1187327 w 1315710"/>
              <a:gd name="connsiteY83" fmla="*/ 718294 h 1498342"/>
              <a:gd name="connsiteX84" fmla="*/ 1030621 w 1315710"/>
              <a:gd name="connsiteY84" fmla="*/ 718294 h 1498342"/>
              <a:gd name="connsiteX85" fmla="*/ 1010721 w 1315710"/>
              <a:gd name="connsiteY85" fmla="*/ 697615 h 1498342"/>
              <a:gd name="connsiteX86" fmla="*/ 1030621 w 1315710"/>
              <a:gd name="connsiteY86" fmla="*/ 675643 h 1498342"/>
              <a:gd name="connsiteX87" fmla="*/ 21086 w 1315710"/>
              <a:gd name="connsiteY87" fmla="*/ 675643 h 1498342"/>
              <a:gd name="connsiteX88" fmla="*/ 171170 w 1315710"/>
              <a:gd name="connsiteY88" fmla="*/ 675643 h 1498342"/>
              <a:gd name="connsiteX89" fmla="*/ 191016 w 1315710"/>
              <a:gd name="connsiteY89" fmla="*/ 697615 h 1498342"/>
              <a:gd name="connsiteX90" fmla="*/ 171170 w 1315710"/>
              <a:gd name="connsiteY90" fmla="*/ 718294 h 1498342"/>
              <a:gd name="connsiteX91" fmla="*/ 21086 w 1315710"/>
              <a:gd name="connsiteY91" fmla="*/ 718294 h 1498342"/>
              <a:gd name="connsiteX92" fmla="*/ 0 w 1315710"/>
              <a:gd name="connsiteY92" fmla="*/ 697615 h 1498342"/>
              <a:gd name="connsiteX93" fmla="*/ 21086 w 1315710"/>
              <a:gd name="connsiteY93" fmla="*/ 675643 h 1498342"/>
              <a:gd name="connsiteX94" fmla="*/ 606157 w 1315710"/>
              <a:gd name="connsiteY94" fmla="*/ 568377 h 1498342"/>
              <a:gd name="connsiteX95" fmla="*/ 480097 w 1315710"/>
              <a:gd name="connsiteY95" fmla="*/ 693851 h 1498342"/>
              <a:gd name="connsiteX96" fmla="*/ 586187 w 1315710"/>
              <a:gd name="connsiteY96" fmla="*/ 815597 h 1498342"/>
              <a:gd name="connsiteX97" fmla="*/ 564969 w 1315710"/>
              <a:gd name="connsiteY97" fmla="*/ 741059 h 1498342"/>
              <a:gd name="connsiteX98" fmla="*/ 542503 w 1315710"/>
              <a:gd name="connsiteY98" fmla="*/ 693851 h 1498342"/>
              <a:gd name="connsiteX99" fmla="*/ 606157 w 1315710"/>
              <a:gd name="connsiteY99" fmla="*/ 630493 h 1498342"/>
              <a:gd name="connsiteX100" fmla="*/ 653585 w 1315710"/>
              <a:gd name="connsiteY100" fmla="*/ 651612 h 1498342"/>
              <a:gd name="connsiteX101" fmla="*/ 729720 w 1315710"/>
              <a:gd name="connsiteY101" fmla="*/ 672731 h 1498342"/>
              <a:gd name="connsiteX102" fmla="*/ 606157 w 1315710"/>
              <a:gd name="connsiteY102" fmla="*/ 568377 h 1498342"/>
              <a:gd name="connsiteX103" fmla="*/ 606157 w 1315710"/>
              <a:gd name="connsiteY103" fmla="*/ 425511 h 1498342"/>
              <a:gd name="connsiteX104" fmla="*/ 336564 w 1315710"/>
              <a:gd name="connsiteY104" fmla="*/ 693851 h 1498342"/>
              <a:gd name="connsiteX105" fmla="*/ 606157 w 1315710"/>
              <a:gd name="connsiteY105" fmla="*/ 959706 h 1498342"/>
              <a:gd name="connsiteX106" fmla="*/ 623630 w 1315710"/>
              <a:gd name="connsiteY106" fmla="*/ 958463 h 1498342"/>
              <a:gd name="connsiteX107" fmla="*/ 597420 w 1315710"/>
              <a:gd name="connsiteY107" fmla="*/ 857836 h 1498342"/>
              <a:gd name="connsiteX108" fmla="*/ 438909 w 1315710"/>
              <a:gd name="connsiteY108" fmla="*/ 693851 h 1498342"/>
              <a:gd name="connsiteX109" fmla="*/ 606157 w 1315710"/>
              <a:gd name="connsiteY109" fmla="*/ 527381 h 1498342"/>
              <a:gd name="connsiteX110" fmla="*/ 772156 w 1315710"/>
              <a:gd name="connsiteY110" fmla="*/ 683912 h 1498342"/>
              <a:gd name="connsiteX111" fmla="*/ 874501 w 1315710"/>
              <a:gd name="connsiteY111" fmla="*/ 710001 h 1498342"/>
              <a:gd name="connsiteX112" fmla="*/ 874501 w 1315710"/>
              <a:gd name="connsiteY112" fmla="*/ 693851 h 1498342"/>
              <a:gd name="connsiteX113" fmla="*/ 606157 w 1315710"/>
              <a:gd name="connsiteY113" fmla="*/ 425511 h 1498342"/>
              <a:gd name="connsiteX114" fmla="*/ 606157 w 1315710"/>
              <a:gd name="connsiteY114" fmla="*/ 384515 h 1498342"/>
              <a:gd name="connsiteX115" fmla="*/ 915689 w 1315710"/>
              <a:gd name="connsiteY115" fmla="*/ 693851 h 1498342"/>
              <a:gd name="connsiteX116" fmla="*/ 914441 w 1315710"/>
              <a:gd name="connsiteY116" fmla="*/ 721182 h 1498342"/>
              <a:gd name="connsiteX117" fmla="*/ 1156575 w 1315710"/>
              <a:gd name="connsiteY117" fmla="*/ 785782 h 1498342"/>
              <a:gd name="connsiteX118" fmla="*/ 1205253 w 1315710"/>
              <a:gd name="connsiteY118" fmla="*/ 831747 h 1498342"/>
              <a:gd name="connsiteX119" fmla="*/ 1186531 w 1315710"/>
              <a:gd name="connsiteY119" fmla="*/ 897590 h 1498342"/>
              <a:gd name="connsiteX120" fmla="*/ 1094169 w 1315710"/>
              <a:gd name="connsiteY120" fmla="*/ 989521 h 1498342"/>
              <a:gd name="connsiteX121" fmla="*/ 1295117 w 1315710"/>
              <a:gd name="connsiteY121" fmla="*/ 1189534 h 1498342"/>
              <a:gd name="connsiteX122" fmla="*/ 1295117 w 1315710"/>
              <a:gd name="connsiteY122" fmla="*/ 1290161 h 1498342"/>
              <a:gd name="connsiteX123" fmla="*/ 1207749 w 1315710"/>
              <a:gd name="connsiteY123" fmla="*/ 1377123 h 1498342"/>
              <a:gd name="connsiteX124" fmla="*/ 1156575 w 1315710"/>
              <a:gd name="connsiteY124" fmla="*/ 1399485 h 1498342"/>
              <a:gd name="connsiteX125" fmla="*/ 1106651 w 1315710"/>
              <a:gd name="connsiteY125" fmla="*/ 1377123 h 1498342"/>
              <a:gd name="connsiteX126" fmla="*/ 905704 w 1315710"/>
              <a:gd name="connsiteY126" fmla="*/ 1178353 h 1498342"/>
              <a:gd name="connsiteX127" fmla="*/ 813344 w 1315710"/>
              <a:gd name="connsiteY127" fmla="*/ 1270284 h 1498342"/>
              <a:gd name="connsiteX128" fmla="*/ 747194 w 1315710"/>
              <a:gd name="connsiteY128" fmla="*/ 1286434 h 1498342"/>
              <a:gd name="connsiteX129" fmla="*/ 699765 w 1315710"/>
              <a:gd name="connsiteY129" fmla="*/ 1239226 h 1498342"/>
              <a:gd name="connsiteX130" fmla="*/ 634863 w 1315710"/>
              <a:gd name="connsiteY130" fmla="*/ 999460 h 1498342"/>
              <a:gd name="connsiteX131" fmla="*/ 606157 w 1315710"/>
              <a:gd name="connsiteY131" fmla="*/ 1000702 h 1498342"/>
              <a:gd name="connsiteX132" fmla="*/ 296624 w 1315710"/>
              <a:gd name="connsiteY132" fmla="*/ 693851 h 1498342"/>
              <a:gd name="connsiteX133" fmla="*/ 606157 w 1315710"/>
              <a:gd name="connsiteY133" fmla="*/ 384515 h 1498342"/>
              <a:gd name="connsiteX134" fmla="*/ 57057 w 1315710"/>
              <a:gd name="connsiteY134" fmla="*/ 318598 h 1498342"/>
              <a:gd name="connsiteX135" fmla="*/ 70701 w 1315710"/>
              <a:gd name="connsiteY135" fmla="*/ 332225 h 1498342"/>
              <a:gd name="connsiteX136" fmla="*/ 70701 w 1315710"/>
              <a:gd name="connsiteY136" fmla="*/ 349569 h 1498342"/>
              <a:gd name="connsiteX137" fmla="*/ 114113 w 1315710"/>
              <a:gd name="connsiteY137" fmla="*/ 405317 h 1498342"/>
              <a:gd name="connsiteX138" fmla="*/ 100469 w 1315710"/>
              <a:gd name="connsiteY138" fmla="*/ 418944 h 1498342"/>
              <a:gd name="connsiteX139" fmla="*/ 86825 w 1315710"/>
              <a:gd name="connsiteY139" fmla="*/ 405317 h 1498342"/>
              <a:gd name="connsiteX140" fmla="*/ 57057 w 1315710"/>
              <a:gd name="connsiteY140" fmla="*/ 374346 h 1498342"/>
              <a:gd name="connsiteX141" fmla="*/ 27289 w 1315710"/>
              <a:gd name="connsiteY141" fmla="*/ 405317 h 1498342"/>
              <a:gd name="connsiteX142" fmla="*/ 27289 w 1315710"/>
              <a:gd name="connsiteY142" fmla="*/ 418944 h 1498342"/>
              <a:gd name="connsiteX143" fmla="*/ 55817 w 1315710"/>
              <a:gd name="connsiteY143" fmla="*/ 449916 h 1498342"/>
              <a:gd name="connsiteX144" fmla="*/ 59538 w 1315710"/>
              <a:gd name="connsiteY144" fmla="*/ 449916 h 1498342"/>
              <a:gd name="connsiteX145" fmla="*/ 114113 w 1315710"/>
              <a:gd name="connsiteY145" fmla="*/ 508141 h 1498342"/>
              <a:gd name="connsiteX146" fmla="*/ 114113 w 1315710"/>
              <a:gd name="connsiteY146" fmla="*/ 521769 h 1498342"/>
              <a:gd name="connsiteX147" fmla="*/ 70701 w 1315710"/>
              <a:gd name="connsiteY147" fmla="*/ 577517 h 1498342"/>
              <a:gd name="connsiteX148" fmla="*/ 70701 w 1315710"/>
              <a:gd name="connsiteY148" fmla="*/ 594861 h 1498342"/>
              <a:gd name="connsiteX149" fmla="*/ 57057 w 1315710"/>
              <a:gd name="connsiteY149" fmla="*/ 608488 h 1498342"/>
              <a:gd name="connsiteX150" fmla="*/ 43414 w 1315710"/>
              <a:gd name="connsiteY150" fmla="*/ 594861 h 1498342"/>
              <a:gd name="connsiteX151" fmla="*/ 43414 w 1315710"/>
              <a:gd name="connsiteY151" fmla="*/ 577517 h 1498342"/>
              <a:gd name="connsiteX152" fmla="*/ 2 w 1315710"/>
              <a:gd name="connsiteY152" fmla="*/ 521769 h 1498342"/>
              <a:gd name="connsiteX153" fmla="*/ 13646 w 1315710"/>
              <a:gd name="connsiteY153" fmla="*/ 508141 h 1498342"/>
              <a:gd name="connsiteX154" fmla="*/ 27289 w 1315710"/>
              <a:gd name="connsiteY154" fmla="*/ 521769 h 1498342"/>
              <a:gd name="connsiteX155" fmla="*/ 57057 w 1315710"/>
              <a:gd name="connsiteY155" fmla="*/ 551501 h 1498342"/>
              <a:gd name="connsiteX156" fmla="*/ 86825 w 1315710"/>
              <a:gd name="connsiteY156" fmla="*/ 521769 h 1498342"/>
              <a:gd name="connsiteX157" fmla="*/ 86825 w 1315710"/>
              <a:gd name="connsiteY157" fmla="*/ 508141 h 1498342"/>
              <a:gd name="connsiteX158" fmla="*/ 59538 w 1315710"/>
              <a:gd name="connsiteY158" fmla="*/ 477170 h 1498342"/>
              <a:gd name="connsiteX159" fmla="*/ 54577 w 1315710"/>
              <a:gd name="connsiteY159" fmla="*/ 477170 h 1498342"/>
              <a:gd name="connsiteX160" fmla="*/ 2 w 1315710"/>
              <a:gd name="connsiteY160" fmla="*/ 418944 h 1498342"/>
              <a:gd name="connsiteX161" fmla="*/ 2 w 1315710"/>
              <a:gd name="connsiteY161" fmla="*/ 405317 h 1498342"/>
              <a:gd name="connsiteX162" fmla="*/ 43414 w 1315710"/>
              <a:gd name="connsiteY162" fmla="*/ 349569 h 1498342"/>
              <a:gd name="connsiteX163" fmla="*/ 43414 w 1315710"/>
              <a:gd name="connsiteY163" fmla="*/ 332225 h 1498342"/>
              <a:gd name="connsiteX164" fmla="*/ 57057 w 1315710"/>
              <a:gd name="connsiteY164" fmla="*/ 318598 h 1498342"/>
              <a:gd name="connsiteX165" fmla="*/ 192345 w 1315710"/>
              <a:gd name="connsiteY165" fmla="*/ 265874 h 1498342"/>
              <a:gd name="connsiteX166" fmla="*/ 206843 w 1315710"/>
              <a:gd name="connsiteY166" fmla="*/ 272493 h 1498342"/>
              <a:gd name="connsiteX167" fmla="*/ 315262 w 1315710"/>
              <a:gd name="connsiteY167" fmla="*/ 380912 h 1498342"/>
              <a:gd name="connsiteX168" fmla="*/ 315262 w 1315710"/>
              <a:gd name="connsiteY168" fmla="*/ 409908 h 1498342"/>
              <a:gd name="connsiteX169" fmla="*/ 301395 w 1315710"/>
              <a:gd name="connsiteY169" fmla="*/ 416211 h 1498342"/>
              <a:gd name="connsiteX170" fmla="*/ 285006 w 1315710"/>
              <a:gd name="connsiteY170" fmla="*/ 409908 h 1498342"/>
              <a:gd name="connsiteX171" fmla="*/ 177847 w 1315710"/>
              <a:gd name="connsiteY171" fmla="*/ 301488 h 1498342"/>
              <a:gd name="connsiteX172" fmla="*/ 177847 w 1315710"/>
              <a:gd name="connsiteY172" fmla="*/ 272493 h 1498342"/>
              <a:gd name="connsiteX173" fmla="*/ 192345 w 1315710"/>
              <a:gd name="connsiteY173" fmla="*/ 265874 h 1498342"/>
              <a:gd name="connsiteX174" fmla="*/ 1019659 w 1315710"/>
              <a:gd name="connsiteY174" fmla="*/ 265821 h 1498342"/>
              <a:gd name="connsiteX175" fmla="*/ 1034829 w 1315710"/>
              <a:gd name="connsiteY175" fmla="*/ 272281 h 1498342"/>
              <a:gd name="connsiteX176" fmla="*/ 1034829 w 1315710"/>
              <a:gd name="connsiteY176" fmla="*/ 300581 h 1498342"/>
              <a:gd name="connsiteX177" fmla="*/ 922308 w 1315710"/>
              <a:gd name="connsiteY177" fmla="*/ 410089 h 1498342"/>
              <a:gd name="connsiteX178" fmla="*/ 907136 w 1315710"/>
              <a:gd name="connsiteY178" fmla="*/ 416241 h 1498342"/>
              <a:gd name="connsiteX179" fmla="*/ 891965 w 1315710"/>
              <a:gd name="connsiteY179" fmla="*/ 410089 h 1498342"/>
              <a:gd name="connsiteX180" fmla="*/ 891965 w 1315710"/>
              <a:gd name="connsiteY180" fmla="*/ 381789 h 1498342"/>
              <a:gd name="connsiteX181" fmla="*/ 1004487 w 1315710"/>
              <a:gd name="connsiteY181" fmla="*/ 272281 h 1498342"/>
              <a:gd name="connsiteX182" fmla="*/ 1019659 w 1315710"/>
              <a:gd name="connsiteY182" fmla="*/ 265821 h 1498342"/>
              <a:gd name="connsiteX183" fmla="*/ 600904 w 1315710"/>
              <a:gd name="connsiteY183" fmla="*/ 93380 h 1498342"/>
              <a:gd name="connsiteX184" fmla="*/ 619546 w 1315710"/>
              <a:gd name="connsiteY184" fmla="*/ 114391 h 1498342"/>
              <a:gd name="connsiteX185" fmla="*/ 619546 w 1315710"/>
              <a:gd name="connsiteY185" fmla="*/ 270119 h 1498342"/>
              <a:gd name="connsiteX186" fmla="*/ 600904 w 1315710"/>
              <a:gd name="connsiteY186" fmla="*/ 289894 h 1498342"/>
              <a:gd name="connsiteX187" fmla="*/ 582262 w 1315710"/>
              <a:gd name="connsiteY187" fmla="*/ 270119 h 1498342"/>
              <a:gd name="connsiteX188" fmla="*/ 582262 w 1315710"/>
              <a:gd name="connsiteY188" fmla="*/ 114391 h 1498342"/>
              <a:gd name="connsiteX189" fmla="*/ 600904 w 1315710"/>
              <a:gd name="connsiteY189" fmla="*/ 93380 h 1498342"/>
              <a:gd name="connsiteX190" fmla="*/ 1106229 w 1315710"/>
              <a:gd name="connsiteY190" fmla="*/ 0 h 1498342"/>
              <a:gd name="connsiteX191" fmla="*/ 1127315 w 1315710"/>
              <a:gd name="connsiteY191" fmla="*/ 19845 h 1498342"/>
              <a:gd name="connsiteX192" fmla="*/ 1127315 w 1315710"/>
              <a:gd name="connsiteY192" fmla="*/ 74421 h 1498342"/>
              <a:gd name="connsiteX193" fmla="*/ 1181891 w 1315710"/>
              <a:gd name="connsiteY193" fmla="*/ 74421 h 1498342"/>
              <a:gd name="connsiteX194" fmla="*/ 1201737 w 1315710"/>
              <a:gd name="connsiteY194" fmla="*/ 95507 h 1498342"/>
              <a:gd name="connsiteX195" fmla="*/ 1181891 w 1315710"/>
              <a:gd name="connsiteY195" fmla="*/ 115353 h 1498342"/>
              <a:gd name="connsiteX196" fmla="*/ 1127315 w 1315710"/>
              <a:gd name="connsiteY196" fmla="*/ 115353 h 1498342"/>
              <a:gd name="connsiteX197" fmla="*/ 1127315 w 1315710"/>
              <a:gd name="connsiteY197" fmla="*/ 171169 h 1498342"/>
              <a:gd name="connsiteX198" fmla="*/ 1106229 w 1315710"/>
              <a:gd name="connsiteY198" fmla="*/ 191014 h 1498342"/>
              <a:gd name="connsiteX199" fmla="*/ 1086383 w 1315710"/>
              <a:gd name="connsiteY199" fmla="*/ 171169 h 1498342"/>
              <a:gd name="connsiteX200" fmla="*/ 1086383 w 1315710"/>
              <a:gd name="connsiteY200" fmla="*/ 115353 h 1498342"/>
              <a:gd name="connsiteX201" fmla="*/ 1031807 w 1315710"/>
              <a:gd name="connsiteY201" fmla="*/ 115353 h 1498342"/>
              <a:gd name="connsiteX202" fmla="*/ 1010721 w 1315710"/>
              <a:gd name="connsiteY202" fmla="*/ 95507 h 1498342"/>
              <a:gd name="connsiteX203" fmla="*/ 1031807 w 1315710"/>
              <a:gd name="connsiteY203" fmla="*/ 74421 h 1498342"/>
              <a:gd name="connsiteX204" fmla="*/ 1086383 w 1315710"/>
              <a:gd name="connsiteY204" fmla="*/ 74421 h 1498342"/>
              <a:gd name="connsiteX205" fmla="*/ 1086383 w 1315710"/>
              <a:gd name="connsiteY205" fmla="*/ 19845 h 1498342"/>
              <a:gd name="connsiteX206" fmla="*/ 1106229 w 1315710"/>
              <a:gd name="connsiteY206" fmla="*/ 0 h 149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315710" h="1498342">
                <a:moveTo>
                  <a:pt x="896825" y="1301851"/>
                </a:moveTo>
                <a:cubicBezTo>
                  <a:pt x="903262" y="1301851"/>
                  <a:pt x="907124" y="1305630"/>
                  <a:pt x="907124" y="1311928"/>
                </a:cubicBezTo>
                <a:lnTo>
                  <a:pt x="907124" y="1323264"/>
                </a:lnTo>
                <a:cubicBezTo>
                  <a:pt x="923861" y="1327042"/>
                  <a:pt x="938023" y="1342157"/>
                  <a:pt x="938023" y="1361050"/>
                </a:cubicBezTo>
                <a:cubicBezTo>
                  <a:pt x="938023" y="1366089"/>
                  <a:pt x="932873" y="1369867"/>
                  <a:pt x="927723" y="1369867"/>
                </a:cubicBezTo>
                <a:cubicBezTo>
                  <a:pt x="922574" y="1369867"/>
                  <a:pt x="917424" y="1366089"/>
                  <a:pt x="917424" y="1361050"/>
                </a:cubicBezTo>
                <a:cubicBezTo>
                  <a:pt x="917424" y="1349714"/>
                  <a:pt x="908412" y="1340897"/>
                  <a:pt x="896825" y="1340897"/>
                </a:cubicBezTo>
                <a:cubicBezTo>
                  <a:pt x="886526" y="1340897"/>
                  <a:pt x="877514" y="1349714"/>
                  <a:pt x="877514" y="1361050"/>
                </a:cubicBezTo>
                <a:lnTo>
                  <a:pt x="877514" y="1371127"/>
                </a:lnTo>
                <a:cubicBezTo>
                  <a:pt x="877514" y="1381203"/>
                  <a:pt x="885238" y="1390020"/>
                  <a:pt x="896825" y="1391280"/>
                </a:cubicBezTo>
                <a:lnTo>
                  <a:pt x="899400" y="1391280"/>
                </a:lnTo>
                <a:cubicBezTo>
                  <a:pt x="921286" y="1391280"/>
                  <a:pt x="938023" y="1408913"/>
                  <a:pt x="938023" y="1429066"/>
                </a:cubicBezTo>
                <a:lnTo>
                  <a:pt x="938023" y="1439143"/>
                </a:lnTo>
                <a:cubicBezTo>
                  <a:pt x="938023" y="1458036"/>
                  <a:pt x="923861" y="1473151"/>
                  <a:pt x="907124" y="1476929"/>
                </a:cubicBezTo>
                <a:lnTo>
                  <a:pt x="907124" y="1488265"/>
                </a:lnTo>
                <a:cubicBezTo>
                  <a:pt x="907124" y="1494563"/>
                  <a:pt x="903262" y="1498342"/>
                  <a:pt x="896825" y="1498342"/>
                </a:cubicBezTo>
                <a:cubicBezTo>
                  <a:pt x="891675" y="1498342"/>
                  <a:pt x="887813" y="1494563"/>
                  <a:pt x="887813" y="1488265"/>
                </a:cubicBezTo>
                <a:lnTo>
                  <a:pt x="887813" y="1476929"/>
                </a:lnTo>
                <a:cubicBezTo>
                  <a:pt x="869789" y="1473151"/>
                  <a:pt x="856915" y="1458036"/>
                  <a:pt x="856915" y="1439143"/>
                </a:cubicBezTo>
                <a:cubicBezTo>
                  <a:pt x="856915" y="1434104"/>
                  <a:pt x="862065" y="1430326"/>
                  <a:pt x="867214" y="1430326"/>
                </a:cubicBezTo>
                <a:cubicBezTo>
                  <a:pt x="872364" y="1430326"/>
                  <a:pt x="877514" y="1434104"/>
                  <a:pt x="877514" y="1439143"/>
                </a:cubicBezTo>
                <a:cubicBezTo>
                  <a:pt x="877514" y="1450479"/>
                  <a:pt x="886526" y="1459296"/>
                  <a:pt x="896825" y="1459296"/>
                </a:cubicBezTo>
                <a:cubicBezTo>
                  <a:pt x="908412" y="1459296"/>
                  <a:pt x="917424" y="1450479"/>
                  <a:pt x="917424" y="1439143"/>
                </a:cubicBezTo>
                <a:lnTo>
                  <a:pt x="917424" y="1429066"/>
                </a:lnTo>
                <a:cubicBezTo>
                  <a:pt x="917424" y="1418990"/>
                  <a:pt x="909699" y="1410173"/>
                  <a:pt x="899400" y="1410173"/>
                </a:cubicBezTo>
                <a:lnTo>
                  <a:pt x="895538" y="1408913"/>
                </a:lnTo>
                <a:cubicBezTo>
                  <a:pt x="873651" y="1408913"/>
                  <a:pt x="856915" y="1391280"/>
                  <a:pt x="856915" y="1371127"/>
                </a:cubicBezTo>
                <a:lnTo>
                  <a:pt x="856915" y="1361050"/>
                </a:lnTo>
                <a:cubicBezTo>
                  <a:pt x="856915" y="1342157"/>
                  <a:pt x="869789" y="1327042"/>
                  <a:pt x="887813" y="1323264"/>
                </a:cubicBezTo>
                <a:lnTo>
                  <a:pt x="887813" y="1311928"/>
                </a:lnTo>
                <a:cubicBezTo>
                  <a:pt x="887813" y="1305630"/>
                  <a:pt x="891675" y="1301851"/>
                  <a:pt x="896825" y="1301851"/>
                </a:cubicBezTo>
                <a:close/>
                <a:moveTo>
                  <a:pt x="353680" y="1274387"/>
                </a:moveTo>
                <a:cubicBezTo>
                  <a:pt x="364897" y="1274387"/>
                  <a:pt x="374868" y="1283111"/>
                  <a:pt x="374868" y="1294328"/>
                </a:cubicBezTo>
                <a:lnTo>
                  <a:pt x="374868" y="1326732"/>
                </a:lnTo>
                <a:lnTo>
                  <a:pt x="406026" y="1326732"/>
                </a:lnTo>
                <a:cubicBezTo>
                  <a:pt x="418489" y="1326732"/>
                  <a:pt x="427214" y="1335456"/>
                  <a:pt x="427214" y="1346673"/>
                </a:cubicBezTo>
                <a:cubicBezTo>
                  <a:pt x="427214" y="1357890"/>
                  <a:pt x="418489" y="1367860"/>
                  <a:pt x="406026" y="1367860"/>
                </a:cubicBezTo>
                <a:lnTo>
                  <a:pt x="374868" y="1367860"/>
                </a:lnTo>
                <a:lnTo>
                  <a:pt x="374868" y="1400264"/>
                </a:lnTo>
                <a:cubicBezTo>
                  <a:pt x="374868" y="1412727"/>
                  <a:pt x="364897" y="1421451"/>
                  <a:pt x="353680" y="1421451"/>
                </a:cubicBezTo>
                <a:cubicBezTo>
                  <a:pt x="342463" y="1421451"/>
                  <a:pt x="333738" y="1412727"/>
                  <a:pt x="333738" y="1400264"/>
                </a:cubicBezTo>
                <a:lnTo>
                  <a:pt x="333738" y="1367860"/>
                </a:lnTo>
                <a:lnTo>
                  <a:pt x="301334" y="1367860"/>
                </a:lnTo>
                <a:cubicBezTo>
                  <a:pt x="288870" y="1367860"/>
                  <a:pt x="280146" y="1357890"/>
                  <a:pt x="280146" y="1346673"/>
                </a:cubicBezTo>
                <a:cubicBezTo>
                  <a:pt x="280146" y="1335456"/>
                  <a:pt x="288870" y="1326732"/>
                  <a:pt x="301334" y="1326732"/>
                </a:cubicBezTo>
                <a:lnTo>
                  <a:pt x="333738" y="1326732"/>
                </a:lnTo>
                <a:lnTo>
                  <a:pt x="333738" y="1294328"/>
                </a:lnTo>
                <a:cubicBezTo>
                  <a:pt x="333738" y="1283111"/>
                  <a:pt x="342463" y="1274387"/>
                  <a:pt x="353680" y="1274387"/>
                </a:cubicBezTo>
                <a:close/>
                <a:moveTo>
                  <a:pt x="600904" y="1109596"/>
                </a:moveTo>
                <a:cubicBezTo>
                  <a:pt x="611390" y="1109596"/>
                  <a:pt x="619546" y="1118335"/>
                  <a:pt x="619546" y="1129570"/>
                </a:cubicBezTo>
                <a:lnTo>
                  <a:pt x="619546" y="1280628"/>
                </a:lnTo>
                <a:cubicBezTo>
                  <a:pt x="619546" y="1291863"/>
                  <a:pt x="611390" y="1300602"/>
                  <a:pt x="600904" y="1300602"/>
                </a:cubicBezTo>
                <a:cubicBezTo>
                  <a:pt x="590418" y="1300602"/>
                  <a:pt x="582262" y="1291863"/>
                  <a:pt x="582262" y="1280628"/>
                </a:cubicBezTo>
                <a:lnTo>
                  <a:pt x="582262" y="1129570"/>
                </a:lnTo>
                <a:cubicBezTo>
                  <a:pt x="582262" y="1118335"/>
                  <a:pt x="590418" y="1109596"/>
                  <a:pt x="600904" y="1109596"/>
                </a:cubicBezTo>
                <a:close/>
                <a:moveTo>
                  <a:pt x="300134" y="979969"/>
                </a:moveTo>
                <a:cubicBezTo>
                  <a:pt x="305492" y="979969"/>
                  <a:pt x="310850" y="982175"/>
                  <a:pt x="315262" y="986588"/>
                </a:cubicBezTo>
                <a:cubicBezTo>
                  <a:pt x="322826" y="994152"/>
                  <a:pt x="322826" y="1006759"/>
                  <a:pt x="315262" y="1015583"/>
                </a:cubicBezTo>
                <a:lnTo>
                  <a:pt x="206843" y="1124003"/>
                </a:lnTo>
                <a:cubicBezTo>
                  <a:pt x="203061" y="1127785"/>
                  <a:pt x="196757" y="1130306"/>
                  <a:pt x="192975" y="1130306"/>
                </a:cubicBezTo>
                <a:cubicBezTo>
                  <a:pt x="186672" y="1130306"/>
                  <a:pt x="181629" y="1127785"/>
                  <a:pt x="177847" y="1124003"/>
                </a:cubicBezTo>
                <a:cubicBezTo>
                  <a:pt x="170283" y="1115178"/>
                  <a:pt x="170283" y="1102571"/>
                  <a:pt x="177847" y="1095007"/>
                </a:cubicBezTo>
                <a:lnTo>
                  <a:pt x="285006" y="986588"/>
                </a:lnTo>
                <a:cubicBezTo>
                  <a:pt x="289418" y="982175"/>
                  <a:pt x="294776" y="979969"/>
                  <a:pt x="300134" y="979969"/>
                </a:cubicBezTo>
                <a:close/>
                <a:moveTo>
                  <a:pt x="634863" y="688881"/>
                </a:moveTo>
                <a:cubicBezTo>
                  <a:pt x="621134" y="685155"/>
                  <a:pt x="612397" y="692608"/>
                  <a:pt x="609901" y="695093"/>
                </a:cubicBezTo>
                <a:cubicBezTo>
                  <a:pt x="604909" y="700062"/>
                  <a:pt x="598668" y="707516"/>
                  <a:pt x="602412" y="721182"/>
                </a:cubicBezTo>
                <a:lnTo>
                  <a:pt x="739705" y="1228045"/>
                </a:lnTo>
                <a:cubicBezTo>
                  <a:pt x="742201" y="1242953"/>
                  <a:pt x="753434" y="1246680"/>
                  <a:pt x="758427" y="1247922"/>
                </a:cubicBezTo>
                <a:cubicBezTo>
                  <a:pt x="762171" y="1249165"/>
                  <a:pt x="774652" y="1250407"/>
                  <a:pt x="783389" y="1240468"/>
                </a:cubicBezTo>
                <a:lnTo>
                  <a:pt x="905704" y="1119964"/>
                </a:lnTo>
                <a:lnTo>
                  <a:pt x="1135357" y="1348550"/>
                </a:lnTo>
                <a:cubicBezTo>
                  <a:pt x="1140351" y="1354762"/>
                  <a:pt x="1149087" y="1357246"/>
                  <a:pt x="1156575" y="1357246"/>
                </a:cubicBezTo>
                <a:cubicBezTo>
                  <a:pt x="1165313" y="1357246"/>
                  <a:pt x="1172801" y="1354762"/>
                  <a:pt x="1179041" y="1348550"/>
                </a:cubicBezTo>
                <a:lnTo>
                  <a:pt x="1266409" y="1261588"/>
                </a:lnTo>
                <a:cubicBezTo>
                  <a:pt x="1277643" y="1250407"/>
                  <a:pt x="1277643" y="1230530"/>
                  <a:pt x="1266409" y="1218107"/>
                </a:cubicBezTo>
                <a:lnTo>
                  <a:pt x="1036757" y="989521"/>
                </a:lnTo>
                <a:lnTo>
                  <a:pt x="1157823" y="867775"/>
                </a:lnTo>
                <a:cubicBezTo>
                  <a:pt x="1167809" y="859078"/>
                  <a:pt x="1165313" y="846655"/>
                  <a:pt x="1165313" y="842928"/>
                </a:cubicBezTo>
                <a:cubicBezTo>
                  <a:pt x="1162817" y="837959"/>
                  <a:pt x="1159071" y="828020"/>
                  <a:pt x="1146591" y="824294"/>
                </a:cubicBezTo>
                <a:close/>
                <a:moveTo>
                  <a:pt x="1030621" y="675643"/>
                </a:moveTo>
                <a:lnTo>
                  <a:pt x="1187327" y="675643"/>
                </a:lnTo>
                <a:cubicBezTo>
                  <a:pt x="1198521" y="675643"/>
                  <a:pt x="1207227" y="685983"/>
                  <a:pt x="1207227" y="697615"/>
                </a:cubicBezTo>
                <a:cubicBezTo>
                  <a:pt x="1207227" y="709247"/>
                  <a:pt x="1198521" y="718294"/>
                  <a:pt x="1187327" y="718294"/>
                </a:cubicBezTo>
                <a:lnTo>
                  <a:pt x="1030621" y="718294"/>
                </a:lnTo>
                <a:cubicBezTo>
                  <a:pt x="1019427" y="718294"/>
                  <a:pt x="1010721" y="709247"/>
                  <a:pt x="1010721" y="697615"/>
                </a:cubicBezTo>
                <a:cubicBezTo>
                  <a:pt x="1010721" y="685983"/>
                  <a:pt x="1019427" y="675643"/>
                  <a:pt x="1030621" y="675643"/>
                </a:cubicBezTo>
                <a:close/>
                <a:moveTo>
                  <a:pt x="21086" y="675643"/>
                </a:moveTo>
                <a:lnTo>
                  <a:pt x="171170" y="675643"/>
                </a:lnTo>
                <a:cubicBezTo>
                  <a:pt x="182333" y="675643"/>
                  <a:pt x="191016" y="685983"/>
                  <a:pt x="191016" y="697615"/>
                </a:cubicBezTo>
                <a:cubicBezTo>
                  <a:pt x="191016" y="709247"/>
                  <a:pt x="182333" y="718294"/>
                  <a:pt x="171170" y="718294"/>
                </a:cubicBezTo>
                <a:lnTo>
                  <a:pt x="21086" y="718294"/>
                </a:lnTo>
                <a:cubicBezTo>
                  <a:pt x="9923" y="718294"/>
                  <a:pt x="0" y="709247"/>
                  <a:pt x="0" y="697615"/>
                </a:cubicBezTo>
                <a:cubicBezTo>
                  <a:pt x="0" y="685983"/>
                  <a:pt x="9923" y="675643"/>
                  <a:pt x="21086" y="675643"/>
                </a:cubicBezTo>
                <a:close/>
                <a:moveTo>
                  <a:pt x="606157" y="568377"/>
                </a:moveTo>
                <a:cubicBezTo>
                  <a:pt x="536262" y="568377"/>
                  <a:pt x="480097" y="624281"/>
                  <a:pt x="480097" y="693851"/>
                </a:cubicBezTo>
                <a:cubicBezTo>
                  <a:pt x="480097" y="755966"/>
                  <a:pt x="525029" y="806901"/>
                  <a:pt x="586187" y="815597"/>
                </a:cubicBezTo>
                <a:lnTo>
                  <a:pt x="564969" y="741059"/>
                </a:lnTo>
                <a:cubicBezTo>
                  <a:pt x="551240" y="729878"/>
                  <a:pt x="542503" y="712485"/>
                  <a:pt x="542503" y="693851"/>
                </a:cubicBezTo>
                <a:cubicBezTo>
                  <a:pt x="542503" y="659066"/>
                  <a:pt x="571209" y="630493"/>
                  <a:pt x="606157" y="630493"/>
                </a:cubicBezTo>
                <a:cubicBezTo>
                  <a:pt x="624878" y="630493"/>
                  <a:pt x="641104" y="639189"/>
                  <a:pt x="653585" y="651612"/>
                </a:cubicBezTo>
                <a:lnTo>
                  <a:pt x="729720" y="672731"/>
                </a:lnTo>
                <a:cubicBezTo>
                  <a:pt x="719735" y="613100"/>
                  <a:pt x="668562" y="568377"/>
                  <a:pt x="606157" y="568377"/>
                </a:cubicBezTo>
                <a:close/>
                <a:moveTo>
                  <a:pt x="606157" y="425511"/>
                </a:moveTo>
                <a:cubicBezTo>
                  <a:pt x="457631" y="425511"/>
                  <a:pt x="336564" y="546015"/>
                  <a:pt x="336564" y="693851"/>
                </a:cubicBezTo>
                <a:cubicBezTo>
                  <a:pt x="336564" y="839201"/>
                  <a:pt x="457631" y="959706"/>
                  <a:pt x="606157" y="959706"/>
                </a:cubicBezTo>
                <a:cubicBezTo>
                  <a:pt x="611149" y="959706"/>
                  <a:pt x="617390" y="959706"/>
                  <a:pt x="623630" y="958463"/>
                </a:cubicBezTo>
                <a:lnTo>
                  <a:pt x="597420" y="857836"/>
                </a:lnTo>
                <a:cubicBezTo>
                  <a:pt x="508804" y="852867"/>
                  <a:pt x="438909" y="782055"/>
                  <a:pt x="438909" y="693851"/>
                </a:cubicBezTo>
                <a:cubicBezTo>
                  <a:pt x="438909" y="601920"/>
                  <a:pt x="513796" y="527381"/>
                  <a:pt x="606157" y="527381"/>
                </a:cubicBezTo>
                <a:cubicBezTo>
                  <a:pt x="694773" y="527381"/>
                  <a:pt x="767164" y="595708"/>
                  <a:pt x="772156" y="683912"/>
                </a:cubicBezTo>
                <a:lnTo>
                  <a:pt x="874501" y="710001"/>
                </a:lnTo>
                <a:cubicBezTo>
                  <a:pt x="874501" y="705032"/>
                  <a:pt x="874501" y="698820"/>
                  <a:pt x="874501" y="693851"/>
                </a:cubicBezTo>
                <a:cubicBezTo>
                  <a:pt x="874501" y="546015"/>
                  <a:pt x="754682" y="425511"/>
                  <a:pt x="606157" y="425511"/>
                </a:cubicBezTo>
                <a:close/>
                <a:moveTo>
                  <a:pt x="606157" y="384515"/>
                </a:moveTo>
                <a:cubicBezTo>
                  <a:pt x="775900" y="384515"/>
                  <a:pt x="915689" y="523654"/>
                  <a:pt x="915689" y="693851"/>
                </a:cubicBezTo>
                <a:cubicBezTo>
                  <a:pt x="915689" y="702547"/>
                  <a:pt x="915689" y="711243"/>
                  <a:pt x="914441" y="721182"/>
                </a:cubicBezTo>
                <a:lnTo>
                  <a:pt x="1156575" y="785782"/>
                </a:lnTo>
                <a:cubicBezTo>
                  <a:pt x="1180289" y="791993"/>
                  <a:pt x="1197763" y="808143"/>
                  <a:pt x="1205253" y="831747"/>
                </a:cubicBezTo>
                <a:cubicBezTo>
                  <a:pt x="1211493" y="855351"/>
                  <a:pt x="1205253" y="880198"/>
                  <a:pt x="1186531" y="897590"/>
                </a:cubicBezTo>
                <a:lnTo>
                  <a:pt x="1094169" y="989521"/>
                </a:lnTo>
                <a:lnTo>
                  <a:pt x="1295117" y="1189534"/>
                </a:lnTo>
                <a:cubicBezTo>
                  <a:pt x="1322575" y="1216864"/>
                  <a:pt x="1322575" y="1262830"/>
                  <a:pt x="1295117" y="1290161"/>
                </a:cubicBezTo>
                <a:lnTo>
                  <a:pt x="1207749" y="1377123"/>
                </a:lnTo>
                <a:cubicBezTo>
                  <a:pt x="1194019" y="1390789"/>
                  <a:pt x="1176545" y="1399485"/>
                  <a:pt x="1156575" y="1399485"/>
                </a:cubicBezTo>
                <a:cubicBezTo>
                  <a:pt x="1137853" y="1399485"/>
                  <a:pt x="1120381" y="1390789"/>
                  <a:pt x="1106651" y="1377123"/>
                </a:cubicBezTo>
                <a:lnTo>
                  <a:pt x="905704" y="1178353"/>
                </a:lnTo>
                <a:lnTo>
                  <a:pt x="813344" y="1270284"/>
                </a:lnTo>
                <a:cubicBezTo>
                  <a:pt x="795870" y="1286434"/>
                  <a:pt x="770908" y="1293888"/>
                  <a:pt x="747194" y="1286434"/>
                </a:cubicBezTo>
                <a:cubicBezTo>
                  <a:pt x="723479" y="1280222"/>
                  <a:pt x="704758" y="1262830"/>
                  <a:pt x="699765" y="1239226"/>
                </a:cubicBezTo>
                <a:lnTo>
                  <a:pt x="634863" y="999460"/>
                </a:lnTo>
                <a:cubicBezTo>
                  <a:pt x="624878" y="999460"/>
                  <a:pt x="614893" y="1000702"/>
                  <a:pt x="606157" y="1000702"/>
                </a:cubicBezTo>
                <a:cubicBezTo>
                  <a:pt x="435165" y="1000702"/>
                  <a:pt x="296624" y="862805"/>
                  <a:pt x="296624" y="693851"/>
                </a:cubicBezTo>
                <a:cubicBezTo>
                  <a:pt x="296624" y="523654"/>
                  <a:pt x="435165" y="384515"/>
                  <a:pt x="606157" y="384515"/>
                </a:cubicBezTo>
                <a:close/>
                <a:moveTo>
                  <a:pt x="57057" y="318598"/>
                </a:moveTo>
                <a:cubicBezTo>
                  <a:pt x="64499" y="318598"/>
                  <a:pt x="70701" y="324792"/>
                  <a:pt x="70701" y="332225"/>
                </a:cubicBezTo>
                <a:lnTo>
                  <a:pt x="70701" y="349569"/>
                </a:lnTo>
                <a:cubicBezTo>
                  <a:pt x="95508" y="355763"/>
                  <a:pt x="114113" y="378062"/>
                  <a:pt x="114113" y="405317"/>
                </a:cubicBezTo>
                <a:cubicBezTo>
                  <a:pt x="114113" y="412750"/>
                  <a:pt x="107911" y="418944"/>
                  <a:pt x="100469" y="418944"/>
                </a:cubicBezTo>
                <a:cubicBezTo>
                  <a:pt x="93027" y="418944"/>
                  <a:pt x="86825" y="412750"/>
                  <a:pt x="86825" y="405317"/>
                </a:cubicBezTo>
                <a:cubicBezTo>
                  <a:pt x="86825" y="387973"/>
                  <a:pt x="73182" y="374346"/>
                  <a:pt x="57057" y="374346"/>
                </a:cubicBezTo>
                <a:cubicBezTo>
                  <a:pt x="40933" y="374346"/>
                  <a:pt x="27289" y="387973"/>
                  <a:pt x="27289" y="405317"/>
                </a:cubicBezTo>
                <a:lnTo>
                  <a:pt x="27289" y="418944"/>
                </a:lnTo>
                <a:cubicBezTo>
                  <a:pt x="27289" y="435049"/>
                  <a:pt x="39693" y="448677"/>
                  <a:pt x="55817" y="449916"/>
                </a:cubicBezTo>
                <a:lnTo>
                  <a:pt x="59538" y="449916"/>
                </a:lnTo>
                <a:cubicBezTo>
                  <a:pt x="91787" y="452393"/>
                  <a:pt x="114113" y="477170"/>
                  <a:pt x="114113" y="508141"/>
                </a:cubicBezTo>
                <a:lnTo>
                  <a:pt x="114113" y="521769"/>
                </a:lnTo>
                <a:cubicBezTo>
                  <a:pt x="114113" y="549023"/>
                  <a:pt x="95508" y="571323"/>
                  <a:pt x="70701" y="577517"/>
                </a:cubicBezTo>
                <a:lnTo>
                  <a:pt x="70701" y="594861"/>
                </a:lnTo>
                <a:cubicBezTo>
                  <a:pt x="70701" y="602294"/>
                  <a:pt x="64499" y="608488"/>
                  <a:pt x="57057" y="608488"/>
                </a:cubicBezTo>
                <a:cubicBezTo>
                  <a:pt x="49615" y="608488"/>
                  <a:pt x="43414" y="602294"/>
                  <a:pt x="43414" y="594861"/>
                </a:cubicBezTo>
                <a:lnTo>
                  <a:pt x="43414" y="577517"/>
                </a:lnTo>
                <a:cubicBezTo>
                  <a:pt x="18607" y="571323"/>
                  <a:pt x="2" y="549023"/>
                  <a:pt x="2" y="521769"/>
                </a:cubicBezTo>
                <a:cubicBezTo>
                  <a:pt x="2" y="514336"/>
                  <a:pt x="4963" y="508141"/>
                  <a:pt x="13646" y="508141"/>
                </a:cubicBezTo>
                <a:cubicBezTo>
                  <a:pt x="21088" y="508141"/>
                  <a:pt x="27289" y="514336"/>
                  <a:pt x="27289" y="521769"/>
                </a:cubicBezTo>
                <a:cubicBezTo>
                  <a:pt x="27289" y="537874"/>
                  <a:pt x="40933" y="551501"/>
                  <a:pt x="57057" y="551501"/>
                </a:cubicBezTo>
                <a:cubicBezTo>
                  <a:pt x="73182" y="551501"/>
                  <a:pt x="86825" y="537874"/>
                  <a:pt x="86825" y="521769"/>
                </a:cubicBezTo>
                <a:lnTo>
                  <a:pt x="86825" y="508141"/>
                </a:lnTo>
                <a:cubicBezTo>
                  <a:pt x="86825" y="492036"/>
                  <a:pt x="74422" y="478409"/>
                  <a:pt x="59538" y="477170"/>
                </a:cubicBezTo>
                <a:lnTo>
                  <a:pt x="54577" y="477170"/>
                </a:lnTo>
                <a:cubicBezTo>
                  <a:pt x="23568" y="475931"/>
                  <a:pt x="2" y="451154"/>
                  <a:pt x="2" y="418944"/>
                </a:cubicBezTo>
                <a:lnTo>
                  <a:pt x="2" y="405317"/>
                </a:lnTo>
                <a:cubicBezTo>
                  <a:pt x="2" y="378062"/>
                  <a:pt x="18607" y="355763"/>
                  <a:pt x="43414" y="349569"/>
                </a:cubicBezTo>
                <a:lnTo>
                  <a:pt x="43414" y="332225"/>
                </a:lnTo>
                <a:cubicBezTo>
                  <a:pt x="43414" y="324792"/>
                  <a:pt x="49615" y="318598"/>
                  <a:pt x="57057" y="318598"/>
                </a:cubicBezTo>
                <a:close/>
                <a:moveTo>
                  <a:pt x="192345" y="265874"/>
                </a:moveTo>
                <a:cubicBezTo>
                  <a:pt x="197703" y="265874"/>
                  <a:pt x="203061" y="268080"/>
                  <a:pt x="206843" y="272493"/>
                </a:cubicBezTo>
                <a:lnTo>
                  <a:pt x="315262" y="380912"/>
                </a:lnTo>
                <a:cubicBezTo>
                  <a:pt x="322826" y="388476"/>
                  <a:pt x="322826" y="401083"/>
                  <a:pt x="315262" y="409908"/>
                </a:cubicBezTo>
                <a:cubicBezTo>
                  <a:pt x="310219" y="413690"/>
                  <a:pt x="305177" y="416211"/>
                  <a:pt x="301395" y="416211"/>
                </a:cubicBezTo>
                <a:cubicBezTo>
                  <a:pt x="295091" y="416211"/>
                  <a:pt x="290048" y="413690"/>
                  <a:pt x="285006" y="409908"/>
                </a:cubicBezTo>
                <a:lnTo>
                  <a:pt x="177847" y="301488"/>
                </a:lnTo>
                <a:cubicBezTo>
                  <a:pt x="170283" y="293924"/>
                  <a:pt x="170283" y="280057"/>
                  <a:pt x="177847" y="272493"/>
                </a:cubicBezTo>
                <a:cubicBezTo>
                  <a:pt x="181629" y="268080"/>
                  <a:pt x="186987" y="265874"/>
                  <a:pt x="192345" y="265874"/>
                </a:cubicBezTo>
                <a:close/>
                <a:moveTo>
                  <a:pt x="1019659" y="265821"/>
                </a:moveTo>
                <a:cubicBezTo>
                  <a:pt x="1025031" y="265821"/>
                  <a:pt x="1030403" y="267974"/>
                  <a:pt x="1034829" y="272281"/>
                </a:cubicBezTo>
                <a:cubicBezTo>
                  <a:pt x="1042415" y="279663"/>
                  <a:pt x="1042415" y="293198"/>
                  <a:pt x="1034829" y="300581"/>
                </a:cubicBezTo>
                <a:lnTo>
                  <a:pt x="922308" y="410089"/>
                </a:lnTo>
                <a:cubicBezTo>
                  <a:pt x="918515" y="415011"/>
                  <a:pt x="912193" y="416241"/>
                  <a:pt x="907136" y="416241"/>
                </a:cubicBezTo>
                <a:cubicBezTo>
                  <a:pt x="902079" y="416241"/>
                  <a:pt x="897022" y="415011"/>
                  <a:pt x="891965" y="410089"/>
                </a:cubicBezTo>
                <a:cubicBezTo>
                  <a:pt x="884379" y="402707"/>
                  <a:pt x="884379" y="390402"/>
                  <a:pt x="891965" y="381789"/>
                </a:cubicBezTo>
                <a:lnTo>
                  <a:pt x="1004487" y="272281"/>
                </a:lnTo>
                <a:cubicBezTo>
                  <a:pt x="1008913" y="267974"/>
                  <a:pt x="1014285" y="265821"/>
                  <a:pt x="1019659" y="265821"/>
                </a:cubicBezTo>
                <a:close/>
                <a:moveTo>
                  <a:pt x="600904" y="93380"/>
                </a:moveTo>
                <a:cubicBezTo>
                  <a:pt x="611390" y="93380"/>
                  <a:pt x="619546" y="103267"/>
                  <a:pt x="619546" y="114391"/>
                </a:cubicBezTo>
                <a:lnTo>
                  <a:pt x="619546" y="270119"/>
                </a:lnTo>
                <a:cubicBezTo>
                  <a:pt x="619546" y="281242"/>
                  <a:pt x="611390" y="289894"/>
                  <a:pt x="600904" y="289894"/>
                </a:cubicBezTo>
                <a:cubicBezTo>
                  <a:pt x="590418" y="289894"/>
                  <a:pt x="582262" y="281242"/>
                  <a:pt x="582262" y="270119"/>
                </a:cubicBezTo>
                <a:lnTo>
                  <a:pt x="582262" y="114391"/>
                </a:lnTo>
                <a:cubicBezTo>
                  <a:pt x="582262" y="103267"/>
                  <a:pt x="590418" y="93380"/>
                  <a:pt x="600904" y="93380"/>
                </a:cubicBezTo>
                <a:close/>
                <a:moveTo>
                  <a:pt x="1106229" y="0"/>
                </a:moveTo>
                <a:cubicBezTo>
                  <a:pt x="1117393" y="0"/>
                  <a:pt x="1127315" y="8682"/>
                  <a:pt x="1127315" y="19845"/>
                </a:cubicBezTo>
                <a:lnTo>
                  <a:pt x="1127315" y="74421"/>
                </a:lnTo>
                <a:lnTo>
                  <a:pt x="1181891" y="74421"/>
                </a:lnTo>
                <a:cubicBezTo>
                  <a:pt x="1193055" y="74421"/>
                  <a:pt x="1201737" y="84344"/>
                  <a:pt x="1201737" y="95507"/>
                </a:cubicBezTo>
                <a:cubicBezTo>
                  <a:pt x="1201737" y="106670"/>
                  <a:pt x="1193055" y="115353"/>
                  <a:pt x="1181891" y="115353"/>
                </a:cubicBezTo>
                <a:lnTo>
                  <a:pt x="1127315" y="115353"/>
                </a:lnTo>
                <a:lnTo>
                  <a:pt x="1127315" y="171169"/>
                </a:lnTo>
                <a:cubicBezTo>
                  <a:pt x="1127315" y="182332"/>
                  <a:pt x="1117393" y="191014"/>
                  <a:pt x="1106229" y="191014"/>
                </a:cubicBezTo>
                <a:cubicBezTo>
                  <a:pt x="1095065" y="191014"/>
                  <a:pt x="1086383" y="182332"/>
                  <a:pt x="1086383" y="171169"/>
                </a:cubicBezTo>
                <a:lnTo>
                  <a:pt x="1086383" y="115353"/>
                </a:lnTo>
                <a:lnTo>
                  <a:pt x="1031807" y="115353"/>
                </a:lnTo>
                <a:cubicBezTo>
                  <a:pt x="1019403" y="115353"/>
                  <a:pt x="1010721" y="106670"/>
                  <a:pt x="1010721" y="95507"/>
                </a:cubicBezTo>
                <a:cubicBezTo>
                  <a:pt x="1010721" y="84344"/>
                  <a:pt x="1019403" y="74421"/>
                  <a:pt x="1031807" y="74421"/>
                </a:cubicBezTo>
                <a:lnTo>
                  <a:pt x="1086383" y="74421"/>
                </a:lnTo>
                <a:lnTo>
                  <a:pt x="1086383" y="19845"/>
                </a:lnTo>
                <a:cubicBezTo>
                  <a:pt x="1086383" y="8682"/>
                  <a:pt x="1095065" y="0"/>
                  <a:pt x="1106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329825C-76D2-224E-9419-367BF25F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130" y="4984875"/>
            <a:ext cx="1554698" cy="1553288"/>
          </a:xfrm>
          <a:custGeom>
            <a:avLst/>
            <a:gdLst>
              <a:gd name="connsiteX0" fmla="*/ 1132446 w 1554698"/>
              <a:gd name="connsiteY0" fmla="*/ 971271 h 1553288"/>
              <a:gd name="connsiteX1" fmla="*/ 970401 w 1554698"/>
              <a:gd name="connsiteY1" fmla="*/ 1131699 h 1553288"/>
              <a:gd name="connsiteX2" fmla="*/ 1318174 w 1554698"/>
              <a:gd name="connsiteY2" fmla="*/ 1478670 h 1553288"/>
              <a:gd name="connsiteX3" fmla="*/ 1478973 w 1554698"/>
              <a:gd name="connsiteY3" fmla="*/ 1478670 h 1553288"/>
              <a:gd name="connsiteX4" fmla="*/ 1478973 w 1554698"/>
              <a:gd name="connsiteY4" fmla="*/ 1316999 h 1553288"/>
              <a:gd name="connsiteX5" fmla="*/ 1019014 w 1554698"/>
              <a:gd name="connsiteY5" fmla="*/ 856858 h 1553288"/>
              <a:gd name="connsiteX6" fmla="*/ 856970 w 1554698"/>
              <a:gd name="connsiteY6" fmla="*/ 1018529 h 1553288"/>
              <a:gd name="connsiteX7" fmla="*/ 941732 w 1554698"/>
              <a:gd name="connsiteY7" fmla="*/ 1103095 h 1553288"/>
              <a:gd name="connsiteX8" fmla="*/ 1102530 w 1554698"/>
              <a:gd name="connsiteY8" fmla="*/ 941424 h 1553288"/>
              <a:gd name="connsiteX9" fmla="*/ 931760 w 1554698"/>
              <a:gd name="connsiteY9" fmla="*/ 771048 h 1553288"/>
              <a:gd name="connsiteX10" fmla="*/ 861956 w 1554698"/>
              <a:gd name="connsiteY10" fmla="*/ 861832 h 1553288"/>
              <a:gd name="connsiteX11" fmla="*/ 772208 w 1554698"/>
              <a:gd name="connsiteY11" fmla="*/ 932719 h 1553288"/>
              <a:gd name="connsiteX12" fmla="*/ 827054 w 1554698"/>
              <a:gd name="connsiteY12" fmla="*/ 989926 h 1553288"/>
              <a:gd name="connsiteX13" fmla="*/ 989098 w 1554698"/>
              <a:gd name="connsiteY13" fmla="*/ 828254 h 1553288"/>
              <a:gd name="connsiteX14" fmla="*/ 259790 w 1554698"/>
              <a:gd name="connsiteY14" fmla="*/ 349779 h 1553288"/>
              <a:gd name="connsiteX15" fmla="*/ 275883 w 1554698"/>
              <a:gd name="connsiteY15" fmla="*/ 351018 h 1553288"/>
              <a:gd name="connsiteX16" fmla="*/ 284895 w 1554698"/>
              <a:gd name="connsiteY16" fmla="*/ 379516 h 1553288"/>
              <a:gd name="connsiteX17" fmla="*/ 270733 w 1554698"/>
              <a:gd name="connsiteY17" fmla="*/ 405536 h 1553288"/>
              <a:gd name="connsiteX18" fmla="*/ 252709 w 1554698"/>
              <a:gd name="connsiteY18" fmla="*/ 489790 h 1553288"/>
              <a:gd name="connsiteX19" fmla="*/ 230823 w 1554698"/>
              <a:gd name="connsiteY19" fmla="*/ 509614 h 1553288"/>
              <a:gd name="connsiteX20" fmla="*/ 210224 w 1554698"/>
              <a:gd name="connsiteY20" fmla="*/ 487312 h 1553288"/>
              <a:gd name="connsiteX21" fmla="*/ 232111 w 1554698"/>
              <a:gd name="connsiteY21" fmla="*/ 389428 h 1553288"/>
              <a:gd name="connsiteX22" fmla="*/ 247560 w 1554698"/>
              <a:gd name="connsiteY22" fmla="*/ 359692 h 1553288"/>
              <a:gd name="connsiteX23" fmla="*/ 259790 w 1554698"/>
              <a:gd name="connsiteY23" fmla="*/ 349779 h 1553288"/>
              <a:gd name="connsiteX24" fmla="*/ 486467 w 1554698"/>
              <a:gd name="connsiteY24" fmla="*/ 209958 h 1553288"/>
              <a:gd name="connsiteX25" fmla="*/ 609072 w 1554698"/>
              <a:gd name="connsiteY25" fmla="*/ 230710 h 1553288"/>
              <a:gd name="connsiteX26" fmla="*/ 620218 w 1554698"/>
              <a:gd name="connsiteY26" fmla="*/ 257565 h 1553288"/>
              <a:gd name="connsiteX27" fmla="*/ 592972 w 1554698"/>
              <a:gd name="connsiteY27" fmla="*/ 267330 h 1553288"/>
              <a:gd name="connsiteX28" fmla="*/ 487706 w 1554698"/>
              <a:gd name="connsiteY28" fmla="*/ 250241 h 1553288"/>
              <a:gd name="connsiteX29" fmla="*/ 322994 w 1554698"/>
              <a:gd name="connsiteY29" fmla="*/ 322261 h 1553288"/>
              <a:gd name="connsiteX30" fmla="*/ 308133 w 1554698"/>
              <a:gd name="connsiteY30" fmla="*/ 328365 h 1553288"/>
              <a:gd name="connsiteX31" fmla="*/ 293272 w 1554698"/>
              <a:gd name="connsiteY31" fmla="*/ 322261 h 1553288"/>
              <a:gd name="connsiteX32" fmla="*/ 293272 w 1554698"/>
              <a:gd name="connsiteY32" fmla="*/ 292965 h 1553288"/>
              <a:gd name="connsiteX33" fmla="*/ 486467 w 1554698"/>
              <a:gd name="connsiteY33" fmla="*/ 209958 h 1553288"/>
              <a:gd name="connsiteX34" fmla="*/ 506184 w 1554698"/>
              <a:gd name="connsiteY34" fmla="*/ 134579 h 1553288"/>
              <a:gd name="connsiteX35" fmla="*/ 244523 w 1554698"/>
              <a:gd name="connsiteY35" fmla="*/ 243191 h 1553288"/>
              <a:gd name="connsiteX36" fmla="*/ 244523 w 1554698"/>
              <a:gd name="connsiteY36" fmla="*/ 767527 h 1553288"/>
              <a:gd name="connsiteX37" fmla="*/ 766599 w 1554698"/>
              <a:gd name="connsiteY37" fmla="*/ 767527 h 1553288"/>
              <a:gd name="connsiteX38" fmla="*/ 766599 w 1554698"/>
              <a:gd name="connsiteY38" fmla="*/ 243191 h 1553288"/>
              <a:gd name="connsiteX39" fmla="*/ 506184 w 1554698"/>
              <a:gd name="connsiteY39" fmla="*/ 134579 h 1553288"/>
              <a:gd name="connsiteX40" fmla="*/ 506184 w 1554698"/>
              <a:gd name="connsiteY40" fmla="*/ 93381 h 1553288"/>
              <a:gd name="connsiteX41" fmla="*/ 796503 w 1554698"/>
              <a:gd name="connsiteY41" fmla="*/ 214478 h 1553288"/>
              <a:gd name="connsiteX42" fmla="*/ 796503 w 1554698"/>
              <a:gd name="connsiteY42" fmla="*/ 796241 h 1553288"/>
              <a:gd name="connsiteX43" fmla="*/ 506184 w 1554698"/>
              <a:gd name="connsiteY43" fmla="*/ 916089 h 1553288"/>
              <a:gd name="connsiteX44" fmla="*/ 215865 w 1554698"/>
              <a:gd name="connsiteY44" fmla="*/ 796241 h 1553288"/>
              <a:gd name="connsiteX45" fmla="*/ 215865 w 1554698"/>
              <a:gd name="connsiteY45" fmla="*/ 214478 h 1553288"/>
              <a:gd name="connsiteX46" fmla="*/ 506184 w 1554698"/>
              <a:gd name="connsiteY46" fmla="*/ 93381 h 1553288"/>
              <a:gd name="connsiteX47" fmla="*/ 505456 w 1554698"/>
              <a:gd name="connsiteY47" fmla="*/ 41040 h 1553288"/>
              <a:gd name="connsiteX48" fmla="*/ 176380 w 1554698"/>
              <a:gd name="connsiteY48" fmla="*/ 176595 h 1553288"/>
              <a:gd name="connsiteX49" fmla="*/ 176380 w 1554698"/>
              <a:gd name="connsiteY49" fmla="*/ 833229 h 1553288"/>
              <a:gd name="connsiteX50" fmla="*/ 505456 w 1554698"/>
              <a:gd name="connsiteY50" fmla="*/ 967540 h 1553288"/>
              <a:gd name="connsiteX51" fmla="*/ 832040 w 1554698"/>
              <a:gd name="connsiteY51" fmla="*/ 833229 h 1553288"/>
              <a:gd name="connsiteX52" fmla="*/ 832040 w 1554698"/>
              <a:gd name="connsiteY52" fmla="*/ 176595 h 1553288"/>
              <a:gd name="connsiteX53" fmla="*/ 505456 w 1554698"/>
              <a:gd name="connsiteY53" fmla="*/ 41040 h 1553288"/>
              <a:gd name="connsiteX54" fmla="*/ 505456 w 1554698"/>
              <a:gd name="connsiteY54" fmla="*/ 0 h 1553288"/>
              <a:gd name="connsiteX55" fmla="*/ 861956 w 1554698"/>
              <a:gd name="connsiteY55" fmla="*/ 147992 h 1553288"/>
              <a:gd name="connsiteX56" fmla="*/ 954196 w 1554698"/>
              <a:gd name="connsiteY56" fmla="*/ 733739 h 1553288"/>
              <a:gd name="connsiteX57" fmla="*/ 1508889 w 1554698"/>
              <a:gd name="connsiteY57" fmla="*/ 1288395 h 1553288"/>
              <a:gd name="connsiteX58" fmla="*/ 1508889 w 1554698"/>
              <a:gd name="connsiteY58" fmla="*/ 1507273 h 1553288"/>
              <a:gd name="connsiteX59" fmla="*/ 1399197 w 1554698"/>
              <a:gd name="connsiteY59" fmla="*/ 1553288 h 1553288"/>
              <a:gd name="connsiteX60" fmla="*/ 1289505 w 1554698"/>
              <a:gd name="connsiteY60" fmla="*/ 1507273 h 1553288"/>
              <a:gd name="connsiteX61" fmla="*/ 734812 w 1554698"/>
              <a:gd name="connsiteY61" fmla="*/ 953860 h 1553288"/>
              <a:gd name="connsiteX62" fmla="*/ 505456 w 1554698"/>
              <a:gd name="connsiteY62" fmla="*/ 1008580 h 1553288"/>
              <a:gd name="connsiteX63" fmla="*/ 147711 w 1554698"/>
              <a:gd name="connsiteY63" fmla="*/ 861832 h 1553288"/>
              <a:gd name="connsiteX64" fmla="*/ 147711 w 1554698"/>
              <a:gd name="connsiteY64" fmla="*/ 147992 h 1553288"/>
              <a:gd name="connsiteX65" fmla="*/ 505456 w 1554698"/>
              <a:gd name="connsiteY65" fmla="*/ 0 h 155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554698" h="1553288">
                <a:moveTo>
                  <a:pt x="1132446" y="971271"/>
                </a:moveTo>
                <a:lnTo>
                  <a:pt x="970401" y="1131699"/>
                </a:lnTo>
                <a:lnTo>
                  <a:pt x="1318174" y="1478670"/>
                </a:lnTo>
                <a:cubicBezTo>
                  <a:pt x="1363048" y="1523441"/>
                  <a:pt x="1435346" y="1523441"/>
                  <a:pt x="1478973" y="1478670"/>
                </a:cubicBezTo>
                <a:cubicBezTo>
                  <a:pt x="1525094" y="1433900"/>
                  <a:pt x="1525094" y="1361769"/>
                  <a:pt x="1478973" y="1316999"/>
                </a:cubicBezTo>
                <a:close/>
                <a:moveTo>
                  <a:pt x="1019014" y="856858"/>
                </a:moveTo>
                <a:lnTo>
                  <a:pt x="856970" y="1018529"/>
                </a:lnTo>
                <a:lnTo>
                  <a:pt x="941732" y="1103095"/>
                </a:lnTo>
                <a:lnTo>
                  <a:pt x="1102530" y="941424"/>
                </a:lnTo>
                <a:close/>
                <a:moveTo>
                  <a:pt x="931760" y="771048"/>
                </a:moveTo>
                <a:cubicBezTo>
                  <a:pt x="911816" y="803382"/>
                  <a:pt x="889378" y="833229"/>
                  <a:pt x="861956" y="861832"/>
                </a:cubicBezTo>
                <a:cubicBezTo>
                  <a:pt x="833286" y="889192"/>
                  <a:pt x="804616" y="912821"/>
                  <a:pt x="772208" y="932719"/>
                </a:cubicBezTo>
                <a:lnTo>
                  <a:pt x="827054" y="989926"/>
                </a:lnTo>
                <a:lnTo>
                  <a:pt x="989098" y="828254"/>
                </a:lnTo>
                <a:close/>
                <a:moveTo>
                  <a:pt x="259790" y="349779"/>
                </a:moveTo>
                <a:cubicBezTo>
                  <a:pt x="264940" y="348231"/>
                  <a:pt x="270734" y="348540"/>
                  <a:pt x="275883" y="351018"/>
                </a:cubicBezTo>
                <a:cubicBezTo>
                  <a:pt x="286182" y="357214"/>
                  <a:pt x="290045" y="369604"/>
                  <a:pt x="284895" y="379516"/>
                </a:cubicBezTo>
                <a:cubicBezTo>
                  <a:pt x="279745" y="388189"/>
                  <a:pt x="275883" y="395623"/>
                  <a:pt x="270733" y="405536"/>
                </a:cubicBezTo>
                <a:cubicBezTo>
                  <a:pt x="260434" y="431555"/>
                  <a:pt x="252709" y="460053"/>
                  <a:pt x="252709" y="489790"/>
                </a:cubicBezTo>
                <a:cubicBezTo>
                  <a:pt x="251422" y="500941"/>
                  <a:pt x="242410" y="509614"/>
                  <a:pt x="230823" y="509614"/>
                </a:cubicBezTo>
                <a:cubicBezTo>
                  <a:pt x="217949" y="509614"/>
                  <a:pt x="208937" y="499702"/>
                  <a:pt x="210224" y="487312"/>
                </a:cubicBezTo>
                <a:cubicBezTo>
                  <a:pt x="211512" y="453858"/>
                  <a:pt x="219236" y="421643"/>
                  <a:pt x="232111" y="389428"/>
                </a:cubicBezTo>
                <a:cubicBezTo>
                  <a:pt x="237260" y="379516"/>
                  <a:pt x="242410" y="368365"/>
                  <a:pt x="247560" y="359692"/>
                </a:cubicBezTo>
                <a:cubicBezTo>
                  <a:pt x="250135" y="354736"/>
                  <a:pt x="254641" y="351328"/>
                  <a:pt x="259790" y="349779"/>
                </a:cubicBezTo>
                <a:close/>
                <a:moveTo>
                  <a:pt x="486467" y="209958"/>
                </a:moveTo>
                <a:cubicBezTo>
                  <a:pt x="528574" y="208737"/>
                  <a:pt x="570681" y="214841"/>
                  <a:pt x="609072" y="230710"/>
                </a:cubicBezTo>
                <a:cubicBezTo>
                  <a:pt x="618979" y="234372"/>
                  <a:pt x="625172" y="246579"/>
                  <a:pt x="620218" y="257565"/>
                </a:cubicBezTo>
                <a:cubicBezTo>
                  <a:pt x="616503" y="266110"/>
                  <a:pt x="604118" y="272213"/>
                  <a:pt x="592972" y="267330"/>
                </a:cubicBezTo>
                <a:cubicBezTo>
                  <a:pt x="560773" y="255123"/>
                  <a:pt x="524859" y="249020"/>
                  <a:pt x="487706" y="250241"/>
                </a:cubicBezTo>
                <a:cubicBezTo>
                  <a:pt x="425784" y="252682"/>
                  <a:pt x="366339" y="278316"/>
                  <a:pt x="322994" y="322261"/>
                </a:cubicBezTo>
                <a:cubicBezTo>
                  <a:pt x="318040" y="325923"/>
                  <a:pt x="313087" y="328365"/>
                  <a:pt x="308133" y="328365"/>
                </a:cubicBezTo>
                <a:cubicBezTo>
                  <a:pt x="303179" y="328365"/>
                  <a:pt x="296987" y="325923"/>
                  <a:pt x="293272" y="322261"/>
                </a:cubicBezTo>
                <a:cubicBezTo>
                  <a:pt x="285841" y="314937"/>
                  <a:pt x="285841" y="301509"/>
                  <a:pt x="293272" y="292965"/>
                </a:cubicBezTo>
                <a:cubicBezTo>
                  <a:pt x="345286" y="242916"/>
                  <a:pt x="414638" y="212399"/>
                  <a:pt x="486467" y="209958"/>
                </a:cubicBezTo>
                <a:close/>
                <a:moveTo>
                  <a:pt x="506184" y="134579"/>
                </a:moveTo>
                <a:cubicBezTo>
                  <a:pt x="406504" y="134579"/>
                  <a:pt x="314300" y="173280"/>
                  <a:pt x="244523" y="243191"/>
                </a:cubicBezTo>
                <a:cubicBezTo>
                  <a:pt x="99987" y="388008"/>
                  <a:pt x="99987" y="622711"/>
                  <a:pt x="244523" y="767527"/>
                </a:cubicBezTo>
                <a:cubicBezTo>
                  <a:pt x="387814" y="911095"/>
                  <a:pt x="623308" y="911095"/>
                  <a:pt x="766599" y="767527"/>
                </a:cubicBezTo>
                <a:cubicBezTo>
                  <a:pt x="909889" y="622711"/>
                  <a:pt x="909889" y="388008"/>
                  <a:pt x="766599" y="243191"/>
                </a:cubicBezTo>
                <a:cubicBezTo>
                  <a:pt x="696822" y="173280"/>
                  <a:pt x="604618" y="134579"/>
                  <a:pt x="506184" y="134579"/>
                </a:cubicBezTo>
                <a:close/>
                <a:moveTo>
                  <a:pt x="506184" y="93381"/>
                </a:moveTo>
                <a:cubicBezTo>
                  <a:pt x="615832" y="93381"/>
                  <a:pt x="718004" y="135827"/>
                  <a:pt x="796503" y="214478"/>
                </a:cubicBezTo>
                <a:cubicBezTo>
                  <a:pt x="954745" y="374275"/>
                  <a:pt x="954745" y="635195"/>
                  <a:pt x="796503" y="796241"/>
                </a:cubicBezTo>
                <a:cubicBezTo>
                  <a:pt x="715512" y="876139"/>
                  <a:pt x="610848" y="916089"/>
                  <a:pt x="506184" y="916089"/>
                </a:cubicBezTo>
                <a:cubicBezTo>
                  <a:pt x="400274" y="916089"/>
                  <a:pt x="295610" y="876139"/>
                  <a:pt x="215865" y="796241"/>
                </a:cubicBezTo>
                <a:cubicBezTo>
                  <a:pt x="55131" y="635195"/>
                  <a:pt x="55131" y="374275"/>
                  <a:pt x="215865" y="214478"/>
                </a:cubicBezTo>
                <a:cubicBezTo>
                  <a:pt x="293118" y="135827"/>
                  <a:pt x="396536" y="93381"/>
                  <a:pt x="506184" y="93381"/>
                </a:cubicBezTo>
                <a:close/>
                <a:moveTo>
                  <a:pt x="505456" y="41040"/>
                </a:moveTo>
                <a:cubicBezTo>
                  <a:pt x="380806" y="41040"/>
                  <a:pt x="263636" y="89541"/>
                  <a:pt x="176380" y="176595"/>
                </a:cubicBezTo>
                <a:cubicBezTo>
                  <a:pt x="-4362" y="358164"/>
                  <a:pt x="-4362" y="651660"/>
                  <a:pt x="176380" y="833229"/>
                </a:cubicBezTo>
                <a:cubicBezTo>
                  <a:pt x="263636" y="920283"/>
                  <a:pt x="380806" y="967540"/>
                  <a:pt x="505456" y="967540"/>
                </a:cubicBezTo>
                <a:cubicBezTo>
                  <a:pt x="628860" y="967540"/>
                  <a:pt x="746031" y="920283"/>
                  <a:pt x="832040" y="833229"/>
                </a:cubicBezTo>
                <a:cubicBezTo>
                  <a:pt x="1012782" y="651660"/>
                  <a:pt x="1012782" y="358164"/>
                  <a:pt x="832040" y="176595"/>
                </a:cubicBezTo>
                <a:cubicBezTo>
                  <a:pt x="746031" y="89541"/>
                  <a:pt x="628860" y="41040"/>
                  <a:pt x="505456" y="41040"/>
                </a:cubicBezTo>
                <a:close/>
                <a:moveTo>
                  <a:pt x="505456" y="0"/>
                </a:moveTo>
                <a:cubicBezTo>
                  <a:pt x="640078" y="0"/>
                  <a:pt x="765975" y="53476"/>
                  <a:pt x="861956" y="147992"/>
                </a:cubicBezTo>
                <a:cubicBezTo>
                  <a:pt x="1020261" y="305932"/>
                  <a:pt x="1050177" y="544708"/>
                  <a:pt x="954196" y="733739"/>
                </a:cubicBezTo>
                <a:lnTo>
                  <a:pt x="1508889" y="1288395"/>
                </a:lnTo>
                <a:cubicBezTo>
                  <a:pt x="1569968" y="1349333"/>
                  <a:pt x="1569968" y="1447579"/>
                  <a:pt x="1508889" y="1507273"/>
                </a:cubicBezTo>
                <a:cubicBezTo>
                  <a:pt x="1478973" y="1537120"/>
                  <a:pt x="1440332" y="1553288"/>
                  <a:pt x="1399197" y="1553288"/>
                </a:cubicBezTo>
                <a:cubicBezTo>
                  <a:pt x="1356816" y="1553288"/>
                  <a:pt x="1319421" y="1537120"/>
                  <a:pt x="1289505" y="1507273"/>
                </a:cubicBezTo>
                <a:lnTo>
                  <a:pt x="734812" y="953860"/>
                </a:lnTo>
                <a:cubicBezTo>
                  <a:pt x="665008" y="989926"/>
                  <a:pt x="586479" y="1008580"/>
                  <a:pt x="505456" y="1008580"/>
                </a:cubicBezTo>
                <a:cubicBezTo>
                  <a:pt x="369588" y="1008580"/>
                  <a:pt x="242445" y="956348"/>
                  <a:pt x="147711" y="861832"/>
                </a:cubicBezTo>
                <a:cubicBezTo>
                  <a:pt x="-49236" y="664096"/>
                  <a:pt x="-49236" y="344484"/>
                  <a:pt x="147711" y="147992"/>
                </a:cubicBezTo>
                <a:cubicBezTo>
                  <a:pt x="242445" y="53476"/>
                  <a:pt x="369588" y="0"/>
                  <a:pt x="5054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83B42F3-7D29-984D-B4F0-4B041FC5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5745" y="5017834"/>
            <a:ext cx="1395049" cy="1399478"/>
          </a:xfrm>
          <a:custGeom>
            <a:avLst/>
            <a:gdLst>
              <a:gd name="connsiteX0" fmla="*/ 697571 w 1395049"/>
              <a:gd name="connsiteY0" fmla="*/ 729674 h 1399478"/>
              <a:gd name="connsiteX1" fmla="*/ 515867 w 1395049"/>
              <a:gd name="connsiteY1" fmla="*/ 911781 h 1399478"/>
              <a:gd name="connsiteX2" fmla="*/ 493465 w 1395049"/>
              <a:gd name="connsiteY2" fmla="*/ 915523 h 1399478"/>
              <a:gd name="connsiteX3" fmla="*/ 481019 w 1395049"/>
              <a:gd name="connsiteY3" fmla="*/ 896813 h 1399478"/>
              <a:gd name="connsiteX4" fmla="*/ 481019 w 1395049"/>
              <a:gd name="connsiteY4" fmla="*/ 772083 h 1399478"/>
              <a:gd name="connsiteX5" fmla="*/ 166147 w 1395049"/>
              <a:gd name="connsiteY5" fmla="*/ 1086404 h 1399478"/>
              <a:gd name="connsiteX6" fmla="*/ 233353 w 1395049"/>
              <a:gd name="connsiteY6" fmla="*/ 1164984 h 1399478"/>
              <a:gd name="connsiteX7" fmla="*/ 697571 w 1395049"/>
              <a:gd name="connsiteY7" fmla="*/ 1358317 h 1399478"/>
              <a:gd name="connsiteX8" fmla="*/ 1146855 w 1395049"/>
              <a:gd name="connsiteY8" fmla="*/ 1179952 h 1399478"/>
              <a:gd name="connsiteX9" fmla="*/ 1046135 w 1395049"/>
              <a:gd name="connsiteY9" fmla="*/ 670151 h 1399478"/>
              <a:gd name="connsiteX10" fmla="*/ 1072991 w 1395049"/>
              <a:gd name="connsiteY10" fmla="*/ 697006 h 1399478"/>
              <a:gd name="connsiteX11" fmla="*/ 1046135 w 1395049"/>
              <a:gd name="connsiteY11" fmla="*/ 723861 h 1399478"/>
              <a:gd name="connsiteX12" fmla="*/ 1019281 w 1395049"/>
              <a:gd name="connsiteY12" fmla="*/ 697006 h 1399478"/>
              <a:gd name="connsiteX13" fmla="*/ 1046135 w 1395049"/>
              <a:gd name="connsiteY13" fmla="*/ 670151 h 1399478"/>
              <a:gd name="connsiteX14" fmla="*/ 1177969 w 1395049"/>
              <a:gd name="connsiteY14" fmla="*/ 587755 h 1399478"/>
              <a:gd name="connsiteX15" fmla="*/ 1204823 w 1395049"/>
              <a:gd name="connsiteY15" fmla="*/ 613971 h 1399478"/>
              <a:gd name="connsiteX16" fmla="*/ 1177969 w 1395049"/>
              <a:gd name="connsiteY16" fmla="*/ 641436 h 1399478"/>
              <a:gd name="connsiteX17" fmla="*/ 1151115 w 1395049"/>
              <a:gd name="connsiteY17" fmla="*/ 613971 h 1399478"/>
              <a:gd name="connsiteX18" fmla="*/ 1177969 w 1395049"/>
              <a:gd name="connsiteY18" fmla="*/ 587755 h 1399478"/>
              <a:gd name="connsiteX19" fmla="*/ 1046799 w 1395049"/>
              <a:gd name="connsiteY19" fmla="*/ 567625 h 1399478"/>
              <a:gd name="connsiteX20" fmla="*/ 1061277 w 1395049"/>
              <a:gd name="connsiteY20" fmla="*/ 573156 h 1399478"/>
              <a:gd name="connsiteX21" fmla="*/ 1195971 w 1395049"/>
              <a:gd name="connsiteY21" fmla="*/ 704683 h 1399478"/>
              <a:gd name="connsiteX22" fmla="*/ 1195971 w 1395049"/>
              <a:gd name="connsiteY22" fmla="*/ 734184 h 1399478"/>
              <a:gd name="connsiteX23" fmla="*/ 1180865 w 1395049"/>
              <a:gd name="connsiteY23" fmla="*/ 740330 h 1399478"/>
              <a:gd name="connsiteX24" fmla="*/ 1167019 w 1395049"/>
              <a:gd name="connsiteY24" fmla="*/ 734184 h 1399478"/>
              <a:gd name="connsiteX25" fmla="*/ 1032323 w 1395049"/>
              <a:gd name="connsiteY25" fmla="*/ 602657 h 1399478"/>
              <a:gd name="connsiteX26" fmla="*/ 1032323 w 1395049"/>
              <a:gd name="connsiteY26" fmla="*/ 573156 h 1399478"/>
              <a:gd name="connsiteX27" fmla="*/ 1046799 w 1395049"/>
              <a:gd name="connsiteY27" fmla="*/ 567625 h 1399478"/>
              <a:gd name="connsiteX28" fmla="*/ 1175479 w 1395049"/>
              <a:gd name="connsiteY28" fmla="*/ 249461 h 1399478"/>
              <a:gd name="connsiteX29" fmla="*/ 727441 w 1395049"/>
              <a:gd name="connsiteY29" fmla="*/ 699739 h 1399478"/>
              <a:gd name="connsiteX30" fmla="*/ 1175479 w 1395049"/>
              <a:gd name="connsiteY30" fmla="*/ 1151264 h 1399478"/>
              <a:gd name="connsiteX31" fmla="*/ 1175479 w 1395049"/>
              <a:gd name="connsiteY31" fmla="*/ 249461 h 1399478"/>
              <a:gd name="connsiteX32" fmla="*/ 219663 w 1395049"/>
              <a:gd name="connsiteY32" fmla="*/ 249461 h 1399478"/>
              <a:gd name="connsiteX33" fmla="*/ 143745 w 1395049"/>
              <a:gd name="connsiteY33" fmla="*/ 1051479 h 1399478"/>
              <a:gd name="connsiteX34" fmla="*/ 487241 w 1395049"/>
              <a:gd name="connsiteY34" fmla="*/ 707223 h 1399478"/>
              <a:gd name="connsiteX35" fmla="*/ 509643 w 1395049"/>
              <a:gd name="connsiteY35" fmla="*/ 703481 h 1399478"/>
              <a:gd name="connsiteX36" fmla="*/ 522089 w 1395049"/>
              <a:gd name="connsiteY36" fmla="*/ 722191 h 1399478"/>
              <a:gd name="connsiteX37" fmla="*/ 522089 w 1395049"/>
              <a:gd name="connsiteY37" fmla="*/ 846921 h 1399478"/>
              <a:gd name="connsiteX38" fmla="*/ 668947 w 1395049"/>
              <a:gd name="connsiteY38" fmla="*/ 699739 h 1399478"/>
              <a:gd name="connsiteX39" fmla="*/ 718729 w 1395049"/>
              <a:gd name="connsiteY39" fmla="*/ 42408 h 1399478"/>
              <a:gd name="connsiteX40" fmla="*/ 718729 w 1395049"/>
              <a:gd name="connsiteY40" fmla="*/ 651094 h 1399478"/>
              <a:gd name="connsiteX41" fmla="*/ 1146855 w 1395049"/>
              <a:gd name="connsiteY41" fmla="*/ 220773 h 1399478"/>
              <a:gd name="connsiteX42" fmla="*/ 718729 w 1395049"/>
              <a:gd name="connsiteY42" fmla="*/ 42408 h 1399478"/>
              <a:gd name="connsiteX43" fmla="*/ 677659 w 1395049"/>
              <a:gd name="connsiteY43" fmla="*/ 42408 h 1399478"/>
              <a:gd name="connsiteX44" fmla="*/ 248287 w 1395049"/>
              <a:gd name="connsiteY44" fmla="*/ 220773 h 1399478"/>
              <a:gd name="connsiteX45" fmla="*/ 677659 w 1395049"/>
              <a:gd name="connsiteY45" fmla="*/ 651094 h 1399478"/>
              <a:gd name="connsiteX46" fmla="*/ 697571 w 1395049"/>
              <a:gd name="connsiteY46" fmla="*/ 0 h 1399478"/>
              <a:gd name="connsiteX47" fmla="*/ 1175479 w 1395049"/>
              <a:gd name="connsiteY47" fmla="*/ 190838 h 1399478"/>
              <a:gd name="connsiteX48" fmla="*/ 1281267 w 1395049"/>
              <a:gd name="connsiteY48" fmla="*/ 86064 h 1399478"/>
              <a:gd name="connsiteX49" fmla="*/ 1243931 w 1395049"/>
              <a:gd name="connsiteY49" fmla="*/ 86064 h 1399478"/>
              <a:gd name="connsiteX50" fmla="*/ 1222773 w 1395049"/>
              <a:gd name="connsiteY50" fmla="*/ 64860 h 1399478"/>
              <a:gd name="connsiteX51" fmla="*/ 1243931 w 1395049"/>
              <a:gd name="connsiteY51" fmla="*/ 44903 h 1399478"/>
              <a:gd name="connsiteX52" fmla="*/ 1331049 w 1395049"/>
              <a:gd name="connsiteY52" fmla="*/ 44903 h 1399478"/>
              <a:gd name="connsiteX53" fmla="*/ 1352207 w 1395049"/>
              <a:gd name="connsiteY53" fmla="*/ 64860 h 1399478"/>
              <a:gd name="connsiteX54" fmla="*/ 1352207 w 1395049"/>
              <a:gd name="connsiteY54" fmla="*/ 153418 h 1399478"/>
              <a:gd name="connsiteX55" fmla="*/ 1331049 w 1395049"/>
              <a:gd name="connsiteY55" fmla="*/ 173375 h 1399478"/>
              <a:gd name="connsiteX56" fmla="*/ 1311135 w 1395049"/>
              <a:gd name="connsiteY56" fmla="*/ 153418 h 1399478"/>
              <a:gd name="connsiteX57" fmla="*/ 1311135 w 1395049"/>
              <a:gd name="connsiteY57" fmla="*/ 114752 h 1399478"/>
              <a:gd name="connsiteX58" fmla="*/ 1205349 w 1395049"/>
              <a:gd name="connsiteY58" fmla="*/ 220773 h 1399478"/>
              <a:gd name="connsiteX59" fmla="*/ 1191659 w 1395049"/>
              <a:gd name="connsiteY59" fmla="*/ 1194920 h 1399478"/>
              <a:gd name="connsiteX60" fmla="*/ 697571 w 1395049"/>
              <a:gd name="connsiteY60" fmla="*/ 1399478 h 1399478"/>
              <a:gd name="connsiteX61" fmla="*/ 203483 w 1395049"/>
              <a:gd name="connsiteY61" fmla="*/ 1194920 h 1399478"/>
              <a:gd name="connsiteX62" fmla="*/ 137523 w 1395049"/>
              <a:gd name="connsiteY62" fmla="*/ 1116339 h 1399478"/>
              <a:gd name="connsiteX63" fmla="*/ 35469 w 1395049"/>
              <a:gd name="connsiteY63" fmla="*/ 1217371 h 1399478"/>
              <a:gd name="connsiteX64" fmla="*/ 20535 w 1395049"/>
              <a:gd name="connsiteY64" fmla="*/ 1223608 h 1399478"/>
              <a:gd name="connsiteX65" fmla="*/ 5599 w 1395049"/>
              <a:gd name="connsiteY65" fmla="*/ 1217371 h 1399478"/>
              <a:gd name="connsiteX66" fmla="*/ 5599 w 1395049"/>
              <a:gd name="connsiteY66" fmla="*/ 1188683 h 1399478"/>
              <a:gd name="connsiteX67" fmla="*/ 113875 w 1395049"/>
              <a:gd name="connsiteY67" fmla="*/ 1081415 h 1399478"/>
              <a:gd name="connsiteX68" fmla="*/ 203483 w 1395049"/>
              <a:gd name="connsiteY68" fmla="*/ 205805 h 1399478"/>
              <a:gd name="connsiteX69" fmla="*/ 697571 w 1395049"/>
              <a:gd name="connsiteY69" fmla="*/ 0 h 139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395049" h="1399478">
                <a:moveTo>
                  <a:pt x="697571" y="729674"/>
                </a:moveTo>
                <a:lnTo>
                  <a:pt x="515867" y="911781"/>
                </a:lnTo>
                <a:cubicBezTo>
                  <a:pt x="509643" y="916770"/>
                  <a:pt x="500931" y="919265"/>
                  <a:pt x="493465" y="915523"/>
                </a:cubicBezTo>
                <a:cubicBezTo>
                  <a:pt x="485997" y="913028"/>
                  <a:pt x="481019" y="905545"/>
                  <a:pt x="481019" y="896813"/>
                </a:cubicBezTo>
                <a:lnTo>
                  <a:pt x="481019" y="772083"/>
                </a:lnTo>
                <a:lnTo>
                  <a:pt x="166147" y="1086404"/>
                </a:lnTo>
                <a:cubicBezTo>
                  <a:pt x="187305" y="1115092"/>
                  <a:pt x="208461" y="1141285"/>
                  <a:pt x="233353" y="1164984"/>
                </a:cubicBezTo>
                <a:cubicBezTo>
                  <a:pt x="356563" y="1289715"/>
                  <a:pt x="522089" y="1358317"/>
                  <a:pt x="697571" y="1358317"/>
                </a:cubicBezTo>
                <a:cubicBezTo>
                  <a:pt x="866831" y="1358317"/>
                  <a:pt x="1024889" y="1294704"/>
                  <a:pt x="1146855" y="1179952"/>
                </a:cubicBezTo>
                <a:close/>
                <a:moveTo>
                  <a:pt x="1046135" y="670151"/>
                </a:moveTo>
                <a:cubicBezTo>
                  <a:pt x="1060783" y="670151"/>
                  <a:pt x="1072991" y="682358"/>
                  <a:pt x="1072991" y="697006"/>
                </a:cubicBezTo>
                <a:cubicBezTo>
                  <a:pt x="1072991" y="712875"/>
                  <a:pt x="1060783" y="723861"/>
                  <a:pt x="1046135" y="723861"/>
                </a:cubicBezTo>
                <a:cubicBezTo>
                  <a:pt x="1031487" y="723861"/>
                  <a:pt x="1019281" y="712875"/>
                  <a:pt x="1019281" y="697006"/>
                </a:cubicBezTo>
                <a:cubicBezTo>
                  <a:pt x="1019281" y="682358"/>
                  <a:pt x="1031487" y="670151"/>
                  <a:pt x="1046135" y="670151"/>
                </a:cubicBezTo>
                <a:close/>
                <a:moveTo>
                  <a:pt x="1177969" y="587755"/>
                </a:moveTo>
                <a:cubicBezTo>
                  <a:pt x="1193837" y="587755"/>
                  <a:pt x="1204823" y="598990"/>
                  <a:pt x="1204823" y="613971"/>
                </a:cubicBezTo>
                <a:cubicBezTo>
                  <a:pt x="1204823" y="628952"/>
                  <a:pt x="1193837" y="641436"/>
                  <a:pt x="1177969" y="641436"/>
                </a:cubicBezTo>
                <a:cubicBezTo>
                  <a:pt x="1163321" y="641436"/>
                  <a:pt x="1151115" y="628952"/>
                  <a:pt x="1151115" y="613971"/>
                </a:cubicBezTo>
                <a:cubicBezTo>
                  <a:pt x="1151115" y="598990"/>
                  <a:pt x="1163321" y="587755"/>
                  <a:pt x="1177969" y="587755"/>
                </a:cubicBezTo>
                <a:close/>
                <a:moveTo>
                  <a:pt x="1046799" y="567625"/>
                </a:moveTo>
                <a:cubicBezTo>
                  <a:pt x="1052149" y="567625"/>
                  <a:pt x="1057499" y="569469"/>
                  <a:pt x="1061277" y="573156"/>
                </a:cubicBezTo>
                <a:lnTo>
                  <a:pt x="1195971" y="704683"/>
                </a:lnTo>
                <a:cubicBezTo>
                  <a:pt x="1204783" y="713287"/>
                  <a:pt x="1204783" y="725579"/>
                  <a:pt x="1195971" y="734184"/>
                </a:cubicBezTo>
                <a:cubicBezTo>
                  <a:pt x="1192195" y="737872"/>
                  <a:pt x="1185901" y="740330"/>
                  <a:pt x="1180865" y="740330"/>
                </a:cubicBezTo>
                <a:cubicBezTo>
                  <a:pt x="1175831" y="740330"/>
                  <a:pt x="1170795" y="737872"/>
                  <a:pt x="1167019" y="734184"/>
                </a:cubicBezTo>
                <a:lnTo>
                  <a:pt x="1032323" y="602657"/>
                </a:lnTo>
                <a:cubicBezTo>
                  <a:pt x="1024771" y="594053"/>
                  <a:pt x="1024771" y="581761"/>
                  <a:pt x="1032323" y="573156"/>
                </a:cubicBezTo>
                <a:cubicBezTo>
                  <a:pt x="1036099" y="569469"/>
                  <a:pt x="1041449" y="567625"/>
                  <a:pt x="1046799" y="567625"/>
                </a:cubicBezTo>
                <a:close/>
                <a:moveTo>
                  <a:pt x="1175479" y="249461"/>
                </a:moveTo>
                <a:lnTo>
                  <a:pt x="727441" y="699739"/>
                </a:lnTo>
                <a:lnTo>
                  <a:pt x="1175479" y="1151264"/>
                </a:lnTo>
                <a:cubicBezTo>
                  <a:pt x="1413189" y="898061"/>
                  <a:pt x="1413189" y="502664"/>
                  <a:pt x="1175479" y="249461"/>
                </a:cubicBezTo>
                <a:close/>
                <a:moveTo>
                  <a:pt x="219663" y="249461"/>
                </a:moveTo>
                <a:cubicBezTo>
                  <a:pt x="11823" y="471482"/>
                  <a:pt x="-14313" y="803265"/>
                  <a:pt x="143745" y="1051479"/>
                </a:cubicBezTo>
                <a:lnTo>
                  <a:pt x="487241" y="707223"/>
                </a:lnTo>
                <a:cubicBezTo>
                  <a:pt x="492219" y="700986"/>
                  <a:pt x="502177" y="699739"/>
                  <a:pt x="509643" y="703481"/>
                </a:cubicBezTo>
                <a:cubicBezTo>
                  <a:pt x="517111" y="705976"/>
                  <a:pt x="522089" y="713459"/>
                  <a:pt x="522089" y="722191"/>
                </a:cubicBezTo>
                <a:lnTo>
                  <a:pt x="522089" y="846921"/>
                </a:lnTo>
                <a:lnTo>
                  <a:pt x="668947" y="699739"/>
                </a:lnTo>
                <a:close/>
                <a:moveTo>
                  <a:pt x="718729" y="42408"/>
                </a:moveTo>
                <a:lnTo>
                  <a:pt x="718729" y="651094"/>
                </a:lnTo>
                <a:lnTo>
                  <a:pt x="1146855" y="220773"/>
                </a:lnTo>
                <a:cubicBezTo>
                  <a:pt x="1029867" y="109763"/>
                  <a:pt x="879275" y="47397"/>
                  <a:pt x="718729" y="42408"/>
                </a:cubicBezTo>
                <a:close/>
                <a:moveTo>
                  <a:pt x="677659" y="42408"/>
                </a:moveTo>
                <a:cubicBezTo>
                  <a:pt x="515867" y="47397"/>
                  <a:pt x="365275" y="109763"/>
                  <a:pt x="248287" y="220773"/>
                </a:cubicBezTo>
                <a:lnTo>
                  <a:pt x="677659" y="651094"/>
                </a:lnTo>
                <a:close/>
                <a:moveTo>
                  <a:pt x="697571" y="0"/>
                </a:moveTo>
                <a:cubicBezTo>
                  <a:pt x="876787" y="0"/>
                  <a:pt x="1046047" y="68602"/>
                  <a:pt x="1175479" y="190838"/>
                </a:cubicBezTo>
                <a:lnTo>
                  <a:pt x="1281267" y="86064"/>
                </a:lnTo>
                <a:lnTo>
                  <a:pt x="1243931" y="86064"/>
                </a:lnTo>
                <a:cubicBezTo>
                  <a:pt x="1232729" y="86064"/>
                  <a:pt x="1222773" y="77333"/>
                  <a:pt x="1222773" y="64860"/>
                </a:cubicBezTo>
                <a:cubicBezTo>
                  <a:pt x="1222773" y="53634"/>
                  <a:pt x="1232729" y="44903"/>
                  <a:pt x="1243931" y="44903"/>
                </a:cubicBezTo>
                <a:lnTo>
                  <a:pt x="1331049" y="44903"/>
                </a:lnTo>
                <a:cubicBezTo>
                  <a:pt x="1342249" y="44903"/>
                  <a:pt x="1352207" y="53634"/>
                  <a:pt x="1352207" y="64860"/>
                </a:cubicBezTo>
                <a:lnTo>
                  <a:pt x="1352207" y="153418"/>
                </a:lnTo>
                <a:cubicBezTo>
                  <a:pt x="1352207" y="163397"/>
                  <a:pt x="1342249" y="173375"/>
                  <a:pt x="1331049" y="173375"/>
                </a:cubicBezTo>
                <a:cubicBezTo>
                  <a:pt x="1319847" y="173375"/>
                  <a:pt x="1311135" y="163397"/>
                  <a:pt x="1311135" y="153418"/>
                </a:cubicBezTo>
                <a:lnTo>
                  <a:pt x="1311135" y="114752"/>
                </a:lnTo>
                <a:lnTo>
                  <a:pt x="1205349" y="220773"/>
                </a:lnTo>
                <a:cubicBezTo>
                  <a:pt x="1462971" y="493933"/>
                  <a:pt x="1457993" y="926749"/>
                  <a:pt x="1191659" y="1194920"/>
                </a:cubicBezTo>
                <a:cubicBezTo>
                  <a:pt x="1059737" y="1325887"/>
                  <a:pt x="883009" y="1399478"/>
                  <a:pt x="697571" y="1399478"/>
                </a:cubicBezTo>
                <a:cubicBezTo>
                  <a:pt x="510889" y="1399478"/>
                  <a:pt x="336651" y="1325887"/>
                  <a:pt x="203483" y="1194920"/>
                </a:cubicBezTo>
                <a:cubicBezTo>
                  <a:pt x="179837" y="1169974"/>
                  <a:pt x="157435" y="1143780"/>
                  <a:pt x="137523" y="1116339"/>
                </a:cubicBezTo>
                <a:lnTo>
                  <a:pt x="35469" y="1217371"/>
                </a:lnTo>
                <a:cubicBezTo>
                  <a:pt x="31735" y="1222360"/>
                  <a:pt x="25513" y="1223608"/>
                  <a:pt x="20535" y="1223608"/>
                </a:cubicBezTo>
                <a:cubicBezTo>
                  <a:pt x="15555" y="1223608"/>
                  <a:pt x="10577" y="1222360"/>
                  <a:pt x="5599" y="1217371"/>
                </a:cubicBezTo>
                <a:cubicBezTo>
                  <a:pt x="-1867" y="1209887"/>
                  <a:pt x="-1867" y="1197414"/>
                  <a:pt x="5599" y="1188683"/>
                </a:cubicBezTo>
                <a:lnTo>
                  <a:pt x="113875" y="1081415"/>
                </a:lnTo>
                <a:cubicBezTo>
                  <a:pt x="-62851" y="810749"/>
                  <a:pt x="-32981" y="442794"/>
                  <a:pt x="203483" y="205805"/>
                </a:cubicBezTo>
                <a:cubicBezTo>
                  <a:pt x="336651" y="73591"/>
                  <a:pt x="510889" y="0"/>
                  <a:pt x="6975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4828BF1-5F7B-1440-9F6A-9A9E0053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714" y="5083749"/>
            <a:ext cx="1554814" cy="1553286"/>
          </a:xfrm>
          <a:custGeom>
            <a:avLst/>
            <a:gdLst>
              <a:gd name="connsiteX0" fmla="*/ 1132473 w 1554814"/>
              <a:gd name="connsiteY0" fmla="*/ 971582 h 1553286"/>
              <a:gd name="connsiteX1" fmla="*/ 971759 w 1554814"/>
              <a:gd name="connsiteY1" fmla="*/ 1132267 h 1553286"/>
              <a:gd name="connsiteX2" fmla="*/ 1319350 w 1554814"/>
              <a:gd name="connsiteY2" fmla="*/ 1479794 h 1553286"/>
              <a:gd name="connsiteX3" fmla="*/ 1480064 w 1554814"/>
              <a:gd name="connsiteY3" fmla="*/ 1479794 h 1553286"/>
              <a:gd name="connsiteX4" fmla="*/ 1480064 w 1554814"/>
              <a:gd name="connsiteY4" fmla="*/ 1317864 h 1553286"/>
              <a:gd name="connsiteX5" fmla="*/ 1019101 w 1554814"/>
              <a:gd name="connsiteY5" fmla="*/ 856985 h 1553286"/>
              <a:gd name="connsiteX6" fmla="*/ 858387 w 1554814"/>
              <a:gd name="connsiteY6" fmla="*/ 1017670 h 1553286"/>
              <a:gd name="connsiteX7" fmla="*/ 941859 w 1554814"/>
              <a:gd name="connsiteY7" fmla="*/ 1103618 h 1553286"/>
              <a:gd name="connsiteX8" fmla="*/ 1103818 w 1554814"/>
              <a:gd name="connsiteY8" fmla="*/ 941687 h 1553286"/>
              <a:gd name="connsiteX9" fmla="*/ 933138 w 1554814"/>
              <a:gd name="connsiteY9" fmla="*/ 771038 h 1553286"/>
              <a:gd name="connsiteX10" fmla="*/ 862125 w 1554814"/>
              <a:gd name="connsiteY10" fmla="*/ 860722 h 1553286"/>
              <a:gd name="connsiteX11" fmla="*/ 772424 w 1554814"/>
              <a:gd name="connsiteY11" fmla="*/ 932968 h 1553286"/>
              <a:gd name="connsiteX12" fmla="*/ 828487 w 1554814"/>
              <a:gd name="connsiteY12" fmla="*/ 989021 h 1553286"/>
              <a:gd name="connsiteX13" fmla="*/ 990447 w 1554814"/>
              <a:gd name="connsiteY13" fmla="*/ 828336 h 1553286"/>
              <a:gd name="connsiteX14" fmla="*/ 504266 w 1554814"/>
              <a:gd name="connsiteY14" fmla="*/ 426054 h 1553286"/>
              <a:gd name="connsiteX15" fmla="*/ 450210 w 1554814"/>
              <a:gd name="connsiteY15" fmla="*/ 449972 h 1553286"/>
              <a:gd name="connsiteX16" fmla="*/ 450210 w 1554814"/>
              <a:gd name="connsiteY16" fmla="*/ 560748 h 1553286"/>
              <a:gd name="connsiteX17" fmla="*/ 504266 w 1554814"/>
              <a:gd name="connsiteY17" fmla="*/ 583406 h 1553286"/>
              <a:gd name="connsiteX18" fmla="*/ 560836 w 1554814"/>
              <a:gd name="connsiteY18" fmla="*/ 560748 h 1553286"/>
              <a:gd name="connsiteX19" fmla="*/ 583464 w 1554814"/>
              <a:gd name="connsiteY19" fmla="*/ 504101 h 1553286"/>
              <a:gd name="connsiteX20" fmla="*/ 560836 w 1554814"/>
              <a:gd name="connsiteY20" fmla="*/ 449972 h 1553286"/>
              <a:gd name="connsiteX21" fmla="*/ 504266 w 1554814"/>
              <a:gd name="connsiteY21" fmla="*/ 426054 h 1553286"/>
              <a:gd name="connsiteX22" fmla="*/ 504266 w 1554814"/>
              <a:gd name="connsiteY22" fmla="*/ 384513 h 1553286"/>
              <a:gd name="connsiteX23" fmla="*/ 589750 w 1554814"/>
              <a:gd name="connsiteY23" fmla="*/ 419760 h 1553286"/>
              <a:gd name="connsiteX24" fmla="*/ 624949 w 1554814"/>
              <a:gd name="connsiteY24" fmla="*/ 504101 h 1553286"/>
              <a:gd name="connsiteX25" fmla="*/ 589750 w 1554814"/>
              <a:gd name="connsiteY25" fmla="*/ 589701 h 1553286"/>
              <a:gd name="connsiteX26" fmla="*/ 504266 w 1554814"/>
              <a:gd name="connsiteY26" fmla="*/ 624947 h 1553286"/>
              <a:gd name="connsiteX27" fmla="*/ 420039 w 1554814"/>
              <a:gd name="connsiteY27" fmla="*/ 589701 h 1553286"/>
              <a:gd name="connsiteX28" fmla="*/ 420039 w 1554814"/>
              <a:gd name="connsiteY28" fmla="*/ 419760 h 1553286"/>
              <a:gd name="connsiteX29" fmla="*/ 504266 w 1554814"/>
              <a:gd name="connsiteY29" fmla="*/ 384513 h 1553286"/>
              <a:gd name="connsiteX30" fmla="*/ 487281 w 1554814"/>
              <a:gd name="connsiteY30" fmla="*/ 282930 h 1553286"/>
              <a:gd name="connsiteX31" fmla="*/ 482294 w 1554814"/>
              <a:gd name="connsiteY31" fmla="*/ 286679 h 1553286"/>
              <a:gd name="connsiteX32" fmla="*/ 473568 w 1554814"/>
              <a:gd name="connsiteY32" fmla="*/ 312921 h 1553286"/>
              <a:gd name="connsiteX33" fmla="*/ 444895 w 1554814"/>
              <a:gd name="connsiteY33" fmla="*/ 341661 h 1553286"/>
              <a:gd name="connsiteX34" fmla="*/ 429935 w 1554814"/>
              <a:gd name="connsiteY34" fmla="*/ 346660 h 1553286"/>
              <a:gd name="connsiteX35" fmla="*/ 390042 w 1554814"/>
              <a:gd name="connsiteY35" fmla="*/ 347909 h 1553286"/>
              <a:gd name="connsiteX36" fmla="*/ 365109 w 1554814"/>
              <a:gd name="connsiteY36" fmla="*/ 335413 h 1553286"/>
              <a:gd name="connsiteX37" fmla="*/ 358876 w 1554814"/>
              <a:gd name="connsiteY37" fmla="*/ 335413 h 1553286"/>
              <a:gd name="connsiteX38" fmla="*/ 335190 w 1554814"/>
              <a:gd name="connsiteY38" fmla="*/ 359156 h 1553286"/>
              <a:gd name="connsiteX39" fmla="*/ 333943 w 1554814"/>
              <a:gd name="connsiteY39" fmla="*/ 365404 h 1553286"/>
              <a:gd name="connsiteX40" fmla="*/ 346410 w 1554814"/>
              <a:gd name="connsiteY40" fmla="*/ 390396 h 1553286"/>
              <a:gd name="connsiteX41" fmla="*/ 346410 w 1554814"/>
              <a:gd name="connsiteY41" fmla="*/ 431633 h 1553286"/>
              <a:gd name="connsiteX42" fmla="*/ 340176 w 1554814"/>
              <a:gd name="connsiteY42" fmla="*/ 445378 h 1553286"/>
              <a:gd name="connsiteX43" fmla="*/ 311503 w 1554814"/>
              <a:gd name="connsiteY43" fmla="*/ 474119 h 1553286"/>
              <a:gd name="connsiteX44" fmla="*/ 285324 w 1554814"/>
              <a:gd name="connsiteY44" fmla="*/ 482866 h 1553286"/>
              <a:gd name="connsiteX45" fmla="*/ 281584 w 1554814"/>
              <a:gd name="connsiteY45" fmla="*/ 487865 h 1553286"/>
              <a:gd name="connsiteX46" fmla="*/ 281584 w 1554814"/>
              <a:gd name="connsiteY46" fmla="*/ 522854 h 1553286"/>
              <a:gd name="connsiteX47" fmla="*/ 285324 w 1554814"/>
              <a:gd name="connsiteY47" fmla="*/ 526602 h 1553286"/>
              <a:gd name="connsiteX48" fmla="*/ 311503 w 1554814"/>
              <a:gd name="connsiteY48" fmla="*/ 536599 h 1553286"/>
              <a:gd name="connsiteX49" fmla="*/ 340176 w 1554814"/>
              <a:gd name="connsiteY49" fmla="*/ 565340 h 1553286"/>
              <a:gd name="connsiteX50" fmla="*/ 346410 w 1554814"/>
              <a:gd name="connsiteY50" fmla="*/ 579086 h 1553286"/>
              <a:gd name="connsiteX51" fmla="*/ 346410 w 1554814"/>
              <a:gd name="connsiteY51" fmla="*/ 619073 h 1553286"/>
              <a:gd name="connsiteX52" fmla="*/ 333943 w 1554814"/>
              <a:gd name="connsiteY52" fmla="*/ 644065 h 1553286"/>
              <a:gd name="connsiteX53" fmla="*/ 335190 w 1554814"/>
              <a:gd name="connsiteY53" fmla="*/ 650313 h 1553286"/>
              <a:gd name="connsiteX54" fmla="*/ 358876 w 1554814"/>
              <a:gd name="connsiteY54" fmla="*/ 674055 h 1553286"/>
              <a:gd name="connsiteX55" fmla="*/ 365109 w 1554814"/>
              <a:gd name="connsiteY55" fmla="*/ 675305 h 1553286"/>
              <a:gd name="connsiteX56" fmla="*/ 390042 w 1554814"/>
              <a:gd name="connsiteY56" fmla="*/ 662809 h 1553286"/>
              <a:gd name="connsiteX57" fmla="*/ 409989 w 1554814"/>
              <a:gd name="connsiteY57" fmla="*/ 659060 h 1553286"/>
              <a:gd name="connsiteX58" fmla="*/ 429935 w 1554814"/>
              <a:gd name="connsiteY58" fmla="*/ 664059 h 1553286"/>
              <a:gd name="connsiteX59" fmla="*/ 444895 w 1554814"/>
              <a:gd name="connsiteY59" fmla="*/ 669057 h 1553286"/>
              <a:gd name="connsiteX60" fmla="*/ 473568 w 1554814"/>
              <a:gd name="connsiteY60" fmla="*/ 696548 h 1553286"/>
              <a:gd name="connsiteX61" fmla="*/ 482294 w 1554814"/>
              <a:gd name="connsiteY61" fmla="*/ 724040 h 1553286"/>
              <a:gd name="connsiteX62" fmla="*/ 487281 w 1554814"/>
              <a:gd name="connsiteY62" fmla="*/ 727788 h 1553286"/>
              <a:gd name="connsiteX63" fmla="*/ 520940 w 1554814"/>
              <a:gd name="connsiteY63" fmla="*/ 727788 h 1553286"/>
              <a:gd name="connsiteX64" fmla="*/ 525927 w 1554814"/>
              <a:gd name="connsiteY64" fmla="*/ 724040 h 1553286"/>
              <a:gd name="connsiteX65" fmla="*/ 535900 w 1554814"/>
              <a:gd name="connsiteY65" fmla="*/ 696548 h 1553286"/>
              <a:gd name="connsiteX66" fmla="*/ 563326 w 1554814"/>
              <a:gd name="connsiteY66" fmla="*/ 669057 h 1553286"/>
              <a:gd name="connsiteX67" fmla="*/ 577039 w 1554814"/>
              <a:gd name="connsiteY67" fmla="*/ 664059 h 1553286"/>
              <a:gd name="connsiteX68" fmla="*/ 618179 w 1554814"/>
              <a:gd name="connsiteY68" fmla="*/ 662809 h 1553286"/>
              <a:gd name="connsiteX69" fmla="*/ 643112 w 1554814"/>
              <a:gd name="connsiteY69" fmla="*/ 675305 h 1553286"/>
              <a:gd name="connsiteX70" fmla="*/ 649345 w 1554814"/>
              <a:gd name="connsiteY70" fmla="*/ 674055 h 1553286"/>
              <a:gd name="connsiteX71" fmla="*/ 673031 w 1554814"/>
              <a:gd name="connsiteY71" fmla="*/ 650313 h 1553286"/>
              <a:gd name="connsiteX72" fmla="*/ 674278 w 1554814"/>
              <a:gd name="connsiteY72" fmla="*/ 644065 h 1553286"/>
              <a:gd name="connsiteX73" fmla="*/ 661811 w 1554814"/>
              <a:gd name="connsiteY73" fmla="*/ 619073 h 1553286"/>
              <a:gd name="connsiteX74" fmla="*/ 661811 w 1554814"/>
              <a:gd name="connsiteY74" fmla="*/ 579086 h 1553286"/>
              <a:gd name="connsiteX75" fmla="*/ 668045 w 1554814"/>
              <a:gd name="connsiteY75" fmla="*/ 565340 h 1553286"/>
              <a:gd name="connsiteX76" fmla="*/ 696718 w 1554814"/>
              <a:gd name="connsiteY76" fmla="*/ 536599 h 1553286"/>
              <a:gd name="connsiteX77" fmla="*/ 722897 w 1554814"/>
              <a:gd name="connsiteY77" fmla="*/ 526602 h 1553286"/>
              <a:gd name="connsiteX78" fmla="*/ 725390 w 1554814"/>
              <a:gd name="connsiteY78" fmla="*/ 522854 h 1553286"/>
              <a:gd name="connsiteX79" fmla="*/ 725390 w 1554814"/>
              <a:gd name="connsiteY79" fmla="*/ 487865 h 1553286"/>
              <a:gd name="connsiteX80" fmla="*/ 722897 w 1554814"/>
              <a:gd name="connsiteY80" fmla="*/ 482866 h 1553286"/>
              <a:gd name="connsiteX81" fmla="*/ 696718 w 1554814"/>
              <a:gd name="connsiteY81" fmla="*/ 474119 h 1553286"/>
              <a:gd name="connsiteX82" fmla="*/ 668045 w 1554814"/>
              <a:gd name="connsiteY82" fmla="*/ 445378 h 1553286"/>
              <a:gd name="connsiteX83" fmla="*/ 661811 w 1554814"/>
              <a:gd name="connsiteY83" fmla="*/ 431633 h 1553286"/>
              <a:gd name="connsiteX84" fmla="*/ 661811 w 1554814"/>
              <a:gd name="connsiteY84" fmla="*/ 390396 h 1553286"/>
              <a:gd name="connsiteX85" fmla="*/ 674278 w 1554814"/>
              <a:gd name="connsiteY85" fmla="*/ 365404 h 1553286"/>
              <a:gd name="connsiteX86" fmla="*/ 673031 w 1554814"/>
              <a:gd name="connsiteY86" fmla="*/ 359156 h 1553286"/>
              <a:gd name="connsiteX87" fmla="*/ 649345 w 1554814"/>
              <a:gd name="connsiteY87" fmla="*/ 335413 h 1553286"/>
              <a:gd name="connsiteX88" fmla="*/ 643112 w 1554814"/>
              <a:gd name="connsiteY88" fmla="*/ 335413 h 1553286"/>
              <a:gd name="connsiteX89" fmla="*/ 618179 w 1554814"/>
              <a:gd name="connsiteY89" fmla="*/ 347909 h 1553286"/>
              <a:gd name="connsiteX90" fmla="*/ 577039 w 1554814"/>
              <a:gd name="connsiteY90" fmla="*/ 346660 h 1553286"/>
              <a:gd name="connsiteX91" fmla="*/ 563326 w 1554814"/>
              <a:gd name="connsiteY91" fmla="*/ 341661 h 1553286"/>
              <a:gd name="connsiteX92" fmla="*/ 535900 w 1554814"/>
              <a:gd name="connsiteY92" fmla="*/ 312921 h 1553286"/>
              <a:gd name="connsiteX93" fmla="*/ 525927 w 1554814"/>
              <a:gd name="connsiteY93" fmla="*/ 286679 h 1553286"/>
              <a:gd name="connsiteX94" fmla="*/ 520940 w 1554814"/>
              <a:gd name="connsiteY94" fmla="*/ 282930 h 1553286"/>
              <a:gd name="connsiteX95" fmla="*/ 487281 w 1554814"/>
              <a:gd name="connsiteY95" fmla="*/ 241693 h 1553286"/>
              <a:gd name="connsiteX96" fmla="*/ 520940 w 1554814"/>
              <a:gd name="connsiteY96" fmla="*/ 241693 h 1553286"/>
              <a:gd name="connsiteX97" fmla="*/ 564573 w 1554814"/>
              <a:gd name="connsiteY97" fmla="*/ 272933 h 1553286"/>
              <a:gd name="connsiteX98" fmla="*/ 573299 w 1554814"/>
              <a:gd name="connsiteY98" fmla="*/ 299175 h 1553286"/>
              <a:gd name="connsiteX99" fmla="*/ 577039 w 1554814"/>
              <a:gd name="connsiteY99" fmla="*/ 301674 h 1553286"/>
              <a:gd name="connsiteX100" fmla="*/ 594492 w 1554814"/>
              <a:gd name="connsiteY100" fmla="*/ 309172 h 1553286"/>
              <a:gd name="connsiteX101" fmla="*/ 600726 w 1554814"/>
              <a:gd name="connsiteY101" fmla="*/ 309172 h 1553286"/>
              <a:gd name="connsiteX102" fmla="*/ 625659 w 1554814"/>
              <a:gd name="connsiteY102" fmla="*/ 297925 h 1553286"/>
              <a:gd name="connsiteX103" fmla="*/ 678018 w 1554814"/>
              <a:gd name="connsiteY103" fmla="*/ 306673 h 1553286"/>
              <a:gd name="connsiteX104" fmla="*/ 701704 w 1554814"/>
              <a:gd name="connsiteY104" fmla="*/ 330415 h 1553286"/>
              <a:gd name="connsiteX105" fmla="*/ 710431 w 1554814"/>
              <a:gd name="connsiteY105" fmla="*/ 382898 h 1553286"/>
              <a:gd name="connsiteX106" fmla="*/ 697964 w 1554814"/>
              <a:gd name="connsiteY106" fmla="*/ 407890 h 1553286"/>
              <a:gd name="connsiteX107" fmla="*/ 699211 w 1554814"/>
              <a:gd name="connsiteY107" fmla="*/ 414138 h 1553286"/>
              <a:gd name="connsiteX108" fmla="*/ 706691 w 1554814"/>
              <a:gd name="connsiteY108" fmla="*/ 431633 h 1553286"/>
              <a:gd name="connsiteX109" fmla="*/ 710431 w 1554814"/>
              <a:gd name="connsiteY109" fmla="*/ 435382 h 1553286"/>
              <a:gd name="connsiteX110" fmla="*/ 736610 w 1554814"/>
              <a:gd name="connsiteY110" fmla="*/ 444129 h 1553286"/>
              <a:gd name="connsiteX111" fmla="*/ 767777 w 1554814"/>
              <a:gd name="connsiteY111" fmla="*/ 487865 h 1553286"/>
              <a:gd name="connsiteX112" fmla="*/ 767777 w 1554814"/>
              <a:gd name="connsiteY112" fmla="*/ 522854 h 1553286"/>
              <a:gd name="connsiteX113" fmla="*/ 736610 w 1554814"/>
              <a:gd name="connsiteY113" fmla="*/ 565340 h 1553286"/>
              <a:gd name="connsiteX114" fmla="*/ 710431 w 1554814"/>
              <a:gd name="connsiteY114" fmla="*/ 575337 h 1553286"/>
              <a:gd name="connsiteX115" fmla="*/ 706691 w 1554814"/>
              <a:gd name="connsiteY115" fmla="*/ 579086 h 1553286"/>
              <a:gd name="connsiteX116" fmla="*/ 699211 w 1554814"/>
              <a:gd name="connsiteY116" fmla="*/ 596580 h 1553286"/>
              <a:gd name="connsiteX117" fmla="*/ 697964 w 1554814"/>
              <a:gd name="connsiteY117" fmla="*/ 601579 h 1553286"/>
              <a:gd name="connsiteX118" fmla="*/ 710431 w 1554814"/>
              <a:gd name="connsiteY118" fmla="*/ 626571 h 1553286"/>
              <a:gd name="connsiteX119" fmla="*/ 701704 w 1554814"/>
              <a:gd name="connsiteY119" fmla="*/ 680303 h 1553286"/>
              <a:gd name="connsiteX120" fmla="*/ 678018 w 1554814"/>
              <a:gd name="connsiteY120" fmla="*/ 702796 h 1553286"/>
              <a:gd name="connsiteX121" fmla="*/ 625659 w 1554814"/>
              <a:gd name="connsiteY121" fmla="*/ 712793 h 1553286"/>
              <a:gd name="connsiteX122" fmla="*/ 600726 w 1554814"/>
              <a:gd name="connsiteY122" fmla="*/ 700297 h 1553286"/>
              <a:gd name="connsiteX123" fmla="*/ 594492 w 1554814"/>
              <a:gd name="connsiteY123" fmla="*/ 700297 h 1553286"/>
              <a:gd name="connsiteX124" fmla="*/ 577039 w 1554814"/>
              <a:gd name="connsiteY124" fmla="*/ 707795 h 1553286"/>
              <a:gd name="connsiteX125" fmla="*/ 573299 w 1554814"/>
              <a:gd name="connsiteY125" fmla="*/ 711544 h 1553286"/>
              <a:gd name="connsiteX126" fmla="*/ 564573 w 1554814"/>
              <a:gd name="connsiteY126" fmla="*/ 737785 h 1553286"/>
              <a:gd name="connsiteX127" fmla="*/ 520940 w 1554814"/>
              <a:gd name="connsiteY127" fmla="*/ 767776 h 1553286"/>
              <a:gd name="connsiteX128" fmla="*/ 487281 w 1554814"/>
              <a:gd name="connsiteY128" fmla="*/ 767776 h 1553286"/>
              <a:gd name="connsiteX129" fmla="*/ 443648 w 1554814"/>
              <a:gd name="connsiteY129" fmla="*/ 737785 h 1553286"/>
              <a:gd name="connsiteX130" fmla="*/ 433675 w 1554814"/>
              <a:gd name="connsiteY130" fmla="*/ 711544 h 1553286"/>
              <a:gd name="connsiteX131" fmla="*/ 429935 w 1554814"/>
              <a:gd name="connsiteY131" fmla="*/ 707795 h 1553286"/>
              <a:gd name="connsiteX132" fmla="*/ 412482 w 1554814"/>
              <a:gd name="connsiteY132" fmla="*/ 700297 h 1553286"/>
              <a:gd name="connsiteX133" fmla="*/ 408742 w 1554814"/>
              <a:gd name="connsiteY133" fmla="*/ 700297 h 1553286"/>
              <a:gd name="connsiteX134" fmla="*/ 382562 w 1554814"/>
              <a:gd name="connsiteY134" fmla="*/ 712793 h 1553286"/>
              <a:gd name="connsiteX135" fmla="*/ 330203 w 1554814"/>
              <a:gd name="connsiteY135" fmla="*/ 702796 h 1553286"/>
              <a:gd name="connsiteX136" fmla="*/ 306517 w 1554814"/>
              <a:gd name="connsiteY136" fmla="*/ 680303 h 1553286"/>
              <a:gd name="connsiteX137" fmla="*/ 296544 w 1554814"/>
              <a:gd name="connsiteY137" fmla="*/ 626571 h 1553286"/>
              <a:gd name="connsiteX138" fmla="*/ 309010 w 1554814"/>
              <a:gd name="connsiteY138" fmla="*/ 601579 h 1553286"/>
              <a:gd name="connsiteX139" fmla="*/ 309010 w 1554814"/>
              <a:gd name="connsiteY139" fmla="*/ 596580 h 1553286"/>
              <a:gd name="connsiteX140" fmla="*/ 301530 w 1554814"/>
              <a:gd name="connsiteY140" fmla="*/ 579086 h 1553286"/>
              <a:gd name="connsiteX141" fmla="*/ 297790 w 1554814"/>
              <a:gd name="connsiteY141" fmla="*/ 575337 h 1553286"/>
              <a:gd name="connsiteX142" fmla="*/ 271611 w 1554814"/>
              <a:gd name="connsiteY142" fmla="*/ 565340 h 1553286"/>
              <a:gd name="connsiteX143" fmla="*/ 241691 w 1554814"/>
              <a:gd name="connsiteY143" fmla="*/ 522854 h 1553286"/>
              <a:gd name="connsiteX144" fmla="*/ 241691 w 1554814"/>
              <a:gd name="connsiteY144" fmla="*/ 487865 h 1553286"/>
              <a:gd name="connsiteX145" fmla="*/ 271611 w 1554814"/>
              <a:gd name="connsiteY145" fmla="*/ 444129 h 1553286"/>
              <a:gd name="connsiteX146" fmla="*/ 297790 w 1554814"/>
              <a:gd name="connsiteY146" fmla="*/ 435382 h 1553286"/>
              <a:gd name="connsiteX147" fmla="*/ 301530 w 1554814"/>
              <a:gd name="connsiteY147" fmla="*/ 431633 h 1553286"/>
              <a:gd name="connsiteX148" fmla="*/ 309010 w 1554814"/>
              <a:gd name="connsiteY148" fmla="*/ 414138 h 1553286"/>
              <a:gd name="connsiteX149" fmla="*/ 309010 w 1554814"/>
              <a:gd name="connsiteY149" fmla="*/ 407890 h 1553286"/>
              <a:gd name="connsiteX150" fmla="*/ 296544 w 1554814"/>
              <a:gd name="connsiteY150" fmla="*/ 382898 h 1553286"/>
              <a:gd name="connsiteX151" fmla="*/ 306517 w 1554814"/>
              <a:gd name="connsiteY151" fmla="*/ 330415 h 1553286"/>
              <a:gd name="connsiteX152" fmla="*/ 330203 w 1554814"/>
              <a:gd name="connsiteY152" fmla="*/ 306673 h 1553286"/>
              <a:gd name="connsiteX153" fmla="*/ 382562 w 1554814"/>
              <a:gd name="connsiteY153" fmla="*/ 297925 h 1553286"/>
              <a:gd name="connsiteX154" fmla="*/ 408742 w 1554814"/>
              <a:gd name="connsiteY154" fmla="*/ 309172 h 1553286"/>
              <a:gd name="connsiteX155" fmla="*/ 412482 w 1554814"/>
              <a:gd name="connsiteY155" fmla="*/ 309172 h 1553286"/>
              <a:gd name="connsiteX156" fmla="*/ 429935 w 1554814"/>
              <a:gd name="connsiteY156" fmla="*/ 301674 h 1553286"/>
              <a:gd name="connsiteX157" fmla="*/ 433675 w 1554814"/>
              <a:gd name="connsiteY157" fmla="*/ 299175 h 1553286"/>
              <a:gd name="connsiteX158" fmla="*/ 443648 w 1554814"/>
              <a:gd name="connsiteY158" fmla="*/ 272933 h 1553286"/>
              <a:gd name="connsiteX159" fmla="*/ 487281 w 1554814"/>
              <a:gd name="connsiteY159" fmla="*/ 241693 h 1553286"/>
              <a:gd name="connsiteX160" fmla="*/ 504826 w 1554814"/>
              <a:gd name="connsiteY160" fmla="*/ 134579 h 1553286"/>
              <a:gd name="connsiteX161" fmla="*/ 244359 w 1554814"/>
              <a:gd name="connsiteY161" fmla="*/ 243191 h 1553286"/>
              <a:gd name="connsiteX162" fmla="*/ 244359 w 1554814"/>
              <a:gd name="connsiteY162" fmla="*/ 766279 h 1553286"/>
              <a:gd name="connsiteX163" fmla="*/ 504826 w 1554814"/>
              <a:gd name="connsiteY163" fmla="*/ 876139 h 1553286"/>
              <a:gd name="connsiteX164" fmla="*/ 766540 w 1554814"/>
              <a:gd name="connsiteY164" fmla="*/ 766279 h 1553286"/>
              <a:gd name="connsiteX165" fmla="*/ 874964 w 1554814"/>
              <a:gd name="connsiteY165" fmla="*/ 504111 h 1553286"/>
              <a:gd name="connsiteX166" fmla="*/ 766540 w 1554814"/>
              <a:gd name="connsiteY166" fmla="*/ 243191 h 1553286"/>
              <a:gd name="connsiteX167" fmla="*/ 504826 w 1554814"/>
              <a:gd name="connsiteY167" fmla="*/ 134579 h 1553286"/>
              <a:gd name="connsiteX168" fmla="*/ 504826 w 1554814"/>
              <a:gd name="connsiteY168" fmla="*/ 93381 h 1553286"/>
              <a:gd name="connsiteX169" fmla="*/ 796450 w 1554814"/>
              <a:gd name="connsiteY169" fmla="*/ 214478 h 1553286"/>
              <a:gd name="connsiteX170" fmla="*/ 916091 w 1554814"/>
              <a:gd name="connsiteY170" fmla="*/ 504111 h 1553286"/>
              <a:gd name="connsiteX171" fmla="*/ 796450 w 1554814"/>
              <a:gd name="connsiteY171" fmla="*/ 796241 h 1553286"/>
              <a:gd name="connsiteX172" fmla="*/ 504826 w 1554814"/>
              <a:gd name="connsiteY172" fmla="*/ 916089 h 1553286"/>
              <a:gd name="connsiteX173" fmla="*/ 215695 w 1554814"/>
              <a:gd name="connsiteY173" fmla="*/ 796241 h 1553286"/>
              <a:gd name="connsiteX174" fmla="*/ 215695 w 1554814"/>
              <a:gd name="connsiteY174" fmla="*/ 214478 h 1553286"/>
              <a:gd name="connsiteX175" fmla="*/ 504826 w 1554814"/>
              <a:gd name="connsiteY175" fmla="*/ 93381 h 1553286"/>
              <a:gd name="connsiteX176" fmla="*/ 504567 w 1554814"/>
              <a:gd name="connsiteY176" fmla="*/ 39860 h 1553286"/>
              <a:gd name="connsiteX177" fmla="*/ 176910 w 1554814"/>
              <a:gd name="connsiteY177" fmla="*/ 176878 h 1553286"/>
              <a:gd name="connsiteX178" fmla="*/ 41113 w 1554814"/>
              <a:gd name="connsiteY178" fmla="*/ 503230 h 1553286"/>
              <a:gd name="connsiteX179" fmla="*/ 176910 w 1554814"/>
              <a:gd name="connsiteY179" fmla="*/ 832073 h 1553286"/>
              <a:gd name="connsiteX180" fmla="*/ 504567 w 1554814"/>
              <a:gd name="connsiteY180" fmla="*/ 967845 h 1553286"/>
              <a:gd name="connsiteX181" fmla="*/ 833470 w 1554814"/>
              <a:gd name="connsiteY181" fmla="*/ 832073 h 1553286"/>
              <a:gd name="connsiteX182" fmla="*/ 969267 w 1554814"/>
              <a:gd name="connsiteY182" fmla="*/ 503230 h 1553286"/>
              <a:gd name="connsiteX183" fmla="*/ 833470 w 1554814"/>
              <a:gd name="connsiteY183" fmla="*/ 176878 h 1553286"/>
              <a:gd name="connsiteX184" fmla="*/ 504567 w 1554814"/>
              <a:gd name="connsiteY184" fmla="*/ 39860 h 1553286"/>
              <a:gd name="connsiteX185" fmla="*/ 504567 w 1554814"/>
              <a:gd name="connsiteY185" fmla="*/ 0 h 1553286"/>
              <a:gd name="connsiteX186" fmla="*/ 862125 w 1554814"/>
              <a:gd name="connsiteY186" fmla="*/ 146983 h 1553286"/>
              <a:gd name="connsiteX187" fmla="*/ 1010380 w 1554814"/>
              <a:gd name="connsiteY187" fmla="*/ 503230 h 1553286"/>
              <a:gd name="connsiteX188" fmla="*/ 954317 w 1554814"/>
              <a:gd name="connsiteY188" fmla="*/ 734915 h 1553286"/>
              <a:gd name="connsiteX189" fmla="*/ 1509964 w 1554814"/>
              <a:gd name="connsiteY189" fmla="*/ 1289215 h 1553286"/>
              <a:gd name="connsiteX190" fmla="*/ 1509964 w 1554814"/>
              <a:gd name="connsiteY190" fmla="*/ 1508443 h 1553286"/>
              <a:gd name="connsiteX191" fmla="*/ 1399084 w 1554814"/>
              <a:gd name="connsiteY191" fmla="*/ 1553286 h 1553286"/>
              <a:gd name="connsiteX192" fmla="*/ 1289449 w 1554814"/>
              <a:gd name="connsiteY192" fmla="*/ 1508443 h 1553286"/>
              <a:gd name="connsiteX193" fmla="*/ 735048 w 1554814"/>
              <a:gd name="connsiteY193" fmla="*/ 954143 h 1553286"/>
              <a:gd name="connsiteX194" fmla="*/ 504567 w 1554814"/>
              <a:gd name="connsiteY194" fmla="*/ 1008951 h 1553286"/>
              <a:gd name="connsiteX195" fmla="*/ 148256 w 1554814"/>
              <a:gd name="connsiteY195" fmla="*/ 860722 h 1553286"/>
              <a:gd name="connsiteX196" fmla="*/ 0 w 1554814"/>
              <a:gd name="connsiteY196" fmla="*/ 503230 h 1553286"/>
              <a:gd name="connsiteX197" fmla="*/ 148256 w 1554814"/>
              <a:gd name="connsiteY197" fmla="*/ 146983 h 1553286"/>
              <a:gd name="connsiteX198" fmla="*/ 504567 w 1554814"/>
              <a:gd name="connsiteY198" fmla="*/ 0 h 155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554814" h="1553286">
                <a:moveTo>
                  <a:pt x="1132473" y="971582"/>
                </a:moveTo>
                <a:lnTo>
                  <a:pt x="971759" y="1132267"/>
                </a:lnTo>
                <a:lnTo>
                  <a:pt x="1319350" y="1479794"/>
                </a:lnTo>
                <a:cubicBezTo>
                  <a:pt x="1364200" y="1523391"/>
                  <a:pt x="1436459" y="1523391"/>
                  <a:pt x="1480064" y="1479794"/>
                </a:cubicBezTo>
                <a:cubicBezTo>
                  <a:pt x="1524914" y="1434952"/>
                  <a:pt x="1524914" y="1362706"/>
                  <a:pt x="1480064" y="1317864"/>
                </a:cubicBezTo>
                <a:close/>
                <a:moveTo>
                  <a:pt x="1019101" y="856985"/>
                </a:moveTo>
                <a:lnTo>
                  <a:pt x="858387" y="1017670"/>
                </a:lnTo>
                <a:lnTo>
                  <a:pt x="941859" y="1103618"/>
                </a:lnTo>
                <a:lnTo>
                  <a:pt x="1103818" y="941687"/>
                </a:lnTo>
                <a:close/>
                <a:moveTo>
                  <a:pt x="933138" y="771038"/>
                </a:moveTo>
                <a:cubicBezTo>
                  <a:pt x="913204" y="803424"/>
                  <a:pt x="889533" y="833319"/>
                  <a:pt x="862125" y="860722"/>
                </a:cubicBezTo>
                <a:cubicBezTo>
                  <a:pt x="834716" y="888126"/>
                  <a:pt x="804816" y="913038"/>
                  <a:pt x="772424" y="932968"/>
                </a:cubicBezTo>
                <a:lnTo>
                  <a:pt x="828487" y="989021"/>
                </a:lnTo>
                <a:lnTo>
                  <a:pt x="990447" y="828336"/>
                </a:lnTo>
                <a:close/>
                <a:moveTo>
                  <a:pt x="504266" y="426054"/>
                </a:moveTo>
                <a:cubicBezTo>
                  <a:pt x="484152" y="426054"/>
                  <a:pt x="464038" y="434866"/>
                  <a:pt x="450210" y="449972"/>
                </a:cubicBezTo>
                <a:cubicBezTo>
                  <a:pt x="418782" y="480183"/>
                  <a:pt x="418782" y="530536"/>
                  <a:pt x="450210" y="560748"/>
                </a:cubicBezTo>
                <a:cubicBezTo>
                  <a:pt x="464038" y="575854"/>
                  <a:pt x="484152" y="583406"/>
                  <a:pt x="504266" y="583406"/>
                </a:cubicBezTo>
                <a:cubicBezTo>
                  <a:pt x="525637" y="583406"/>
                  <a:pt x="545751" y="575854"/>
                  <a:pt x="560836" y="560748"/>
                </a:cubicBezTo>
                <a:cubicBezTo>
                  <a:pt x="574664" y="545642"/>
                  <a:pt x="583464" y="526760"/>
                  <a:pt x="583464" y="504101"/>
                </a:cubicBezTo>
                <a:cubicBezTo>
                  <a:pt x="583464" y="483960"/>
                  <a:pt x="574664" y="463819"/>
                  <a:pt x="560836" y="449972"/>
                </a:cubicBezTo>
                <a:cubicBezTo>
                  <a:pt x="545751" y="434866"/>
                  <a:pt x="525637" y="426054"/>
                  <a:pt x="504266" y="426054"/>
                </a:cubicBezTo>
                <a:close/>
                <a:moveTo>
                  <a:pt x="504266" y="384513"/>
                </a:moveTo>
                <a:cubicBezTo>
                  <a:pt x="536951" y="384513"/>
                  <a:pt x="567122" y="398360"/>
                  <a:pt x="589750" y="419760"/>
                </a:cubicBezTo>
                <a:cubicBezTo>
                  <a:pt x="612378" y="443678"/>
                  <a:pt x="624949" y="472630"/>
                  <a:pt x="624949" y="504101"/>
                </a:cubicBezTo>
                <a:cubicBezTo>
                  <a:pt x="624949" y="536830"/>
                  <a:pt x="612378" y="567042"/>
                  <a:pt x="589750" y="589701"/>
                </a:cubicBezTo>
                <a:cubicBezTo>
                  <a:pt x="567122" y="612359"/>
                  <a:pt x="536951" y="624947"/>
                  <a:pt x="504266" y="624947"/>
                </a:cubicBezTo>
                <a:cubicBezTo>
                  <a:pt x="472838" y="624947"/>
                  <a:pt x="442667" y="612359"/>
                  <a:pt x="420039" y="589701"/>
                </a:cubicBezTo>
                <a:cubicBezTo>
                  <a:pt x="373526" y="543124"/>
                  <a:pt x="373526" y="466336"/>
                  <a:pt x="420039" y="419760"/>
                </a:cubicBezTo>
                <a:cubicBezTo>
                  <a:pt x="442667" y="398360"/>
                  <a:pt x="472838" y="384513"/>
                  <a:pt x="504266" y="384513"/>
                </a:cubicBezTo>
                <a:close/>
                <a:moveTo>
                  <a:pt x="487281" y="282930"/>
                </a:moveTo>
                <a:cubicBezTo>
                  <a:pt x="484787" y="282930"/>
                  <a:pt x="482294" y="284180"/>
                  <a:pt x="482294" y="286679"/>
                </a:cubicBezTo>
                <a:lnTo>
                  <a:pt x="473568" y="312921"/>
                </a:lnTo>
                <a:cubicBezTo>
                  <a:pt x="468581" y="325417"/>
                  <a:pt x="457361" y="335413"/>
                  <a:pt x="444895" y="341661"/>
                </a:cubicBezTo>
                <a:cubicBezTo>
                  <a:pt x="438661" y="342911"/>
                  <a:pt x="434922" y="344161"/>
                  <a:pt x="429935" y="346660"/>
                </a:cubicBezTo>
                <a:cubicBezTo>
                  <a:pt x="417468" y="352908"/>
                  <a:pt x="402509" y="352908"/>
                  <a:pt x="390042" y="347909"/>
                </a:cubicBezTo>
                <a:lnTo>
                  <a:pt x="365109" y="335413"/>
                </a:lnTo>
                <a:cubicBezTo>
                  <a:pt x="362616" y="334164"/>
                  <a:pt x="360123" y="334164"/>
                  <a:pt x="358876" y="335413"/>
                </a:cubicBezTo>
                <a:lnTo>
                  <a:pt x="335190" y="359156"/>
                </a:lnTo>
                <a:cubicBezTo>
                  <a:pt x="332696" y="361655"/>
                  <a:pt x="332696" y="362905"/>
                  <a:pt x="333943" y="365404"/>
                </a:cubicBezTo>
                <a:lnTo>
                  <a:pt x="346410" y="390396"/>
                </a:lnTo>
                <a:cubicBezTo>
                  <a:pt x="352643" y="404141"/>
                  <a:pt x="352643" y="417887"/>
                  <a:pt x="346410" y="431633"/>
                </a:cubicBezTo>
                <a:cubicBezTo>
                  <a:pt x="343916" y="436631"/>
                  <a:pt x="341423" y="440380"/>
                  <a:pt x="340176" y="445378"/>
                </a:cubicBezTo>
                <a:cubicBezTo>
                  <a:pt x="335190" y="459124"/>
                  <a:pt x="325217" y="469121"/>
                  <a:pt x="311503" y="474119"/>
                </a:cubicBezTo>
                <a:lnTo>
                  <a:pt x="285324" y="482866"/>
                </a:lnTo>
                <a:cubicBezTo>
                  <a:pt x="284077" y="484116"/>
                  <a:pt x="281584" y="486615"/>
                  <a:pt x="281584" y="487865"/>
                </a:cubicBezTo>
                <a:lnTo>
                  <a:pt x="281584" y="522854"/>
                </a:lnTo>
                <a:cubicBezTo>
                  <a:pt x="281584" y="524103"/>
                  <a:pt x="284077" y="526602"/>
                  <a:pt x="285324" y="526602"/>
                </a:cubicBezTo>
                <a:lnTo>
                  <a:pt x="311503" y="536599"/>
                </a:lnTo>
                <a:cubicBezTo>
                  <a:pt x="325217" y="540348"/>
                  <a:pt x="335190" y="551595"/>
                  <a:pt x="340176" y="565340"/>
                </a:cubicBezTo>
                <a:cubicBezTo>
                  <a:pt x="341423" y="570339"/>
                  <a:pt x="343916" y="574087"/>
                  <a:pt x="346410" y="579086"/>
                </a:cubicBezTo>
                <a:cubicBezTo>
                  <a:pt x="352643" y="591582"/>
                  <a:pt x="352643" y="606577"/>
                  <a:pt x="346410" y="619073"/>
                </a:cubicBezTo>
                <a:lnTo>
                  <a:pt x="333943" y="644065"/>
                </a:lnTo>
                <a:cubicBezTo>
                  <a:pt x="332696" y="646564"/>
                  <a:pt x="332696" y="649063"/>
                  <a:pt x="335190" y="650313"/>
                </a:cubicBezTo>
                <a:lnTo>
                  <a:pt x="358876" y="674055"/>
                </a:lnTo>
                <a:cubicBezTo>
                  <a:pt x="360123" y="675305"/>
                  <a:pt x="362616" y="675305"/>
                  <a:pt x="365109" y="675305"/>
                </a:cubicBezTo>
                <a:lnTo>
                  <a:pt x="390042" y="662809"/>
                </a:lnTo>
                <a:cubicBezTo>
                  <a:pt x="396275" y="660310"/>
                  <a:pt x="403755" y="659060"/>
                  <a:pt x="409989" y="659060"/>
                </a:cubicBezTo>
                <a:cubicBezTo>
                  <a:pt x="416222" y="659060"/>
                  <a:pt x="423702" y="660310"/>
                  <a:pt x="429935" y="664059"/>
                </a:cubicBezTo>
                <a:cubicBezTo>
                  <a:pt x="434922" y="666558"/>
                  <a:pt x="438661" y="667807"/>
                  <a:pt x="444895" y="669057"/>
                </a:cubicBezTo>
                <a:cubicBezTo>
                  <a:pt x="457361" y="674055"/>
                  <a:pt x="468581" y="684052"/>
                  <a:pt x="473568" y="696548"/>
                </a:cubicBezTo>
                <a:lnTo>
                  <a:pt x="482294" y="724040"/>
                </a:lnTo>
                <a:cubicBezTo>
                  <a:pt x="482294" y="726539"/>
                  <a:pt x="484787" y="727788"/>
                  <a:pt x="487281" y="727788"/>
                </a:cubicBezTo>
                <a:lnTo>
                  <a:pt x="520940" y="727788"/>
                </a:lnTo>
                <a:cubicBezTo>
                  <a:pt x="523434" y="727788"/>
                  <a:pt x="524680" y="726539"/>
                  <a:pt x="525927" y="724040"/>
                </a:cubicBezTo>
                <a:lnTo>
                  <a:pt x="535900" y="696548"/>
                </a:lnTo>
                <a:cubicBezTo>
                  <a:pt x="539640" y="684052"/>
                  <a:pt x="549613" y="674055"/>
                  <a:pt x="563326" y="669057"/>
                </a:cubicBezTo>
                <a:cubicBezTo>
                  <a:pt x="568313" y="667807"/>
                  <a:pt x="573299" y="666558"/>
                  <a:pt x="577039" y="664059"/>
                </a:cubicBezTo>
                <a:cubicBezTo>
                  <a:pt x="590753" y="657811"/>
                  <a:pt x="604466" y="657811"/>
                  <a:pt x="618179" y="662809"/>
                </a:cubicBezTo>
                <a:lnTo>
                  <a:pt x="643112" y="675305"/>
                </a:lnTo>
                <a:cubicBezTo>
                  <a:pt x="645605" y="675305"/>
                  <a:pt x="646852" y="675305"/>
                  <a:pt x="649345" y="674055"/>
                </a:cubicBezTo>
                <a:lnTo>
                  <a:pt x="673031" y="650313"/>
                </a:lnTo>
                <a:cubicBezTo>
                  <a:pt x="674278" y="649063"/>
                  <a:pt x="675525" y="646564"/>
                  <a:pt x="674278" y="644065"/>
                </a:cubicBezTo>
                <a:lnTo>
                  <a:pt x="661811" y="619073"/>
                </a:lnTo>
                <a:cubicBezTo>
                  <a:pt x="655578" y="606577"/>
                  <a:pt x="655578" y="591582"/>
                  <a:pt x="661811" y="579086"/>
                </a:cubicBezTo>
                <a:cubicBezTo>
                  <a:pt x="664305" y="574087"/>
                  <a:pt x="665551" y="570339"/>
                  <a:pt x="668045" y="565340"/>
                </a:cubicBezTo>
                <a:cubicBezTo>
                  <a:pt x="673031" y="551595"/>
                  <a:pt x="683004" y="540348"/>
                  <a:pt x="696718" y="536599"/>
                </a:cubicBezTo>
                <a:lnTo>
                  <a:pt x="722897" y="526602"/>
                </a:lnTo>
                <a:cubicBezTo>
                  <a:pt x="724144" y="526602"/>
                  <a:pt x="725390" y="524103"/>
                  <a:pt x="725390" y="522854"/>
                </a:cubicBezTo>
                <a:lnTo>
                  <a:pt x="725390" y="487865"/>
                </a:lnTo>
                <a:cubicBezTo>
                  <a:pt x="725390" y="486615"/>
                  <a:pt x="724144" y="484116"/>
                  <a:pt x="722897" y="482866"/>
                </a:cubicBezTo>
                <a:lnTo>
                  <a:pt x="696718" y="474119"/>
                </a:lnTo>
                <a:cubicBezTo>
                  <a:pt x="683004" y="469121"/>
                  <a:pt x="673031" y="459124"/>
                  <a:pt x="668045" y="445378"/>
                </a:cubicBezTo>
                <a:cubicBezTo>
                  <a:pt x="665551" y="440380"/>
                  <a:pt x="664305" y="436631"/>
                  <a:pt x="661811" y="431633"/>
                </a:cubicBezTo>
                <a:cubicBezTo>
                  <a:pt x="655578" y="417887"/>
                  <a:pt x="655578" y="404141"/>
                  <a:pt x="661811" y="390396"/>
                </a:cubicBezTo>
                <a:lnTo>
                  <a:pt x="674278" y="365404"/>
                </a:lnTo>
                <a:cubicBezTo>
                  <a:pt x="675525" y="362905"/>
                  <a:pt x="674278" y="361655"/>
                  <a:pt x="673031" y="359156"/>
                </a:cubicBezTo>
                <a:lnTo>
                  <a:pt x="649345" y="335413"/>
                </a:lnTo>
                <a:cubicBezTo>
                  <a:pt x="646852" y="334164"/>
                  <a:pt x="645605" y="334164"/>
                  <a:pt x="643112" y="335413"/>
                </a:cubicBezTo>
                <a:lnTo>
                  <a:pt x="618179" y="347909"/>
                </a:lnTo>
                <a:cubicBezTo>
                  <a:pt x="604466" y="352908"/>
                  <a:pt x="590753" y="352908"/>
                  <a:pt x="577039" y="346660"/>
                </a:cubicBezTo>
                <a:cubicBezTo>
                  <a:pt x="573299" y="344161"/>
                  <a:pt x="568313" y="342911"/>
                  <a:pt x="563326" y="341661"/>
                </a:cubicBezTo>
                <a:cubicBezTo>
                  <a:pt x="549613" y="335413"/>
                  <a:pt x="539640" y="325417"/>
                  <a:pt x="535900" y="312921"/>
                </a:cubicBezTo>
                <a:lnTo>
                  <a:pt x="525927" y="286679"/>
                </a:lnTo>
                <a:cubicBezTo>
                  <a:pt x="524680" y="284180"/>
                  <a:pt x="523434" y="282930"/>
                  <a:pt x="520940" y="282930"/>
                </a:cubicBezTo>
                <a:close/>
                <a:moveTo>
                  <a:pt x="487281" y="241693"/>
                </a:moveTo>
                <a:lnTo>
                  <a:pt x="520940" y="241693"/>
                </a:lnTo>
                <a:cubicBezTo>
                  <a:pt x="539640" y="241693"/>
                  <a:pt x="557093" y="254189"/>
                  <a:pt x="564573" y="272933"/>
                </a:cubicBezTo>
                <a:lnTo>
                  <a:pt x="573299" y="299175"/>
                </a:lnTo>
                <a:cubicBezTo>
                  <a:pt x="574546" y="300425"/>
                  <a:pt x="577039" y="301674"/>
                  <a:pt x="577039" y="301674"/>
                </a:cubicBezTo>
                <a:cubicBezTo>
                  <a:pt x="583273" y="304173"/>
                  <a:pt x="589506" y="306673"/>
                  <a:pt x="594492" y="309172"/>
                </a:cubicBezTo>
                <a:cubicBezTo>
                  <a:pt x="595739" y="309172"/>
                  <a:pt x="598232" y="310421"/>
                  <a:pt x="600726" y="309172"/>
                </a:cubicBezTo>
                <a:lnTo>
                  <a:pt x="625659" y="297925"/>
                </a:lnTo>
                <a:cubicBezTo>
                  <a:pt x="643112" y="289178"/>
                  <a:pt x="664305" y="292927"/>
                  <a:pt x="678018" y="306673"/>
                </a:cubicBezTo>
                <a:lnTo>
                  <a:pt x="701704" y="330415"/>
                </a:lnTo>
                <a:cubicBezTo>
                  <a:pt x="715417" y="344161"/>
                  <a:pt x="719157" y="365404"/>
                  <a:pt x="710431" y="382898"/>
                </a:cubicBezTo>
                <a:lnTo>
                  <a:pt x="697964" y="407890"/>
                </a:lnTo>
                <a:cubicBezTo>
                  <a:pt x="697964" y="410389"/>
                  <a:pt x="697964" y="412889"/>
                  <a:pt x="699211" y="414138"/>
                </a:cubicBezTo>
                <a:cubicBezTo>
                  <a:pt x="701704" y="420386"/>
                  <a:pt x="704197" y="425385"/>
                  <a:pt x="706691" y="431633"/>
                </a:cubicBezTo>
                <a:cubicBezTo>
                  <a:pt x="706691" y="431633"/>
                  <a:pt x="707937" y="434132"/>
                  <a:pt x="710431" y="435382"/>
                </a:cubicBezTo>
                <a:lnTo>
                  <a:pt x="736610" y="444129"/>
                </a:lnTo>
                <a:cubicBezTo>
                  <a:pt x="755310" y="451626"/>
                  <a:pt x="767777" y="469121"/>
                  <a:pt x="767777" y="487865"/>
                </a:cubicBezTo>
                <a:lnTo>
                  <a:pt x="767777" y="522854"/>
                </a:lnTo>
                <a:cubicBezTo>
                  <a:pt x="767777" y="541598"/>
                  <a:pt x="755310" y="559092"/>
                  <a:pt x="736610" y="565340"/>
                </a:cubicBezTo>
                <a:lnTo>
                  <a:pt x="710431" y="575337"/>
                </a:lnTo>
                <a:cubicBezTo>
                  <a:pt x="707937" y="575337"/>
                  <a:pt x="706691" y="577836"/>
                  <a:pt x="706691" y="579086"/>
                </a:cubicBezTo>
                <a:cubicBezTo>
                  <a:pt x="704197" y="585334"/>
                  <a:pt x="701704" y="590332"/>
                  <a:pt x="699211" y="596580"/>
                </a:cubicBezTo>
                <a:cubicBezTo>
                  <a:pt x="697964" y="596580"/>
                  <a:pt x="697964" y="599079"/>
                  <a:pt x="697964" y="601579"/>
                </a:cubicBezTo>
                <a:lnTo>
                  <a:pt x="710431" y="626571"/>
                </a:lnTo>
                <a:cubicBezTo>
                  <a:pt x="719157" y="644065"/>
                  <a:pt x="715417" y="666558"/>
                  <a:pt x="701704" y="680303"/>
                </a:cubicBezTo>
                <a:lnTo>
                  <a:pt x="678018" y="702796"/>
                </a:lnTo>
                <a:cubicBezTo>
                  <a:pt x="664305" y="716542"/>
                  <a:pt x="643112" y="721540"/>
                  <a:pt x="625659" y="712793"/>
                </a:cubicBezTo>
                <a:lnTo>
                  <a:pt x="600726" y="700297"/>
                </a:lnTo>
                <a:cubicBezTo>
                  <a:pt x="598232" y="700297"/>
                  <a:pt x="595739" y="700297"/>
                  <a:pt x="594492" y="700297"/>
                </a:cubicBezTo>
                <a:cubicBezTo>
                  <a:pt x="589506" y="702796"/>
                  <a:pt x="583273" y="705296"/>
                  <a:pt x="577039" y="707795"/>
                </a:cubicBezTo>
                <a:cubicBezTo>
                  <a:pt x="577039" y="707795"/>
                  <a:pt x="574546" y="709044"/>
                  <a:pt x="573299" y="711544"/>
                </a:cubicBezTo>
                <a:lnTo>
                  <a:pt x="564573" y="737785"/>
                </a:lnTo>
                <a:cubicBezTo>
                  <a:pt x="557093" y="756529"/>
                  <a:pt x="539640" y="767776"/>
                  <a:pt x="520940" y="767776"/>
                </a:cubicBezTo>
                <a:lnTo>
                  <a:pt x="487281" y="767776"/>
                </a:lnTo>
                <a:cubicBezTo>
                  <a:pt x="467334" y="767776"/>
                  <a:pt x="449881" y="756529"/>
                  <a:pt x="443648" y="737785"/>
                </a:cubicBezTo>
                <a:lnTo>
                  <a:pt x="433675" y="711544"/>
                </a:lnTo>
                <a:cubicBezTo>
                  <a:pt x="433675" y="709044"/>
                  <a:pt x="431182" y="707795"/>
                  <a:pt x="429935" y="707795"/>
                </a:cubicBezTo>
                <a:cubicBezTo>
                  <a:pt x="424948" y="705296"/>
                  <a:pt x="418715" y="702796"/>
                  <a:pt x="412482" y="700297"/>
                </a:cubicBezTo>
                <a:cubicBezTo>
                  <a:pt x="411235" y="700297"/>
                  <a:pt x="409989" y="700297"/>
                  <a:pt x="408742" y="700297"/>
                </a:cubicBezTo>
                <a:lnTo>
                  <a:pt x="382562" y="712793"/>
                </a:lnTo>
                <a:cubicBezTo>
                  <a:pt x="365109" y="721540"/>
                  <a:pt x="343916" y="716542"/>
                  <a:pt x="330203" y="702796"/>
                </a:cubicBezTo>
                <a:lnTo>
                  <a:pt x="306517" y="680303"/>
                </a:lnTo>
                <a:cubicBezTo>
                  <a:pt x="292804" y="666558"/>
                  <a:pt x="287817" y="644065"/>
                  <a:pt x="296544" y="626571"/>
                </a:cubicBezTo>
                <a:lnTo>
                  <a:pt x="309010" y="601579"/>
                </a:lnTo>
                <a:cubicBezTo>
                  <a:pt x="310257" y="599079"/>
                  <a:pt x="309010" y="596580"/>
                  <a:pt x="309010" y="596580"/>
                </a:cubicBezTo>
                <a:cubicBezTo>
                  <a:pt x="306517" y="590332"/>
                  <a:pt x="304024" y="585334"/>
                  <a:pt x="301530" y="579086"/>
                </a:cubicBezTo>
                <a:cubicBezTo>
                  <a:pt x="301530" y="577836"/>
                  <a:pt x="300284" y="575337"/>
                  <a:pt x="297790" y="575337"/>
                </a:cubicBezTo>
                <a:lnTo>
                  <a:pt x="271611" y="565340"/>
                </a:lnTo>
                <a:cubicBezTo>
                  <a:pt x="252911" y="559092"/>
                  <a:pt x="241691" y="541598"/>
                  <a:pt x="241691" y="522854"/>
                </a:cubicBezTo>
                <a:lnTo>
                  <a:pt x="241691" y="487865"/>
                </a:lnTo>
                <a:cubicBezTo>
                  <a:pt x="241691" y="469121"/>
                  <a:pt x="252911" y="451626"/>
                  <a:pt x="271611" y="444129"/>
                </a:cubicBezTo>
                <a:lnTo>
                  <a:pt x="297790" y="435382"/>
                </a:lnTo>
                <a:cubicBezTo>
                  <a:pt x="300284" y="434132"/>
                  <a:pt x="301530" y="431633"/>
                  <a:pt x="301530" y="431633"/>
                </a:cubicBezTo>
                <a:cubicBezTo>
                  <a:pt x="304024" y="425385"/>
                  <a:pt x="306517" y="420386"/>
                  <a:pt x="309010" y="414138"/>
                </a:cubicBezTo>
                <a:cubicBezTo>
                  <a:pt x="309010" y="412889"/>
                  <a:pt x="310257" y="410389"/>
                  <a:pt x="309010" y="407890"/>
                </a:cubicBezTo>
                <a:lnTo>
                  <a:pt x="296544" y="382898"/>
                </a:lnTo>
                <a:cubicBezTo>
                  <a:pt x="287817" y="365404"/>
                  <a:pt x="292804" y="344161"/>
                  <a:pt x="306517" y="330415"/>
                </a:cubicBezTo>
                <a:lnTo>
                  <a:pt x="330203" y="306673"/>
                </a:lnTo>
                <a:cubicBezTo>
                  <a:pt x="343916" y="292927"/>
                  <a:pt x="365109" y="289178"/>
                  <a:pt x="382562" y="297925"/>
                </a:cubicBezTo>
                <a:lnTo>
                  <a:pt x="408742" y="309172"/>
                </a:lnTo>
                <a:cubicBezTo>
                  <a:pt x="409989" y="310421"/>
                  <a:pt x="411235" y="309172"/>
                  <a:pt x="412482" y="309172"/>
                </a:cubicBezTo>
                <a:cubicBezTo>
                  <a:pt x="418715" y="306673"/>
                  <a:pt x="423702" y="304173"/>
                  <a:pt x="429935" y="301674"/>
                </a:cubicBezTo>
                <a:cubicBezTo>
                  <a:pt x="431182" y="301674"/>
                  <a:pt x="433675" y="300425"/>
                  <a:pt x="433675" y="299175"/>
                </a:cubicBezTo>
                <a:lnTo>
                  <a:pt x="443648" y="272933"/>
                </a:lnTo>
                <a:cubicBezTo>
                  <a:pt x="449881" y="254189"/>
                  <a:pt x="467334" y="241693"/>
                  <a:pt x="487281" y="241693"/>
                </a:cubicBezTo>
                <a:close/>
                <a:moveTo>
                  <a:pt x="504826" y="134579"/>
                </a:moveTo>
                <a:cubicBezTo>
                  <a:pt x="406372" y="134579"/>
                  <a:pt x="312903" y="173280"/>
                  <a:pt x="244359" y="243191"/>
                </a:cubicBezTo>
                <a:cubicBezTo>
                  <a:pt x="99793" y="388008"/>
                  <a:pt x="99793" y="622711"/>
                  <a:pt x="244359" y="766279"/>
                </a:cubicBezTo>
                <a:cubicBezTo>
                  <a:pt x="312903" y="837438"/>
                  <a:pt x="406372" y="876139"/>
                  <a:pt x="504826" y="876139"/>
                </a:cubicBezTo>
                <a:cubicBezTo>
                  <a:pt x="603281" y="876139"/>
                  <a:pt x="696750" y="837438"/>
                  <a:pt x="766540" y="766279"/>
                </a:cubicBezTo>
                <a:cubicBezTo>
                  <a:pt x="836331" y="696367"/>
                  <a:pt x="874964" y="603984"/>
                  <a:pt x="874964" y="504111"/>
                </a:cubicBezTo>
                <a:cubicBezTo>
                  <a:pt x="874964" y="406734"/>
                  <a:pt x="836331" y="313103"/>
                  <a:pt x="766540" y="243191"/>
                </a:cubicBezTo>
                <a:cubicBezTo>
                  <a:pt x="696750" y="173280"/>
                  <a:pt x="603281" y="134579"/>
                  <a:pt x="504826" y="134579"/>
                </a:cubicBezTo>
                <a:close/>
                <a:moveTo>
                  <a:pt x="504826" y="93381"/>
                </a:moveTo>
                <a:cubicBezTo>
                  <a:pt x="615743" y="93381"/>
                  <a:pt x="717936" y="137076"/>
                  <a:pt x="796450" y="214478"/>
                </a:cubicBezTo>
                <a:cubicBezTo>
                  <a:pt x="873718" y="291880"/>
                  <a:pt x="916091" y="394250"/>
                  <a:pt x="916091" y="504111"/>
                </a:cubicBezTo>
                <a:cubicBezTo>
                  <a:pt x="916091" y="615220"/>
                  <a:pt x="873718" y="718839"/>
                  <a:pt x="796450" y="796241"/>
                </a:cubicBezTo>
                <a:cubicBezTo>
                  <a:pt x="717936" y="873643"/>
                  <a:pt x="615743" y="916089"/>
                  <a:pt x="504826" y="916089"/>
                </a:cubicBezTo>
                <a:cubicBezTo>
                  <a:pt x="396402" y="916089"/>
                  <a:pt x="292963" y="873643"/>
                  <a:pt x="215695" y="796241"/>
                </a:cubicBezTo>
                <a:cubicBezTo>
                  <a:pt x="54928" y="635195"/>
                  <a:pt x="54928" y="374275"/>
                  <a:pt x="215695" y="214478"/>
                </a:cubicBezTo>
                <a:cubicBezTo>
                  <a:pt x="292963" y="137076"/>
                  <a:pt x="396402" y="93381"/>
                  <a:pt x="504826" y="93381"/>
                </a:cubicBezTo>
                <a:close/>
                <a:moveTo>
                  <a:pt x="504567" y="39860"/>
                </a:moveTo>
                <a:cubicBezTo>
                  <a:pt x="381229" y="39860"/>
                  <a:pt x="264119" y="88439"/>
                  <a:pt x="176910" y="176878"/>
                </a:cubicBezTo>
                <a:cubicBezTo>
                  <a:pt x="89701" y="264071"/>
                  <a:pt x="41113" y="379914"/>
                  <a:pt x="41113" y="503230"/>
                </a:cubicBezTo>
                <a:cubicBezTo>
                  <a:pt x="41113" y="627792"/>
                  <a:pt x="89701" y="744880"/>
                  <a:pt x="176910" y="832073"/>
                </a:cubicBezTo>
                <a:cubicBezTo>
                  <a:pt x="264119" y="919266"/>
                  <a:pt x="381229" y="967845"/>
                  <a:pt x="504567" y="967845"/>
                </a:cubicBezTo>
                <a:cubicBezTo>
                  <a:pt x="629152" y="967845"/>
                  <a:pt x="745015" y="919266"/>
                  <a:pt x="833470" y="832073"/>
                </a:cubicBezTo>
                <a:cubicBezTo>
                  <a:pt x="920679" y="744880"/>
                  <a:pt x="969267" y="627792"/>
                  <a:pt x="969267" y="503230"/>
                </a:cubicBezTo>
                <a:cubicBezTo>
                  <a:pt x="969267" y="379914"/>
                  <a:pt x="920679" y="264071"/>
                  <a:pt x="833470" y="176878"/>
                </a:cubicBezTo>
                <a:cubicBezTo>
                  <a:pt x="745015" y="88439"/>
                  <a:pt x="629152" y="39860"/>
                  <a:pt x="504567" y="39860"/>
                </a:cubicBezTo>
                <a:close/>
                <a:moveTo>
                  <a:pt x="504567" y="0"/>
                </a:moveTo>
                <a:cubicBezTo>
                  <a:pt x="640364" y="0"/>
                  <a:pt x="766195" y="51070"/>
                  <a:pt x="862125" y="146983"/>
                </a:cubicBezTo>
                <a:cubicBezTo>
                  <a:pt x="958055" y="242896"/>
                  <a:pt x="1010380" y="368703"/>
                  <a:pt x="1010380" y="503230"/>
                </a:cubicBezTo>
                <a:cubicBezTo>
                  <a:pt x="1010380" y="585441"/>
                  <a:pt x="990447" y="663914"/>
                  <a:pt x="954317" y="734915"/>
                </a:cubicBezTo>
                <a:lnTo>
                  <a:pt x="1509964" y="1289215"/>
                </a:lnTo>
                <a:cubicBezTo>
                  <a:pt x="1569764" y="1349004"/>
                  <a:pt x="1569764" y="1447408"/>
                  <a:pt x="1509964" y="1508443"/>
                </a:cubicBezTo>
                <a:cubicBezTo>
                  <a:pt x="1478818" y="1538338"/>
                  <a:pt x="1438951" y="1553286"/>
                  <a:pt x="1399084" y="1553286"/>
                </a:cubicBezTo>
                <a:cubicBezTo>
                  <a:pt x="1360462" y="1553286"/>
                  <a:pt x="1320595" y="1538338"/>
                  <a:pt x="1289449" y="1508443"/>
                </a:cubicBezTo>
                <a:lnTo>
                  <a:pt x="735048" y="954143"/>
                </a:lnTo>
                <a:cubicBezTo>
                  <a:pt x="665281" y="990266"/>
                  <a:pt x="586793" y="1008951"/>
                  <a:pt x="504567" y="1008951"/>
                </a:cubicBezTo>
                <a:cubicBezTo>
                  <a:pt x="370016" y="1008951"/>
                  <a:pt x="242940" y="956635"/>
                  <a:pt x="148256" y="860722"/>
                </a:cubicBezTo>
                <a:cubicBezTo>
                  <a:pt x="52325" y="766055"/>
                  <a:pt x="0" y="639002"/>
                  <a:pt x="0" y="503230"/>
                </a:cubicBezTo>
                <a:cubicBezTo>
                  <a:pt x="0" y="368703"/>
                  <a:pt x="52325" y="242896"/>
                  <a:pt x="148256" y="146983"/>
                </a:cubicBezTo>
                <a:cubicBezTo>
                  <a:pt x="242940" y="51070"/>
                  <a:pt x="370016" y="0"/>
                  <a:pt x="5045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54">
            <a:extLst>
              <a:ext uri="{FF2B5EF4-FFF2-40B4-BE49-F238E27FC236}">
                <a16:creationId xmlns:a16="http://schemas.microsoft.com/office/drawing/2014/main" id="{C5A9CD9A-BFDB-BA49-9264-8D04BF673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249" y="5144172"/>
            <a:ext cx="3054134" cy="3142022"/>
          </a:xfrm>
          <a:custGeom>
            <a:avLst/>
            <a:gdLst>
              <a:gd name="T0" fmla="*/ 2359 w 2453"/>
              <a:gd name="T1" fmla="*/ 2522 h 2523"/>
              <a:gd name="T2" fmla="*/ 1260 w 2453"/>
              <a:gd name="T3" fmla="*/ 2522 h 2523"/>
              <a:gd name="T4" fmla="*/ 1260 w 2453"/>
              <a:gd name="T5" fmla="*/ 2522 h 2523"/>
              <a:gd name="T6" fmla="*/ 0 w 2453"/>
              <a:gd name="T7" fmla="*/ 1264 h 2523"/>
              <a:gd name="T8" fmla="*/ 0 w 2453"/>
              <a:gd name="T9" fmla="*/ 1226 h 2523"/>
              <a:gd name="T10" fmla="*/ 0 w 2453"/>
              <a:gd name="T11" fmla="*/ 1226 h 2523"/>
              <a:gd name="T12" fmla="*/ 1226 w 2453"/>
              <a:gd name="T13" fmla="*/ 0 h 2523"/>
              <a:gd name="T14" fmla="*/ 1226 w 2453"/>
              <a:gd name="T15" fmla="*/ 0 h 2523"/>
              <a:gd name="T16" fmla="*/ 1226 w 2453"/>
              <a:gd name="T17" fmla="*/ 0 h 2523"/>
              <a:gd name="T18" fmla="*/ 2452 w 2453"/>
              <a:gd name="T19" fmla="*/ 1226 h 2523"/>
              <a:gd name="T20" fmla="*/ 2452 w 2453"/>
              <a:gd name="T21" fmla="*/ 2430 h 2523"/>
              <a:gd name="T22" fmla="*/ 2452 w 2453"/>
              <a:gd name="T23" fmla="*/ 2430 h 2523"/>
              <a:gd name="T24" fmla="*/ 2359 w 2453"/>
              <a:gd name="T25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3" h="2523">
                <a:moveTo>
                  <a:pt x="2359" y="2522"/>
                </a:moveTo>
                <a:lnTo>
                  <a:pt x="1260" y="2522"/>
                </a:lnTo>
                <a:lnTo>
                  <a:pt x="1260" y="2522"/>
                </a:lnTo>
                <a:cubicBezTo>
                  <a:pt x="567" y="2522"/>
                  <a:pt x="0" y="1956"/>
                  <a:pt x="0" y="1264"/>
                </a:cubicBezTo>
                <a:lnTo>
                  <a:pt x="0" y="1226"/>
                </a:lnTo>
                <a:lnTo>
                  <a:pt x="0" y="1226"/>
                </a:lnTo>
                <a:cubicBezTo>
                  <a:pt x="0" y="552"/>
                  <a:pt x="552" y="0"/>
                  <a:pt x="1226" y="0"/>
                </a:cubicBezTo>
                <a:lnTo>
                  <a:pt x="1226" y="0"/>
                </a:lnTo>
                <a:lnTo>
                  <a:pt x="1226" y="0"/>
                </a:lnTo>
                <a:cubicBezTo>
                  <a:pt x="1900" y="0"/>
                  <a:pt x="2452" y="552"/>
                  <a:pt x="2452" y="1226"/>
                </a:cubicBezTo>
                <a:lnTo>
                  <a:pt x="2452" y="2430"/>
                </a:lnTo>
                <a:lnTo>
                  <a:pt x="2452" y="2430"/>
                </a:lnTo>
                <a:cubicBezTo>
                  <a:pt x="2452" y="2481"/>
                  <a:pt x="2409" y="2522"/>
                  <a:pt x="2359" y="2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0863CF8-FE91-8E46-9117-24151E6B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758" y="5973623"/>
            <a:ext cx="1481867" cy="1487368"/>
          </a:xfrm>
          <a:custGeom>
            <a:avLst/>
            <a:gdLst>
              <a:gd name="connsiteX0" fmla="*/ 82396 w 1481867"/>
              <a:gd name="connsiteY0" fmla="*/ 1194427 h 1487368"/>
              <a:gd name="connsiteX1" fmla="*/ 41198 w 1481867"/>
              <a:gd name="connsiteY1" fmla="*/ 1235315 h 1487368"/>
              <a:gd name="connsiteX2" fmla="*/ 41198 w 1481867"/>
              <a:gd name="connsiteY2" fmla="*/ 1414975 h 1487368"/>
              <a:gd name="connsiteX3" fmla="*/ 68663 w 1481867"/>
              <a:gd name="connsiteY3" fmla="*/ 1440994 h 1487368"/>
              <a:gd name="connsiteX4" fmla="*/ 205989 w 1481867"/>
              <a:gd name="connsiteY4" fmla="*/ 1440994 h 1487368"/>
              <a:gd name="connsiteX5" fmla="*/ 232206 w 1481867"/>
              <a:gd name="connsiteY5" fmla="*/ 1414975 h 1487368"/>
              <a:gd name="connsiteX6" fmla="*/ 232206 w 1481867"/>
              <a:gd name="connsiteY6" fmla="*/ 1235315 h 1487368"/>
              <a:gd name="connsiteX7" fmla="*/ 191008 w 1481867"/>
              <a:gd name="connsiteY7" fmla="*/ 1194427 h 1487368"/>
              <a:gd name="connsiteX8" fmla="*/ 82396 w 1481867"/>
              <a:gd name="connsiteY8" fmla="*/ 1153539 h 1487368"/>
              <a:gd name="connsiteX9" fmla="*/ 191008 w 1481867"/>
              <a:gd name="connsiteY9" fmla="*/ 1153539 h 1487368"/>
              <a:gd name="connsiteX10" fmla="*/ 273404 w 1481867"/>
              <a:gd name="connsiteY10" fmla="*/ 1235315 h 1487368"/>
              <a:gd name="connsiteX11" fmla="*/ 273404 w 1481867"/>
              <a:gd name="connsiteY11" fmla="*/ 1414975 h 1487368"/>
              <a:gd name="connsiteX12" fmla="*/ 205989 w 1481867"/>
              <a:gd name="connsiteY12" fmla="*/ 1481882 h 1487368"/>
              <a:gd name="connsiteX13" fmla="*/ 68663 w 1481867"/>
              <a:gd name="connsiteY13" fmla="*/ 1481882 h 1487368"/>
              <a:gd name="connsiteX14" fmla="*/ 0 w 1481867"/>
              <a:gd name="connsiteY14" fmla="*/ 1414975 h 1487368"/>
              <a:gd name="connsiteX15" fmla="*/ 0 w 1481867"/>
              <a:gd name="connsiteY15" fmla="*/ 1235315 h 1487368"/>
              <a:gd name="connsiteX16" fmla="*/ 82396 w 1481867"/>
              <a:gd name="connsiteY16" fmla="*/ 1153539 h 1487368"/>
              <a:gd name="connsiteX17" fmla="*/ 482508 w 1481867"/>
              <a:gd name="connsiteY17" fmla="*/ 854031 h 1487368"/>
              <a:gd name="connsiteX18" fmla="*/ 441122 w 1481867"/>
              <a:gd name="connsiteY18" fmla="*/ 893848 h 1487368"/>
              <a:gd name="connsiteX19" fmla="*/ 441122 w 1481867"/>
              <a:gd name="connsiteY19" fmla="*/ 1420177 h 1487368"/>
              <a:gd name="connsiteX20" fmla="*/ 468713 w 1481867"/>
              <a:gd name="connsiteY20" fmla="*/ 1446307 h 1487368"/>
              <a:gd name="connsiteX21" fmla="*/ 606666 w 1481867"/>
              <a:gd name="connsiteY21" fmla="*/ 1446307 h 1487368"/>
              <a:gd name="connsiteX22" fmla="*/ 633002 w 1481867"/>
              <a:gd name="connsiteY22" fmla="*/ 1420177 h 1487368"/>
              <a:gd name="connsiteX23" fmla="*/ 633002 w 1481867"/>
              <a:gd name="connsiteY23" fmla="*/ 893848 h 1487368"/>
              <a:gd name="connsiteX24" fmla="*/ 591616 w 1481867"/>
              <a:gd name="connsiteY24" fmla="*/ 854031 h 1487368"/>
              <a:gd name="connsiteX25" fmla="*/ 482508 w 1481867"/>
              <a:gd name="connsiteY25" fmla="*/ 812970 h 1487368"/>
              <a:gd name="connsiteX26" fmla="*/ 591616 w 1481867"/>
              <a:gd name="connsiteY26" fmla="*/ 812970 h 1487368"/>
              <a:gd name="connsiteX27" fmla="*/ 674388 w 1481867"/>
              <a:gd name="connsiteY27" fmla="*/ 893848 h 1487368"/>
              <a:gd name="connsiteX28" fmla="*/ 674388 w 1481867"/>
              <a:gd name="connsiteY28" fmla="*/ 1420177 h 1487368"/>
              <a:gd name="connsiteX29" fmla="*/ 606666 w 1481867"/>
              <a:gd name="connsiteY29" fmla="*/ 1487368 h 1487368"/>
              <a:gd name="connsiteX30" fmla="*/ 468713 w 1481867"/>
              <a:gd name="connsiteY30" fmla="*/ 1487368 h 1487368"/>
              <a:gd name="connsiteX31" fmla="*/ 400990 w 1481867"/>
              <a:gd name="connsiteY31" fmla="*/ 1420177 h 1487368"/>
              <a:gd name="connsiteX32" fmla="*/ 400990 w 1481867"/>
              <a:gd name="connsiteY32" fmla="*/ 893848 h 1487368"/>
              <a:gd name="connsiteX33" fmla="*/ 482508 w 1481867"/>
              <a:gd name="connsiteY33" fmla="*/ 812970 h 1487368"/>
              <a:gd name="connsiteX34" fmla="*/ 890247 w 1481867"/>
              <a:gd name="connsiteY34" fmla="*/ 447626 h 1487368"/>
              <a:gd name="connsiteX35" fmla="*/ 848861 w 1481867"/>
              <a:gd name="connsiteY35" fmla="*/ 488767 h 1487368"/>
              <a:gd name="connsiteX36" fmla="*/ 848861 w 1481867"/>
              <a:gd name="connsiteY36" fmla="*/ 1420046 h 1487368"/>
              <a:gd name="connsiteX37" fmla="*/ 875198 w 1481867"/>
              <a:gd name="connsiteY37" fmla="*/ 1446227 h 1487368"/>
              <a:gd name="connsiteX38" fmla="*/ 1013151 w 1481867"/>
              <a:gd name="connsiteY38" fmla="*/ 1446227 h 1487368"/>
              <a:gd name="connsiteX39" fmla="*/ 1039487 w 1481867"/>
              <a:gd name="connsiteY39" fmla="*/ 1420046 h 1487368"/>
              <a:gd name="connsiteX40" fmla="*/ 1039487 w 1481867"/>
              <a:gd name="connsiteY40" fmla="*/ 488767 h 1487368"/>
              <a:gd name="connsiteX41" fmla="*/ 999355 w 1481867"/>
              <a:gd name="connsiteY41" fmla="*/ 447626 h 1487368"/>
              <a:gd name="connsiteX42" fmla="*/ 890247 w 1481867"/>
              <a:gd name="connsiteY42" fmla="*/ 406485 h 1487368"/>
              <a:gd name="connsiteX43" fmla="*/ 999355 w 1481867"/>
              <a:gd name="connsiteY43" fmla="*/ 406485 h 1487368"/>
              <a:gd name="connsiteX44" fmla="*/ 1080873 w 1481867"/>
              <a:gd name="connsiteY44" fmla="*/ 488767 h 1487368"/>
              <a:gd name="connsiteX45" fmla="*/ 1080873 w 1481867"/>
              <a:gd name="connsiteY45" fmla="*/ 1420046 h 1487368"/>
              <a:gd name="connsiteX46" fmla="*/ 1013151 w 1481867"/>
              <a:gd name="connsiteY46" fmla="*/ 1487367 h 1487368"/>
              <a:gd name="connsiteX47" fmla="*/ 875198 w 1481867"/>
              <a:gd name="connsiteY47" fmla="*/ 1487367 h 1487368"/>
              <a:gd name="connsiteX48" fmla="*/ 807475 w 1481867"/>
              <a:gd name="connsiteY48" fmla="*/ 1420046 h 1487368"/>
              <a:gd name="connsiteX49" fmla="*/ 807475 w 1481867"/>
              <a:gd name="connsiteY49" fmla="*/ 488767 h 1487368"/>
              <a:gd name="connsiteX50" fmla="*/ 890247 w 1481867"/>
              <a:gd name="connsiteY50" fmla="*/ 406485 h 1487368"/>
              <a:gd name="connsiteX51" fmla="*/ 1291241 w 1481867"/>
              <a:gd name="connsiteY51" fmla="*/ 101509 h 1487368"/>
              <a:gd name="connsiteX52" fmla="*/ 1249855 w 1481867"/>
              <a:gd name="connsiteY52" fmla="*/ 142599 h 1487368"/>
              <a:gd name="connsiteX53" fmla="*/ 1249855 w 1481867"/>
              <a:gd name="connsiteY53" fmla="*/ 1420129 h 1487368"/>
              <a:gd name="connsiteX54" fmla="*/ 1276192 w 1481867"/>
              <a:gd name="connsiteY54" fmla="*/ 1446277 h 1487368"/>
              <a:gd name="connsiteX55" fmla="*/ 1414144 w 1481867"/>
              <a:gd name="connsiteY55" fmla="*/ 1446277 h 1487368"/>
              <a:gd name="connsiteX56" fmla="*/ 1440481 w 1481867"/>
              <a:gd name="connsiteY56" fmla="*/ 1420129 h 1487368"/>
              <a:gd name="connsiteX57" fmla="*/ 1440481 w 1481867"/>
              <a:gd name="connsiteY57" fmla="*/ 142599 h 1487368"/>
              <a:gd name="connsiteX58" fmla="*/ 1399095 w 1481867"/>
              <a:gd name="connsiteY58" fmla="*/ 101509 h 1487368"/>
              <a:gd name="connsiteX59" fmla="*/ 1291241 w 1481867"/>
              <a:gd name="connsiteY59" fmla="*/ 60419 h 1487368"/>
              <a:gd name="connsiteX60" fmla="*/ 1399095 w 1481867"/>
              <a:gd name="connsiteY60" fmla="*/ 60419 h 1487368"/>
              <a:gd name="connsiteX61" fmla="*/ 1481867 w 1481867"/>
              <a:gd name="connsiteY61" fmla="*/ 142599 h 1487368"/>
              <a:gd name="connsiteX62" fmla="*/ 1481867 w 1481867"/>
              <a:gd name="connsiteY62" fmla="*/ 1420129 h 1487368"/>
              <a:gd name="connsiteX63" fmla="*/ 1414144 w 1481867"/>
              <a:gd name="connsiteY63" fmla="*/ 1487367 h 1487368"/>
              <a:gd name="connsiteX64" fmla="*/ 1276192 w 1481867"/>
              <a:gd name="connsiteY64" fmla="*/ 1487367 h 1487368"/>
              <a:gd name="connsiteX65" fmla="*/ 1208469 w 1481867"/>
              <a:gd name="connsiteY65" fmla="*/ 1420129 h 1487368"/>
              <a:gd name="connsiteX66" fmla="*/ 1208469 w 1481867"/>
              <a:gd name="connsiteY66" fmla="*/ 142599 h 1487368"/>
              <a:gd name="connsiteX67" fmla="*/ 1291241 w 1481867"/>
              <a:gd name="connsiteY67" fmla="*/ 60419 h 1487368"/>
              <a:gd name="connsiteX68" fmla="*/ 945149 w 1481867"/>
              <a:gd name="connsiteY68" fmla="*/ 0 h 1487368"/>
              <a:gd name="connsiteX69" fmla="*/ 1059713 w 1481867"/>
              <a:gd name="connsiteY69" fmla="*/ 0 h 1487368"/>
              <a:gd name="connsiteX70" fmla="*/ 1067184 w 1481867"/>
              <a:gd name="connsiteY70" fmla="*/ 1248 h 1487368"/>
              <a:gd name="connsiteX71" fmla="*/ 1068429 w 1481867"/>
              <a:gd name="connsiteY71" fmla="*/ 1248 h 1487368"/>
              <a:gd name="connsiteX72" fmla="*/ 1079637 w 1481867"/>
              <a:gd name="connsiteY72" fmla="*/ 13730 h 1487368"/>
              <a:gd name="connsiteX73" fmla="*/ 1080882 w 1481867"/>
              <a:gd name="connsiteY73" fmla="*/ 21218 h 1487368"/>
              <a:gd name="connsiteX74" fmla="*/ 1080882 w 1481867"/>
              <a:gd name="connsiteY74" fmla="*/ 136046 h 1487368"/>
              <a:gd name="connsiteX75" fmla="*/ 1059713 w 1481867"/>
              <a:gd name="connsiteY75" fmla="*/ 157265 h 1487368"/>
              <a:gd name="connsiteX76" fmla="*/ 1039788 w 1481867"/>
              <a:gd name="connsiteY76" fmla="*/ 136046 h 1487368"/>
              <a:gd name="connsiteX77" fmla="*/ 1039788 w 1481867"/>
              <a:gd name="connsiteY77" fmla="*/ 71144 h 1487368"/>
              <a:gd name="connsiteX78" fmla="*/ 36111 w 1481867"/>
              <a:gd name="connsiteY78" fmla="*/ 1074640 h 1487368"/>
              <a:gd name="connsiteX79" fmla="*/ 22413 w 1481867"/>
              <a:gd name="connsiteY79" fmla="*/ 1080881 h 1487368"/>
              <a:gd name="connsiteX80" fmla="*/ 7470 w 1481867"/>
              <a:gd name="connsiteY80" fmla="*/ 1074640 h 1487368"/>
              <a:gd name="connsiteX81" fmla="*/ 7470 w 1481867"/>
              <a:gd name="connsiteY81" fmla="*/ 1045933 h 1487368"/>
              <a:gd name="connsiteX82" fmla="*/ 1011148 w 1481867"/>
              <a:gd name="connsiteY82" fmla="*/ 41189 h 1487368"/>
              <a:gd name="connsiteX83" fmla="*/ 945149 w 1481867"/>
              <a:gd name="connsiteY83" fmla="*/ 41189 h 1487368"/>
              <a:gd name="connsiteX84" fmla="*/ 923979 w 1481867"/>
              <a:gd name="connsiteY84" fmla="*/ 21218 h 1487368"/>
              <a:gd name="connsiteX85" fmla="*/ 945149 w 1481867"/>
              <a:gd name="connsiteY85" fmla="*/ 0 h 148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481867" h="1487368">
                <a:moveTo>
                  <a:pt x="82396" y="1194427"/>
                </a:moveTo>
                <a:cubicBezTo>
                  <a:pt x="59924" y="1194427"/>
                  <a:pt x="41198" y="1213013"/>
                  <a:pt x="41198" y="1235315"/>
                </a:cubicBezTo>
                <a:lnTo>
                  <a:pt x="41198" y="1414975"/>
                </a:lnTo>
                <a:cubicBezTo>
                  <a:pt x="41198" y="1428604"/>
                  <a:pt x="53682" y="1440994"/>
                  <a:pt x="68663" y="1440994"/>
                </a:cubicBezTo>
                <a:lnTo>
                  <a:pt x="205989" y="1440994"/>
                </a:lnTo>
                <a:cubicBezTo>
                  <a:pt x="219722" y="1440994"/>
                  <a:pt x="232206" y="1428604"/>
                  <a:pt x="232206" y="1414975"/>
                </a:cubicBezTo>
                <a:lnTo>
                  <a:pt x="232206" y="1235315"/>
                </a:lnTo>
                <a:cubicBezTo>
                  <a:pt x="232206" y="1213013"/>
                  <a:pt x="213480" y="1194427"/>
                  <a:pt x="191008" y="1194427"/>
                </a:cubicBezTo>
                <a:close/>
                <a:moveTo>
                  <a:pt x="82396" y="1153539"/>
                </a:moveTo>
                <a:lnTo>
                  <a:pt x="191008" y="1153539"/>
                </a:lnTo>
                <a:cubicBezTo>
                  <a:pt x="235951" y="1153539"/>
                  <a:pt x="273404" y="1190710"/>
                  <a:pt x="273404" y="1235315"/>
                </a:cubicBezTo>
                <a:lnTo>
                  <a:pt x="273404" y="1414975"/>
                </a:lnTo>
                <a:cubicBezTo>
                  <a:pt x="273404" y="1450906"/>
                  <a:pt x="242193" y="1481882"/>
                  <a:pt x="205989" y="1481882"/>
                </a:cubicBezTo>
                <a:lnTo>
                  <a:pt x="68663" y="1481882"/>
                </a:lnTo>
                <a:cubicBezTo>
                  <a:pt x="31211" y="1481882"/>
                  <a:pt x="0" y="1450906"/>
                  <a:pt x="0" y="1414975"/>
                </a:cubicBezTo>
                <a:lnTo>
                  <a:pt x="0" y="1235315"/>
                </a:lnTo>
                <a:cubicBezTo>
                  <a:pt x="0" y="1190710"/>
                  <a:pt x="37453" y="1153539"/>
                  <a:pt x="82396" y="1153539"/>
                </a:cubicBezTo>
                <a:close/>
                <a:moveTo>
                  <a:pt x="482508" y="854031"/>
                </a:moveTo>
                <a:cubicBezTo>
                  <a:pt x="459934" y="854031"/>
                  <a:pt x="441122" y="872696"/>
                  <a:pt x="441122" y="893848"/>
                </a:cubicBezTo>
                <a:lnTo>
                  <a:pt x="441122" y="1420177"/>
                </a:lnTo>
                <a:cubicBezTo>
                  <a:pt x="441122" y="1433864"/>
                  <a:pt x="453663" y="1446307"/>
                  <a:pt x="468713" y="1446307"/>
                </a:cubicBezTo>
                <a:lnTo>
                  <a:pt x="606666" y="1446307"/>
                </a:lnTo>
                <a:cubicBezTo>
                  <a:pt x="621715" y="1446307"/>
                  <a:pt x="633002" y="1433864"/>
                  <a:pt x="633002" y="1420177"/>
                </a:cubicBezTo>
                <a:lnTo>
                  <a:pt x="633002" y="893848"/>
                </a:lnTo>
                <a:cubicBezTo>
                  <a:pt x="633002" y="872696"/>
                  <a:pt x="614190" y="854031"/>
                  <a:pt x="591616" y="854031"/>
                </a:cubicBezTo>
                <a:close/>
                <a:moveTo>
                  <a:pt x="482508" y="812970"/>
                </a:moveTo>
                <a:lnTo>
                  <a:pt x="591616" y="812970"/>
                </a:lnTo>
                <a:cubicBezTo>
                  <a:pt x="638019" y="812970"/>
                  <a:pt x="674388" y="850299"/>
                  <a:pt x="674388" y="893848"/>
                </a:cubicBezTo>
                <a:lnTo>
                  <a:pt x="674388" y="1420177"/>
                </a:lnTo>
                <a:cubicBezTo>
                  <a:pt x="674388" y="1456261"/>
                  <a:pt x="644289" y="1487368"/>
                  <a:pt x="606666" y="1487368"/>
                </a:cubicBezTo>
                <a:lnTo>
                  <a:pt x="468713" y="1487368"/>
                </a:lnTo>
                <a:cubicBezTo>
                  <a:pt x="431089" y="1487368"/>
                  <a:pt x="400990" y="1456261"/>
                  <a:pt x="400990" y="1420177"/>
                </a:cubicBezTo>
                <a:lnTo>
                  <a:pt x="400990" y="893848"/>
                </a:lnTo>
                <a:cubicBezTo>
                  <a:pt x="400990" y="850299"/>
                  <a:pt x="437360" y="812970"/>
                  <a:pt x="482508" y="812970"/>
                </a:cubicBezTo>
                <a:close/>
                <a:moveTo>
                  <a:pt x="890247" y="447626"/>
                </a:moveTo>
                <a:cubicBezTo>
                  <a:pt x="866419" y="447626"/>
                  <a:pt x="848861" y="466326"/>
                  <a:pt x="848861" y="488767"/>
                </a:cubicBezTo>
                <a:lnTo>
                  <a:pt x="848861" y="1420046"/>
                </a:lnTo>
                <a:cubicBezTo>
                  <a:pt x="848861" y="1433760"/>
                  <a:pt x="861402" y="1446227"/>
                  <a:pt x="875198" y="1446227"/>
                </a:cubicBezTo>
                <a:lnTo>
                  <a:pt x="1013151" y="1446227"/>
                </a:lnTo>
                <a:cubicBezTo>
                  <a:pt x="1028200" y="1446227"/>
                  <a:pt x="1039487" y="1433760"/>
                  <a:pt x="1039487" y="1420046"/>
                </a:cubicBezTo>
                <a:lnTo>
                  <a:pt x="1039487" y="488767"/>
                </a:lnTo>
                <a:cubicBezTo>
                  <a:pt x="1039487" y="466326"/>
                  <a:pt x="1020675" y="447626"/>
                  <a:pt x="999355" y="447626"/>
                </a:cubicBezTo>
                <a:close/>
                <a:moveTo>
                  <a:pt x="890247" y="406485"/>
                </a:moveTo>
                <a:lnTo>
                  <a:pt x="999355" y="406485"/>
                </a:lnTo>
                <a:cubicBezTo>
                  <a:pt x="1043250" y="406485"/>
                  <a:pt x="1080873" y="443886"/>
                  <a:pt x="1080873" y="488767"/>
                </a:cubicBezTo>
                <a:lnTo>
                  <a:pt x="1080873" y="1420046"/>
                </a:lnTo>
                <a:cubicBezTo>
                  <a:pt x="1080873" y="1456200"/>
                  <a:pt x="1050774" y="1487367"/>
                  <a:pt x="1013151" y="1487367"/>
                </a:cubicBezTo>
                <a:lnTo>
                  <a:pt x="875198" y="1487367"/>
                </a:lnTo>
                <a:cubicBezTo>
                  <a:pt x="837574" y="1487367"/>
                  <a:pt x="807475" y="1456200"/>
                  <a:pt x="807475" y="1420046"/>
                </a:cubicBezTo>
                <a:lnTo>
                  <a:pt x="807475" y="488767"/>
                </a:lnTo>
                <a:cubicBezTo>
                  <a:pt x="807475" y="443886"/>
                  <a:pt x="845099" y="406485"/>
                  <a:pt x="890247" y="406485"/>
                </a:cubicBezTo>
                <a:close/>
                <a:moveTo>
                  <a:pt x="1291241" y="101509"/>
                </a:moveTo>
                <a:cubicBezTo>
                  <a:pt x="1267413" y="101509"/>
                  <a:pt x="1249855" y="120187"/>
                  <a:pt x="1249855" y="142599"/>
                </a:cubicBezTo>
                <a:lnTo>
                  <a:pt x="1249855" y="1420129"/>
                </a:lnTo>
                <a:cubicBezTo>
                  <a:pt x="1249855" y="1433825"/>
                  <a:pt x="1261142" y="1446277"/>
                  <a:pt x="1276192" y="1446277"/>
                </a:cubicBezTo>
                <a:lnTo>
                  <a:pt x="1414144" y="1446277"/>
                </a:lnTo>
                <a:cubicBezTo>
                  <a:pt x="1429194" y="1446277"/>
                  <a:pt x="1440481" y="1433825"/>
                  <a:pt x="1440481" y="1420129"/>
                </a:cubicBezTo>
                <a:lnTo>
                  <a:pt x="1440481" y="142599"/>
                </a:lnTo>
                <a:cubicBezTo>
                  <a:pt x="1440481" y="120187"/>
                  <a:pt x="1421669" y="101509"/>
                  <a:pt x="1399095" y="101509"/>
                </a:cubicBezTo>
                <a:close/>
                <a:moveTo>
                  <a:pt x="1291241" y="60419"/>
                </a:moveTo>
                <a:lnTo>
                  <a:pt x="1399095" y="60419"/>
                </a:lnTo>
                <a:cubicBezTo>
                  <a:pt x="1445497" y="60419"/>
                  <a:pt x="1481867" y="97774"/>
                  <a:pt x="1481867" y="142599"/>
                </a:cubicBezTo>
                <a:lnTo>
                  <a:pt x="1481867" y="1420129"/>
                </a:lnTo>
                <a:cubicBezTo>
                  <a:pt x="1481867" y="1456238"/>
                  <a:pt x="1451768" y="1487367"/>
                  <a:pt x="1414144" y="1487367"/>
                </a:cubicBezTo>
                <a:lnTo>
                  <a:pt x="1276192" y="1487367"/>
                </a:lnTo>
                <a:cubicBezTo>
                  <a:pt x="1238568" y="1487367"/>
                  <a:pt x="1208469" y="1456238"/>
                  <a:pt x="1208469" y="1420129"/>
                </a:cubicBezTo>
                <a:lnTo>
                  <a:pt x="1208469" y="142599"/>
                </a:lnTo>
                <a:cubicBezTo>
                  <a:pt x="1208469" y="97774"/>
                  <a:pt x="1246093" y="60419"/>
                  <a:pt x="1291241" y="60419"/>
                </a:cubicBezTo>
                <a:close/>
                <a:moveTo>
                  <a:pt x="945149" y="0"/>
                </a:moveTo>
                <a:lnTo>
                  <a:pt x="1059713" y="0"/>
                </a:lnTo>
                <a:cubicBezTo>
                  <a:pt x="1063448" y="0"/>
                  <a:pt x="1065939" y="1248"/>
                  <a:pt x="1067184" y="1248"/>
                </a:cubicBezTo>
                <a:cubicBezTo>
                  <a:pt x="1067184" y="1248"/>
                  <a:pt x="1067184" y="1248"/>
                  <a:pt x="1068429" y="1248"/>
                </a:cubicBezTo>
                <a:cubicBezTo>
                  <a:pt x="1073410" y="3745"/>
                  <a:pt x="1077146" y="7489"/>
                  <a:pt x="1079637" y="13730"/>
                </a:cubicBezTo>
                <a:cubicBezTo>
                  <a:pt x="1080882" y="14978"/>
                  <a:pt x="1080882" y="17474"/>
                  <a:pt x="1080882" y="21218"/>
                </a:cubicBezTo>
                <a:lnTo>
                  <a:pt x="1080882" y="136046"/>
                </a:lnTo>
                <a:cubicBezTo>
                  <a:pt x="1080882" y="147280"/>
                  <a:pt x="1072165" y="157265"/>
                  <a:pt x="1059713" y="157265"/>
                </a:cubicBezTo>
                <a:cubicBezTo>
                  <a:pt x="1048505" y="157265"/>
                  <a:pt x="1039788" y="147280"/>
                  <a:pt x="1039788" y="136046"/>
                </a:cubicBezTo>
                <a:lnTo>
                  <a:pt x="1039788" y="71144"/>
                </a:lnTo>
                <a:lnTo>
                  <a:pt x="36111" y="1074640"/>
                </a:lnTo>
                <a:cubicBezTo>
                  <a:pt x="33620" y="1078385"/>
                  <a:pt x="27394" y="1080881"/>
                  <a:pt x="22413" y="1080881"/>
                </a:cubicBezTo>
                <a:cubicBezTo>
                  <a:pt x="17432" y="1080881"/>
                  <a:pt x="12451" y="1078385"/>
                  <a:pt x="7470" y="1074640"/>
                </a:cubicBezTo>
                <a:cubicBezTo>
                  <a:pt x="-2" y="1065903"/>
                  <a:pt x="-2" y="1053422"/>
                  <a:pt x="7470" y="1045933"/>
                </a:cubicBezTo>
                <a:lnTo>
                  <a:pt x="1011148" y="41189"/>
                </a:lnTo>
                <a:lnTo>
                  <a:pt x="945149" y="41189"/>
                </a:lnTo>
                <a:cubicBezTo>
                  <a:pt x="933942" y="41189"/>
                  <a:pt x="923979" y="32452"/>
                  <a:pt x="923979" y="21218"/>
                </a:cubicBezTo>
                <a:cubicBezTo>
                  <a:pt x="923979" y="8737"/>
                  <a:pt x="933942" y="0"/>
                  <a:pt x="9451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D1686-A58C-2447-9C0E-787438B792D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CDD64-0AF9-234C-849D-AA6727F7482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F8BA7-3A70-2744-875B-E12DAECADC1B}"/>
              </a:ext>
            </a:extLst>
          </p:cNvPr>
          <p:cNvSpPr txBox="1"/>
          <p:nvPr/>
        </p:nvSpPr>
        <p:spPr>
          <a:xfrm>
            <a:off x="1891685" y="865144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9C2E5-8FBD-F343-8A52-C7621C27A086}"/>
              </a:ext>
            </a:extLst>
          </p:cNvPr>
          <p:cNvSpPr txBox="1"/>
          <p:nvPr/>
        </p:nvSpPr>
        <p:spPr>
          <a:xfrm>
            <a:off x="1891686" y="931653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E02B0-6D2F-384F-8EE1-45974C79DFF7}"/>
              </a:ext>
            </a:extLst>
          </p:cNvPr>
          <p:cNvSpPr txBox="1"/>
          <p:nvPr/>
        </p:nvSpPr>
        <p:spPr>
          <a:xfrm>
            <a:off x="6194112" y="9658615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B8CB3-D3BD-D54E-9EA7-C33FD956F513}"/>
              </a:ext>
            </a:extLst>
          </p:cNvPr>
          <p:cNvSpPr txBox="1"/>
          <p:nvPr/>
        </p:nvSpPr>
        <p:spPr>
          <a:xfrm>
            <a:off x="6194113" y="10323701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5DC6E-2AAB-244C-9375-1BD60854AF8F}"/>
              </a:ext>
            </a:extLst>
          </p:cNvPr>
          <p:cNvSpPr txBox="1"/>
          <p:nvPr/>
        </p:nvSpPr>
        <p:spPr>
          <a:xfrm>
            <a:off x="10496539" y="865144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A2C4-94C3-AF49-B151-8615A6E78E0A}"/>
              </a:ext>
            </a:extLst>
          </p:cNvPr>
          <p:cNvSpPr txBox="1"/>
          <p:nvPr/>
        </p:nvSpPr>
        <p:spPr>
          <a:xfrm>
            <a:off x="10496541" y="931653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9FAC-B9C8-5D4B-8E37-2D43AC2A5C0A}"/>
              </a:ext>
            </a:extLst>
          </p:cNvPr>
          <p:cNvSpPr txBox="1"/>
          <p:nvPr/>
        </p:nvSpPr>
        <p:spPr>
          <a:xfrm>
            <a:off x="14798967" y="9658615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E41BD7-5381-8246-931D-09096072D831}"/>
              </a:ext>
            </a:extLst>
          </p:cNvPr>
          <p:cNvSpPr txBox="1"/>
          <p:nvPr/>
        </p:nvSpPr>
        <p:spPr>
          <a:xfrm>
            <a:off x="14798969" y="10323701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FDE82-146C-AF42-8C9D-B18A2D86A0DA}"/>
              </a:ext>
            </a:extLst>
          </p:cNvPr>
          <p:cNvSpPr txBox="1"/>
          <p:nvPr/>
        </p:nvSpPr>
        <p:spPr>
          <a:xfrm>
            <a:off x="19101395" y="865144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45182-C5AE-AB42-AC4B-77FF8C2558A4}"/>
              </a:ext>
            </a:extLst>
          </p:cNvPr>
          <p:cNvSpPr txBox="1"/>
          <p:nvPr/>
        </p:nvSpPr>
        <p:spPr>
          <a:xfrm>
            <a:off x="19101396" y="931653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64543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9">
            <a:extLst>
              <a:ext uri="{FF2B5EF4-FFF2-40B4-BE49-F238E27FC236}">
                <a16:creationId xmlns:a16="http://schemas.microsoft.com/office/drawing/2014/main" id="{C2B833CE-9C8E-0749-9A91-FC0BEA420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146" y="4369655"/>
            <a:ext cx="2296093" cy="2296092"/>
          </a:xfrm>
          <a:custGeom>
            <a:avLst/>
            <a:gdLst>
              <a:gd name="T0" fmla="*/ 1841 w 1842"/>
              <a:gd name="T1" fmla="*/ 921 h 1842"/>
              <a:gd name="T2" fmla="*/ 1841 w 1842"/>
              <a:gd name="T3" fmla="*/ 921 h 1842"/>
              <a:gd name="T4" fmla="*/ 920 w 1842"/>
              <a:gd name="T5" fmla="*/ 1841 h 1842"/>
              <a:gd name="T6" fmla="*/ 920 w 1842"/>
              <a:gd name="T7" fmla="*/ 1841 h 1842"/>
              <a:gd name="T8" fmla="*/ 0 w 1842"/>
              <a:gd name="T9" fmla="*/ 921 h 1842"/>
              <a:gd name="T10" fmla="*/ 0 w 1842"/>
              <a:gd name="T11" fmla="*/ 921 h 1842"/>
              <a:gd name="T12" fmla="*/ 920 w 1842"/>
              <a:gd name="T13" fmla="*/ 0 h 1842"/>
              <a:gd name="T14" fmla="*/ 920 w 1842"/>
              <a:gd name="T15" fmla="*/ 0 h 1842"/>
              <a:gd name="T16" fmla="*/ 1841 w 1842"/>
              <a:gd name="T17" fmla="*/ 92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2" h="1842">
                <a:moveTo>
                  <a:pt x="1841" y="921"/>
                </a:moveTo>
                <a:lnTo>
                  <a:pt x="1841" y="921"/>
                </a:lnTo>
                <a:cubicBezTo>
                  <a:pt x="1841" y="1429"/>
                  <a:pt x="1428" y="1841"/>
                  <a:pt x="920" y="1841"/>
                </a:cubicBezTo>
                <a:lnTo>
                  <a:pt x="920" y="1841"/>
                </a:lnTo>
                <a:cubicBezTo>
                  <a:pt x="411" y="1841"/>
                  <a:pt x="0" y="1429"/>
                  <a:pt x="0" y="921"/>
                </a:cubicBezTo>
                <a:lnTo>
                  <a:pt x="0" y="921"/>
                </a:lnTo>
                <a:cubicBezTo>
                  <a:pt x="0" y="412"/>
                  <a:pt x="411" y="0"/>
                  <a:pt x="920" y="0"/>
                </a:cubicBezTo>
                <a:lnTo>
                  <a:pt x="920" y="0"/>
                </a:lnTo>
                <a:cubicBezTo>
                  <a:pt x="1428" y="0"/>
                  <a:pt x="1841" y="412"/>
                  <a:pt x="1841" y="9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0">
            <a:extLst>
              <a:ext uri="{FF2B5EF4-FFF2-40B4-BE49-F238E27FC236}">
                <a16:creationId xmlns:a16="http://schemas.microsoft.com/office/drawing/2014/main" id="{AF762880-6703-5F4A-B65C-7FA458F3D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520" y="4089507"/>
            <a:ext cx="2872865" cy="2867370"/>
          </a:xfrm>
          <a:custGeom>
            <a:avLst/>
            <a:gdLst>
              <a:gd name="T0" fmla="*/ 2206 w 2306"/>
              <a:gd name="T1" fmla="*/ 1277 h 2302"/>
              <a:gd name="T2" fmla="*/ 2203 w 2306"/>
              <a:gd name="T3" fmla="*/ 1297 h 2302"/>
              <a:gd name="T4" fmla="*/ 2184 w 2306"/>
              <a:gd name="T5" fmla="*/ 1393 h 2302"/>
              <a:gd name="T6" fmla="*/ 2136 w 2306"/>
              <a:gd name="T7" fmla="*/ 1541 h 2302"/>
              <a:gd name="T8" fmla="*/ 2132 w 2306"/>
              <a:gd name="T9" fmla="*/ 1554 h 2302"/>
              <a:gd name="T10" fmla="*/ 2101 w 2306"/>
              <a:gd name="T11" fmla="*/ 1619 h 2302"/>
              <a:gd name="T12" fmla="*/ 2005 w 2306"/>
              <a:gd name="T13" fmla="*/ 1775 h 2302"/>
              <a:gd name="T14" fmla="*/ 1992 w 2306"/>
              <a:gd name="T15" fmla="*/ 1792 h 2302"/>
              <a:gd name="T16" fmla="*/ 1972 w 2306"/>
              <a:gd name="T17" fmla="*/ 1817 h 2302"/>
              <a:gd name="T18" fmla="*/ 1843 w 2306"/>
              <a:gd name="T19" fmla="*/ 1948 h 2302"/>
              <a:gd name="T20" fmla="*/ 1810 w 2306"/>
              <a:gd name="T21" fmla="*/ 1975 h 2302"/>
              <a:gd name="T22" fmla="*/ 1803 w 2306"/>
              <a:gd name="T23" fmla="*/ 1980 h 2302"/>
              <a:gd name="T24" fmla="*/ 1566 w 2306"/>
              <a:gd name="T25" fmla="*/ 2119 h 2302"/>
              <a:gd name="T26" fmla="*/ 1543 w 2306"/>
              <a:gd name="T27" fmla="*/ 2127 h 2302"/>
              <a:gd name="T28" fmla="*/ 1363 w 2306"/>
              <a:gd name="T29" fmla="*/ 2180 h 2302"/>
              <a:gd name="T30" fmla="*/ 1294 w 2306"/>
              <a:gd name="T31" fmla="*/ 2191 h 2302"/>
              <a:gd name="T32" fmla="*/ 1245 w 2306"/>
              <a:gd name="T33" fmla="*/ 2196 h 2302"/>
              <a:gd name="T34" fmla="*/ 1049 w 2306"/>
              <a:gd name="T35" fmla="*/ 2194 h 2302"/>
              <a:gd name="T36" fmla="*/ 1019 w 2306"/>
              <a:gd name="T37" fmla="*/ 2191 h 2302"/>
              <a:gd name="T38" fmla="*/ 995 w 2306"/>
              <a:gd name="T39" fmla="*/ 2187 h 2302"/>
              <a:gd name="T40" fmla="*/ 753 w 2306"/>
              <a:gd name="T41" fmla="*/ 2119 h 2302"/>
              <a:gd name="T42" fmla="*/ 746 w 2306"/>
              <a:gd name="T43" fmla="*/ 2116 h 2302"/>
              <a:gd name="T44" fmla="*/ 703 w 2306"/>
              <a:gd name="T45" fmla="*/ 2096 h 2302"/>
              <a:gd name="T46" fmla="*/ 545 w 2306"/>
              <a:gd name="T47" fmla="*/ 2002 h 2302"/>
              <a:gd name="T48" fmla="*/ 517 w 2306"/>
              <a:gd name="T49" fmla="*/ 1981 h 2302"/>
              <a:gd name="T50" fmla="*/ 457 w 2306"/>
              <a:gd name="T51" fmla="*/ 1932 h 2302"/>
              <a:gd name="T52" fmla="*/ 331 w 2306"/>
              <a:gd name="T53" fmla="*/ 1799 h 2302"/>
              <a:gd name="T54" fmla="*/ 325 w 2306"/>
              <a:gd name="T55" fmla="*/ 1790 h 2302"/>
              <a:gd name="T56" fmla="*/ 318 w 2306"/>
              <a:gd name="T57" fmla="*/ 1782 h 2302"/>
              <a:gd name="T58" fmla="*/ 235 w 2306"/>
              <a:gd name="T59" fmla="*/ 1652 h 2302"/>
              <a:gd name="T60" fmla="*/ 194 w 2306"/>
              <a:gd name="T61" fmla="*/ 1571 h 2302"/>
              <a:gd name="T62" fmla="*/ 188 w 2306"/>
              <a:gd name="T63" fmla="*/ 1557 h 2302"/>
              <a:gd name="T64" fmla="*/ 117 w 2306"/>
              <a:gd name="T65" fmla="*/ 1306 h 2302"/>
              <a:gd name="T66" fmla="*/ 114 w 2306"/>
              <a:gd name="T67" fmla="*/ 1288 h 2302"/>
              <a:gd name="T68" fmla="*/ 110 w 2306"/>
              <a:gd name="T69" fmla="*/ 1252 h 2302"/>
              <a:gd name="T70" fmla="*/ 109 w 2306"/>
              <a:gd name="T71" fmla="*/ 1056 h 2302"/>
              <a:gd name="T72" fmla="*/ 114 w 2306"/>
              <a:gd name="T73" fmla="*/ 1011 h 2302"/>
              <a:gd name="T74" fmla="*/ 114 w 2306"/>
              <a:gd name="T75" fmla="*/ 1006 h 2302"/>
              <a:gd name="T76" fmla="*/ 126 w 2306"/>
              <a:gd name="T77" fmla="*/ 937 h 2302"/>
              <a:gd name="T78" fmla="*/ 178 w 2306"/>
              <a:gd name="T79" fmla="*/ 758 h 2302"/>
              <a:gd name="T80" fmla="*/ 187 w 2306"/>
              <a:gd name="T81" fmla="*/ 737 h 2302"/>
              <a:gd name="T82" fmla="*/ 200 w 2306"/>
              <a:gd name="T83" fmla="*/ 708 h 2302"/>
              <a:gd name="T84" fmla="*/ 326 w 2306"/>
              <a:gd name="T85" fmla="*/ 499 h 2302"/>
              <a:gd name="T86" fmla="*/ 340 w 2306"/>
              <a:gd name="T87" fmla="*/ 482 h 2302"/>
              <a:gd name="T88" fmla="*/ 402 w 2306"/>
              <a:gd name="T89" fmla="*/ 412 h 2302"/>
              <a:gd name="T90" fmla="*/ 513 w 2306"/>
              <a:gd name="T91" fmla="*/ 312 h 2302"/>
              <a:gd name="T92" fmla="*/ 519 w 2306"/>
              <a:gd name="T93" fmla="*/ 307 h 2302"/>
              <a:gd name="T94" fmla="*/ 583 w 2306"/>
              <a:gd name="T95" fmla="*/ 263 h 2302"/>
              <a:gd name="T96" fmla="*/ 746 w 2306"/>
              <a:gd name="T97" fmla="*/ 175 h 2302"/>
              <a:gd name="T98" fmla="*/ 751 w 2306"/>
              <a:gd name="T99" fmla="*/ 173 h 2302"/>
              <a:gd name="T100" fmla="*/ 795 w 2306"/>
              <a:gd name="T101" fmla="*/ 156 h 2302"/>
              <a:gd name="T102" fmla="*/ 978 w 2306"/>
              <a:gd name="T103" fmla="*/ 107 h 2302"/>
              <a:gd name="T104" fmla="*/ 1014 w 2306"/>
              <a:gd name="T105" fmla="*/ 101 h 2302"/>
              <a:gd name="T106" fmla="*/ 1159 w 2306"/>
              <a:gd name="T107" fmla="*/ 91 h 2302"/>
              <a:gd name="T108" fmla="*/ 1159 w 2306"/>
              <a:gd name="T109" fmla="*/ 0 h 2302"/>
              <a:gd name="T110" fmla="*/ 247 w 2306"/>
              <a:gd name="T111" fmla="*/ 452 h 2302"/>
              <a:gd name="T112" fmla="*/ 57 w 2306"/>
              <a:gd name="T113" fmla="*/ 1459 h 2302"/>
              <a:gd name="T114" fmla="*/ 730 w 2306"/>
              <a:gd name="T115" fmla="*/ 2208 h 2302"/>
              <a:gd name="T116" fmla="*/ 1753 w 2306"/>
              <a:gd name="T117" fmla="*/ 2125 h 2302"/>
              <a:gd name="T118" fmla="*/ 2297 w 2306"/>
              <a:gd name="T119" fmla="*/ 1275 h 2302"/>
              <a:gd name="T120" fmla="*/ 2259 w 2306"/>
              <a:gd name="T121" fmla="*/ 1100 h 2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06" h="2302">
                <a:moveTo>
                  <a:pt x="2213" y="1146"/>
                </a:moveTo>
                <a:lnTo>
                  <a:pt x="2213" y="1146"/>
                </a:lnTo>
                <a:cubicBezTo>
                  <a:pt x="2213" y="1189"/>
                  <a:pt x="2211" y="1233"/>
                  <a:pt x="2206" y="1277"/>
                </a:cubicBezTo>
                <a:lnTo>
                  <a:pt x="2206" y="1277"/>
                </a:lnTo>
                <a:cubicBezTo>
                  <a:pt x="2205" y="1282"/>
                  <a:pt x="2204" y="1286"/>
                  <a:pt x="2204" y="1291"/>
                </a:cubicBezTo>
                <a:lnTo>
                  <a:pt x="2204" y="1291"/>
                </a:lnTo>
                <a:cubicBezTo>
                  <a:pt x="2206" y="1278"/>
                  <a:pt x="2203" y="1295"/>
                  <a:pt x="2203" y="1297"/>
                </a:cubicBezTo>
                <a:lnTo>
                  <a:pt x="2203" y="1297"/>
                </a:lnTo>
                <a:cubicBezTo>
                  <a:pt x="2201" y="1308"/>
                  <a:pt x="2199" y="1319"/>
                  <a:pt x="2197" y="1330"/>
                </a:cubicBezTo>
                <a:lnTo>
                  <a:pt x="2197" y="1330"/>
                </a:lnTo>
                <a:cubicBezTo>
                  <a:pt x="2193" y="1351"/>
                  <a:pt x="2189" y="1372"/>
                  <a:pt x="2184" y="1393"/>
                </a:cubicBezTo>
                <a:lnTo>
                  <a:pt x="2184" y="1393"/>
                </a:lnTo>
                <a:cubicBezTo>
                  <a:pt x="2175" y="1433"/>
                  <a:pt x="2162" y="1473"/>
                  <a:pt x="2148" y="1513"/>
                </a:cubicBezTo>
                <a:lnTo>
                  <a:pt x="2148" y="1513"/>
                </a:lnTo>
                <a:cubicBezTo>
                  <a:pt x="2144" y="1522"/>
                  <a:pt x="2141" y="1531"/>
                  <a:pt x="2136" y="1541"/>
                </a:cubicBezTo>
                <a:lnTo>
                  <a:pt x="2136" y="1541"/>
                </a:lnTo>
                <a:cubicBezTo>
                  <a:pt x="2135" y="1545"/>
                  <a:pt x="2134" y="1549"/>
                  <a:pt x="2132" y="1554"/>
                </a:cubicBezTo>
                <a:lnTo>
                  <a:pt x="2132" y="1554"/>
                </a:lnTo>
                <a:cubicBezTo>
                  <a:pt x="2127" y="1564"/>
                  <a:pt x="2135" y="1547"/>
                  <a:pt x="2132" y="1554"/>
                </a:cubicBezTo>
                <a:lnTo>
                  <a:pt x="2132" y="1554"/>
                </a:lnTo>
                <a:cubicBezTo>
                  <a:pt x="2130" y="1556"/>
                  <a:pt x="2129" y="1559"/>
                  <a:pt x="2129" y="1562"/>
                </a:cubicBezTo>
                <a:lnTo>
                  <a:pt x="2129" y="1562"/>
                </a:lnTo>
                <a:cubicBezTo>
                  <a:pt x="2120" y="1581"/>
                  <a:pt x="2111" y="1600"/>
                  <a:pt x="2101" y="1619"/>
                </a:cubicBezTo>
                <a:lnTo>
                  <a:pt x="2101" y="1619"/>
                </a:lnTo>
                <a:cubicBezTo>
                  <a:pt x="2083" y="1655"/>
                  <a:pt x="2062" y="1690"/>
                  <a:pt x="2041" y="1724"/>
                </a:cubicBezTo>
                <a:lnTo>
                  <a:pt x="2041" y="1724"/>
                </a:lnTo>
                <a:cubicBezTo>
                  <a:pt x="2029" y="1741"/>
                  <a:pt x="2017" y="1759"/>
                  <a:pt x="2005" y="1775"/>
                </a:cubicBezTo>
                <a:lnTo>
                  <a:pt x="2005" y="1775"/>
                </a:lnTo>
                <a:cubicBezTo>
                  <a:pt x="2002" y="1779"/>
                  <a:pt x="1999" y="1783"/>
                  <a:pt x="1996" y="1787"/>
                </a:cubicBezTo>
                <a:lnTo>
                  <a:pt x="1996" y="1787"/>
                </a:lnTo>
                <a:cubicBezTo>
                  <a:pt x="1995" y="1788"/>
                  <a:pt x="1993" y="1790"/>
                  <a:pt x="1992" y="1792"/>
                </a:cubicBezTo>
                <a:lnTo>
                  <a:pt x="1992" y="1792"/>
                </a:lnTo>
                <a:cubicBezTo>
                  <a:pt x="1998" y="1784"/>
                  <a:pt x="1995" y="1789"/>
                  <a:pt x="1993" y="1791"/>
                </a:cubicBezTo>
                <a:lnTo>
                  <a:pt x="1993" y="1791"/>
                </a:lnTo>
                <a:cubicBezTo>
                  <a:pt x="1986" y="1800"/>
                  <a:pt x="1979" y="1808"/>
                  <a:pt x="1972" y="1817"/>
                </a:cubicBezTo>
                <a:lnTo>
                  <a:pt x="1972" y="1817"/>
                </a:lnTo>
                <a:cubicBezTo>
                  <a:pt x="1946" y="1848"/>
                  <a:pt x="1918" y="1878"/>
                  <a:pt x="1889" y="1906"/>
                </a:cubicBezTo>
                <a:lnTo>
                  <a:pt x="1889" y="1906"/>
                </a:lnTo>
                <a:cubicBezTo>
                  <a:pt x="1874" y="1920"/>
                  <a:pt x="1859" y="1934"/>
                  <a:pt x="1843" y="1948"/>
                </a:cubicBezTo>
                <a:lnTo>
                  <a:pt x="1843" y="1948"/>
                </a:lnTo>
                <a:cubicBezTo>
                  <a:pt x="1836" y="1954"/>
                  <a:pt x="1829" y="1960"/>
                  <a:pt x="1821" y="1966"/>
                </a:cubicBezTo>
                <a:lnTo>
                  <a:pt x="1821" y="1966"/>
                </a:lnTo>
                <a:cubicBezTo>
                  <a:pt x="1817" y="1969"/>
                  <a:pt x="1814" y="1972"/>
                  <a:pt x="1810" y="1975"/>
                </a:cubicBezTo>
                <a:lnTo>
                  <a:pt x="1810" y="1975"/>
                </a:lnTo>
                <a:cubicBezTo>
                  <a:pt x="1808" y="1977"/>
                  <a:pt x="1806" y="1978"/>
                  <a:pt x="1804" y="1979"/>
                </a:cubicBezTo>
                <a:lnTo>
                  <a:pt x="1804" y="1979"/>
                </a:lnTo>
                <a:cubicBezTo>
                  <a:pt x="1795" y="1987"/>
                  <a:pt x="1813" y="1973"/>
                  <a:pt x="1803" y="1980"/>
                </a:cubicBezTo>
                <a:lnTo>
                  <a:pt x="1803" y="1980"/>
                </a:lnTo>
                <a:cubicBezTo>
                  <a:pt x="1738" y="2030"/>
                  <a:pt x="1668" y="2072"/>
                  <a:pt x="1594" y="2106"/>
                </a:cubicBezTo>
                <a:lnTo>
                  <a:pt x="1594" y="2106"/>
                </a:lnTo>
                <a:cubicBezTo>
                  <a:pt x="1584" y="2111"/>
                  <a:pt x="1575" y="2115"/>
                  <a:pt x="1566" y="2119"/>
                </a:cubicBezTo>
                <a:lnTo>
                  <a:pt x="1566" y="2119"/>
                </a:lnTo>
                <a:cubicBezTo>
                  <a:pt x="1577" y="2115"/>
                  <a:pt x="1562" y="2120"/>
                  <a:pt x="1559" y="2121"/>
                </a:cubicBezTo>
                <a:lnTo>
                  <a:pt x="1559" y="2121"/>
                </a:lnTo>
                <a:cubicBezTo>
                  <a:pt x="1554" y="2123"/>
                  <a:pt x="1549" y="2125"/>
                  <a:pt x="1543" y="2127"/>
                </a:cubicBezTo>
                <a:lnTo>
                  <a:pt x="1543" y="2127"/>
                </a:lnTo>
                <a:cubicBezTo>
                  <a:pt x="1524" y="2135"/>
                  <a:pt x="1504" y="2142"/>
                  <a:pt x="1484" y="2149"/>
                </a:cubicBezTo>
                <a:lnTo>
                  <a:pt x="1484" y="2149"/>
                </a:lnTo>
                <a:cubicBezTo>
                  <a:pt x="1444" y="2162"/>
                  <a:pt x="1404" y="2172"/>
                  <a:pt x="1363" y="2180"/>
                </a:cubicBezTo>
                <a:lnTo>
                  <a:pt x="1363" y="2180"/>
                </a:lnTo>
                <a:cubicBezTo>
                  <a:pt x="1342" y="2184"/>
                  <a:pt x="1320" y="2188"/>
                  <a:pt x="1299" y="2191"/>
                </a:cubicBezTo>
                <a:lnTo>
                  <a:pt x="1299" y="2191"/>
                </a:lnTo>
                <a:cubicBezTo>
                  <a:pt x="1310" y="2190"/>
                  <a:pt x="1298" y="2191"/>
                  <a:pt x="1294" y="2191"/>
                </a:cubicBezTo>
                <a:lnTo>
                  <a:pt x="1294" y="2191"/>
                </a:lnTo>
                <a:cubicBezTo>
                  <a:pt x="1289" y="2192"/>
                  <a:pt x="1283" y="2193"/>
                  <a:pt x="1278" y="2193"/>
                </a:cubicBezTo>
                <a:lnTo>
                  <a:pt x="1278" y="2193"/>
                </a:lnTo>
                <a:cubicBezTo>
                  <a:pt x="1267" y="2195"/>
                  <a:pt x="1256" y="2195"/>
                  <a:pt x="1245" y="2196"/>
                </a:cubicBezTo>
                <a:lnTo>
                  <a:pt x="1245" y="2196"/>
                </a:lnTo>
                <a:cubicBezTo>
                  <a:pt x="1201" y="2199"/>
                  <a:pt x="1157" y="2200"/>
                  <a:pt x="1113" y="2198"/>
                </a:cubicBezTo>
                <a:lnTo>
                  <a:pt x="1113" y="2198"/>
                </a:lnTo>
                <a:cubicBezTo>
                  <a:pt x="1091" y="2197"/>
                  <a:pt x="1070" y="2196"/>
                  <a:pt x="1049" y="2194"/>
                </a:cubicBezTo>
                <a:lnTo>
                  <a:pt x="1049" y="2194"/>
                </a:lnTo>
                <a:cubicBezTo>
                  <a:pt x="1038" y="2193"/>
                  <a:pt x="1028" y="2191"/>
                  <a:pt x="1017" y="2190"/>
                </a:cubicBezTo>
                <a:lnTo>
                  <a:pt x="1017" y="2190"/>
                </a:lnTo>
                <a:cubicBezTo>
                  <a:pt x="1011" y="2190"/>
                  <a:pt x="1018" y="2189"/>
                  <a:pt x="1019" y="2191"/>
                </a:cubicBezTo>
                <a:lnTo>
                  <a:pt x="1019" y="2191"/>
                </a:lnTo>
                <a:cubicBezTo>
                  <a:pt x="1019" y="2190"/>
                  <a:pt x="1013" y="2190"/>
                  <a:pt x="1012" y="2190"/>
                </a:cubicBezTo>
                <a:lnTo>
                  <a:pt x="1012" y="2190"/>
                </a:lnTo>
                <a:cubicBezTo>
                  <a:pt x="1006" y="2189"/>
                  <a:pt x="1001" y="2188"/>
                  <a:pt x="995" y="2187"/>
                </a:cubicBezTo>
                <a:lnTo>
                  <a:pt x="995" y="2187"/>
                </a:lnTo>
                <a:cubicBezTo>
                  <a:pt x="953" y="2180"/>
                  <a:pt x="911" y="2171"/>
                  <a:pt x="870" y="2159"/>
                </a:cubicBezTo>
                <a:lnTo>
                  <a:pt x="870" y="2159"/>
                </a:lnTo>
                <a:cubicBezTo>
                  <a:pt x="830" y="2148"/>
                  <a:pt x="791" y="2134"/>
                  <a:pt x="753" y="2119"/>
                </a:cubicBezTo>
                <a:lnTo>
                  <a:pt x="753" y="2119"/>
                </a:lnTo>
                <a:cubicBezTo>
                  <a:pt x="750" y="2117"/>
                  <a:pt x="742" y="2115"/>
                  <a:pt x="753" y="2119"/>
                </a:cubicBezTo>
                <a:lnTo>
                  <a:pt x="753" y="2119"/>
                </a:lnTo>
                <a:cubicBezTo>
                  <a:pt x="751" y="2118"/>
                  <a:pt x="748" y="2117"/>
                  <a:pt x="746" y="2116"/>
                </a:cubicBezTo>
                <a:lnTo>
                  <a:pt x="746" y="2116"/>
                </a:lnTo>
                <a:cubicBezTo>
                  <a:pt x="742" y="2115"/>
                  <a:pt x="738" y="2112"/>
                  <a:pt x="734" y="2111"/>
                </a:cubicBezTo>
                <a:lnTo>
                  <a:pt x="734" y="2111"/>
                </a:lnTo>
                <a:cubicBezTo>
                  <a:pt x="724" y="2106"/>
                  <a:pt x="713" y="2101"/>
                  <a:pt x="703" y="2096"/>
                </a:cubicBezTo>
                <a:lnTo>
                  <a:pt x="703" y="2096"/>
                </a:lnTo>
                <a:cubicBezTo>
                  <a:pt x="685" y="2087"/>
                  <a:pt x="667" y="2078"/>
                  <a:pt x="649" y="2069"/>
                </a:cubicBezTo>
                <a:lnTo>
                  <a:pt x="649" y="2069"/>
                </a:lnTo>
                <a:cubicBezTo>
                  <a:pt x="613" y="2048"/>
                  <a:pt x="578" y="2026"/>
                  <a:pt x="545" y="2002"/>
                </a:cubicBezTo>
                <a:lnTo>
                  <a:pt x="545" y="2002"/>
                </a:lnTo>
                <a:cubicBezTo>
                  <a:pt x="537" y="1996"/>
                  <a:pt x="529" y="1991"/>
                  <a:pt x="521" y="1985"/>
                </a:cubicBezTo>
                <a:lnTo>
                  <a:pt x="521" y="1985"/>
                </a:lnTo>
                <a:cubicBezTo>
                  <a:pt x="520" y="1984"/>
                  <a:pt x="507" y="1974"/>
                  <a:pt x="517" y="1981"/>
                </a:cubicBezTo>
                <a:lnTo>
                  <a:pt x="517" y="1981"/>
                </a:lnTo>
                <a:cubicBezTo>
                  <a:pt x="512" y="1978"/>
                  <a:pt x="507" y="1974"/>
                  <a:pt x="503" y="1971"/>
                </a:cubicBezTo>
                <a:lnTo>
                  <a:pt x="503" y="1971"/>
                </a:lnTo>
                <a:cubicBezTo>
                  <a:pt x="488" y="1959"/>
                  <a:pt x="472" y="1945"/>
                  <a:pt x="457" y="1932"/>
                </a:cubicBezTo>
                <a:lnTo>
                  <a:pt x="457" y="1932"/>
                </a:lnTo>
                <a:cubicBezTo>
                  <a:pt x="427" y="1905"/>
                  <a:pt x="398" y="1875"/>
                  <a:pt x="370" y="1845"/>
                </a:cubicBezTo>
                <a:lnTo>
                  <a:pt x="370" y="1845"/>
                </a:lnTo>
                <a:cubicBezTo>
                  <a:pt x="357" y="1829"/>
                  <a:pt x="344" y="1814"/>
                  <a:pt x="331" y="1799"/>
                </a:cubicBezTo>
                <a:lnTo>
                  <a:pt x="331" y="1799"/>
                </a:lnTo>
                <a:cubicBezTo>
                  <a:pt x="330" y="1796"/>
                  <a:pt x="328" y="1795"/>
                  <a:pt x="326" y="1792"/>
                </a:cubicBezTo>
                <a:lnTo>
                  <a:pt x="326" y="1792"/>
                </a:lnTo>
                <a:cubicBezTo>
                  <a:pt x="325" y="1791"/>
                  <a:pt x="321" y="1785"/>
                  <a:pt x="325" y="1790"/>
                </a:cubicBezTo>
                <a:lnTo>
                  <a:pt x="325" y="1790"/>
                </a:lnTo>
                <a:cubicBezTo>
                  <a:pt x="329" y="1796"/>
                  <a:pt x="323" y="1787"/>
                  <a:pt x="322" y="1787"/>
                </a:cubicBezTo>
                <a:lnTo>
                  <a:pt x="322" y="1787"/>
                </a:lnTo>
                <a:cubicBezTo>
                  <a:pt x="321" y="1785"/>
                  <a:pt x="320" y="1783"/>
                  <a:pt x="318" y="1782"/>
                </a:cubicBezTo>
                <a:lnTo>
                  <a:pt x="318" y="1782"/>
                </a:lnTo>
                <a:cubicBezTo>
                  <a:pt x="312" y="1773"/>
                  <a:pt x="305" y="1765"/>
                  <a:pt x="299" y="1756"/>
                </a:cubicBezTo>
                <a:lnTo>
                  <a:pt x="299" y="1756"/>
                </a:lnTo>
                <a:cubicBezTo>
                  <a:pt x="276" y="1722"/>
                  <a:pt x="254" y="1687"/>
                  <a:pt x="235" y="1652"/>
                </a:cubicBezTo>
                <a:lnTo>
                  <a:pt x="235" y="1652"/>
                </a:lnTo>
                <a:cubicBezTo>
                  <a:pt x="225" y="1634"/>
                  <a:pt x="215" y="1615"/>
                  <a:pt x="206" y="1596"/>
                </a:cubicBezTo>
                <a:lnTo>
                  <a:pt x="206" y="1596"/>
                </a:lnTo>
                <a:cubicBezTo>
                  <a:pt x="202" y="1588"/>
                  <a:pt x="198" y="1579"/>
                  <a:pt x="194" y="1571"/>
                </a:cubicBezTo>
                <a:lnTo>
                  <a:pt x="194" y="1571"/>
                </a:lnTo>
                <a:cubicBezTo>
                  <a:pt x="192" y="1566"/>
                  <a:pt x="190" y="1562"/>
                  <a:pt x="188" y="1557"/>
                </a:cubicBezTo>
                <a:lnTo>
                  <a:pt x="188" y="1557"/>
                </a:lnTo>
                <a:cubicBezTo>
                  <a:pt x="187" y="1554"/>
                  <a:pt x="183" y="1547"/>
                  <a:pt x="188" y="1557"/>
                </a:cubicBezTo>
                <a:lnTo>
                  <a:pt x="188" y="1557"/>
                </a:lnTo>
                <a:cubicBezTo>
                  <a:pt x="186" y="1554"/>
                  <a:pt x="185" y="1551"/>
                  <a:pt x="184" y="1547"/>
                </a:cubicBezTo>
                <a:lnTo>
                  <a:pt x="184" y="1547"/>
                </a:lnTo>
                <a:cubicBezTo>
                  <a:pt x="153" y="1470"/>
                  <a:pt x="130" y="1388"/>
                  <a:pt x="117" y="1306"/>
                </a:cubicBezTo>
                <a:lnTo>
                  <a:pt x="117" y="1306"/>
                </a:lnTo>
                <a:cubicBezTo>
                  <a:pt x="116" y="1302"/>
                  <a:pt x="115" y="1297"/>
                  <a:pt x="115" y="1293"/>
                </a:cubicBezTo>
                <a:lnTo>
                  <a:pt x="115" y="1293"/>
                </a:lnTo>
                <a:cubicBezTo>
                  <a:pt x="115" y="1292"/>
                  <a:pt x="113" y="1280"/>
                  <a:pt x="114" y="1288"/>
                </a:cubicBezTo>
                <a:lnTo>
                  <a:pt x="114" y="1288"/>
                </a:lnTo>
                <a:cubicBezTo>
                  <a:pt x="115" y="1295"/>
                  <a:pt x="114" y="1284"/>
                  <a:pt x="114" y="1284"/>
                </a:cubicBezTo>
                <a:lnTo>
                  <a:pt x="114" y="1284"/>
                </a:lnTo>
                <a:cubicBezTo>
                  <a:pt x="112" y="1273"/>
                  <a:pt x="111" y="1262"/>
                  <a:pt x="110" y="1252"/>
                </a:cubicBezTo>
                <a:lnTo>
                  <a:pt x="110" y="1252"/>
                </a:lnTo>
                <a:cubicBezTo>
                  <a:pt x="108" y="1230"/>
                  <a:pt x="107" y="1209"/>
                  <a:pt x="105" y="1187"/>
                </a:cubicBezTo>
                <a:lnTo>
                  <a:pt x="105" y="1187"/>
                </a:lnTo>
                <a:cubicBezTo>
                  <a:pt x="104" y="1143"/>
                  <a:pt x="105" y="1100"/>
                  <a:pt x="109" y="1056"/>
                </a:cubicBezTo>
                <a:lnTo>
                  <a:pt x="109" y="1056"/>
                </a:lnTo>
                <a:cubicBezTo>
                  <a:pt x="109" y="1046"/>
                  <a:pt x="110" y="1035"/>
                  <a:pt x="112" y="1025"/>
                </a:cubicBezTo>
                <a:lnTo>
                  <a:pt x="112" y="1025"/>
                </a:lnTo>
                <a:cubicBezTo>
                  <a:pt x="112" y="1020"/>
                  <a:pt x="113" y="1015"/>
                  <a:pt x="114" y="1011"/>
                </a:cubicBezTo>
                <a:lnTo>
                  <a:pt x="114" y="1011"/>
                </a:lnTo>
                <a:cubicBezTo>
                  <a:pt x="114" y="1007"/>
                  <a:pt x="114" y="1005"/>
                  <a:pt x="114" y="1002"/>
                </a:cubicBezTo>
                <a:lnTo>
                  <a:pt x="114" y="1002"/>
                </a:lnTo>
                <a:cubicBezTo>
                  <a:pt x="115" y="998"/>
                  <a:pt x="115" y="1000"/>
                  <a:pt x="114" y="1006"/>
                </a:cubicBezTo>
                <a:lnTo>
                  <a:pt x="114" y="1006"/>
                </a:lnTo>
                <a:cubicBezTo>
                  <a:pt x="114" y="1004"/>
                  <a:pt x="114" y="1002"/>
                  <a:pt x="115" y="1000"/>
                </a:cubicBezTo>
                <a:lnTo>
                  <a:pt x="115" y="1000"/>
                </a:lnTo>
                <a:cubicBezTo>
                  <a:pt x="118" y="979"/>
                  <a:pt x="121" y="958"/>
                  <a:pt x="126" y="937"/>
                </a:cubicBezTo>
                <a:lnTo>
                  <a:pt x="126" y="937"/>
                </a:lnTo>
                <a:cubicBezTo>
                  <a:pt x="134" y="896"/>
                  <a:pt x="145" y="857"/>
                  <a:pt x="157" y="817"/>
                </a:cubicBezTo>
                <a:lnTo>
                  <a:pt x="157" y="817"/>
                </a:lnTo>
                <a:cubicBezTo>
                  <a:pt x="164" y="797"/>
                  <a:pt x="171" y="778"/>
                  <a:pt x="178" y="758"/>
                </a:cubicBezTo>
                <a:lnTo>
                  <a:pt x="178" y="758"/>
                </a:lnTo>
                <a:cubicBezTo>
                  <a:pt x="180" y="753"/>
                  <a:pt x="182" y="748"/>
                  <a:pt x="184" y="743"/>
                </a:cubicBezTo>
                <a:lnTo>
                  <a:pt x="184" y="743"/>
                </a:lnTo>
                <a:cubicBezTo>
                  <a:pt x="185" y="742"/>
                  <a:pt x="186" y="740"/>
                  <a:pt x="187" y="737"/>
                </a:cubicBezTo>
                <a:lnTo>
                  <a:pt x="187" y="737"/>
                </a:lnTo>
                <a:cubicBezTo>
                  <a:pt x="190" y="727"/>
                  <a:pt x="184" y="744"/>
                  <a:pt x="187" y="737"/>
                </a:cubicBezTo>
                <a:lnTo>
                  <a:pt x="187" y="737"/>
                </a:lnTo>
                <a:cubicBezTo>
                  <a:pt x="191" y="727"/>
                  <a:pt x="195" y="718"/>
                  <a:pt x="200" y="708"/>
                </a:cubicBezTo>
                <a:lnTo>
                  <a:pt x="200" y="708"/>
                </a:lnTo>
                <a:cubicBezTo>
                  <a:pt x="217" y="670"/>
                  <a:pt x="236" y="634"/>
                  <a:pt x="257" y="600"/>
                </a:cubicBezTo>
                <a:lnTo>
                  <a:pt x="257" y="600"/>
                </a:lnTo>
                <a:cubicBezTo>
                  <a:pt x="279" y="565"/>
                  <a:pt x="302" y="531"/>
                  <a:pt x="326" y="499"/>
                </a:cubicBezTo>
                <a:lnTo>
                  <a:pt x="326" y="499"/>
                </a:lnTo>
                <a:cubicBezTo>
                  <a:pt x="319" y="508"/>
                  <a:pt x="329" y="496"/>
                  <a:pt x="331" y="494"/>
                </a:cubicBezTo>
                <a:lnTo>
                  <a:pt x="331" y="494"/>
                </a:lnTo>
                <a:cubicBezTo>
                  <a:pt x="334" y="490"/>
                  <a:pt x="337" y="486"/>
                  <a:pt x="340" y="482"/>
                </a:cubicBezTo>
                <a:lnTo>
                  <a:pt x="340" y="482"/>
                </a:lnTo>
                <a:cubicBezTo>
                  <a:pt x="346" y="474"/>
                  <a:pt x="353" y="466"/>
                  <a:pt x="361" y="458"/>
                </a:cubicBezTo>
                <a:lnTo>
                  <a:pt x="361" y="458"/>
                </a:lnTo>
                <a:cubicBezTo>
                  <a:pt x="374" y="442"/>
                  <a:pt x="387" y="427"/>
                  <a:pt x="402" y="412"/>
                </a:cubicBezTo>
                <a:lnTo>
                  <a:pt x="402" y="412"/>
                </a:lnTo>
                <a:cubicBezTo>
                  <a:pt x="430" y="383"/>
                  <a:pt x="460" y="356"/>
                  <a:pt x="490" y="330"/>
                </a:cubicBezTo>
                <a:lnTo>
                  <a:pt x="490" y="330"/>
                </a:lnTo>
                <a:cubicBezTo>
                  <a:pt x="498" y="324"/>
                  <a:pt x="506" y="318"/>
                  <a:pt x="513" y="312"/>
                </a:cubicBezTo>
                <a:lnTo>
                  <a:pt x="513" y="312"/>
                </a:lnTo>
                <a:cubicBezTo>
                  <a:pt x="520" y="307"/>
                  <a:pt x="513" y="312"/>
                  <a:pt x="512" y="313"/>
                </a:cubicBezTo>
                <a:lnTo>
                  <a:pt x="512" y="313"/>
                </a:lnTo>
                <a:cubicBezTo>
                  <a:pt x="515" y="311"/>
                  <a:pt x="517" y="309"/>
                  <a:pt x="519" y="307"/>
                </a:cubicBezTo>
                <a:lnTo>
                  <a:pt x="519" y="307"/>
                </a:lnTo>
                <a:cubicBezTo>
                  <a:pt x="524" y="304"/>
                  <a:pt x="529" y="300"/>
                  <a:pt x="534" y="297"/>
                </a:cubicBezTo>
                <a:lnTo>
                  <a:pt x="534" y="297"/>
                </a:lnTo>
                <a:cubicBezTo>
                  <a:pt x="550" y="284"/>
                  <a:pt x="567" y="273"/>
                  <a:pt x="583" y="263"/>
                </a:cubicBezTo>
                <a:lnTo>
                  <a:pt x="583" y="263"/>
                </a:lnTo>
                <a:cubicBezTo>
                  <a:pt x="617" y="240"/>
                  <a:pt x="653" y="220"/>
                  <a:pt x="690" y="202"/>
                </a:cubicBezTo>
                <a:lnTo>
                  <a:pt x="690" y="202"/>
                </a:lnTo>
                <a:cubicBezTo>
                  <a:pt x="709" y="192"/>
                  <a:pt x="728" y="183"/>
                  <a:pt x="746" y="175"/>
                </a:cubicBezTo>
                <a:lnTo>
                  <a:pt x="746" y="175"/>
                </a:lnTo>
                <a:cubicBezTo>
                  <a:pt x="748" y="174"/>
                  <a:pt x="751" y="173"/>
                  <a:pt x="753" y="172"/>
                </a:cubicBezTo>
                <a:lnTo>
                  <a:pt x="753" y="172"/>
                </a:lnTo>
                <a:cubicBezTo>
                  <a:pt x="743" y="176"/>
                  <a:pt x="749" y="174"/>
                  <a:pt x="751" y="173"/>
                </a:cubicBezTo>
                <a:lnTo>
                  <a:pt x="751" y="173"/>
                </a:lnTo>
                <a:cubicBezTo>
                  <a:pt x="756" y="171"/>
                  <a:pt x="762" y="168"/>
                  <a:pt x="767" y="167"/>
                </a:cubicBezTo>
                <a:lnTo>
                  <a:pt x="767" y="167"/>
                </a:lnTo>
                <a:cubicBezTo>
                  <a:pt x="776" y="163"/>
                  <a:pt x="786" y="159"/>
                  <a:pt x="795" y="156"/>
                </a:cubicBezTo>
                <a:lnTo>
                  <a:pt x="795" y="156"/>
                </a:lnTo>
                <a:cubicBezTo>
                  <a:pt x="835" y="141"/>
                  <a:pt x="876" y="129"/>
                  <a:pt x="917" y="120"/>
                </a:cubicBezTo>
                <a:lnTo>
                  <a:pt x="917" y="120"/>
                </a:lnTo>
                <a:cubicBezTo>
                  <a:pt x="937" y="115"/>
                  <a:pt x="958" y="110"/>
                  <a:pt x="978" y="107"/>
                </a:cubicBezTo>
                <a:lnTo>
                  <a:pt x="978" y="107"/>
                </a:lnTo>
                <a:cubicBezTo>
                  <a:pt x="988" y="105"/>
                  <a:pt x="998" y="103"/>
                  <a:pt x="1009" y="102"/>
                </a:cubicBezTo>
                <a:lnTo>
                  <a:pt x="1009" y="102"/>
                </a:lnTo>
                <a:cubicBezTo>
                  <a:pt x="1013" y="101"/>
                  <a:pt x="1024" y="99"/>
                  <a:pt x="1014" y="101"/>
                </a:cubicBezTo>
                <a:lnTo>
                  <a:pt x="1014" y="101"/>
                </a:lnTo>
                <a:cubicBezTo>
                  <a:pt x="1020" y="100"/>
                  <a:pt x="1025" y="99"/>
                  <a:pt x="1032" y="99"/>
                </a:cubicBezTo>
                <a:lnTo>
                  <a:pt x="1032" y="99"/>
                </a:lnTo>
                <a:cubicBezTo>
                  <a:pt x="1074" y="94"/>
                  <a:pt x="1116" y="91"/>
                  <a:pt x="1159" y="91"/>
                </a:cubicBezTo>
                <a:lnTo>
                  <a:pt x="1159" y="91"/>
                </a:lnTo>
                <a:cubicBezTo>
                  <a:pt x="1183" y="91"/>
                  <a:pt x="1206" y="71"/>
                  <a:pt x="1205" y="46"/>
                </a:cubicBezTo>
                <a:lnTo>
                  <a:pt x="1205" y="46"/>
                </a:lnTo>
                <a:cubicBezTo>
                  <a:pt x="1204" y="20"/>
                  <a:pt x="1185" y="0"/>
                  <a:pt x="1159" y="0"/>
                </a:cubicBezTo>
                <a:lnTo>
                  <a:pt x="1159" y="0"/>
                </a:lnTo>
                <a:cubicBezTo>
                  <a:pt x="980" y="0"/>
                  <a:pt x="802" y="42"/>
                  <a:pt x="642" y="123"/>
                </a:cubicBezTo>
                <a:lnTo>
                  <a:pt x="642" y="123"/>
                </a:lnTo>
                <a:cubicBezTo>
                  <a:pt x="487" y="201"/>
                  <a:pt x="353" y="315"/>
                  <a:pt x="247" y="452"/>
                </a:cubicBezTo>
                <a:lnTo>
                  <a:pt x="247" y="452"/>
                </a:lnTo>
                <a:cubicBezTo>
                  <a:pt x="142" y="588"/>
                  <a:pt x="69" y="751"/>
                  <a:pt x="36" y="920"/>
                </a:cubicBezTo>
                <a:lnTo>
                  <a:pt x="36" y="920"/>
                </a:lnTo>
                <a:cubicBezTo>
                  <a:pt x="0" y="1098"/>
                  <a:pt x="7" y="1284"/>
                  <a:pt x="57" y="1459"/>
                </a:cubicBezTo>
                <a:lnTo>
                  <a:pt x="57" y="1459"/>
                </a:lnTo>
                <a:cubicBezTo>
                  <a:pt x="104" y="1626"/>
                  <a:pt x="191" y="1782"/>
                  <a:pt x="307" y="1912"/>
                </a:cubicBezTo>
                <a:lnTo>
                  <a:pt x="307" y="1912"/>
                </a:lnTo>
                <a:cubicBezTo>
                  <a:pt x="424" y="2042"/>
                  <a:pt x="569" y="2142"/>
                  <a:pt x="730" y="2208"/>
                </a:cubicBezTo>
                <a:lnTo>
                  <a:pt x="730" y="2208"/>
                </a:lnTo>
                <a:cubicBezTo>
                  <a:pt x="894" y="2274"/>
                  <a:pt x="1075" y="2301"/>
                  <a:pt x="1252" y="2287"/>
                </a:cubicBezTo>
                <a:lnTo>
                  <a:pt x="1252" y="2287"/>
                </a:lnTo>
                <a:cubicBezTo>
                  <a:pt x="1428" y="2272"/>
                  <a:pt x="1601" y="2218"/>
                  <a:pt x="1753" y="2125"/>
                </a:cubicBezTo>
                <a:lnTo>
                  <a:pt x="1753" y="2125"/>
                </a:lnTo>
                <a:cubicBezTo>
                  <a:pt x="1900" y="2036"/>
                  <a:pt x="2026" y="1913"/>
                  <a:pt x="2121" y="1769"/>
                </a:cubicBezTo>
                <a:lnTo>
                  <a:pt x="2121" y="1769"/>
                </a:lnTo>
                <a:cubicBezTo>
                  <a:pt x="2217" y="1620"/>
                  <a:pt x="2277" y="1451"/>
                  <a:pt x="2297" y="1275"/>
                </a:cubicBezTo>
                <a:lnTo>
                  <a:pt x="2297" y="1275"/>
                </a:lnTo>
                <a:cubicBezTo>
                  <a:pt x="2302" y="1232"/>
                  <a:pt x="2305" y="1189"/>
                  <a:pt x="2305" y="1146"/>
                </a:cubicBezTo>
                <a:lnTo>
                  <a:pt x="2305" y="1146"/>
                </a:lnTo>
                <a:cubicBezTo>
                  <a:pt x="2305" y="1121"/>
                  <a:pt x="2284" y="1099"/>
                  <a:pt x="2259" y="1100"/>
                </a:cubicBezTo>
                <a:lnTo>
                  <a:pt x="2259" y="1100"/>
                </a:lnTo>
                <a:cubicBezTo>
                  <a:pt x="2234" y="1100"/>
                  <a:pt x="2213" y="1120"/>
                  <a:pt x="2213" y="11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1">
            <a:extLst>
              <a:ext uri="{FF2B5EF4-FFF2-40B4-BE49-F238E27FC236}">
                <a16:creationId xmlns:a16="http://schemas.microsoft.com/office/drawing/2014/main" id="{48ED214B-BABC-6845-AF36-A9BCBF94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88" y="3628090"/>
            <a:ext cx="3702314" cy="3696821"/>
          </a:xfrm>
          <a:custGeom>
            <a:avLst/>
            <a:gdLst>
              <a:gd name="T0" fmla="*/ 103 w 2972"/>
              <a:gd name="T1" fmla="*/ 1516 h 2966"/>
              <a:gd name="T2" fmla="*/ 103 w 2972"/>
              <a:gd name="T3" fmla="*/ 1516 h 2966"/>
              <a:gd name="T4" fmla="*/ 633 w 2972"/>
              <a:gd name="T5" fmla="*/ 442 h 2966"/>
              <a:gd name="T6" fmla="*/ 633 w 2972"/>
              <a:gd name="T7" fmla="*/ 442 h 2966"/>
              <a:gd name="T8" fmla="*/ 1825 w 2972"/>
              <a:gd name="T9" fmla="*/ 219 h 2966"/>
              <a:gd name="T10" fmla="*/ 1825 w 2972"/>
              <a:gd name="T11" fmla="*/ 219 h 2966"/>
              <a:gd name="T12" fmla="*/ 2698 w 2972"/>
              <a:gd name="T13" fmla="*/ 1000 h 2966"/>
              <a:gd name="T14" fmla="*/ 2698 w 2972"/>
              <a:gd name="T15" fmla="*/ 1000 h 2966"/>
              <a:gd name="T16" fmla="*/ 2606 w 2972"/>
              <a:gd name="T17" fmla="*/ 2212 h 2966"/>
              <a:gd name="T18" fmla="*/ 2606 w 2972"/>
              <a:gd name="T19" fmla="*/ 2212 h 2966"/>
              <a:gd name="T20" fmla="*/ 1451 w 2972"/>
              <a:gd name="T21" fmla="*/ 2863 h 2966"/>
              <a:gd name="T22" fmla="*/ 1451 w 2972"/>
              <a:gd name="T23" fmla="*/ 2863 h 2966"/>
              <a:gd name="T24" fmla="*/ 1451 w 2972"/>
              <a:gd name="T25" fmla="*/ 2965 h 2966"/>
              <a:gd name="T26" fmla="*/ 1451 w 2972"/>
              <a:gd name="T27" fmla="*/ 2965 h 2966"/>
              <a:gd name="T28" fmla="*/ 2604 w 2972"/>
              <a:gd name="T29" fmla="*/ 2396 h 2966"/>
              <a:gd name="T30" fmla="*/ 2604 w 2972"/>
              <a:gd name="T31" fmla="*/ 2396 h 2966"/>
              <a:gd name="T32" fmla="*/ 2846 w 2972"/>
              <a:gd name="T33" fmla="*/ 1114 h 2966"/>
              <a:gd name="T34" fmla="*/ 2846 w 2972"/>
              <a:gd name="T35" fmla="*/ 1114 h 2966"/>
              <a:gd name="T36" fmla="*/ 2007 w 2972"/>
              <a:gd name="T37" fmla="*/ 175 h 2966"/>
              <a:gd name="T38" fmla="*/ 2007 w 2972"/>
              <a:gd name="T39" fmla="*/ 175 h 2966"/>
              <a:gd name="T40" fmla="*/ 703 w 2972"/>
              <a:gd name="T41" fmla="*/ 273 h 2966"/>
              <a:gd name="T42" fmla="*/ 703 w 2972"/>
              <a:gd name="T43" fmla="*/ 273 h 2966"/>
              <a:gd name="T44" fmla="*/ 0 w 2972"/>
              <a:gd name="T45" fmla="*/ 1516 h 2966"/>
              <a:gd name="T46" fmla="*/ 0 w 2972"/>
              <a:gd name="T47" fmla="*/ 1516 h 2966"/>
              <a:gd name="T48" fmla="*/ 103 w 2972"/>
              <a:gd name="T49" fmla="*/ 1516 h 2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72" h="2966">
                <a:moveTo>
                  <a:pt x="103" y="1516"/>
                </a:moveTo>
                <a:lnTo>
                  <a:pt x="103" y="1516"/>
                </a:lnTo>
                <a:cubicBezTo>
                  <a:pt x="105" y="1097"/>
                  <a:pt x="300" y="697"/>
                  <a:pt x="633" y="442"/>
                </a:cubicBezTo>
                <a:lnTo>
                  <a:pt x="633" y="442"/>
                </a:lnTo>
                <a:cubicBezTo>
                  <a:pt x="970" y="186"/>
                  <a:pt x="1418" y="102"/>
                  <a:pt x="1825" y="219"/>
                </a:cubicBezTo>
                <a:lnTo>
                  <a:pt x="1825" y="219"/>
                </a:lnTo>
                <a:cubicBezTo>
                  <a:pt x="2216" y="332"/>
                  <a:pt x="2543" y="624"/>
                  <a:pt x="2698" y="1000"/>
                </a:cubicBezTo>
                <a:lnTo>
                  <a:pt x="2698" y="1000"/>
                </a:lnTo>
                <a:cubicBezTo>
                  <a:pt x="2860" y="1392"/>
                  <a:pt x="2825" y="1848"/>
                  <a:pt x="2606" y="2212"/>
                </a:cubicBezTo>
                <a:lnTo>
                  <a:pt x="2606" y="2212"/>
                </a:lnTo>
                <a:cubicBezTo>
                  <a:pt x="2363" y="2614"/>
                  <a:pt x="1921" y="2861"/>
                  <a:pt x="1451" y="2863"/>
                </a:cubicBezTo>
                <a:lnTo>
                  <a:pt x="1451" y="2863"/>
                </a:lnTo>
                <a:cubicBezTo>
                  <a:pt x="1386" y="2863"/>
                  <a:pt x="1385" y="2965"/>
                  <a:pt x="1451" y="2965"/>
                </a:cubicBezTo>
                <a:lnTo>
                  <a:pt x="1451" y="2965"/>
                </a:lnTo>
                <a:cubicBezTo>
                  <a:pt x="1901" y="2963"/>
                  <a:pt x="2330" y="2753"/>
                  <a:pt x="2604" y="2396"/>
                </a:cubicBezTo>
                <a:lnTo>
                  <a:pt x="2604" y="2396"/>
                </a:lnTo>
                <a:cubicBezTo>
                  <a:pt x="2881" y="2034"/>
                  <a:pt x="2971" y="1552"/>
                  <a:pt x="2846" y="1114"/>
                </a:cubicBezTo>
                <a:lnTo>
                  <a:pt x="2846" y="1114"/>
                </a:lnTo>
                <a:cubicBezTo>
                  <a:pt x="2725" y="693"/>
                  <a:pt x="2410" y="344"/>
                  <a:pt x="2007" y="175"/>
                </a:cubicBezTo>
                <a:lnTo>
                  <a:pt x="2007" y="175"/>
                </a:lnTo>
                <a:cubicBezTo>
                  <a:pt x="1586" y="0"/>
                  <a:pt x="1094" y="37"/>
                  <a:pt x="703" y="273"/>
                </a:cubicBezTo>
                <a:lnTo>
                  <a:pt x="703" y="273"/>
                </a:lnTo>
                <a:cubicBezTo>
                  <a:pt x="270" y="533"/>
                  <a:pt x="3" y="1010"/>
                  <a:pt x="0" y="1516"/>
                </a:cubicBezTo>
                <a:lnTo>
                  <a:pt x="0" y="1516"/>
                </a:lnTo>
                <a:cubicBezTo>
                  <a:pt x="0" y="1581"/>
                  <a:pt x="102" y="1581"/>
                  <a:pt x="103" y="15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46">
            <a:extLst>
              <a:ext uri="{FF2B5EF4-FFF2-40B4-BE49-F238E27FC236}">
                <a16:creationId xmlns:a16="http://schemas.microsoft.com/office/drawing/2014/main" id="{F99C10D3-1B9A-DA4C-AE3D-811FCFB8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705" y="4369655"/>
            <a:ext cx="2290602" cy="2296092"/>
          </a:xfrm>
          <a:custGeom>
            <a:avLst/>
            <a:gdLst>
              <a:gd name="T0" fmla="*/ 1840 w 1841"/>
              <a:gd name="T1" fmla="*/ 921 h 1842"/>
              <a:gd name="T2" fmla="*/ 1840 w 1841"/>
              <a:gd name="T3" fmla="*/ 921 h 1842"/>
              <a:gd name="T4" fmla="*/ 920 w 1841"/>
              <a:gd name="T5" fmla="*/ 1841 h 1842"/>
              <a:gd name="T6" fmla="*/ 920 w 1841"/>
              <a:gd name="T7" fmla="*/ 1841 h 1842"/>
              <a:gd name="T8" fmla="*/ 0 w 1841"/>
              <a:gd name="T9" fmla="*/ 921 h 1842"/>
              <a:gd name="T10" fmla="*/ 0 w 1841"/>
              <a:gd name="T11" fmla="*/ 921 h 1842"/>
              <a:gd name="T12" fmla="*/ 920 w 1841"/>
              <a:gd name="T13" fmla="*/ 0 h 1842"/>
              <a:gd name="T14" fmla="*/ 920 w 1841"/>
              <a:gd name="T15" fmla="*/ 0 h 1842"/>
              <a:gd name="T16" fmla="*/ 1840 w 1841"/>
              <a:gd name="T17" fmla="*/ 92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1" h="1842">
                <a:moveTo>
                  <a:pt x="1840" y="921"/>
                </a:moveTo>
                <a:lnTo>
                  <a:pt x="1840" y="921"/>
                </a:lnTo>
                <a:cubicBezTo>
                  <a:pt x="1840" y="1429"/>
                  <a:pt x="1428" y="1841"/>
                  <a:pt x="920" y="1841"/>
                </a:cubicBezTo>
                <a:lnTo>
                  <a:pt x="920" y="1841"/>
                </a:lnTo>
                <a:cubicBezTo>
                  <a:pt x="412" y="1841"/>
                  <a:pt x="0" y="1429"/>
                  <a:pt x="0" y="921"/>
                </a:cubicBezTo>
                <a:lnTo>
                  <a:pt x="0" y="921"/>
                </a:lnTo>
                <a:cubicBezTo>
                  <a:pt x="0" y="412"/>
                  <a:pt x="412" y="0"/>
                  <a:pt x="920" y="0"/>
                </a:cubicBezTo>
                <a:lnTo>
                  <a:pt x="920" y="0"/>
                </a:lnTo>
                <a:cubicBezTo>
                  <a:pt x="1428" y="0"/>
                  <a:pt x="1840" y="412"/>
                  <a:pt x="1840" y="9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47">
            <a:extLst>
              <a:ext uri="{FF2B5EF4-FFF2-40B4-BE49-F238E27FC236}">
                <a16:creationId xmlns:a16="http://schemas.microsoft.com/office/drawing/2014/main" id="{3F17F29E-EEE6-9C42-B4C1-81EC51F8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83" y="4089507"/>
            <a:ext cx="2872865" cy="2867370"/>
          </a:xfrm>
          <a:custGeom>
            <a:avLst/>
            <a:gdLst>
              <a:gd name="T0" fmla="*/ 2204 w 2305"/>
              <a:gd name="T1" fmla="*/ 1277 h 2302"/>
              <a:gd name="T2" fmla="*/ 2202 w 2305"/>
              <a:gd name="T3" fmla="*/ 1297 h 2302"/>
              <a:gd name="T4" fmla="*/ 2183 w 2305"/>
              <a:gd name="T5" fmla="*/ 1393 h 2302"/>
              <a:gd name="T6" fmla="*/ 2136 w 2305"/>
              <a:gd name="T7" fmla="*/ 1541 h 2302"/>
              <a:gd name="T8" fmla="*/ 2130 w 2305"/>
              <a:gd name="T9" fmla="*/ 1554 h 2302"/>
              <a:gd name="T10" fmla="*/ 2100 w 2305"/>
              <a:gd name="T11" fmla="*/ 1619 h 2302"/>
              <a:gd name="T12" fmla="*/ 2004 w 2305"/>
              <a:gd name="T13" fmla="*/ 1775 h 2302"/>
              <a:gd name="T14" fmla="*/ 1991 w 2305"/>
              <a:gd name="T15" fmla="*/ 1792 h 2302"/>
              <a:gd name="T16" fmla="*/ 1971 w 2305"/>
              <a:gd name="T17" fmla="*/ 1817 h 2302"/>
              <a:gd name="T18" fmla="*/ 1842 w 2305"/>
              <a:gd name="T19" fmla="*/ 1948 h 2302"/>
              <a:gd name="T20" fmla="*/ 1809 w 2305"/>
              <a:gd name="T21" fmla="*/ 1975 h 2302"/>
              <a:gd name="T22" fmla="*/ 1802 w 2305"/>
              <a:gd name="T23" fmla="*/ 1980 h 2302"/>
              <a:gd name="T24" fmla="*/ 1565 w 2305"/>
              <a:gd name="T25" fmla="*/ 2119 h 2302"/>
              <a:gd name="T26" fmla="*/ 1543 w 2305"/>
              <a:gd name="T27" fmla="*/ 2127 h 2302"/>
              <a:gd name="T28" fmla="*/ 1362 w 2305"/>
              <a:gd name="T29" fmla="*/ 2180 h 2302"/>
              <a:gd name="T30" fmla="*/ 1293 w 2305"/>
              <a:gd name="T31" fmla="*/ 2191 h 2302"/>
              <a:gd name="T32" fmla="*/ 1244 w 2305"/>
              <a:gd name="T33" fmla="*/ 2196 h 2302"/>
              <a:gd name="T34" fmla="*/ 1048 w 2305"/>
              <a:gd name="T35" fmla="*/ 2194 h 2302"/>
              <a:gd name="T36" fmla="*/ 1018 w 2305"/>
              <a:gd name="T37" fmla="*/ 2191 h 2302"/>
              <a:gd name="T38" fmla="*/ 994 w 2305"/>
              <a:gd name="T39" fmla="*/ 2187 h 2302"/>
              <a:gd name="T40" fmla="*/ 751 w 2305"/>
              <a:gd name="T41" fmla="*/ 2119 h 2302"/>
              <a:gd name="T42" fmla="*/ 745 w 2305"/>
              <a:gd name="T43" fmla="*/ 2116 h 2302"/>
              <a:gd name="T44" fmla="*/ 703 w 2305"/>
              <a:gd name="T45" fmla="*/ 2096 h 2302"/>
              <a:gd name="T46" fmla="*/ 544 w 2305"/>
              <a:gd name="T47" fmla="*/ 2002 h 2302"/>
              <a:gd name="T48" fmla="*/ 515 w 2305"/>
              <a:gd name="T49" fmla="*/ 1981 h 2302"/>
              <a:gd name="T50" fmla="*/ 457 w 2305"/>
              <a:gd name="T51" fmla="*/ 1932 h 2302"/>
              <a:gd name="T52" fmla="*/ 331 w 2305"/>
              <a:gd name="T53" fmla="*/ 1799 h 2302"/>
              <a:gd name="T54" fmla="*/ 324 w 2305"/>
              <a:gd name="T55" fmla="*/ 1790 h 2302"/>
              <a:gd name="T56" fmla="*/ 317 w 2305"/>
              <a:gd name="T57" fmla="*/ 1782 h 2302"/>
              <a:gd name="T58" fmla="*/ 234 w 2305"/>
              <a:gd name="T59" fmla="*/ 1652 h 2302"/>
              <a:gd name="T60" fmla="*/ 193 w 2305"/>
              <a:gd name="T61" fmla="*/ 1571 h 2302"/>
              <a:gd name="T62" fmla="*/ 187 w 2305"/>
              <a:gd name="T63" fmla="*/ 1557 h 2302"/>
              <a:gd name="T64" fmla="*/ 116 w 2305"/>
              <a:gd name="T65" fmla="*/ 1306 h 2302"/>
              <a:gd name="T66" fmla="*/ 113 w 2305"/>
              <a:gd name="T67" fmla="*/ 1288 h 2302"/>
              <a:gd name="T68" fmla="*/ 109 w 2305"/>
              <a:gd name="T69" fmla="*/ 1252 h 2302"/>
              <a:gd name="T70" fmla="*/ 108 w 2305"/>
              <a:gd name="T71" fmla="*/ 1056 h 2302"/>
              <a:gd name="T72" fmla="*/ 112 w 2305"/>
              <a:gd name="T73" fmla="*/ 1011 h 2302"/>
              <a:gd name="T74" fmla="*/ 113 w 2305"/>
              <a:gd name="T75" fmla="*/ 1006 h 2302"/>
              <a:gd name="T76" fmla="*/ 125 w 2305"/>
              <a:gd name="T77" fmla="*/ 937 h 2302"/>
              <a:gd name="T78" fmla="*/ 177 w 2305"/>
              <a:gd name="T79" fmla="*/ 758 h 2302"/>
              <a:gd name="T80" fmla="*/ 186 w 2305"/>
              <a:gd name="T81" fmla="*/ 737 h 2302"/>
              <a:gd name="T82" fmla="*/ 199 w 2305"/>
              <a:gd name="T83" fmla="*/ 708 h 2302"/>
              <a:gd name="T84" fmla="*/ 325 w 2305"/>
              <a:gd name="T85" fmla="*/ 499 h 2302"/>
              <a:gd name="T86" fmla="*/ 339 w 2305"/>
              <a:gd name="T87" fmla="*/ 482 h 2302"/>
              <a:gd name="T88" fmla="*/ 401 w 2305"/>
              <a:gd name="T89" fmla="*/ 412 h 2302"/>
              <a:gd name="T90" fmla="*/ 513 w 2305"/>
              <a:gd name="T91" fmla="*/ 312 h 2302"/>
              <a:gd name="T92" fmla="*/ 518 w 2305"/>
              <a:gd name="T93" fmla="*/ 307 h 2302"/>
              <a:gd name="T94" fmla="*/ 583 w 2305"/>
              <a:gd name="T95" fmla="*/ 263 h 2302"/>
              <a:gd name="T96" fmla="*/ 745 w 2305"/>
              <a:gd name="T97" fmla="*/ 175 h 2302"/>
              <a:gd name="T98" fmla="*/ 750 w 2305"/>
              <a:gd name="T99" fmla="*/ 173 h 2302"/>
              <a:gd name="T100" fmla="*/ 794 w 2305"/>
              <a:gd name="T101" fmla="*/ 156 h 2302"/>
              <a:gd name="T102" fmla="*/ 977 w 2305"/>
              <a:gd name="T103" fmla="*/ 107 h 2302"/>
              <a:gd name="T104" fmla="*/ 1013 w 2305"/>
              <a:gd name="T105" fmla="*/ 101 h 2302"/>
              <a:gd name="T106" fmla="*/ 1158 w 2305"/>
              <a:gd name="T107" fmla="*/ 91 h 2302"/>
              <a:gd name="T108" fmla="*/ 1158 w 2305"/>
              <a:gd name="T109" fmla="*/ 0 h 2302"/>
              <a:gd name="T110" fmla="*/ 246 w 2305"/>
              <a:gd name="T111" fmla="*/ 452 h 2302"/>
              <a:gd name="T112" fmla="*/ 56 w 2305"/>
              <a:gd name="T113" fmla="*/ 1459 h 2302"/>
              <a:gd name="T114" fmla="*/ 729 w 2305"/>
              <a:gd name="T115" fmla="*/ 2208 h 2302"/>
              <a:gd name="T116" fmla="*/ 1752 w 2305"/>
              <a:gd name="T117" fmla="*/ 2125 h 2302"/>
              <a:gd name="T118" fmla="*/ 2296 w 2305"/>
              <a:gd name="T119" fmla="*/ 1275 h 2302"/>
              <a:gd name="T120" fmla="*/ 2258 w 2305"/>
              <a:gd name="T121" fmla="*/ 1100 h 2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05" h="2302">
                <a:moveTo>
                  <a:pt x="2213" y="1146"/>
                </a:moveTo>
                <a:lnTo>
                  <a:pt x="2213" y="1146"/>
                </a:lnTo>
                <a:cubicBezTo>
                  <a:pt x="2212" y="1189"/>
                  <a:pt x="2209" y="1233"/>
                  <a:pt x="2204" y="1277"/>
                </a:cubicBezTo>
                <a:lnTo>
                  <a:pt x="2204" y="1277"/>
                </a:lnTo>
                <a:cubicBezTo>
                  <a:pt x="2204" y="1282"/>
                  <a:pt x="2203" y="1286"/>
                  <a:pt x="2203" y="1291"/>
                </a:cubicBezTo>
                <a:lnTo>
                  <a:pt x="2203" y="1291"/>
                </a:lnTo>
                <a:cubicBezTo>
                  <a:pt x="2204" y="1278"/>
                  <a:pt x="2202" y="1295"/>
                  <a:pt x="2202" y="1297"/>
                </a:cubicBezTo>
                <a:lnTo>
                  <a:pt x="2202" y="1297"/>
                </a:lnTo>
                <a:cubicBezTo>
                  <a:pt x="2200" y="1308"/>
                  <a:pt x="2198" y="1319"/>
                  <a:pt x="2196" y="1330"/>
                </a:cubicBezTo>
                <a:lnTo>
                  <a:pt x="2196" y="1330"/>
                </a:lnTo>
                <a:cubicBezTo>
                  <a:pt x="2192" y="1351"/>
                  <a:pt x="2188" y="1372"/>
                  <a:pt x="2183" y="1393"/>
                </a:cubicBezTo>
                <a:lnTo>
                  <a:pt x="2183" y="1393"/>
                </a:lnTo>
                <a:cubicBezTo>
                  <a:pt x="2173" y="1433"/>
                  <a:pt x="2161" y="1473"/>
                  <a:pt x="2147" y="1513"/>
                </a:cubicBezTo>
                <a:lnTo>
                  <a:pt x="2147" y="1513"/>
                </a:lnTo>
                <a:cubicBezTo>
                  <a:pt x="2143" y="1522"/>
                  <a:pt x="2140" y="1531"/>
                  <a:pt x="2136" y="1541"/>
                </a:cubicBezTo>
                <a:lnTo>
                  <a:pt x="2136" y="1541"/>
                </a:lnTo>
                <a:cubicBezTo>
                  <a:pt x="2134" y="1545"/>
                  <a:pt x="2132" y="1549"/>
                  <a:pt x="2130" y="1554"/>
                </a:cubicBezTo>
                <a:lnTo>
                  <a:pt x="2130" y="1554"/>
                </a:lnTo>
                <a:cubicBezTo>
                  <a:pt x="2126" y="1564"/>
                  <a:pt x="2134" y="1547"/>
                  <a:pt x="2130" y="1554"/>
                </a:cubicBezTo>
                <a:lnTo>
                  <a:pt x="2130" y="1554"/>
                </a:lnTo>
                <a:cubicBezTo>
                  <a:pt x="2129" y="1556"/>
                  <a:pt x="2129" y="1559"/>
                  <a:pt x="2128" y="1562"/>
                </a:cubicBezTo>
                <a:lnTo>
                  <a:pt x="2128" y="1562"/>
                </a:lnTo>
                <a:cubicBezTo>
                  <a:pt x="2119" y="1581"/>
                  <a:pt x="2110" y="1600"/>
                  <a:pt x="2100" y="1619"/>
                </a:cubicBezTo>
                <a:lnTo>
                  <a:pt x="2100" y="1619"/>
                </a:lnTo>
                <a:cubicBezTo>
                  <a:pt x="2082" y="1655"/>
                  <a:pt x="2061" y="1690"/>
                  <a:pt x="2039" y="1724"/>
                </a:cubicBezTo>
                <a:lnTo>
                  <a:pt x="2039" y="1724"/>
                </a:lnTo>
                <a:cubicBezTo>
                  <a:pt x="2028" y="1741"/>
                  <a:pt x="2016" y="1759"/>
                  <a:pt x="2004" y="1775"/>
                </a:cubicBezTo>
                <a:lnTo>
                  <a:pt x="2004" y="1775"/>
                </a:lnTo>
                <a:cubicBezTo>
                  <a:pt x="2001" y="1779"/>
                  <a:pt x="1998" y="1783"/>
                  <a:pt x="1995" y="1787"/>
                </a:cubicBezTo>
                <a:lnTo>
                  <a:pt x="1995" y="1787"/>
                </a:lnTo>
                <a:cubicBezTo>
                  <a:pt x="1993" y="1788"/>
                  <a:pt x="1992" y="1790"/>
                  <a:pt x="1991" y="1792"/>
                </a:cubicBezTo>
                <a:lnTo>
                  <a:pt x="1991" y="1792"/>
                </a:lnTo>
                <a:cubicBezTo>
                  <a:pt x="1997" y="1784"/>
                  <a:pt x="1993" y="1789"/>
                  <a:pt x="1992" y="1791"/>
                </a:cubicBezTo>
                <a:lnTo>
                  <a:pt x="1992" y="1791"/>
                </a:lnTo>
                <a:cubicBezTo>
                  <a:pt x="1985" y="1800"/>
                  <a:pt x="1978" y="1808"/>
                  <a:pt x="1971" y="1817"/>
                </a:cubicBezTo>
                <a:lnTo>
                  <a:pt x="1971" y="1817"/>
                </a:lnTo>
                <a:cubicBezTo>
                  <a:pt x="1945" y="1848"/>
                  <a:pt x="1917" y="1878"/>
                  <a:pt x="1888" y="1906"/>
                </a:cubicBezTo>
                <a:lnTo>
                  <a:pt x="1888" y="1906"/>
                </a:lnTo>
                <a:cubicBezTo>
                  <a:pt x="1873" y="1920"/>
                  <a:pt x="1858" y="1934"/>
                  <a:pt x="1842" y="1948"/>
                </a:cubicBezTo>
                <a:lnTo>
                  <a:pt x="1842" y="1948"/>
                </a:lnTo>
                <a:cubicBezTo>
                  <a:pt x="1835" y="1954"/>
                  <a:pt x="1828" y="1960"/>
                  <a:pt x="1820" y="1966"/>
                </a:cubicBezTo>
                <a:lnTo>
                  <a:pt x="1820" y="1966"/>
                </a:lnTo>
                <a:cubicBezTo>
                  <a:pt x="1817" y="1969"/>
                  <a:pt x="1813" y="1972"/>
                  <a:pt x="1809" y="1975"/>
                </a:cubicBezTo>
                <a:lnTo>
                  <a:pt x="1809" y="1975"/>
                </a:lnTo>
                <a:cubicBezTo>
                  <a:pt x="1807" y="1977"/>
                  <a:pt x="1805" y="1978"/>
                  <a:pt x="1803" y="1979"/>
                </a:cubicBezTo>
                <a:lnTo>
                  <a:pt x="1803" y="1979"/>
                </a:lnTo>
                <a:cubicBezTo>
                  <a:pt x="1795" y="1987"/>
                  <a:pt x="1811" y="1973"/>
                  <a:pt x="1802" y="1980"/>
                </a:cubicBezTo>
                <a:lnTo>
                  <a:pt x="1802" y="1980"/>
                </a:lnTo>
                <a:cubicBezTo>
                  <a:pt x="1737" y="2030"/>
                  <a:pt x="1667" y="2072"/>
                  <a:pt x="1592" y="2106"/>
                </a:cubicBezTo>
                <a:lnTo>
                  <a:pt x="1592" y="2106"/>
                </a:lnTo>
                <a:cubicBezTo>
                  <a:pt x="1583" y="2111"/>
                  <a:pt x="1574" y="2115"/>
                  <a:pt x="1565" y="2119"/>
                </a:cubicBezTo>
                <a:lnTo>
                  <a:pt x="1565" y="2119"/>
                </a:lnTo>
                <a:cubicBezTo>
                  <a:pt x="1576" y="2115"/>
                  <a:pt x="1561" y="2120"/>
                  <a:pt x="1559" y="2121"/>
                </a:cubicBezTo>
                <a:lnTo>
                  <a:pt x="1559" y="2121"/>
                </a:lnTo>
                <a:cubicBezTo>
                  <a:pt x="1553" y="2123"/>
                  <a:pt x="1548" y="2125"/>
                  <a:pt x="1543" y="2127"/>
                </a:cubicBezTo>
                <a:lnTo>
                  <a:pt x="1543" y="2127"/>
                </a:lnTo>
                <a:cubicBezTo>
                  <a:pt x="1523" y="2135"/>
                  <a:pt x="1503" y="2142"/>
                  <a:pt x="1484" y="2149"/>
                </a:cubicBezTo>
                <a:lnTo>
                  <a:pt x="1484" y="2149"/>
                </a:lnTo>
                <a:cubicBezTo>
                  <a:pt x="1443" y="2162"/>
                  <a:pt x="1403" y="2172"/>
                  <a:pt x="1362" y="2180"/>
                </a:cubicBezTo>
                <a:lnTo>
                  <a:pt x="1362" y="2180"/>
                </a:lnTo>
                <a:cubicBezTo>
                  <a:pt x="1341" y="2184"/>
                  <a:pt x="1320" y="2188"/>
                  <a:pt x="1298" y="2191"/>
                </a:cubicBezTo>
                <a:lnTo>
                  <a:pt x="1298" y="2191"/>
                </a:lnTo>
                <a:cubicBezTo>
                  <a:pt x="1309" y="2190"/>
                  <a:pt x="1297" y="2191"/>
                  <a:pt x="1293" y="2191"/>
                </a:cubicBezTo>
                <a:lnTo>
                  <a:pt x="1293" y="2191"/>
                </a:lnTo>
                <a:cubicBezTo>
                  <a:pt x="1288" y="2192"/>
                  <a:pt x="1282" y="2193"/>
                  <a:pt x="1277" y="2193"/>
                </a:cubicBezTo>
                <a:lnTo>
                  <a:pt x="1277" y="2193"/>
                </a:lnTo>
                <a:cubicBezTo>
                  <a:pt x="1266" y="2195"/>
                  <a:pt x="1255" y="2195"/>
                  <a:pt x="1244" y="2196"/>
                </a:cubicBezTo>
                <a:lnTo>
                  <a:pt x="1244" y="2196"/>
                </a:lnTo>
                <a:cubicBezTo>
                  <a:pt x="1200" y="2199"/>
                  <a:pt x="1156" y="2200"/>
                  <a:pt x="1112" y="2198"/>
                </a:cubicBezTo>
                <a:lnTo>
                  <a:pt x="1112" y="2198"/>
                </a:lnTo>
                <a:cubicBezTo>
                  <a:pt x="1090" y="2197"/>
                  <a:pt x="1069" y="2196"/>
                  <a:pt x="1048" y="2194"/>
                </a:cubicBezTo>
                <a:lnTo>
                  <a:pt x="1048" y="2194"/>
                </a:lnTo>
                <a:cubicBezTo>
                  <a:pt x="1038" y="2193"/>
                  <a:pt x="1027" y="2191"/>
                  <a:pt x="1016" y="2190"/>
                </a:cubicBezTo>
                <a:lnTo>
                  <a:pt x="1016" y="2190"/>
                </a:lnTo>
                <a:cubicBezTo>
                  <a:pt x="1010" y="2190"/>
                  <a:pt x="1017" y="2189"/>
                  <a:pt x="1018" y="2191"/>
                </a:cubicBezTo>
                <a:lnTo>
                  <a:pt x="1018" y="2191"/>
                </a:lnTo>
                <a:cubicBezTo>
                  <a:pt x="1018" y="2190"/>
                  <a:pt x="1013" y="2190"/>
                  <a:pt x="1011" y="2190"/>
                </a:cubicBezTo>
                <a:lnTo>
                  <a:pt x="1011" y="2190"/>
                </a:lnTo>
                <a:cubicBezTo>
                  <a:pt x="1005" y="2189"/>
                  <a:pt x="1000" y="2188"/>
                  <a:pt x="994" y="2187"/>
                </a:cubicBezTo>
                <a:lnTo>
                  <a:pt x="994" y="2187"/>
                </a:lnTo>
                <a:cubicBezTo>
                  <a:pt x="952" y="2180"/>
                  <a:pt x="911" y="2171"/>
                  <a:pt x="869" y="2159"/>
                </a:cubicBezTo>
                <a:lnTo>
                  <a:pt x="869" y="2159"/>
                </a:lnTo>
                <a:cubicBezTo>
                  <a:pt x="829" y="2148"/>
                  <a:pt x="790" y="2134"/>
                  <a:pt x="751" y="2119"/>
                </a:cubicBezTo>
                <a:lnTo>
                  <a:pt x="751" y="2119"/>
                </a:lnTo>
                <a:cubicBezTo>
                  <a:pt x="749" y="2117"/>
                  <a:pt x="742" y="2115"/>
                  <a:pt x="751" y="2119"/>
                </a:cubicBezTo>
                <a:lnTo>
                  <a:pt x="751" y="2119"/>
                </a:lnTo>
                <a:cubicBezTo>
                  <a:pt x="750" y="2118"/>
                  <a:pt x="747" y="2117"/>
                  <a:pt x="745" y="2116"/>
                </a:cubicBezTo>
                <a:lnTo>
                  <a:pt x="745" y="2116"/>
                </a:lnTo>
                <a:cubicBezTo>
                  <a:pt x="741" y="2115"/>
                  <a:pt x="737" y="2112"/>
                  <a:pt x="733" y="2111"/>
                </a:cubicBezTo>
                <a:lnTo>
                  <a:pt x="733" y="2111"/>
                </a:lnTo>
                <a:cubicBezTo>
                  <a:pt x="723" y="2106"/>
                  <a:pt x="712" y="2101"/>
                  <a:pt x="703" y="2096"/>
                </a:cubicBezTo>
                <a:lnTo>
                  <a:pt x="703" y="2096"/>
                </a:lnTo>
                <a:cubicBezTo>
                  <a:pt x="684" y="2087"/>
                  <a:pt x="666" y="2078"/>
                  <a:pt x="649" y="2069"/>
                </a:cubicBezTo>
                <a:lnTo>
                  <a:pt x="649" y="2069"/>
                </a:lnTo>
                <a:cubicBezTo>
                  <a:pt x="613" y="2048"/>
                  <a:pt x="577" y="2026"/>
                  <a:pt x="544" y="2002"/>
                </a:cubicBezTo>
                <a:lnTo>
                  <a:pt x="544" y="2002"/>
                </a:lnTo>
                <a:cubicBezTo>
                  <a:pt x="536" y="1996"/>
                  <a:pt x="528" y="1991"/>
                  <a:pt x="521" y="1985"/>
                </a:cubicBezTo>
                <a:lnTo>
                  <a:pt x="521" y="1985"/>
                </a:lnTo>
                <a:cubicBezTo>
                  <a:pt x="518" y="1984"/>
                  <a:pt x="506" y="1974"/>
                  <a:pt x="515" y="1981"/>
                </a:cubicBezTo>
                <a:lnTo>
                  <a:pt x="515" y="1981"/>
                </a:lnTo>
                <a:cubicBezTo>
                  <a:pt x="511" y="1978"/>
                  <a:pt x="507" y="1974"/>
                  <a:pt x="503" y="1971"/>
                </a:cubicBezTo>
                <a:lnTo>
                  <a:pt x="503" y="1971"/>
                </a:lnTo>
                <a:cubicBezTo>
                  <a:pt x="487" y="1959"/>
                  <a:pt x="471" y="1945"/>
                  <a:pt x="457" y="1932"/>
                </a:cubicBezTo>
                <a:lnTo>
                  <a:pt x="457" y="1932"/>
                </a:lnTo>
                <a:cubicBezTo>
                  <a:pt x="426" y="1905"/>
                  <a:pt x="397" y="1875"/>
                  <a:pt x="369" y="1845"/>
                </a:cubicBezTo>
                <a:lnTo>
                  <a:pt x="369" y="1845"/>
                </a:lnTo>
                <a:cubicBezTo>
                  <a:pt x="356" y="1829"/>
                  <a:pt x="343" y="1814"/>
                  <a:pt x="331" y="1799"/>
                </a:cubicBezTo>
                <a:lnTo>
                  <a:pt x="331" y="1799"/>
                </a:lnTo>
                <a:cubicBezTo>
                  <a:pt x="329" y="1796"/>
                  <a:pt x="327" y="1795"/>
                  <a:pt x="325" y="1792"/>
                </a:cubicBezTo>
                <a:lnTo>
                  <a:pt x="325" y="1792"/>
                </a:lnTo>
                <a:cubicBezTo>
                  <a:pt x="325" y="1791"/>
                  <a:pt x="320" y="1785"/>
                  <a:pt x="324" y="1790"/>
                </a:cubicBezTo>
                <a:lnTo>
                  <a:pt x="324" y="1790"/>
                </a:lnTo>
                <a:cubicBezTo>
                  <a:pt x="328" y="1796"/>
                  <a:pt x="321" y="1787"/>
                  <a:pt x="321" y="1787"/>
                </a:cubicBezTo>
                <a:lnTo>
                  <a:pt x="321" y="1787"/>
                </a:lnTo>
                <a:cubicBezTo>
                  <a:pt x="320" y="1785"/>
                  <a:pt x="319" y="1783"/>
                  <a:pt x="317" y="1782"/>
                </a:cubicBezTo>
                <a:lnTo>
                  <a:pt x="317" y="1782"/>
                </a:lnTo>
                <a:cubicBezTo>
                  <a:pt x="311" y="1773"/>
                  <a:pt x="304" y="1765"/>
                  <a:pt x="298" y="1756"/>
                </a:cubicBezTo>
                <a:lnTo>
                  <a:pt x="298" y="1756"/>
                </a:lnTo>
                <a:cubicBezTo>
                  <a:pt x="275" y="1722"/>
                  <a:pt x="254" y="1687"/>
                  <a:pt x="234" y="1652"/>
                </a:cubicBezTo>
                <a:lnTo>
                  <a:pt x="234" y="1652"/>
                </a:lnTo>
                <a:cubicBezTo>
                  <a:pt x="224" y="1634"/>
                  <a:pt x="214" y="1615"/>
                  <a:pt x="205" y="1596"/>
                </a:cubicBezTo>
                <a:lnTo>
                  <a:pt x="205" y="1596"/>
                </a:lnTo>
                <a:cubicBezTo>
                  <a:pt x="201" y="1588"/>
                  <a:pt x="197" y="1579"/>
                  <a:pt x="193" y="1571"/>
                </a:cubicBezTo>
                <a:lnTo>
                  <a:pt x="193" y="1571"/>
                </a:lnTo>
                <a:cubicBezTo>
                  <a:pt x="191" y="1566"/>
                  <a:pt x="189" y="1562"/>
                  <a:pt x="187" y="1557"/>
                </a:cubicBezTo>
                <a:lnTo>
                  <a:pt x="187" y="1557"/>
                </a:lnTo>
                <a:cubicBezTo>
                  <a:pt x="186" y="1554"/>
                  <a:pt x="182" y="1547"/>
                  <a:pt x="187" y="1557"/>
                </a:cubicBezTo>
                <a:lnTo>
                  <a:pt x="187" y="1557"/>
                </a:lnTo>
                <a:cubicBezTo>
                  <a:pt x="186" y="1554"/>
                  <a:pt x="184" y="1551"/>
                  <a:pt x="183" y="1547"/>
                </a:cubicBezTo>
                <a:lnTo>
                  <a:pt x="183" y="1547"/>
                </a:lnTo>
                <a:cubicBezTo>
                  <a:pt x="152" y="1470"/>
                  <a:pt x="129" y="1388"/>
                  <a:pt x="116" y="1306"/>
                </a:cubicBezTo>
                <a:lnTo>
                  <a:pt x="116" y="1306"/>
                </a:lnTo>
                <a:cubicBezTo>
                  <a:pt x="115" y="1302"/>
                  <a:pt x="115" y="1297"/>
                  <a:pt x="114" y="1293"/>
                </a:cubicBezTo>
                <a:lnTo>
                  <a:pt x="114" y="1293"/>
                </a:lnTo>
                <a:cubicBezTo>
                  <a:pt x="114" y="1292"/>
                  <a:pt x="112" y="1280"/>
                  <a:pt x="113" y="1288"/>
                </a:cubicBezTo>
                <a:lnTo>
                  <a:pt x="113" y="1288"/>
                </a:lnTo>
                <a:cubicBezTo>
                  <a:pt x="114" y="1295"/>
                  <a:pt x="113" y="1284"/>
                  <a:pt x="113" y="1284"/>
                </a:cubicBezTo>
                <a:lnTo>
                  <a:pt x="113" y="1284"/>
                </a:lnTo>
                <a:cubicBezTo>
                  <a:pt x="111" y="1273"/>
                  <a:pt x="110" y="1262"/>
                  <a:pt x="109" y="1252"/>
                </a:cubicBezTo>
                <a:lnTo>
                  <a:pt x="109" y="1252"/>
                </a:lnTo>
                <a:cubicBezTo>
                  <a:pt x="107" y="1230"/>
                  <a:pt x="106" y="1209"/>
                  <a:pt x="105" y="1187"/>
                </a:cubicBezTo>
                <a:lnTo>
                  <a:pt x="105" y="1187"/>
                </a:lnTo>
                <a:cubicBezTo>
                  <a:pt x="103" y="1143"/>
                  <a:pt x="104" y="1100"/>
                  <a:pt x="108" y="1056"/>
                </a:cubicBezTo>
                <a:lnTo>
                  <a:pt x="108" y="1056"/>
                </a:lnTo>
                <a:cubicBezTo>
                  <a:pt x="109" y="1046"/>
                  <a:pt x="109" y="1035"/>
                  <a:pt x="110" y="1025"/>
                </a:cubicBezTo>
                <a:lnTo>
                  <a:pt x="110" y="1025"/>
                </a:lnTo>
                <a:cubicBezTo>
                  <a:pt x="111" y="1020"/>
                  <a:pt x="112" y="1015"/>
                  <a:pt x="112" y="1011"/>
                </a:cubicBezTo>
                <a:lnTo>
                  <a:pt x="112" y="1011"/>
                </a:lnTo>
                <a:cubicBezTo>
                  <a:pt x="112" y="1007"/>
                  <a:pt x="113" y="1005"/>
                  <a:pt x="114" y="1002"/>
                </a:cubicBezTo>
                <a:lnTo>
                  <a:pt x="114" y="1002"/>
                </a:lnTo>
                <a:cubicBezTo>
                  <a:pt x="114" y="998"/>
                  <a:pt x="114" y="1000"/>
                  <a:pt x="113" y="1006"/>
                </a:cubicBezTo>
                <a:lnTo>
                  <a:pt x="113" y="1006"/>
                </a:lnTo>
                <a:cubicBezTo>
                  <a:pt x="113" y="1004"/>
                  <a:pt x="114" y="1002"/>
                  <a:pt x="114" y="1000"/>
                </a:cubicBezTo>
                <a:lnTo>
                  <a:pt x="114" y="1000"/>
                </a:lnTo>
                <a:cubicBezTo>
                  <a:pt x="117" y="979"/>
                  <a:pt x="120" y="958"/>
                  <a:pt x="125" y="937"/>
                </a:cubicBezTo>
                <a:lnTo>
                  <a:pt x="125" y="937"/>
                </a:lnTo>
                <a:cubicBezTo>
                  <a:pt x="133" y="896"/>
                  <a:pt x="143" y="857"/>
                  <a:pt x="156" y="817"/>
                </a:cubicBezTo>
                <a:lnTo>
                  <a:pt x="156" y="817"/>
                </a:lnTo>
                <a:cubicBezTo>
                  <a:pt x="162" y="797"/>
                  <a:pt x="170" y="778"/>
                  <a:pt x="177" y="758"/>
                </a:cubicBezTo>
                <a:lnTo>
                  <a:pt x="177" y="758"/>
                </a:lnTo>
                <a:cubicBezTo>
                  <a:pt x="179" y="753"/>
                  <a:pt x="181" y="748"/>
                  <a:pt x="183" y="743"/>
                </a:cubicBezTo>
                <a:lnTo>
                  <a:pt x="183" y="743"/>
                </a:lnTo>
                <a:cubicBezTo>
                  <a:pt x="184" y="742"/>
                  <a:pt x="184" y="740"/>
                  <a:pt x="186" y="737"/>
                </a:cubicBezTo>
                <a:lnTo>
                  <a:pt x="186" y="737"/>
                </a:lnTo>
                <a:cubicBezTo>
                  <a:pt x="190" y="727"/>
                  <a:pt x="183" y="744"/>
                  <a:pt x="186" y="737"/>
                </a:cubicBezTo>
                <a:lnTo>
                  <a:pt x="186" y="737"/>
                </a:lnTo>
                <a:cubicBezTo>
                  <a:pt x="190" y="727"/>
                  <a:pt x="194" y="718"/>
                  <a:pt x="199" y="708"/>
                </a:cubicBezTo>
                <a:lnTo>
                  <a:pt x="199" y="708"/>
                </a:lnTo>
                <a:cubicBezTo>
                  <a:pt x="216" y="670"/>
                  <a:pt x="235" y="634"/>
                  <a:pt x="256" y="600"/>
                </a:cubicBezTo>
                <a:lnTo>
                  <a:pt x="256" y="600"/>
                </a:lnTo>
                <a:cubicBezTo>
                  <a:pt x="277" y="565"/>
                  <a:pt x="301" y="531"/>
                  <a:pt x="325" y="499"/>
                </a:cubicBezTo>
                <a:lnTo>
                  <a:pt x="325" y="499"/>
                </a:lnTo>
                <a:cubicBezTo>
                  <a:pt x="318" y="508"/>
                  <a:pt x="328" y="496"/>
                  <a:pt x="329" y="494"/>
                </a:cubicBezTo>
                <a:lnTo>
                  <a:pt x="329" y="494"/>
                </a:lnTo>
                <a:cubicBezTo>
                  <a:pt x="332" y="490"/>
                  <a:pt x="336" y="486"/>
                  <a:pt x="339" y="482"/>
                </a:cubicBezTo>
                <a:lnTo>
                  <a:pt x="339" y="482"/>
                </a:lnTo>
                <a:cubicBezTo>
                  <a:pt x="345" y="474"/>
                  <a:pt x="353" y="466"/>
                  <a:pt x="360" y="458"/>
                </a:cubicBezTo>
                <a:lnTo>
                  <a:pt x="360" y="458"/>
                </a:lnTo>
                <a:cubicBezTo>
                  <a:pt x="373" y="442"/>
                  <a:pt x="387" y="427"/>
                  <a:pt x="401" y="412"/>
                </a:cubicBezTo>
                <a:lnTo>
                  <a:pt x="401" y="412"/>
                </a:lnTo>
                <a:cubicBezTo>
                  <a:pt x="429" y="383"/>
                  <a:pt x="458" y="356"/>
                  <a:pt x="489" y="330"/>
                </a:cubicBezTo>
                <a:lnTo>
                  <a:pt x="489" y="330"/>
                </a:lnTo>
                <a:cubicBezTo>
                  <a:pt x="497" y="324"/>
                  <a:pt x="505" y="318"/>
                  <a:pt x="513" y="312"/>
                </a:cubicBezTo>
                <a:lnTo>
                  <a:pt x="513" y="312"/>
                </a:lnTo>
                <a:cubicBezTo>
                  <a:pt x="519" y="307"/>
                  <a:pt x="512" y="312"/>
                  <a:pt x="511" y="313"/>
                </a:cubicBezTo>
                <a:lnTo>
                  <a:pt x="511" y="313"/>
                </a:lnTo>
                <a:cubicBezTo>
                  <a:pt x="514" y="311"/>
                  <a:pt x="516" y="309"/>
                  <a:pt x="518" y="307"/>
                </a:cubicBezTo>
                <a:lnTo>
                  <a:pt x="518" y="307"/>
                </a:lnTo>
                <a:cubicBezTo>
                  <a:pt x="523" y="304"/>
                  <a:pt x="528" y="300"/>
                  <a:pt x="533" y="297"/>
                </a:cubicBezTo>
                <a:lnTo>
                  <a:pt x="533" y="297"/>
                </a:lnTo>
                <a:cubicBezTo>
                  <a:pt x="549" y="284"/>
                  <a:pt x="566" y="273"/>
                  <a:pt x="583" y="263"/>
                </a:cubicBezTo>
                <a:lnTo>
                  <a:pt x="583" y="263"/>
                </a:lnTo>
                <a:cubicBezTo>
                  <a:pt x="617" y="240"/>
                  <a:pt x="652" y="220"/>
                  <a:pt x="688" y="202"/>
                </a:cubicBezTo>
                <a:lnTo>
                  <a:pt x="688" y="202"/>
                </a:lnTo>
                <a:cubicBezTo>
                  <a:pt x="707" y="192"/>
                  <a:pt x="726" y="183"/>
                  <a:pt x="745" y="175"/>
                </a:cubicBezTo>
                <a:lnTo>
                  <a:pt x="745" y="175"/>
                </a:lnTo>
                <a:cubicBezTo>
                  <a:pt x="747" y="174"/>
                  <a:pt x="750" y="173"/>
                  <a:pt x="751" y="172"/>
                </a:cubicBezTo>
                <a:lnTo>
                  <a:pt x="751" y="172"/>
                </a:lnTo>
                <a:cubicBezTo>
                  <a:pt x="742" y="176"/>
                  <a:pt x="748" y="174"/>
                  <a:pt x="750" y="173"/>
                </a:cubicBezTo>
                <a:lnTo>
                  <a:pt x="750" y="173"/>
                </a:lnTo>
                <a:cubicBezTo>
                  <a:pt x="755" y="171"/>
                  <a:pt x="761" y="168"/>
                  <a:pt x="766" y="167"/>
                </a:cubicBezTo>
                <a:lnTo>
                  <a:pt x="766" y="167"/>
                </a:lnTo>
                <a:cubicBezTo>
                  <a:pt x="775" y="163"/>
                  <a:pt x="785" y="159"/>
                  <a:pt x="794" y="156"/>
                </a:cubicBezTo>
                <a:lnTo>
                  <a:pt x="794" y="156"/>
                </a:lnTo>
                <a:cubicBezTo>
                  <a:pt x="834" y="141"/>
                  <a:pt x="874" y="129"/>
                  <a:pt x="916" y="120"/>
                </a:cubicBezTo>
                <a:lnTo>
                  <a:pt x="916" y="120"/>
                </a:lnTo>
                <a:cubicBezTo>
                  <a:pt x="936" y="115"/>
                  <a:pt x="956" y="110"/>
                  <a:pt x="977" y="107"/>
                </a:cubicBezTo>
                <a:lnTo>
                  <a:pt x="977" y="107"/>
                </a:lnTo>
                <a:cubicBezTo>
                  <a:pt x="987" y="105"/>
                  <a:pt x="997" y="103"/>
                  <a:pt x="1008" y="102"/>
                </a:cubicBezTo>
                <a:lnTo>
                  <a:pt x="1008" y="102"/>
                </a:lnTo>
                <a:cubicBezTo>
                  <a:pt x="1012" y="101"/>
                  <a:pt x="1024" y="99"/>
                  <a:pt x="1013" y="101"/>
                </a:cubicBezTo>
                <a:lnTo>
                  <a:pt x="1013" y="101"/>
                </a:lnTo>
                <a:cubicBezTo>
                  <a:pt x="1019" y="100"/>
                  <a:pt x="1025" y="99"/>
                  <a:pt x="1030" y="99"/>
                </a:cubicBezTo>
                <a:lnTo>
                  <a:pt x="1030" y="99"/>
                </a:lnTo>
                <a:cubicBezTo>
                  <a:pt x="1073" y="94"/>
                  <a:pt x="1115" y="91"/>
                  <a:pt x="1158" y="91"/>
                </a:cubicBezTo>
                <a:lnTo>
                  <a:pt x="1158" y="91"/>
                </a:lnTo>
                <a:cubicBezTo>
                  <a:pt x="1182" y="91"/>
                  <a:pt x="1205" y="71"/>
                  <a:pt x="1204" y="46"/>
                </a:cubicBezTo>
                <a:lnTo>
                  <a:pt x="1204" y="46"/>
                </a:lnTo>
                <a:cubicBezTo>
                  <a:pt x="1203" y="20"/>
                  <a:pt x="1184" y="0"/>
                  <a:pt x="1158" y="0"/>
                </a:cubicBezTo>
                <a:lnTo>
                  <a:pt x="1158" y="0"/>
                </a:lnTo>
                <a:cubicBezTo>
                  <a:pt x="979" y="0"/>
                  <a:pt x="801" y="42"/>
                  <a:pt x="641" y="123"/>
                </a:cubicBezTo>
                <a:lnTo>
                  <a:pt x="641" y="123"/>
                </a:lnTo>
                <a:cubicBezTo>
                  <a:pt x="486" y="201"/>
                  <a:pt x="351" y="315"/>
                  <a:pt x="246" y="452"/>
                </a:cubicBezTo>
                <a:lnTo>
                  <a:pt x="246" y="452"/>
                </a:lnTo>
                <a:cubicBezTo>
                  <a:pt x="141" y="588"/>
                  <a:pt x="68" y="751"/>
                  <a:pt x="35" y="920"/>
                </a:cubicBezTo>
                <a:lnTo>
                  <a:pt x="35" y="920"/>
                </a:lnTo>
                <a:cubicBezTo>
                  <a:pt x="0" y="1098"/>
                  <a:pt x="6" y="1284"/>
                  <a:pt x="56" y="1459"/>
                </a:cubicBezTo>
                <a:lnTo>
                  <a:pt x="56" y="1459"/>
                </a:lnTo>
                <a:cubicBezTo>
                  <a:pt x="103" y="1626"/>
                  <a:pt x="190" y="1782"/>
                  <a:pt x="307" y="1912"/>
                </a:cubicBezTo>
                <a:lnTo>
                  <a:pt x="307" y="1912"/>
                </a:lnTo>
                <a:cubicBezTo>
                  <a:pt x="423" y="2042"/>
                  <a:pt x="568" y="2142"/>
                  <a:pt x="729" y="2208"/>
                </a:cubicBezTo>
                <a:lnTo>
                  <a:pt x="729" y="2208"/>
                </a:lnTo>
                <a:cubicBezTo>
                  <a:pt x="893" y="2274"/>
                  <a:pt x="1074" y="2301"/>
                  <a:pt x="1251" y="2287"/>
                </a:cubicBezTo>
                <a:lnTo>
                  <a:pt x="1251" y="2287"/>
                </a:lnTo>
                <a:cubicBezTo>
                  <a:pt x="1428" y="2272"/>
                  <a:pt x="1600" y="2218"/>
                  <a:pt x="1752" y="2125"/>
                </a:cubicBezTo>
                <a:lnTo>
                  <a:pt x="1752" y="2125"/>
                </a:lnTo>
                <a:cubicBezTo>
                  <a:pt x="1899" y="2036"/>
                  <a:pt x="2025" y="1913"/>
                  <a:pt x="2119" y="1769"/>
                </a:cubicBezTo>
                <a:lnTo>
                  <a:pt x="2119" y="1769"/>
                </a:lnTo>
                <a:cubicBezTo>
                  <a:pt x="2216" y="1620"/>
                  <a:pt x="2276" y="1451"/>
                  <a:pt x="2296" y="1275"/>
                </a:cubicBezTo>
                <a:lnTo>
                  <a:pt x="2296" y="1275"/>
                </a:lnTo>
                <a:cubicBezTo>
                  <a:pt x="2301" y="1232"/>
                  <a:pt x="2304" y="1189"/>
                  <a:pt x="2304" y="1146"/>
                </a:cubicBezTo>
                <a:lnTo>
                  <a:pt x="2304" y="1146"/>
                </a:lnTo>
                <a:cubicBezTo>
                  <a:pt x="2304" y="1121"/>
                  <a:pt x="2283" y="1099"/>
                  <a:pt x="2258" y="1100"/>
                </a:cubicBezTo>
                <a:lnTo>
                  <a:pt x="2258" y="1100"/>
                </a:lnTo>
                <a:cubicBezTo>
                  <a:pt x="2233" y="1100"/>
                  <a:pt x="2213" y="1120"/>
                  <a:pt x="2213" y="11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48">
            <a:extLst>
              <a:ext uri="{FF2B5EF4-FFF2-40B4-BE49-F238E27FC236}">
                <a16:creationId xmlns:a16="http://schemas.microsoft.com/office/drawing/2014/main" id="{FEB85A12-9A52-E34D-98BB-CD1C5518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542" y="3628090"/>
            <a:ext cx="3702314" cy="3696821"/>
          </a:xfrm>
          <a:custGeom>
            <a:avLst/>
            <a:gdLst>
              <a:gd name="T0" fmla="*/ 103 w 2973"/>
              <a:gd name="T1" fmla="*/ 1516 h 2966"/>
              <a:gd name="T2" fmla="*/ 103 w 2973"/>
              <a:gd name="T3" fmla="*/ 1516 h 2966"/>
              <a:gd name="T4" fmla="*/ 633 w 2973"/>
              <a:gd name="T5" fmla="*/ 442 h 2966"/>
              <a:gd name="T6" fmla="*/ 633 w 2973"/>
              <a:gd name="T7" fmla="*/ 442 h 2966"/>
              <a:gd name="T8" fmla="*/ 1825 w 2973"/>
              <a:gd name="T9" fmla="*/ 219 h 2966"/>
              <a:gd name="T10" fmla="*/ 1825 w 2973"/>
              <a:gd name="T11" fmla="*/ 219 h 2966"/>
              <a:gd name="T12" fmla="*/ 2698 w 2973"/>
              <a:gd name="T13" fmla="*/ 1000 h 2966"/>
              <a:gd name="T14" fmla="*/ 2698 w 2973"/>
              <a:gd name="T15" fmla="*/ 1000 h 2966"/>
              <a:gd name="T16" fmla="*/ 2606 w 2973"/>
              <a:gd name="T17" fmla="*/ 2212 h 2966"/>
              <a:gd name="T18" fmla="*/ 2606 w 2973"/>
              <a:gd name="T19" fmla="*/ 2212 h 2966"/>
              <a:gd name="T20" fmla="*/ 1451 w 2973"/>
              <a:gd name="T21" fmla="*/ 2863 h 2966"/>
              <a:gd name="T22" fmla="*/ 1451 w 2973"/>
              <a:gd name="T23" fmla="*/ 2863 h 2966"/>
              <a:gd name="T24" fmla="*/ 1451 w 2973"/>
              <a:gd name="T25" fmla="*/ 2965 h 2966"/>
              <a:gd name="T26" fmla="*/ 1451 w 2973"/>
              <a:gd name="T27" fmla="*/ 2965 h 2966"/>
              <a:gd name="T28" fmla="*/ 2604 w 2973"/>
              <a:gd name="T29" fmla="*/ 2396 h 2966"/>
              <a:gd name="T30" fmla="*/ 2604 w 2973"/>
              <a:gd name="T31" fmla="*/ 2396 h 2966"/>
              <a:gd name="T32" fmla="*/ 2846 w 2973"/>
              <a:gd name="T33" fmla="*/ 1114 h 2966"/>
              <a:gd name="T34" fmla="*/ 2846 w 2973"/>
              <a:gd name="T35" fmla="*/ 1114 h 2966"/>
              <a:gd name="T36" fmla="*/ 2007 w 2973"/>
              <a:gd name="T37" fmla="*/ 175 h 2966"/>
              <a:gd name="T38" fmla="*/ 2007 w 2973"/>
              <a:gd name="T39" fmla="*/ 175 h 2966"/>
              <a:gd name="T40" fmla="*/ 704 w 2973"/>
              <a:gd name="T41" fmla="*/ 273 h 2966"/>
              <a:gd name="T42" fmla="*/ 704 w 2973"/>
              <a:gd name="T43" fmla="*/ 273 h 2966"/>
              <a:gd name="T44" fmla="*/ 0 w 2973"/>
              <a:gd name="T45" fmla="*/ 1516 h 2966"/>
              <a:gd name="T46" fmla="*/ 0 w 2973"/>
              <a:gd name="T47" fmla="*/ 1516 h 2966"/>
              <a:gd name="T48" fmla="*/ 103 w 2973"/>
              <a:gd name="T49" fmla="*/ 1516 h 2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73" h="2966">
                <a:moveTo>
                  <a:pt x="103" y="1516"/>
                </a:moveTo>
                <a:lnTo>
                  <a:pt x="103" y="1516"/>
                </a:lnTo>
                <a:cubicBezTo>
                  <a:pt x="104" y="1097"/>
                  <a:pt x="299" y="697"/>
                  <a:pt x="633" y="442"/>
                </a:cubicBezTo>
                <a:lnTo>
                  <a:pt x="633" y="442"/>
                </a:lnTo>
                <a:cubicBezTo>
                  <a:pt x="970" y="186"/>
                  <a:pt x="1418" y="102"/>
                  <a:pt x="1825" y="219"/>
                </a:cubicBezTo>
                <a:lnTo>
                  <a:pt x="1825" y="219"/>
                </a:lnTo>
                <a:cubicBezTo>
                  <a:pt x="2216" y="332"/>
                  <a:pt x="2543" y="624"/>
                  <a:pt x="2698" y="1000"/>
                </a:cubicBezTo>
                <a:lnTo>
                  <a:pt x="2698" y="1000"/>
                </a:lnTo>
                <a:cubicBezTo>
                  <a:pt x="2860" y="1392"/>
                  <a:pt x="2825" y="1848"/>
                  <a:pt x="2606" y="2212"/>
                </a:cubicBezTo>
                <a:lnTo>
                  <a:pt x="2606" y="2212"/>
                </a:lnTo>
                <a:cubicBezTo>
                  <a:pt x="2364" y="2614"/>
                  <a:pt x="1921" y="2861"/>
                  <a:pt x="1451" y="2863"/>
                </a:cubicBezTo>
                <a:lnTo>
                  <a:pt x="1451" y="2863"/>
                </a:lnTo>
                <a:cubicBezTo>
                  <a:pt x="1386" y="2863"/>
                  <a:pt x="1386" y="2965"/>
                  <a:pt x="1451" y="2965"/>
                </a:cubicBezTo>
                <a:lnTo>
                  <a:pt x="1451" y="2965"/>
                </a:lnTo>
                <a:cubicBezTo>
                  <a:pt x="1901" y="2963"/>
                  <a:pt x="2329" y="2753"/>
                  <a:pt x="2604" y="2396"/>
                </a:cubicBezTo>
                <a:lnTo>
                  <a:pt x="2604" y="2396"/>
                </a:lnTo>
                <a:cubicBezTo>
                  <a:pt x="2880" y="2034"/>
                  <a:pt x="2972" y="1552"/>
                  <a:pt x="2846" y="1114"/>
                </a:cubicBezTo>
                <a:lnTo>
                  <a:pt x="2846" y="1114"/>
                </a:lnTo>
                <a:cubicBezTo>
                  <a:pt x="2725" y="693"/>
                  <a:pt x="2411" y="344"/>
                  <a:pt x="2007" y="175"/>
                </a:cubicBezTo>
                <a:lnTo>
                  <a:pt x="2007" y="175"/>
                </a:lnTo>
                <a:cubicBezTo>
                  <a:pt x="1586" y="0"/>
                  <a:pt x="1093" y="37"/>
                  <a:pt x="704" y="273"/>
                </a:cubicBezTo>
                <a:lnTo>
                  <a:pt x="704" y="273"/>
                </a:lnTo>
                <a:cubicBezTo>
                  <a:pt x="270" y="533"/>
                  <a:pt x="3" y="1010"/>
                  <a:pt x="0" y="1516"/>
                </a:cubicBezTo>
                <a:lnTo>
                  <a:pt x="0" y="1516"/>
                </a:lnTo>
                <a:cubicBezTo>
                  <a:pt x="0" y="1581"/>
                  <a:pt x="102" y="1581"/>
                  <a:pt x="103" y="15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24">
            <a:extLst>
              <a:ext uri="{FF2B5EF4-FFF2-40B4-BE49-F238E27FC236}">
                <a16:creationId xmlns:a16="http://schemas.microsoft.com/office/drawing/2014/main" id="{D0AC6C5A-B7C5-1E4D-91AB-AAC34E7DB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269" y="4369655"/>
            <a:ext cx="2290602" cy="2296092"/>
          </a:xfrm>
          <a:custGeom>
            <a:avLst/>
            <a:gdLst>
              <a:gd name="T0" fmla="*/ 1840 w 1841"/>
              <a:gd name="T1" fmla="*/ 921 h 1842"/>
              <a:gd name="T2" fmla="*/ 1840 w 1841"/>
              <a:gd name="T3" fmla="*/ 921 h 1842"/>
              <a:gd name="T4" fmla="*/ 920 w 1841"/>
              <a:gd name="T5" fmla="*/ 1841 h 1842"/>
              <a:gd name="T6" fmla="*/ 920 w 1841"/>
              <a:gd name="T7" fmla="*/ 1841 h 1842"/>
              <a:gd name="T8" fmla="*/ 0 w 1841"/>
              <a:gd name="T9" fmla="*/ 921 h 1842"/>
              <a:gd name="T10" fmla="*/ 0 w 1841"/>
              <a:gd name="T11" fmla="*/ 921 h 1842"/>
              <a:gd name="T12" fmla="*/ 920 w 1841"/>
              <a:gd name="T13" fmla="*/ 0 h 1842"/>
              <a:gd name="T14" fmla="*/ 920 w 1841"/>
              <a:gd name="T15" fmla="*/ 0 h 1842"/>
              <a:gd name="T16" fmla="*/ 1840 w 1841"/>
              <a:gd name="T17" fmla="*/ 92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1" h="1842">
                <a:moveTo>
                  <a:pt x="1840" y="921"/>
                </a:moveTo>
                <a:lnTo>
                  <a:pt x="1840" y="921"/>
                </a:lnTo>
                <a:cubicBezTo>
                  <a:pt x="1840" y="1429"/>
                  <a:pt x="1428" y="1841"/>
                  <a:pt x="920" y="1841"/>
                </a:cubicBezTo>
                <a:lnTo>
                  <a:pt x="920" y="1841"/>
                </a:lnTo>
                <a:cubicBezTo>
                  <a:pt x="412" y="1841"/>
                  <a:pt x="0" y="1429"/>
                  <a:pt x="0" y="921"/>
                </a:cubicBezTo>
                <a:lnTo>
                  <a:pt x="0" y="921"/>
                </a:lnTo>
                <a:cubicBezTo>
                  <a:pt x="0" y="412"/>
                  <a:pt x="412" y="0"/>
                  <a:pt x="920" y="0"/>
                </a:cubicBezTo>
                <a:lnTo>
                  <a:pt x="920" y="0"/>
                </a:lnTo>
                <a:cubicBezTo>
                  <a:pt x="1428" y="0"/>
                  <a:pt x="1840" y="412"/>
                  <a:pt x="1840" y="9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25">
            <a:extLst>
              <a:ext uri="{FF2B5EF4-FFF2-40B4-BE49-F238E27FC236}">
                <a16:creationId xmlns:a16="http://schemas.microsoft.com/office/drawing/2014/main" id="{939BB99D-7CD8-DD43-811A-8E7711AFC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645" y="4089507"/>
            <a:ext cx="2867371" cy="2867370"/>
          </a:xfrm>
          <a:custGeom>
            <a:avLst/>
            <a:gdLst>
              <a:gd name="T0" fmla="*/ 2203 w 2304"/>
              <a:gd name="T1" fmla="*/ 1277 h 2302"/>
              <a:gd name="T2" fmla="*/ 2201 w 2304"/>
              <a:gd name="T3" fmla="*/ 1297 h 2302"/>
              <a:gd name="T4" fmla="*/ 2182 w 2304"/>
              <a:gd name="T5" fmla="*/ 1393 h 2302"/>
              <a:gd name="T6" fmla="*/ 2135 w 2304"/>
              <a:gd name="T7" fmla="*/ 1541 h 2302"/>
              <a:gd name="T8" fmla="*/ 2130 w 2304"/>
              <a:gd name="T9" fmla="*/ 1554 h 2302"/>
              <a:gd name="T10" fmla="*/ 2099 w 2304"/>
              <a:gd name="T11" fmla="*/ 1619 h 2302"/>
              <a:gd name="T12" fmla="*/ 2003 w 2304"/>
              <a:gd name="T13" fmla="*/ 1775 h 2302"/>
              <a:gd name="T14" fmla="*/ 1990 w 2304"/>
              <a:gd name="T15" fmla="*/ 1792 h 2302"/>
              <a:gd name="T16" fmla="*/ 1970 w 2304"/>
              <a:gd name="T17" fmla="*/ 1817 h 2302"/>
              <a:gd name="T18" fmla="*/ 1841 w 2304"/>
              <a:gd name="T19" fmla="*/ 1948 h 2302"/>
              <a:gd name="T20" fmla="*/ 1808 w 2304"/>
              <a:gd name="T21" fmla="*/ 1975 h 2302"/>
              <a:gd name="T22" fmla="*/ 1802 w 2304"/>
              <a:gd name="T23" fmla="*/ 1980 h 2302"/>
              <a:gd name="T24" fmla="*/ 1564 w 2304"/>
              <a:gd name="T25" fmla="*/ 2119 h 2302"/>
              <a:gd name="T26" fmla="*/ 1542 w 2304"/>
              <a:gd name="T27" fmla="*/ 2127 h 2302"/>
              <a:gd name="T28" fmla="*/ 1361 w 2304"/>
              <a:gd name="T29" fmla="*/ 2180 h 2302"/>
              <a:gd name="T30" fmla="*/ 1292 w 2304"/>
              <a:gd name="T31" fmla="*/ 2191 h 2302"/>
              <a:gd name="T32" fmla="*/ 1243 w 2304"/>
              <a:gd name="T33" fmla="*/ 2196 h 2302"/>
              <a:gd name="T34" fmla="*/ 1048 w 2304"/>
              <a:gd name="T35" fmla="*/ 2194 h 2302"/>
              <a:gd name="T36" fmla="*/ 1018 w 2304"/>
              <a:gd name="T37" fmla="*/ 2191 h 2302"/>
              <a:gd name="T38" fmla="*/ 994 w 2304"/>
              <a:gd name="T39" fmla="*/ 2187 h 2302"/>
              <a:gd name="T40" fmla="*/ 752 w 2304"/>
              <a:gd name="T41" fmla="*/ 2119 h 2302"/>
              <a:gd name="T42" fmla="*/ 745 w 2304"/>
              <a:gd name="T43" fmla="*/ 2116 h 2302"/>
              <a:gd name="T44" fmla="*/ 702 w 2304"/>
              <a:gd name="T45" fmla="*/ 2096 h 2302"/>
              <a:gd name="T46" fmla="*/ 544 w 2304"/>
              <a:gd name="T47" fmla="*/ 2002 h 2302"/>
              <a:gd name="T48" fmla="*/ 515 w 2304"/>
              <a:gd name="T49" fmla="*/ 1981 h 2302"/>
              <a:gd name="T50" fmla="*/ 457 w 2304"/>
              <a:gd name="T51" fmla="*/ 1932 h 2302"/>
              <a:gd name="T52" fmla="*/ 331 w 2304"/>
              <a:gd name="T53" fmla="*/ 1799 h 2302"/>
              <a:gd name="T54" fmla="*/ 324 w 2304"/>
              <a:gd name="T55" fmla="*/ 1790 h 2302"/>
              <a:gd name="T56" fmla="*/ 317 w 2304"/>
              <a:gd name="T57" fmla="*/ 1782 h 2302"/>
              <a:gd name="T58" fmla="*/ 234 w 2304"/>
              <a:gd name="T59" fmla="*/ 1652 h 2302"/>
              <a:gd name="T60" fmla="*/ 193 w 2304"/>
              <a:gd name="T61" fmla="*/ 1571 h 2302"/>
              <a:gd name="T62" fmla="*/ 187 w 2304"/>
              <a:gd name="T63" fmla="*/ 1557 h 2302"/>
              <a:gd name="T64" fmla="*/ 116 w 2304"/>
              <a:gd name="T65" fmla="*/ 1306 h 2302"/>
              <a:gd name="T66" fmla="*/ 114 w 2304"/>
              <a:gd name="T67" fmla="*/ 1288 h 2302"/>
              <a:gd name="T68" fmla="*/ 109 w 2304"/>
              <a:gd name="T69" fmla="*/ 1252 h 2302"/>
              <a:gd name="T70" fmla="*/ 108 w 2304"/>
              <a:gd name="T71" fmla="*/ 1056 h 2302"/>
              <a:gd name="T72" fmla="*/ 112 w 2304"/>
              <a:gd name="T73" fmla="*/ 1011 h 2302"/>
              <a:gd name="T74" fmla="*/ 113 w 2304"/>
              <a:gd name="T75" fmla="*/ 1006 h 2302"/>
              <a:gd name="T76" fmla="*/ 125 w 2304"/>
              <a:gd name="T77" fmla="*/ 937 h 2302"/>
              <a:gd name="T78" fmla="*/ 178 w 2304"/>
              <a:gd name="T79" fmla="*/ 758 h 2302"/>
              <a:gd name="T80" fmla="*/ 186 w 2304"/>
              <a:gd name="T81" fmla="*/ 737 h 2302"/>
              <a:gd name="T82" fmla="*/ 199 w 2304"/>
              <a:gd name="T83" fmla="*/ 708 h 2302"/>
              <a:gd name="T84" fmla="*/ 326 w 2304"/>
              <a:gd name="T85" fmla="*/ 499 h 2302"/>
              <a:gd name="T86" fmla="*/ 339 w 2304"/>
              <a:gd name="T87" fmla="*/ 482 h 2302"/>
              <a:gd name="T88" fmla="*/ 401 w 2304"/>
              <a:gd name="T89" fmla="*/ 412 h 2302"/>
              <a:gd name="T90" fmla="*/ 513 w 2304"/>
              <a:gd name="T91" fmla="*/ 312 h 2302"/>
              <a:gd name="T92" fmla="*/ 518 w 2304"/>
              <a:gd name="T93" fmla="*/ 307 h 2302"/>
              <a:gd name="T94" fmla="*/ 583 w 2304"/>
              <a:gd name="T95" fmla="*/ 263 h 2302"/>
              <a:gd name="T96" fmla="*/ 745 w 2304"/>
              <a:gd name="T97" fmla="*/ 175 h 2302"/>
              <a:gd name="T98" fmla="*/ 750 w 2304"/>
              <a:gd name="T99" fmla="*/ 173 h 2302"/>
              <a:gd name="T100" fmla="*/ 794 w 2304"/>
              <a:gd name="T101" fmla="*/ 156 h 2302"/>
              <a:gd name="T102" fmla="*/ 977 w 2304"/>
              <a:gd name="T103" fmla="*/ 107 h 2302"/>
              <a:gd name="T104" fmla="*/ 1013 w 2304"/>
              <a:gd name="T105" fmla="*/ 101 h 2302"/>
              <a:gd name="T106" fmla="*/ 1158 w 2304"/>
              <a:gd name="T107" fmla="*/ 91 h 2302"/>
              <a:gd name="T108" fmla="*/ 1158 w 2304"/>
              <a:gd name="T109" fmla="*/ 0 h 2302"/>
              <a:gd name="T110" fmla="*/ 246 w 2304"/>
              <a:gd name="T111" fmla="*/ 452 h 2302"/>
              <a:gd name="T112" fmla="*/ 56 w 2304"/>
              <a:gd name="T113" fmla="*/ 1459 h 2302"/>
              <a:gd name="T114" fmla="*/ 729 w 2304"/>
              <a:gd name="T115" fmla="*/ 2208 h 2302"/>
              <a:gd name="T116" fmla="*/ 1751 w 2304"/>
              <a:gd name="T117" fmla="*/ 2125 h 2302"/>
              <a:gd name="T118" fmla="*/ 2296 w 2304"/>
              <a:gd name="T119" fmla="*/ 1275 h 2302"/>
              <a:gd name="T120" fmla="*/ 2257 w 2304"/>
              <a:gd name="T121" fmla="*/ 1100 h 2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04" h="2302">
                <a:moveTo>
                  <a:pt x="2211" y="1146"/>
                </a:moveTo>
                <a:lnTo>
                  <a:pt x="2211" y="1146"/>
                </a:lnTo>
                <a:cubicBezTo>
                  <a:pt x="2211" y="1189"/>
                  <a:pt x="2209" y="1233"/>
                  <a:pt x="2203" y="1277"/>
                </a:cubicBezTo>
                <a:lnTo>
                  <a:pt x="2203" y="1277"/>
                </a:lnTo>
                <a:cubicBezTo>
                  <a:pt x="2203" y="1282"/>
                  <a:pt x="2203" y="1286"/>
                  <a:pt x="2202" y="1291"/>
                </a:cubicBezTo>
                <a:lnTo>
                  <a:pt x="2202" y="1291"/>
                </a:lnTo>
                <a:cubicBezTo>
                  <a:pt x="2204" y="1278"/>
                  <a:pt x="2201" y="1295"/>
                  <a:pt x="2201" y="1297"/>
                </a:cubicBezTo>
                <a:lnTo>
                  <a:pt x="2201" y="1297"/>
                </a:lnTo>
                <a:cubicBezTo>
                  <a:pt x="2199" y="1308"/>
                  <a:pt x="2197" y="1319"/>
                  <a:pt x="2196" y="1330"/>
                </a:cubicBezTo>
                <a:lnTo>
                  <a:pt x="2196" y="1330"/>
                </a:lnTo>
                <a:cubicBezTo>
                  <a:pt x="2192" y="1351"/>
                  <a:pt x="2187" y="1372"/>
                  <a:pt x="2182" y="1393"/>
                </a:cubicBezTo>
                <a:lnTo>
                  <a:pt x="2182" y="1393"/>
                </a:lnTo>
                <a:cubicBezTo>
                  <a:pt x="2172" y="1433"/>
                  <a:pt x="2160" y="1473"/>
                  <a:pt x="2146" y="1513"/>
                </a:cubicBezTo>
                <a:lnTo>
                  <a:pt x="2146" y="1513"/>
                </a:lnTo>
                <a:cubicBezTo>
                  <a:pt x="2142" y="1522"/>
                  <a:pt x="2139" y="1531"/>
                  <a:pt x="2135" y="1541"/>
                </a:cubicBezTo>
                <a:lnTo>
                  <a:pt x="2135" y="1541"/>
                </a:lnTo>
                <a:cubicBezTo>
                  <a:pt x="2133" y="1545"/>
                  <a:pt x="2131" y="1549"/>
                  <a:pt x="2130" y="1554"/>
                </a:cubicBezTo>
                <a:lnTo>
                  <a:pt x="2130" y="1554"/>
                </a:lnTo>
                <a:cubicBezTo>
                  <a:pt x="2126" y="1564"/>
                  <a:pt x="2133" y="1547"/>
                  <a:pt x="2130" y="1554"/>
                </a:cubicBezTo>
                <a:lnTo>
                  <a:pt x="2130" y="1554"/>
                </a:lnTo>
                <a:cubicBezTo>
                  <a:pt x="2129" y="1556"/>
                  <a:pt x="2128" y="1559"/>
                  <a:pt x="2126" y="1562"/>
                </a:cubicBezTo>
                <a:lnTo>
                  <a:pt x="2126" y="1562"/>
                </a:lnTo>
                <a:cubicBezTo>
                  <a:pt x="2118" y="1581"/>
                  <a:pt x="2109" y="1600"/>
                  <a:pt x="2099" y="1619"/>
                </a:cubicBezTo>
                <a:lnTo>
                  <a:pt x="2099" y="1619"/>
                </a:lnTo>
                <a:cubicBezTo>
                  <a:pt x="2081" y="1655"/>
                  <a:pt x="2060" y="1690"/>
                  <a:pt x="2038" y="1724"/>
                </a:cubicBezTo>
                <a:lnTo>
                  <a:pt x="2038" y="1724"/>
                </a:lnTo>
                <a:cubicBezTo>
                  <a:pt x="2027" y="1741"/>
                  <a:pt x="2016" y="1759"/>
                  <a:pt x="2003" y="1775"/>
                </a:cubicBezTo>
                <a:lnTo>
                  <a:pt x="2003" y="1775"/>
                </a:lnTo>
                <a:cubicBezTo>
                  <a:pt x="2000" y="1779"/>
                  <a:pt x="1997" y="1783"/>
                  <a:pt x="1994" y="1787"/>
                </a:cubicBezTo>
                <a:lnTo>
                  <a:pt x="1994" y="1787"/>
                </a:lnTo>
                <a:cubicBezTo>
                  <a:pt x="1993" y="1788"/>
                  <a:pt x="1991" y="1790"/>
                  <a:pt x="1990" y="1792"/>
                </a:cubicBezTo>
                <a:lnTo>
                  <a:pt x="1990" y="1792"/>
                </a:lnTo>
                <a:cubicBezTo>
                  <a:pt x="1996" y="1784"/>
                  <a:pt x="1992" y="1789"/>
                  <a:pt x="1991" y="1791"/>
                </a:cubicBezTo>
                <a:lnTo>
                  <a:pt x="1991" y="1791"/>
                </a:lnTo>
                <a:cubicBezTo>
                  <a:pt x="1984" y="1800"/>
                  <a:pt x="1977" y="1808"/>
                  <a:pt x="1970" y="1817"/>
                </a:cubicBezTo>
                <a:lnTo>
                  <a:pt x="1970" y="1817"/>
                </a:lnTo>
                <a:cubicBezTo>
                  <a:pt x="1944" y="1848"/>
                  <a:pt x="1917" y="1878"/>
                  <a:pt x="1887" y="1906"/>
                </a:cubicBezTo>
                <a:lnTo>
                  <a:pt x="1887" y="1906"/>
                </a:lnTo>
                <a:cubicBezTo>
                  <a:pt x="1872" y="1920"/>
                  <a:pt x="1857" y="1934"/>
                  <a:pt x="1841" y="1948"/>
                </a:cubicBezTo>
                <a:lnTo>
                  <a:pt x="1841" y="1948"/>
                </a:lnTo>
                <a:cubicBezTo>
                  <a:pt x="1834" y="1954"/>
                  <a:pt x="1827" y="1960"/>
                  <a:pt x="1819" y="1966"/>
                </a:cubicBezTo>
                <a:lnTo>
                  <a:pt x="1819" y="1966"/>
                </a:lnTo>
                <a:cubicBezTo>
                  <a:pt x="1816" y="1969"/>
                  <a:pt x="1812" y="1972"/>
                  <a:pt x="1808" y="1975"/>
                </a:cubicBezTo>
                <a:lnTo>
                  <a:pt x="1808" y="1975"/>
                </a:lnTo>
                <a:cubicBezTo>
                  <a:pt x="1806" y="1977"/>
                  <a:pt x="1805" y="1978"/>
                  <a:pt x="1803" y="1979"/>
                </a:cubicBezTo>
                <a:lnTo>
                  <a:pt x="1803" y="1979"/>
                </a:lnTo>
                <a:cubicBezTo>
                  <a:pt x="1794" y="1987"/>
                  <a:pt x="1811" y="1973"/>
                  <a:pt x="1802" y="1980"/>
                </a:cubicBezTo>
                <a:lnTo>
                  <a:pt x="1802" y="1980"/>
                </a:lnTo>
                <a:cubicBezTo>
                  <a:pt x="1736" y="2030"/>
                  <a:pt x="1666" y="2072"/>
                  <a:pt x="1592" y="2106"/>
                </a:cubicBezTo>
                <a:lnTo>
                  <a:pt x="1592" y="2106"/>
                </a:lnTo>
                <a:cubicBezTo>
                  <a:pt x="1583" y="2111"/>
                  <a:pt x="1573" y="2115"/>
                  <a:pt x="1564" y="2119"/>
                </a:cubicBezTo>
                <a:lnTo>
                  <a:pt x="1564" y="2119"/>
                </a:lnTo>
                <a:cubicBezTo>
                  <a:pt x="1575" y="2115"/>
                  <a:pt x="1560" y="2120"/>
                  <a:pt x="1558" y="2121"/>
                </a:cubicBezTo>
                <a:lnTo>
                  <a:pt x="1558" y="2121"/>
                </a:lnTo>
                <a:cubicBezTo>
                  <a:pt x="1552" y="2123"/>
                  <a:pt x="1547" y="2125"/>
                  <a:pt x="1542" y="2127"/>
                </a:cubicBezTo>
                <a:lnTo>
                  <a:pt x="1542" y="2127"/>
                </a:lnTo>
                <a:cubicBezTo>
                  <a:pt x="1522" y="2135"/>
                  <a:pt x="1503" y="2142"/>
                  <a:pt x="1482" y="2149"/>
                </a:cubicBezTo>
                <a:lnTo>
                  <a:pt x="1482" y="2149"/>
                </a:lnTo>
                <a:cubicBezTo>
                  <a:pt x="1443" y="2162"/>
                  <a:pt x="1402" y="2172"/>
                  <a:pt x="1361" y="2180"/>
                </a:cubicBezTo>
                <a:lnTo>
                  <a:pt x="1361" y="2180"/>
                </a:lnTo>
                <a:cubicBezTo>
                  <a:pt x="1340" y="2184"/>
                  <a:pt x="1318" y="2188"/>
                  <a:pt x="1297" y="2191"/>
                </a:cubicBezTo>
                <a:lnTo>
                  <a:pt x="1297" y="2191"/>
                </a:lnTo>
                <a:cubicBezTo>
                  <a:pt x="1307" y="2190"/>
                  <a:pt x="1296" y="2191"/>
                  <a:pt x="1292" y="2191"/>
                </a:cubicBezTo>
                <a:lnTo>
                  <a:pt x="1292" y="2191"/>
                </a:lnTo>
                <a:cubicBezTo>
                  <a:pt x="1287" y="2192"/>
                  <a:pt x="1282" y="2193"/>
                  <a:pt x="1276" y="2193"/>
                </a:cubicBezTo>
                <a:lnTo>
                  <a:pt x="1276" y="2193"/>
                </a:lnTo>
                <a:cubicBezTo>
                  <a:pt x="1265" y="2195"/>
                  <a:pt x="1254" y="2195"/>
                  <a:pt x="1243" y="2196"/>
                </a:cubicBezTo>
                <a:lnTo>
                  <a:pt x="1243" y="2196"/>
                </a:lnTo>
                <a:cubicBezTo>
                  <a:pt x="1199" y="2199"/>
                  <a:pt x="1155" y="2200"/>
                  <a:pt x="1112" y="2198"/>
                </a:cubicBezTo>
                <a:lnTo>
                  <a:pt x="1112" y="2198"/>
                </a:lnTo>
                <a:cubicBezTo>
                  <a:pt x="1090" y="2197"/>
                  <a:pt x="1069" y="2196"/>
                  <a:pt x="1048" y="2194"/>
                </a:cubicBezTo>
                <a:lnTo>
                  <a:pt x="1048" y="2194"/>
                </a:lnTo>
                <a:cubicBezTo>
                  <a:pt x="1038" y="2193"/>
                  <a:pt x="1027" y="2191"/>
                  <a:pt x="1017" y="2190"/>
                </a:cubicBezTo>
                <a:lnTo>
                  <a:pt x="1017" y="2190"/>
                </a:lnTo>
                <a:cubicBezTo>
                  <a:pt x="1009" y="2190"/>
                  <a:pt x="1017" y="2189"/>
                  <a:pt x="1018" y="2191"/>
                </a:cubicBezTo>
                <a:lnTo>
                  <a:pt x="1018" y="2191"/>
                </a:lnTo>
                <a:cubicBezTo>
                  <a:pt x="1018" y="2190"/>
                  <a:pt x="1012" y="2190"/>
                  <a:pt x="1011" y="2190"/>
                </a:cubicBezTo>
                <a:lnTo>
                  <a:pt x="1011" y="2190"/>
                </a:lnTo>
                <a:cubicBezTo>
                  <a:pt x="1006" y="2189"/>
                  <a:pt x="999" y="2188"/>
                  <a:pt x="994" y="2187"/>
                </a:cubicBezTo>
                <a:lnTo>
                  <a:pt x="994" y="2187"/>
                </a:lnTo>
                <a:cubicBezTo>
                  <a:pt x="952" y="2180"/>
                  <a:pt x="910" y="2171"/>
                  <a:pt x="869" y="2159"/>
                </a:cubicBezTo>
                <a:lnTo>
                  <a:pt x="869" y="2159"/>
                </a:lnTo>
                <a:cubicBezTo>
                  <a:pt x="829" y="2148"/>
                  <a:pt x="791" y="2134"/>
                  <a:pt x="752" y="2119"/>
                </a:cubicBezTo>
                <a:lnTo>
                  <a:pt x="752" y="2119"/>
                </a:lnTo>
                <a:cubicBezTo>
                  <a:pt x="749" y="2117"/>
                  <a:pt x="741" y="2115"/>
                  <a:pt x="752" y="2119"/>
                </a:cubicBezTo>
                <a:lnTo>
                  <a:pt x="752" y="2119"/>
                </a:lnTo>
                <a:cubicBezTo>
                  <a:pt x="750" y="2118"/>
                  <a:pt x="748" y="2117"/>
                  <a:pt x="745" y="2116"/>
                </a:cubicBezTo>
                <a:lnTo>
                  <a:pt x="745" y="2116"/>
                </a:lnTo>
                <a:cubicBezTo>
                  <a:pt x="741" y="2115"/>
                  <a:pt x="737" y="2112"/>
                  <a:pt x="733" y="2111"/>
                </a:cubicBezTo>
                <a:lnTo>
                  <a:pt x="733" y="2111"/>
                </a:lnTo>
                <a:cubicBezTo>
                  <a:pt x="723" y="2106"/>
                  <a:pt x="713" y="2101"/>
                  <a:pt x="702" y="2096"/>
                </a:cubicBezTo>
                <a:lnTo>
                  <a:pt x="702" y="2096"/>
                </a:lnTo>
                <a:cubicBezTo>
                  <a:pt x="684" y="2087"/>
                  <a:pt x="666" y="2078"/>
                  <a:pt x="649" y="2069"/>
                </a:cubicBezTo>
                <a:lnTo>
                  <a:pt x="649" y="2069"/>
                </a:lnTo>
                <a:cubicBezTo>
                  <a:pt x="613" y="2048"/>
                  <a:pt x="578" y="2026"/>
                  <a:pt x="544" y="2002"/>
                </a:cubicBezTo>
                <a:lnTo>
                  <a:pt x="544" y="2002"/>
                </a:lnTo>
                <a:cubicBezTo>
                  <a:pt x="536" y="1996"/>
                  <a:pt x="528" y="1991"/>
                  <a:pt x="521" y="1985"/>
                </a:cubicBezTo>
                <a:lnTo>
                  <a:pt x="521" y="1985"/>
                </a:lnTo>
                <a:cubicBezTo>
                  <a:pt x="518" y="1984"/>
                  <a:pt x="506" y="1974"/>
                  <a:pt x="515" y="1981"/>
                </a:cubicBezTo>
                <a:lnTo>
                  <a:pt x="515" y="1981"/>
                </a:lnTo>
                <a:cubicBezTo>
                  <a:pt x="511" y="1978"/>
                  <a:pt x="507" y="1974"/>
                  <a:pt x="502" y="1971"/>
                </a:cubicBezTo>
                <a:lnTo>
                  <a:pt x="502" y="1971"/>
                </a:lnTo>
                <a:cubicBezTo>
                  <a:pt x="487" y="1959"/>
                  <a:pt x="471" y="1945"/>
                  <a:pt x="457" y="1932"/>
                </a:cubicBezTo>
                <a:lnTo>
                  <a:pt x="457" y="1932"/>
                </a:lnTo>
                <a:cubicBezTo>
                  <a:pt x="426" y="1905"/>
                  <a:pt x="397" y="1875"/>
                  <a:pt x="369" y="1845"/>
                </a:cubicBezTo>
                <a:lnTo>
                  <a:pt x="369" y="1845"/>
                </a:lnTo>
                <a:cubicBezTo>
                  <a:pt x="356" y="1829"/>
                  <a:pt x="343" y="1814"/>
                  <a:pt x="331" y="1799"/>
                </a:cubicBezTo>
                <a:lnTo>
                  <a:pt x="331" y="1799"/>
                </a:lnTo>
                <a:cubicBezTo>
                  <a:pt x="329" y="1796"/>
                  <a:pt x="327" y="1795"/>
                  <a:pt x="326" y="1792"/>
                </a:cubicBezTo>
                <a:lnTo>
                  <a:pt x="326" y="1792"/>
                </a:lnTo>
                <a:cubicBezTo>
                  <a:pt x="325" y="1791"/>
                  <a:pt x="320" y="1785"/>
                  <a:pt x="324" y="1790"/>
                </a:cubicBezTo>
                <a:lnTo>
                  <a:pt x="324" y="1790"/>
                </a:lnTo>
                <a:cubicBezTo>
                  <a:pt x="328" y="1796"/>
                  <a:pt x="321" y="1787"/>
                  <a:pt x="321" y="1787"/>
                </a:cubicBezTo>
                <a:lnTo>
                  <a:pt x="321" y="1787"/>
                </a:lnTo>
                <a:cubicBezTo>
                  <a:pt x="320" y="1785"/>
                  <a:pt x="319" y="1783"/>
                  <a:pt x="317" y="1782"/>
                </a:cubicBezTo>
                <a:lnTo>
                  <a:pt x="317" y="1782"/>
                </a:lnTo>
                <a:cubicBezTo>
                  <a:pt x="311" y="1773"/>
                  <a:pt x="305" y="1765"/>
                  <a:pt x="299" y="1756"/>
                </a:cubicBezTo>
                <a:lnTo>
                  <a:pt x="299" y="1756"/>
                </a:lnTo>
                <a:cubicBezTo>
                  <a:pt x="275" y="1722"/>
                  <a:pt x="253" y="1687"/>
                  <a:pt x="234" y="1652"/>
                </a:cubicBezTo>
                <a:lnTo>
                  <a:pt x="234" y="1652"/>
                </a:lnTo>
                <a:cubicBezTo>
                  <a:pt x="224" y="1634"/>
                  <a:pt x="214" y="1615"/>
                  <a:pt x="205" y="1596"/>
                </a:cubicBezTo>
                <a:lnTo>
                  <a:pt x="205" y="1596"/>
                </a:lnTo>
                <a:cubicBezTo>
                  <a:pt x="201" y="1588"/>
                  <a:pt x="197" y="1579"/>
                  <a:pt x="193" y="1571"/>
                </a:cubicBezTo>
                <a:lnTo>
                  <a:pt x="193" y="1571"/>
                </a:lnTo>
                <a:cubicBezTo>
                  <a:pt x="191" y="1566"/>
                  <a:pt x="189" y="1562"/>
                  <a:pt x="187" y="1557"/>
                </a:cubicBezTo>
                <a:lnTo>
                  <a:pt x="187" y="1557"/>
                </a:lnTo>
                <a:cubicBezTo>
                  <a:pt x="186" y="1554"/>
                  <a:pt x="183" y="1547"/>
                  <a:pt x="187" y="1557"/>
                </a:cubicBezTo>
                <a:lnTo>
                  <a:pt x="187" y="1557"/>
                </a:lnTo>
                <a:cubicBezTo>
                  <a:pt x="186" y="1554"/>
                  <a:pt x="184" y="1551"/>
                  <a:pt x="183" y="1547"/>
                </a:cubicBezTo>
                <a:lnTo>
                  <a:pt x="183" y="1547"/>
                </a:lnTo>
                <a:cubicBezTo>
                  <a:pt x="151" y="1470"/>
                  <a:pt x="129" y="1388"/>
                  <a:pt x="116" y="1306"/>
                </a:cubicBezTo>
                <a:lnTo>
                  <a:pt x="116" y="1306"/>
                </a:lnTo>
                <a:cubicBezTo>
                  <a:pt x="115" y="1302"/>
                  <a:pt x="115" y="1297"/>
                  <a:pt x="114" y="1293"/>
                </a:cubicBezTo>
                <a:lnTo>
                  <a:pt x="114" y="1293"/>
                </a:lnTo>
                <a:cubicBezTo>
                  <a:pt x="114" y="1292"/>
                  <a:pt x="112" y="1280"/>
                  <a:pt x="114" y="1288"/>
                </a:cubicBezTo>
                <a:lnTo>
                  <a:pt x="114" y="1288"/>
                </a:lnTo>
                <a:cubicBezTo>
                  <a:pt x="115" y="1295"/>
                  <a:pt x="113" y="1284"/>
                  <a:pt x="113" y="1284"/>
                </a:cubicBezTo>
                <a:lnTo>
                  <a:pt x="113" y="1284"/>
                </a:lnTo>
                <a:cubicBezTo>
                  <a:pt x="112" y="1273"/>
                  <a:pt x="110" y="1262"/>
                  <a:pt x="109" y="1252"/>
                </a:cubicBezTo>
                <a:lnTo>
                  <a:pt x="109" y="1252"/>
                </a:lnTo>
                <a:cubicBezTo>
                  <a:pt x="107" y="1230"/>
                  <a:pt x="105" y="1209"/>
                  <a:pt x="105" y="1187"/>
                </a:cubicBezTo>
                <a:lnTo>
                  <a:pt x="105" y="1187"/>
                </a:lnTo>
                <a:cubicBezTo>
                  <a:pt x="103" y="1143"/>
                  <a:pt x="104" y="1100"/>
                  <a:pt x="108" y="1056"/>
                </a:cubicBezTo>
                <a:lnTo>
                  <a:pt x="108" y="1056"/>
                </a:lnTo>
                <a:cubicBezTo>
                  <a:pt x="109" y="1046"/>
                  <a:pt x="110" y="1035"/>
                  <a:pt x="111" y="1025"/>
                </a:cubicBezTo>
                <a:lnTo>
                  <a:pt x="111" y="1025"/>
                </a:lnTo>
                <a:cubicBezTo>
                  <a:pt x="111" y="1020"/>
                  <a:pt x="112" y="1015"/>
                  <a:pt x="112" y="1011"/>
                </a:cubicBezTo>
                <a:lnTo>
                  <a:pt x="112" y="1011"/>
                </a:lnTo>
                <a:cubicBezTo>
                  <a:pt x="113" y="1007"/>
                  <a:pt x="113" y="1005"/>
                  <a:pt x="114" y="1002"/>
                </a:cubicBezTo>
                <a:lnTo>
                  <a:pt x="114" y="1002"/>
                </a:lnTo>
                <a:cubicBezTo>
                  <a:pt x="114" y="998"/>
                  <a:pt x="114" y="1000"/>
                  <a:pt x="113" y="1006"/>
                </a:cubicBezTo>
                <a:lnTo>
                  <a:pt x="113" y="1006"/>
                </a:lnTo>
                <a:cubicBezTo>
                  <a:pt x="114" y="1004"/>
                  <a:pt x="114" y="1002"/>
                  <a:pt x="114" y="1000"/>
                </a:cubicBezTo>
                <a:lnTo>
                  <a:pt x="114" y="1000"/>
                </a:lnTo>
                <a:cubicBezTo>
                  <a:pt x="116" y="979"/>
                  <a:pt x="120" y="958"/>
                  <a:pt x="125" y="937"/>
                </a:cubicBezTo>
                <a:lnTo>
                  <a:pt x="125" y="937"/>
                </a:lnTo>
                <a:cubicBezTo>
                  <a:pt x="133" y="896"/>
                  <a:pt x="143" y="857"/>
                  <a:pt x="156" y="817"/>
                </a:cubicBezTo>
                <a:lnTo>
                  <a:pt x="156" y="817"/>
                </a:lnTo>
                <a:cubicBezTo>
                  <a:pt x="163" y="797"/>
                  <a:pt x="170" y="778"/>
                  <a:pt x="178" y="758"/>
                </a:cubicBezTo>
                <a:lnTo>
                  <a:pt x="178" y="758"/>
                </a:lnTo>
                <a:cubicBezTo>
                  <a:pt x="179" y="753"/>
                  <a:pt x="181" y="748"/>
                  <a:pt x="183" y="743"/>
                </a:cubicBezTo>
                <a:lnTo>
                  <a:pt x="183" y="743"/>
                </a:lnTo>
                <a:cubicBezTo>
                  <a:pt x="184" y="742"/>
                  <a:pt x="185" y="740"/>
                  <a:pt x="186" y="737"/>
                </a:cubicBezTo>
                <a:lnTo>
                  <a:pt x="186" y="737"/>
                </a:lnTo>
                <a:cubicBezTo>
                  <a:pt x="190" y="727"/>
                  <a:pt x="183" y="744"/>
                  <a:pt x="186" y="737"/>
                </a:cubicBezTo>
                <a:lnTo>
                  <a:pt x="186" y="737"/>
                </a:lnTo>
                <a:cubicBezTo>
                  <a:pt x="190" y="727"/>
                  <a:pt x="194" y="718"/>
                  <a:pt x="199" y="708"/>
                </a:cubicBezTo>
                <a:lnTo>
                  <a:pt x="199" y="708"/>
                </a:lnTo>
                <a:cubicBezTo>
                  <a:pt x="216" y="670"/>
                  <a:pt x="235" y="634"/>
                  <a:pt x="257" y="600"/>
                </a:cubicBezTo>
                <a:lnTo>
                  <a:pt x="257" y="600"/>
                </a:lnTo>
                <a:cubicBezTo>
                  <a:pt x="277" y="565"/>
                  <a:pt x="301" y="531"/>
                  <a:pt x="326" y="499"/>
                </a:cubicBezTo>
                <a:lnTo>
                  <a:pt x="326" y="499"/>
                </a:lnTo>
                <a:cubicBezTo>
                  <a:pt x="318" y="508"/>
                  <a:pt x="327" y="496"/>
                  <a:pt x="329" y="494"/>
                </a:cubicBezTo>
                <a:lnTo>
                  <a:pt x="329" y="494"/>
                </a:lnTo>
                <a:cubicBezTo>
                  <a:pt x="332" y="490"/>
                  <a:pt x="336" y="486"/>
                  <a:pt x="339" y="482"/>
                </a:cubicBezTo>
                <a:lnTo>
                  <a:pt x="339" y="482"/>
                </a:lnTo>
                <a:cubicBezTo>
                  <a:pt x="346" y="474"/>
                  <a:pt x="353" y="466"/>
                  <a:pt x="359" y="458"/>
                </a:cubicBezTo>
                <a:lnTo>
                  <a:pt x="359" y="458"/>
                </a:lnTo>
                <a:cubicBezTo>
                  <a:pt x="373" y="442"/>
                  <a:pt x="387" y="427"/>
                  <a:pt x="401" y="412"/>
                </a:cubicBezTo>
                <a:lnTo>
                  <a:pt x="401" y="412"/>
                </a:lnTo>
                <a:cubicBezTo>
                  <a:pt x="429" y="383"/>
                  <a:pt x="458" y="356"/>
                  <a:pt x="489" y="330"/>
                </a:cubicBezTo>
                <a:lnTo>
                  <a:pt x="489" y="330"/>
                </a:lnTo>
                <a:cubicBezTo>
                  <a:pt x="497" y="324"/>
                  <a:pt x="505" y="318"/>
                  <a:pt x="513" y="312"/>
                </a:cubicBezTo>
                <a:lnTo>
                  <a:pt x="513" y="312"/>
                </a:lnTo>
                <a:cubicBezTo>
                  <a:pt x="520" y="307"/>
                  <a:pt x="513" y="312"/>
                  <a:pt x="511" y="313"/>
                </a:cubicBezTo>
                <a:lnTo>
                  <a:pt x="511" y="313"/>
                </a:lnTo>
                <a:cubicBezTo>
                  <a:pt x="513" y="311"/>
                  <a:pt x="516" y="309"/>
                  <a:pt x="518" y="307"/>
                </a:cubicBezTo>
                <a:lnTo>
                  <a:pt x="518" y="307"/>
                </a:lnTo>
                <a:cubicBezTo>
                  <a:pt x="523" y="304"/>
                  <a:pt x="528" y="300"/>
                  <a:pt x="533" y="297"/>
                </a:cubicBezTo>
                <a:lnTo>
                  <a:pt x="533" y="297"/>
                </a:lnTo>
                <a:cubicBezTo>
                  <a:pt x="549" y="284"/>
                  <a:pt x="565" y="273"/>
                  <a:pt x="583" y="263"/>
                </a:cubicBezTo>
                <a:lnTo>
                  <a:pt x="583" y="263"/>
                </a:lnTo>
                <a:cubicBezTo>
                  <a:pt x="617" y="240"/>
                  <a:pt x="652" y="220"/>
                  <a:pt x="689" y="202"/>
                </a:cubicBezTo>
                <a:lnTo>
                  <a:pt x="689" y="202"/>
                </a:lnTo>
                <a:cubicBezTo>
                  <a:pt x="707" y="192"/>
                  <a:pt x="726" y="183"/>
                  <a:pt x="745" y="175"/>
                </a:cubicBezTo>
                <a:lnTo>
                  <a:pt x="745" y="175"/>
                </a:lnTo>
                <a:cubicBezTo>
                  <a:pt x="748" y="174"/>
                  <a:pt x="750" y="173"/>
                  <a:pt x="752" y="172"/>
                </a:cubicBezTo>
                <a:lnTo>
                  <a:pt x="752" y="172"/>
                </a:lnTo>
                <a:cubicBezTo>
                  <a:pt x="742" y="176"/>
                  <a:pt x="748" y="174"/>
                  <a:pt x="750" y="173"/>
                </a:cubicBezTo>
                <a:lnTo>
                  <a:pt x="750" y="173"/>
                </a:lnTo>
                <a:cubicBezTo>
                  <a:pt x="756" y="171"/>
                  <a:pt x="761" y="168"/>
                  <a:pt x="766" y="167"/>
                </a:cubicBezTo>
                <a:lnTo>
                  <a:pt x="766" y="167"/>
                </a:lnTo>
                <a:cubicBezTo>
                  <a:pt x="775" y="163"/>
                  <a:pt x="785" y="159"/>
                  <a:pt x="794" y="156"/>
                </a:cubicBezTo>
                <a:lnTo>
                  <a:pt x="794" y="156"/>
                </a:lnTo>
                <a:cubicBezTo>
                  <a:pt x="834" y="141"/>
                  <a:pt x="875" y="129"/>
                  <a:pt x="916" y="120"/>
                </a:cubicBezTo>
                <a:lnTo>
                  <a:pt x="916" y="120"/>
                </a:lnTo>
                <a:cubicBezTo>
                  <a:pt x="936" y="115"/>
                  <a:pt x="956" y="110"/>
                  <a:pt x="977" y="107"/>
                </a:cubicBezTo>
                <a:lnTo>
                  <a:pt x="977" y="107"/>
                </a:lnTo>
                <a:cubicBezTo>
                  <a:pt x="987" y="105"/>
                  <a:pt x="998" y="103"/>
                  <a:pt x="1008" y="102"/>
                </a:cubicBezTo>
                <a:lnTo>
                  <a:pt x="1008" y="102"/>
                </a:lnTo>
                <a:cubicBezTo>
                  <a:pt x="1012" y="101"/>
                  <a:pt x="1023" y="99"/>
                  <a:pt x="1013" y="101"/>
                </a:cubicBezTo>
                <a:lnTo>
                  <a:pt x="1013" y="101"/>
                </a:lnTo>
                <a:cubicBezTo>
                  <a:pt x="1019" y="100"/>
                  <a:pt x="1025" y="99"/>
                  <a:pt x="1030" y="99"/>
                </a:cubicBezTo>
                <a:lnTo>
                  <a:pt x="1030" y="99"/>
                </a:lnTo>
                <a:cubicBezTo>
                  <a:pt x="1073" y="94"/>
                  <a:pt x="1116" y="91"/>
                  <a:pt x="1158" y="91"/>
                </a:cubicBezTo>
                <a:lnTo>
                  <a:pt x="1158" y="91"/>
                </a:lnTo>
                <a:cubicBezTo>
                  <a:pt x="1181" y="91"/>
                  <a:pt x="1204" y="71"/>
                  <a:pt x="1203" y="46"/>
                </a:cubicBezTo>
                <a:lnTo>
                  <a:pt x="1203" y="46"/>
                </a:lnTo>
                <a:cubicBezTo>
                  <a:pt x="1202" y="20"/>
                  <a:pt x="1183" y="0"/>
                  <a:pt x="1158" y="0"/>
                </a:cubicBezTo>
                <a:lnTo>
                  <a:pt x="1158" y="0"/>
                </a:lnTo>
                <a:cubicBezTo>
                  <a:pt x="979" y="0"/>
                  <a:pt x="802" y="42"/>
                  <a:pt x="641" y="123"/>
                </a:cubicBezTo>
                <a:lnTo>
                  <a:pt x="641" y="123"/>
                </a:lnTo>
                <a:cubicBezTo>
                  <a:pt x="486" y="201"/>
                  <a:pt x="351" y="315"/>
                  <a:pt x="246" y="452"/>
                </a:cubicBezTo>
                <a:lnTo>
                  <a:pt x="246" y="452"/>
                </a:lnTo>
                <a:cubicBezTo>
                  <a:pt x="142" y="588"/>
                  <a:pt x="68" y="751"/>
                  <a:pt x="35" y="920"/>
                </a:cubicBezTo>
                <a:lnTo>
                  <a:pt x="35" y="920"/>
                </a:lnTo>
                <a:cubicBezTo>
                  <a:pt x="0" y="1098"/>
                  <a:pt x="6" y="1284"/>
                  <a:pt x="56" y="1459"/>
                </a:cubicBezTo>
                <a:lnTo>
                  <a:pt x="56" y="1459"/>
                </a:lnTo>
                <a:cubicBezTo>
                  <a:pt x="104" y="1626"/>
                  <a:pt x="190" y="1782"/>
                  <a:pt x="307" y="1912"/>
                </a:cubicBezTo>
                <a:lnTo>
                  <a:pt x="307" y="1912"/>
                </a:lnTo>
                <a:cubicBezTo>
                  <a:pt x="423" y="2042"/>
                  <a:pt x="568" y="2142"/>
                  <a:pt x="729" y="2208"/>
                </a:cubicBezTo>
                <a:lnTo>
                  <a:pt x="729" y="2208"/>
                </a:lnTo>
                <a:cubicBezTo>
                  <a:pt x="893" y="2274"/>
                  <a:pt x="1074" y="2301"/>
                  <a:pt x="1250" y="2287"/>
                </a:cubicBezTo>
                <a:lnTo>
                  <a:pt x="1250" y="2287"/>
                </a:lnTo>
                <a:cubicBezTo>
                  <a:pt x="1427" y="2272"/>
                  <a:pt x="1599" y="2218"/>
                  <a:pt x="1751" y="2125"/>
                </a:cubicBezTo>
                <a:lnTo>
                  <a:pt x="1751" y="2125"/>
                </a:lnTo>
                <a:cubicBezTo>
                  <a:pt x="1898" y="2036"/>
                  <a:pt x="2024" y="1913"/>
                  <a:pt x="2118" y="1769"/>
                </a:cubicBezTo>
                <a:lnTo>
                  <a:pt x="2118" y="1769"/>
                </a:lnTo>
                <a:cubicBezTo>
                  <a:pt x="2216" y="1620"/>
                  <a:pt x="2275" y="1451"/>
                  <a:pt x="2296" y="1275"/>
                </a:cubicBezTo>
                <a:lnTo>
                  <a:pt x="2296" y="1275"/>
                </a:lnTo>
                <a:cubicBezTo>
                  <a:pt x="2301" y="1232"/>
                  <a:pt x="2303" y="1189"/>
                  <a:pt x="2303" y="1146"/>
                </a:cubicBezTo>
                <a:lnTo>
                  <a:pt x="2303" y="1146"/>
                </a:lnTo>
                <a:cubicBezTo>
                  <a:pt x="2303" y="1121"/>
                  <a:pt x="2282" y="1099"/>
                  <a:pt x="2257" y="1100"/>
                </a:cubicBezTo>
                <a:lnTo>
                  <a:pt x="2257" y="1100"/>
                </a:lnTo>
                <a:cubicBezTo>
                  <a:pt x="2232" y="1100"/>
                  <a:pt x="2211" y="1120"/>
                  <a:pt x="2211" y="11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26">
            <a:extLst>
              <a:ext uri="{FF2B5EF4-FFF2-40B4-BE49-F238E27FC236}">
                <a16:creationId xmlns:a16="http://schemas.microsoft.com/office/drawing/2014/main" id="{2B4A0039-5557-D743-8D2D-5B1455DC2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104" y="3628090"/>
            <a:ext cx="3702314" cy="3696821"/>
          </a:xfrm>
          <a:custGeom>
            <a:avLst/>
            <a:gdLst>
              <a:gd name="T0" fmla="*/ 103 w 2971"/>
              <a:gd name="T1" fmla="*/ 1516 h 2966"/>
              <a:gd name="T2" fmla="*/ 103 w 2971"/>
              <a:gd name="T3" fmla="*/ 1516 h 2966"/>
              <a:gd name="T4" fmla="*/ 633 w 2971"/>
              <a:gd name="T5" fmla="*/ 442 h 2966"/>
              <a:gd name="T6" fmla="*/ 633 w 2971"/>
              <a:gd name="T7" fmla="*/ 442 h 2966"/>
              <a:gd name="T8" fmla="*/ 1824 w 2971"/>
              <a:gd name="T9" fmla="*/ 219 h 2966"/>
              <a:gd name="T10" fmla="*/ 1824 w 2971"/>
              <a:gd name="T11" fmla="*/ 219 h 2966"/>
              <a:gd name="T12" fmla="*/ 2697 w 2971"/>
              <a:gd name="T13" fmla="*/ 1000 h 2966"/>
              <a:gd name="T14" fmla="*/ 2697 w 2971"/>
              <a:gd name="T15" fmla="*/ 1000 h 2966"/>
              <a:gd name="T16" fmla="*/ 2605 w 2971"/>
              <a:gd name="T17" fmla="*/ 2212 h 2966"/>
              <a:gd name="T18" fmla="*/ 2605 w 2971"/>
              <a:gd name="T19" fmla="*/ 2212 h 2966"/>
              <a:gd name="T20" fmla="*/ 1451 w 2971"/>
              <a:gd name="T21" fmla="*/ 2863 h 2966"/>
              <a:gd name="T22" fmla="*/ 1451 w 2971"/>
              <a:gd name="T23" fmla="*/ 2863 h 2966"/>
              <a:gd name="T24" fmla="*/ 1451 w 2971"/>
              <a:gd name="T25" fmla="*/ 2965 h 2966"/>
              <a:gd name="T26" fmla="*/ 1451 w 2971"/>
              <a:gd name="T27" fmla="*/ 2965 h 2966"/>
              <a:gd name="T28" fmla="*/ 2603 w 2971"/>
              <a:gd name="T29" fmla="*/ 2396 h 2966"/>
              <a:gd name="T30" fmla="*/ 2603 w 2971"/>
              <a:gd name="T31" fmla="*/ 2396 h 2966"/>
              <a:gd name="T32" fmla="*/ 2845 w 2971"/>
              <a:gd name="T33" fmla="*/ 1114 h 2966"/>
              <a:gd name="T34" fmla="*/ 2845 w 2971"/>
              <a:gd name="T35" fmla="*/ 1114 h 2966"/>
              <a:gd name="T36" fmla="*/ 2005 w 2971"/>
              <a:gd name="T37" fmla="*/ 175 h 2966"/>
              <a:gd name="T38" fmla="*/ 2005 w 2971"/>
              <a:gd name="T39" fmla="*/ 175 h 2966"/>
              <a:gd name="T40" fmla="*/ 704 w 2971"/>
              <a:gd name="T41" fmla="*/ 273 h 2966"/>
              <a:gd name="T42" fmla="*/ 704 w 2971"/>
              <a:gd name="T43" fmla="*/ 273 h 2966"/>
              <a:gd name="T44" fmla="*/ 1 w 2971"/>
              <a:gd name="T45" fmla="*/ 1516 h 2966"/>
              <a:gd name="T46" fmla="*/ 1 w 2971"/>
              <a:gd name="T47" fmla="*/ 1516 h 2966"/>
              <a:gd name="T48" fmla="*/ 103 w 2971"/>
              <a:gd name="T49" fmla="*/ 1516 h 2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71" h="2966">
                <a:moveTo>
                  <a:pt x="103" y="1516"/>
                </a:moveTo>
                <a:lnTo>
                  <a:pt x="103" y="1516"/>
                </a:lnTo>
                <a:cubicBezTo>
                  <a:pt x="105" y="1097"/>
                  <a:pt x="300" y="697"/>
                  <a:pt x="633" y="442"/>
                </a:cubicBezTo>
                <a:lnTo>
                  <a:pt x="633" y="442"/>
                </a:lnTo>
                <a:cubicBezTo>
                  <a:pt x="970" y="186"/>
                  <a:pt x="1418" y="102"/>
                  <a:pt x="1824" y="219"/>
                </a:cubicBezTo>
                <a:lnTo>
                  <a:pt x="1824" y="219"/>
                </a:lnTo>
                <a:cubicBezTo>
                  <a:pt x="2214" y="332"/>
                  <a:pt x="2542" y="624"/>
                  <a:pt x="2697" y="1000"/>
                </a:cubicBezTo>
                <a:lnTo>
                  <a:pt x="2697" y="1000"/>
                </a:lnTo>
                <a:cubicBezTo>
                  <a:pt x="2859" y="1392"/>
                  <a:pt x="2825" y="1848"/>
                  <a:pt x="2605" y="2212"/>
                </a:cubicBezTo>
                <a:lnTo>
                  <a:pt x="2605" y="2212"/>
                </a:lnTo>
                <a:cubicBezTo>
                  <a:pt x="2363" y="2614"/>
                  <a:pt x="1920" y="2861"/>
                  <a:pt x="1451" y="2863"/>
                </a:cubicBezTo>
                <a:lnTo>
                  <a:pt x="1451" y="2863"/>
                </a:lnTo>
                <a:cubicBezTo>
                  <a:pt x="1385" y="2863"/>
                  <a:pt x="1385" y="2965"/>
                  <a:pt x="1451" y="2965"/>
                </a:cubicBezTo>
                <a:lnTo>
                  <a:pt x="1451" y="2965"/>
                </a:lnTo>
                <a:cubicBezTo>
                  <a:pt x="1901" y="2963"/>
                  <a:pt x="2329" y="2753"/>
                  <a:pt x="2603" y="2396"/>
                </a:cubicBezTo>
                <a:lnTo>
                  <a:pt x="2603" y="2396"/>
                </a:lnTo>
                <a:cubicBezTo>
                  <a:pt x="2879" y="2034"/>
                  <a:pt x="2970" y="1552"/>
                  <a:pt x="2845" y="1114"/>
                </a:cubicBezTo>
                <a:lnTo>
                  <a:pt x="2845" y="1114"/>
                </a:lnTo>
                <a:cubicBezTo>
                  <a:pt x="2723" y="693"/>
                  <a:pt x="2410" y="344"/>
                  <a:pt x="2005" y="175"/>
                </a:cubicBezTo>
                <a:lnTo>
                  <a:pt x="2005" y="175"/>
                </a:lnTo>
                <a:cubicBezTo>
                  <a:pt x="1585" y="0"/>
                  <a:pt x="1094" y="37"/>
                  <a:pt x="704" y="273"/>
                </a:cubicBezTo>
                <a:lnTo>
                  <a:pt x="704" y="273"/>
                </a:lnTo>
                <a:cubicBezTo>
                  <a:pt x="270" y="533"/>
                  <a:pt x="4" y="1010"/>
                  <a:pt x="1" y="1516"/>
                </a:cubicBezTo>
                <a:lnTo>
                  <a:pt x="1" y="1516"/>
                </a:lnTo>
                <a:cubicBezTo>
                  <a:pt x="0" y="1581"/>
                  <a:pt x="103" y="1581"/>
                  <a:pt x="103" y="1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2">
            <a:extLst>
              <a:ext uri="{FF2B5EF4-FFF2-40B4-BE49-F238E27FC236}">
                <a16:creationId xmlns:a16="http://schemas.microsoft.com/office/drawing/2014/main" id="{7DB7309D-D338-7146-829C-B2CD37A7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832" y="4369655"/>
            <a:ext cx="2296093" cy="2296092"/>
          </a:xfrm>
          <a:custGeom>
            <a:avLst/>
            <a:gdLst>
              <a:gd name="T0" fmla="*/ 1842 w 1843"/>
              <a:gd name="T1" fmla="*/ 921 h 1842"/>
              <a:gd name="T2" fmla="*/ 1842 w 1843"/>
              <a:gd name="T3" fmla="*/ 921 h 1842"/>
              <a:gd name="T4" fmla="*/ 922 w 1843"/>
              <a:gd name="T5" fmla="*/ 1841 h 1842"/>
              <a:gd name="T6" fmla="*/ 922 w 1843"/>
              <a:gd name="T7" fmla="*/ 1841 h 1842"/>
              <a:gd name="T8" fmla="*/ 0 w 1843"/>
              <a:gd name="T9" fmla="*/ 921 h 1842"/>
              <a:gd name="T10" fmla="*/ 0 w 1843"/>
              <a:gd name="T11" fmla="*/ 921 h 1842"/>
              <a:gd name="T12" fmla="*/ 922 w 1843"/>
              <a:gd name="T13" fmla="*/ 0 h 1842"/>
              <a:gd name="T14" fmla="*/ 922 w 1843"/>
              <a:gd name="T15" fmla="*/ 0 h 1842"/>
              <a:gd name="T16" fmla="*/ 1842 w 1843"/>
              <a:gd name="T17" fmla="*/ 92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3" h="1842">
                <a:moveTo>
                  <a:pt x="1842" y="921"/>
                </a:moveTo>
                <a:lnTo>
                  <a:pt x="1842" y="921"/>
                </a:lnTo>
                <a:cubicBezTo>
                  <a:pt x="1842" y="1429"/>
                  <a:pt x="1430" y="1841"/>
                  <a:pt x="922" y="1841"/>
                </a:cubicBezTo>
                <a:lnTo>
                  <a:pt x="922" y="1841"/>
                </a:lnTo>
                <a:cubicBezTo>
                  <a:pt x="413" y="1841"/>
                  <a:pt x="0" y="1429"/>
                  <a:pt x="0" y="921"/>
                </a:cubicBezTo>
                <a:lnTo>
                  <a:pt x="0" y="921"/>
                </a:lnTo>
                <a:cubicBezTo>
                  <a:pt x="0" y="412"/>
                  <a:pt x="413" y="0"/>
                  <a:pt x="922" y="0"/>
                </a:cubicBezTo>
                <a:lnTo>
                  <a:pt x="922" y="0"/>
                </a:lnTo>
                <a:cubicBezTo>
                  <a:pt x="1430" y="0"/>
                  <a:pt x="1842" y="412"/>
                  <a:pt x="1842" y="9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03">
            <a:extLst>
              <a:ext uri="{FF2B5EF4-FFF2-40B4-BE49-F238E27FC236}">
                <a16:creationId xmlns:a16="http://schemas.microsoft.com/office/drawing/2014/main" id="{6C8FACD6-B624-3147-8602-AFC31E14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701" y="4089507"/>
            <a:ext cx="2872861" cy="2867370"/>
          </a:xfrm>
          <a:custGeom>
            <a:avLst/>
            <a:gdLst>
              <a:gd name="T0" fmla="*/ 2204 w 2305"/>
              <a:gd name="T1" fmla="*/ 1277 h 2302"/>
              <a:gd name="T2" fmla="*/ 2202 w 2305"/>
              <a:gd name="T3" fmla="*/ 1297 h 2302"/>
              <a:gd name="T4" fmla="*/ 2183 w 2305"/>
              <a:gd name="T5" fmla="*/ 1393 h 2302"/>
              <a:gd name="T6" fmla="*/ 2136 w 2305"/>
              <a:gd name="T7" fmla="*/ 1541 h 2302"/>
              <a:gd name="T8" fmla="*/ 2131 w 2305"/>
              <a:gd name="T9" fmla="*/ 1554 h 2302"/>
              <a:gd name="T10" fmla="*/ 2100 w 2305"/>
              <a:gd name="T11" fmla="*/ 1619 h 2302"/>
              <a:gd name="T12" fmla="*/ 2004 w 2305"/>
              <a:gd name="T13" fmla="*/ 1775 h 2302"/>
              <a:gd name="T14" fmla="*/ 1991 w 2305"/>
              <a:gd name="T15" fmla="*/ 1792 h 2302"/>
              <a:gd name="T16" fmla="*/ 1971 w 2305"/>
              <a:gd name="T17" fmla="*/ 1817 h 2302"/>
              <a:gd name="T18" fmla="*/ 1842 w 2305"/>
              <a:gd name="T19" fmla="*/ 1948 h 2302"/>
              <a:gd name="T20" fmla="*/ 1809 w 2305"/>
              <a:gd name="T21" fmla="*/ 1975 h 2302"/>
              <a:gd name="T22" fmla="*/ 1802 w 2305"/>
              <a:gd name="T23" fmla="*/ 1980 h 2302"/>
              <a:gd name="T24" fmla="*/ 1565 w 2305"/>
              <a:gd name="T25" fmla="*/ 2119 h 2302"/>
              <a:gd name="T26" fmla="*/ 1543 w 2305"/>
              <a:gd name="T27" fmla="*/ 2127 h 2302"/>
              <a:gd name="T28" fmla="*/ 1361 w 2305"/>
              <a:gd name="T29" fmla="*/ 2180 h 2302"/>
              <a:gd name="T30" fmla="*/ 1293 w 2305"/>
              <a:gd name="T31" fmla="*/ 2191 h 2302"/>
              <a:gd name="T32" fmla="*/ 1244 w 2305"/>
              <a:gd name="T33" fmla="*/ 2196 h 2302"/>
              <a:gd name="T34" fmla="*/ 1048 w 2305"/>
              <a:gd name="T35" fmla="*/ 2194 h 2302"/>
              <a:gd name="T36" fmla="*/ 1018 w 2305"/>
              <a:gd name="T37" fmla="*/ 2191 h 2302"/>
              <a:gd name="T38" fmla="*/ 994 w 2305"/>
              <a:gd name="T39" fmla="*/ 2187 h 2302"/>
              <a:gd name="T40" fmla="*/ 752 w 2305"/>
              <a:gd name="T41" fmla="*/ 2119 h 2302"/>
              <a:gd name="T42" fmla="*/ 746 w 2305"/>
              <a:gd name="T43" fmla="*/ 2116 h 2302"/>
              <a:gd name="T44" fmla="*/ 702 w 2305"/>
              <a:gd name="T45" fmla="*/ 2096 h 2302"/>
              <a:gd name="T46" fmla="*/ 544 w 2305"/>
              <a:gd name="T47" fmla="*/ 2002 h 2302"/>
              <a:gd name="T48" fmla="*/ 516 w 2305"/>
              <a:gd name="T49" fmla="*/ 1981 h 2302"/>
              <a:gd name="T50" fmla="*/ 456 w 2305"/>
              <a:gd name="T51" fmla="*/ 1932 h 2302"/>
              <a:gd name="T52" fmla="*/ 330 w 2305"/>
              <a:gd name="T53" fmla="*/ 1799 h 2302"/>
              <a:gd name="T54" fmla="*/ 324 w 2305"/>
              <a:gd name="T55" fmla="*/ 1790 h 2302"/>
              <a:gd name="T56" fmla="*/ 317 w 2305"/>
              <a:gd name="T57" fmla="*/ 1782 h 2302"/>
              <a:gd name="T58" fmla="*/ 234 w 2305"/>
              <a:gd name="T59" fmla="*/ 1652 h 2302"/>
              <a:gd name="T60" fmla="*/ 194 w 2305"/>
              <a:gd name="T61" fmla="*/ 1571 h 2302"/>
              <a:gd name="T62" fmla="*/ 187 w 2305"/>
              <a:gd name="T63" fmla="*/ 1557 h 2302"/>
              <a:gd name="T64" fmla="*/ 116 w 2305"/>
              <a:gd name="T65" fmla="*/ 1306 h 2302"/>
              <a:gd name="T66" fmla="*/ 113 w 2305"/>
              <a:gd name="T67" fmla="*/ 1288 h 2302"/>
              <a:gd name="T68" fmla="*/ 109 w 2305"/>
              <a:gd name="T69" fmla="*/ 1252 h 2302"/>
              <a:gd name="T70" fmla="*/ 108 w 2305"/>
              <a:gd name="T71" fmla="*/ 1056 h 2302"/>
              <a:gd name="T72" fmla="*/ 112 w 2305"/>
              <a:gd name="T73" fmla="*/ 1011 h 2302"/>
              <a:gd name="T74" fmla="*/ 113 w 2305"/>
              <a:gd name="T75" fmla="*/ 1006 h 2302"/>
              <a:gd name="T76" fmla="*/ 125 w 2305"/>
              <a:gd name="T77" fmla="*/ 937 h 2302"/>
              <a:gd name="T78" fmla="*/ 178 w 2305"/>
              <a:gd name="T79" fmla="*/ 758 h 2302"/>
              <a:gd name="T80" fmla="*/ 185 w 2305"/>
              <a:gd name="T81" fmla="*/ 737 h 2302"/>
              <a:gd name="T82" fmla="*/ 199 w 2305"/>
              <a:gd name="T83" fmla="*/ 708 h 2302"/>
              <a:gd name="T84" fmla="*/ 326 w 2305"/>
              <a:gd name="T85" fmla="*/ 499 h 2302"/>
              <a:gd name="T86" fmla="*/ 339 w 2305"/>
              <a:gd name="T87" fmla="*/ 482 h 2302"/>
              <a:gd name="T88" fmla="*/ 401 w 2305"/>
              <a:gd name="T89" fmla="*/ 412 h 2302"/>
              <a:gd name="T90" fmla="*/ 513 w 2305"/>
              <a:gd name="T91" fmla="*/ 312 h 2302"/>
              <a:gd name="T92" fmla="*/ 518 w 2305"/>
              <a:gd name="T93" fmla="*/ 307 h 2302"/>
              <a:gd name="T94" fmla="*/ 582 w 2305"/>
              <a:gd name="T95" fmla="*/ 263 h 2302"/>
              <a:gd name="T96" fmla="*/ 746 w 2305"/>
              <a:gd name="T97" fmla="*/ 175 h 2302"/>
              <a:gd name="T98" fmla="*/ 750 w 2305"/>
              <a:gd name="T99" fmla="*/ 173 h 2302"/>
              <a:gd name="T100" fmla="*/ 795 w 2305"/>
              <a:gd name="T101" fmla="*/ 156 h 2302"/>
              <a:gd name="T102" fmla="*/ 977 w 2305"/>
              <a:gd name="T103" fmla="*/ 107 h 2302"/>
              <a:gd name="T104" fmla="*/ 1013 w 2305"/>
              <a:gd name="T105" fmla="*/ 101 h 2302"/>
              <a:gd name="T106" fmla="*/ 1159 w 2305"/>
              <a:gd name="T107" fmla="*/ 91 h 2302"/>
              <a:gd name="T108" fmla="*/ 1159 w 2305"/>
              <a:gd name="T109" fmla="*/ 0 h 2302"/>
              <a:gd name="T110" fmla="*/ 246 w 2305"/>
              <a:gd name="T111" fmla="*/ 452 h 2302"/>
              <a:gd name="T112" fmla="*/ 56 w 2305"/>
              <a:gd name="T113" fmla="*/ 1459 h 2302"/>
              <a:gd name="T114" fmla="*/ 729 w 2305"/>
              <a:gd name="T115" fmla="*/ 2208 h 2302"/>
              <a:gd name="T116" fmla="*/ 1752 w 2305"/>
              <a:gd name="T117" fmla="*/ 2125 h 2302"/>
              <a:gd name="T118" fmla="*/ 2297 w 2305"/>
              <a:gd name="T119" fmla="*/ 1275 h 2302"/>
              <a:gd name="T120" fmla="*/ 2258 w 2305"/>
              <a:gd name="T121" fmla="*/ 1100 h 2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05" h="2302">
                <a:moveTo>
                  <a:pt x="2212" y="1146"/>
                </a:moveTo>
                <a:lnTo>
                  <a:pt x="2212" y="1146"/>
                </a:lnTo>
                <a:cubicBezTo>
                  <a:pt x="2212" y="1189"/>
                  <a:pt x="2210" y="1233"/>
                  <a:pt x="2204" y="1277"/>
                </a:cubicBezTo>
                <a:lnTo>
                  <a:pt x="2204" y="1277"/>
                </a:lnTo>
                <a:cubicBezTo>
                  <a:pt x="2204" y="1282"/>
                  <a:pt x="2204" y="1286"/>
                  <a:pt x="2203" y="1291"/>
                </a:cubicBezTo>
                <a:lnTo>
                  <a:pt x="2203" y="1291"/>
                </a:lnTo>
                <a:cubicBezTo>
                  <a:pt x="2205" y="1278"/>
                  <a:pt x="2202" y="1295"/>
                  <a:pt x="2202" y="1297"/>
                </a:cubicBezTo>
                <a:lnTo>
                  <a:pt x="2202" y="1297"/>
                </a:lnTo>
                <a:cubicBezTo>
                  <a:pt x="2200" y="1308"/>
                  <a:pt x="2198" y="1319"/>
                  <a:pt x="2196" y="1330"/>
                </a:cubicBezTo>
                <a:lnTo>
                  <a:pt x="2196" y="1330"/>
                </a:lnTo>
                <a:cubicBezTo>
                  <a:pt x="2193" y="1351"/>
                  <a:pt x="2188" y="1372"/>
                  <a:pt x="2183" y="1393"/>
                </a:cubicBezTo>
                <a:lnTo>
                  <a:pt x="2183" y="1393"/>
                </a:lnTo>
                <a:cubicBezTo>
                  <a:pt x="2173" y="1433"/>
                  <a:pt x="2161" y="1473"/>
                  <a:pt x="2147" y="1513"/>
                </a:cubicBezTo>
                <a:lnTo>
                  <a:pt x="2147" y="1513"/>
                </a:lnTo>
                <a:cubicBezTo>
                  <a:pt x="2143" y="1522"/>
                  <a:pt x="2140" y="1531"/>
                  <a:pt x="2136" y="1541"/>
                </a:cubicBezTo>
                <a:lnTo>
                  <a:pt x="2136" y="1541"/>
                </a:lnTo>
                <a:cubicBezTo>
                  <a:pt x="2134" y="1545"/>
                  <a:pt x="2133" y="1549"/>
                  <a:pt x="2131" y="1554"/>
                </a:cubicBezTo>
                <a:lnTo>
                  <a:pt x="2131" y="1554"/>
                </a:lnTo>
                <a:cubicBezTo>
                  <a:pt x="2127" y="1564"/>
                  <a:pt x="2134" y="1547"/>
                  <a:pt x="2131" y="1554"/>
                </a:cubicBezTo>
                <a:lnTo>
                  <a:pt x="2131" y="1554"/>
                </a:lnTo>
                <a:cubicBezTo>
                  <a:pt x="2130" y="1556"/>
                  <a:pt x="2129" y="1559"/>
                  <a:pt x="2127" y="1562"/>
                </a:cubicBezTo>
                <a:lnTo>
                  <a:pt x="2127" y="1562"/>
                </a:lnTo>
                <a:cubicBezTo>
                  <a:pt x="2119" y="1581"/>
                  <a:pt x="2109" y="1600"/>
                  <a:pt x="2100" y="1619"/>
                </a:cubicBezTo>
                <a:lnTo>
                  <a:pt x="2100" y="1619"/>
                </a:lnTo>
                <a:cubicBezTo>
                  <a:pt x="2082" y="1655"/>
                  <a:pt x="2062" y="1690"/>
                  <a:pt x="2040" y="1724"/>
                </a:cubicBezTo>
                <a:lnTo>
                  <a:pt x="2040" y="1724"/>
                </a:lnTo>
                <a:cubicBezTo>
                  <a:pt x="2028" y="1741"/>
                  <a:pt x="2016" y="1759"/>
                  <a:pt x="2004" y="1775"/>
                </a:cubicBezTo>
                <a:lnTo>
                  <a:pt x="2004" y="1775"/>
                </a:lnTo>
                <a:cubicBezTo>
                  <a:pt x="2001" y="1779"/>
                  <a:pt x="1998" y="1783"/>
                  <a:pt x="1995" y="1787"/>
                </a:cubicBezTo>
                <a:lnTo>
                  <a:pt x="1995" y="1787"/>
                </a:lnTo>
                <a:cubicBezTo>
                  <a:pt x="1994" y="1788"/>
                  <a:pt x="1993" y="1790"/>
                  <a:pt x="1991" y="1792"/>
                </a:cubicBezTo>
                <a:lnTo>
                  <a:pt x="1991" y="1792"/>
                </a:lnTo>
                <a:cubicBezTo>
                  <a:pt x="1998" y="1784"/>
                  <a:pt x="1993" y="1789"/>
                  <a:pt x="1992" y="1791"/>
                </a:cubicBezTo>
                <a:lnTo>
                  <a:pt x="1992" y="1791"/>
                </a:lnTo>
                <a:cubicBezTo>
                  <a:pt x="1985" y="1800"/>
                  <a:pt x="1978" y="1808"/>
                  <a:pt x="1971" y="1817"/>
                </a:cubicBezTo>
                <a:lnTo>
                  <a:pt x="1971" y="1817"/>
                </a:lnTo>
                <a:cubicBezTo>
                  <a:pt x="1945" y="1848"/>
                  <a:pt x="1917" y="1878"/>
                  <a:pt x="1888" y="1906"/>
                </a:cubicBezTo>
                <a:lnTo>
                  <a:pt x="1888" y="1906"/>
                </a:lnTo>
                <a:cubicBezTo>
                  <a:pt x="1873" y="1920"/>
                  <a:pt x="1858" y="1934"/>
                  <a:pt x="1842" y="1948"/>
                </a:cubicBezTo>
                <a:lnTo>
                  <a:pt x="1842" y="1948"/>
                </a:lnTo>
                <a:cubicBezTo>
                  <a:pt x="1836" y="1954"/>
                  <a:pt x="1828" y="1960"/>
                  <a:pt x="1821" y="1966"/>
                </a:cubicBezTo>
                <a:lnTo>
                  <a:pt x="1821" y="1966"/>
                </a:lnTo>
                <a:cubicBezTo>
                  <a:pt x="1816" y="1969"/>
                  <a:pt x="1813" y="1972"/>
                  <a:pt x="1809" y="1975"/>
                </a:cubicBezTo>
                <a:lnTo>
                  <a:pt x="1809" y="1975"/>
                </a:lnTo>
                <a:cubicBezTo>
                  <a:pt x="1807" y="1977"/>
                  <a:pt x="1806" y="1978"/>
                  <a:pt x="1804" y="1979"/>
                </a:cubicBezTo>
                <a:lnTo>
                  <a:pt x="1804" y="1979"/>
                </a:lnTo>
                <a:cubicBezTo>
                  <a:pt x="1795" y="1987"/>
                  <a:pt x="1812" y="1973"/>
                  <a:pt x="1802" y="1980"/>
                </a:cubicBezTo>
                <a:lnTo>
                  <a:pt x="1802" y="1980"/>
                </a:lnTo>
                <a:cubicBezTo>
                  <a:pt x="1737" y="2030"/>
                  <a:pt x="1667" y="2072"/>
                  <a:pt x="1593" y="2106"/>
                </a:cubicBezTo>
                <a:lnTo>
                  <a:pt x="1593" y="2106"/>
                </a:lnTo>
                <a:cubicBezTo>
                  <a:pt x="1584" y="2111"/>
                  <a:pt x="1574" y="2115"/>
                  <a:pt x="1565" y="2119"/>
                </a:cubicBezTo>
                <a:lnTo>
                  <a:pt x="1565" y="2119"/>
                </a:lnTo>
                <a:cubicBezTo>
                  <a:pt x="1576" y="2115"/>
                  <a:pt x="1561" y="2120"/>
                  <a:pt x="1558" y="2121"/>
                </a:cubicBezTo>
                <a:lnTo>
                  <a:pt x="1558" y="2121"/>
                </a:lnTo>
                <a:cubicBezTo>
                  <a:pt x="1554" y="2123"/>
                  <a:pt x="1548" y="2125"/>
                  <a:pt x="1543" y="2127"/>
                </a:cubicBezTo>
                <a:lnTo>
                  <a:pt x="1543" y="2127"/>
                </a:lnTo>
                <a:cubicBezTo>
                  <a:pt x="1523" y="2135"/>
                  <a:pt x="1503" y="2142"/>
                  <a:pt x="1483" y="2149"/>
                </a:cubicBezTo>
                <a:lnTo>
                  <a:pt x="1483" y="2149"/>
                </a:lnTo>
                <a:cubicBezTo>
                  <a:pt x="1443" y="2162"/>
                  <a:pt x="1403" y="2172"/>
                  <a:pt x="1361" y="2180"/>
                </a:cubicBezTo>
                <a:lnTo>
                  <a:pt x="1361" y="2180"/>
                </a:lnTo>
                <a:cubicBezTo>
                  <a:pt x="1341" y="2184"/>
                  <a:pt x="1319" y="2188"/>
                  <a:pt x="1298" y="2191"/>
                </a:cubicBezTo>
                <a:lnTo>
                  <a:pt x="1298" y="2191"/>
                </a:lnTo>
                <a:cubicBezTo>
                  <a:pt x="1309" y="2190"/>
                  <a:pt x="1297" y="2191"/>
                  <a:pt x="1293" y="2191"/>
                </a:cubicBezTo>
                <a:lnTo>
                  <a:pt x="1293" y="2191"/>
                </a:lnTo>
                <a:cubicBezTo>
                  <a:pt x="1287" y="2192"/>
                  <a:pt x="1283" y="2193"/>
                  <a:pt x="1277" y="2193"/>
                </a:cubicBezTo>
                <a:lnTo>
                  <a:pt x="1277" y="2193"/>
                </a:lnTo>
                <a:cubicBezTo>
                  <a:pt x="1266" y="2195"/>
                  <a:pt x="1255" y="2195"/>
                  <a:pt x="1244" y="2196"/>
                </a:cubicBezTo>
                <a:lnTo>
                  <a:pt x="1244" y="2196"/>
                </a:lnTo>
                <a:cubicBezTo>
                  <a:pt x="1200" y="2199"/>
                  <a:pt x="1155" y="2200"/>
                  <a:pt x="1111" y="2198"/>
                </a:cubicBezTo>
                <a:lnTo>
                  <a:pt x="1111" y="2198"/>
                </a:lnTo>
                <a:cubicBezTo>
                  <a:pt x="1091" y="2197"/>
                  <a:pt x="1069" y="2196"/>
                  <a:pt x="1048" y="2194"/>
                </a:cubicBezTo>
                <a:lnTo>
                  <a:pt x="1048" y="2194"/>
                </a:lnTo>
                <a:cubicBezTo>
                  <a:pt x="1038" y="2193"/>
                  <a:pt x="1027" y="2191"/>
                  <a:pt x="1017" y="2190"/>
                </a:cubicBezTo>
                <a:lnTo>
                  <a:pt x="1017" y="2190"/>
                </a:lnTo>
                <a:cubicBezTo>
                  <a:pt x="1010" y="2190"/>
                  <a:pt x="1017" y="2189"/>
                  <a:pt x="1018" y="2191"/>
                </a:cubicBezTo>
                <a:lnTo>
                  <a:pt x="1018" y="2191"/>
                </a:lnTo>
                <a:cubicBezTo>
                  <a:pt x="1018" y="2190"/>
                  <a:pt x="1012" y="2190"/>
                  <a:pt x="1011" y="2190"/>
                </a:cubicBezTo>
                <a:lnTo>
                  <a:pt x="1011" y="2190"/>
                </a:lnTo>
                <a:cubicBezTo>
                  <a:pt x="1005" y="2189"/>
                  <a:pt x="1000" y="2188"/>
                  <a:pt x="994" y="2187"/>
                </a:cubicBezTo>
                <a:lnTo>
                  <a:pt x="994" y="2187"/>
                </a:lnTo>
                <a:cubicBezTo>
                  <a:pt x="952" y="2180"/>
                  <a:pt x="910" y="2171"/>
                  <a:pt x="869" y="2159"/>
                </a:cubicBezTo>
                <a:lnTo>
                  <a:pt x="869" y="2159"/>
                </a:lnTo>
                <a:cubicBezTo>
                  <a:pt x="829" y="2148"/>
                  <a:pt x="790" y="2134"/>
                  <a:pt x="752" y="2119"/>
                </a:cubicBezTo>
                <a:lnTo>
                  <a:pt x="752" y="2119"/>
                </a:lnTo>
                <a:cubicBezTo>
                  <a:pt x="749" y="2117"/>
                  <a:pt x="741" y="2115"/>
                  <a:pt x="752" y="2119"/>
                </a:cubicBezTo>
                <a:lnTo>
                  <a:pt x="752" y="2119"/>
                </a:lnTo>
                <a:cubicBezTo>
                  <a:pt x="749" y="2118"/>
                  <a:pt x="747" y="2117"/>
                  <a:pt x="746" y="2116"/>
                </a:cubicBezTo>
                <a:lnTo>
                  <a:pt x="746" y="2116"/>
                </a:lnTo>
                <a:cubicBezTo>
                  <a:pt x="741" y="2115"/>
                  <a:pt x="737" y="2112"/>
                  <a:pt x="733" y="2111"/>
                </a:cubicBezTo>
                <a:lnTo>
                  <a:pt x="733" y="2111"/>
                </a:lnTo>
                <a:cubicBezTo>
                  <a:pt x="723" y="2106"/>
                  <a:pt x="713" y="2101"/>
                  <a:pt x="702" y="2096"/>
                </a:cubicBezTo>
                <a:lnTo>
                  <a:pt x="702" y="2096"/>
                </a:lnTo>
                <a:cubicBezTo>
                  <a:pt x="684" y="2087"/>
                  <a:pt x="666" y="2078"/>
                  <a:pt x="648" y="2069"/>
                </a:cubicBezTo>
                <a:lnTo>
                  <a:pt x="648" y="2069"/>
                </a:lnTo>
                <a:cubicBezTo>
                  <a:pt x="612" y="2048"/>
                  <a:pt x="578" y="2026"/>
                  <a:pt x="544" y="2002"/>
                </a:cubicBezTo>
                <a:lnTo>
                  <a:pt x="544" y="2002"/>
                </a:lnTo>
                <a:cubicBezTo>
                  <a:pt x="536" y="1996"/>
                  <a:pt x="528" y="1991"/>
                  <a:pt x="521" y="1985"/>
                </a:cubicBezTo>
                <a:lnTo>
                  <a:pt x="521" y="1985"/>
                </a:lnTo>
                <a:cubicBezTo>
                  <a:pt x="519" y="1984"/>
                  <a:pt x="506" y="1974"/>
                  <a:pt x="516" y="1981"/>
                </a:cubicBezTo>
                <a:lnTo>
                  <a:pt x="516" y="1981"/>
                </a:lnTo>
                <a:cubicBezTo>
                  <a:pt x="511" y="1978"/>
                  <a:pt x="506" y="1974"/>
                  <a:pt x="502" y="1971"/>
                </a:cubicBezTo>
                <a:lnTo>
                  <a:pt x="502" y="1971"/>
                </a:lnTo>
                <a:cubicBezTo>
                  <a:pt x="487" y="1959"/>
                  <a:pt x="472" y="1945"/>
                  <a:pt x="456" y="1932"/>
                </a:cubicBezTo>
                <a:lnTo>
                  <a:pt x="456" y="1932"/>
                </a:lnTo>
                <a:cubicBezTo>
                  <a:pt x="426" y="1905"/>
                  <a:pt x="397" y="1875"/>
                  <a:pt x="369" y="1845"/>
                </a:cubicBezTo>
                <a:lnTo>
                  <a:pt x="369" y="1845"/>
                </a:lnTo>
                <a:cubicBezTo>
                  <a:pt x="356" y="1829"/>
                  <a:pt x="343" y="1814"/>
                  <a:pt x="330" y="1799"/>
                </a:cubicBezTo>
                <a:lnTo>
                  <a:pt x="330" y="1799"/>
                </a:lnTo>
                <a:cubicBezTo>
                  <a:pt x="328" y="1796"/>
                  <a:pt x="327" y="1795"/>
                  <a:pt x="326" y="1792"/>
                </a:cubicBezTo>
                <a:lnTo>
                  <a:pt x="326" y="1792"/>
                </a:lnTo>
                <a:cubicBezTo>
                  <a:pt x="324" y="1791"/>
                  <a:pt x="320" y="1785"/>
                  <a:pt x="324" y="1790"/>
                </a:cubicBezTo>
                <a:lnTo>
                  <a:pt x="324" y="1790"/>
                </a:lnTo>
                <a:cubicBezTo>
                  <a:pt x="328" y="1796"/>
                  <a:pt x="322" y="1787"/>
                  <a:pt x="321" y="1787"/>
                </a:cubicBezTo>
                <a:lnTo>
                  <a:pt x="321" y="1787"/>
                </a:lnTo>
                <a:cubicBezTo>
                  <a:pt x="320" y="1785"/>
                  <a:pt x="319" y="1783"/>
                  <a:pt x="317" y="1782"/>
                </a:cubicBezTo>
                <a:lnTo>
                  <a:pt x="317" y="1782"/>
                </a:lnTo>
                <a:cubicBezTo>
                  <a:pt x="311" y="1773"/>
                  <a:pt x="305" y="1765"/>
                  <a:pt x="299" y="1756"/>
                </a:cubicBezTo>
                <a:lnTo>
                  <a:pt x="299" y="1756"/>
                </a:lnTo>
                <a:cubicBezTo>
                  <a:pt x="275" y="1722"/>
                  <a:pt x="253" y="1687"/>
                  <a:pt x="234" y="1652"/>
                </a:cubicBezTo>
                <a:lnTo>
                  <a:pt x="234" y="1652"/>
                </a:lnTo>
                <a:cubicBezTo>
                  <a:pt x="223" y="1634"/>
                  <a:pt x="214" y="1615"/>
                  <a:pt x="205" y="1596"/>
                </a:cubicBezTo>
                <a:lnTo>
                  <a:pt x="205" y="1596"/>
                </a:lnTo>
                <a:cubicBezTo>
                  <a:pt x="201" y="1588"/>
                  <a:pt x="197" y="1579"/>
                  <a:pt x="194" y="1571"/>
                </a:cubicBezTo>
                <a:lnTo>
                  <a:pt x="194" y="1571"/>
                </a:lnTo>
                <a:cubicBezTo>
                  <a:pt x="191" y="1566"/>
                  <a:pt x="189" y="1562"/>
                  <a:pt x="187" y="1557"/>
                </a:cubicBezTo>
                <a:lnTo>
                  <a:pt x="187" y="1557"/>
                </a:lnTo>
                <a:cubicBezTo>
                  <a:pt x="186" y="1554"/>
                  <a:pt x="182" y="1547"/>
                  <a:pt x="187" y="1557"/>
                </a:cubicBezTo>
                <a:lnTo>
                  <a:pt x="187" y="1557"/>
                </a:lnTo>
                <a:cubicBezTo>
                  <a:pt x="185" y="1554"/>
                  <a:pt x="184" y="1551"/>
                  <a:pt x="183" y="1547"/>
                </a:cubicBezTo>
                <a:lnTo>
                  <a:pt x="183" y="1547"/>
                </a:lnTo>
                <a:cubicBezTo>
                  <a:pt x="152" y="1470"/>
                  <a:pt x="129" y="1388"/>
                  <a:pt x="116" y="1306"/>
                </a:cubicBezTo>
                <a:lnTo>
                  <a:pt x="116" y="1306"/>
                </a:lnTo>
                <a:cubicBezTo>
                  <a:pt x="115" y="1302"/>
                  <a:pt x="115" y="1297"/>
                  <a:pt x="114" y="1293"/>
                </a:cubicBezTo>
                <a:lnTo>
                  <a:pt x="114" y="1293"/>
                </a:lnTo>
                <a:cubicBezTo>
                  <a:pt x="114" y="1292"/>
                  <a:pt x="112" y="1280"/>
                  <a:pt x="113" y="1288"/>
                </a:cubicBezTo>
                <a:lnTo>
                  <a:pt x="113" y="1288"/>
                </a:lnTo>
                <a:cubicBezTo>
                  <a:pt x="115" y="1295"/>
                  <a:pt x="113" y="1284"/>
                  <a:pt x="113" y="1284"/>
                </a:cubicBezTo>
                <a:lnTo>
                  <a:pt x="113" y="1284"/>
                </a:lnTo>
                <a:cubicBezTo>
                  <a:pt x="111" y="1273"/>
                  <a:pt x="110" y="1262"/>
                  <a:pt x="109" y="1252"/>
                </a:cubicBezTo>
                <a:lnTo>
                  <a:pt x="109" y="1252"/>
                </a:lnTo>
                <a:cubicBezTo>
                  <a:pt x="107" y="1230"/>
                  <a:pt x="106" y="1209"/>
                  <a:pt x="105" y="1187"/>
                </a:cubicBezTo>
                <a:lnTo>
                  <a:pt x="105" y="1187"/>
                </a:lnTo>
                <a:cubicBezTo>
                  <a:pt x="103" y="1143"/>
                  <a:pt x="104" y="1100"/>
                  <a:pt x="108" y="1056"/>
                </a:cubicBezTo>
                <a:lnTo>
                  <a:pt x="108" y="1056"/>
                </a:lnTo>
                <a:cubicBezTo>
                  <a:pt x="108" y="1046"/>
                  <a:pt x="110" y="1035"/>
                  <a:pt x="111" y="1025"/>
                </a:cubicBezTo>
                <a:lnTo>
                  <a:pt x="111" y="1025"/>
                </a:lnTo>
                <a:cubicBezTo>
                  <a:pt x="111" y="1020"/>
                  <a:pt x="112" y="1015"/>
                  <a:pt x="112" y="1011"/>
                </a:cubicBezTo>
                <a:lnTo>
                  <a:pt x="112" y="1011"/>
                </a:lnTo>
                <a:cubicBezTo>
                  <a:pt x="113" y="1007"/>
                  <a:pt x="113" y="1005"/>
                  <a:pt x="113" y="1002"/>
                </a:cubicBezTo>
                <a:lnTo>
                  <a:pt x="113" y="1002"/>
                </a:lnTo>
                <a:cubicBezTo>
                  <a:pt x="114" y="998"/>
                  <a:pt x="114" y="1000"/>
                  <a:pt x="113" y="1006"/>
                </a:cubicBezTo>
                <a:lnTo>
                  <a:pt x="113" y="1006"/>
                </a:lnTo>
                <a:cubicBezTo>
                  <a:pt x="113" y="1004"/>
                  <a:pt x="113" y="1002"/>
                  <a:pt x="114" y="1000"/>
                </a:cubicBezTo>
                <a:lnTo>
                  <a:pt x="114" y="1000"/>
                </a:lnTo>
                <a:cubicBezTo>
                  <a:pt x="117" y="979"/>
                  <a:pt x="121" y="958"/>
                  <a:pt x="125" y="937"/>
                </a:cubicBezTo>
                <a:lnTo>
                  <a:pt x="125" y="937"/>
                </a:lnTo>
                <a:cubicBezTo>
                  <a:pt x="133" y="896"/>
                  <a:pt x="143" y="857"/>
                  <a:pt x="156" y="817"/>
                </a:cubicBezTo>
                <a:lnTo>
                  <a:pt x="156" y="817"/>
                </a:lnTo>
                <a:cubicBezTo>
                  <a:pt x="163" y="797"/>
                  <a:pt x="170" y="778"/>
                  <a:pt x="178" y="758"/>
                </a:cubicBezTo>
                <a:lnTo>
                  <a:pt x="178" y="758"/>
                </a:lnTo>
                <a:cubicBezTo>
                  <a:pt x="179" y="753"/>
                  <a:pt x="181" y="748"/>
                  <a:pt x="183" y="743"/>
                </a:cubicBezTo>
                <a:lnTo>
                  <a:pt x="183" y="743"/>
                </a:lnTo>
                <a:cubicBezTo>
                  <a:pt x="184" y="742"/>
                  <a:pt x="185" y="740"/>
                  <a:pt x="185" y="737"/>
                </a:cubicBezTo>
                <a:lnTo>
                  <a:pt x="185" y="737"/>
                </a:lnTo>
                <a:cubicBezTo>
                  <a:pt x="190" y="727"/>
                  <a:pt x="183" y="744"/>
                  <a:pt x="185" y="737"/>
                </a:cubicBezTo>
                <a:lnTo>
                  <a:pt x="185" y="737"/>
                </a:lnTo>
                <a:cubicBezTo>
                  <a:pt x="190" y="727"/>
                  <a:pt x="194" y="718"/>
                  <a:pt x="199" y="708"/>
                </a:cubicBezTo>
                <a:lnTo>
                  <a:pt x="199" y="708"/>
                </a:lnTo>
                <a:cubicBezTo>
                  <a:pt x="216" y="670"/>
                  <a:pt x="235" y="634"/>
                  <a:pt x="257" y="600"/>
                </a:cubicBezTo>
                <a:lnTo>
                  <a:pt x="257" y="600"/>
                </a:lnTo>
                <a:cubicBezTo>
                  <a:pt x="278" y="565"/>
                  <a:pt x="300" y="531"/>
                  <a:pt x="326" y="499"/>
                </a:cubicBezTo>
                <a:lnTo>
                  <a:pt x="326" y="499"/>
                </a:lnTo>
                <a:cubicBezTo>
                  <a:pt x="318" y="508"/>
                  <a:pt x="328" y="496"/>
                  <a:pt x="330" y="494"/>
                </a:cubicBezTo>
                <a:lnTo>
                  <a:pt x="330" y="494"/>
                </a:lnTo>
                <a:cubicBezTo>
                  <a:pt x="333" y="490"/>
                  <a:pt x="336" y="486"/>
                  <a:pt x="339" y="482"/>
                </a:cubicBezTo>
                <a:lnTo>
                  <a:pt x="339" y="482"/>
                </a:lnTo>
                <a:cubicBezTo>
                  <a:pt x="346" y="474"/>
                  <a:pt x="352" y="466"/>
                  <a:pt x="359" y="458"/>
                </a:cubicBezTo>
                <a:lnTo>
                  <a:pt x="359" y="458"/>
                </a:lnTo>
                <a:cubicBezTo>
                  <a:pt x="373" y="442"/>
                  <a:pt x="387" y="427"/>
                  <a:pt x="401" y="412"/>
                </a:cubicBezTo>
                <a:lnTo>
                  <a:pt x="401" y="412"/>
                </a:lnTo>
                <a:cubicBezTo>
                  <a:pt x="429" y="383"/>
                  <a:pt x="459" y="356"/>
                  <a:pt x="489" y="330"/>
                </a:cubicBezTo>
                <a:lnTo>
                  <a:pt x="489" y="330"/>
                </a:lnTo>
                <a:cubicBezTo>
                  <a:pt x="497" y="324"/>
                  <a:pt x="505" y="318"/>
                  <a:pt x="513" y="312"/>
                </a:cubicBezTo>
                <a:lnTo>
                  <a:pt x="513" y="312"/>
                </a:lnTo>
                <a:cubicBezTo>
                  <a:pt x="519" y="307"/>
                  <a:pt x="513" y="312"/>
                  <a:pt x="511" y="313"/>
                </a:cubicBezTo>
                <a:lnTo>
                  <a:pt x="511" y="313"/>
                </a:lnTo>
                <a:cubicBezTo>
                  <a:pt x="514" y="311"/>
                  <a:pt x="516" y="309"/>
                  <a:pt x="518" y="307"/>
                </a:cubicBezTo>
                <a:lnTo>
                  <a:pt x="518" y="307"/>
                </a:lnTo>
                <a:cubicBezTo>
                  <a:pt x="523" y="304"/>
                  <a:pt x="528" y="300"/>
                  <a:pt x="533" y="297"/>
                </a:cubicBezTo>
                <a:lnTo>
                  <a:pt x="533" y="297"/>
                </a:lnTo>
                <a:cubicBezTo>
                  <a:pt x="549" y="284"/>
                  <a:pt x="566" y="273"/>
                  <a:pt x="582" y="263"/>
                </a:cubicBezTo>
                <a:lnTo>
                  <a:pt x="582" y="263"/>
                </a:lnTo>
                <a:cubicBezTo>
                  <a:pt x="617" y="240"/>
                  <a:pt x="652" y="220"/>
                  <a:pt x="689" y="202"/>
                </a:cubicBezTo>
                <a:lnTo>
                  <a:pt x="689" y="202"/>
                </a:lnTo>
                <a:cubicBezTo>
                  <a:pt x="708" y="192"/>
                  <a:pt x="726" y="183"/>
                  <a:pt x="746" y="175"/>
                </a:cubicBezTo>
                <a:lnTo>
                  <a:pt x="746" y="175"/>
                </a:lnTo>
                <a:cubicBezTo>
                  <a:pt x="747" y="174"/>
                  <a:pt x="749" y="173"/>
                  <a:pt x="752" y="172"/>
                </a:cubicBezTo>
                <a:lnTo>
                  <a:pt x="752" y="172"/>
                </a:lnTo>
                <a:cubicBezTo>
                  <a:pt x="742" y="176"/>
                  <a:pt x="748" y="174"/>
                  <a:pt x="750" y="173"/>
                </a:cubicBezTo>
                <a:lnTo>
                  <a:pt x="750" y="173"/>
                </a:lnTo>
                <a:cubicBezTo>
                  <a:pt x="756" y="171"/>
                  <a:pt x="760" y="168"/>
                  <a:pt x="766" y="167"/>
                </a:cubicBezTo>
                <a:lnTo>
                  <a:pt x="766" y="167"/>
                </a:lnTo>
                <a:cubicBezTo>
                  <a:pt x="775" y="163"/>
                  <a:pt x="785" y="159"/>
                  <a:pt x="795" y="156"/>
                </a:cubicBezTo>
                <a:lnTo>
                  <a:pt x="795" y="156"/>
                </a:lnTo>
                <a:cubicBezTo>
                  <a:pt x="834" y="141"/>
                  <a:pt x="875" y="129"/>
                  <a:pt x="916" y="120"/>
                </a:cubicBezTo>
                <a:lnTo>
                  <a:pt x="916" y="120"/>
                </a:lnTo>
                <a:cubicBezTo>
                  <a:pt x="936" y="115"/>
                  <a:pt x="957" y="110"/>
                  <a:pt x="977" y="107"/>
                </a:cubicBezTo>
                <a:lnTo>
                  <a:pt x="977" y="107"/>
                </a:lnTo>
                <a:cubicBezTo>
                  <a:pt x="987" y="105"/>
                  <a:pt x="998" y="103"/>
                  <a:pt x="1008" y="102"/>
                </a:cubicBezTo>
                <a:lnTo>
                  <a:pt x="1008" y="102"/>
                </a:lnTo>
                <a:cubicBezTo>
                  <a:pt x="1012" y="101"/>
                  <a:pt x="1023" y="99"/>
                  <a:pt x="1013" y="101"/>
                </a:cubicBezTo>
                <a:lnTo>
                  <a:pt x="1013" y="101"/>
                </a:lnTo>
                <a:cubicBezTo>
                  <a:pt x="1019" y="100"/>
                  <a:pt x="1025" y="99"/>
                  <a:pt x="1031" y="99"/>
                </a:cubicBezTo>
                <a:lnTo>
                  <a:pt x="1031" y="99"/>
                </a:lnTo>
                <a:cubicBezTo>
                  <a:pt x="1073" y="94"/>
                  <a:pt x="1116" y="91"/>
                  <a:pt x="1159" y="91"/>
                </a:cubicBezTo>
                <a:lnTo>
                  <a:pt x="1159" y="91"/>
                </a:lnTo>
                <a:cubicBezTo>
                  <a:pt x="1182" y="91"/>
                  <a:pt x="1205" y="71"/>
                  <a:pt x="1204" y="46"/>
                </a:cubicBezTo>
                <a:lnTo>
                  <a:pt x="1204" y="46"/>
                </a:lnTo>
                <a:cubicBezTo>
                  <a:pt x="1203" y="20"/>
                  <a:pt x="1184" y="0"/>
                  <a:pt x="1159" y="0"/>
                </a:cubicBezTo>
                <a:lnTo>
                  <a:pt x="1159" y="0"/>
                </a:lnTo>
                <a:cubicBezTo>
                  <a:pt x="979" y="0"/>
                  <a:pt x="801" y="42"/>
                  <a:pt x="641" y="123"/>
                </a:cubicBezTo>
                <a:lnTo>
                  <a:pt x="641" y="123"/>
                </a:lnTo>
                <a:cubicBezTo>
                  <a:pt x="486" y="201"/>
                  <a:pt x="352" y="315"/>
                  <a:pt x="246" y="452"/>
                </a:cubicBezTo>
                <a:lnTo>
                  <a:pt x="246" y="452"/>
                </a:lnTo>
                <a:cubicBezTo>
                  <a:pt x="142" y="588"/>
                  <a:pt x="68" y="751"/>
                  <a:pt x="35" y="920"/>
                </a:cubicBezTo>
                <a:lnTo>
                  <a:pt x="35" y="920"/>
                </a:lnTo>
                <a:cubicBezTo>
                  <a:pt x="0" y="1098"/>
                  <a:pt x="6" y="1284"/>
                  <a:pt x="56" y="1459"/>
                </a:cubicBezTo>
                <a:lnTo>
                  <a:pt x="56" y="1459"/>
                </a:lnTo>
                <a:cubicBezTo>
                  <a:pt x="103" y="1626"/>
                  <a:pt x="190" y="1782"/>
                  <a:pt x="307" y="1912"/>
                </a:cubicBezTo>
                <a:lnTo>
                  <a:pt x="307" y="1912"/>
                </a:lnTo>
                <a:cubicBezTo>
                  <a:pt x="423" y="2042"/>
                  <a:pt x="568" y="2142"/>
                  <a:pt x="729" y="2208"/>
                </a:cubicBezTo>
                <a:lnTo>
                  <a:pt x="729" y="2208"/>
                </a:lnTo>
                <a:cubicBezTo>
                  <a:pt x="893" y="2274"/>
                  <a:pt x="1074" y="2301"/>
                  <a:pt x="1251" y="2287"/>
                </a:cubicBezTo>
                <a:lnTo>
                  <a:pt x="1251" y="2287"/>
                </a:lnTo>
                <a:cubicBezTo>
                  <a:pt x="1428" y="2272"/>
                  <a:pt x="1600" y="2218"/>
                  <a:pt x="1752" y="2125"/>
                </a:cubicBezTo>
                <a:lnTo>
                  <a:pt x="1752" y="2125"/>
                </a:lnTo>
                <a:cubicBezTo>
                  <a:pt x="1899" y="2036"/>
                  <a:pt x="2026" y="1913"/>
                  <a:pt x="2120" y="1769"/>
                </a:cubicBezTo>
                <a:lnTo>
                  <a:pt x="2120" y="1769"/>
                </a:lnTo>
                <a:cubicBezTo>
                  <a:pt x="2216" y="1620"/>
                  <a:pt x="2276" y="1451"/>
                  <a:pt x="2297" y="1275"/>
                </a:cubicBezTo>
                <a:lnTo>
                  <a:pt x="2297" y="1275"/>
                </a:lnTo>
                <a:cubicBezTo>
                  <a:pt x="2302" y="1232"/>
                  <a:pt x="2304" y="1189"/>
                  <a:pt x="2304" y="1146"/>
                </a:cubicBezTo>
                <a:lnTo>
                  <a:pt x="2304" y="1146"/>
                </a:lnTo>
                <a:cubicBezTo>
                  <a:pt x="2304" y="1121"/>
                  <a:pt x="2283" y="1099"/>
                  <a:pt x="2258" y="1100"/>
                </a:cubicBezTo>
                <a:lnTo>
                  <a:pt x="2258" y="1100"/>
                </a:lnTo>
                <a:cubicBezTo>
                  <a:pt x="2233" y="1100"/>
                  <a:pt x="2212" y="1120"/>
                  <a:pt x="2212" y="11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04">
            <a:extLst>
              <a:ext uri="{FF2B5EF4-FFF2-40B4-BE49-F238E27FC236}">
                <a16:creationId xmlns:a16="http://schemas.microsoft.com/office/drawing/2014/main" id="{C15E4C1C-0AE0-964B-A733-6182D603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667" y="3628090"/>
            <a:ext cx="3702314" cy="3696821"/>
          </a:xfrm>
          <a:custGeom>
            <a:avLst/>
            <a:gdLst>
              <a:gd name="T0" fmla="*/ 102 w 2972"/>
              <a:gd name="T1" fmla="*/ 1516 h 2966"/>
              <a:gd name="T2" fmla="*/ 102 w 2972"/>
              <a:gd name="T3" fmla="*/ 1516 h 2966"/>
              <a:gd name="T4" fmla="*/ 633 w 2972"/>
              <a:gd name="T5" fmla="*/ 442 h 2966"/>
              <a:gd name="T6" fmla="*/ 633 w 2972"/>
              <a:gd name="T7" fmla="*/ 442 h 2966"/>
              <a:gd name="T8" fmla="*/ 1825 w 2972"/>
              <a:gd name="T9" fmla="*/ 219 h 2966"/>
              <a:gd name="T10" fmla="*/ 1825 w 2972"/>
              <a:gd name="T11" fmla="*/ 219 h 2966"/>
              <a:gd name="T12" fmla="*/ 2698 w 2972"/>
              <a:gd name="T13" fmla="*/ 1000 h 2966"/>
              <a:gd name="T14" fmla="*/ 2698 w 2972"/>
              <a:gd name="T15" fmla="*/ 1000 h 2966"/>
              <a:gd name="T16" fmla="*/ 2607 w 2972"/>
              <a:gd name="T17" fmla="*/ 2212 h 2966"/>
              <a:gd name="T18" fmla="*/ 2607 w 2972"/>
              <a:gd name="T19" fmla="*/ 2212 h 2966"/>
              <a:gd name="T20" fmla="*/ 1452 w 2972"/>
              <a:gd name="T21" fmla="*/ 2863 h 2966"/>
              <a:gd name="T22" fmla="*/ 1452 w 2972"/>
              <a:gd name="T23" fmla="*/ 2863 h 2966"/>
              <a:gd name="T24" fmla="*/ 1452 w 2972"/>
              <a:gd name="T25" fmla="*/ 2965 h 2966"/>
              <a:gd name="T26" fmla="*/ 1452 w 2972"/>
              <a:gd name="T27" fmla="*/ 2965 h 2966"/>
              <a:gd name="T28" fmla="*/ 2604 w 2972"/>
              <a:gd name="T29" fmla="*/ 2396 h 2966"/>
              <a:gd name="T30" fmla="*/ 2604 w 2972"/>
              <a:gd name="T31" fmla="*/ 2396 h 2966"/>
              <a:gd name="T32" fmla="*/ 2846 w 2972"/>
              <a:gd name="T33" fmla="*/ 1114 h 2966"/>
              <a:gd name="T34" fmla="*/ 2846 w 2972"/>
              <a:gd name="T35" fmla="*/ 1114 h 2966"/>
              <a:gd name="T36" fmla="*/ 2006 w 2972"/>
              <a:gd name="T37" fmla="*/ 175 h 2966"/>
              <a:gd name="T38" fmla="*/ 2006 w 2972"/>
              <a:gd name="T39" fmla="*/ 175 h 2966"/>
              <a:gd name="T40" fmla="*/ 704 w 2972"/>
              <a:gd name="T41" fmla="*/ 273 h 2966"/>
              <a:gd name="T42" fmla="*/ 704 w 2972"/>
              <a:gd name="T43" fmla="*/ 273 h 2966"/>
              <a:gd name="T44" fmla="*/ 1 w 2972"/>
              <a:gd name="T45" fmla="*/ 1516 h 2966"/>
              <a:gd name="T46" fmla="*/ 1 w 2972"/>
              <a:gd name="T47" fmla="*/ 1516 h 2966"/>
              <a:gd name="T48" fmla="*/ 102 w 2972"/>
              <a:gd name="T49" fmla="*/ 1516 h 2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72" h="2966">
                <a:moveTo>
                  <a:pt x="102" y="1516"/>
                </a:moveTo>
                <a:lnTo>
                  <a:pt x="102" y="1516"/>
                </a:lnTo>
                <a:cubicBezTo>
                  <a:pt x="105" y="1097"/>
                  <a:pt x="300" y="697"/>
                  <a:pt x="633" y="442"/>
                </a:cubicBezTo>
                <a:lnTo>
                  <a:pt x="633" y="442"/>
                </a:lnTo>
                <a:cubicBezTo>
                  <a:pt x="970" y="186"/>
                  <a:pt x="1418" y="102"/>
                  <a:pt x="1825" y="219"/>
                </a:cubicBezTo>
                <a:lnTo>
                  <a:pt x="1825" y="219"/>
                </a:lnTo>
                <a:cubicBezTo>
                  <a:pt x="2216" y="332"/>
                  <a:pt x="2543" y="624"/>
                  <a:pt x="2698" y="1000"/>
                </a:cubicBezTo>
                <a:lnTo>
                  <a:pt x="2698" y="1000"/>
                </a:lnTo>
                <a:cubicBezTo>
                  <a:pt x="2860" y="1392"/>
                  <a:pt x="2826" y="1848"/>
                  <a:pt x="2607" y="2212"/>
                </a:cubicBezTo>
                <a:lnTo>
                  <a:pt x="2607" y="2212"/>
                </a:lnTo>
                <a:cubicBezTo>
                  <a:pt x="2363" y="2614"/>
                  <a:pt x="1921" y="2861"/>
                  <a:pt x="1452" y="2863"/>
                </a:cubicBezTo>
                <a:lnTo>
                  <a:pt x="1452" y="2863"/>
                </a:lnTo>
                <a:cubicBezTo>
                  <a:pt x="1385" y="2863"/>
                  <a:pt x="1385" y="2965"/>
                  <a:pt x="1452" y="2965"/>
                </a:cubicBezTo>
                <a:lnTo>
                  <a:pt x="1452" y="2965"/>
                </a:lnTo>
                <a:cubicBezTo>
                  <a:pt x="1901" y="2963"/>
                  <a:pt x="2330" y="2753"/>
                  <a:pt x="2604" y="2396"/>
                </a:cubicBezTo>
                <a:lnTo>
                  <a:pt x="2604" y="2396"/>
                </a:lnTo>
                <a:cubicBezTo>
                  <a:pt x="2881" y="2034"/>
                  <a:pt x="2971" y="1552"/>
                  <a:pt x="2846" y="1114"/>
                </a:cubicBezTo>
                <a:lnTo>
                  <a:pt x="2846" y="1114"/>
                </a:lnTo>
                <a:cubicBezTo>
                  <a:pt x="2725" y="693"/>
                  <a:pt x="2410" y="344"/>
                  <a:pt x="2006" y="175"/>
                </a:cubicBezTo>
                <a:lnTo>
                  <a:pt x="2006" y="175"/>
                </a:lnTo>
                <a:cubicBezTo>
                  <a:pt x="1586" y="0"/>
                  <a:pt x="1094" y="37"/>
                  <a:pt x="704" y="273"/>
                </a:cubicBezTo>
                <a:lnTo>
                  <a:pt x="704" y="273"/>
                </a:lnTo>
                <a:cubicBezTo>
                  <a:pt x="270" y="533"/>
                  <a:pt x="3" y="1010"/>
                  <a:pt x="1" y="1516"/>
                </a:cubicBezTo>
                <a:lnTo>
                  <a:pt x="1" y="1516"/>
                </a:lnTo>
                <a:cubicBezTo>
                  <a:pt x="0" y="1581"/>
                  <a:pt x="102" y="1581"/>
                  <a:pt x="102" y="15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79">
            <a:extLst>
              <a:ext uri="{FF2B5EF4-FFF2-40B4-BE49-F238E27FC236}">
                <a16:creationId xmlns:a16="http://schemas.microsoft.com/office/drawing/2014/main" id="{E6187383-11D3-9F49-AFEC-ACAE988E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2890" y="4369655"/>
            <a:ext cx="2296093" cy="2296092"/>
          </a:xfrm>
          <a:custGeom>
            <a:avLst/>
            <a:gdLst>
              <a:gd name="T0" fmla="*/ 1841 w 1842"/>
              <a:gd name="T1" fmla="*/ 921 h 1842"/>
              <a:gd name="T2" fmla="*/ 1841 w 1842"/>
              <a:gd name="T3" fmla="*/ 921 h 1842"/>
              <a:gd name="T4" fmla="*/ 920 w 1842"/>
              <a:gd name="T5" fmla="*/ 1841 h 1842"/>
              <a:gd name="T6" fmla="*/ 920 w 1842"/>
              <a:gd name="T7" fmla="*/ 1841 h 1842"/>
              <a:gd name="T8" fmla="*/ 0 w 1842"/>
              <a:gd name="T9" fmla="*/ 921 h 1842"/>
              <a:gd name="T10" fmla="*/ 0 w 1842"/>
              <a:gd name="T11" fmla="*/ 921 h 1842"/>
              <a:gd name="T12" fmla="*/ 920 w 1842"/>
              <a:gd name="T13" fmla="*/ 0 h 1842"/>
              <a:gd name="T14" fmla="*/ 920 w 1842"/>
              <a:gd name="T15" fmla="*/ 0 h 1842"/>
              <a:gd name="T16" fmla="*/ 1841 w 1842"/>
              <a:gd name="T17" fmla="*/ 92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2" h="1842">
                <a:moveTo>
                  <a:pt x="1841" y="921"/>
                </a:moveTo>
                <a:lnTo>
                  <a:pt x="1841" y="921"/>
                </a:lnTo>
                <a:cubicBezTo>
                  <a:pt x="1841" y="1429"/>
                  <a:pt x="1428" y="1841"/>
                  <a:pt x="920" y="1841"/>
                </a:cubicBezTo>
                <a:lnTo>
                  <a:pt x="920" y="1841"/>
                </a:lnTo>
                <a:cubicBezTo>
                  <a:pt x="412" y="1841"/>
                  <a:pt x="0" y="1429"/>
                  <a:pt x="0" y="921"/>
                </a:cubicBezTo>
                <a:lnTo>
                  <a:pt x="0" y="921"/>
                </a:lnTo>
                <a:cubicBezTo>
                  <a:pt x="0" y="412"/>
                  <a:pt x="412" y="0"/>
                  <a:pt x="920" y="0"/>
                </a:cubicBezTo>
                <a:lnTo>
                  <a:pt x="920" y="0"/>
                </a:lnTo>
                <a:cubicBezTo>
                  <a:pt x="1428" y="0"/>
                  <a:pt x="1841" y="412"/>
                  <a:pt x="1841" y="9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80">
            <a:extLst>
              <a:ext uri="{FF2B5EF4-FFF2-40B4-BE49-F238E27FC236}">
                <a16:creationId xmlns:a16="http://schemas.microsoft.com/office/drawing/2014/main" id="{560A041D-33F0-1644-A6EA-4DA34BE04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6264" y="4089507"/>
            <a:ext cx="2872861" cy="2867370"/>
          </a:xfrm>
          <a:custGeom>
            <a:avLst/>
            <a:gdLst>
              <a:gd name="T0" fmla="*/ 2205 w 2305"/>
              <a:gd name="T1" fmla="*/ 1277 h 2302"/>
              <a:gd name="T2" fmla="*/ 2202 w 2305"/>
              <a:gd name="T3" fmla="*/ 1297 h 2302"/>
              <a:gd name="T4" fmla="*/ 2183 w 2305"/>
              <a:gd name="T5" fmla="*/ 1393 h 2302"/>
              <a:gd name="T6" fmla="*/ 2136 w 2305"/>
              <a:gd name="T7" fmla="*/ 1541 h 2302"/>
              <a:gd name="T8" fmla="*/ 2131 w 2305"/>
              <a:gd name="T9" fmla="*/ 1554 h 2302"/>
              <a:gd name="T10" fmla="*/ 2100 w 2305"/>
              <a:gd name="T11" fmla="*/ 1619 h 2302"/>
              <a:gd name="T12" fmla="*/ 2004 w 2305"/>
              <a:gd name="T13" fmla="*/ 1775 h 2302"/>
              <a:gd name="T14" fmla="*/ 1991 w 2305"/>
              <a:gd name="T15" fmla="*/ 1792 h 2302"/>
              <a:gd name="T16" fmla="*/ 1971 w 2305"/>
              <a:gd name="T17" fmla="*/ 1817 h 2302"/>
              <a:gd name="T18" fmla="*/ 1843 w 2305"/>
              <a:gd name="T19" fmla="*/ 1948 h 2302"/>
              <a:gd name="T20" fmla="*/ 1809 w 2305"/>
              <a:gd name="T21" fmla="*/ 1975 h 2302"/>
              <a:gd name="T22" fmla="*/ 1802 w 2305"/>
              <a:gd name="T23" fmla="*/ 1980 h 2302"/>
              <a:gd name="T24" fmla="*/ 1565 w 2305"/>
              <a:gd name="T25" fmla="*/ 2119 h 2302"/>
              <a:gd name="T26" fmla="*/ 1543 w 2305"/>
              <a:gd name="T27" fmla="*/ 2127 h 2302"/>
              <a:gd name="T28" fmla="*/ 1362 w 2305"/>
              <a:gd name="T29" fmla="*/ 2180 h 2302"/>
              <a:gd name="T30" fmla="*/ 1293 w 2305"/>
              <a:gd name="T31" fmla="*/ 2191 h 2302"/>
              <a:gd name="T32" fmla="*/ 1244 w 2305"/>
              <a:gd name="T33" fmla="*/ 2196 h 2302"/>
              <a:gd name="T34" fmla="*/ 1048 w 2305"/>
              <a:gd name="T35" fmla="*/ 2194 h 2302"/>
              <a:gd name="T36" fmla="*/ 1018 w 2305"/>
              <a:gd name="T37" fmla="*/ 2191 h 2302"/>
              <a:gd name="T38" fmla="*/ 994 w 2305"/>
              <a:gd name="T39" fmla="*/ 2187 h 2302"/>
              <a:gd name="T40" fmla="*/ 752 w 2305"/>
              <a:gd name="T41" fmla="*/ 2119 h 2302"/>
              <a:gd name="T42" fmla="*/ 746 w 2305"/>
              <a:gd name="T43" fmla="*/ 2116 h 2302"/>
              <a:gd name="T44" fmla="*/ 703 w 2305"/>
              <a:gd name="T45" fmla="*/ 2096 h 2302"/>
              <a:gd name="T46" fmla="*/ 544 w 2305"/>
              <a:gd name="T47" fmla="*/ 2002 h 2302"/>
              <a:gd name="T48" fmla="*/ 516 w 2305"/>
              <a:gd name="T49" fmla="*/ 1981 h 2302"/>
              <a:gd name="T50" fmla="*/ 457 w 2305"/>
              <a:gd name="T51" fmla="*/ 1932 h 2302"/>
              <a:gd name="T52" fmla="*/ 331 w 2305"/>
              <a:gd name="T53" fmla="*/ 1799 h 2302"/>
              <a:gd name="T54" fmla="*/ 324 w 2305"/>
              <a:gd name="T55" fmla="*/ 1790 h 2302"/>
              <a:gd name="T56" fmla="*/ 317 w 2305"/>
              <a:gd name="T57" fmla="*/ 1782 h 2302"/>
              <a:gd name="T58" fmla="*/ 234 w 2305"/>
              <a:gd name="T59" fmla="*/ 1652 h 2302"/>
              <a:gd name="T60" fmla="*/ 193 w 2305"/>
              <a:gd name="T61" fmla="*/ 1571 h 2302"/>
              <a:gd name="T62" fmla="*/ 187 w 2305"/>
              <a:gd name="T63" fmla="*/ 1557 h 2302"/>
              <a:gd name="T64" fmla="*/ 116 w 2305"/>
              <a:gd name="T65" fmla="*/ 1306 h 2302"/>
              <a:gd name="T66" fmla="*/ 113 w 2305"/>
              <a:gd name="T67" fmla="*/ 1288 h 2302"/>
              <a:gd name="T68" fmla="*/ 109 w 2305"/>
              <a:gd name="T69" fmla="*/ 1252 h 2302"/>
              <a:gd name="T70" fmla="*/ 108 w 2305"/>
              <a:gd name="T71" fmla="*/ 1056 h 2302"/>
              <a:gd name="T72" fmla="*/ 113 w 2305"/>
              <a:gd name="T73" fmla="*/ 1011 h 2302"/>
              <a:gd name="T74" fmla="*/ 113 w 2305"/>
              <a:gd name="T75" fmla="*/ 1006 h 2302"/>
              <a:gd name="T76" fmla="*/ 125 w 2305"/>
              <a:gd name="T77" fmla="*/ 937 h 2302"/>
              <a:gd name="T78" fmla="*/ 177 w 2305"/>
              <a:gd name="T79" fmla="*/ 758 h 2302"/>
              <a:gd name="T80" fmla="*/ 186 w 2305"/>
              <a:gd name="T81" fmla="*/ 737 h 2302"/>
              <a:gd name="T82" fmla="*/ 199 w 2305"/>
              <a:gd name="T83" fmla="*/ 708 h 2302"/>
              <a:gd name="T84" fmla="*/ 325 w 2305"/>
              <a:gd name="T85" fmla="*/ 499 h 2302"/>
              <a:gd name="T86" fmla="*/ 339 w 2305"/>
              <a:gd name="T87" fmla="*/ 482 h 2302"/>
              <a:gd name="T88" fmla="*/ 401 w 2305"/>
              <a:gd name="T89" fmla="*/ 412 h 2302"/>
              <a:gd name="T90" fmla="*/ 513 w 2305"/>
              <a:gd name="T91" fmla="*/ 312 h 2302"/>
              <a:gd name="T92" fmla="*/ 518 w 2305"/>
              <a:gd name="T93" fmla="*/ 307 h 2302"/>
              <a:gd name="T94" fmla="*/ 582 w 2305"/>
              <a:gd name="T95" fmla="*/ 263 h 2302"/>
              <a:gd name="T96" fmla="*/ 746 w 2305"/>
              <a:gd name="T97" fmla="*/ 175 h 2302"/>
              <a:gd name="T98" fmla="*/ 751 w 2305"/>
              <a:gd name="T99" fmla="*/ 173 h 2302"/>
              <a:gd name="T100" fmla="*/ 794 w 2305"/>
              <a:gd name="T101" fmla="*/ 156 h 2302"/>
              <a:gd name="T102" fmla="*/ 977 w 2305"/>
              <a:gd name="T103" fmla="*/ 107 h 2302"/>
              <a:gd name="T104" fmla="*/ 1013 w 2305"/>
              <a:gd name="T105" fmla="*/ 101 h 2302"/>
              <a:gd name="T106" fmla="*/ 1158 w 2305"/>
              <a:gd name="T107" fmla="*/ 91 h 2302"/>
              <a:gd name="T108" fmla="*/ 1158 w 2305"/>
              <a:gd name="T109" fmla="*/ 0 h 2302"/>
              <a:gd name="T110" fmla="*/ 247 w 2305"/>
              <a:gd name="T111" fmla="*/ 452 h 2302"/>
              <a:gd name="T112" fmla="*/ 56 w 2305"/>
              <a:gd name="T113" fmla="*/ 1459 h 2302"/>
              <a:gd name="T114" fmla="*/ 729 w 2305"/>
              <a:gd name="T115" fmla="*/ 2208 h 2302"/>
              <a:gd name="T116" fmla="*/ 1752 w 2305"/>
              <a:gd name="T117" fmla="*/ 2125 h 2302"/>
              <a:gd name="T118" fmla="*/ 2296 w 2305"/>
              <a:gd name="T119" fmla="*/ 1275 h 2302"/>
              <a:gd name="T120" fmla="*/ 2258 w 2305"/>
              <a:gd name="T121" fmla="*/ 1100 h 2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05" h="2302">
                <a:moveTo>
                  <a:pt x="2212" y="1146"/>
                </a:moveTo>
                <a:lnTo>
                  <a:pt x="2212" y="1146"/>
                </a:lnTo>
                <a:cubicBezTo>
                  <a:pt x="2212" y="1189"/>
                  <a:pt x="2210" y="1233"/>
                  <a:pt x="2205" y="1277"/>
                </a:cubicBezTo>
                <a:lnTo>
                  <a:pt x="2205" y="1277"/>
                </a:lnTo>
                <a:cubicBezTo>
                  <a:pt x="2204" y="1282"/>
                  <a:pt x="2204" y="1286"/>
                  <a:pt x="2203" y="1291"/>
                </a:cubicBezTo>
                <a:lnTo>
                  <a:pt x="2203" y="1291"/>
                </a:lnTo>
                <a:cubicBezTo>
                  <a:pt x="2205" y="1278"/>
                  <a:pt x="2202" y="1295"/>
                  <a:pt x="2202" y="1297"/>
                </a:cubicBezTo>
                <a:lnTo>
                  <a:pt x="2202" y="1297"/>
                </a:lnTo>
                <a:cubicBezTo>
                  <a:pt x="2200" y="1308"/>
                  <a:pt x="2199" y="1319"/>
                  <a:pt x="2196" y="1330"/>
                </a:cubicBezTo>
                <a:lnTo>
                  <a:pt x="2196" y="1330"/>
                </a:lnTo>
                <a:cubicBezTo>
                  <a:pt x="2193" y="1351"/>
                  <a:pt x="2188" y="1372"/>
                  <a:pt x="2183" y="1393"/>
                </a:cubicBezTo>
                <a:lnTo>
                  <a:pt x="2183" y="1393"/>
                </a:lnTo>
                <a:cubicBezTo>
                  <a:pt x="2174" y="1433"/>
                  <a:pt x="2161" y="1473"/>
                  <a:pt x="2147" y="1513"/>
                </a:cubicBezTo>
                <a:lnTo>
                  <a:pt x="2147" y="1513"/>
                </a:lnTo>
                <a:cubicBezTo>
                  <a:pt x="2143" y="1522"/>
                  <a:pt x="2140" y="1531"/>
                  <a:pt x="2136" y="1541"/>
                </a:cubicBezTo>
                <a:lnTo>
                  <a:pt x="2136" y="1541"/>
                </a:lnTo>
                <a:cubicBezTo>
                  <a:pt x="2134" y="1545"/>
                  <a:pt x="2133" y="1549"/>
                  <a:pt x="2131" y="1554"/>
                </a:cubicBezTo>
                <a:lnTo>
                  <a:pt x="2131" y="1554"/>
                </a:lnTo>
                <a:cubicBezTo>
                  <a:pt x="2126" y="1564"/>
                  <a:pt x="2134" y="1547"/>
                  <a:pt x="2131" y="1554"/>
                </a:cubicBezTo>
                <a:lnTo>
                  <a:pt x="2131" y="1554"/>
                </a:lnTo>
                <a:cubicBezTo>
                  <a:pt x="2130" y="1556"/>
                  <a:pt x="2129" y="1559"/>
                  <a:pt x="2128" y="1562"/>
                </a:cubicBezTo>
                <a:lnTo>
                  <a:pt x="2128" y="1562"/>
                </a:lnTo>
                <a:cubicBezTo>
                  <a:pt x="2119" y="1581"/>
                  <a:pt x="2110" y="1600"/>
                  <a:pt x="2100" y="1619"/>
                </a:cubicBezTo>
                <a:lnTo>
                  <a:pt x="2100" y="1619"/>
                </a:lnTo>
                <a:cubicBezTo>
                  <a:pt x="2082" y="1655"/>
                  <a:pt x="2062" y="1690"/>
                  <a:pt x="2039" y="1724"/>
                </a:cubicBezTo>
                <a:lnTo>
                  <a:pt x="2039" y="1724"/>
                </a:lnTo>
                <a:cubicBezTo>
                  <a:pt x="2028" y="1741"/>
                  <a:pt x="2016" y="1759"/>
                  <a:pt x="2004" y="1775"/>
                </a:cubicBezTo>
                <a:lnTo>
                  <a:pt x="2004" y="1775"/>
                </a:lnTo>
                <a:cubicBezTo>
                  <a:pt x="2001" y="1779"/>
                  <a:pt x="1998" y="1783"/>
                  <a:pt x="1995" y="1787"/>
                </a:cubicBezTo>
                <a:lnTo>
                  <a:pt x="1995" y="1787"/>
                </a:lnTo>
                <a:cubicBezTo>
                  <a:pt x="1994" y="1788"/>
                  <a:pt x="1992" y="1790"/>
                  <a:pt x="1991" y="1792"/>
                </a:cubicBezTo>
                <a:lnTo>
                  <a:pt x="1991" y="1792"/>
                </a:lnTo>
                <a:cubicBezTo>
                  <a:pt x="1997" y="1784"/>
                  <a:pt x="1994" y="1789"/>
                  <a:pt x="1992" y="1791"/>
                </a:cubicBezTo>
                <a:lnTo>
                  <a:pt x="1992" y="1791"/>
                </a:lnTo>
                <a:cubicBezTo>
                  <a:pt x="1985" y="1800"/>
                  <a:pt x="1979" y="1808"/>
                  <a:pt x="1971" y="1817"/>
                </a:cubicBezTo>
                <a:lnTo>
                  <a:pt x="1971" y="1817"/>
                </a:lnTo>
                <a:cubicBezTo>
                  <a:pt x="1945" y="1848"/>
                  <a:pt x="1917" y="1878"/>
                  <a:pt x="1888" y="1906"/>
                </a:cubicBezTo>
                <a:lnTo>
                  <a:pt x="1888" y="1906"/>
                </a:lnTo>
                <a:cubicBezTo>
                  <a:pt x="1873" y="1920"/>
                  <a:pt x="1858" y="1934"/>
                  <a:pt x="1843" y="1948"/>
                </a:cubicBezTo>
                <a:lnTo>
                  <a:pt x="1843" y="1948"/>
                </a:lnTo>
                <a:cubicBezTo>
                  <a:pt x="1835" y="1954"/>
                  <a:pt x="1828" y="1960"/>
                  <a:pt x="1821" y="1966"/>
                </a:cubicBezTo>
                <a:lnTo>
                  <a:pt x="1821" y="1966"/>
                </a:lnTo>
                <a:cubicBezTo>
                  <a:pt x="1817" y="1969"/>
                  <a:pt x="1813" y="1972"/>
                  <a:pt x="1809" y="1975"/>
                </a:cubicBezTo>
                <a:lnTo>
                  <a:pt x="1809" y="1975"/>
                </a:lnTo>
                <a:cubicBezTo>
                  <a:pt x="1807" y="1977"/>
                  <a:pt x="1805" y="1978"/>
                  <a:pt x="1803" y="1979"/>
                </a:cubicBezTo>
                <a:lnTo>
                  <a:pt x="1803" y="1979"/>
                </a:lnTo>
                <a:cubicBezTo>
                  <a:pt x="1795" y="1987"/>
                  <a:pt x="1812" y="1973"/>
                  <a:pt x="1802" y="1980"/>
                </a:cubicBezTo>
                <a:lnTo>
                  <a:pt x="1802" y="1980"/>
                </a:lnTo>
                <a:cubicBezTo>
                  <a:pt x="1738" y="2030"/>
                  <a:pt x="1667" y="2072"/>
                  <a:pt x="1592" y="2106"/>
                </a:cubicBezTo>
                <a:lnTo>
                  <a:pt x="1592" y="2106"/>
                </a:lnTo>
                <a:cubicBezTo>
                  <a:pt x="1583" y="2111"/>
                  <a:pt x="1574" y="2115"/>
                  <a:pt x="1565" y="2119"/>
                </a:cubicBezTo>
                <a:lnTo>
                  <a:pt x="1565" y="2119"/>
                </a:lnTo>
                <a:cubicBezTo>
                  <a:pt x="1576" y="2115"/>
                  <a:pt x="1561" y="2120"/>
                  <a:pt x="1558" y="2121"/>
                </a:cubicBezTo>
                <a:lnTo>
                  <a:pt x="1558" y="2121"/>
                </a:lnTo>
                <a:cubicBezTo>
                  <a:pt x="1553" y="2123"/>
                  <a:pt x="1548" y="2125"/>
                  <a:pt x="1543" y="2127"/>
                </a:cubicBezTo>
                <a:lnTo>
                  <a:pt x="1543" y="2127"/>
                </a:lnTo>
                <a:cubicBezTo>
                  <a:pt x="1523" y="2135"/>
                  <a:pt x="1503" y="2142"/>
                  <a:pt x="1483" y="2149"/>
                </a:cubicBezTo>
                <a:lnTo>
                  <a:pt x="1483" y="2149"/>
                </a:lnTo>
                <a:cubicBezTo>
                  <a:pt x="1443" y="2162"/>
                  <a:pt x="1403" y="2172"/>
                  <a:pt x="1362" y="2180"/>
                </a:cubicBezTo>
                <a:lnTo>
                  <a:pt x="1362" y="2180"/>
                </a:lnTo>
                <a:cubicBezTo>
                  <a:pt x="1341" y="2184"/>
                  <a:pt x="1320" y="2188"/>
                  <a:pt x="1298" y="2191"/>
                </a:cubicBezTo>
                <a:lnTo>
                  <a:pt x="1298" y="2191"/>
                </a:lnTo>
                <a:cubicBezTo>
                  <a:pt x="1309" y="2190"/>
                  <a:pt x="1297" y="2191"/>
                  <a:pt x="1293" y="2191"/>
                </a:cubicBezTo>
                <a:lnTo>
                  <a:pt x="1293" y="2191"/>
                </a:lnTo>
                <a:cubicBezTo>
                  <a:pt x="1288" y="2192"/>
                  <a:pt x="1282" y="2193"/>
                  <a:pt x="1278" y="2193"/>
                </a:cubicBezTo>
                <a:lnTo>
                  <a:pt x="1278" y="2193"/>
                </a:lnTo>
                <a:cubicBezTo>
                  <a:pt x="1266" y="2195"/>
                  <a:pt x="1255" y="2195"/>
                  <a:pt x="1244" y="2196"/>
                </a:cubicBezTo>
                <a:lnTo>
                  <a:pt x="1244" y="2196"/>
                </a:lnTo>
                <a:cubicBezTo>
                  <a:pt x="1200" y="2199"/>
                  <a:pt x="1156" y="2200"/>
                  <a:pt x="1112" y="2198"/>
                </a:cubicBezTo>
                <a:lnTo>
                  <a:pt x="1112" y="2198"/>
                </a:lnTo>
                <a:cubicBezTo>
                  <a:pt x="1090" y="2197"/>
                  <a:pt x="1069" y="2196"/>
                  <a:pt x="1048" y="2194"/>
                </a:cubicBezTo>
                <a:lnTo>
                  <a:pt x="1048" y="2194"/>
                </a:lnTo>
                <a:cubicBezTo>
                  <a:pt x="1037" y="2193"/>
                  <a:pt x="1027" y="2191"/>
                  <a:pt x="1016" y="2190"/>
                </a:cubicBezTo>
                <a:lnTo>
                  <a:pt x="1016" y="2190"/>
                </a:lnTo>
                <a:cubicBezTo>
                  <a:pt x="1010" y="2190"/>
                  <a:pt x="1017" y="2189"/>
                  <a:pt x="1018" y="2191"/>
                </a:cubicBezTo>
                <a:lnTo>
                  <a:pt x="1018" y="2191"/>
                </a:lnTo>
                <a:cubicBezTo>
                  <a:pt x="1018" y="2190"/>
                  <a:pt x="1012" y="2190"/>
                  <a:pt x="1011" y="2190"/>
                </a:cubicBezTo>
                <a:lnTo>
                  <a:pt x="1011" y="2190"/>
                </a:lnTo>
                <a:cubicBezTo>
                  <a:pt x="1005" y="2189"/>
                  <a:pt x="1000" y="2188"/>
                  <a:pt x="994" y="2187"/>
                </a:cubicBezTo>
                <a:lnTo>
                  <a:pt x="994" y="2187"/>
                </a:lnTo>
                <a:cubicBezTo>
                  <a:pt x="952" y="2180"/>
                  <a:pt x="910" y="2171"/>
                  <a:pt x="869" y="2159"/>
                </a:cubicBezTo>
                <a:lnTo>
                  <a:pt x="869" y="2159"/>
                </a:lnTo>
                <a:cubicBezTo>
                  <a:pt x="829" y="2148"/>
                  <a:pt x="790" y="2134"/>
                  <a:pt x="752" y="2119"/>
                </a:cubicBezTo>
                <a:lnTo>
                  <a:pt x="752" y="2119"/>
                </a:lnTo>
                <a:cubicBezTo>
                  <a:pt x="749" y="2117"/>
                  <a:pt x="742" y="2115"/>
                  <a:pt x="752" y="2119"/>
                </a:cubicBezTo>
                <a:lnTo>
                  <a:pt x="752" y="2119"/>
                </a:lnTo>
                <a:cubicBezTo>
                  <a:pt x="750" y="2118"/>
                  <a:pt x="747" y="2117"/>
                  <a:pt x="746" y="2116"/>
                </a:cubicBezTo>
                <a:lnTo>
                  <a:pt x="746" y="2116"/>
                </a:lnTo>
                <a:cubicBezTo>
                  <a:pt x="741" y="2115"/>
                  <a:pt x="737" y="2112"/>
                  <a:pt x="733" y="2111"/>
                </a:cubicBezTo>
                <a:lnTo>
                  <a:pt x="733" y="2111"/>
                </a:lnTo>
                <a:cubicBezTo>
                  <a:pt x="723" y="2106"/>
                  <a:pt x="712" y="2101"/>
                  <a:pt x="703" y="2096"/>
                </a:cubicBezTo>
                <a:lnTo>
                  <a:pt x="703" y="2096"/>
                </a:lnTo>
                <a:cubicBezTo>
                  <a:pt x="684" y="2087"/>
                  <a:pt x="667" y="2078"/>
                  <a:pt x="649" y="2069"/>
                </a:cubicBezTo>
                <a:lnTo>
                  <a:pt x="649" y="2069"/>
                </a:lnTo>
                <a:cubicBezTo>
                  <a:pt x="612" y="2048"/>
                  <a:pt x="577" y="2026"/>
                  <a:pt x="544" y="2002"/>
                </a:cubicBezTo>
                <a:lnTo>
                  <a:pt x="544" y="2002"/>
                </a:lnTo>
                <a:cubicBezTo>
                  <a:pt x="536" y="1996"/>
                  <a:pt x="528" y="1991"/>
                  <a:pt x="521" y="1985"/>
                </a:cubicBezTo>
                <a:lnTo>
                  <a:pt x="521" y="1985"/>
                </a:lnTo>
                <a:cubicBezTo>
                  <a:pt x="519" y="1984"/>
                  <a:pt x="506" y="1974"/>
                  <a:pt x="516" y="1981"/>
                </a:cubicBezTo>
                <a:lnTo>
                  <a:pt x="516" y="1981"/>
                </a:lnTo>
                <a:cubicBezTo>
                  <a:pt x="511" y="1978"/>
                  <a:pt x="507" y="1974"/>
                  <a:pt x="502" y="1971"/>
                </a:cubicBezTo>
                <a:lnTo>
                  <a:pt x="502" y="1971"/>
                </a:lnTo>
                <a:cubicBezTo>
                  <a:pt x="487" y="1959"/>
                  <a:pt x="471" y="1945"/>
                  <a:pt x="457" y="1932"/>
                </a:cubicBezTo>
                <a:lnTo>
                  <a:pt x="457" y="1932"/>
                </a:lnTo>
                <a:cubicBezTo>
                  <a:pt x="426" y="1905"/>
                  <a:pt x="397" y="1875"/>
                  <a:pt x="369" y="1845"/>
                </a:cubicBezTo>
                <a:lnTo>
                  <a:pt x="369" y="1845"/>
                </a:lnTo>
                <a:cubicBezTo>
                  <a:pt x="356" y="1829"/>
                  <a:pt x="343" y="1814"/>
                  <a:pt x="331" y="1799"/>
                </a:cubicBezTo>
                <a:lnTo>
                  <a:pt x="331" y="1799"/>
                </a:lnTo>
                <a:cubicBezTo>
                  <a:pt x="329" y="1796"/>
                  <a:pt x="327" y="1795"/>
                  <a:pt x="325" y="1792"/>
                </a:cubicBezTo>
                <a:lnTo>
                  <a:pt x="325" y="1792"/>
                </a:lnTo>
                <a:cubicBezTo>
                  <a:pt x="325" y="1791"/>
                  <a:pt x="320" y="1785"/>
                  <a:pt x="324" y="1790"/>
                </a:cubicBezTo>
                <a:lnTo>
                  <a:pt x="324" y="1790"/>
                </a:lnTo>
                <a:cubicBezTo>
                  <a:pt x="328" y="1796"/>
                  <a:pt x="322" y="1787"/>
                  <a:pt x="321" y="1787"/>
                </a:cubicBezTo>
                <a:lnTo>
                  <a:pt x="321" y="1787"/>
                </a:lnTo>
                <a:cubicBezTo>
                  <a:pt x="320" y="1785"/>
                  <a:pt x="319" y="1783"/>
                  <a:pt x="317" y="1782"/>
                </a:cubicBezTo>
                <a:lnTo>
                  <a:pt x="317" y="1782"/>
                </a:lnTo>
                <a:cubicBezTo>
                  <a:pt x="311" y="1773"/>
                  <a:pt x="305" y="1765"/>
                  <a:pt x="298" y="1756"/>
                </a:cubicBezTo>
                <a:lnTo>
                  <a:pt x="298" y="1756"/>
                </a:lnTo>
                <a:cubicBezTo>
                  <a:pt x="275" y="1722"/>
                  <a:pt x="253" y="1687"/>
                  <a:pt x="234" y="1652"/>
                </a:cubicBezTo>
                <a:lnTo>
                  <a:pt x="234" y="1652"/>
                </a:lnTo>
                <a:cubicBezTo>
                  <a:pt x="224" y="1634"/>
                  <a:pt x="214" y="1615"/>
                  <a:pt x="206" y="1596"/>
                </a:cubicBezTo>
                <a:lnTo>
                  <a:pt x="206" y="1596"/>
                </a:lnTo>
                <a:cubicBezTo>
                  <a:pt x="201" y="1588"/>
                  <a:pt x="197" y="1579"/>
                  <a:pt x="193" y="1571"/>
                </a:cubicBezTo>
                <a:lnTo>
                  <a:pt x="193" y="1571"/>
                </a:lnTo>
                <a:cubicBezTo>
                  <a:pt x="191" y="1566"/>
                  <a:pt x="189" y="1562"/>
                  <a:pt x="187" y="1557"/>
                </a:cubicBezTo>
                <a:lnTo>
                  <a:pt x="187" y="1557"/>
                </a:lnTo>
                <a:cubicBezTo>
                  <a:pt x="186" y="1554"/>
                  <a:pt x="182" y="1547"/>
                  <a:pt x="187" y="1557"/>
                </a:cubicBezTo>
                <a:lnTo>
                  <a:pt x="187" y="1557"/>
                </a:lnTo>
                <a:cubicBezTo>
                  <a:pt x="185" y="1554"/>
                  <a:pt x="185" y="1551"/>
                  <a:pt x="184" y="1547"/>
                </a:cubicBezTo>
                <a:lnTo>
                  <a:pt x="184" y="1547"/>
                </a:lnTo>
                <a:cubicBezTo>
                  <a:pt x="152" y="1470"/>
                  <a:pt x="129" y="1388"/>
                  <a:pt x="116" y="1306"/>
                </a:cubicBezTo>
                <a:lnTo>
                  <a:pt x="116" y="1306"/>
                </a:lnTo>
                <a:cubicBezTo>
                  <a:pt x="116" y="1302"/>
                  <a:pt x="114" y="1297"/>
                  <a:pt x="114" y="1293"/>
                </a:cubicBezTo>
                <a:lnTo>
                  <a:pt x="114" y="1293"/>
                </a:lnTo>
                <a:cubicBezTo>
                  <a:pt x="114" y="1292"/>
                  <a:pt x="113" y="1280"/>
                  <a:pt x="113" y="1288"/>
                </a:cubicBezTo>
                <a:lnTo>
                  <a:pt x="113" y="1288"/>
                </a:lnTo>
                <a:cubicBezTo>
                  <a:pt x="114" y="1295"/>
                  <a:pt x="113" y="1284"/>
                  <a:pt x="113" y="1284"/>
                </a:cubicBezTo>
                <a:lnTo>
                  <a:pt x="113" y="1284"/>
                </a:lnTo>
                <a:cubicBezTo>
                  <a:pt x="111" y="1273"/>
                  <a:pt x="110" y="1262"/>
                  <a:pt x="109" y="1252"/>
                </a:cubicBezTo>
                <a:lnTo>
                  <a:pt x="109" y="1252"/>
                </a:lnTo>
                <a:cubicBezTo>
                  <a:pt x="107" y="1230"/>
                  <a:pt x="106" y="1209"/>
                  <a:pt x="105" y="1187"/>
                </a:cubicBezTo>
                <a:lnTo>
                  <a:pt x="105" y="1187"/>
                </a:lnTo>
                <a:cubicBezTo>
                  <a:pt x="103" y="1143"/>
                  <a:pt x="104" y="1100"/>
                  <a:pt x="108" y="1056"/>
                </a:cubicBezTo>
                <a:lnTo>
                  <a:pt x="108" y="1056"/>
                </a:lnTo>
                <a:cubicBezTo>
                  <a:pt x="109" y="1046"/>
                  <a:pt x="109" y="1035"/>
                  <a:pt x="111" y="1025"/>
                </a:cubicBezTo>
                <a:lnTo>
                  <a:pt x="111" y="1025"/>
                </a:lnTo>
                <a:cubicBezTo>
                  <a:pt x="111" y="1020"/>
                  <a:pt x="112" y="1015"/>
                  <a:pt x="113" y="1011"/>
                </a:cubicBezTo>
                <a:lnTo>
                  <a:pt x="113" y="1011"/>
                </a:lnTo>
                <a:cubicBezTo>
                  <a:pt x="113" y="1007"/>
                  <a:pt x="113" y="1005"/>
                  <a:pt x="114" y="1002"/>
                </a:cubicBezTo>
                <a:lnTo>
                  <a:pt x="114" y="1002"/>
                </a:lnTo>
                <a:cubicBezTo>
                  <a:pt x="114" y="998"/>
                  <a:pt x="114" y="1000"/>
                  <a:pt x="113" y="1006"/>
                </a:cubicBezTo>
                <a:lnTo>
                  <a:pt x="113" y="1006"/>
                </a:lnTo>
                <a:cubicBezTo>
                  <a:pt x="113" y="1004"/>
                  <a:pt x="114" y="1002"/>
                  <a:pt x="114" y="1000"/>
                </a:cubicBezTo>
                <a:lnTo>
                  <a:pt x="114" y="1000"/>
                </a:lnTo>
                <a:cubicBezTo>
                  <a:pt x="117" y="979"/>
                  <a:pt x="121" y="958"/>
                  <a:pt x="125" y="937"/>
                </a:cubicBezTo>
                <a:lnTo>
                  <a:pt x="125" y="937"/>
                </a:lnTo>
                <a:cubicBezTo>
                  <a:pt x="133" y="896"/>
                  <a:pt x="144" y="857"/>
                  <a:pt x="156" y="817"/>
                </a:cubicBezTo>
                <a:lnTo>
                  <a:pt x="156" y="817"/>
                </a:lnTo>
                <a:cubicBezTo>
                  <a:pt x="163" y="797"/>
                  <a:pt x="170" y="778"/>
                  <a:pt x="177" y="758"/>
                </a:cubicBezTo>
                <a:lnTo>
                  <a:pt x="177" y="758"/>
                </a:lnTo>
                <a:cubicBezTo>
                  <a:pt x="179" y="753"/>
                  <a:pt x="181" y="748"/>
                  <a:pt x="184" y="743"/>
                </a:cubicBezTo>
                <a:lnTo>
                  <a:pt x="184" y="743"/>
                </a:lnTo>
                <a:cubicBezTo>
                  <a:pt x="184" y="742"/>
                  <a:pt x="185" y="740"/>
                  <a:pt x="186" y="737"/>
                </a:cubicBezTo>
                <a:lnTo>
                  <a:pt x="186" y="737"/>
                </a:lnTo>
                <a:cubicBezTo>
                  <a:pt x="190" y="727"/>
                  <a:pt x="183" y="744"/>
                  <a:pt x="186" y="737"/>
                </a:cubicBezTo>
                <a:lnTo>
                  <a:pt x="186" y="737"/>
                </a:lnTo>
                <a:cubicBezTo>
                  <a:pt x="190" y="727"/>
                  <a:pt x="195" y="718"/>
                  <a:pt x="199" y="708"/>
                </a:cubicBezTo>
                <a:lnTo>
                  <a:pt x="199" y="708"/>
                </a:lnTo>
                <a:cubicBezTo>
                  <a:pt x="216" y="670"/>
                  <a:pt x="235" y="634"/>
                  <a:pt x="256" y="600"/>
                </a:cubicBezTo>
                <a:lnTo>
                  <a:pt x="256" y="600"/>
                </a:lnTo>
                <a:cubicBezTo>
                  <a:pt x="278" y="565"/>
                  <a:pt x="301" y="531"/>
                  <a:pt x="325" y="499"/>
                </a:cubicBezTo>
                <a:lnTo>
                  <a:pt x="325" y="499"/>
                </a:lnTo>
                <a:cubicBezTo>
                  <a:pt x="318" y="508"/>
                  <a:pt x="328" y="496"/>
                  <a:pt x="330" y="494"/>
                </a:cubicBezTo>
                <a:lnTo>
                  <a:pt x="330" y="494"/>
                </a:lnTo>
                <a:cubicBezTo>
                  <a:pt x="333" y="490"/>
                  <a:pt x="336" y="486"/>
                  <a:pt x="339" y="482"/>
                </a:cubicBezTo>
                <a:lnTo>
                  <a:pt x="339" y="482"/>
                </a:lnTo>
                <a:cubicBezTo>
                  <a:pt x="345" y="474"/>
                  <a:pt x="352" y="466"/>
                  <a:pt x="360" y="458"/>
                </a:cubicBezTo>
                <a:lnTo>
                  <a:pt x="360" y="458"/>
                </a:lnTo>
                <a:cubicBezTo>
                  <a:pt x="373" y="442"/>
                  <a:pt x="387" y="427"/>
                  <a:pt x="401" y="412"/>
                </a:cubicBezTo>
                <a:lnTo>
                  <a:pt x="401" y="412"/>
                </a:lnTo>
                <a:cubicBezTo>
                  <a:pt x="429" y="383"/>
                  <a:pt x="459" y="356"/>
                  <a:pt x="489" y="330"/>
                </a:cubicBezTo>
                <a:lnTo>
                  <a:pt x="489" y="330"/>
                </a:lnTo>
                <a:cubicBezTo>
                  <a:pt x="497" y="324"/>
                  <a:pt x="505" y="318"/>
                  <a:pt x="513" y="312"/>
                </a:cubicBezTo>
                <a:lnTo>
                  <a:pt x="513" y="312"/>
                </a:lnTo>
                <a:cubicBezTo>
                  <a:pt x="519" y="307"/>
                  <a:pt x="512" y="312"/>
                  <a:pt x="511" y="313"/>
                </a:cubicBezTo>
                <a:lnTo>
                  <a:pt x="511" y="313"/>
                </a:lnTo>
                <a:cubicBezTo>
                  <a:pt x="514" y="311"/>
                  <a:pt x="516" y="309"/>
                  <a:pt x="518" y="307"/>
                </a:cubicBezTo>
                <a:lnTo>
                  <a:pt x="518" y="307"/>
                </a:lnTo>
                <a:cubicBezTo>
                  <a:pt x="523" y="304"/>
                  <a:pt x="528" y="300"/>
                  <a:pt x="533" y="297"/>
                </a:cubicBezTo>
                <a:lnTo>
                  <a:pt x="533" y="297"/>
                </a:lnTo>
                <a:cubicBezTo>
                  <a:pt x="549" y="284"/>
                  <a:pt x="566" y="273"/>
                  <a:pt x="582" y="263"/>
                </a:cubicBezTo>
                <a:lnTo>
                  <a:pt x="582" y="263"/>
                </a:lnTo>
                <a:cubicBezTo>
                  <a:pt x="617" y="240"/>
                  <a:pt x="653" y="220"/>
                  <a:pt x="689" y="202"/>
                </a:cubicBezTo>
                <a:lnTo>
                  <a:pt x="689" y="202"/>
                </a:lnTo>
                <a:cubicBezTo>
                  <a:pt x="707" y="192"/>
                  <a:pt x="727" y="183"/>
                  <a:pt x="746" y="175"/>
                </a:cubicBezTo>
                <a:lnTo>
                  <a:pt x="746" y="175"/>
                </a:lnTo>
                <a:cubicBezTo>
                  <a:pt x="747" y="174"/>
                  <a:pt x="750" y="173"/>
                  <a:pt x="752" y="172"/>
                </a:cubicBezTo>
                <a:lnTo>
                  <a:pt x="752" y="172"/>
                </a:lnTo>
                <a:cubicBezTo>
                  <a:pt x="742" y="176"/>
                  <a:pt x="748" y="174"/>
                  <a:pt x="751" y="173"/>
                </a:cubicBezTo>
                <a:lnTo>
                  <a:pt x="751" y="173"/>
                </a:lnTo>
                <a:cubicBezTo>
                  <a:pt x="755" y="171"/>
                  <a:pt x="761" y="168"/>
                  <a:pt x="766" y="167"/>
                </a:cubicBezTo>
                <a:lnTo>
                  <a:pt x="766" y="167"/>
                </a:lnTo>
                <a:cubicBezTo>
                  <a:pt x="775" y="163"/>
                  <a:pt x="785" y="159"/>
                  <a:pt x="794" y="156"/>
                </a:cubicBezTo>
                <a:lnTo>
                  <a:pt x="794" y="156"/>
                </a:lnTo>
                <a:cubicBezTo>
                  <a:pt x="834" y="141"/>
                  <a:pt x="874" y="129"/>
                  <a:pt x="916" y="120"/>
                </a:cubicBezTo>
                <a:lnTo>
                  <a:pt x="916" y="120"/>
                </a:lnTo>
                <a:cubicBezTo>
                  <a:pt x="936" y="115"/>
                  <a:pt x="957" y="110"/>
                  <a:pt x="977" y="107"/>
                </a:cubicBezTo>
                <a:lnTo>
                  <a:pt x="977" y="107"/>
                </a:lnTo>
                <a:cubicBezTo>
                  <a:pt x="987" y="105"/>
                  <a:pt x="998" y="103"/>
                  <a:pt x="1008" y="102"/>
                </a:cubicBezTo>
                <a:lnTo>
                  <a:pt x="1008" y="102"/>
                </a:lnTo>
                <a:cubicBezTo>
                  <a:pt x="1012" y="101"/>
                  <a:pt x="1023" y="99"/>
                  <a:pt x="1013" y="101"/>
                </a:cubicBezTo>
                <a:lnTo>
                  <a:pt x="1013" y="101"/>
                </a:lnTo>
                <a:cubicBezTo>
                  <a:pt x="1019" y="100"/>
                  <a:pt x="1024" y="99"/>
                  <a:pt x="1031" y="99"/>
                </a:cubicBezTo>
                <a:lnTo>
                  <a:pt x="1031" y="99"/>
                </a:lnTo>
                <a:cubicBezTo>
                  <a:pt x="1073" y="94"/>
                  <a:pt x="1115" y="91"/>
                  <a:pt x="1158" y="91"/>
                </a:cubicBezTo>
                <a:lnTo>
                  <a:pt x="1158" y="91"/>
                </a:lnTo>
                <a:cubicBezTo>
                  <a:pt x="1182" y="91"/>
                  <a:pt x="1205" y="71"/>
                  <a:pt x="1204" y="46"/>
                </a:cubicBezTo>
                <a:lnTo>
                  <a:pt x="1204" y="46"/>
                </a:lnTo>
                <a:cubicBezTo>
                  <a:pt x="1203" y="20"/>
                  <a:pt x="1184" y="0"/>
                  <a:pt x="1158" y="0"/>
                </a:cubicBezTo>
                <a:lnTo>
                  <a:pt x="1158" y="0"/>
                </a:lnTo>
                <a:cubicBezTo>
                  <a:pt x="979" y="0"/>
                  <a:pt x="801" y="42"/>
                  <a:pt x="641" y="123"/>
                </a:cubicBezTo>
                <a:lnTo>
                  <a:pt x="641" y="123"/>
                </a:lnTo>
                <a:cubicBezTo>
                  <a:pt x="486" y="201"/>
                  <a:pt x="352" y="315"/>
                  <a:pt x="247" y="452"/>
                </a:cubicBezTo>
                <a:lnTo>
                  <a:pt x="247" y="452"/>
                </a:lnTo>
                <a:cubicBezTo>
                  <a:pt x="141" y="588"/>
                  <a:pt x="69" y="751"/>
                  <a:pt x="35" y="920"/>
                </a:cubicBezTo>
                <a:lnTo>
                  <a:pt x="35" y="920"/>
                </a:lnTo>
                <a:cubicBezTo>
                  <a:pt x="0" y="1098"/>
                  <a:pt x="6" y="1284"/>
                  <a:pt x="56" y="1459"/>
                </a:cubicBezTo>
                <a:lnTo>
                  <a:pt x="56" y="1459"/>
                </a:lnTo>
                <a:cubicBezTo>
                  <a:pt x="103" y="1626"/>
                  <a:pt x="190" y="1782"/>
                  <a:pt x="307" y="1912"/>
                </a:cubicBezTo>
                <a:lnTo>
                  <a:pt x="307" y="1912"/>
                </a:lnTo>
                <a:cubicBezTo>
                  <a:pt x="423" y="2042"/>
                  <a:pt x="568" y="2142"/>
                  <a:pt x="729" y="2208"/>
                </a:cubicBezTo>
                <a:lnTo>
                  <a:pt x="729" y="2208"/>
                </a:lnTo>
                <a:cubicBezTo>
                  <a:pt x="893" y="2274"/>
                  <a:pt x="1074" y="2301"/>
                  <a:pt x="1251" y="2287"/>
                </a:cubicBezTo>
                <a:lnTo>
                  <a:pt x="1251" y="2287"/>
                </a:lnTo>
                <a:cubicBezTo>
                  <a:pt x="1428" y="2272"/>
                  <a:pt x="1600" y="2218"/>
                  <a:pt x="1752" y="2125"/>
                </a:cubicBezTo>
                <a:lnTo>
                  <a:pt x="1752" y="2125"/>
                </a:lnTo>
                <a:cubicBezTo>
                  <a:pt x="1900" y="2036"/>
                  <a:pt x="2026" y="1913"/>
                  <a:pt x="2120" y="1769"/>
                </a:cubicBezTo>
                <a:lnTo>
                  <a:pt x="2120" y="1769"/>
                </a:lnTo>
                <a:cubicBezTo>
                  <a:pt x="2216" y="1620"/>
                  <a:pt x="2276" y="1451"/>
                  <a:pt x="2296" y="1275"/>
                </a:cubicBezTo>
                <a:lnTo>
                  <a:pt x="2296" y="1275"/>
                </a:lnTo>
                <a:cubicBezTo>
                  <a:pt x="2301" y="1232"/>
                  <a:pt x="2304" y="1189"/>
                  <a:pt x="2304" y="1146"/>
                </a:cubicBezTo>
                <a:lnTo>
                  <a:pt x="2304" y="1146"/>
                </a:lnTo>
                <a:cubicBezTo>
                  <a:pt x="2304" y="1121"/>
                  <a:pt x="2283" y="1099"/>
                  <a:pt x="2258" y="1100"/>
                </a:cubicBezTo>
                <a:lnTo>
                  <a:pt x="2258" y="1100"/>
                </a:lnTo>
                <a:cubicBezTo>
                  <a:pt x="2233" y="1100"/>
                  <a:pt x="2212" y="1120"/>
                  <a:pt x="2212" y="11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81">
            <a:extLst>
              <a:ext uri="{FF2B5EF4-FFF2-40B4-BE49-F238E27FC236}">
                <a16:creationId xmlns:a16="http://schemas.microsoft.com/office/drawing/2014/main" id="{B9B1411B-3B28-8443-B8A2-F18A88E0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3723" y="3628090"/>
            <a:ext cx="3702314" cy="3696821"/>
          </a:xfrm>
          <a:custGeom>
            <a:avLst/>
            <a:gdLst>
              <a:gd name="T0" fmla="*/ 102 w 2971"/>
              <a:gd name="T1" fmla="*/ 1516 h 2966"/>
              <a:gd name="T2" fmla="*/ 102 w 2971"/>
              <a:gd name="T3" fmla="*/ 1516 h 2966"/>
              <a:gd name="T4" fmla="*/ 632 w 2971"/>
              <a:gd name="T5" fmla="*/ 442 h 2966"/>
              <a:gd name="T6" fmla="*/ 632 w 2971"/>
              <a:gd name="T7" fmla="*/ 442 h 2966"/>
              <a:gd name="T8" fmla="*/ 1824 w 2971"/>
              <a:gd name="T9" fmla="*/ 219 h 2966"/>
              <a:gd name="T10" fmla="*/ 1824 w 2971"/>
              <a:gd name="T11" fmla="*/ 219 h 2966"/>
              <a:gd name="T12" fmla="*/ 2697 w 2971"/>
              <a:gd name="T13" fmla="*/ 1000 h 2966"/>
              <a:gd name="T14" fmla="*/ 2697 w 2971"/>
              <a:gd name="T15" fmla="*/ 1000 h 2966"/>
              <a:gd name="T16" fmla="*/ 2606 w 2971"/>
              <a:gd name="T17" fmla="*/ 2212 h 2966"/>
              <a:gd name="T18" fmla="*/ 2606 w 2971"/>
              <a:gd name="T19" fmla="*/ 2212 h 2966"/>
              <a:gd name="T20" fmla="*/ 1450 w 2971"/>
              <a:gd name="T21" fmla="*/ 2863 h 2966"/>
              <a:gd name="T22" fmla="*/ 1450 w 2971"/>
              <a:gd name="T23" fmla="*/ 2863 h 2966"/>
              <a:gd name="T24" fmla="*/ 1450 w 2971"/>
              <a:gd name="T25" fmla="*/ 2965 h 2966"/>
              <a:gd name="T26" fmla="*/ 1450 w 2971"/>
              <a:gd name="T27" fmla="*/ 2965 h 2966"/>
              <a:gd name="T28" fmla="*/ 2603 w 2971"/>
              <a:gd name="T29" fmla="*/ 2396 h 2966"/>
              <a:gd name="T30" fmla="*/ 2603 w 2971"/>
              <a:gd name="T31" fmla="*/ 2396 h 2966"/>
              <a:gd name="T32" fmla="*/ 2845 w 2971"/>
              <a:gd name="T33" fmla="*/ 1114 h 2966"/>
              <a:gd name="T34" fmla="*/ 2845 w 2971"/>
              <a:gd name="T35" fmla="*/ 1114 h 2966"/>
              <a:gd name="T36" fmla="*/ 2006 w 2971"/>
              <a:gd name="T37" fmla="*/ 175 h 2966"/>
              <a:gd name="T38" fmla="*/ 2006 w 2971"/>
              <a:gd name="T39" fmla="*/ 175 h 2966"/>
              <a:gd name="T40" fmla="*/ 703 w 2971"/>
              <a:gd name="T41" fmla="*/ 273 h 2966"/>
              <a:gd name="T42" fmla="*/ 703 w 2971"/>
              <a:gd name="T43" fmla="*/ 273 h 2966"/>
              <a:gd name="T44" fmla="*/ 0 w 2971"/>
              <a:gd name="T45" fmla="*/ 1516 h 2966"/>
              <a:gd name="T46" fmla="*/ 0 w 2971"/>
              <a:gd name="T47" fmla="*/ 1516 h 2966"/>
              <a:gd name="T48" fmla="*/ 102 w 2971"/>
              <a:gd name="T49" fmla="*/ 1516 h 2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71" h="2966">
                <a:moveTo>
                  <a:pt x="102" y="1516"/>
                </a:moveTo>
                <a:lnTo>
                  <a:pt x="102" y="1516"/>
                </a:lnTo>
                <a:cubicBezTo>
                  <a:pt x="104" y="1097"/>
                  <a:pt x="299" y="697"/>
                  <a:pt x="632" y="442"/>
                </a:cubicBezTo>
                <a:lnTo>
                  <a:pt x="632" y="442"/>
                </a:lnTo>
                <a:cubicBezTo>
                  <a:pt x="969" y="186"/>
                  <a:pt x="1417" y="102"/>
                  <a:pt x="1824" y="219"/>
                </a:cubicBezTo>
                <a:lnTo>
                  <a:pt x="1824" y="219"/>
                </a:lnTo>
                <a:cubicBezTo>
                  <a:pt x="2215" y="332"/>
                  <a:pt x="2542" y="624"/>
                  <a:pt x="2697" y="1000"/>
                </a:cubicBezTo>
                <a:lnTo>
                  <a:pt x="2697" y="1000"/>
                </a:lnTo>
                <a:cubicBezTo>
                  <a:pt x="2859" y="1392"/>
                  <a:pt x="2824" y="1848"/>
                  <a:pt x="2606" y="2212"/>
                </a:cubicBezTo>
                <a:lnTo>
                  <a:pt x="2606" y="2212"/>
                </a:lnTo>
                <a:cubicBezTo>
                  <a:pt x="2362" y="2614"/>
                  <a:pt x="1920" y="2861"/>
                  <a:pt x="1450" y="2863"/>
                </a:cubicBezTo>
                <a:lnTo>
                  <a:pt x="1450" y="2863"/>
                </a:lnTo>
                <a:cubicBezTo>
                  <a:pt x="1385" y="2863"/>
                  <a:pt x="1384" y="2965"/>
                  <a:pt x="1450" y="2965"/>
                </a:cubicBezTo>
                <a:lnTo>
                  <a:pt x="1450" y="2965"/>
                </a:lnTo>
                <a:cubicBezTo>
                  <a:pt x="1900" y="2963"/>
                  <a:pt x="2329" y="2753"/>
                  <a:pt x="2603" y="2396"/>
                </a:cubicBezTo>
                <a:lnTo>
                  <a:pt x="2603" y="2396"/>
                </a:lnTo>
                <a:cubicBezTo>
                  <a:pt x="2880" y="2034"/>
                  <a:pt x="2970" y="1552"/>
                  <a:pt x="2845" y="1114"/>
                </a:cubicBezTo>
                <a:lnTo>
                  <a:pt x="2845" y="1114"/>
                </a:lnTo>
                <a:cubicBezTo>
                  <a:pt x="2724" y="693"/>
                  <a:pt x="2410" y="344"/>
                  <a:pt x="2006" y="175"/>
                </a:cubicBezTo>
                <a:lnTo>
                  <a:pt x="2006" y="175"/>
                </a:lnTo>
                <a:cubicBezTo>
                  <a:pt x="1585" y="0"/>
                  <a:pt x="1093" y="37"/>
                  <a:pt x="703" y="273"/>
                </a:cubicBezTo>
                <a:lnTo>
                  <a:pt x="703" y="273"/>
                </a:lnTo>
                <a:cubicBezTo>
                  <a:pt x="269" y="533"/>
                  <a:pt x="2" y="1010"/>
                  <a:pt x="0" y="1516"/>
                </a:cubicBezTo>
                <a:lnTo>
                  <a:pt x="0" y="1516"/>
                </a:lnTo>
                <a:cubicBezTo>
                  <a:pt x="0" y="1581"/>
                  <a:pt x="101" y="1581"/>
                  <a:pt x="102" y="15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E42E6-47AC-0F42-BD55-E3270BB2FE61}"/>
              </a:ext>
            </a:extLst>
          </p:cNvPr>
          <p:cNvCxnSpPr/>
          <p:nvPr/>
        </p:nvCxnSpPr>
        <p:spPr>
          <a:xfrm>
            <a:off x="3597698" y="7484210"/>
            <a:ext cx="0" cy="1010721"/>
          </a:xfrm>
          <a:prstGeom prst="line">
            <a:avLst/>
          </a:prstGeom>
          <a:ln w="1016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9EA095-B7E0-6B45-A75B-9A3431DCF5A9}"/>
              </a:ext>
            </a:extLst>
          </p:cNvPr>
          <p:cNvCxnSpPr>
            <a:cxnSpLocks/>
          </p:cNvCxnSpPr>
          <p:nvPr/>
        </p:nvCxnSpPr>
        <p:spPr>
          <a:xfrm>
            <a:off x="7898755" y="7588578"/>
            <a:ext cx="0" cy="1812707"/>
          </a:xfrm>
          <a:prstGeom prst="line">
            <a:avLst/>
          </a:prstGeom>
          <a:ln w="1016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D2F7CE-13F7-A248-BB2C-E7DAB51D604D}"/>
              </a:ext>
            </a:extLst>
          </p:cNvPr>
          <p:cNvCxnSpPr>
            <a:cxnSpLocks/>
          </p:cNvCxnSpPr>
          <p:nvPr/>
        </p:nvCxnSpPr>
        <p:spPr>
          <a:xfrm>
            <a:off x="12191570" y="7484210"/>
            <a:ext cx="0" cy="1010721"/>
          </a:xfrm>
          <a:prstGeom prst="line">
            <a:avLst/>
          </a:prstGeom>
          <a:ln w="1016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C4697-B91A-024D-83E0-90A2AB06307C}"/>
              </a:ext>
            </a:extLst>
          </p:cNvPr>
          <p:cNvCxnSpPr>
            <a:cxnSpLocks/>
          </p:cNvCxnSpPr>
          <p:nvPr/>
        </p:nvCxnSpPr>
        <p:spPr>
          <a:xfrm>
            <a:off x="16489878" y="7588578"/>
            <a:ext cx="0" cy="1812707"/>
          </a:xfrm>
          <a:prstGeom prst="line">
            <a:avLst/>
          </a:prstGeom>
          <a:ln w="1016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0ED6E2-41EF-E74C-88BE-4D876645D7A9}"/>
              </a:ext>
            </a:extLst>
          </p:cNvPr>
          <p:cNvCxnSpPr>
            <a:cxnSpLocks/>
          </p:cNvCxnSpPr>
          <p:nvPr/>
        </p:nvCxnSpPr>
        <p:spPr>
          <a:xfrm>
            <a:off x="20790936" y="7484210"/>
            <a:ext cx="0" cy="1010721"/>
          </a:xfrm>
          <a:prstGeom prst="line">
            <a:avLst/>
          </a:prstGeom>
          <a:ln w="1016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CD3627-2A77-484A-BFD7-F53F8D6DD8F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9DC67-B92E-4B4B-AF48-9656BEAAEE1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203A4-5E88-6F47-BB40-11501B20CFEE}"/>
              </a:ext>
            </a:extLst>
          </p:cNvPr>
          <p:cNvSpPr txBox="1"/>
          <p:nvPr/>
        </p:nvSpPr>
        <p:spPr>
          <a:xfrm>
            <a:off x="1891685" y="8683874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354FC-FA4B-224E-9C4F-1B044251F8DD}"/>
              </a:ext>
            </a:extLst>
          </p:cNvPr>
          <p:cNvSpPr txBox="1"/>
          <p:nvPr/>
        </p:nvSpPr>
        <p:spPr>
          <a:xfrm>
            <a:off x="1891686" y="9348960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E9FE1-3121-EA49-BE50-3C8904BE5853}"/>
              </a:ext>
            </a:extLst>
          </p:cNvPr>
          <p:cNvSpPr txBox="1"/>
          <p:nvPr/>
        </p:nvSpPr>
        <p:spPr>
          <a:xfrm>
            <a:off x="6194112" y="9580031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2FA18-1805-9D45-BFD6-01823565E90D}"/>
              </a:ext>
            </a:extLst>
          </p:cNvPr>
          <p:cNvSpPr txBox="1"/>
          <p:nvPr/>
        </p:nvSpPr>
        <p:spPr>
          <a:xfrm>
            <a:off x="6194113" y="10245117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BAB59-B2C7-1B43-874F-8D2250E1A67F}"/>
              </a:ext>
            </a:extLst>
          </p:cNvPr>
          <p:cNvSpPr txBox="1"/>
          <p:nvPr/>
        </p:nvSpPr>
        <p:spPr>
          <a:xfrm>
            <a:off x="10496539" y="8683874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0E06F-6EFD-F948-941D-165BAC8FA047}"/>
              </a:ext>
            </a:extLst>
          </p:cNvPr>
          <p:cNvSpPr txBox="1"/>
          <p:nvPr/>
        </p:nvSpPr>
        <p:spPr>
          <a:xfrm>
            <a:off x="10496541" y="9348960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7C5DD-612F-A343-840E-03008207AE3B}"/>
              </a:ext>
            </a:extLst>
          </p:cNvPr>
          <p:cNvSpPr txBox="1"/>
          <p:nvPr/>
        </p:nvSpPr>
        <p:spPr>
          <a:xfrm>
            <a:off x="14798967" y="9580031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44C1D-3883-554F-BE70-BA5590EF8DF2}"/>
              </a:ext>
            </a:extLst>
          </p:cNvPr>
          <p:cNvSpPr txBox="1"/>
          <p:nvPr/>
        </p:nvSpPr>
        <p:spPr>
          <a:xfrm>
            <a:off x="14798969" y="10245117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792F1-5897-5246-B951-6625159CAA21}"/>
              </a:ext>
            </a:extLst>
          </p:cNvPr>
          <p:cNvSpPr txBox="1"/>
          <p:nvPr/>
        </p:nvSpPr>
        <p:spPr>
          <a:xfrm>
            <a:off x="19101395" y="8683874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3615A-1A0C-5248-8ACC-FE1867070304}"/>
              </a:ext>
            </a:extLst>
          </p:cNvPr>
          <p:cNvSpPr txBox="1"/>
          <p:nvPr/>
        </p:nvSpPr>
        <p:spPr>
          <a:xfrm>
            <a:off x="19101396" y="9348960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A4B7C-C1B5-8E46-8AC3-19A25CEF9441}"/>
              </a:ext>
            </a:extLst>
          </p:cNvPr>
          <p:cNvSpPr txBox="1"/>
          <p:nvPr/>
        </p:nvSpPr>
        <p:spPr>
          <a:xfrm>
            <a:off x="2825689" y="4928545"/>
            <a:ext cx="151526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8000C-0ECA-5247-900D-0A0A1FD44B2C}"/>
              </a:ext>
            </a:extLst>
          </p:cNvPr>
          <p:cNvSpPr txBox="1"/>
          <p:nvPr/>
        </p:nvSpPr>
        <p:spPr>
          <a:xfrm>
            <a:off x="7128442" y="4928545"/>
            <a:ext cx="151526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9E00D-4711-1446-8586-3B6DC3F2F99B}"/>
              </a:ext>
            </a:extLst>
          </p:cNvPr>
          <p:cNvSpPr txBox="1"/>
          <p:nvPr/>
        </p:nvSpPr>
        <p:spPr>
          <a:xfrm>
            <a:off x="11431195" y="4928545"/>
            <a:ext cx="151526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625A2-7B9C-D847-A05B-148A28A8C1E8}"/>
              </a:ext>
            </a:extLst>
          </p:cNvPr>
          <p:cNvSpPr txBox="1"/>
          <p:nvPr/>
        </p:nvSpPr>
        <p:spPr>
          <a:xfrm>
            <a:off x="20036701" y="4928545"/>
            <a:ext cx="151526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6B60F8-02F2-DD4B-A42C-6CF697EE09CD}"/>
              </a:ext>
            </a:extLst>
          </p:cNvPr>
          <p:cNvSpPr txBox="1"/>
          <p:nvPr/>
        </p:nvSpPr>
        <p:spPr>
          <a:xfrm>
            <a:off x="15733948" y="4928545"/>
            <a:ext cx="151526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7911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BFB87477-835C-EB48-A8DA-32C102FCD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766" y="4539937"/>
            <a:ext cx="3630902" cy="2719060"/>
          </a:xfrm>
          <a:custGeom>
            <a:avLst/>
            <a:gdLst>
              <a:gd name="T0" fmla="*/ 833 w 2916"/>
              <a:gd name="T1" fmla="*/ 0 h 2182"/>
              <a:gd name="T2" fmla="*/ 0 w 2916"/>
              <a:gd name="T3" fmla="*/ 1100 h 2182"/>
              <a:gd name="T4" fmla="*/ 833 w 2916"/>
              <a:gd name="T5" fmla="*/ 1981 h 2182"/>
              <a:gd name="T6" fmla="*/ 2915 w 2916"/>
              <a:gd name="T7" fmla="*/ 2181 h 2182"/>
              <a:gd name="T8" fmla="*/ 2849 w 2916"/>
              <a:gd name="T9" fmla="*/ 0 h 2182"/>
              <a:gd name="T10" fmla="*/ 833 w 2916"/>
              <a:gd name="T11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6" h="2182">
                <a:moveTo>
                  <a:pt x="833" y="0"/>
                </a:moveTo>
                <a:lnTo>
                  <a:pt x="0" y="1100"/>
                </a:lnTo>
                <a:lnTo>
                  <a:pt x="833" y="1981"/>
                </a:lnTo>
                <a:lnTo>
                  <a:pt x="2915" y="2181"/>
                </a:lnTo>
                <a:lnTo>
                  <a:pt x="2849" y="0"/>
                </a:lnTo>
                <a:lnTo>
                  <a:pt x="83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0">
            <a:extLst>
              <a:ext uri="{FF2B5EF4-FFF2-40B4-BE49-F238E27FC236}">
                <a16:creationId xmlns:a16="http://schemas.microsoft.com/office/drawing/2014/main" id="{E52C4F56-60FD-3A44-BB4A-D9FD2B730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22" y="4693744"/>
            <a:ext cx="3779216" cy="2823425"/>
          </a:xfrm>
          <a:custGeom>
            <a:avLst/>
            <a:gdLst>
              <a:gd name="T0" fmla="*/ 0 w 3033"/>
              <a:gd name="T1" fmla="*/ 0 h 2266"/>
              <a:gd name="T2" fmla="*/ 0 w 3033"/>
              <a:gd name="T3" fmla="*/ 1533 h 2266"/>
              <a:gd name="T4" fmla="*/ 1333 w 3033"/>
              <a:gd name="T5" fmla="*/ 1748 h 2266"/>
              <a:gd name="T6" fmla="*/ 1550 w 3033"/>
              <a:gd name="T7" fmla="*/ 2265 h 2266"/>
              <a:gd name="T8" fmla="*/ 1716 w 3033"/>
              <a:gd name="T9" fmla="*/ 1716 h 2266"/>
              <a:gd name="T10" fmla="*/ 3032 w 3033"/>
              <a:gd name="T11" fmla="*/ 1583 h 2266"/>
              <a:gd name="T12" fmla="*/ 3032 w 3033"/>
              <a:gd name="T13" fmla="*/ 267 h 2266"/>
              <a:gd name="T14" fmla="*/ 0 w 3033"/>
              <a:gd name="T15" fmla="*/ 0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3" h="2266">
                <a:moveTo>
                  <a:pt x="0" y="0"/>
                </a:moveTo>
                <a:lnTo>
                  <a:pt x="0" y="1533"/>
                </a:lnTo>
                <a:lnTo>
                  <a:pt x="1333" y="1748"/>
                </a:lnTo>
                <a:lnTo>
                  <a:pt x="1550" y="2265"/>
                </a:lnTo>
                <a:lnTo>
                  <a:pt x="1716" y="1716"/>
                </a:lnTo>
                <a:lnTo>
                  <a:pt x="3032" y="1583"/>
                </a:lnTo>
                <a:lnTo>
                  <a:pt x="3032" y="267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1">
            <a:extLst>
              <a:ext uri="{FF2B5EF4-FFF2-40B4-BE49-F238E27FC236}">
                <a16:creationId xmlns:a16="http://schemas.microsoft.com/office/drawing/2014/main" id="{7D85B070-09F3-AE40-8CA0-F71870859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328" y="4539937"/>
            <a:ext cx="3630902" cy="2719060"/>
          </a:xfrm>
          <a:custGeom>
            <a:avLst/>
            <a:gdLst>
              <a:gd name="T0" fmla="*/ 833 w 2917"/>
              <a:gd name="T1" fmla="*/ 0 h 2182"/>
              <a:gd name="T2" fmla="*/ 0 w 2917"/>
              <a:gd name="T3" fmla="*/ 1100 h 2182"/>
              <a:gd name="T4" fmla="*/ 833 w 2917"/>
              <a:gd name="T5" fmla="*/ 1981 h 2182"/>
              <a:gd name="T6" fmla="*/ 2916 w 2917"/>
              <a:gd name="T7" fmla="*/ 2181 h 2182"/>
              <a:gd name="T8" fmla="*/ 2850 w 2917"/>
              <a:gd name="T9" fmla="*/ 0 h 2182"/>
              <a:gd name="T10" fmla="*/ 833 w 2917"/>
              <a:gd name="T11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7" h="2182">
                <a:moveTo>
                  <a:pt x="833" y="0"/>
                </a:moveTo>
                <a:lnTo>
                  <a:pt x="0" y="1100"/>
                </a:lnTo>
                <a:lnTo>
                  <a:pt x="833" y="1981"/>
                </a:lnTo>
                <a:lnTo>
                  <a:pt x="2916" y="2181"/>
                </a:lnTo>
                <a:lnTo>
                  <a:pt x="2850" y="0"/>
                </a:lnTo>
                <a:lnTo>
                  <a:pt x="83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2">
            <a:extLst>
              <a:ext uri="{FF2B5EF4-FFF2-40B4-BE49-F238E27FC236}">
                <a16:creationId xmlns:a16="http://schemas.microsoft.com/office/drawing/2014/main" id="{F1087E54-A1D5-E246-B3BF-E9250FCE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978" y="4693744"/>
            <a:ext cx="3779216" cy="2823425"/>
          </a:xfrm>
          <a:custGeom>
            <a:avLst/>
            <a:gdLst>
              <a:gd name="T0" fmla="*/ 0 w 3034"/>
              <a:gd name="T1" fmla="*/ 0 h 2266"/>
              <a:gd name="T2" fmla="*/ 0 w 3034"/>
              <a:gd name="T3" fmla="*/ 1533 h 2266"/>
              <a:gd name="T4" fmla="*/ 1333 w 3034"/>
              <a:gd name="T5" fmla="*/ 1748 h 2266"/>
              <a:gd name="T6" fmla="*/ 1550 w 3034"/>
              <a:gd name="T7" fmla="*/ 2265 h 2266"/>
              <a:gd name="T8" fmla="*/ 1717 w 3034"/>
              <a:gd name="T9" fmla="*/ 1716 h 2266"/>
              <a:gd name="T10" fmla="*/ 3033 w 3034"/>
              <a:gd name="T11" fmla="*/ 1583 h 2266"/>
              <a:gd name="T12" fmla="*/ 3033 w 3034"/>
              <a:gd name="T13" fmla="*/ 267 h 2266"/>
              <a:gd name="T14" fmla="*/ 0 w 3034"/>
              <a:gd name="T15" fmla="*/ 0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4" h="2266">
                <a:moveTo>
                  <a:pt x="0" y="0"/>
                </a:moveTo>
                <a:lnTo>
                  <a:pt x="0" y="1533"/>
                </a:lnTo>
                <a:lnTo>
                  <a:pt x="1333" y="1748"/>
                </a:lnTo>
                <a:lnTo>
                  <a:pt x="1550" y="2265"/>
                </a:lnTo>
                <a:lnTo>
                  <a:pt x="1717" y="1716"/>
                </a:lnTo>
                <a:lnTo>
                  <a:pt x="3033" y="1583"/>
                </a:lnTo>
                <a:lnTo>
                  <a:pt x="3033" y="267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3">
            <a:extLst>
              <a:ext uri="{FF2B5EF4-FFF2-40B4-BE49-F238E27FC236}">
                <a16:creationId xmlns:a16="http://schemas.microsoft.com/office/drawing/2014/main" id="{F7F2F3C0-9D97-3E44-BFCD-1E230064C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7380" y="4539937"/>
            <a:ext cx="3630906" cy="2719060"/>
          </a:xfrm>
          <a:custGeom>
            <a:avLst/>
            <a:gdLst>
              <a:gd name="T0" fmla="*/ 833 w 2915"/>
              <a:gd name="T1" fmla="*/ 0 h 2182"/>
              <a:gd name="T2" fmla="*/ 0 w 2915"/>
              <a:gd name="T3" fmla="*/ 1100 h 2182"/>
              <a:gd name="T4" fmla="*/ 833 w 2915"/>
              <a:gd name="T5" fmla="*/ 1981 h 2182"/>
              <a:gd name="T6" fmla="*/ 2914 w 2915"/>
              <a:gd name="T7" fmla="*/ 2181 h 2182"/>
              <a:gd name="T8" fmla="*/ 2847 w 2915"/>
              <a:gd name="T9" fmla="*/ 0 h 2182"/>
              <a:gd name="T10" fmla="*/ 833 w 2915"/>
              <a:gd name="T11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5" h="2182">
                <a:moveTo>
                  <a:pt x="833" y="0"/>
                </a:moveTo>
                <a:lnTo>
                  <a:pt x="0" y="1100"/>
                </a:lnTo>
                <a:lnTo>
                  <a:pt x="833" y="1981"/>
                </a:lnTo>
                <a:lnTo>
                  <a:pt x="2914" y="2181"/>
                </a:lnTo>
                <a:lnTo>
                  <a:pt x="2847" y="0"/>
                </a:lnTo>
                <a:lnTo>
                  <a:pt x="83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7DCC25E6-FEB2-7148-A831-18D58552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542" y="4693744"/>
            <a:ext cx="3779216" cy="2823425"/>
          </a:xfrm>
          <a:custGeom>
            <a:avLst/>
            <a:gdLst>
              <a:gd name="T0" fmla="*/ 0 w 3032"/>
              <a:gd name="T1" fmla="*/ 0 h 2266"/>
              <a:gd name="T2" fmla="*/ 0 w 3032"/>
              <a:gd name="T3" fmla="*/ 1533 h 2266"/>
              <a:gd name="T4" fmla="*/ 1333 w 3032"/>
              <a:gd name="T5" fmla="*/ 1748 h 2266"/>
              <a:gd name="T6" fmla="*/ 1549 w 3032"/>
              <a:gd name="T7" fmla="*/ 2265 h 2266"/>
              <a:gd name="T8" fmla="*/ 1715 w 3032"/>
              <a:gd name="T9" fmla="*/ 1716 h 2266"/>
              <a:gd name="T10" fmla="*/ 3031 w 3032"/>
              <a:gd name="T11" fmla="*/ 1583 h 2266"/>
              <a:gd name="T12" fmla="*/ 3031 w 3032"/>
              <a:gd name="T13" fmla="*/ 267 h 2266"/>
              <a:gd name="T14" fmla="*/ 0 w 3032"/>
              <a:gd name="T15" fmla="*/ 0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2" h="2266">
                <a:moveTo>
                  <a:pt x="0" y="0"/>
                </a:moveTo>
                <a:lnTo>
                  <a:pt x="0" y="1533"/>
                </a:lnTo>
                <a:lnTo>
                  <a:pt x="1333" y="1748"/>
                </a:lnTo>
                <a:lnTo>
                  <a:pt x="1549" y="2265"/>
                </a:lnTo>
                <a:lnTo>
                  <a:pt x="1715" y="1716"/>
                </a:lnTo>
                <a:lnTo>
                  <a:pt x="3031" y="1583"/>
                </a:lnTo>
                <a:lnTo>
                  <a:pt x="3031" y="267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5">
            <a:extLst>
              <a:ext uri="{FF2B5EF4-FFF2-40B4-BE49-F238E27FC236}">
                <a16:creationId xmlns:a16="http://schemas.microsoft.com/office/drawing/2014/main" id="{1C458ED8-DCA9-674D-BC20-302342F9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944" y="4539937"/>
            <a:ext cx="3630906" cy="2719060"/>
          </a:xfrm>
          <a:custGeom>
            <a:avLst/>
            <a:gdLst>
              <a:gd name="T0" fmla="*/ 832 w 2916"/>
              <a:gd name="T1" fmla="*/ 0 h 2182"/>
              <a:gd name="T2" fmla="*/ 0 w 2916"/>
              <a:gd name="T3" fmla="*/ 1100 h 2182"/>
              <a:gd name="T4" fmla="*/ 832 w 2916"/>
              <a:gd name="T5" fmla="*/ 1981 h 2182"/>
              <a:gd name="T6" fmla="*/ 2915 w 2916"/>
              <a:gd name="T7" fmla="*/ 2181 h 2182"/>
              <a:gd name="T8" fmla="*/ 2849 w 2916"/>
              <a:gd name="T9" fmla="*/ 0 h 2182"/>
              <a:gd name="T10" fmla="*/ 832 w 2916"/>
              <a:gd name="T11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6" h="2182">
                <a:moveTo>
                  <a:pt x="832" y="0"/>
                </a:moveTo>
                <a:lnTo>
                  <a:pt x="0" y="1100"/>
                </a:lnTo>
                <a:lnTo>
                  <a:pt x="832" y="1981"/>
                </a:lnTo>
                <a:lnTo>
                  <a:pt x="2915" y="2181"/>
                </a:lnTo>
                <a:lnTo>
                  <a:pt x="2849" y="0"/>
                </a:lnTo>
                <a:lnTo>
                  <a:pt x="83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6">
            <a:extLst>
              <a:ext uri="{FF2B5EF4-FFF2-40B4-BE49-F238E27FC236}">
                <a16:creationId xmlns:a16="http://schemas.microsoft.com/office/drawing/2014/main" id="{7F622CD2-5108-A04C-AAC1-691BD7F8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103" y="4693744"/>
            <a:ext cx="3779216" cy="2823425"/>
          </a:xfrm>
          <a:custGeom>
            <a:avLst/>
            <a:gdLst>
              <a:gd name="T0" fmla="*/ 0 w 3034"/>
              <a:gd name="T1" fmla="*/ 0 h 2266"/>
              <a:gd name="T2" fmla="*/ 0 w 3034"/>
              <a:gd name="T3" fmla="*/ 1533 h 2266"/>
              <a:gd name="T4" fmla="*/ 1333 w 3034"/>
              <a:gd name="T5" fmla="*/ 1748 h 2266"/>
              <a:gd name="T6" fmla="*/ 1550 w 3034"/>
              <a:gd name="T7" fmla="*/ 2265 h 2266"/>
              <a:gd name="T8" fmla="*/ 1716 w 3034"/>
              <a:gd name="T9" fmla="*/ 1716 h 2266"/>
              <a:gd name="T10" fmla="*/ 3033 w 3034"/>
              <a:gd name="T11" fmla="*/ 1583 h 2266"/>
              <a:gd name="T12" fmla="*/ 3033 w 3034"/>
              <a:gd name="T13" fmla="*/ 267 h 2266"/>
              <a:gd name="T14" fmla="*/ 0 w 3034"/>
              <a:gd name="T15" fmla="*/ 0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4" h="2266">
                <a:moveTo>
                  <a:pt x="0" y="0"/>
                </a:moveTo>
                <a:lnTo>
                  <a:pt x="0" y="1533"/>
                </a:lnTo>
                <a:lnTo>
                  <a:pt x="1333" y="1748"/>
                </a:lnTo>
                <a:lnTo>
                  <a:pt x="1550" y="2265"/>
                </a:lnTo>
                <a:lnTo>
                  <a:pt x="1716" y="1716"/>
                </a:lnTo>
                <a:lnTo>
                  <a:pt x="3033" y="1583"/>
                </a:lnTo>
                <a:lnTo>
                  <a:pt x="3033" y="267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7">
            <a:extLst>
              <a:ext uri="{FF2B5EF4-FFF2-40B4-BE49-F238E27FC236}">
                <a16:creationId xmlns:a16="http://schemas.microsoft.com/office/drawing/2014/main" id="{20386FC1-47A3-5944-8826-82EA61703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8505" y="4539937"/>
            <a:ext cx="3630906" cy="2719060"/>
          </a:xfrm>
          <a:custGeom>
            <a:avLst/>
            <a:gdLst>
              <a:gd name="T0" fmla="*/ 833 w 2916"/>
              <a:gd name="T1" fmla="*/ 0 h 2182"/>
              <a:gd name="T2" fmla="*/ 0 w 2916"/>
              <a:gd name="T3" fmla="*/ 1100 h 2182"/>
              <a:gd name="T4" fmla="*/ 833 w 2916"/>
              <a:gd name="T5" fmla="*/ 1981 h 2182"/>
              <a:gd name="T6" fmla="*/ 2915 w 2916"/>
              <a:gd name="T7" fmla="*/ 2181 h 2182"/>
              <a:gd name="T8" fmla="*/ 2848 w 2916"/>
              <a:gd name="T9" fmla="*/ 0 h 2182"/>
              <a:gd name="T10" fmla="*/ 833 w 2916"/>
              <a:gd name="T11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6" h="2182">
                <a:moveTo>
                  <a:pt x="833" y="0"/>
                </a:moveTo>
                <a:lnTo>
                  <a:pt x="0" y="1100"/>
                </a:lnTo>
                <a:lnTo>
                  <a:pt x="833" y="1981"/>
                </a:lnTo>
                <a:lnTo>
                  <a:pt x="2915" y="2181"/>
                </a:lnTo>
                <a:lnTo>
                  <a:pt x="2848" y="0"/>
                </a:lnTo>
                <a:lnTo>
                  <a:pt x="83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8">
            <a:extLst>
              <a:ext uri="{FF2B5EF4-FFF2-40B4-BE49-F238E27FC236}">
                <a16:creationId xmlns:a16="http://schemas.microsoft.com/office/drawing/2014/main" id="{75D737F1-DA1C-4D47-A562-56E03649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667" y="4693744"/>
            <a:ext cx="3779216" cy="2823425"/>
          </a:xfrm>
          <a:custGeom>
            <a:avLst/>
            <a:gdLst>
              <a:gd name="T0" fmla="*/ 0 w 3033"/>
              <a:gd name="T1" fmla="*/ 0 h 2266"/>
              <a:gd name="T2" fmla="*/ 0 w 3033"/>
              <a:gd name="T3" fmla="*/ 1533 h 2266"/>
              <a:gd name="T4" fmla="*/ 1333 w 3033"/>
              <a:gd name="T5" fmla="*/ 1748 h 2266"/>
              <a:gd name="T6" fmla="*/ 1550 w 3033"/>
              <a:gd name="T7" fmla="*/ 2265 h 2266"/>
              <a:gd name="T8" fmla="*/ 1716 w 3033"/>
              <a:gd name="T9" fmla="*/ 1716 h 2266"/>
              <a:gd name="T10" fmla="*/ 3032 w 3033"/>
              <a:gd name="T11" fmla="*/ 1583 h 2266"/>
              <a:gd name="T12" fmla="*/ 3032 w 3033"/>
              <a:gd name="T13" fmla="*/ 267 h 2266"/>
              <a:gd name="T14" fmla="*/ 0 w 3033"/>
              <a:gd name="T15" fmla="*/ 0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3" h="2266">
                <a:moveTo>
                  <a:pt x="0" y="0"/>
                </a:moveTo>
                <a:lnTo>
                  <a:pt x="0" y="1533"/>
                </a:lnTo>
                <a:lnTo>
                  <a:pt x="1333" y="1748"/>
                </a:lnTo>
                <a:lnTo>
                  <a:pt x="1550" y="2265"/>
                </a:lnTo>
                <a:lnTo>
                  <a:pt x="1716" y="1716"/>
                </a:lnTo>
                <a:lnTo>
                  <a:pt x="3032" y="1583"/>
                </a:lnTo>
                <a:lnTo>
                  <a:pt x="3032" y="267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33A89-6AF2-0043-BA03-6CE142FC674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EC636-1823-4B41-A995-C2257480935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7A706-37DB-324B-92D5-29C9A832A154}"/>
              </a:ext>
            </a:extLst>
          </p:cNvPr>
          <p:cNvSpPr txBox="1"/>
          <p:nvPr/>
        </p:nvSpPr>
        <p:spPr>
          <a:xfrm>
            <a:off x="2152939" y="879272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1BAE0-ADC0-CF46-9469-30AC2496B1D8}"/>
              </a:ext>
            </a:extLst>
          </p:cNvPr>
          <p:cNvSpPr txBox="1"/>
          <p:nvPr/>
        </p:nvSpPr>
        <p:spPr>
          <a:xfrm>
            <a:off x="2152940" y="945781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22CED-DEAE-C743-9B40-50D469AF93AC}"/>
              </a:ext>
            </a:extLst>
          </p:cNvPr>
          <p:cNvSpPr txBox="1"/>
          <p:nvPr/>
        </p:nvSpPr>
        <p:spPr>
          <a:xfrm>
            <a:off x="6324739" y="879272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C4696-C663-6B42-B261-749C53197762}"/>
              </a:ext>
            </a:extLst>
          </p:cNvPr>
          <p:cNvSpPr txBox="1"/>
          <p:nvPr/>
        </p:nvSpPr>
        <p:spPr>
          <a:xfrm>
            <a:off x="6324740" y="945781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0160C-E4DB-FC41-B888-7E21882315AB}"/>
              </a:ext>
            </a:extLst>
          </p:cNvPr>
          <p:cNvSpPr txBox="1"/>
          <p:nvPr/>
        </p:nvSpPr>
        <p:spPr>
          <a:xfrm>
            <a:off x="10496539" y="879272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6CDB8-A741-8D4A-A7D7-87FACB276E9B}"/>
              </a:ext>
            </a:extLst>
          </p:cNvPr>
          <p:cNvSpPr txBox="1"/>
          <p:nvPr/>
        </p:nvSpPr>
        <p:spPr>
          <a:xfrm>
            <a:off x="10496540" y="945781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1FF9-CF7B-FC46-8A88-685F80C5A74D}"/>
              </a:ext>
            </a:extLst>
          </p:cNvPr>
          <p:cNvSpPr txBox="1"/>
          <p:nvPr/>
        </p:nvSpPr>
        <p:spPr>
          <a:xfrm>
            <a:off x="14668339" y="879272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A760D-942E-164E-96BD-B302F823EEBF}"/>
              </a:ext>
            </a:extLst>
          </p:cNvPr>
          <p:cNvSpPr txBox="1"/>
          <p:nvPr/>
        </p:nvSpPr>
        <p:spPr>
          <a:xfrm>
            <a:off x="14668340" y="945781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868F-DF8B-4A4D-B7E6-2D9FADBB791D}"/>
              </a:ext>
            </a:extLst>
          </p:cNvPr>
          <p:cNvSpPr txBox="1"/>
          <p:nvPr/>
        </p:nvSpPr>
        <p:spPr>
          <a:xfrm>
            <a:off x="18840140" y="879272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01E08-195F-C147-A0A4-608C823DA05A}"/>
              </a:ext>
            </a:extLst>
          </p:cNvPr>
          <p:cNvSpPr txBox="1"/>
          <p:nvPr/>
        </p:nvSpPr>
        <p:spPr>
          <a:xfrm>
            <a:off x="18840141" y="945781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FDEF0-74D1-5B4E-AE4C-9CEC56189D40}"/>
              </a:ext>
            </a:extLst>
          </p:cNvPr>
          <p:cNvSpPr txBox="1"/>
          <p:nvPr/>
        </p:nvSpPr>
        <p:spPr>
          <a:xfrm>
            <a:off x="2529281" y="5136769"/>
            <a:ext cx="227575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D2A99-87E1-8D49-9DB2-CB21C9E632B1}"/>
              </a:ext>
            </a:extLst>
          </p:cNvPr>
          <p:cNvSpPr txBox="1"/>
          <p:nvPr/>
        </p:nvSpPr>
        <p:spPr>
          <a:xfrm>
            <a:off x="6737535" y="5136769"/>
            <a:ext cx="227575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95B29-C567-B74B-B764-A97313EA4E24}"/>
              </a:ext>
            </a:extLst>
          </p:cNvPr>
          <p:cNvSpPr txBox="1"/>
          <p:nvPr/>
        </p:nvSpPr>
        <p:spPr>
          <a:xfrm>
            <a:off x="11043224" y="5136769"/>
            <a:ext cx="227575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62235-1E51-3245-9EDA-A9C56DBB8097}"/>
              </a:ext>
            </a:extLst>
          </p:cNvPr>
          <p:cNvSpPr txBox="1"/>
          <p:nvPr/>
        </p:nvSpPr>
        <p:spPr>
          <a:xfrm>
            <a:off x="19602136" y="5136769"/>
            <a:ext cx="227575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A568D4-0EF9-3E4C-87E1-6A4B186D3B6F}"/>
              </a:ext>
            </a:extLst>
          </p:cNvPr>
          <p:cNvSpPr txBox="1"/>
          <p:nvPr/>
        </p:nvSpPr>
        <p:spPr>
          <a:xfrm>
            <a:off x="15296448" y="5136769"/>
            <a:ext cx="227575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0655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9">
            <a:extLst>
              <a:ext uri="{FF2B5EF4-FFF2-40B4-BE49-F238E27FC236}">
                <a16:creationId xmlns:a16="http://schemas.microsoft.com/office/drawing/2014/main" id="{56BD758E-635A-8C40-B5BB-00BB0377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63" y="3957674"/>
            <a:ext cx="3328786" cy="3328785"/>
          </a:xfrm>
          <a:custGeom>
            <a:avLst/>
            <a:gdLst>
              <a:gd name="T0" fmla="*/ 1143 w 2673"/>
              <a:gd name="T1" fmla="*/ 2564 h 2671"/>
              <a:gd name="T2" fmla="*/ 107 w 2673"/>
              <a:gd name="T3" fmla="*/ 1528 h 2671"/>
              <a:gd name="T4" fmla="*/ 107 w 2673"/>
              <a:gd name="T5" fmla="*/ 1528 h 2671"/>
              <a:gd name="T6" fmla="*/ 107 w 2673"/>
              <a:gd name="T7" fmla="*/ 1143 h 2671"/>
              <a:gd name="T8" fmla="*/ 1143 w 2673"/>
              <a:gd name="T9" fmla="*/ 105 h 2671"/>
              <a:gd name="T10" fmla="*/ 1143 w 2673"/>
              <a:gd name="T11" fmla="*/ 105 h 2671"/>
              <a:gd name="T12" fmla="*/ 1529 w 2673"/>
              <a:gd name="T13" fmla="*/ 105 h 2671"/>
              <a:gd name="T14" fmla="*/ 2566 w 2673"/>
              <a:gd name="T15" fmla="*/ 1143 h 2671"/>
              <a:gd name="T16" fmla="*/ 2566 w 2673"/>
              <a:gd name="T17" fmla="*/ 1143 h 2671"/>
              <a:gd name="T18" fmla="*/ 2566 w 2673"/>
              <a:gd name="T19" fmla="*/ 1528 h 2671"/>
              <a:gd name="T20" fmla="*/ 1529 w 2673"/>
              <a:gd name="T21" fmla="*/ 2564 h 2671"/>
              <a:gd name="T22" fmla="*/ 1529 w 2673"/>
              <a:gd name="T23" fmla="*/ 2564 h 2671"/>
              <a:gd name="T24" fmla="*/ 1143 w 2673"/>
              <a:gd name="T25" fmla="*/ 2564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73" h="2671">
                <a:moveTo>
                  <a:pt x="1143" y="2564"/>
                </a:moveTo>
                <a:lnTo>
                  <a:pt x="107" y="1528"/>
                </a:lnTo>
                <a:lnTo>
                  <a:pt x="107" y="1528"/>
                </a:lnTo>
                <a:cubicBezTo>
                  <a:pt x="0" y="1422"/>
                  <a:pt x="0" y="1248"/>
                  <a:pt x="107" y="1143"/>
                </a:cubicBezTo>
                <a:lnTo>
                  <a:pt x="1143" y="105"/>
                </a:lnTo>
                <a:lnTo>
                  <a:pt x="1143" y="105"/>
                </a:lnTo>
                <a:cubicBezTo>
                  <a:pt x="1250" y="0"/>
                  <a:pt x="1423" y="0"/>
                  <a:pt x="1529" y="105"/>
                </a:cubicBezTo>
                <a:lnTo>
                  <a:pt x="2566" y="1143"/>
                </a:lnTo>
                <a:lnTo>
                  <a:pt x="2566" y="1143"/>
                </a:lnTo>
                <a:cubicBezTo>
                  <a:pt x="2672" y="1248"/>
                  <a:pt x="2672" y="1422"/>
                  <a:pt x="2566" y="1528"/>
                </a:cubicBezTo>
                <a:lnTo>
                  <a:pt x="1529" y="2564"/>
                </a:lnTo>
                <a:lnTo>
                  <a:pt x="1529" y="2564"/>
                </a:lnTo>
                <a:cubicBezTo>
                  <a:pt x="1423" y="2670"/>
                  <a:pt x="1250" y="2670"/>
                  <a:pt x="1143" y="25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0">
            <a:extLst>
              <a:ext uri="{FF2B5EF4-FFF2-40B4-BE49-F238E27FC236}">
                <a16:creationId xmlns:a16="http://schemas.microsoft.com/office/drawing/2014/main" id="{284D395A-9877-AD49-8AFA-5A935349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90" y="3694007"/>
            <a:ext cx="3850624" cy="3850627"/>
          </a:xfrm>
          <a:custGeom>
            <a:avLst/>
            <a:gdLst>
              <a:gd name="T0" fmla="*/ 1323 w 3093"/>
              <a:gd name="T1" fmla="*/ 2969 h 3093"/>
              <a:gd name="T2" fmla="*/ 123 w 3093"/>
              <a:gd name="T3" fmla="*/ 1769 h 3093"/>
              <a:gd name="T4" fmla="*/ 123 w 3093"/>
              <a:gd name="T5" fmla="*/ 1769 h 3093"/>
              <a:gd name="T6" fmla="*/ 123 w 3093"/>
              <a:gd name="T7" fmla="*/ 1323 h 3093"/>
              <a:gd name="T8" fmla="*/ 1323 w 3093"/>
              <a:gd name="T9" fmla="*/ 123 h 3093"/>
              <a:gd name="T10" fmla="*/ 1323 w 3093"/>
              <a:gd name="T11" fmla="*/ 123 h 3093"/>
              <a:gd name="T12" fmla="*/ 1770 w 3093"/>
              <a:gd name="T13" fmla="*/ 123 h 3093"/>
              <a:gd name="T14" fmla="*/ 2970 w 3093"/>
              <a:gd name="T15" fmla="*/ 1323 h 3093"/>
              <a:gd name="T16" fmla="*/ 2970 w 3093"/>
              <a:gd name="T17" fmla="*/ 1323 h 3093"/>
              <a:gd name="T18" fmla="*/ 2970 w 3093"/>
              <a:gd name="T19" fmla="*/ 1769 h 3093"/>
              <a:gd name="T20" fmla="*/ 1770 w 3093"/>
              <a:gd name="T21" fmla="*/ 2969 h 3093"/>
              <a:gd name="T22" fmla="*/ 1770 w 3093"/>
              <a:gd name="T23" fmla="*/ 2969 h 3093"/>
              <a:gd name="T24" fmla="*/ 1323 w 3093"/>
              <a:gd name="T25" fmla="*/ 2969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93" h="3093">
                <a:moveTo>
                  <a:pt x="1323" y="2969"/>
                </a:moveTo>
                <a:lnTo>
                  <a:pt x="123" y="1769"/>
                </a:lnTo>
                <a:lnTo>
                  <a:pt x="123" y="1769"/>
                </a:lnTo>
                <a:cubicBezTo>
                  <a:pt x="0" y="1647"/>
                  <a:pt x="0" y="1446"/>
                  <a:pt x="123" y="1323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445" y="0"/>
                  <a:pt x="1647" y="0"/>
                  <a:pt x="1770" y="123"/>
                </a:cubicBezTo>
                <a:lnTo>
                  <a:pt x="2970" y="1323"/>
                </a:lnTo>
                <a:lnTo>
                  <a:pt x="2970" y="1323"/>
                </a:lnTo>
                <a:cubicBezTo>
                  <a:pt x="3092" y="1446"/>
                  <a:pt x="3092" y="1647"/>
                  <a:pt x="2970" y="1769"/>
                </a:cubicBezTo>
                <a:lnTo>
                  <a:pt x="1770" y="2969"/>
                </a:lnTo>
                <a:lnTo>
                  <a:pt x="1770" y="2969"/>
                </a:lnTo>
                <a:cubicBezTo>
                  <a:pt x="1647" y="3092"/>
                  <a:pt x="1445" y="3092"/>
                  <a:pt x="1323" y="2969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1">
            <a:extLst>
              <a:ext uri="{FF2B5EF4-FFF2-40B4-BE49-F238E27FC236}">
                <a16:creationId xmlns:a16="http://schemas.microsoft.com/office/drawing/2014/main" id="{A03663EE-A59F-9C48-94C8-F4B4B07C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773" y="3957674"/>
            <a:ext cx="3328786" cy="3328785"/>
          </a:xfrm>
          <a:custGeom>
            <a:avLst/>
            <a:gdLst>
              <a:gd name="T0" fmla="*/ 1143 w 2673"/>
              <a:gd name="T1" fmla="*/ 2564 h 2671"/>
              <a:gd name="T2" fmla="*/ 106 w 2673"/>
              <a:gd name="T3" fmla="*/ 1528 h 2671"/>
              <a:gd name="T4" fmla="*/ 106 w 2673"/>
              <a:gd name="T5" fmla="*/ 1528 h 2671"/>
              <a:gd name="T6" fmla="*/ 106 w 2673"/>
              <a:gd name="T7" fmla="*/ 1143 h 2671"/>
              <a:gd name="T8" fmla="*/ 1143 w 2673"/>
              <a:gd name="T9" fmla="*/ 105 h 2671"/>
              <a:gd name="T10" fmla="*/ 1143 w 2673"/>
              <a:gd name="T11" fmla="*/ 105 h 2671"/>
              <a:gd name="T12" fmla="*/ 1529 w 2673"/>
              <a:gd name="T13" fmla="*/ 105 h 2671"/>
              <a:gd name="T14" fmla="*/ 2565 w 2673"/>
              <a:gd name="T15" fmla="*/ 1143 h 2671"/>
              <a:gd name="T16" fmla="*/ 2565 w 2673"/>
              <a:gd name="T17" fmla="*/ 1143 h 2671"/>
              <a:gd name="T18" fmla="*/ 2565 w 2673"/>
              <a:gd name="T19" fmla="*/ 1528 h 2671"/>
              <a:gd name="T20" fmla="*/ 1529 w 2673"/>
              <a:gd name="T21" fmla="*/ 2564 h 2671"/>
              <a:gd name="T22" fmla="*/ 1529 w 2673"/>
              <a:gd name="T23" fmla="*/ 2564 h 2671"/>
              <a:gd name="T24" fmla="*/ 1143 w 2673"/>
              <a:gd name="T25" fmla="*/ 2564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73" h="2671">
                <a:moveTo>
                  <a:pt x="1143" y="2564"/>
                </a:moveTo>
                <a:lnTo>
                  <a:pt x="106" y="1528"/>
                </a:lnTo>
                <a:lnTo>
                  <a:pt x="106" y="1528"/>
                </a:lnTo>
                <a:cubicBezTo>
                  <a:pt x="0" y="1422"/>
                  <a:pt x="0" y="1248"/>
                  <a:pt x="106" y="1143"/>
                </a:cubicBezTo>
                <a:lnTo>
                  <a:pt x="1143" y="105"/>
                </a:lnTo>
                <a:lnTo>
                  <a:pt x="1143" y="105"/>
                </a:lnTo>
                <a:cubicBezTo>
                  <a:pt x="1249" y="0"/>
                  <a:pt x="1422" y="0"/>
                  <a:pt x="1529" y="105"/>
                </a:cubicBezTo>
                <a:lnTo>
                  <a:pt x="2565" y="1143"/>
                </a:lnTo>
                <a:lnTo>
                  <a:pt x="2565" y="1143"/>
                </a:lnTo>
                <a:cubicBezTo>
                  <a:pt x="2672" y="1248"/>
                  <a:pt x="2672" y="1422"/>
                  <a:pt x="2565" y="1528"/>
                </a:cubicBezTo>
                <a:lnTo>
                  <a:pt x="1529" y="2564"/>
                </a:lnTo>
                <a:lnTo>
                  <a:pt x="1529" y="2564"/>
                </a:lnTo>
                <a:cubicBezTo>
                  <a:pt x="1422" y="2670"/>
                  <a:pt x="1249" y="2670"/>
                  <a:pt x="1143" y="25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2">
            <a:extLst>
              <a:ext uri="{FF2B5EF4-FFF2-40B4-BE49-F238E27FC236}">
                <a16:creationId xmlns:a16="http://schemas.microsoft.com/office/drawing/2014/main" id="{9BAD6F3C-BBA9-5B44-81F0-5543968A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106" y="3694007"/>
            <a:ext cx="3856118" cy="3850627"/>
          </a:xfrm>
          <a:custGeom>
            <a:avLst/>
            <a:gdLst>
              <a:gd name="T0" fmla="*/ 1324 w 3094"/>
              <a:gd name="T1" fmla="*/ 2969 h 3093"/>
              <a:gd name="T2" fmla="*/ 123 w 3094"/>
              <a:gd name="T3" fmla="*/ 1769 h 3093"/>
              <a:gd name="T4" fmla="*/ 123 w 3094"/>
              <a:gd name="T5" fmla="*/ 1769 h 3093"/>
              <a:gd name="T6" fmla="*/ 123 w 3094"/>
              <a:gd name="T7" fmla="*/ 1323 h 3093"/>
              <a:gd name="T8" fmla="*/ 1324 w 3094"/>
              <a:gd name="T9" fmla="*/ 123 h 3093"/>
              <a:gd name="T10" fmla="*/ 1324 w 3094"/>
              <a:gd name="T11" fmla="*/ 123 h 3093"/>
              <a:gd name="T12" fmla="*/ 1770 w 3094"/>
              <a:gd name="T13" fmla="*/ 123 h 3093"/>
              <a:gd name="T14" fmla="*/ 2971 w 3094"/>
              <a:gd name="T15" fmla="*/ 1323 h 3093"/>
              <a:gd name="T16" fmla="*/ 2971 w 3094"/>
              <a:gd name="T17" fmla="*/ 1323 h 3093"/>
              <a:gd name="T18" fmla="*/ 2971 w 3094"/>
              <a:gd name="T19" fmla="*/ 1769 h 3093"/>
              <a:gd name="T20" fmla="*/ 1770 w 3094"/>
              <a:gd name="T21" fmla="*/ 2969 h 3093"/>
              <a:gd name="T22" fmla="*/ 1770 w 3094"/>
              <a:gd name="T23" fmla="*/ 2969 h 3093"/>
              <a:gd name="T24" fmla="*/ 1324 w 3094"/>
              <a:gd name="T25" fmla="*/ 2969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94" h="3093">
                <a:moveTo>
                  <a:pt x="1324" y="2969"/>
                </a:moveTo>
                <a:lnTo>
                  <a:pt x="123" y="1769"/>
                </a:lnTo>
                <a:lnTo>
                  <a:pt x="123" y="1769"/>
                </a:lnTo>
                <a:cubicBezTo>
                  <a:pt x="0" y="1647"/>
                  <a:pt x="0" y="1446"/>
                  <a:pt x="123" y="1323"/>
                </a:cubicBezTo>
                <a:lnTo>
                  <a:pt x="1324" y="123"/>
                </a:lnTo>
                <a:lnTo>
                  <a:pt x="1324" y="123"/>
                </a:lnTo>
                <a:cubicBezTo>
                  <a:pt x="1446" y="0"/>
                  <a:pt x="1647" y="0"/>
                  <a:pt x="1770" y="123"/>
                </a:cubicBezTo>
                <a:lnTo>
                  <a:pt x="2971" y="1323"/>
                </a:lnTo>
                <a:lnTo>
                  <a:pt x="2971" y="1323"/>
                </a:lnTo>
                <a:cubicBezTo>
                  <a:pt x="3093" y="1446"/>
                  <a:pt x="3093" y="1647"/>
                  <a:pt x="2971" y="1769"/>
                </a:cubicBezTo>
                <a:lnTo>
                  <a:pt x="1770" y="2969"/>
                </a:lnTo>
                <a:lnTo>
                  <a:pt x="1770" y="2969"/>
                </a:lnTo>
                <a:cubicBezTo>
                  <a:pt x="1647" y="3092"/>
                  <a:pt x="1446" y="3092"/>
                  <a:pt x="1324" y="2969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3">
            <a:extLst>
              <a:ext uri="{FF2B5EF4-FFF2-40B4-BE49-F238E27FC236}">
                <a16:creationId xmlns:a16="http://schemas.microsoft.com/office/drawing/2014/main" id="{1FE4EBD2-7E76-9448-B0C3-E8A3E32C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446" y="3957674"/>
            <a:ext cx="3328786" cy="3328785"/>
          </a:xfrm>
          <a:custGeom>
            <a:avLst/>
            <a:gdLst>
              <a:gd name="T0" fmla="*/ 1142 w 2671"/>
              <a:gd name="T1" fmla="*/ 2564 h 2671"/>
              <a:gd name="T2" fmla="*/ 106 w 2671"/>
              <a:gd name="T3" fmla="*/ 1528 h 2671"/>
              <a:gd name="T4" fmla="*/ 106 w 2671"/>
              <a:gd name="T5" fmla="*/ 1528 h 2671"/>
              <a:gd name="T6" fmla="*/ 106 w 2671"/>
              <a:gd name="T7" fmla="*/ 1143 h 2671"/>
              <a:gd name="T8" fmla="*/ 1142 w 2671"/>
              <a:gd name="T9" fmla="*/ 105 h 2671"/>
              <a:gd name="T10" fmla="*/ 1142 w 2671"/>
              <a:gd name="T11" fmla="*/ 105 h 2671"/>
              <a:gd name="T12" fmla="*/ 1527 w 2671"/>
              <a:gd name="T13" fmla="*/ 105 h 2671"/>
              <a:gd name="T14" fmla="*/ 2565 w 2671"/>
              <a:gd name="T15" fmla="*/ 1143 h 2671"/>
              <a:gd name="T16" fmla="*/ 2565 w 2671"/>
              <a:gd name="T17" fmla="*/ 1143 h 2671"/>
              <a:gd name="T18" fmla="*/ 2565 w 2671"/>
              <a:gd name="T19" fmla="*/ 1528 h 2671"/>
              <a:gd name="T20" fmla="*/ 1527 w 2671"/>
              <a:gd name="T21" fmla="*/ 2564 h 2671"/>
              <a:gd name="T22" fmla="*/ 1527 w 2671"/>
              <a:gd name="T23" fmla="*/ 2564 h 2671"/>
              <a:gd name="T24" fmla="*/ 1142 w 2671"/>
              <a:gd name="T25" fmla="*/ 2564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71" h="2671">
                <a:moveTo>
                  <a:pt x="1142" y="2564"/>
                </a:moveTo>
                <a:lnTo>
                  <a:pt x="106" y="1528"/>
                </a:lnTo>
                <a:lnTo>
                  <a:pt x="106" y="1528"/>
                </a:lnTo>
                <a:cubicBezTo>
                  <a:pt x="0" y="1422"/>
                  <a:pt x="0" y="1248"/>
                  <a:pt x="106" y="1143"/>
                </a:cubicBezTo>
                <a:lnTo>
                  <a:pt x="1142" y="105"/>
                </a:lnTo>
                <a:lnTo>
                  <a:pt x="1142" y="105"/>
                </a:lnTo>
                <a:cubicBezTo>
                  <a:pt x="1249" y="0"/>
                  <a:pt x="1421" y="0"/>
                  <a:pt x="1527" y="105"/>
                </a:cubicBezTo>
                <a:lnTo>
                  <a:pt x="2565" y="1143"/>
                </a:lnTo>
                <a:lnTo>
                  <a:pt x="2565" y="1143"/>
                </a:lnTo>
                <a:cubicBezTo>
                  <a:pt x="2670" y="1248"/>
                  <a:pt x="2670" y="1422"/>
                  <a:pt x="2565" y="1528"/>
                </a:cubicBezTo>
                <a:lnTo>
                  <a:pt x="1527" y="2564"/>
                </a:lnTo>
                <a:lnTo>
                  <a:pt x="1527" y="2564"/>
                </a:lnTo>
                <a:cubicBezTo>
                  <a:pt x="1421" y="2670"/>
                  <a:pt x="1249" y="2670"/>
                  <a:pt x="1142" y="25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4">
            <a:extLst>
              <a:ext uri="{FF2B5EF4-FFF2-40B4-BE49-F238E27FC236}">
                <a16:creationId xmlns:a16="http://schemas.microsoft.com/office/drawing/2014/main" id="{B0339D98-C19C-C64D-B0EB-72826B216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780" y="3694007"/>
            <a:ext cx="3850624" cy="3850627"/>
          </a:xfrm>
          <a:custGeom>
            <a:avLst/>
            <a:gdLst>
              <a:gd name="T0" fmla="*/ 1323 w 3093"/>
              <a:gd name="T1" fmla="*/ 2969 h 3093"/>
              <a:gd name="T2" fmla="*/ 123 w 3093"/>
              <a:gd name="T3" fmla="*/ 1769 h 3093"/>
              <a:gd name="T4" fmla="*/ 123 w 3093"/>
              <a:gd name="T5" fmla="*/ 1769 h 3093"/>
              <a:gd name="T6" fmla="*/ 123 w 3093"/>
              <a:gd name="T7" fmla="*/ 1323 h 3093"/>
              <a:gd name="T8" fmla="*/ 1323 w 3093"/>
              <a:gd name="T9" fmla="*/ 123 h 3093"/>
              <a:gd name="T10" fmla="*/ 1323 w 3093"/>
              <a:gd name="T11" fmla="*/ 123 h 3093"/>
              <a:gd name="T12" fmla="*/ 1769 w 3093"/>
              <a:gd name="T13" fmla="*/ 123 h 3093"/>
              <a:gd name="T14" fmla="*/ 2969 w 3093"/>
              <a:gd name="T15" fmla="*/ 1323 h 3093"/>
              <a:gd name="T16" fmla="*/ 2969 w 3093"/>
              <a:gd name="T17" fmla="*/ 1323 h 3093"/>
              <a:gd name="T18" fmla="*/ 2969 w 3093"/>
              <a:gd name="T19" fmla="*/ 1769 h 3093"/>
              <a:gd name="T20" fmla="*/ 1769 w 3093"/>
              <a:gd name="T21" fmla="*/ 2969 h 3093"/>
              <a:gd name="T22" fmla="*/ 1769 w 3093"/>
              <a:gd name="T23" fmla="*/ 2969 h 3093"/>
              <a:gd name="T24" fmla="*/ 1323 w 3093"/>
              <a:gd name="T25" fmla="*/ 2969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93" h="3093">
                <a:moveTo>
                  <a:pt x="1323" y="2969"/>
                </a:moveTo>
                <a:lnTo>
                  <a:pt x="123" y="1769"/>
                </a:lnTo>
                <a:lnTo>
                  <a:pt x="123" y="1769"/>
                </a:lnTo>
                <a:cubicBezTo>
                  <a:pt x="0" y="1647"/>
                  <a:pt x="0" y="1446"/>
                  <a:pt x="123" y="1323"/>
                </a:cubicBezTo>
                <a:lnTo>
                  <a:pt x="1323" y="123"/>
                </a:lnTo>
                <a:lnTo>
                  <a:pt x="1323" y="123"/>
                </a:lnTo>
                <a:cubicBezTo>
                  <a:pt x="1446" y="0"/>
                  <a:pt x="1646" y="0"/>
                  <a:pt x="1769" y="123"/>
                </a:cubicBezTo>
                <a:lnTo>
                  <a:pt x="2969" y="1323"/>
                </a:lnTo>
                <a:lnTo>
                  <a:pt x="2969" y="1323"/>
                </a:lnTo>
                <a:cubicBezTo>
                  <a:pt x="3092" y="1446"/>
                  <a:pt x="3092" y="1647"/>
                  <a:pt x="2969" y="1769"/>
                </a:cubicBezTo>
                <a:lnTo>
                  <a:pt x="1769" y="2969"/>
                </a:lnTo>
                <a:lnTo>
                  <a:pt x="1769" y="2969"/>
                </a:lnTo>
                <a:cubicBezTo>
                  <a:pt x="1646" y="3092"/>
                  <a:pt x="1446" y="3092"/>
                  <a:pt x="1323" y="2969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5">
            <a:extLst>
              <a:ext uri="{FF2B5EF4-FFF2-40B4-BE49-F238E27FC236}">
                <a16:creationId xmlns:a16="http://schemas.microsoft.com/office/drawing/2014/main" id="{1833CF34-BA15-C745-BDE2-D5686CEF8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626" y="3957674"/>
            <a:ext cx="3328786" cy="3328785"/>
          </a:xfrm>
          <a:custGeom>
            <a:avLst/>
            <a:gdLst>
              <a:gd name="T0" fmla="*/ 1143 w 2673"/>
              <a:gd name="T1" fmla="*/ 2564 h 2671"/>
              <a:gd name="T2" fmla="*/ 106 w 2673"/>
              <a:gd name="T3" fmla="*/ 1528 h 2671"/>
              <a:gd name="T4" fmla="*/ 106 w 2673"/>
              <a:gd name="T5" fmla="*/ 1528 h 2671"/>
              <a:gd name="T6" fmla="*/ 106 w 2673"/>
              <a:gd name="T7" fmla="*/ 1143 h 2671"/>
              <a:gd name="T8" fmla="*/ 1143 w 2673"/>
              <a:gd name="T9" fmla="*/ 105 h 2671"/>
              <a:gd name="T10" fmla="*/ 1143 w 2673"/>
              <a:gd name="T11" fmla="*/ 105 h 2671"/>
              <a:gd name="T12" fmla="*/ 1529 w 2673"/>
              <a:gd name="T13" fmla="*/ 105 h 2671"/>
              <a:gd name="T14" fmla="*/ 2566 w 2673"/>
              <a:gd name="T15" fmla="*/ 1143 h 2671"/>
              <a:gd name="T16" fmla="*/ 2566 w 2673"/>
              <a:gd name="T17" fmla="*/ 1143 h 2671"/>
              <a:gd name="T18" fmla="*/ 2566 w 2673"/>
              <a:gd name="T19" fmla="*/ 1528 h 2671"/>
              <a:gd name="T20" fmla="*/ 1529 w 2673"/>
              <a:gd name="T21" fmla="*/ 2564 h 2671"/>
              <a:gd name="T22" fmla="*/ 1529 w 2673"/>
              <a:gd name="T23" fmla="*/ 2564 h 2671"/>
              <a:gd name="T24" fmla="*/ 1143 w 2673"/>
              <a:gd name="T25" fmla="*/ 2564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73" h="2671">
                <a:moveTo>
                  <a:pt x="1143" y="2564"/>
                </a:moveTo>
                <a:lnTo>
                  <a:pt x="106" y="1528"/>
                </a:lnTo>
                <a:lnTo>
                  <a:pt x="106" y="1528"/>
                </a:lnTo>
                <a:cubicBezTo>
                  <a:pt x="0" y="1422"/>
                  <a:pt x="0" y="1248"/>
                  <a:pt x="106" y="1143"/>
                </a:cubicBezTo>
                <a:lnTo>
                  <a:pt x="1143" y="105"/>
                </a:lnTo>
                <a:lnTo>
                  <a:pt x="1143" y="105"/>
                </a:lnTo>
                <a:cubicBezTo>
                  <a:pt x="1249" y="0"/>
                  <a:pt x="1423" y="0"/>
                  <a:pt x="1529" y="105"/>
                </a:cubicBezTo>
                <a:lnTo>
                  <a:pt x="2566" y="1143"/>
                </a:lnTo>
                <a:lnTo>
                  <a:pt x="2566" y="1143"/>
                </a:lnTo>
                <a:cubicBezTo>
                  <a:pt x="2672" y="1248"/>
                  <a:pt x="2672" y="1422"/>
                  <a:pt x="2566" y="1528"/>
                </a:cubicBezTo>
                <a:lnTo>
                  <a:pt x="1529" y="2564"/>
                </a:lnTo>
                <a:lnTo>
                  <a:pt x="1529" y="2564"/>
                </a:lnTo>
                <a:cubicBezTo>
                  <a:pt x="1423" y="2670"/>
                  <a:pt x="1249" y="2670"/>
                  <a:pt x="1143" y="25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6">
            <a:extLst>
              <a:ext uri="{FF2B5EF4-FFF2-40B4-BE49-F238E27FC236}">
                <a16:creationId xmlns:a16="http://schemas.microsoft.com/office/drawing/2014/main" id="{5DBF4AE8-C917-D043-A744-0E7BB3C6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959" y="3694007"/>
            <a:ext cx="3856118" cy="3850627"/>
          </a:xfrm>
          <a:custGeom>
            <a:avLst/>
            <a:gdLst>
              <a:gd name="T0" fmla="*/ 1324 w 3094"/>
              <a:gd name="T1" fmla="*/ 2969 h 3093"/>
              <a:gd name="T2" fmla="*/ 123 w 3094"/>
              <a:gd name="T3" fmla="*/ 1769 h 3093"/>
              <a:gd name="T4" fmla="*/ 123 w 3094"/>
              <a:gd name="T5" fmla="*/ 1769 h 3093"/>
              <a:gd name="T6" fmla="*/ 123 w 3094"/>
              <a:gd name="T7" fmla="*/ 1323 h 3093"/>
              <a:gd name="T8" fmla="*/ 1324 w 3094"/>
              <a:gd name="T9" fmla="*/ 123 h 3093"/>
              <a:gd name="T10" fmla="*/ 1324 w 3094"/>
              <a:gd name="T11" fmla="*/ 123 h 3093"/>
              <a:gd name="T12" fmla="*/ 1770 w 3094"/>
              <a:gd name="T13" fmla="*/ 123 h 3093"/>
              <a:gd name="T14" fmla="*/ 2971 w 3094"/>
              <a:gd name="T15" fmla="*/ 1323 h 3093"/>
              <a:gd name="T16" fmla="*/ 2971 w 3094"/>
              <a:gd name="T17" fmla="*/ 1323 h 3093"/>
              <a:gd name="T18" fmla="*/ 2971 w 3094"/>
              <a:gd name="T19" fmla="*/ 1769 h 3093"/>
              <a:gd name="T20" fmla="*/ 1770 w 3094"/>
              <a:gd name="T21" fmla="*/ 2969 h 3093"/>
              <a:gd name="T22" fmla="*/ 1770 w 3094"/>
              <a:gd name="T23" fmla="*/ 2969 h 3093"/>
              <a:gd name="T24" fmla="*/ 1324 w 3094"/>
              <a:gd name="T25" fmla="*/ 2969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94" h="3093">
                <a:moveTo>
                  <a:pt x="1324" y="2969"/>
                </a:moveTo>
                <a:lnTo>
                  <a:pt x="123" y="1769"/>
                </a:lnTo>
                <a:lnTo>
                  <a:pt x="123" y="1769"/>
                </a:lnTo>
                <a:cubicBezTo>
                  <a:pt x="0" y="1647"/>
                  <a:pt x="0" y="1446"/>
                  <a:pt x="123" y="1323"/>
                </a:cubicBezTo>
                <a:lnTo>
                  <a:pt x="1324" y="123"/>
                </a:lnTo>
                <a:lnTo>
                  <a:pt x="1324" y="123"/>
                </a:lnTo>
                <a:cubicBezTo>
                  <a:pt x="1447" y="0"/>
                  <a:pt x="1647" y="0"/>
                  <a:pt x="1770" y="123"/>
                </a:cubicBezTo>
                <a:lnTo>
                  <a:pt x="2971" y="1323"/>
                </a:lnTo>
                <a:lnTo>
                  <a:pt x="2971" y="1323"/>
                </a:lnTo>
                <a:cubicBezTo>
                  <a:pt x="3093" y="1446"/>
                  <a:pt x="3093" y="1647"/>
                  <a:pt x="2971" y="1769"/>
                </a:cubicBezTo>
                <a:lnTo>
                  <a:pt x="1770" y="2969"/>
                </a:lnTo>
                <a:lnTo>
                  <a:pt x="1770" y="2969"/>
                </a:lnTo>
                <a:cubicBezTo>
                  <a:pt x="1647" y="3092"/>
                  <a:pt x="1447" y="3092"/>
                  <a:pt x="1324" y="2969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7">
            <a:extLst>
              <a:ext uri="{FF2B5EF4-FFF2-40B4-BE49-F238E27FC236}">
                <a16:creationId xmlns:a16="http://schemas.microsoft.com/office/drawing/2014/main" id="{2C232FBA-8B2A-1D4B-9651-89B04AB22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808" y="3957674"/>
            <a:ext cx="3328786" cy="3328785"/>
          </a:xfrm>
          <a:custGeom>
            <a:avLst/>
            <a:gdLst>
              <a:gd name="T0" fmla="*/ 1143 w 2673"/>
              <a:gd name="T1" fmla="*/ 2564 h 2671"/>
              <a:gd name="T2" fmla="*/ 107 w 2673"/>
              <a:gd name="T3" fmla="*/ 1528 h 2671"/>
              <a:gd name="T4" fmla="*/ 107 w 2673"/>
              <a:gd name="T5" fmla="*/ 1528 h 2671"/>
              <a:gd name="T6" fmla="*/ 107 w 2673"/>
              <a:gd name="T7" fmla="*/ 1143 h 2671"/>
              <a:gd name="T8" fmla="*/ 1143 w 2673"/>
              <a:gd name="T9" fmla="*/ 105 h 2671"/>
              <a:gd name="T10" fmla="*/ 1143 w 2673"/>
              <a:gd name="T11" fmla="*/ 105 h 2671"/>
              <a:gd name="T12" fmla="*/ 1529 w 2673"/>
              <a:gd name="T13" fmla="*/ 105 h 2671"/>
              <a:gd name="T14" fmla="*/ 2566 w 2673"/>
              <a:gd name="T15" fmla="*/ 1143 h 2671"/>
              <a:gd name="T16" fmla="*/ 2566 w 2673"/>
              <a:gd name="T17" fmla="*/ 1143 h 2671"/>
              <a:gd name="T18" fmla="*/ 2566 w 2673"/>
              <a:gd name="T19" fmla="*/ 1528 h 2671"/>
              <a:gd name="T20" fmla="*/ 1529 w 2673"/>
              <a:gd name="T21" fmla="*/ 2564 h 2671"/>
              <a:gd name="T22" fmla="*/ 1529 w 2673"/>
              <a:gd name="T23" fmla="*/ 2564 h 2671"/>
              <a:gd name="T24" fmla="*/ 1143 w 2673"/>
              <a:gd name="T25" fmla="*/ 2564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73" h="2671">
                <a:moveTo>
                  <a:pt x="1143" y="2564"/>
                </a:moveTo>
                <a:lnTo>
                  <a:pt x="107" y="1528"/>
                </a:lnTo>
                <a:lnTo>
                  <a:pt x="107" y="1528"/>
                </a:lnTo>
                <a:cubicBezTo>
                  <a:pt x="0" y="1422"/>
                  <a:pt x="0" y="1248"/>
                  <a:pt x="107" y="1143"/>
                </a:cubicBezTo>
                <a:lnTo>
                  <a:pt x="1143" y="105"/>
                </a:lnTo>
                <a:lnTo>
                  <a:pt x="1143" y="105"/>
                </a:lnTo>
                <a:cubicBezTo>
                  <a:pt x="1249" y="0"/>
                  <a:pt x="1423" y="0"/>
                  <a:pt x="1529" y="105"/>
                </a:cubicBezTo>
                <a:lnTo>
                  <a:pt x="2566" y="1143"/>
                </a:lnTo>
                <a:lnTo>
                  <a:pt x="2566" y="1143"/>
                </a:lnTo>
                <a:cubicBezTo>
                  <a:pt x="2672" y="1248"/>
                  <a:pt x="2672" y="1422"/>
                  <a:pt x="2566" y="1528"/>
                </a:cubicBezTo>
                <a:lnTo>
                  <a:pt x="1529" y="2564"/>
                </a:lnTo>
                <a:lnTo>
                  <a:pt x="1529" y="2564"/>
                </a:lnTo>
                <a:cubicBezTo>
                  <a:pt x="1423" y="2670"/>
                  <a:pt x="1249" y="2670"/>
                  <a:pt x="1143" y="25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8">
            <a:extLst>
              <a:ext uri="{FF2B5EF4-FFF2-40B4-BE49-F238E27FC236}">
                <a16:creationId xmlns:a16="http://schemas.microsoft.com/office/drawing/2014/main" id="{7DA9E286-F09E-0341-9C51-AB0AB281E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631" y="3694007"/>
            <a:ext cx="3850628" cy="3850627"/>
          </a:xfrm>
          <a:custGeom>
            <a:avLst/>
            <a:gdLst>
              <a:gd name="T0" fmla="*/ 1322 w 3093"/>
              <a:gd name="T1" fmla="*/ 2969 h 3093"/>
              <a:gd name="T2" fmla="*/ 122 w 3093"/>
              <a:gd name="T3" fmla="*/ 1769 h 3093"/>
              <a:gd name="T4" fmla="*/ 122 w 3093"/>
              <a:gd name="T5" fmla="*/ 1769 h 3093"/>
              <a:gd name="T6" fmla="*/ 122 w 3093"/>
              <a:gd name="T7" fmla="*/ 1323 h 3093"/>
              <a:gd name="T8" fmla="*/ 1322 w 3093"/>
              <a:gd name="T9" fmla="*/ 123 h 3093"/>
              <a:gd name="T10" fmla="*/ 1322 w 3093"/>
              <a:gd name="T11" fmla="*/ 123 h 3093"/>
              <a:gd name="T12" fmla="*/ 1769 w 3093"/>
              <a:gd name="T13" fmla="*/ 123 h 3093"/>
              <a:gd name="T14" fmla="*/ 2969 w 3093"/>
              <a:gd name="T15" fmla="*/ 1323 h 3093"/>
              <a:gd name="T16" fmla="*/ 2969 w 3093"/>
              <a:gd name="T17" fmla="*/ 1323 h 3093"/>
              <a:gd name="T18" fmla="*/ 2969 w 3093"/>
              <a:gd name="T19" fmla="*/ 1769 h 3093"/>
              <a:gd name="T20" fmla="*/ 1769 w 3093"/>
              <a:gd name="T21" fmla="*/ 2969 h 3093"/>
              <a:gd name="T22" fmla="*/ 1769 w 3093"/>
              <a:gd name="T23" fmla="*/ 2969 h 3093"/>
              <a:gd name="T24" fmla="*/ 1322 w 3093"/>
              <a:gd name="T25" fmla="*/ 2969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93" h="3093">
                <a:moveTo>
                  <a:pt x="1322" y="2969"/>
                </a:moveTo>
                <a:lnTo>
                  <a:pt x="122" y="1769"/>
                </a:lnTo>
                <a:lnTo>
                  <a:pt x="122" y="1769"/>
                </a:lnTo>
                <a:cubicBezTo>
                  <a:pt x="0" y="1647"/>
                  <a:pt x="0" y="1446"/>
                  <a:pt x="122" y="1323"/>
                </a:cubicBezTo>
                <a:lnTo>
                  <a:pt x="1322" y="123"/>
                </a:lnTo>
                <a:lnTo>
                  <a:pt x="1322" y="123"/>
                </a:lnTo>
                <a:cubicBezTo>
                  <a:pt x="1446" y="0"/>
                  <a:pt x="1647" y="0"/>
                  <a:pt x="1769" y="123"/>
                </a:cubicBezTo>
                <a:lnTo>
                  <a:pt x="2969" y="1323"/>
                </a:lnTo>
                <a:lnTo>
                  <a:pt x="2969" y="1323"/>
                </a:lnTo>
                <a:cubicBezTo>
                  <a:pt x="3092" y="1446"/>
                  <a:pt x="3092" y="1647"/>
                  <a:pt x="2969" y="1769"/>
                </a:cubicBezTo>
                <a:lnTo>
                  <a:pt x="1769" y="2969"/>
                </a:lnTo>
                <a:lnTo>
                  <a:pt x="1769" y="2969"/>
                </a:lnTo>
                <a:cubicBezTo>
                  <a:pt x="1647" y="3092"/>
                  <a:pt x="1446" y="3092"/>
                  <a:pt x="1322" y="2969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38AD0FC-BD78-BA45-AEFE-622EECD90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1700" y="5006848"/>
            <a:ext cx="1080751" cy="1229206"/>
          </a:xfrm>
          <a:custGeom>
            <a:avLst/>
            <a:gdLst>
              <a:gd name="connsiteX0" fmla="*/ 735446 w 1080751"/>
              <a:gd name="connsiteY0" fmla="*/ 1071140 h 1229206"/>
              <a:gd name="connsiteX1" fmla="*/ 742908 w 1080751"/>
              <a:gd name="connsiteY1" fmla="*/ 1078550 h 1229206"/>
              <a:gd name="connsiteX2" fmla="*/ 742908 w 1080751"/>
              <a:gd name="connsiteY2" fmla="*/ 1088429 h 1229206"/>
              <a:gd name="connsiteX3" fmla="*/ 767782 w 1080751"/>
              <a:gd name="connsiteY3" fmla="*/ 1118066 h 1229206"/>
              <a:gd name="connsiteX4" fmla="*/ 759076 w 1080751"/>
              <a:gd name="connsiteY4" fmla="*/ 1126710 h 1229206"/>
              <a:gd name="connsiteX5" fmla="*/ 751614 w 1080751"/>
              <a:gd name="connsiteY5" fmla="*/ 1118066 h 1229206"/>
              <a:gd name="connsiteX6" fmla="*/ 735446 w 1080751"/>
              <a:gd name="connsiteY6" fmla="*/ 1102013 h 1229206"/>
              <a:gd name="connsiteX7" fmla="*/ 719277 w 1080751"/>
              <a:gd name="connsiteY7" fmla="*/ 1118066 h 1229206"/>
              <a:gd name="connsiteX8" fmla="*/ 719277 w 1080751"/>
              <a:gd name="connsiteY8" fmla="*/ 1126710 h 1229206"/>
              <a:gd name="connsiteX9" fmla="*/ 734202 w 1080751"/>
              <a:gd name="connsiteY9" fmla="*/ 1142764 h 1229206"/>
              <a:gd name="connsiteX10" fmla="*/ 736689 w 1080751"/>
              <a:gd name="connsiteY10" fmla="*/ 1142764 h 1229206"/>
              <a:gd name="connsiteX11" fmla="*/ 767782 w 1080751"/>
              <a:gd name="connsiteY11" fmla="*/ 1173636 h 1229206"/>
              <a:gd name="connsiteX12" fmla="*/ 767782 w 1080751"/>
              <a:gd name="connsiteY12" fmla="*/ 1182280 h 1229206"/>
              <a:gd name="connsiteX13" fmla="*/ 742908 w 1080751"/>
              <a:gd name="connsiteY13" fmla="*/ 1211918 h 1229206"/>
              <a:gd name="connsiteX14" fmla="*/ 742908 w 1080751"/>
              <a:gd name="connsiteY14" fmla="*/ 1221797 h 1229206"/>
              <a:gd name="connsiteX15" fmla="*/ 735446 w 1080751"/>
              <a:gd name="connsiteY15" fmla="*/ 1229206 h 1229206"/>
              <a:gd name="connsiteX16" fmla="*/ 727983 w 1080751"/>
              <a:gd name="connsiteY16" fmla="*/ 1221797 h 1229206"/>
              <a:gd name="connsiteX17" fmla="*/ 727983 w 1080751"/>
              <a:gd name="connsiteY17" fmla="*/ 1211918 h 1229206"/>
              <a:gd name="connsiteX18" fmla="*/ 703109 w 1080751"/>
              <a:gd name="connsiteY18" fmla="*/ 1182280 h 1229206"/>
              <a:gd name="connsiteX19" fmla="*/ 710571 w 1080751"/>
              <a:gd name="connsiteY19" fmla="*/ 1173636 h 1229206"/>
              <a:gd name="connsiteX20" fmla="*/ 719277 w 1080751"/>
              <a:gd name="connsiteY20" fmla="*/ 1182280 h 1229206"/>
              <a:gd name="connsiteX21" fmla="*/ 735446 w 1080751"/>
              <a:gd name="connsiteY21" fmla="*/ 1198334 h 1229206"/>
              <a:gd name="connsiteX22" fmla="*/ 751614 w 1080751"/>
              <a:gd name="connsiteY22" fmla="*/ 1182280 h 1229206"/>
              <a:gd name="connsiteX23" fmla="*/ 751614 w 1080751"/>
              <a:gd name="connsiteY23" fmla="*/ 1173636 h 1229206"/>
              <a:gd name="connsiteX24" fmla="*/ 736689 w 1080751"/>
              <a:gd name="connsiteY24" fmla="*/ 1158818 h 1229206"/>
              <a:gd name="connsiteX25" fmla="*/ 734202 w 1080751"/>
              <a:gd name="connsiteY25" fmla="*/ 1158818 h 1229206"/>
              <a:gd name="connsiteX26" fmla="*/ 703109 w 1080751"/>
              <a:gd name="connsiteY26" fmla="*/ 1126710 h 1229206"/>
              <a:gd name="connsiteX27" fmla="*/ 703109 w 1080751"/>
              <a:gd name="connsiteY27" fmla="*/ 1118066 h 1229206"/>
              <a:gd name="connsiteX28" fmla="*/ 727983 w 1080751"/>
              <a:gd name="connsiteY28" fmla="*/ 1088429 h 1229206"/>
              <a:gd name="connsiteX29" fmla="*/ 727983 w 1080751"/>
              <a:gd name="connsiteY29" fmla="*/ 1078550 h 1229206"/>
              <a:gd name="connsiteX30" fmla="*/ 735446 w 1080751"/>
              <a:gd name="connsiteY30" fmla="*/ 1071140 h 1229206"/>
              <a:gd name="connsiteX31" fmla="*/ 285639 w 1080751"/>
              <a:gd name="connsiteY31" fmla="*/ 1049168 h 1229206"/>
              <a:gd name="connsiteX32" fmla="*/ 301670 w 1080751"/>
              <a:gd name="connsiteY32" fmla="*/ 1066432 h 1229206"/>
              <a:gd name="connsiteX33" fmla="*/ 301670 w 1080751"/>
              <a:gd name="connsiteY33" fmla="*/ 1093561 h 1229206"/>
              <a:gd name="connsiteX34" fmla="*/ 328799 w 1080751"/>
              <a:gd name="connsiteY34" fmla="*/ 1093561 h 1229206"/>
              <a:gd name="connsiteX35" fmla="*/ 344830 w 1080751"/>
              <a:gd name="connsiteY35" fmla="*/ 1109592 h 1229206"/>
              <a:gd name="connsiteX36" fmla="*/ 328799 w 1080751"/>
              <a:gd name="connsiteY36" fmla="*/ 1126856 h 1229206"/>
              <a:gd name="connsiteX37" fmla="*/ 301670 w 1080751"/>
              <a:gd name="connsiteY37" fmla="*/ 1126856 h 1229206"/>
              <a:gd name="connsiteX38" fmla="*/ 301670 w 1080751"/>
              <a:gd name="connsiteY38" fmla="*/ 1152752 h 1229206"/>
              <a:gd name="connsiteX39" fmla="*/ 285639 w 1080751"/>
              <a:gd name="connsiteY39" fmla="*/ 1168783 h 1229206"/>
              <a:gd name="connsiteX40" fmla="*/ 269608 w 1080751"/>
              <a:gd name="connsiteY40" fmla="*/ 1152752 h 1229206"/>
              <a:gd name="connsiteX41" fmla="*/ 269608 w 1080751"/>
              <a:gd name="connsiteY41" fmla="*/ 1126856 h 1229206"/>
              <a:gd name="connsiteX42" fmla="*/ 241246 w 1080751"/>
              <a:gd name="connsiteY42" fmla="*/ 1126856 h 1229206"/>
              <a:gd name="connsiteX43" fmla="*/ 225215 w 1080751"/>
              <a:gd name="connsiteY43" fmla="*/ 1109592 h 1229206"/>
              <a:gd name="connsiteX44" fmla="*/ 241246 w 1080751"/>
              <a:gd name="connsiteY44" fmla="*/ 1093561 h 1229206"/>
              <a:gd name="connsiteX45" fmla="*/ 269608 w 1080751"/>
              <a:gd name="connsiteY45" fmla="*/ 1093561 h 1229206"/>
              <a:gd name="connsiteX46" fmla="*/ 269608 w 1080751"/>
              <a:gd name="connsiteY46" fmla="*/ 1066432 h 1229206"/>
              <a:gd name="connsiteX47" fmla="*/ 285639 w 1080751"/>
              <a:gd name="connsiteY47" fmla="*/ 1049168 h 1229206"/>
              <a:gd name="connsiteX48" fmla="*/ 494374 w 1080751"/>
              <a:gd name="connsiteY48" fmla="*/ 911845 h 1229206"/>
              <a:gd name="connsiteX49" fmla="*/ 509677 w 1080751"/>
              <a:gd name="connsiteY49" fmla="*/ 928151 h 1229206"/>
              <a:gd name="connsiteX50" fmla="*/ 509677 w 1080751"/>
              <a:gd name="connsiteY50" fmla="*/ 1052327 h 1229206"/>
              <a:gd name="connsiteX51" fmla="*/ 494374 w 1080751"/>
              <a:gd name="connsiteY51" fmla="*/ 1069887 h 1229206"/>
              <a:gd name="connsiteX52" fmla="*/ 477895 w 1080751"/>
              <a:gd name="connsiteY52" fmla="*/ 1052327 h 1229206"/>
              <a:gd name="connsiteX53" fmla="*/ 477895 w 1080751"/>
              <a:gd name="connsiteY53" fmla="*/ 928151 h 1229206"/>
              <a:gd name="connsiteX54" fmla="*/ 494374 w 1080751"/>
              <a:gd name="connsiteY54" fmla="*/ 911845 h 1229206"/>
              <a:gd name="connsiteX55" fmla="*/ 244278 w 1080751"/>
              <a:gd name="connsiteY55" fmla="*/ 809001 h 1229206"/>
              <a:gd name="connsiteX56" fmla="*/ 256162 w 1080751"/>
              <a:gd name="connsiteY56" fmla="*/ 813578 h 1229206"/>
              <a:gd name="connsiteX57" fmla="*/ 256162 w 1080751"/>
              <a:gd name="connsiteY57" fmla="*/ 837992 h 1229206"/>
              <a:gd name="connsiteX58" fmla="*/ 168598 w 1080751"/>
              <a:gd name="connsiteY58" fmla="*/ 922219 h 1229206"/>
              <a:gd name="connsiteX59" fmla="*/ 156089 w 1080751"/>
              <a:gd name="connsiteY59" fmla="*/ 927102 h 1229206"/>
              <a:gd name="connsiteX60" fmla="*/ 144830 w 1080751"/>
              <a:gd name="connsiteY60" fmla="*/ 922219 h 1229206"/>
              <a:gd name="connsiteX61" fmla="*/ 144830 w 1080751"/>
              <a:gd name="connsiteY61" fmla="*/ 899026 h 1229206"/>
              <a:gd name="connsiteX62" fmla="*/ 232394 w 1080751"/>
              <a:gd name="connsiteY62" fmla="*/ 813578 h 1229206"/>
              <a:gd name="connsiteX63" fmla="*/ 244278 w 1080751"/>
              <a:gd name="connsiteY63" fmla="*/ 809001 h 1229206"/>
              <a:gd name="connsiteX64" fmla="*/ 521588 w 1080751"/>
              <a:gd name="connsiteY64" fmla="*/ 563208 h 1229206"/>
              <a:gd name="connsiteX65" fmla="*/ 499097 w 1080751"/>
              <a:gd name="connsiteY65" fmla="*/ 568186 h 1229206"/>
              <a:gd name="connsiteX66" fmla="*/ 494099 w 1080751"/>
              <a:gd name="connsiteY66" fmla="*/ 589339 h 1229206"/>
              <a:gd name="connsiteX67" fmla="*/ 606556 w 1080751"/>
              <a:gd name="connsiteY67" fmla="*/ 1007433 h 1229206"/>
              <a:gd name="connsiteX68" fmla="*/ 621550 w 1080751"/>
              <a:gd name="connsiteY68" fmla="*/ 1023609 h 1229206"/>
              <a:gd name="connsiteX69" fmla="*/ 642792 w 1080751"/>
              <a:gd name="connsiteY69" fmla="*/ 1017388 h 1229206"/>
              <a:gd name="connsiteX70" fmla="*/ 744004 w 1080751"/>
              <a:gd name="connsiteY70" fmla="*/ 917841 h 1229206"/>
              <a:gd name="connsiteX71" fmla="*/ 932683 w 1080751"/>
              <a:gd name="connsiteY71" fmla="*/ 1105735 h 1229206"/>
              <a:gd name="connsiteX72" fmla="*/ 950176 w 1080751"/>
              <a:gd name="connsiteY72" fmla="*/ 1113201 h 1229206"/>
              <a:gd name="connsiteX73" fmla="*/ 968918 w 1080751"/>
              <a:gd name="connsiteY73" fmla="*/ 1105735 h 1229206"/>
              <a:gd name="connsiteX74" fmla="*/ 1040142 w 1080751"/>
              <a:gd name="connsiteY74" fmla="*/ 1034808 h 1229206"/>
              <a:gd name="connsiteX75" fmla="*/ 1040142 w 1080751"/>
              <a:gd name="connsiteY75" fmla="*/ 998723 h 1229206"/>
              <a:gd name="connsiteX76" fmla="*/ 851463 w 1080751"/>
              <a:gd name="connsiteY76" fmla="*/ 810829 h 1229206"/>
              <a:gd name="connsiteX77" fmla="*/ 950176 w 1080751"/>
              <a:gd name="connsiteY77" fmla="*/ 711283 h 1229206"/>
              <a:gd name="connsiteX78" fmla="*/ 956424 w 1080751"/>
              <a:gd name="connsiteY78" fmla="*/ 690130 h 1229206"/>
              <a:gd name="connsiteX79" fmla="*/ 940180 w 1080751"/>
              <a:gd name="connsiteY79" fmla="*/ 673953 h 1229206"/>
              <a:gd name="connsiteX80" fmla="*/ 841570 w 1080751"/>
              <a:gd name="connsiteY80" fmla="*/ 554794 h 1229206"/>
              <a:gd name="connsiteX81" fmla="*/ 971138 w 1080751"/>
              <a:gd name="connsiteY81" fmla="*/ 554794 h 1229206"/>
              <a:gd name="connsiteX82" fmla="*/ 987492 w 1080751"/>
              <a:gd name="connsiteY82" fmla="*/ 573357 h 1229206"/>
              <a:gd name="connsiteX83" fmla="*/ 971138 w 1080751"/>
              <a:gd name="connsiteY83" fmla="*/ 591921 h 1229206"/>
              <a:gd name="connsiteX84" fmla="*/ 841570 w 1080751"/>
              <a:gd name="connsiteY84" fmla="*/ 591921 h 1229206"/>
              <a:gd name="connsiteX85" fmla="*/ 823959 w 1080751"/>
              <a:gd name="connsiteY85" fmla="*/ 573357 h 1229206"/>
              <a:gd name="connsiteX86" fmla="*/ 841570 w 1080751"/>
              <a:gd name="connsiteY86" fmla="*/ 554794 h 1229206"/>
              <a:gd name="connsiteX87" fmla="*/ 16306 w 1080751"/>
              <a:gd name="connsiteY87" fmla="*/ 554794 h 1229206"/>
              <a:gd name="connsiteX88" fmla="*/ 140482 w 1080751"/>
              <a:gd name="connsiteY88" fmla="*/ 554794 h 1229206"/>
              <a:gd name="connsiteX89" fmla="*/ 158043 w 1080751"/>
              <a:gd name="connsiteY89" fmla="*/ 573357 h 1229206"/>
              <a:gd name="connsiteX90" fmla="*/ 140482 w 1080751"/>
              <a:gd name="connsiteY90" fmla="*/ 591921 h 1229206"/>
              <a:gd name="connsiteX91" fmla="*/ 16306 w 1080751"/>
              <a:gd name="connsiteY91" fmla="*/ 591921 h 1229206"/>
              <a:gd name="connsiteX92" fmla="*/ 0 w 1080751"/>
              <a:gd name="connsiteY92" fmla="*/ 573357 h 1229206"/>
              <a:gd name="connsiteX93" fmla="*/ 16306 w 1080751"/>
              <a:gd name="connsiteY93" fmla="*/ 554794 h 1229206"/>
              <a:gd name="connsiteX94" fmla="*/ 497847 w 1080751"/>
              <a:gd name="connsiteY94" fmla="*/ 462418 h 1229206"/>
              <a:gd name="connsiteX95" fmla="*/ 394136 w 1080751"/>
              <a:gd name="connsiteY95" fmla="*/ 566941 h 1229206"/>
              <a:gd name="connsiteX96" fmla="*/ 480354 w 1080751"/>
              <a:gd name="connsiteY96" fmla="*/ 667732 h 1229206"/>
              <a:gd name="connsiteX97" fmla="*/ 462860 w 1080751"/>
              <a:gd name="connsiteY97" fmla="*/ 605515 h 1229206"/>
              <a:gd name="connsiteX98" fmla="*/ 445367 w 1080751"/>
              <a:gd name="connsiteY98" fmla="*/ 566941 h 1229206"/>
              <a:gd name="connsiteX99" fmla="*/ 497847 w 1080751"/>
              <a:gd name="connsiteY99" fmla="*/ 514680 h 1229206"/>
              <a:gd name="connsiteX100" fmla="*/ 535333 w 1080751"/>
              <a:gd name="connsiteY100" fmla="*/ 532100 h 1229206"/>
              <a:gd name="connsiteX101" fmla="*/ 599059 w 1080751"/>
              <a:gd name="connsiteY101" fmla="*/ 549521 h 1229206"/>
              <a:gd name="connsiteX102" fmla="*/ 497847 w 1080751"/>
              <a:gd name="connsiteY102" fmla="*/ 462418 h 1229206"/>
              <a:gd name="connsiteX103" fmla="*/ 497847 w 1080751"/>
              <a:gd name="connsiteY103" fmla="*/ 346696 h 1229206"/>
              <a:gd name="connsiteX104" fmla="*/ 275431 w 1080751"/>
              <a:gd name="connsiteY104" fmla="*/ 566941 h 1229206"/>
              <a:gd name="connsiteX105" fmla="*/ 497847 w 1080751"/>
              <a:gd name="connsiteY105" fmla="*/ 785943 h 1229206"/>
              <a:gd name="connsiteX106" fmla="*/ 511592 w 1080751"/>
              <a:gd name="connsiteY106" fmla="*/ 785943 h 1229206"/>
              <a:gd name="connsiteX107" fmla="*/ 490350 w 1080751"/>
              <a:gd name="connsiteY107" fmla="*/ 702573 h 1229206"/>
              <a:gd name="connsiteX108" fmla="*/ 360399 w 1080751"/>
              <a:gd name="connsiteY108" fmla="*/ 566941 h 1229206"/>
              <a:gd name="connsiteX109" fmla="*/ 497847 w 1080751"/>
              <a:gd name="connsiteY109" fmla="*/ 430065 h 1229206"/>
              <a:gd name="connsiteX110" fmla="*/ 634046 w 1080751"/>
              <a:gd name="connsiteY110" fmla="*/ 558231 h 1229206"/>
              <a:gd name="connsiteX111" fmla="*/ 717764 w 1080751"/>
              <a:gd name="connsiteY111" fmla="*/ 580629 h 1229206"/>
              <a:gd name="connsiteX112" fmla="*/ 719013 w 1080751"/>
              <a:gd name="connsiteY112" fmla="*/ 566941 h 1229206"/>
              <a:gd name="connsiteX113" fmla="*/ 497847 w 1080751"/>
              <a:gd name="connsiteY113" fmla="*/ 346696 h 1229206"/>
              <a:gd name="connsiteX114" fmla="*/ 497847 w 1080751"/>
              <a:gd name="connsiteY114" fmla="*/ 313099 h 1229206"/>
              <a:gd name="connsiteX115" fmla="*/ 751501 w 1080751"/>
              <a:gd name="connsiteY115" fmla="*/ 566941 h 1229206"/>
              <a:gd name="connsiteX116" fmla="*/ 750252 w 1080751"/>
              <a:gd name="connsiteY116" fmla="*/ 589339 h 1229206"/>
              <a:gd name="connsiteX117" fmla="*/ 950176 w 1080751"/>
              <a:gd name="connsiteY117" fmla="*/ 642845 h 1229206"/>
              <a:gd name="connsiteX118" fmla="*/ 988912 w 1080751"/>
              <a:gd name="connsiteY118" fmla="*/ 681419 h 1229206"/>
              <a:gd name="connsiteX119" fmla="*/ 973916 w 1080751"/>
              <a:gd name="connsiteY119" fmla="*/ 734925 h 1229206"/>
              <a:gd name="connsiteX120" fmla="*/ 898945 w 1080751"/>
              <a:gd name="connsiteY120" fmla="*/ 810829 h 1229206"/>
              <a:gd name="connsiteX121" fmla="*/ 1063884 w 1080751"/>
              <a:gd name="connsiteY121" fmla="*/ 975080 h 1229206"/>
              <a:gd name="connsiteX122" fmla="*/ 1063884 w 1080751"/>
              <a:gd name="connsiteY122" fmla="*/ 1058450 h 1229206"/>
              <a:gd name="connsiteX123" fmla="*/ 991410 w 1080751"/>
              <a:gd name="connsiteY123" fmla="*/ 1130622 h 1229206"/>
              <a:gd name="connsiteX124" fmla="*/ 950176 w 1080751"/>
              <a:gd name="connsiteY124" fmla="*/ 1146798 h 1229206"/>
              <a:gd name="connsiteX125" fmla="*/ 907692 w 1080751"/>
              <a:gd name="connsiteY125" fmla="*/ 1130622 h 1229206"/>
              <a:gd name="connsiteX126" fmla="*/ 744004 w 1080751"/>
              <a:gd name="connsiteY126" fmla="*/ 966370 h 1229206"/>
              <a:gd name="connsiteX127" fmla="*/ 667783 w 1080751"/>
              <a:gd name="connsiteY127" fmla="*/ 1041030 h 1229206"/>
              <a:gd name="connsiteX128" fmla="*/ 614053 w 1080751"/>
              <a:gd name="connsiteY128" fmla="*/ 1055962 h 1229206"/>
              <a:gd name="connsiteX129" fmla="*/ 574068 w 1080751"/>
              <a:gd name="connsiteY129" fmla="*/ 1016143 h 1229206"/>
              <a:gd name="connsiteX130" fmla="*/ 520339 w 1080751"/>
              <a:gd name="connsiteY130" fmla="*/ 819540 h 1229206"/>
              <a:gd name="connsiteX131" fmla="*/ 497847 w 1080751"/>
              <a:gd name="connsiteY131" fmla="*/ 819540 h 1229206"/>
              <a:gd name="connsiteX132" fmla="*/ 241694 w 1080751"/>
              <a:gd name="connsiteY132" fmla="*/ 566941 h 1229206"/>
              <a:gd name="connsiteX133" fmla="*/ 497847 w 1080751"/>
              <a:gd name="connsiteY133" fmla="*/ 313099 h 1229206"/>
              <a:gd name="connsiteX134" fmla="*/ 46084 w 1080751"/>
              <a:gd name="connsiteY134" fmla="*/ 258169 h 1229206"/>
              <a:gd name="connsiteX135" fmla="*/ 56998 w 1080751"/>
              <a:gd name="connsiteY135" fmla="*/ 269439 h 1229206"/>
              <a:gd name="connsiteX136" fmla="*/ 56998 w 1080751"/>
              <a:gd name="connsiteY136" fmla="*/ 283215 h 1229206"/>
              <a:gd name="connsiteX137" fmla="*/ 92167 w 1080751"/>
              <a:gd name="connsiteY137" fmla="*/ 329550 h 1229206"/>
              <a:gd name="connsiteX138" fmla="*/ 81253 w 1080751"/>
              <a:gd name="connsiteY138" fmla="*/ 340820 h 1229206"/>
              <a:gd name="connsiteX139" fmla="*/ 70338 w 1080751"/>
              <a:gd name="connsiteY139" fmla="*/ 329550 h 1229206"/>
              <a:gd name="connsiteX140" fmla="*/ 46084 w 1080751"/>
              <a:gd name="connsiteY140" fmla="*/ 304504 h 1229206"/>
              <a:gd name="connsiteX141" fmla="*/ 21829 w 1080751"/>
              <a:gd name="connsiteY141" fmla="*/ 329550 h 1229206"/>
              <a:gd name="connsiteX142" fmla="*/ 21829 w 1080751"/>
              <a:gd name="connsiteY142" fmla="*/ 342073 h 1229206"/>
              <a:gd name="connsiteX143" fmla="*/ 44871 w 1080751"/>
              <a:gd name="connsiteY143" fmla="*/ 367118 h 1229206"/>
              <a:gd name="connsiteX144" fmla="*/ 48509 w 1080751"/>
              <a:gd name="connsiteY144" fmla="*/ 367118 h 1229206"/>
              <a:gd name="connsiteX145" fmla="*/ 92167 w 1080751"/>
              <a:gd name="connsiteY145" fmla="*/ 414706 h 1229206"/>
              <a:gd name="connsiteX146" fmla="*/ 92167 w 1080751"/>
              <a:gd name="connsiteY146" fmla="*/ 425976 h 1229206"/>
              <a:gd name="connsiteX147" fmla="*/ 56998 w 1080751"/>
              <a:gd name="connsiteY147" fmla="*/ 473564 h 1229206"/>
              <a:gd name="connsiteX148" fmla="*/ 56998 w 1080751"/>
              <a:gd name="connsiteY148" fmla="*/ 487339 h 1229206"/>
              <a:gd name="connsiteX149" fmla="*/ 46084 w 1080751"/>
              <a:gd name="connsiteY149" fmla="*/ 498609 h 1229206"/>
              <a:gd name="connsiteX150" fmla="*/ 35169 w 1080751"/>
              <a:gd name="connsiteY150" fmla="*/ 487339 h 1229206"/>
              <a:gd name="connsiteX151" fmla="*/ 35169 w 1080751"/>
              <a:gd name="connsiteY151" fmla="*/ 473564 h 1229206"/>
              <a:gd name="connsiteX152" fmla="*/ 0 w 1080751"/>
              <a:gd name="connsiteY152" fmla="*/ 425976 h 1229206"/>
              <a:gd name="connsiteX153" fmla="*/ 10915 w 1080751"/>
              <a:gd name="connsiteY153" fmla="*/ 415958 h 1229206"/>
              <a:gd name="connsiteX154" fmla="*/ 21829 w 1080751"/>
              <a:gd name="connsiteY154" fmla="*/ 425976 h 1229206"/>
              <a:gd name="connsiteX155" fmla="*/ 46084 w 1080751"/>
              <a:gd name="connsiteY155" fmla="*/ 452275 h 1229206"/>
              <a:gd name="connsiteX156" fmla="*/ 70338 w 1080751"/>
              <a:gd name="connsiteY156" fmla="*/ 425976 h 1229206"/>
              <a:gd name="connsiteX157" fmla="*/ 70338 w 1080751"/>
              <a:gd name="connsiteY157" fmla="*/ 414706 h 1229206"/>
              <a:gd name="connsiteX158" fmla="*/ 48509 w 1080751"/>
              <a:gd name="connsiteY158" fmla="*/ 389660 h 1229206"/>
              <a:gd name="connsiteX159" fmla="*/ 44871 w 1080751"/>
              <a:gd name="connsiteY159" fmla="*/ 389660 h 1229206"/>
              <a:gd name="connsiteX160" fmla="*/ 0 w 1080751"/>
              <a:gd name="connsiteY160" fmla="*/ 342073 h 1229206"/>
              <a:gd name="connsiteX161" fmla="*/ 0 w 1080751"/>
              <a:gd name="connsiteY161" fmla="*/ 329550 h 1229206"/>
              <a:gd name="connsiteX162" fmla="*/ 35169 w 1080751"/>
              <a:gd name="connsiteY162" fmla="*/ 283215 h 1229206"/>
              <a:gd name="connsiteX163" fmla="*/ 35169 w 1080751"/>
              <a:gd name="connsiteY163" fmla="*/ 269439 h 1229206"/>
              <a:gd name="connsiteX164" fmla="*/ 46084 w 1080751"/>
              <a:gd name="connsiteY164" fmla="*/ 258169 h 1229206"/>
              <a:gd name="connsiteX165" fmla="*/ 832407 w 1080751"/>
              <a:gd name="connsiteY165" fmla="*/ 216067 h 1229206"/>
              <a:gd name="connsiteX166" fmla="*/ 844060 w 1080751"/>
              <a:gd name="connsiteY166" fmla="*/ 221586 h 1229206"/>
              <a:gd name="connsiteX167" fmla="*/ 844060 w 1080751"/>
              <a:gd name="connsiteY167" fmla="*/ 243666 h 1229206"/>
              <a:gd name="connsiteX168" fmla="*/ 754519 w 1080751"/>
              <a:gd name="connsiteY168" fmla="*/ 333209 h 1229206"/>
              <a:gd name="connsiteX169" fmla="*/ 742253 w 1080751"/>
              <a:gd name="connsiteY169" fmla="*/ 339342 h 1229206"/>
              <a:gd name="connsiteX170" fmla="*/ 731214 w 1080751"/>
              <a:gd name="connsiteY170" fmla="*/ 333209 h 1229206"/>
              <a:gd name="connsiteX171" fmla="*/ 731214 w 1080751"/>
              <a:gd name="connsiteY171" fmla="*/ 309903 h 1229206"/>
              <a:gd name="connsiteX172" fmla="*/ 820754 w 1080751"/>
              <a:gd name="connsiteY172" fmla="*/ 221586 h 1229206"/>
              <a:gd name="connsiteX173" fmla="*/ 832407 w 1080751"/>
              <a:gd name="connsiteY173" fmla="*/ 216067 h 1229206"/>
              <a:gd name="connsiteX174" fmla="*/ 156245 w 1080751"/>
              <a:gd name="connsiteY174" fmla="*/ 216058 h 1229206"/>
              <a:gd name="connsiteX175" fmla="*/ 168598 w 1080751"/>
              <a:gd name="connsiteY175" fmla="*/ 221551 h 1229206"/>
              <a:gd name="connsiteX176" fmla="*/ 256162 w 1080751"/>
              <a:gd name="connsiteY176" fmla="*/ 306999 h 1229206"/>
              <a:gd name="connsiteX177" fmla="*/ 256162 w 1080751"/>
              <a:gd name="connsiteY177" fmla="*/ 330192 h 1229206"/>
              <a:gd name="connsiteX178" fmla="*/ 243652 w 1080751"/>
              <a:gd name="connsiteY178" fmla="*/ 333854 h 1229206"/>
              <a:gd name="connsiteX179" fmla="*/ 232394 w 1080751"/>
              <a:gd name="connsiteY179" fmla="*/ 330192 h 1229206"/>
              <a:gd name="connsiteX180" fmla="*/ 144830 w 1080751"/>
              <a:gd name="connsiteY180" fmla="*/ 243523 h 1229206"/>
              <a:gd name="connsiteX181" fmla="*/ 144830 w 1080751"/>
              <a:gd name="connsiteY181" fmla="*/ 221551 h 1229206"/>
              <a:gd name="connsiteX182" fmla="*/ 156245 w 1080751"/>
              <a:gd name="connsiteY182" fmla="*/ 216058 h 1229206"/>
              <a:gd name="connsiteX183" fmla="*/ 494374 w 1080751"/>
              <a:gd name="connsiteY183" fmla="*/ 76902 h 1229206"/>
              <a:gd name="connsiteX184" fmla="*/ 509677 w 1080751"/>
              <a:gd name="connsiteY184" fmla="*/ 94513 h 1229206"/>
              <a:gd name="connsiteX185" fmla="*/ 509677 w 1080751"/>
              <a:gd name="connsiteY185" fmla="*/ 224082 h 1229206"/>
              <a:gd name="connsiteX186" fmla="*/ 494374 w 1080751"/>
              <a:gd name="connsiteY186" fmla="*/ 240435 h 1229206"/>
              <a:gd name="connsiteX187" fmla="*/ 477895 w 1080751"/>
              <a:gd name="connsiteY187" fmla="*/ 224082 h 1229206"/>
              <a:gd name="connsiteX188" fmla="*/ 477895 w 1080751"/>
              <a:gd name="connsiteY188" fmla="*/ 94513 h 1229206"/>
              <a:gd name="connsiteX189" fmla="*/ 494374 w 1080751"/>
              <a:gd name="connsiteY189" fmla="*/ 76902 h 1229206"/>
              <a:gd name="connsiteX190" fmla="*/ 908470 w 1080751"/>
              <a:gd name="connsiteY190" fmla="*/ 0 h 1229206"/>
              <a:gd name="connsiteX191" fmla="*/ 924777 w 1080751"/>
              <a:gd name="connsiteY191" fmla="*/ 17423 h 1229206"/>
              <a:gd name="connsiteX192" fmla="*/ 924777 w 1080751"/>
              <a:gd name="connsiteY192" fmla="*/ 63470 h 1229206"/>
              <a:gd name="connsiteX193" fmla="*/ 969932 w 1080751"/>
              <a:gd name="connsiteY193" fmla="*/ 63470 h 1229206"/>
              <a:gd name="connsiteX194" fmla="*/ 987494 w 1080751"/>
              <a:gd name="connsiteY194" fmla="*/ 79648 h 1229206"/>
              <a:gd name="connsiteX195" fmla="*/ 969932 w 1080751"/>
              <a:gd name="connsiteY195" fmla="*/ 97071 h 1229206"/>
              <a:gd name="connsiteX196" fmla="*/ 924777 w 1080751"/>
              <a:gd name="connsiteY196" fmla="*/ 97071 h 1229206"/>
              <a:gd name="connsiteX197" fmla="*/ 924777 w 1080751"/>
              <a:gd name="connsiteY197" fmla="*/ 141874 h 1229206"/>
              <a:gd name="connsiteX198" fmla="*/ 908470 w 1080751"/>
              <a:gd name="connsiteY198" fmla="*/ 158052 h 1229206"/>
              <a:gd name="connsiteX199" fmla="*/ 890910 w 1080751"/>
              <a:gd name="connsiteY199" fmla="*/ 141874 h 1229206"/>
              <a:gd name="connsiteX200" fmla="*/ 890910 w 1080751"/>
              <a:gd name="connsiteY200" fmla="*/ 97071 h 1229206"/>
              <a:gd name="connsiteX201" fmla="*/ 845753 w 1080751"/>
              <a:gd name="connsiteY201" fmla="*/ 97071 h 1229206"/>
              <a:gd name="connsiteX202" fmla="*/ 829447 w 1080751"/>
              <a:gd name="connsiteY202" fmla="*/ 79648 h 1229206"/>
              <a:gd name="connsiteX203" fmla="*/ 845753 w 1080751"/>
              <a:gd name="connsiteY203" fmla="*/ 63470 h 1229206"/>
              <a:gd name="connsiteX204" fmla="*/ 890910 w 1080751"/>
              <a:gd name="connsiteY204" fmla="*/ 63470 h 1229206"/>
              <a:gd name="connsiteX205" fmla="*/ 890910 w 1080751"/>
              <a:gd name="connsiteY205" fmla="*/ 17423 h 1229206"/>
              <a:gd name="connsiteX206" fmla="*/ 908470 w 1080751"/>
              <a:gd name="connsiteY206" fmla="*/ 0 h 122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080751" h="1229206">
                <a:moveTo>
                  <a:pt x="735446" y="1071140"/>
                </a:moveTo>
                <a:cubicBezTo>
                  <a:pt x="740421" y="1071140"/>
                  <a:pt x="742908" y="1074845"/>
                  <a:pt x="742908" y="1078550"/>
                </a:cubicBezTo>
                <a:lnTo>
                  <a:pt x="742908" y="1088429"/>
                </a:lnTo>
                <a:cubicBezTo>
                  <a:pt x="756589" y="1092133"/>
                  <a:pt x="767782" y="1104482"/>
                  <a:pt x="767782" y="1118066"/>
                </a:cubicBezTo>
                <a:cubicBezTo>
                  <a:pt x="767782" y="1123006"/>
                  <a:pt x="764051" y="1126710"/>
                  <a:pt x="759076" y="1126710"/>
                </a:cubicBezTo>
                <a:cubicBezTo>
                  <a:pt x="755345" y="1126710"/>
                  <a:pt x="751614" y="1123006"/>
                  <a:pt x="751614" y="1118066"/>
                </a:cubicBezTo>
                <a:cubicBezTo>
                  <a:pt x="751614" y="1109422"/>
                  <a:pt x="744152" y="1102013"/>
                  <a:pt x="735446" y="1102013"/>
                </a:cubicBezTo>
                <a:cubicBezTo>
                  <a:pt x="726740" y="1102013"/>
                  <a:pt x="719277" y="1109422"/>
                  <a:pt x="719277" y="1118066"/>
                </a:cubicBezTo>
                <a:lnTo>
                  <a:pt x="719277" y="1126710"/>
                </a:lnTo>
                <a:cubicBezTo>
                  <a:pt x="719277" y="1134120"/>
                  <a:pt x="726740" y="1142764"/>
                  <a:pt x="734202" y="1142764"/>
                </a:cubicBezTo>
                <a:lnTo>
                  <a:pt x="736689" y="1142764"/>
                </a:lnTo>
                <a:cubicBezTo>
                  <a:pt x="754101" y="1143999"/>
                  <a:pt x="767782" y="1157583"/>
                  <a:pt x="767782" y="1173636"/>
                </a:cubicBezTo>
                <a:lnTo>
                  <a:pt x="767782" y="1182280"/>
                </a:lnTo>
                <a:cubicBezTo>
                  <a:pt x="767782" y="1197099"/>
                  <a:pt x="756589" y="1209448"/>
                  <a:pt x="742908" y="1211918"/>
                </a:cubicBezTo>
                <a:lnTo>
                  <a:pt x="742908" y="1221797"/>
                </a:lnTo>
                <a:cubicBezTo>
                  <a:pt x="742908" y="1225502"/>
                  <a:pt x="740421" y="1229206"/>
                  <a:pt x="735446" y="1229206"/>
                </a:cubicBezTo>
                <a:cubicBezTo>
                  <a:pt x="730471" y="1229206"/>
                  <a:pt x="727983" y="1225502"/>
                  <a:pt x="727983" y="1221797"/>
                </a:cubicBezTo>
                <a:lnTo>
                  <a:pt x="727983" y="1211918"/>
                </a:lnTo>
                <a:cubicBezTo>
                  <a:pt x="714302" y="1209448"/>
                  <a:pt x="703109" y="1197099"/>
                  <a:pt x="703109" y="1182280"/>
                </a:cubicBezTo>
                <a:cubicBezTo>
                  <a:pt x="703109" y="1177341"/>
                  <a:pt x="706840" y="1173636"/>
                  <a:pt x="710571" y="1173636"/>
                </a:cubicBezTo>
                <a:cubicBezTo>
                  <a:pt x="715546" y="1173636"/>
                  <a:pt x="719277" y="1177341"/>
                  <a:pt x="719277" y="1182280"/>
                </a:cubicBezTo>
                <a:cubicBezTo>
                  <a:pt x="719277" y="1190925"/>
                  <a:pt x="726740" y="1198334"/>
                  <a:pt x="735446" y="1198334"/>
                </a:cubicBezTo>
                <a:cubicBezTo>
                  <a:pt x="744152" y="1198334"/>
                  <a:pt x="751614" y="1190925"/>
                  <a:pt x="751614" y="1182280"/>
                </a:cubicBezTo>
                <a:lnTo>
                  <a:pt x="751614" y="1173636"/>
                </a:lnTo>
                <a:cubicBezTo>
                  <a:pt x="751614" y="1166227"/>
                  <a:pt x="744152" y="1158818"/>
                  <a:pt x="736689" y="1158818"/>
                </a:cubicBezTo>
                <a:lnTo>
                  <a:pt x="734202" y="1158818"/>
                </a:lnTo>
                <a:cubicBezTo>
                  <a:pt x="716790" y="1156348"/>
                  <a:pt x="703109" y="1142764"/>
                  <a:pt x="703109" y="1126710"/>
                </a:cubicBezTo>
                <a:lnTo>
                  <a:pt x="703109" y="1118066"/>
                </a:lnTo>
                <a:cubicBezTo>
                  <a:pt x="703109" y="1104482"/>
                  <a:pt x="714302" y="1092133"/>
                  <a:pt x="727983" y="1088429"/>
                </a:cubicBezTo>
                <a:lnTo>
                  <a:pt x="727983" y="1078550"/>
                </a:lnTo>
                <a:cubicBezTo>
                  <a:pt x="727983" y="1074845"/>
                  <a:pt x="730471" y="1071140"/>
                  <a:pt x="735446" y="1071140"/>
                </a:cubicBezTo>
                <a:close/>
                <a:moveTo>
                  <a:pt x="285639" y="1049168"/>
                </a:moveTo>
                <a:cubicBezTo>
                  <a:pt x="294271" y="1049168"/>
                  <a:pt x="301670" y="1056567"/>
                  <a:pt x="301670" y="1066432"/>
                </a:cubicBezTo>
                <a:lnTo>
                  <a:pt x="301670" y="1093561"/>
                </a:lnTo>
                <a:lnTo>
                  <a:pt x="328799" y="1093561"/>
                </a:lnTo>
                <a:cubicBezTo>
                  <a:pt x="337431" y="1093561"/>
                  <a:pt x="344830" y="1100960"/>
                  <a:pt x="344830" y="1109592"/>
                </a:cubicBezTo>
                <a:cubicBezTo>
                  <a:pt x="344830" y="1119457"/>
                  <a:pt x="337431" y="1126856"/>
                  <a:pt x="328799" y="1126856"/>
                </a:cubicBezTo>
                <a:lnTo>
                  <a:pt x="301670" y="1126856"/>
                </a:lnTo>
                <a:lnTo>
                  <a:pt x="301670" y="1152752"/>
                </a:lnTo>
                <a:cubicBezTo>
                  <a:pt x="301670" y="1161384"/>
                  <a:pt x="294271" y="1168783"/>
                  <a:pt x="285639" y="1168783"/>
                </a:cubicBezTo>
                <a:cubicBezTo>
                  <a:pt x="275774" y="1168783"/>
                  <a:pt x="269608" y="1161384"/>
                  <a:pt x="269608" y="1152752"/>
                </a:cubicBezTo>
                <a:lnTo>
                  <a:pt x="269608" y="1126856"/>
                </a:lnTo>
                <a:lnTo>
                  <a:pt x="241246" y="1126856"/>
                </a:lnTo>
                <a:cubicBezTo>
                  <a:pt x="232614" y="1126856"/>
                  <a:pt x="225215" y="1119457"/>
                  <a:pt x="225215" y="1109592"/>
                </a:cubicBezTo>
                <a:cubicBezTo>
                  <a:pt x="225215" y="1100960"/>
                  <a:pt x="232614" y="1093561"/>
                  <a:pt x="241246" y="1093561"/>
                </a:cubicBezTo>
                <a:lnTo>
                  <a:pt x="269608" y="1093561"/>
                </a:lnTo>
                <a:lnTo>
                  <a:pt x="269608" y="1066432"/>
                </a:lnTo>
                <a:cubicBezTo>
                  <a:pt x="269608" y="1056567"/>
                  <a:pt x="275774" y="1049168"/>
                  <a:pt x="285639" y="1049168"/>
                </a:cubicBezTo>
                <a:close/>
                <a:moveTo>
                  <a:pt x="494374" y="911845"/>
                </a:moveTo>
                <a:cubicBezTo>
                  <a:pt x="502614" y="911845"/>
                  <a:pt x="509677" y="919371"/>
                  <a:pt x="509677" y="928151"/>
                </a:cubicBezTo>
                <a:lnTo>
                  <a:pt x="509677" y="1052327"/>
                </a:lnTo>
                <a:cubicBezTo>
                  <a:pt x="509677" y="1062362"/>
                  <a:pt x="502614" y="1069887"/>
                  <a:pt x="494374" y="1069887"/>
                </a:cubicBezTo>
                <a:cubicBezTo>
                  <a:pt x="484958" y="1069887"/>
                  <a:pt x="477895" y="1062362"/>
                  <a:pt x="477895" y="1052327"/>
                </a:cubicBezTo>
                <a:lnTo>
                  <a:pt x="477895" y="928151"/>
                </a:lnTo>
                <a:cubicBezTo>
                  <a:pt x="477895" y="919371"/>
                  <a:pt x="484958" y="911845"/>
                  <a:pt x="494374" y="911845"/>
                </a:cubicBezTo>
                <a:close/>
                <a:moveTo>
                  <a:pt x="244278" y="809001"/>
                </a:moveTo>
                <a:cubicBezTo>
                  <a:pt x="248656" y="809001"/>
                  <a:pt x="253035" y="810526"/>
                  <a:pt x="256162" y="813578"/>
                </a:cubicBezTo>
                <a:cubicBezTo>
                  <a:pt x="262416" y="820902"/>
                  <a:pt x="262416" y="830668"/>
                  <a:pt x="256162" y="837992"/>
                </a:cubicBezTo>
                <a:lnTo>
                  <a:pt x="168598" y="922219"/>
                </a:lnTo>
                <a:cubicBezTo>
                  <a:pt x="164845" y="925881"/>
                  <a:pt x="161092" y="927102"/>
                  <a:pt x="156089" y="927102"/>
                </a:cubicBezTo>
                <a:cubicBezTo>
                  <a:pt x="152336" y="927102"/>
                  <a:pt x="148583" y="925881"/>
                  <a:pt x="144830" y="922219"/>
                </a:cubicBezTo>
                <a:cubicBezTo>
                  <a:pt x="137325" y="917337"/>
                  <a:pt x="137325" y="906350"/>
                  <a:pt x="144830" y="899026"/>
                </a:cubicBezTo>
                <a:lnTo>
                  <a:pt x="232394" y="813578"/>
                </a:lnTo>
                <a:cubicBezTo>
                  <a:pt x="235522" y="810526"/>
                  <a:pt x="239900" y="809001"/>
                  <a:pt x="244278" y="809001"/>
                </a:cubicBezTo>
                <a:close/>
                <a:moveTo>
                  <a:pt x="521588" y="563208"/>
                </a:moveTo>
                <a:cubicBezTo>
                  <a:pt x="510342" y="559475"/>
                  <a:pt x="502845" y="565697"/>
                  <a:pt x="499097" y="568186"/>
                </a:cubicBezTo>
                <a:cubicBezTo>
                  <a:pt x="496598" y="570674"/>
                  <a:pt x="491599" y="578140"/>
                  <a:pt x="494099" y="589339"/>
                </a:cubicBezTo>
                <a:lnTo>
                  <a:pt x="606556" y="1007433"/>
                </a:lnTo>
                <a:cubicBezTo>
                  <a:pt x="610305" y="1018632"/>
                  <a:pt x="617802" y="1022365"/>
                  <a:pt x="621550" y="1023609"/>
                </a:cubicBezTo>
                <a:cubicBezTo>
                  <a:pt x="625299" y="1024853"/>
                  <a:pt x="635295" y="1024853"/>
                  <a:pt x="642792" y="1017388"/>
                </a:cubicBezTo>
                <a:lnTo>
                  <a:pt x="744004" y="917841"/>
                </a:lnTo>
                <a:lnTo>
                  <a:pt x="932683" y="1105735"/>
                </a:lnTo>
                <a:cubicBezTo>
                  <a:pt x="936432" y="1110712"/>
                  <a:pt x="942678" y="1113201"/>
                  <a:pt x="950176" y="1113201"/>
                </a:cubicBezTo>
                <a:cubicBezTo>
                  <a:pt x="956424" y="1113201"/>
                  <a:pt x="962672" y="1110712"/>
                  <a:pt x="968918" y="1105735"/>
                </a:cubicBezTo>
                <a:lnTo>
                  <a:pt x="1040142" y="1034808"/>
                </a:lnTo>
                <a:cubicBezTo>
                  <a:pt x="1050138" y="1024853"/>
                  <a:pt x="1050138" y="1008677"/>
                  <a:pt x="1040142" y="998723"/>
                </a:cubicBezTo>
                <a:lnTo>
                  <a:pt x="851463" y="810829"/>
                </a:lnTo>
                <a:lnTo>
                  <a:pt x="950176" y="711283"/>
                </a:lnTo>
                <a:cubicBezTo>
                  <a:pt x="958922" y="703817"/>
                  <a:pt x="957674" y="693863"/>
                  <a:pt x="956424" y="690130"/>
                </a:cubicBezTo>
                <a:cubicBezTo>
                  <a:pt x="955174" y="686397"/>
                  <a:pt x="952676" y="677686"/>
                  <a:pt x="940180" y="673953"/>
                </a:cubicBezTo>
                <a:close/>
                <a:moveTo>
                  <a:pt x="841570" y="554794"/>
                </a:moveTo>
                <a:lnTo>
                  <a:pt x="971138" y="554794"/>
                </a:lnTo>
                <a:cubicBezTo>
                  <a:pt x="979944" y="554794"/>
                  <a:pt x="987492" y="562750"/>
                  <a:pt x="987492" y="573357"/>
                </a:cubicBezTo>
                <a:cubicBezTo>
                  <a:pt x="987492" y="583965"/>
                  <a:pt x="979944" y="591921"/>
                  <a:pt x="971138" y="591921"/>
                </a:cubicBezTo>
                <a:lnTo>
                  <a:pt x="841570" y="591921"/>
                </a:lnTo>
                <a:cubicBezTo>
                  <a:pt x="831507" y="591921"/>
                  <a:pt x="823959" y="583965"/>
                  <a:pt x="823959" y="573357"/>
                </a:cubicBezTo>
                <a:cubicBezTo>
                  <a:pt x="823959" y="562750"/>
                  <a:pt x="831507" y="554794"/>
                  <a:pt x="841570" y="554794"/>
                </a:cubicBezTo>
                <a:close/>
                <a:moveTo>
                  <a:pt x="16306" y="554794"/>
                </a:moveTo>
                <a:lnTo>
                  <a:pt x="140482" y="554794"/>
                </a:lnTo>
                <a:cubicBezTo>
                  <a:pt x="150517" y="554794"/>
                  <a:pt x="158043" y="562750"/>
                  <a:pt x="158043" y="573357"/>
                </a:cubicBezTo>
                <a:cubicBezTo>
                  <a:pt x="158043" y="583965"/>
                  <a:pt x="150517" y="591921"/>
                  <a:pt x="140482" y="591921"/>
                </a:cubicBezTo>
                <a:lnTo>
                  <a:pt x="16306" y="591921"/>
                </a:lnTo>
                <a:cubicBezTo>
                  <a:pt x="6272" y="591921"/>
                  <a:pt x="0" y="583965"/>
                  <a:pt x="0" y="573357"/>
                </a:cubicBezTo>
                <a:cubicBezTo>
                  <a:pt x="0" y="562750"/>
                  <a:pt x="6272" y="554794"/>
                  <a:pt x="16306" y="554794"/>
                </a:cubicBezTo>
                <a:close/>
                <a:moveTo>
                  <a:pt x="497847" y="462418"/>
                </a:moveTo>
                <a:cubicBezTo>
                  <a:pt x="440369" y="462418"/>
                  <a:pt x="394136" y="509702"/>
                  <a:pt x="394136" y="566941"/>
                </a:cubicBezTo>
                <a:cubicBezTo>
                  <a:pt x="394136" y="616714"/>
                  <a:pt x="431622" y="660266"/>
                  <a:pt x="480354" y="667732"/>
                </a:cubicBezTo>
                <a:lnTo>
                  <a:pt x="462860" y="605515"/>
                </a:lnTo>
                <a:cubicBezTo>
                  <a:pt x="452864" y="595561"/>
                  <a:pt x="445367" y="581873"/>
                  <a:pt x="445367" y="566941"/>
                </a:cubicBezTo>
                <a:cubicBezTo>
                  <a:pt x="445367" y="537078"/>
                  <a:pt x="467858" y="514680"/>
                  <a:pt x="497847" y="514680"/>
                </a:cubicBezTo>
                <a:cubicBezTo>
                  <a:pt x="512841" y="514680"/>
                  <a:pt x="526586" y="522146"/>
                  <a:pt x="535333" y="532100"/>
                </a:cubicBezTo>
                <a:lnTo>
                  <a:pt x="599059" y="549521"/>
                </a:lnTo>
                <a:cubicBezTo>
                  <a:pt x="590312" y="499748"/>
                  <a:pt x="549078" y="462418"/>
                  <a:pt x="497847" y="462418"/>
                </a:cubicBezTo>
                <a:close/>
                <a:moveTo>
                  <a:pt x="497847" y="346696"/>
                </a:moveTo>
                <a:cubicBezTo>
                  <a:pt x="375393" y="346696"/>
                  <a:pt x="275431" y="444997"/>
                  <a:pt x="275431" y="566941"/>
                </a:cubicBezTo>
                <a:cubicBezTo>
                  <a:pt x="275431" y="687641"/>
                  <a:pt x="375393" y="785943"/>
                  <a:pt x="497847" y="785943"/>
                </a:cubicBezTo>
                <a:cubicBezTo>
                  <a:pt x="502845" y="785943"/>
                  <a:pt x="506594" y="785943"/>
                  <a:pt x="511592" y="785943"/>
                </a:cubicBezTo>
                <a:lnTo>
                  <a:pt x="490350" y="702573"/>
                </a:lnTo>
                <a:cubicBezTo>
                  <a:pt x="417877" y="698840"/>
                  <a:pt x="360399" y="639112"/>
                  <a:pt x="360399" y="566941"/>
                </a:cubicBezTo>
                <a:cubicBezTo>
                  <a:pt x="360399" y="491037"/>
                  <a:pt x="421626" y="430065"/>
                  <a:pt x="497847" y="430065"/>
                </a:cubicBezTo>
                <a:cubicBezTo>
                  <a:pt x="570320" y="430065"/>
                  <a:pt x="630297" y="486060"/>
                  <a:pt x="634046" y="558231"/>
                </a:cubicBezTo>
                <a:lnTo>
                  <a:pt x="717764" y="580629"/>
                </a:lnTo>
                <a:cubicBezTo>
                  <a:pt x="717764" y="575652"/>
                  <a:pt x="719013" y="570674"/>
                  <a:pt x="719013" y="566941"/>
                </a:cubicBezTo>
                <a:cubicBezTo>
                  <a:pt x="719013" y="444997"/>
                  <a:pt x="619051" y="346696"/>
                  <a:pt x="497847" y="346696"/>
                </a:cubicBezTo>
                <a:close/>
                <a:moveTo>
                  <a:pt x="497847" y="313099"/>
                </a:moveTo>
                <a:cubicBezTo>
                  <a:pt x="637794" y="313099"/>
                  <a:pt x="751501" y="426332"/>
                  <a:pt x="751501" y="566941"/>
                </a:cubicBezTo>
                <a:cubicBezTo>
                  <a:pt x="751501" y="574407"/>
                  <a:pt x="751501" y="581873"/>
                  <a:pt x="750252" y="589339"/>
                </a:cubicBezTo>
                <a:lnTo>
                  <a:pt x="950176" y="642845"/>
                </a:lnTo>
                <a:cubicBezTo>
                  <a:pt x="968918" y="647823"/>
                  <a:pt x="983914" y="662754"/>
                  <a:pt x="988912" y="681419"/>
                </a:cubicBezTo>
                <a:cubicBezTo>
                  <a:pt x="993910" y="701329"/>
                  <a:pt x="988912" y="721238"/>
                  <a:pt x="973916" y="734925"/>
                </a:cubicBezTo>
                <a:lnTo>
                  <a:pt x="898945" y="810829"/>
                </a:lnTo>
                <a:lnTo>
                  <a:pt x="1063884" y="975080"/>
                </a:lnTo>
                <a:cubicBezTo>
                  <a:pt x="1086374" y="997478"/>
                  <a:pt x="1086374" y="1034808"/>
                  <a:pt x="1063884" y="1058450"/>
                </a:cubicBezTo>
                <a:lnTo>
                  <a:pt x="991410" y="1130622"/>
                </a:lnTo>
                <a:cubicBezTo>
                  <a:pt x="980164" y="1140576"/>
                  <a:pt x="966420" y="1146798"/>
                  <a:pt x="950176" y="1146798"/>
                </a:cubicBezTo>
                <a:cubicBezTo>
                  <a:pt x="933932" y="1146798"/>
                  <a:pt x="918938" y="1140576"/>
                  <a:pt x="907692" y="1130622"/>
                </a:cubicBezTo>
                <a:lnTo>
                  <a:pt x="744004" y="966370"/>
                </a:lnTo>
                <a:lnTo>
                  <a:pt x="667783" y="1041030"/>
                </a:lnTo>
                <a:cubicBezTo>
                  <a:pt x="654038" y="1055962"/>
                  <a:pt x="632796" y="1060939"/>
                  <a:pt x="614053" y="1055962"/>
                </a:cubicBezTo>
                <a:cubicBezTo>
                  <a:pt x="594061" y="1050984"/>
                  <a:pt x="579066" y="1036052"/>
                  <a:pt x="574068" y="1016143"/>
                </a:cubicBezTo>
                <a:lnTo>
                  <a:pt x="520339" y="819540"/>
                </a:lnTo>
                <a:cubicBezTo>
                  <a:pt x="512841" y="819540"/>
                  <a:pt x="505344" y="819540"/>
                  <a:pt x="497847" y="819540"/>
                </a:cubicBezTo>
                <a:cubicBezTo>
                  <a:pt x="356651" y="819540"/>
                  <a:pt x="241694" y="706306"/>
                  <a:pt x="241694" y="566941"/>
                </a:cubicBezTo>
                <a:cubicBezTo>
                  <a:pt x="241694" y="426332"/>
                  <a:pt x="356651" y="313099"/>
                  <a:pt x="497847" y="313099"/>
                </a:cubicBezTo>
                <a:close/>
                <a:moveTo>
                  <a:pt x="46084" y="258169"/>
                </a:moveTo>
                <a:cubicBezTo>
                  <a:pt x="52147" y="258169"/>
                  <a:pt x="56998" y="263178"/>
                  <a:pt x="56998" y="269439"/>
                </a:cubicBezTo>
                <a:lnTo>
                  <a:pt x="56998" y="283215"/>
                </a:lnTo>
                <a:cubicBezTo>
                  <a:pt x="77615" y="288224"/>
                  <a:pt x="92167" y="308261"/>
                  <a:pt x="92167" y="329550"/>
                </a:cubicBezTo>
                <a:cubicBezTo>
                  <a:pt x="92167" y="335811"/>
                  <a:pt x="87316" y="340820"/>
                  <a:pt x="81253" y="340820"/>
                </a:cubicBezTo>
                <a:cubicBezTo>
                  <a:pt x="75189" y="340820"/>
                  <a:pt x="70338" y="335811"/>
                  <a:pt x="70338" y="329550"/>
                </a:cubicBezTo>
                <a:cubicBezTo>
                  <a:pt x="70338" y="315774"/>
                  <a:pt x="59424" y="304504"/>
                  <a:pt x="46084" y="304504"/>
                </a:cubicBezTo>
                <a:cubicBezTo>
                  <a:pt x="32744" y="304504"/>
                  <a:pt x="21829" y="315774"/>
                  <a:pt x="21829" y="329550"/>
                </a:cubicBezTo>
                <a:lnTo>
                  <a:pt x="21829" y="342073"/>
                </a:lnTo>
                <a:cubicBezTo>
                  <a:pt x="21829" y="355848"/>
                  <a:pt x="31531" y="365866"/>
                  <a:pt x="44871" y="367118"/>
                </a:cubicBezTo>
                <a:lnTo>
                  <a:pt x="48509" y="367118"/>
                </a:lnTo>
                <a:cubicBezTo>
                  <a:pt x="72764" y="369623"/>
                  <a:pt x="92167" y="389660"/>
                  <a:pt x="92167" y="414706"/>
                </a:cubicBezTo>
                <a:lnTo>
                  <a:pt x="92167" y="425976"/>
                </a:lnTo>
                <a:cubicBezTo>
                  <a:pt x="92167" y="449770"/>
                  <a:pt x="77615" y="467302"/>
                  <a:pt x="56998" y="473564"/>
                </a:cubicBezTo>
                <a:lnTo>
                  <a:pt x="56998" y="487339"/>
                </a:lnTo>
                <a:cubicBezTo>
                  <a:pt x="56998" y="493600"/>
                  <a:pt x="52147" y="498609"/>
                  <a:pt x="46084" y="498609"/>
                </a:cubicBezTo>
                <a:cubicBezTo>
                  <a:pt x="40020" y="498609"/>
                  <a:pt x="35169" y="493600"/>
                  <a:pt x="35169" y="487339"/>
                </a:cubicBezTo>
                <a:lnTo>
                  <a:pt x="35169" y="473564"/>
                </a:lnTo>
                <a:cubicBezTo>
                  <a:pt x="14553" y="467302"/>
                  <a:pt x="0" y="449770"/>
                  <a:pt x="0" y="425976"/>
                </a:cubicBezTo>
                <a:cubicBezTo>
                  <a:pt x="0" y="420967"/>
                  <a:pt x="4851" y="415958"/>
                  <a:pt x="10915" y="415958"/>
                </a:cubicBezTo>
                <a:cubicBezTo>
                  <a:pt x="16978" y="415958"/>
                  <a:pt x="21829" y="420967"/>
                  <a:pt x="21829" y="425976"/>
                </a:cubicBezTo>
                <a:cubicBezTo>
                  <a:pt x="21829" y="439752"/>
                  <a:pt x="32744" y="452275"/>
                  <a:pt x="46084" y="452275"/>
                </a:cubicBezTo>
                <a:cubicBezTo>
                  <a:pt x="59424" y="452275"/>
                  <a:pt x="70338" y="439752"/>
                  <a:pt x="70338" y="425976"/>
                </a:cubicBezTo>
                <a:lnTo>
                  <a:pt x="70338" y="414706"/>
                </a:lnTo>
                <a:cubicBezTo>
                  <a:pt x="70338" y="400930"/>
                  <a:pt x="60636" y="390912"/>
                  <a:pt x="48509" y="389660"/>
                </a:cubicBezTo>
                <a:lnTo>
                  <a:pt x="44871" y="389660"/>
                </a:lnTo>
                <a:cubicBezTo>
                  <a:pt x="19404" y="388407"/>
                  <a:pt x="0" y="367118"/>
                  <a:pt x="0" y="342073"/>
                </a:cubicBezTo>
                <a:lnTo>
                  <a:pt x="0" y="329550"/>
                </a:lnTo>
                <a:cubicBezTo>
                  <a:pt x="0" y="308261"/>
                  <a:pt x="14553" y="288224"/>
                  <a:pt x="35169" y="283215"/>
                </a:cubicBezTo>
                <a:lnTo>
                  <a:pt x="35169" y="269439"/>
                </a:lnTo>
                <a:cubicBezTo>
                  <a:pt x="35169" y="263178"/>
                  <a:pt x="40020" y="258169"/>
                  <a:pt x="46084" y="258169"/>
                </a:cubicBezTo>
                <a:close/>
                <a:moveTo>
                  <a:pt x="832407" y="216067"/>
                </a:moveTo>
                <a:cubicBezTo>
                  <a:pt x="836700" y="216067"/>
                  <a:pt x="840994" y="217907"/>
                  <a:pt x="844060" y="221586"/>
                </a:cubicBezTo>
                <a:cubicBezTo>
                  <a:pt x="850192" y="227720"/>
                  <a:pt x="850192" y="237533"/>
                  <a:pt x="844060" y="243666"/>
                </a:cubicBezTo>
                <a:lnTo>
                  <a:pt x="754519" y="333209"/>
                </a:lnTo>
                <a:cubicBezTo>
                  <a:pt x="752066" y="336889"/>
                  <a:pt x="747159" y="339342"/>
                  <a:pt x="742253" y="339342"/>
                </a:cubicBezTo>
                <a:cubicBezTo>
                  <a:pt x="738573" y="339342"/>
                  <a:pt x="733667" y="336889"/>
                  <a:pt x="731214" y="333209"/>
                </a:cubicBezTo>
                <a:cubicBezTo>
                  <a:pt x="725081" y="327076"/>
                  <a:pt x="725081" y="317263"/>
                  <a:pt x="731214" y="309903"/>
                </a:cubicBezTo>
                <a:lnTo>
                  <a:pt x="820754" y="221586"/>
                </a:lnTo>
                <a:cubicBezTo>
                  <a:pt x="823820" y="217907"/>
                  <a:pt x="828114" y="216067"/>
                  <a:pt x="832407" y="216067"/>
                </a:cubicBezTo>
                <a:close/>
                <a:moveTo>
                  <a:pt x="156245" y="216058"/>
                </a:moveTo>
                <a:cubicBezTo>
                  <a:pt x="160467" y="216058"/>
                  <a:pt x="164845" y="217889"/>
                  <a:pt x="168598" y="221551"/>
                </a:cubicBezTo>
                <a:lnTo>
                  <a:pt x="256162" y="306999"/>
                </a:lnTo>
                <a:cubicBezTo>
                  <a:pt x="262416" y="313102"/>
                  <a:pt x="262416" y="322868"/>
                  <a:pt x="256162" y="330192"/>
                </a:cubicBezTo>
                <a:cubicBezTo>
                  <a:pt x="252409" y="332633"/>
                  <a:pt x="248656" y="333854"/>
                  <a:pt x="243652" y="333854"/>
                </a:cubicBezTo>
                <a:cubicBezTo>
                  <a:pt x="239900" y="333854"/>
                  <a:pt x="236147" y="332633"/>
                  <a:pt x="232394" y="330192"/>
                </a:cubicBezTo>
                <a:lnTo>
                  <a:pt x="144830" y="243523"/>
                </a:lnTo>
                <a:cubicBezTo>
                  <a:pt x="137325" y="237420"/>
                  <a:pt x="137325" y="227654"/>
                  <a:pt x="144830" y="221551"/>
                </a:cubicBezTo>
                <a:cubicBezTo>
                  <a:pt x="147958" y="217889"/>
                  <a:pt x="152023" y="216058"/>
                  <a:pt x="156245" y="216058"/>
                </a:cubicBezTo>
                <a:close/>
                <a:moveTo>
                  <a:pt x="494374" y="76902"/>
                </a:moveTo>
                <a:cubicBezTo>
                  <a:pt x="502614" y="76902"/>
                  <a:pt x="509677" y="84449"/>
                  <a:pt x="509677" y="94513"/>
                </a:cubicBezTo>
                <a:lnTo>
                  <a:pt x="509677" y="224082"/>
                </a:lnTo>
                <a:cubicBezTo>
                  <a:pt x="509677" y="232887"/>
                  <a:pt x="502614" y="240435"/>
                  <a:pt x="494374" y="240435"/>
                </a:cubicBezTo>
                <a:cubicBezTo>
                  <a:pt x="484958" y="240435"/>
                  <a:pt x="477895" y="232887"/>
                  <a:pt x="477895" y="224082"/>
                </a:cubicBezTo>
                <a:lnTo>
                  <a:pt x="477895" y="94513"/>
                </a:lnTo>
                <a:cubicBezTo>
                  <a:pt x="477895" y="84449"/>
                  <a:pt x="484958" y="76902"/>
                  <a:pt x="494374" y="76902"/>
                </a:cubicBezTo>
                <a:close/>
                <a:moveTo>
                  <a:pt x="908470" y="0"/>
                </a:moveTo>
                <a:cubicBezTo>
                  <a:pt x="917251" y="0"/>
                  <a:pt x="924777" y="8711"/>
                  <a:pt x="924777" y="17423"/>
                </a:cubicBezTo>
                <a:lnTo>
                  <a:pt x="924777" y="63470"/>
                </a:lnTo>
                <a:lnTo>
                  <a:pt x="969932" y="63470"/>
                </a:lnTo>
                <a:cubicBezTo>
                  <a:pt x="979968" y="63470"/>
                  <a:pt x="987494" y="69692"/>
                  <a:pt x="987494" y="79648"/>
                </a:cubicBezTo>
                <a:cubicBezTo>
                  <a:pt x="987494" y="89604"/>
                  <a:pt x="979968" y="97071"/>
                  <a:pt x="969932" y="97071"/>
                </a:cubicBezTo>
                <a:lnTo>
                  <a:pt x="924777" y="97071"/>
                </a:lnTo>
                <a:lnTo>
                  <a:pt x="924777" y="141874"/>
                </a:lnTo>
                <a:cubicBezTo>
                  <a:pt x="924777" y="150585"/>
                  <a:pt x="917251" y="158052"/>
                  <a:pt x="908470" y="158052"/>
                </a:cubicBezTo>
                <a:cubicBezTo>
                  <a:pt x="898436" y="158052"/>
                  <a:pt x="890910" y="150585"/>
                  <a:pt x="890910" y="141874"/>
                </a:cubicBezTo>
                <a:lnTo>
                  <a:pt x="890910" y="97071"/>
                </a:lnTo>
                <a:lnTo>
                  <a:pt x="845753" y="97071"/>
                </a:lnTo>
                <a:cubicBezTo>
                  <a:pt x="836973" y="97071"/>
                  <a:pt x="829447" y="89604"/>
                  <a:pt x="829447" y="79648"/>
                </a:cubicBezTo>
                <a:cubicBezTo>
                  <a:pt x="829447" y="69692"/>
                  <a:pt x="836973" y="63470"/>
                  <a:pt x="845753" y="63470"/>
                </a:cubicBezTo>
                <a:lnTo>
                  <a:pt x="890910" y="63470"/>
                </a:lnTo>
                <a:lnTo>
                  <a:pt x="890910" y="17423"/>
                </a:lnTo>
                <a:cubicBezTo>
                  <a:pt x="890910" y="8711"/>
                  <a:pt x="898436" y="0"/>
                  <a:pt x="90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7483F79-CDB5-9047-813D-0F573375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373" y="4984875"/>
            <a:ext cx="1275123" cy="1278632"/>
          </a:xfrm>
          <a:custGeom>
            <a:avLst/>
            <a:gdLst>
              <a:gd name="connsiteX0" fmla="*/ 929090 w 1275123"/>
              <a:gd name="connsiteY0" fmla="*/ 799613 h 1278632"/>
              <a:gd name="connsiteX1" fmla="*/ 795784 w 1275123"/>
              <a:gd name="connsiteY1" fmla="*/ 931842 h 1278632"/>
              <a:gd name="connsiteX2" fmla="*/ 1081083 w 1275123"/>
              <a:gd name="connsiteY2" fmla="*/ 1217507 h 1278632"/>
              <a:gd name="connsiteX3" fmla="*/ 1213142 w 1275123"/>
              <a:gd name="connsiteY3" fmla="*/ 1217507 h 1278632"/>
              <a:gd name="connsiteX4" fmla="*/ 1213142 w 1275123"/>
              <a:gd name="connsiteY4" fmla="*/ 1085278 h 1278632"/>
              <a:gd name="connsiteX5" fmla="*/ 834405 w 1275123"/>
              <a:gd name="connsiteY5" fmla="*/ 706054 h 1278632"/>
              <a:gd name="connsiteX6" fmla="*/ 702346 w 1275123"/>
              <a:gd name="connsiteY6" fmla="*/ 838284 h 1278632"/>
              <a:gd name="connsiteX7" fmla="*/ 772113 w 1275123"/>
              <a:gd name="connsiteY7" fmla="*/ 908140 h 1278632"/>
              <a:gd name="connsiteX8" fmla="*/ 905419 w 1275123"/>
              <a:gd name="connsiteY8" fmla="*/ 774664 h 1278632"/>
              <a:gd name="connsiteX9" fmla="*/ 764638 w 1275123"/>
              <a:gd name="connsiteY9" fmla="*/ 634950 h 1278632"/>
              <a:gd name="connsiteX10" fmla="*/ 706083 w 1275123"/>
              <a:gd name="connsiteY10" fmla="*/ 708549 h 1278632"/>
              <a:gd name="connsiteX11" fmla="*/ 633824 w 1275123"/>
              <a:gd name="connsiteY11" fmla="*/ 768427 h 1278632"/>
              <a:gd name="connsiteX12" fmla="*/ 678675 w 1275123"/>
              <a:gd name="connsiteY12" fmla="*/ 813335 h 1278632"/>
              <a:gd name="connsiteX13" fmla="*/ 811980 w 1275123"/>
              <a:gd name="connsiteY13" fmla="*/ 681105 h 1278632"/>
              <a:gd name="connsiteX14" fmla="*/ 209909 w 1275123"/>
              <a:gd name="connsiteY14" fmla="*/ 289104 h 1278632"/>
              <a:gd name="connsiteX15" fmla="*/ 222035 w 1275123"/>
              <a:gd name="connsiteY15" fmla="*/ 290679 h 1278632"/>
              <a:gd name="connsiteX16" fmla="*/ 229497 w 1275123"/>
              <a:gd name="connsiteY16" fmla="*/ 313356 h 1278632"/>
              <a:gd name="connsiteX17" fmla="*/ 218304 w 1275123"/>
              <a:gd name="connsiteY17" fmla="*/ 334774 h 1278632"/>
              <a:gd name="connsiteX18" fmla="*/ 203379 w 1275123"/>
              <a:gd name="connsiteY18" fmla="*/ 406586 h 1278632"/>
              <a:gd name="connsiteX19" fmla="*/ 187211 w 1275123"/>
              <a:gd name="connsiteY19" fmla="*/ 421704 h 1278632"/>
              <a:gd name="connsiteX20" fmla="*/ 185967 w 1275123"/>
              <a:gd name="connsiteY20" fmla="*/ 421704 h 1278632"/>
              <a:gd name="connsiteX21" fmla="*/ 169799 w 1275123"/>
              <a:gd name="connsiteY21" fmla="*/ 405326 h 1278632"/>
              <a:gd name="connsiteX22" fmla="*/ 187211 w 1275123"/>
              <a:gd name="connsiteY22" fmla="*/ 322175 h 1278632"/>
              <a:gd name="connsiteX23" fmla="*/ 199648 w 1275123"/>
              <a:gd name="connsiteY23" fmla="*/ 296978 h 1278632"/>
              <a:gd name="connsiteX24" fmla="*/ 209909 w 1275123"/>
              <a:gd name="connsiteY24" fmla="*/ 289104 h 1278632"/>
              <a:gd name="connsiteX25" fmla="*/ 400067 w 1275123"/>
              <a:gd name="connsiteY25" fmla="*/ 171505 h 1278632"/>
              <a:gd name="connsiteX26" fmla="*/ 502164 w 1275123"/>
              <a:gd name="connsiteY26" fmla="*/ 188594 h 1278632"/>
              <a:gd name="connsiteX27" fmla="*/ 510880 w 1275123"/>
              <a:gd name="connsiteY27" fmla="*/ 210566 h 1278632"/>
              <a:gd name="connsiteX28" fmla="*/ 488468 w 1275123"/>
              <a:gd name="connsiteY28" fmla="*/ 219111 h 1278632"/>
              <a:gd name="connsiteX29" fmla="*/ 401312 w 1275123"/>
              <a:gd name="connsiteY29" fmla="*/ 204463 h 1278632"/>
              <a:gd name="connsiteX30" fmla="*/ 264352 w 1275123"/>
              <a:gd name="connsiteY30" fmla="*/ 264276 h 1278632"/>
              <a:gd name="connsiteX31" fmla="*/ 253146 w 1275123"/>
              <a:gd name="connsiteY31" fmla="*/ 267938 h 1278632"/>
              <a:gd name="connsiteX32" fmla="*/ 240695 w 1275123"/>
              <a:gd name="connsiteY32" fmla="*/ 264276 h 1278632"/>
              <a:gd name="connsiteX33" fmla="*/ 240695 w 1275123"/>
              <a:gd name="connsiteY33" fmla="*/ 241083 h 1278632"/>
              <a:gd name="connsiteX34" fmla="*/ 400067 w 1275123"/>
              <a:gd name="connsiteY34" fmla="*/ 171505 h 1278632"/>
              <a:gd name="connsiteX35" fmla="*/ 410870 w 1275123"/>
              <a:gd name="connsiteY35" fmla="*/ 110560 h 1278632"/>
              <a:gd name="connsiteX36" fmla="*/ 197373 w 1275123"/>
              <a:gd name="connsiteY36" fmla="*/ 199066 h 1278632"/>
              <a:gd name="connsiteX37" fmla="*/ 197373 w 1275123"/>
              <a:gd name="connsiteY37" fmla="*/ 629134 h 1278632"/>
              <a:gd name="connsiteX38" fmla="*/ 624367 w 1275123"/>
              <a:gd name="connsiteY38" fmla="*/ 629134 h 1278632"/>
              <a:gd name="connsiteX39" fmla="*/ 624367 w 1275123"/>
              <a:gd name="connsiteY39" fmla="*/ 199066 h 1278632"/>
              <a:gd name="connsiteX40" fmla="*/ 410870 w 1275123"/>
              <a:gd name="connsiteY40" fmla="*/ 110560 h 1278632"/>
              <a:gd name="connsiteX41" fmla="*/ 410870 w 1275123"/>
              <a:gd name="connsiteY41" fmla="*/ 76902 h 1278632"/>
              <a:gd name="connsiteX42" fmla="*/ 647951 w 1275123"/>
              <a:gd name="connsiteY42" fmla="*/ 176628 h 1278632"/>
              <a:gd name="connsiteX43" fmla="*/ 647951 w 1275123"/>
              <a:gd name="connsiteY43" fmla="*/ 654065 h 1278632"/>
              <a:gd name="connsiteX44" fmla="*/ 410870 w 1275123"/>
              <a:gd name="connsiteY44" fmla="*/ 751298 h 1278632"/>
              <a:gd name="connsiteX45" fmla="*/ 172548 w 1275123"/>
              <a:gd name="connsiteY45" fmla="*/ 654065 h 1278632"/>
              <a:gd name="connsiteX46" fmla="*/ 172548 w 1275123"/>
              <a:gd name="connsiteY46" fmla="*/ 176628 h 1278632"/>
              <a:gd name="connsiteX47" fmla="*/ 410870 w 1275123"/>
              <a:gd name="connsiteY47" fmla="*/ 76902 h 1278632"/>
              <a:gd name="connsiteX48" fmla="*/ 414556 w 1275123"/>
              <a:gd name="connsiteY48" fmla="*/ 33681 h 1278632"/>
              <a:gd name="connsiteX49" fmla="*/ 145453 w 1275123"/>
              <a:gd name="connsiteY49" fmla="*/ 145951 h 1278632"/>
              <a:gd name="connsiteX50" fmla="*/ 145453 w 1275123"/>
              <a:gd name="connsiteY50" fmla="*/ 684848 h 1278632"/>
              <a:gd name="connsiteX51" fmla="*/ 414556 w 1275123"/>
              <a:gd name="connsiteY51" fmla="*/ 797118 h 1278632"/>
              <a:gd name="connsiteX52" fmla="*/ 682412 w 1275123"/>
              <a:gd name="connsiteY52" fmla="*/ 684848 h 1278632"/>
              <a:gd name="connsiteX53" fmla="*/ 682412 w 1275123"/>
              <a:gd name="connsiteY53" fmla="*/ 145951 h 1278632"/>
              <a:gd name="connsiteX54" fmla="*/ 414556 w 1275123"/>
              <a:gd name="connsiteY54" fmla="*/ 33681 h 1278632"/>
              <a:gd name="connsiteX55" fmla="*/ 414556 w 1275123"/>
              <a:gd name="connsiteY55" fmla="*/ 0 h 1278632"/>
              <a:gd name="connsiteX56" fmla="*/ 706083 w 1275123"/>
              <a:gd name="connsiteY56" fmla="*/ 121002 h 1278632"/>
              <a:gd name="connsiteX57" fmla="*/ 782080 w 1275123"/>
              <a:gd name="connsiteY57" fmla="*/ 605011 h 1278632"/>
              <a:gd name="connsiteX58" fmla="*/ 1236813 w 1275123"/>
              <a:gd name="connsiteY58" fmla="*/ 1060329 h 1278632"/>
              <a:gd name="connsiteX59" fmla="*/ 1236813 w 1275123"/>
              <a:gd name="connsiteY59" fmla="*/ 1241208 h 1278632"/>
              <a:gd name="connsiteX60" fmla="*/ 1147113 w 1275123"/>
              <a:gd name="connsiteY60" fmla="*/ 1278632 h 1278632"/>
              <a:gd name="connsiteX61" fmla="*/ 1057412 w 1275123"/>
              <a:gd name="connsiteY61" fmla="*/ 1241208 h 1278632"/>
              <a:gd name="connsiteX62" fmla="*/ 602678 w 1275123"/>
              <a:gd name="connsiteY62" fmla="*/ 784643 h 1278632"/>
              <a:gd name="connsiteX63" fmla="*/ 414556 w 1275123"/>
              <a:gd name="connsiteY63" fmla="*/ 830799 h 1278632"/>
              <a:gd name="connsiteX64" fmla="*/ 120536 w 1275123"/>
              <a:gd name="connsiteY64" fmla="*/ 708549 h 1278632"/>
              <a:gd name="connsiteX65" fmla="*/ 120536 w 1275123"/>
              <a:gd name="connsiteY65" fmla="*/ 121002 h 1278632"/>
              <a:gd name="connsiteX66" fmla="*/ 414556 w 1275123"/>
              <a:gd name="connsiteY66" fmla="*/ 0 h 12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75123" h="1278632">
                <a:moveTo>
                  <a:pt x="929090" y="799613"/>
                </a:moveTo>
                <a:lnTo>
                  <a:pt x="795784" y="931842"/>
                </a:lnTo>
                <a:lnTo>
                  <a:pt x="1081083" y="1217507"/>
                </a:lnTo>
                <a:cubicBezTo>
                  <a:pt x="1118458" y="1253683"/>
                  <a:pt x="1177013" y="1253683"/>
                  <a:pt x="1213142" y="1217507"/>
                </a:cubicBezTo>
                <a:cubicBezTo>
                  <a:pt x="1250518" y="1180084"/>
                  <a:pt x="1250518" y="1121454"/>
                  <a:pt x="1213142" y="1085278"/>
                </a:cubicBezTo>
                <a:close/>
                <a:moveTo>
                  <a:pt x="834405" y="706054"/>
                </a:moveTo>
                <a:lnTo>
                  <a:pt x="702346" y="838284"/>
                </a:lnTo>
                <a:lnTo>
                  <a:pt x="772113" y="908140"/>
                </a:lnTo>
                <a:lnTo>
                  <a:pt x="905419" y="774664"/>
                </a:lnTo>
                <a:close/>
                <a:moveTo>
                  <a:pt x="764638" y="634950"/>
                </a:moveTo>
                <a:cubicBezTo>
                  <a:pt x="748442" y="661146"/>
                  <a:pt x="728509" y="686095"/>
                  <a:pt x="706083" y="708549"/>
                </a:cubicBezTo>
                <a:cubicBezTo>
                  <a:pt x="683658" y="731003"/>
                  <a:pt x="659987" y="750962"/>
                  <a:pt x="633824" y="768427"/>
                </a:cubicBezTo>
                <a:lnTo>
                  <a:pt x="678675" y="813335"/>
                </a:lnTo>
                <a:lnTo>
                  <a:pt x="811980" y="681105"/>
                </a:lnTo>
                <a:close/>
                <a:moveTo>
                  <a:pt x="209909" y="289104"/>
                </a:moveTo>
                <a:cubicBezTo>
                  <a:pt x="213951" y="287844"/>
                  <a:pt x="218304" y="288159"/>
                  <a:pt x="222035" y="290679"/>
                </a:cubicBezTo>
                <a:cubicBezTo>
                  <a:pt x="230741" y="295718"/>
                  <a:pt x="233228" y="305797"/>
                  <a:pt x="229497" y="313356"/>
                </a:cubicBezTo>
                <a:cubicBezTo>
                  <a:pt x="225766" y="320915"/>
                  <a:pt x="222035" y="328475"/>
                  <a:pt x="218304" y="334774"/>
                </a:cubicBezTo>
                <a:cubicBezTo>
                  <a:pt x="209598" y="357451"/>
                  <a:pt x="204623" y="381389"/>
                  <a:pt x="203379" y="406586"/>
                </a:cubicBezTo>
                <a:cubicBezTo>
                  <a:pt x="202135" y="415405"/>
                  <a:pt x="195917" y="421704"/>
                  <a:pt x="187211" y="421704"/>
                </a:cubicBezTo>
                <a:lnTo>
                  <a:pt x="185967" y="421704"/>
                </a:lnTo>
                <a:cubicBezTo>
                  <a:pt x="177261" y="421704"/>
                  <a:pt x="168555" y="414145"/>
                  <a:pt x="169799" y="405326"/>
                </a:cubicBezTo>
                <a:cubicBezTo>
                  <a:pt x="171042" y="376349"/>
                  <a:pt x="177261" y="348632"/>
                  <a:pt x="187211" y="322175"/>
                </a:cubicBezTo>
                <a:cubicBezTo>
                  <a:pt x="190942" y="313356"/>
                  <a:pt x="194673" y="305797"/>
                  <a:pt x="199648" y="296978"/>
                </a:cubicBezTo>
                <a:cubicBezTo>
                  <a:pt x="202136" y="293199"/>
                  <a:pt x="205867" y="290364"/>
                  <a:pt x="209909" y="289104"/>
                </a:cubicBezTo>
                <a:close/>
                <a:moveTo>
                  <a:pt x="400067" y="171505"/>
                </a:moveTo>
                <a:cubicBezTo>
                  <a:pt x="434929" y="170284"/>
                  <a:pt x="469792" y="175167"/>
                  <a:pt x="502164" y="188594"/>
                </a:cubicBezTo>
                <a:cubicBezTo>
                  <a:pt x="509635" y="192256"/>
                  <a:pt x="513370" y="202022"/>
                  <a:pt x="510880" y="210566"/>
                </a:cubicBezTo>
                <a:cubicBezTo>
                  <a:pt x="507144" y="217890"/>
                  <a:pt x="497184" y="222773"/>
                  <a:pt x="488468" y="219111"/>
                </a:cubicBezTo>
                <a:cubicBezTo>
                  <a:pt x="461076" y="208125"/>
                  <a:pt x="431194" y="203242"/>
                  <a:pt x="401312" y="204463"/>
                </a:cubicBezTo>
                <a:cubicBezTo>
                  <a:pt x="350263" y="206904"/>
                  <a:pt x="301705" y="227656"/>
                  <a:pt x="264352" y="264276"/>
                </a:cubicBezTo>
                <a:cubicBezTo>
                  <a:pt x="261862" y="266717"/>
                  <a:pt x="256882" y="267938"/>
                  <a:pt x="253146" y="267938"/>
                </a:cubicBezTo>
                <a:cubicBezTo>
                  <a:pt x="248166" y="267938"/>
                  <a:pt x="244431" y="266717"/>
                  <a:pt x="240695" y="264276"/>
                </a:cubicBezTo>
                <a:cubicBezTo>
                  <a:pt x="234470" y="256952"/>
                  <a:pt x="234470" y="247186"/>
                  <a:pt x="240695" y="241083"/>
                </a:cubicBezTo>
                <a:cubicBezTo>
                  <a:pt x="284274" y="199580"/>
                  <a:pt x="340303" y="173946"/>
                  <a:pt x="400067" y="171505"/>
                </a:cubicBezTo>
                <a:close/>
                <a:moveTo>
                  <a:pt x="410870" y="110560"/>
                </a:moveTo>
                <a:cubicBezTo>
                  <a:pt x="330188" y="110560"/>
                  <a:pt x="254471" y="142971"/>
                  <a:pt x="197373" y="199066"/>
                </a:cubicBezTo>
                <a:cubicBezTo>
                  <a:pt x="79453" y="318737"/>
                  <a:pt x="79453" y="510709"/>
                  <a:pt x="197373" y="629134"/>
                </a:cubicBezTo>
                <a:cubicBezTo>
                  <a:pt x="315293" y="747558"/>
                  <a:pt x="506447" y="747558"/>
                  <a:pt x="624367" y="629134"/>
                </a:cubicBezTo>
                <a:cubicBezTo>
                  <a:pt x="741046" y="510709"/>
                  <a:pt x="741046" y="318737"/>
                  <a:pt x="624367" y="199066"/>
                </a:cubicBezTo>
                <a:cubicBezTo>
                  <a:pt x="567269" y="142971"/>
                  <a:pt x="491552" y="110560"/>
                  <a:pt x="410870" y="110560"/>
                </a:cubicBezTo>
                <a:close/>
                <a:moveTo>
                  <a:pt x="410870" y="76902"/>
                </a:moveTo>
                <a:cubicBezTo>
                  <a:pt x="500241" y="76902"/>
                  <a:pt x="584647" y="111806"/>
                  <a:pt x="647951" y="176628"/>
                </a:cubicBezTo>
                <a:cubicBezTo>
                  <a:pt x="777043" y="307518"/>
                  <a:pt x="777043" y="521928"/>
                  <a:pt x="647951" y="654065"/>
                </a:cubicBezTo>
                <a:cubicBezTo>
                  <a:pt x="582164" y="718887"/>
                  <a:pt x="496517" y="751298"/>
                  <a:pt x="410870" y="751298"/>
                </a:cubicBezTo>
                <a:cubicBezTo>
                  <a:pt x="325223" y="751298"/>
                  <a:pt x="238335" y="718887"/>
                  <a:pt x="172548" y="654065"/>
                </a:cubicBezTo>
                <a:cubicBezTo>
                  <a:pt x="42215" y="521928"/>
                  <a:pt x="42215" y="307518"/>
                  <a:pt x="172548" y="176628"/>
                </a:cubicBezTo>
                <a:cubicBezTo>
                  <a:pt x="237093" y="111806"/>
                  <a:pt x="321499" y="76902"/>
                  <a:pt x="410870" y="76902"/>
                </a:cubicBezTo>
                <a:close/>
                <a:moveTo>
                  <a:pt x="414556" y="33681"/>
                </a:moveTo>
                <a:cubicBezTo>
                  <a:pt x="312396" y="33681"/>
                  <a:pt x="216466" y="73600"/>
                  <a:pt x="145453" y="145951"/>
                </a:cubicBezTo>
                <a:cubicBezTo>
                  <a:pt x="-2803" y="294397"/>
                  <a:pt x="-2803" y="536402"/>
                  <a:pt x="145453" y="684848"/>
                </a:cubicBezTo>
                <a:cubicBezTo>
                  <a:pt x="216466" y="757200"/>
                  <a:pt x="312396" y="797118"/>
                  <a:pt x="414556" y="797118"/>
                </a:cubicBezTo>
                <a:cubicBezTo>
                  <a:pt x="516715" y="797118"/>
                  <a:pt x="611399" y="757200"/>
                  <a:pt x="682412" y="684848"/>
                </a:cubicBezTo>
                <a:cubicBezTo>
                  <a:pt x="831914" y="536402"/>
                  <a:pt x="831914" y="294397"/>
                  <a:pt x="682412" y="145951"/>
                </a:cubicBezTo>
                <a:cubicBezTo>
                  <a:pt x="611399" y="73600"/>
                  <a:pt x="516715" y="33681"/>
                  <a:pt x="414556" y="33681"/>
                </a:cubicBezTo>
                <a:close/>
                <a:moveTo>
                  <a:pt x="414556" y="0"/>
                </a:moveTo>
                <a:cubicBezTo>
                  <a:pt x="525436" y="0"/>
                  <a:pt x="628841" y="43661"/>
                  <a:pt x="706083" y="121002"/>
                </a:cubicBezTo>
                <a:cubicBezTo>
                  <a:pt x="836897" y="251984"/>
                  <a:pt x="861814" y="447833"/>
                  <a:pt x="782080" y="605011"/>
                </a:cubicBezTo>
                <a:lnTo>
                  <a:pt x="1236813" y="1060329"/>
                </a:lnTo>
                <a:cubicBezTo>
                  <a:pt x="1287893" y="1110227"/>
                  <a:pt x="1287893" y="1191311"/>
                  <a:pt x="1236813" y="1241208"/>
                </a:cubicBezTo>
                <a:cubicBezTo>
                  <a:pt x="1213142" y="1264910"/>
                  <a:pt x="1181996" y="1278632"/>
                  <a:pt x="1147113" y="1278632"/>
                </a:cubicBezTo>
                <a:cubicBezTo>
                  <a:pt x="1113475" y="1278632"/>
                  <a:pt x="1082329" y="1264910"/>
                  <a:pt x="1057412" y="1241208"/>
                </a:cubicBezTo>
                <a:lnTo>
                  <a:pt x="602678" y="784643"/>
                </a:lnTo>
                <a:cubicBezTo>
                  <a:pt x="545369" y="814582"/>
                  <a:pt x="481831" y="830799"/>
                  <a:pt x="414556" y="830799"/>
                </a:cubicBezTo>
                <a:cubicBezTo>
                  <a:pt x="303675" y="830799"/>
                  <a:pt x="199024" y="787138"/>
                  <a:pt x="120536" y="708549"/>
                </a:cubicBezTo>
                <a:cubicBezTo>
                  <a:pt x="-40178" y="546381"/>
                  <a:pt x="-40178" y="283170"/>
                  <a:pt x="120536" y="121002"/>
                </a:cubicBezTo>
                <a:cubicBezTo>
                  <a:pt x="199024" y="43661"/>
                  <a:pt x="303675" y="0"/>
                  <a:pt x="4145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037005-624D-2849-B43D-B0C0914C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3877" y="5050792"/>
            <a:ext cx="1148470" cy="1146799"/>
          </a:xfrm>
          <a:custGeom>
            <a:avLst/>
            <a:gdLst>
              <a:gd name="connsiteX0" fmla="*/ 574065 w 1148470"/>
              <a:gd name="connsiteY0" fmla="*/ 596435 h 1146799"/>
              <a:gd name="connsiteX1" fmla="*/ 424315 w 1148470"/>
              <a:gd name="connsiteY1" fmla="*/ 747100 h 1146799"/>
              <a:gd name="connsiteX2" fmla="*/ 405597 w 1148470"/>
              <a:gd name="connsiteY2" fmla="*/ 750836 h 1146799"/>
              <a:gd name="connsiteX3" fmla="*/ 395613 w 1148470"/>
              <a:gd name="connsiteY3" fmla="*/ 734649 h 1146799"/>
              <a:gd name="connsiteX4" fmla="*/ 395613 w 1148470"/>
              <a:gd name="connsiteY4" fmla="*/ 631300 h 1146799"/>
              <a:gd name="connsiteX5" fmla="*/ 136045 w 1148470"/>
              <a:gd name="connsiteY5" fmla="*/ 890295 h 1146799"/>
              <a:gd name="connsiteX6" fmla="*/ 192201 w 1148470"/>
              <a:gd name="connsiteY6" fmla="*/ 955043 h 1146799"/>
              <a:gd name="connsiteX7" fmla="*/ 574065 w 1148470"/>
              <a:gd name="connsiteY7" fmla="*/ 1113180 h 1146799"/>
              <a:gd name="connsiteX8" fmla="*/ 944699 w 1148470"/>
              <a:gd name="connsiteY8" fmla="*/ 966250 h 1146799"/>
              <a:gd name="connsiteX9" fmla="*/ 858859 w 1148470"/>
              <a:gd name="connsiteY9" fmla="*/ 549304 h 1146799"/>
              <a:gd name="connsiteX10" fmla="*/ 880237 w 1148470"/>
              <a:gd name="connsiteY10" fmla="*/ 572721 h 1146799"/>
              <a:gd name="connsiteX11" fmla="*/ 858859 w 1148470"/>
              <a:gd name="connsiteY11" fmla="*/ 597439 h 1146799"/>
              <a:gd name="connsiteX12" fmla="*/ 837479 w 1148470"/>
              <a:gd name="connsiteY12" fmla="*/ 572721 h 1146799"/>
              <a:gd name="connsiteX13" fmla="*/ 858859 w 1148470"/>
              <a:gd name="connsiteY13" fmla="*/ 549304 h 1146799"/>
              <a:gd name="connsiteX14" fmla="*/ 963225 w 1148470"/>
              <a:gd name="connsiteY14" fmla="*/ 477893 h 1146799"/>
              <a:gd name="connsiteX15" fmla="*/ 984603 w 1148470"/>
              <a:gd name="connsiteY15" fmla="*/ 499271 h 1146799"/>
              <a:gd name="connsiteX16" fmla="*/ 963225 w 1148470"/>
              <a:gd name="connsiteY16" fmla="*/ 520649 h 1146799"/>
              <a:gd name="connsiteX17" fmla="*/ 941847 w 1148470"/>
              <a:gd name="connsiteY17" fmla="*/ 499271 h 1146799"/>
              <a:gd name="connsiteX18" fmla="*/ 963225 w 1148470"/>
              <a:gd name="connsiteY18" fmla="*/ 477893 h 1146799"/>
              <a:gd name="connsiteX19" fmla="*/ 856797 w 1148470"/>
              <a:gd name="connsiteY19" fmla="*/ 463316 h 1146799"/>
              <a:gd name="connsiteX20" fmla="*/ 868637 w 1148470"/>
              <a:gd name="connsiteY20" fmla="*/ 469020 h 1146799"/>
              <a:gd name="connsiteX21" fmla="*/ 978313 w 1148470"/>
              <a:gd name="connsiteY21" fmla="*/ 579303 h 1146799"/>
              <a:gd name="connsiteX22" fmla="*/ 978313 w 1148470"/>
              <a:gd name="connsiteY22" fmla="*/ 603387 h 1146799"/>
              <a:gd name="connsiteX23" fmla="*/ 965849 w 1148470"/>
              <a:gd name="connsiteY23" fmla="*/ 608458 h 1146799"/>
              <a:gd name="connsiteX24" fmla="*/ 954633 w 1148470"/>
              <a:gd name="connsiteY24" fmla="*/ 603387 h 1146799"/>
              <a:gd name="connsiteX25" fmla="*/ 844957 w 1148470"/>
              <a:gd name="connsiteY25" fmla="*/ 493105 h 1146799"/>
              <a:gd name="connsiteX26" fmla="*/ 844957 w 1148470"/>
              <a:gd name="connsiteY26" fmla="*/ 469020 h 1146799"/>
              <a:gd name="connsiteX27" fmla="*/ 856797 w 1148470"/>
              <a:gd name="connsiteY27" fmla="*/ 463316 h 1146799"/>
              <a:gd name="connsiteX28" fmla="*/ 968409 w 1148470"/>
              <a:gd name="connsiteY28" fmla="*/ 204207 h 1146799"/>
              <a:gd name="connsiteX29" fmla="*/ 597777 w 1148470"/>
              <a:gd name="connsiteY29" fmla="*/ 572777 h 1146799"/>
              <a:gd name="connsiteX30" fmla="*/ 968409 w 1148470"/>
              <a:gd name="connsiteY30" fmla="*/ 942592 h 1146799"/>
              <a:gd name="connsiteX31" fmla="*/ 968409 w 1148470"/>
              <a:gd name="connsiteY31" fmla="*/ 204207 h 1146799"/>
              <a:gd name="connsiteX32" fmla="*/ 179723 w 1148470"/>
              <a:gd name="connsiteY32" fmla="*/ 204207 h 1146799"/>
              <a:gd name="connsiteX33" fmla="*/ 117327 w 1148470"/>
              <a:gd name="connsiteY33" fmla="*/ 861656 h 1146799"/>
              <a:gd name="connsiteX34" fmla="*/ 400605 w 1148470"/>
              <a:gd name="connsiteY34" fmla="*/ 579003 h 1146799"/>
              <a:gd name="connsiteX35" fmla="*/ 419323 w 1148470"/>
              <a:gd name="connsiteY35" fmla="*/ 575267 h 1146799"/>
              <a:gd name="connsiteX36" fmla="*/ 429307 w 1148470"/>
              <a:gd name="connsiteY36" fmla="*/ 591455 h 1146799"/>
              <a:gd name="connsiteX37" fmla="*/ 429307 w 1148470"/>
              <a:gd name="connsiteY37" fmla="*/ 693558 h 1146799"/>
              <a:gd name="connsiteX38" fmla="*/ 550355 w 1148470"/>
              <a:gd name="connsiteY38" fmla="*/ 572777 h 1146799"/>
              <a:gd name="connsiteX39" fmla="*/ 591537 w 1148470"/>
              <a:gd name="connsiteY39" fmla="*/ 33619 h 1146799"/>
              <a:gd name="connsiteX40" fmla="*/ 591537 w 1148470"/>
              <a:gd name="connsiteY40" fmla="*/ 532931 h 1146799"/>
              <a:gd name="connsiteX41" fmla="*/ 944699 w 1148470"/>
              <a:gd name="connsiteY41" fmla="*/ 180549 h 1146799"/>
              <a:gd name="connsiteX42" fmla="*/ 591537 w 1148470"/>
              <a:gd name="connsiteY42" fmla="*/ 33619 h 1146799"/>
              <a:gd name="connsiteX43" fmla="*/ 557843 w 1148470"/>
              <a:gd name="connsiteY43" fmla="*/ 33619 h 1146799"/>
              <a:gd name="connsiteX44" fmla="*/ 204681 w 1148470"/>
              <a:gd name="connsiteY44" fmla="*/ 180549 h 1146799"/>
              <a:gd name="connsiteX45" fmla="*/ 557843 w 1148470"/>
              <a:gd name="connsiteY45" fmla="*/ 532931 h 1146799"/>
              <a:gd name="connsiteX46" fmla="*/ 574065 w 1148470"/>
              <a:gd name="connsiteY46" fmla="*/ 0 h 1146799"/>
              <a:gd name="connsiteX47" fmla="*/ 968409 w 1148470"/>
              <a:gd name="connsiteY47" fmla="*/ 156891 h 1146799"/>
              <a:gd name="connsiteX48" fmla="*/ 1055763 w 1148470"/>
              <a:gd name="connsiteY48" fmla="*/ 69729 h 1146799"/>
              <a:gd name="connsiteX49" fmla="*/ 1024565 w 1148470"/>
              <a:gd name="connsiteY49" fmla="*/ 69729 h 1146799"/>
              <a:gd name="connsiteX50" fmla="*/ 1007095 w 1148470"/>
              <a:gd name="connsiteY50" fmla="*/ 53542 h 1146799"/>
              <a:gd name="connsiteX51" fmla="*/ 1024565 w 1148470"/>
              <a:gd name="connsiteY51" fmla="*/ 36110 h 1146799"/>
              <a:gd name="connsiteX52" fmla="*/ 1095697 w 1148470"/>
              <a:gd name="connsiteY52" fmla="*/ 36110 h 1146799"/>
              <a:gd name="connsiteX53" fmla="*/ 1111919 w 1148470"/>
              <a:gd name="connsiteY53" fmla="*/ 53542 h 1146799"/>
              <a:gd name="connsiteX54" fmla="*/ 1111919 w 1148470"/>
              <a:gd name="connsiteY54" fmla="*/ 124516 h 1146799"/>
              <a:gd name="connsiteX55" fmla="*/ 1095697 w 1148470"/>
              <a:gd name="connsiteY55" fmla="*/ 140704 h 1146799"/>
              <a:gd name="connsiteX56" fmla="*/ 1079473 w 1148470"/>
              <a:gd name="connsiteY56" fmla="*/ 124516 h 1146799"/>
              <a:gd name="connsiteX57" fmla="*/ 1079473 w 1148470"/>
              <a:gd name="connsiteY57" fmla="*/ 93387 h 1146799"/>
              <a:gd name="connsiteX58" fmla="*/ 992119 w 1148470"/>
              <a:gd name="connsiteY58" fmla="*/ 180549 h 1146799"/>
              <a:gd name="connsiteX59" fmla="*/ 980889 w 1148470"/>
              <a:gd name="connsiteY59" fmla="*/ 978702 h 1146799"/>
              <a:gd name="connsiteX60" fmla="*/ 574065 w 1148470"/>
              <a:gd name="connsiteY60" fmla="*/ 1146799 h 1146799"/>
              <a:gd name="connsiteX61" fmla="*/ 167243 w 1148470"/>
              <a:gd name="connsiteY61" fmla="*/ 978702 h 1146799"/>
              <a:gd name="connsiteX62" fmla="*/ 113583 w 1148470"/>
              <a:gd name="connsiteY62" fmla="*/ 913953 h 1146799"/>
              <a:gd name="connsiteX63" fmla="*/ 28723 w 1148470"/>
              <a:gd name="connsiteY63" fmla="*/ 998624 h 1146799"/>
              <a:gd name="connsiteX64" fmla="*/ 16245 w 1148470"/>
              <a:gd name="connsiteY64" fmla="*/ 1002360 h 1146799"/>
              <a:gd name="connsiteX65" fmla="*/ 5013 w 1148470"/>
              <a:gd name="connsiteY65" fmla="*/ 998624 h 1146799"/>
              <a:gd name="connsiteX66" fmla="*/ 5013 w 1148470"/>
              <a:gd name="connsiteY66" fmla="*/ 973721 h 1146799"/>
              <a:gd name="connsiteX67" fmla="*/ 93615 w 1148470"/>
              <a:gd name="connsiteY67" fmla="*/ 885314 h 1146799"/>
              <a:gd name="connsiteX68" fmla="*/ 167243 w 1148470"/>
              <a:gd name="connsiteY68" fmla="*/ 168097 h 1146799"/>
              <a:gd name="connsiteX69" fmla="*/ 574065 w 1148470"/>
              <a:gd name="connsiteY69" fmla="*/ 0 h 114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148470" h="1146799">
                <a:moveTo>
                  <a:pt x="574065" y="596435"/>
                </a:moveTo>
                <a:lnTo>
                  <a:pt x="424315" y="747100"/>
                </a:lnTo>
                <a:cubicBezTo>
                  <a:pt x="419323" y="750836"/>
                  <a:pt x="411835" y="753326"/>
                  <a:pt x="405597" y="750836"/>
                </a:cubicBezTo>
                <a:cubicBezTo>
                  <a:pt x="399357" y="747100"/>
                  <a:pt x="395613" y="740875"/>
                  <a:pt x="395613" y="734649"/>
                </a:cubicBezTo>
                <a:lnTo>
                  <a:pt x="395613" y="631300"/>
                </a:lnTo>
                <a:lnTo>
                  <a:pt x="136045" y="890295"/>
                </a:lnTo>
                <a:cubicBezTo>
                  <a:pt x="153517" y="912708"/>
                  <a:pt x="172235" y="933875"/>
                  <a:pt x="192201" y="955043"/>
                </a:cubicBezTo>
                <a:cubicBezTo>
                  <a:pt x="293283" y="1057147"/>
                  <a:pt x="429307" y="1113180"/>
                  <a:pt x="574065" y="1113180"/>
                </a:cubicBezTo>
                <a:cubicBezTo>
                  <a:pt x="712585" y="1113180"/>
                  <a:pt x="843617" y="1060882"/>
                  <a:pt x="944699" y="966250"/>
                </a:cubicBezTo>
                <a:close/>
                <a:moveTo>
                  <a:pt x="858859" y="549304"/>
                </a:moveTo>
                <a:cubicBezTo>
                  <a:pt x="870735" y="549304"/>
                  <a:pt x="880237" y="561013"/>
                  <a:pt x="880237" y="572721"/>
                </a:cubicBezTo>
                <a:cubicBezTo>
                  <a:pt x="880237" y="585731"/>
                  <a:pt x="870735" y="597439"/>
                  <a:pt x="858859" y="597439"/>
                </a:cubicBezTo>
                <a:cubicBezTo>
                  <a:pt x="846981" y="597439"/>
                  <a:pt x="837479" y="585731"/>
                  <a:pt x="837479" y="572721"/>
                </a:cubicBezTo>
                <a:cubicBezTo>
                  <a:pt x="837479" y="561013"/>
                  <a:pt x="846981" y="549304"/>
                  <a:pt x="858859" y="549304"/>
                </a:cubicBezTo>
                <a:close/>
                <a:moveTo>
                  <a:pt x="963225" y="477893"/>
                </a:moveTo>
                <a:cubicBezTo>
                  <a:pt x="975101" y="477893"/>
                  <a:pt x="984603" y="487394"/>
                  <a:pt x="984603" y="499271"/>
                </a:cubicBezTo>
                <a:cubicBezTo>
                  <a:pt x="984603" y="509960"/>
                  <a:pt x="975101" y="520649"/>
                  <a:pt x="963225" y="520649"/>
                </a:cubicBezTo>
                <a:cubicBezTo>
                  <a:pt x="952537" y="520649"/>
                  <a:pt x="941847" y="509960"/>
                  <a:pt x="941847" y="499271"/>
                </a:cubicBezTo>
                <a:cubicBezTo>
                  <a:pt x="941847" y="487394"/>
                  <a:pt x="952537" y="477893"/>
                  <a:pt x="963225" y="477893"/>
                </a:cubicBezTo>
                <a:close/>
                <a:moveTo>
                  <a:pt x="856797" y="463316"/>
                </a:moveTo>
                <a:cubicBezTo>
                  <a:pt x="861159" y="463316"/>
                  <a:pt x="865521" y="465218"/>
                  <a:pt x="868637" y="469020"/>
                </a:cubicBezTo>
                <a:lnTo>
                  <a:pt x="978313" y="579303"/>
                </a:lnTo>
                <a:cubicBezTo>
                  <a:pt x="984543" y="586908"/>
                  <a:pt x="984543" y="597049"/>
                  <a:pt x="978313" y="603387"/>
                </a:cubicBezTo>
                <a:cubicBezTo>
                  <a:pt x="974573" y="607190"/>
                  <a:pt x="970835" y="608458"/>
                  <a:pt x="965849" y="608458"/>
                </a:cubicBezTo>
                <a:cubicBezTo>
                  <a:pt x="962111" y="608458"/>
                  <a:pt x="957125" y="607190"/>
                  <a:pt x="954633" y="603387"/>
                </a:cubicBezTo>
                <a:lnTo>
                  <a:pt x="844957" y="493105"/>
                </a:lnTo>
                <a:cubicBezTo>
                  <a:pt x="837479" y="485499"/>
                  <a:pt x="837479" y="475358"/>
                  <a:pt x="844957" y="469020"/>
                </a:cubicBezTo>
                <a:cubicBezTo>
                  <a:pt x="848073" y="465218"/>
                  <a:pt x="852435" y="463316"/>
                  <a:pt x="856797" y="463316"/>
                </a:cubicBezTo>
                <a:close/>
                <a:moveTo>
                  <a:pt x="968409" y="204207"/>
                </a:moveTo>
                <a:lnTo>
                  <a:pt x="597777" y="572777"/>
                </a:lnTo>
                <a:lnTo>
                  <a:pt x="968409" y="942592"/>
                </a:lnTo>
                <a:cubicBezTo>
                  <a:pt x="1163085" y="734649"/>
                  <a:pt x="1163085" y="410905"/>
                  <a:pt x="968409" y="204207"/>
                </a:cubicBezTo>
                <a:close/>
                <a:moveTo>
                  <a:pt x="179723" y="204207"/>
                </a:moveTo>
                <a:cubicBezTo>
                  <a:pt x="8757" y="386002"/>
                  <a:pt x="-11209" y="657448"/>
                  <a:pt x="117327" y="861656"/>
                </a:cubicBezTo>
                <a:lnTo>
                  <a:pt x="400605" y="579003"/>
                </a:lnTo>
                <a:cubicBezTo>
                  <a:pt x="405597" y="575267"/>
                  <a:pt x="413083" y="572777"/>
                  <a:pt x="419323" y="575267"/>
                </a:cubicBezTo>
                <a:cubicBezTo>
                  <a:pt x="424315" y="577758"/>
                  <a:pt x="429307" y="583984"/>
                  <a:pt x="429307" y="591455"/>
                </a:cubicBezTo>
                <a:lnTo>
                  <a:pt x="429307" y="693558"/>
                </a:lnTo>
                <a:lnTo>
                  <a:pt x="550355" y="572777"/>
                </a:lnTo>
                <a:close/>
                <a:moveTo>
                  <a:pt x="591537" y="33619"/>
                </a:moveTo>
                <a:lnTo>
                  <a:pt x="591537" y="532931"/>
                </a:lnTo>
                <a:lnTo>
                  <a:pt x="944699" y="180549"/>
                </a:lnTo>
                <a:cubicBezTo>
                  <a:pt x="847361" y="89652"/>
                  <a:pt x="723817" y="38600"/>
                  <a:pt x="591537" y="33619"/>
                </a:cubicBezTo>
                <a:close/>
                <a:moveTo>
                  <a:pt x="557843" y="33619"/>
                </a:moveTo>
                <a:cubicBezTo>
                  <a:pt x="424315" y="38600"/>
                  <a:pt x="300771" y="89652"/>
                  <a:pt x="204681" y="180549"/>
                </a:cubicBezTo>
                <a:lnTo>
                  <a:pt x="557843" y="532931"/>
                </a:lnTo>
                <a:close/>
                <a:moveTo>
                  <a:pt x="574065" y="0"/>
                </a:moveTo>
                <a:cubicBezTo>
                  <a:pt x="722569" y="0"/>
                  <a:pt x="861087" y="54787"/>
                  <a:pt x="968409" y="156891"/>
                </a:cubicBezTo>
                <a:lnTo>
                  <a:pt x="1055763" y="69729"/>
                </a:lnTo>
                <a:lnTo>
                  <a:pt x="1024565" y="69729"/>
                </a:lnTo>
                <a:cubicBezTo>
                  <a:pt x="1014583" y="69729"/>
                  <a:pt x="1007095" y="62258"/>
                  <a:pt x="1007095" y="53542"/>
                </a:cubicBezTo>
                <a:cubicBezTo>
                  <a:pt x="1007095" y="43581"/>
                  <a:pt x="1014583" y="36110"/>
                  <a:pt x="1024565" y="36110"/>
                </a:cubicBezTo>
                <a:lnTo>
                  <a:pt x="1095697" y="36110"/>
                </a:lnTo>
                <a:cubicBezTo>
                  <a:pt x="1104433" y="36110"/>
                  <a:pt x="1111919" y="43581"/>
                  <a:pt x="1111919" y="53542"/>
                </a:cubicBezTo>
                <a:lnTo>
                  <a:pt x="1111919" y="124516"/>
                </a:lnTo>
                <a:cubicBezTo>
                  <a:pt x="1111919" y="133233"/>
                  <a:pt x="1104433" y="140704"/>
                  <a:pt x="1095697" y="140704"/>
                </a:cubicBezTo>
                <a:cubicBezTo>
                  <a:pt x="1086961" y="140704"/>
                  <a:pt x="1079473" y="133233"/>
                  <a:pt x="1079473" y="124516"/>
                </a:cubicBezTo>
                <a:lnTo>
                  <a:pt x="1079473" y="93387"/>
                </a:lnTo>
                <a:lnTo>
                  <a:pt x="992119" y="180549"/>
                </a:lnTo>
                <a:cubicBezTo>
                  <a:pt x="1204267" y="404679"/>
                  <a:pt x="1200523" y="758307"/>
                  <a:pt x="980889" y="978702"/>
                </a:cubicBezTo>
                <a:cubicBezTo>
                  <a:pt x="872319" y="1085786"/>
                  <a:pt x="727559" y="1146799"/>
                  <a:pt x="574065" y="1146799"/>
                </a:cubicBezTo>
                <a:cubicBezTo>
                  <a:pt x="421819" y="1146799"/>
                  <a:pt x="277061" y="1085786"/>
                  <a:pt x="167243" y="978702"/>
                </a:cubicBezTo>
                <a:cubicBezTo>
                  <a:pt x="148525" y="958779"/>
                  <a:pt x="129805" y="936366"/>
                  <a:pt x="113583" y="913953"/>
                </a:cubicBezTo>
                <a:lnTo>
                  <a:pt x="28723" y="998624"/>
                </a:lnTo>
                <a:cubicBezTo>
                  <a:pt x="24981" y="1001115"/>
                  <a:pt x="21237" y="1002360"/>
                  <a:pt x="16245" y="1002360"/>
                </a:cubicBezTo>
                <a:cubicBezTo>
                  <a:pt x="12501" y="1002360"/>
                  <a:pt x="8757" y="1001115"/>
                  <a:pt x="5013" y="998624"/>
                </a:cubicBezTo>
                <a:cubicBezTo>
                  <a:pt x="-1227" y="991153"/>
                  <a:pt x="-1227" y="979947"/>
                  <a:pt x="5013" y="973721"/>
                </a:cubicBezTo>
                <a:lnTo>
                  <a:pt x="93615" y="885314"/>
                </a:lnTo>
                <a:cubicBezTo>
                  <a:pt x="-52391" y="663674"/>
                  <a:pt x="-27433" y="362343"/>
                  <a:pt x="167243" y="168097"/>
                </a:cubicBezTo>
                <a:cubicBezTo>
                  <a:pt x="277061" y="59768"/>
                  <a:pt x="421819" y="0"/>
                  <a:pt x="5740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ABA94C1-84A9-D043-8526-C5FAF35AC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62" y="4984875"/>
            <a:ext cx="1276846" cy="1278632"/>
          </a:xfrm>
          <a:custGeom>
            <a:avLst/>
            <a:gdLst>
              <a:gd name="connsiteX0" fmla="*/ 930768 w 1276846"/>
              <a:gd name="connsiteY0" fmla="*/ 799613 h 1278632"/>
              <a:gd name="connsiteX1" fmla="*/ 797445 w 1276846"/>
              <a:gd name="connsiteY1" fmla="*/ 931842 h 1278632"/>
              <a:gd name="connsiteX2" fmla="*/ 1082781 w 1276846"/>
              <a:gd name="connsiteY2" fmla="*/ 1217507 h 1278632"/>
              <a:gd name="connsiteX3" fmla="*/ 1214858 w 1276846"/>
              <a:gd name="connsiteY3" fmla="*/ 1217507 h 1278632"/>
              <a:gd name="connsiteX4" fmla="*/ 1214858 w 1276846"/>
              <a:gd name="connsiteY4" fmla="*/ 1085278 h 1278632"/>
              <a:gd name="connsiteX5" fmla="*/ 836071 w 1276846"/>
              <a:gd name="connsiteY5" fmla="*/ 706054 h 1278632"/>
              <a:gd name="connsiteX6" fmla="*/ 703995 w 1276846"/>
              <a:gd name="connsiteY6" fmla="*/ 838284 h 1278632"/>
              <a:gd name="connsiteX7" fmla="*/ 773771 w 1276846"/>
              <a:gd name="connsiteY7" fmla="*/ 908140 h 1278632"/>
              <a:gd name="connsiteX8" fmla="*/ 907094 w 1276846"/>
              <a:gd name="connsiteY8" fmla="*/ 775911 h 1278632"/>
              <a:gd name="connsiteX9" fmla="*/ 766295 w 1276846"/>
              <a:gd name="connsiteY9" fmla="*/ 634950 h 1278632"/>
              <a:gd name="connsiteX10" fmla="*/ 707733 w 1276846"/>
              <a:gd name="connsiteY10" fmla="*/ 708549 h 1278632"/>
              <a:gd name="connsiteX11" fmla="*/ 634218 w 1276846"/>
              <a:gd name="connsiteY11" fmla="*/ 768427 h 1278632"/>
              <a:gd name="connsiteX12" fmla="*/ 680320 w 1276846"/>
              <a:gd name="connsiteY12" fmla="*/ 813335 h 1278632"/>
              <a:gd name="connsiteX13" fmla="*/ 812397 w 1276846"/>
              <a:gd name="connsiteY13" fmla="*/ 681105 h 1278632"/>
              <a:gd name="connsiteX14" fmla="*/ 413543 w 1276846"/>
              <a:gd name="connsiteY14" fmla="*/ 352604 h 1278632"/>
              <a:gd name="connsiteX15" fmla="*/ 367968 w 1276846"/>
              <a:gd name="connsiteY15" fmla="*/ 370238 h 1278632"/>
              <a:gd name="connsiteX16" fmla="*/ 367968 w 1276846"/>
              <a:gd name="connsiteY16" fmla="*/ 462185 h 1278632"/>
              <a:gd name="connsiteX17" fmla="*/ 413543 w 1276846"/>
              <a:gd name="connsiteY17" fmla="*/ 481079 h 1278632"/>
              <a:gd name="connsiteX18" fmla="*/ 457887 w 1276846"/>
              <a:gd name="connsiteY18" fmla="*/ 462185 h 1278632"/>
              <a:gd name="connsiteX19" fmla="*/ 476363 w 1276846"/>
              <a:gd name="connsiteY19" fmla="*/ 416841 h 1278632"/>
              <a:gd name="connsiteX20" fmla="*/ 457887 w 1276846"/>
              <a:gd name="connsiteY20" fmla="*/ 370238 h 1278632"/>
              <a:gd name="connsiteX21" fmla="*/ 413543 w 1276846"/>
              <a:gd name="connsiteY21" fmla="*/ 352604 h 1278632"/>
              <a:gd name="connsiteX22" fmla="*/ 413543 w 1276846"/>
              <a:gd name="connsiteY22" fmla="*/ 318596 h 1278632"/>
              <a:gd name="connsiteX23" fmla="*/ 481290 w 1276846"/>
              <a:gd name="connsiteY23" fmla="*/ 346306 h 1278632"/>
              <a:gd name="connsiteX24" fmla="*/ 509620 w 1276846"/>
              <a:gd name="connsiteY24" fmla="*/ 416841 h 1278632"/>
              <a:gd name="connsiteX25" fmla="*/ 481290 w 1276846"/>
              <a:gd name="connsiteY25" fmla="*/ 486117 h 1278632"/>
              <a:gd name="connsiteX26" fmla="*/ 413543 w 1276846"/>
              <a:gd name="connsiteY26" fmla="*/ 515087 h 1278632"/>
              <a:gd name="connsiteX27" fmla="*/ 345797 w 1276846"/>
              <a:gd name="connsiteY27" fmla="*/ 486117 h 1278632"/>
              <a:gd name="connsiteX28" fmla="*/ 345797 w 1276846"/>
              <a:gd name="connsiteY28" fmla="*/ 346306 h 1278632"/>
              <a:gd name="connsiteX29" fmla="*/ 413543 w 1276846"/>
              <a:gd name="connsiteY29" fmla="*/ 318596 h 1278632"/>
              <a:gd name="connsiteX30" fmla="*/ 401008 w 1276846"/>
              <a:gd name="connsiteY30" fmla="*/ 231516 h 1278632"/>
              <a:gd name="connsiteX31" fmla="*/ 397267 w 1276846"/>
              <a:gd name="connsiteY31" fmla="*/ 234017 h 1278632"/>
              <a:gd name="connsiteX32" fmla="*/ 388538 w 1276846"/>
              <a:gd name="connsiteY32" fmla="*/ 255277 h 1278632"/>
              <a:gd name="connsiteX33" fmla="*/ 366092 w 1276846"/>
              <a:gd name="connsiteY33" fmla="*/ 279038 h 1278632"/>
              <a:gd name="connsiteX34" fmla="*/ 353623 w 1276846"/>
              <a:gd name="connsiteY34" fmla="*/ 284040 h 1278632"/>
              <a:gd name="connsiteX35" fmla="*/ 321201 w 1276846"/>
              <a:gd name="connsiteY35" fmla="*/ 284040 h 1278632"/>
              <a:gd name="connsiteX36" fmla="*/ 300002 w 1276846"/>
              <a:gd name="connsiteY36" fmla="*/ 274035 h 1278632"/>
              <a:gd name="connsiteX37" fmla="*/ 295015 w 1276846"/>
              <a:gd name="connsiteY37" fmla="*/ 275286 h 1278632"/>
              <a:gd name="connsiteX38" fmla="*/ 275063 w 1276846"/>
              <a:gd name="connsiteY38" fmla="*/ 295295 h 1278632"/>
              <a:gd name="connsiteX39" fmla="*/ 275063 w 1276846"/>
              <a:gd name="connsiteY39" fmla="*/ 299047 h 1278632"/>
              <a:gd name="connsiteX40" fmla="*/ 285039 w 1276846"/>
              <a:gd name="connsiteY40" fmla="*/ 320306 h 1278632"/>
              <a:gd name="connsiteX41" fmla="*/ 285039 w 1276846"/>
              <a:gd name="connsiteY41" fmla="*/ 352821 h 1278632"/>
              <a:gd name="connsiteX42" fmla="*/ 280051 w 1276846"/>
              <a:gd name="connsiteY42" fmla="*/ 365327 h 1278632"/>
              <a:gd name="connsiteX43" fmla="*/ 257605 w 1276846"/>
              <a:gd name="connsiteY43" fmla="*/ 387837 h 1278632"/>
              <a:gd name="connsiteX44" fmla="*/ 235160 w 1276846"/>
              <a:gd name="connsiteY44" fmla="*/ 396591 h 1278632"/>
              <a:gd name="connsiteX45" fmla="*/ 231419 w 1276846"/>
              <a:gd name="connsiteY45" fmla="*/ 400343 h 1278632"/>
              <a:gd name="connsiteX46" fmla="*/ 231419 w 1276846"/>
              <a:gd name="connsiteY46" fmla="*/ 427856 h 1278632"/>
              <a:gd name="connsiteX47" fmla="*/ 235160 w 1276846"/>
              <a:gd name="connsiteY47" fmla="*/ 431607 h 1278632"/>
              <a:gd name="connsiteX48" fmla="*/ 257605 w 1276846"/>
              <a:gd name="connsiteY48" fmla="*/ 439111 h 1278632"/>
              <a:gd name="connsiteX49" fmla="*/ 280051 w 1276846"/>
              <a:gd name="connsiteY49" fmla="*/ 462872 h 1278632"/>
              <a:gd name="connsiteX50" fmla="*/ 285039 w 1276846"/>
              <a:gd name="connsiteY50" fmla="*/ 475378 h 1278632"/>
              <a:gd name="connsiteX51" fmla="*/ 285039 w 1276846"/>
              <a:gd name="connsiteY51" fmla="*/ 507892 h 1278632"/>
              <a:gd name="connsiteX52" fmla="*/ 275063 w 1276846"/>
              <a:gd name="connsiteY52" fmla="*/ 529152 h 1278632"/>
              <a:gd name="connsiteX53" fmla="*/ 275063 w 1276846"/>
              <a:gd name="connsiteY53" fmla="*/ 534155 h 1278632"/>
              <a:gd name="connsiteX54" fmla="*/ 295015 w 1276846"/>
              <a:gd name="connsiteY54" fmla="*/ 552913 h 1278632"/>
              <a:gd name="connsiteX55" fmla="*/ 300002 w 1276846"/>
              <a:gd name="connsiteY55" fmla="*/ 554164 h 1278632"/>
              <a:gd name="connsiteX56" fmla="*/ 321201 w 1276846"/>
              <a:gd name="connsiteY56" fmla="*/ 544159 h 1278632"/>
              <a:gd name="connsiteX57" fmla="*/ 337412 w 1276846"/>
              <a:gd name="connsiteY57" fmla="*/ 540407 h 1278632"/>
              <a:gd name="connsiteX58" fmla="*/ 353623 w 1276846"/>
              <a:gd name="connsiteY58" fmla="*/ 544159 h 1278632"/>
              <a:gd name="connsiteX59" fmla="*/ 366092 w 1276846"/>
              <a:gd name="connsiteY59" fmla="*/ 549161 h 1278632"/>
              <a:gd name="connsiteX60" fmla="*/ 388538 w 1276846"/>
              <a:gd name="connsiteY60" fmla="*/ 571672 h 1278632"/>
              <a:gd name="connsiteX61" fmla="*/ 397267 w 1276846"/>
              <a:gd name="connsiteY61" fmla="*/ 594182 h 1278632"/>
              <a:gd name="connsiteX62" fmla="*/ 401008 w 1276846"/>
              <a:gd name="connsiteY62" fmla="*/ 596683 h 1278632"/>
              <a:gd name="connsiteX63" fmla="*/ 428441 w 1276846"/>
              <a:gd name="connsiteY63" fmla="*/ 596683 h 1278632"/>
              <a:gd name="connsiteX64" fmla="*/ 432182 w 1276846"/>
              <a:gd name="connsiteY64" fmla="*/ 594182 h 1278632"/>
              <a:gd name="connsiteX65" fmla="*/ 439664 w 1276846"/>
              <a:gd name="connsiteY65" fmla="*/ 571672 h 1278632"/>
              <a:gd name="connsiteX66" fmla="*/ 463357 w 1276846"/>
              <a:gd name="connsiteY66" fmla="*/ 549161 h 1278632"/>
              <a:gd name="connsiteX67" fmla="*/ 475827 w 1276846"/>
              <a:gd name="connsiteY67" fmla="*/ 544159 h 1278632"/>
              <a:gd name="connsiteX68" fmla="*/ 508248 w 1276846"/>
              <a:gd name="connsiteY68" fmla="*/ 544159 h 1278632"/>
              <a:gd name="connsiteX69" fmla="*/ 528200 w 1276846"/>
              <a:gd name="connsiteY69" fmla="*/ 554164 h 1278632"/>
              <a:gd name="connsiteX70" fmla="*/ 533188 w 1276846"/>
              <a:gd name="connsiteY70" fmla="*/ 552913 h 1278632"/>
              <a:gd name="connsiteX71" fmla="*/ 553139 w 1276846"/>
              <a:gd name="connsiteY71" fmla="*/ 534155 h 1278632"/>
              <a:gd name="connsiteX72" fmla="*/ 554386 w 1276846"/>
              <a:gd name="connsiteY72" fmla="*/ 529152 h 1278632"/>
              <a:gd name="connsiteX73" fmla="*/ 544411 w 1276846"/>
              <a:gd name="connsiteY73" fmla="*/ 507892 h 1278632"/>
              <a:gd name="connsiteX74" fmla="*/ 544411 w 1276846"/>
              <a:gd name="connsiteY74" fmla="*/ 475378 h 1278632"/>
              <a:gd name="connsiteX75" fmla="*/ 549398 w 1276846"/>
              <a:gd name="connsiteY75" fmla="*/ 462872 h 1278632"/>
              <a:gd name="connsiteX76" fmla="*/ 571844 w 1276846"/>
              <a:gd name="connsiteY76" fmla="*/ 439111 h 1278632"/>
              <a:gd name="connsiteX77" fmla="*/ 594290 w 1276846"/>
              <a:gd name="connsiteY77" fmla="*/ 431607 h 1278632"/>
              <a:gd name="connsiteX78" fmla="*/ 596784 w 1276846"/>
              <a:gd name="connsiteY78" fmla="*/ 427856 h 1278632"/>
              <a:gd name="connsiteX79" fmla="*/ 596784 w 1276846"/>
              <a:gd name="connsiteY79" fmla="*/ 400343 h 1278632"/>
              <a:gd name="connsiteX80" fmla="*/ 594290 w 1276846"/>
              <a:gd name="connsiteY80" fmla="*/ 396591 h 1278632"/>
              <a:gd name="connsiteX81" fmla="*/ 571844 w 1276846"/>
              <a:gd name="connsiteY81" fmla="*/ 387837 h 1278632"/>
              <a:gd name="connsiteX82" fmla="*/ 549398 w 1276846"/>
              <a:gd name="connsiteY82" fmla="*/ 365327 h 1278632"/>
              <a:gd name="connsiteX83" fmla="*/ 544411 w 1276846"/>
              <a:gd name="connsiteY83" fmla="*/ 354072 h 1278632"/>
              <a:gd name="connsiteX84" fmla="*/ 544411 w 1276846"/>
              <a:gd name="connsiteY84" fmla="*/ 320306 h 1278632"/>
              <a:gd name="connsiteX85" fmla="*/ 554386 w 1276846"/>
              <a:gd name="connsiteY85" fmla="*/ 299047 h 1278632"/>
              <a:gd name="connsiteX86" fmla="*/ 553139 w 1276846"/>
              <a:gd name="connsiteY86" fmla="*/ 295295 h 1278632"/>
              <a:gd name="connsiteX87" fmla="*/ 533188 w 1276846"/>
              <a:gd name="connsiteY87" fmla="*/ 275286 h 1278632"/>
              <a:gd name="connsiteX88" fmla="*/ 528200 w 1276846"/>
              <a:gd name="connsiteY88" fmla="*/ 274035 h 1278632"/>
              <a:gd name="connsiteX89" fmla="*/ 508248 w 1276846"/>
              <a:gd name="connsiteY89" fmla="*/ 284040 h 1278632"/>
              <a:gd name="connsiteX90" fmla="*/ 474580 w 1276846"/>
              <a:gd name="connsiteY90" fmla="*/ 284040 h 1278632"/>
              <a:gd name="connsiteX91" fmla="*/ 463357 w 1276846"/>
              <a:gd name="connsiteY91" fmla="*/ 279038 h 1278632"/>
              <a:gd name="connsiteX92" fmla="*/ 439664 w 1276846"/>
              <a:gd name="connsiteY92" fmla="*/ 255277 h 1278632"/>
              <a:gd name="connsiteX93" fmla="*/ 432182 w 1276846"/>
              <a:gd name="connsiteY93" fmla="*/ 234017 h 1278632"/>
              <a:gd name="connsiteX94" fmla="*/ 428441 w 1276846"/>
              <a:gd name="connsiteY94" fmla="*/ 231516 h 1278632"/>
              <a:gd name="connsiteX95" fmla="*/ 401008 w 1276846"/>
              <a:gd name="connsiteY95" fmla="*/ 197750 h 1278632"/>
              <a:gd name="connsiteX96" fmla="*/ 428441 w 1276846"/>
              <a:gd name="connsiteY96" fmla="*/ 197750 h 1278632"/>
              <a:gd name="connsiteX97" fmla="*/ 463357 w 1276846"/>
              <a:gd name="connsiteY97" fmla="*/ 222762 h 1278632"/>
              <a:gd name="connsiteX98" fmla="*/ 470839 w 1276846"/>
              <a:gd name="connsiteY98" fmla="*/ 244021 h 1278632"/>
              <a:gd name="connsiteX99" fmla="*/ 475827 w 1276846"/>
              <a:gd name="connsiteY99" fmla="*/ 247773 h 1278632"/>
              <a:gd name="connsiteX100" fmla="*/ 489543 w 1276846"/>
              <a:gd name="connsiteY100" fmla="*/ 254026 h 1278632"/>
              <a:gd name="connsiteX101" fmla="*/ 493284 w 1276846"/>
              <a:gd name="connsiteY101" fmla="*/ 254026 h 1278632"/>
              <a:gd name="connsiteX102" fmla="*/ 514483 w 1276846"/>
              <a:gd name="connsiteY102" fmla="*/ 244021 h 1278632"/>
              <a:gd name="connsiteX103" fmla="*/ 558127 w 1276846"/>
              <a:gd name="connsiteY103" fmla="*/ 251525 h 1278632"/>
              <a:gd name="connsiteX104" fmla="*/ 576832 w 1276846"/>
              <a:gd name="connsiteY104" fmla="*/ 270284 h 1278632"/>
              <a:gd name="connsiteX105" fmla="*/ 584314 w 1276846"/>
              <a:gd name="connsiteY105" fmla="*/ 314054 h 1278632"/>
              <a:gd name="connsiteX106" fmla="*/ 574338 w 1276846"/>
              <a:gd name="connsiteY106" fmla="*/ 334063 h 1278632"/>
              <a:gd name="connsiteX107" fmla="*/ 574338 w 1276846"/>
              <a:gd name="connsiteY107" fmla="*/ 339065 h 1278632"/>
              <a:gd name="connsiteX108" fmla="*/ 580573 w 1276846"/>
              <a:gd name="connsiteY108" fmla="*/ 352821 h 1278632"/>
              <a:gd name="connsiteX109" fmla="*/ 583067 w 1276846"/>
              <a:gd name="connsiteY109" fmla="*/ 356573 h 1278632"/>
              <a:gd name="connsiteX110" fmla="*/ 604266 w 1276846"/>
              <a:gd name="connsiteY110" fmla="*/ 364077 h 1278632"/>
              <a:gd name="connsiteX111" fmla="*/ 630452 w 1276846"/>
              <a:gd name="connsiteY111" fmla="*/ 400343 h 1278632"/>
              <a:gd name="connsiteX112" fmla="*/ 630452 w 1276846"/>
              <a:gd name="connsiteY112" fmla="*/ 427856 h 1278632"/>
              <a:gd name="connsiteX113" fmla="*/ 604266 w 1276846"/>
              <a:gd name="connsiteY113" fmla="*/ 464122 h 1278632"/>
              <a:gd name="connsiteX114" fmla="*/ 583067 w 1276846"/>
              <a:gd name="connsiteY114" fmla="*/ 471626 h 1278632"/>
              <a:gd name="connsiteX115" fmla="*/ 580573 w 1276846"/>
              <a:gd name="connsiteY115" fmla="*/ 475378 h 1278632"/>
              <a:gd name="connsiteX116" fmla="*/ 574338 w 1276846"/>
              <a:gd name="connsiteY116" fmla="*/ 489134 h 1278632"/>
              <a:gd name="connsiteX117" fmla="*/ 574338 w 1276846"/>
              <a:gd name="connsiteY117" fmla="*/ 492886 h 1278632"/>
              <a:gd name="connsiteX118" fmla="*/ 584314 w 1276846"/>
              <a:gd name="connsiteY118" fmla="*/ 514145 h 1278632"/>
              <a:gd name="connsiteX119" fmla="*/ 576832 w 1276846"/>
              <a:gd name="connsiteY119" fmla="*/ 556665 h 1278632"/>
              <a:gd name="connsiteX120" fmla="*/ 558127 w 1276846"/>
              <a:gd name="connsiteY120" fmla="*/ 576674 h 1278632"/>
              <a:gd name="connsiteX121" fmla="*/ 514483 w 1276846"/>
              <a:gd name="connsiteY121" fmla="*/ 584177 h 1278632"/>
              <a:gd name="connsiteX122" fmla="*/ 493284 w 1276846"/>
              <a:gd name="connsiteY122" fmla="*/ 575423 h 1278632"/>
              <a:gd name="connsiteX123" fmla="*/ 489543 w 1276846"/>
              <a:gd name="connsiteY123" fmla="*/ 575423 h 1278632"/>
              <a:gd name="connsiteX124" fmla="*/ 475827 w 1276846"/>
              <a:gd name="connsiteY124" fmla="*/ 580426 h 1278632"/>
              <a:gd name="connsiteX125" fmla="*/ 470839 w 1276846"/>
              <a:gd name="connsiteY125" fmla="*/ 582927 h 1278632"/>
              <a:gd name="connsiteX126" fmla="*/ 463357 w 1276846"/>
              <a:gd name="connsiteY126" fmla="*/ 605437 h 1278632"/>
              <a:gd name="connsiteX127" fmla="*/ 428441 w 1276846"/>
              <a:gd name="connsiteY127" fmla="*/ 630449 h 1278632"/>
              <a:gd name="connsiteX128" fmla="*/ 401008 w 1276846"/>
              <a:gd name="connsiteY128" fmla="*/ 630449 h 1278632"/>
              <a:gd name="connsiteX129" fmla="*/ 364845 w 1276846"/>
              <a:gd name="connsiteY129" fmla="*/ 605437 h 1278632"/>
              <a:gd name="connsiteX130" fmla="*/ 357364 w 1276846"/>
              <a:gd name="connsiteY130" fmla="*/ 582927 h 1278632"/>
              <a:gd name="connsiteX131" fmla="*/ 353623 w 1276846"/>
              <a:gd name="connsiteY131" fmla="*/ 580426 h 1278632"/>
              <a:gd name="connsiteX132" fmla="*/ 339906 w 1276846"/>
              <a:gd name="connsiteY132" fmla="*/ 575423 h 1278632"/>
              <a:gd name="connsiteX133" fmla="*/ 336165 w 1276846"/>
              <a:gd name="connsiteY133" fmla="*/ 575423 h 1278632"/>
              <a:gd name="connsiteX134" fmla="*/ 313719 w 1276846"/>
              <a:gd name="connsiteY134" fmla="*/ 584177 h 1278632"/>
              <a:gd name="connsiteX135" fmla="*/ 271322 w 1276846"/>
              <a:gd name="connsiteY135" fmla="*/ 576674 h 1278632"/>
              <a:gd name="connsiteX136" fmla="*/ 251370 w 1276846"/>
              <a:gd name="connsiteY136" fmla="*/ 556665 h 1278632"/>
              <a:gd name="connsiteX137" fmla="*/ 243888 w 1276846"/>
              <a:gd name="connsiteY137" fmla="*/ 514145 h 1278632"/>
              <a:gd name="connsiteX138" fmla="*/ 253864 w 1276846"/>
              <a:gd name="connsiteY138" fmla="*/ 492886 h 1278632"/>
              <a:gd name="connsiteX139" fmla="*/ 253864 w 1276846"/>
              <a:gd name="connsiteY139" fmla="*/ 489134 h 1278632"/>
              <a:gd name="connsiteX140" fmla="*/ 247629 w 1276846"/>
              <a:gd name="connsiteY140" fmla="*/ 475378 h 1278632"/>
              <a:gd name="connsiteX141" fmla="*/ 245135 w 1276846"/>
              <a:gd name="connsiteY141" fmla="*/ 471626 h 1278632"/>
              <a:gd name="connsiteX142" fmla="*/ 223937 w 1276846"/>
              <a:gd name="connsiteY142" fmla="*/ 464122 h 1278632"/>
              <a:gd name="connsiteX143" fmla="*/ 197750 w 1276846"/>
              <a:gd name="connsiteY143" fmla="*/ 427856 h 1278632"/>
              <a:gd name="connsiteX144" fmla="*/ 197750 w 1276846"/>
              <a:gd name="connsiteY144" fmla="*/ 400343 h 1278632"/>
              <a:gd name="connsiteX145" fmla="*/ 223937 w 1276846"/>
              <a:gd name="connsiteY145" fmla="*/ 364077 h 1278632"/>
              <a:gd name="connsiteX146" fmla="*/ 245135 w 1276846"/>
              <a:gd name="connsiteY146" fmla="*/ 356573 h 1278632"/>
              <a:gd name="connsiteX147" fmla="*/ 247629 w 1276846"/>
              <a:gd name="connsiteY147" fmla="*/ 352821 h 1278632"/>
              <a:gd name="connsiteX148" fmla="*/ 253864 w 1276846"/>
              <a:gd name="connsiteY148" fmla="*/ 339065 h 1278632"/>
              <a:gd name="connsiteX149" fmla="*/ 253864 w 1276846"/>
              <a:gd name="connsiteY149" fmla="*/ 334063 h 1278632"/>
              <a:gd name="connsiteX150" fmla="*/ 243888 w 1276846"/>
              <a:gd name="connsiteY150" fmla="*/ 314054 h 1278632"/>
              <a:gd name="connsiteX151" fmla="*/ 251370 w 1276846"/>
              <a:gd name="connsiteY151" fmla="*/ 270284 h 1278632"/>
              <a:gd name="connsiteX152" fmla="*/ 271322 w 1276846"/>
              <a:gd name="connsiteY152" fmla="*/ 251525 h 1278632"/>
              <a:gd name="connsiteX153" fmla="*/ 313719 w 1276846"/>
              <a:gd name="connsiteY153" fmla="*/ 244021 h 1278632"/>
              <a:gd name="connsiteX154" fmla="*/ 336165 w 1276846"/>
              <a:gd name="connsiteY154" fmla="*/ 254026 h 1278632"/>
              <a:gd name="connsiteX155" fmla="*/ 339906 w 1276846"/>
              <a:gd name="connsiteY155" fmla="*/ 254026 h 1278632"/>
              <a:gd name="connsiteX156" fmla="*/ 353623 w 1276846"/>
              <a:gd name="connsiteY156" fmla="*/ 247773 h 1278632"/>
              <a:gd name="connsiteX157" fmla="*/ 357364 w 1276846"/>
              <a:gd name="connsiteY157" fmla="*/ 244021 h 1278632"/>
              <a:gd name="connsiteX158" fmla="*/ 364845 w 1276846"/>
              <a:gd name="connsiteY158" fmla="*/ 222762 h 1278632"/>
              <a:gd name="connsiteX159" fmla="*/ 401008 w 1276846"/>
              <a:gd name="connsiteY159" fmla="*/ 197750 h 1278632"/>
              <a:gd name="connsiteX160" fmla="*/ 413812 w 1276846"/>
              <a:gd name="connsiteY160" fmla="*/ 110560 h 1278632"/>
              <a:gd name="connsiteX161" fmla="*/ 199613 w 1276846"/>
              <a:gd name="connsiteY161" fmla="*/ 199066 h 1278632"/>
              <a:gd name="connsiteX162" fmla="*/ 199613 w 1276846"/>
              <a:gd name="connsiteY162" fmla="*/ 629134 h 1278632"/>
              <a:gd name="connsiteX163" fmla="*/ 413812 w 1276846"/>
              <a:gd name="connsiteY163" fmla="*/ 718887 h 1278632"/>
              <a:gd name="connsiteX164" fmla="*/ 628012 w 1276846"/>
              <a:gd name="connsiteY164" fmla="*/ 629134 h 1278632"/>
              <a:gd name="connsiteX165" fmla="*/ 716431 w 1276846"/>
              <a:gd name="connsiteY165" fmla="*/ 414723 h 1278632"/>
              <a:gd name="connsiteX166" fmla="*/ 628012 w 1276846"/>
              <a:gd name="connsiteY166" fmla="*/ 199066 h 1278632"/>
              <a:gd name="connsiteX167" fmla="*/ 413812 w 1276846"/>
              <a:gd name="connsiteY167" fmla="*/ 110560 h 1278632"/>
              <a:gd name="connsiteX168" fmla="*/ 413812 w 1276846"/>
              <a:gd name="connsiteY168" fmla="*/ 76902 h 1278632"/>
              <a:gd name="connsiteX169" fmla="*/ 651673 w 1276846"/>
              <a:gd name="connsiteY169" fmla="*/ 176628 h 1278632"/>
              <a:gd name="connsiteX170" fmla="*/ 751301 w 1276846"/>
              <a:gd name="connsiteY170" fmla="*/ 414723 h 1278632"/>
              <a:gd name="connsiteX171" fmla="*/ 651673 w 1276846"/>
              <a:gd name="connsiteY171" fmla="*/ 654065 h 1278632"/>
              <a:gd name="connsiteX172" fmla="*/ 413812 w 1276846"/>
              <a:gd name="connsiteY172" fmla="*/ 751298 h 1278632"/>
              <a:gd name="connsiteX173" fmla="*/ 174706 w 1276846"/>
              <a:gd name="connsiteY173" fmla="*/ 654065 h 1278632"/>
              <a:gd name="connsiteX174" fmla="*/ 174706 w 1276846"/>
              <a:gd name="connsiteY174" fmla="*/ 176628 h 1278632"/>
              <a:gd name="connsiteX175" fmla="*/ 413812 w 1276846"/>
              <a:gd name="connsiteY175" fmla="*/ 76902 h 1278632"/>
              <a:gd name="connsiteX176" fmla="*/ 414921 w 1276846"/>
              <a:gd name="connsiteY176" fmla="*/ 33681 h 1278632"/>
              <a:gd name="connsiteX177" fmla="*/ 145783 w 1276846"/>
              <a:gd name="connsiteY177" fmla="*/ 145951 h 1278632"/>
              <a:gd name="connsiteX178" fmla="*/ 33642 w 1276846"/>
              <a:gd name="connsiteY178" fmla="*/ 415400 h 1278632"/>
              <a:gd name="connsiteX179" fmla="*/ 145783 w 1276846"/>
              <a:gd name="connsiteY179" fmla="*/ 684848 h 1278632"/>
              <a:gd name="connsiteX180" fmla="*/ 414921 w 1276846"/>
              <a:gd name="connsiteY180" fmla="*/ 797118 h 1278632"/>
              <a:gd name="connsiteX181" fmla="*/ 684058 w 1276846"/>
              <a:gd name="connsiteY181" fmla="*/ 684848 h 1278632"/>
              <a:gd name="connsiteX182" fmla="*/ 796199 w 1276846"/>
              <a:gd name="connsiteY182" fmla="*/ 415400 h 1278632"/>
              <a:gd name="connsiteX183" fmla="*/ 684058 w 1276846"/>
              <a:gd name="connsiteY183" fmla="*/ 145951 h 1278632"/>
              <a:gd name="connsiteX184" fmla="*/ 414921 w 1276846"/>
              <a:gd name="connsiteY184" fmla="*/ 33681 h 1278632"/>
              <a:gd name="connsiteX185" fmla="*/ 414921 w 1276846"/>
              <a:gd name="connsiteY185" fmla="*/ 0 h 1278632"/>
              <a:gd name="connsiteX186" fmla="*/ 707733 w 1276846"/>
              <a:gd name="connsiteY186" fmla="*/ 121002 h 1278632"/>
              <a:gd name="connsiteX187" fmla="*/ 828595 w 1276846"/>
              <a:gd name="connsiteY187" fmla="*/ 415400 h 1278632"/>
              <a:gd name="connsiteX188" fmla="*/ 783739 w 1276846"/>
              <a:gd name="connsiteY188" fmla="*/ 605011 h 1278632"/>
              <a:gd name="connsiteX189" fmla="*/ 1238532 w 1276846"/>
              <a:gd name="connsiteY189" fmla="*/ 1060329 h 1278632"/>
              <a:gd name="connsiteX190" fmla="*/ 1238532 w 1276846"/>
              <a:gd name="connsiteY190" fmla="*/ 1241208 h 1278632"/>
              <a:gd name="connsiteX191" fmla="*/ 1148819 w 1276846"/>
              <a:gd name="connsiteY191" fmla="*/ 1278632 h 1278632"/>
              <a:gd name="connsiteX192" fmla="*/ 1059107 w 1276846"/>
              <a:gd name="connsiteY192" fmla="*/ 1241208 h 1278632"/>
              <a:gd name="connsiteX193" fmla="*/ 603068 w 1276846"/>
              <a:gd name="connsiteY193" fmla="*/ 784643 h 1278632"/>
              <a:gd name="connsiteX194" fmla="*/ 414921 w 1276846"/>
              <a:gd name="connsiteY194" fmla="*/ 830799 h 1278632"/>
              <a:gd name="connsiteX195" fmla="*/ 120863 w 1276846"/>
              <a:gd name="connsiteY195" fmla="*/ 708549 h 1278632"/>
              <a:gd name="connsiteX196" fmla="*/ 0 w 1276846"/>
              <a:gd name="connsiteY196" fmla="*/ 415400 h 1278632"/>
              <a:gd name="connsiteX197" fmla="*/ 120863 w 1276846"/>
              <a:gd name="connsiteY197" fmla="*/ 121002 h 1278632"/>
              <a:gd name="connsiteX198" fmla="*/ 414921 w 1276846"/>
              <a:gd name="connsiteY198" fmla="*/ 0 h 12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76846" h="1278632">
                <a:moveTo>
                  <a:pt x="930768" y="799613"/>
                </a:moveTo>
                <a:lnTo>
                  <a:pt x="797445" y="931842"/>
                </a:lnTo>
                <a:lnTo>
                  <a:pt x="1082781" y="1217507"/>
                </a:lnTo>
                <a:cubicBezTo>
                  <a:pt x="1118915" y="1253683"/>
                  <a:pt x="1178723" y="1253683"/>
                  <a:pt x="1214858" y="1217507"/>
                </a:cubicBezTo>
                <a:cubicBezTo>
                  <a:pt x="1252238" y="1180084"/>
                  <a:pt x="1252238" y="1121454"/>
                  <a:pt x="1214858" y="1085278"/>
                </a:cubicBezTo>
                <a:close/>
                <a:moveTo>
                  <a:pt x="836071" y="706054"/>
                </a:moveTo>
                <a:lnTo>
                  <a:pt x="703995" y="838284"/>
                </a:lnTo>
                <a:lnTo>
                  <a:pt x="773771" y="908140"/>
                </a:lnTo>
                <a:lnTo>
                  <a:pt x="907094" y="775911"/>
                </a:lnTo>
                <a:close/>
                <a:moveTo>
                  <a:pt x="766295" y="634950"/>
                </a:moveTo>
                <a:cubicBezTo>
                  <a:pt x="750097" y="661146"/>
                  <a:pt x="731407" y="686095"/>
                  <a:pt x="707733" y="708549"/>
                </a:cubicBezTo>
                <a:cubicBezTo>
                  <a:pt x="685304" y="731003"/>
                  <a:pt x="660384" y="750962"/>
                  <a:pt x="634218" y="768427"/>
                </a:cubicBezTo>
                <a:lnTo>
                  <a:pt x="680320" y="813335"/>
                </a:lnTo>
                <a:lnTo>
                  <a:pt x="812397" y="681105"/>
                </a:lnTo>
                <a:close/>
                <a:moveTo>
                  <a:pt x="413543" y="352604"/>
                </a:moveTo>
                <a:cubicBezTo>
                  <a:pt x="396299" y="352604"/>
                  <a:pt x="380286" y="358902"/>
                  <a:pt x="367968" y="370238"/>
                </a:cubicBezTo>
                <a:cubicBezTo>
                  <a:pt x="343333" y="396689"/>
                  <a:pt x="343333" y="436994"/>
                  <a:pt x="367968" y="462185"/>
                </a:cubicBezTo>
                <a:cubicBezTo>
                  <a:pt x="380286" y="474781"/>
                  <a:pt x="396299" y="481079"/>
                  <a:pt x="413543" y="481079"/>
                </a:cubicBezTo>
                <a:cubicBezTo>
                  <a:pt x="430788" y="481079"/>
                  <a:pt x="445569" y="474781"/>
                  <a:pt x="457887" y="462185"/>
                </a:cubicBezTo>
                <a:cubicBezTo>
                  <a:pt x="468972" y="449590"/>
                  <a:pt x="476363" y="434475"/>
                  <a:pt x="476363" y="416841"/>
                </a:cubicBezTo>
                <a:cubicBezTo>
                  <a:pt x="476363" y="399208"/>
                  <a:pt x="468972" y="382834"/>
                  <a:pt x="457887" y="370238"/>
                </a:cubicBezTo>
                <a:cubicBezTo>
                  <a:pt x="445569" y="358902"/>
                  <a:pt x="430788" y="352604"/>
                  <a:pt x="413543" y="352604"/>
                </a:cubicBezTo>
                <a:close/>
                <a:moveTo>
                  <a:pt x="413543" y="318596"/>
                </a:moveTo>
                <a:cubicBezTo>
                  <a:pt x="438178" y="318596"/>
                  <a:pt x="464045" y="328673"/>
                  <a:pt x="481290" y="346306"/>
                </a:cubicBezTo>
                <a:cubicBezTo>
                  <a:pt x="499766" y="365200"/>
                  <a:pt x="509620" y="390391"/>
                  <a:pt x="509620" y="416841"/>
                </a:cubicBezTo>
                <a:cubicBezTo>
                  <a:pt x="509620" y="443292"/>
                  <a:pt x="499766" y="467224"/>
                  <a:pt x="481290" y="486117"/>
                </a:cubicBezTo>
                <a:cubicBezTo>
                  <a:pt x="464045" y="505010"/>
                  <a:pt x="438178" y="515087"/>
                  <a:pt x="413543" y="515087"/>
                </a:cubicBezTo>
                <a:cubicBezTo>
                  <a:pt x="387676" y="515087"/>
                  <a:pt x="363041" y="505010"/>
                  <a:pt x="345797" y="486117"/>
                </a:cubicBezTo>
                <a:cubicBezTo>
                  <a:pt x="307612" y="448330"/>
                  <a:pt x="307612" y="385353"/>
                  <a:pt x="345797" y="346306"/>
                </a:cubicBezTo>
                <a:cubicBezTo>
                  <a:pt x="363041" y="328673"/>
                  <a:pt x="387676" y="318596"/>
                  <a:pt x="413543" y="318596"/>
                </a:cubicBezTo>
                <a:close/>
                <a:moveTo>
                  <a:pt x="401008" y="231516"/>
                </a:moveTo>
                <a:cubicBezTo>
                  <a:pt x="398514" y="231516"/>
                  <a:pt x="397267" y="232766"/>
                  <a:pt x="397267" y="234017"/>
                </a:cubicBezTo>
                <a:lnTo>
                  <a:pt x="388538" y="255277"/>
                </a:lnTo>
                <a:cubicBezTo>
                  <a:pt x="384797" y="266532"/>
                  <a:pt x="376068" y="275286"/>
                  <a:pt x="366092" y="279038"/>
                </a:cubicBezTo>
                <a:cubicBezTo>
                  <a:pt x="361104" y="280288"/>
                  <a:pt x="357364" y="281539"/>
                  <a:pt x="353623" y="284040"/>
                </a:cubicBezTo>
                <a:cubicBezTo>
                  <a:pt x="343647" y="289042"/>
                  <a:pt x="331177" y="289042"/>
                  <a:pt x="321201" y="284040"/>
                </a:cubicBezTo>
                <a:lnTo>
                  <a:pt x="300002" y="274035"/>
                </a:lnTo>
                <a:cubicBezTo>
                  <a:pt x="297509" y="274035"/>
                  <a:pt x="296262" y="274035"/>
                  <a:pt x="295015" y="275286"/>
                </a:cubicBezTo>
                <a:lnTo>
                  <a:pt x="275063" y="295295"/>
                </a:lnTo>
                <a:cubicBezTo>
                  <a:pt x="275063" y="295295"/>
                  <a:pt x="273816" y="297796"/>
                  <a:pt x="275063" y="299047"/>
                </a:cubicBezTo>
                <a:lnTo>
                  <a:pt x="285039" y="320306"/>
                </a:lnTo>
                <a:cubicBezTo>
                  <a:pt x="290027" y="331562"/>
                  <a:pt x="290027" y="342817"/>
                  <a:pt x="285039" y="352821"/>
                </a:cubicBezTo>
                <a:cubicBezTo>
                  <a:pt x="282545" y="356573"/>
                  <a:pt x="281298" y="360325"/>
                  <a:pt x="280051" y="365327"/>
                </a:cubicBezTo>
                <a:cubicBezTo>
                  <a:pt x="275063" y="376582"/>
                  <a:pt x="267581" y="384086"/>
                  <a:pt x="257605" y="387837"/>
                </a:cubicBezTo>
                <a:lnTo>
                  <a:pt x="235160" y="396591"/>
                </a:lnTo>
                <a:cubicBezTo>
                  <a:pt x="233913" y="396591"/>
                  <a:pt x="231419" y="397842"/>
                  <a:pt x="231419" y="400343"/>
                </a:cubicBezTo>
                <a:lnTo>
                  <a:pt x="231419" y="427856"/>
                </a:lnTo>
                <a:cubicBezTo>
                  <a:pt x="231419" y="429106"/>
                  <a:pt x="233913" y="431607"/>
                  <a:pt x="235160" y="431607"/>
                </a:cubicBezTo>
                <a:lnTo>
                  <a:pt x="257605" y="439111"/>
                </a:lnTo>
                <a:cubicBezTo>
                  <a:pt x="267581" y="442863"/>
                  <a:pt x="275063" y="451617"/>
                  <a:pt x="280051" y="462872"/>
                </a:cubicBezTo>
                <a:cubicBezTo>
                  <a:pt x="281298" y="466624"/>
                  <a:pt x="282545" y="470375"/>
                  <a:pt x="285039" y="475378"/>
                </a:cubicBezTo>
                <a:cubicBezTo>
                  <a:pt x="290027" y="485382"/>
                  <a:pt x="290027" y="497888"/>
                  <a:pt x="285039" y="507892"/>
                </a:cubicBezTo>
                <a:lnTo>
                  <a:pt x="275063" y="529152"/>
                </a:lnTo>
                <a:cubicBezTo>
                  <a:pt x="273816" y="530403"/>
                  <a:pt x="275063" y="531653"/>
                  <a:pt x="275063" y="534155"/>
                </a:cubicBezTo>
                <a:lnTo>
                  <a:pt x="295015" y="552913"/>
                </a:lnTo>
                <a:cubicBezTo>
                  <a:pt x="296262" y="554164"/>
                  <a:pt x="297509" y="555414"/>
                  <a:pt x="300002" y="554164"/>
                </a:cubicBezTo>
                <a:lnTo>
                  <a:pt x="321201" y="544159"/>
                </a:lnTo>
                <a:cubicBezTo>
                  <a:pt x="326189" y="541658"/>
                  <a:pt x="332424" y="540407"/>
                  <a:pt x="337412" y="540407"/>
                </a:cubicBezTo>
                <a:cubicBezTo>
                  <a:pt x="342400" y="540407"/>
                  <a:pt x="348635" y="541658"/>
                  <a:pt x="353623" y="544159"/>
                </a:cubicBezTo>
                <a:cubicBezTo>
                  <a:pt x="357364" y="545410"/>
                  <a:pt x="361104" y="547911"/>
                  <a:pt x="366092" y="549161"/>
                </a:cubicBezTo>
                <a:cubicBezTo>
                  <a:pt x="376068" y="552913"/>
                  <a:pt x="384797" y="561667"/>
                  <a:pt x="388538" y="571672"/>
                </a:cubicBezTo>
                <a:lnTo>
                  <a:pt x="397267" y="594182"/>
                </a:lnTo>
                <a:cubicBezTo>
                  <a:pt x="397267" y="595433"/>
                  <a:pt x="398514" y="596683"/>
                  <a:pt x="401008" y="596683"/>
                </a:cubicBezTo>
                <a:lnTo>
                  <a:pt x="428441" y="596683"/>
                </a:lnTo>
                <a:cubicBezTo>
                  <a:pt x="430935" y="596683"/>
                  <a:pt x="432182" y="595433"/>
                  <a:pt x="432182" y="594182"/>
                </a:cubicBezTo>
                <a:lnTo>
                  <a:pt x="439664" y="571672"/>
                </a:lnTo>
                <a:cubicBezTo>
                  <a:pt x="444652" y="561667"/>
                  <a:pt x="452134" y="552913"/>
                  <a:pt x="463357" y="549161"/>
                </a:cubicBezTo>
                <a:cubicBezTo>
                  <a:pt x="467098" y="547911"/>
                  <a:pt x="470839" y="545410"/>
                  <a:pt x="475827" y="544159"/>
                </a:cubicBezTo>
                <a:cubicBezTo>
                  <a:pt x="484556" y="539157"/>
                  <a:pt x="497025" y="539157"/>
                  <a:pt x="508248" y="544159"/>
                </a:cubicBezTo>
                <a:lnTo>
                  <a:pt x="528200" y="554164"/>
                </a:lnTo>
                <a:cubicBezTo>
                  <a:pt x="530694" y="555414"/>
                  <a:pt x="531941" y="554164"/>
                  <a:pt x="533188" y="552913"/>
                </a:cubicBezTo>
                <a:lnTo>
                  <a:pt x="553139" y="534155"/>
                </a:lnTo>
                <a:cubicBezTo>
                  <a:pt x="554386" y="531653"/>
                  <a:pt x="554386" y="530403"/>
                  <a:pt x="554386" y="529152"/>
                </a:cubicBezTo>
                <a:lnTo>
                  <a:pt x="544411" y="507892"/>
                </a:lnTo>
                <a:cubicBezTo>
                  <a:pt x="539423" y="497888"/>
                  <a:pt x="539423" y="485382"/>
                  <a:pt x="544411" y="475378"/>
                </a:cubicBezTo>
                <a:cubicBezTo>
                  <a:pt x="545658" y="470375"/>
                  <a:pt x="548151" y="466624"/>
                  <a:pt x="549398" y="462872"/>
                </a:cubicBezTo>
                <a:cubicBezTo>
                  <a:pt x="553139" y="451617"/>
                  <a:pt x="561868" y="442863"/>
                  <a:pt x="571844" y="439111"/>
                </a:cubicBezTo>
                <a:lnTo>
                  <a:pt x="594290" y="431607"/>
                </a:lnTo>
                <a:cubicBezTo>
                  <a:pt x="595537" y="431607"/>
                  <a:pt x="596784" y="429106"/>
                  <a:pt x="596784" y="427856"/>
                </a:cubicBezTo>
                <a:lnTo>
                  <a:pt x="596784" y="400343"/>
                </a:lnTo>
                <a:cubicBezTo>
                  <a:pt x="596784" y="397842"/>
                  <a:pt x="595537" y="396591"/>
                  <a:pt x="594290" y="396591"/>
                </a:cubicBezTo>
                <a:lnTo>
                  <a:pt x="571844" y="387837"/>
                </a:lnTo>
                <a:cubicBezTo>
                  <a:pt x="561868" y="384086"/>
                  <a:pt x="553139" y="376582"/>
                  <a:pt x="549398" y="365327"/>
                </a:cubicBezTo>
                <a:cubicBezTo>
                  <a:pt x="548151" y="360325"/>
                  <a:pt x="545658" y="356573"/>
                  <a:pt x="544411" y="354072"/>
                </a:cubicBezTo>
                <a:cubicBezTo>
                  <a:pt x="539423" y="341566"/>
                  <a:pt x="539423" y="331562"/>
                  <a:pt x="544411" y="320306"/>
                </a:cubicBezTo>
                <a:lnTo>
                  <a:pt x="554386" y="299047"/>
                </a:lnTo>
                <a:cubicBezTo>
                  <a:pt x="554386" y="297796"/>
                  <a:pt x="554386" y="295295"/>
                  <a:pt x="553139" y="295295"/>
                </a:cubicBezTo>
                <a:lnTo>
                  <a:pt x="533188" y="275286"/>
                </a:lnTo>
                <a:cubicBezTo>
                  <a:pt x="531941" y="274035"/>
                  <a:pt x="530694" y="274035"/>
                  <a:pt x="528200" y="274035"/>
                </a:cubicBezTo>
                <a:lnTo>
                  <a:pt x="508248" y="284040"/>
                </a:lnTo>
                <a:cubicBezTo>
                  <a:pt x="497025" y="289042"/>
                  <a:pt x="484556" y="289042"/>
                  <a:pt x="474580" y="284040"/>
                </a:cubicBezTo>
                <a:cubicBezTo>
                  <a:pt x="470839" y="281539"/>
                  <a:pt x="467098" y="280288"/>
                  <a:pt x="463357" y="279038"/>
                </a:cubicBezTo>
                <a:cubicBezTo>
                  <a:pt x="452134" y="275286"/>
                  <a:pt x="444652" y="266532"/>
                  <a:pt x="439664" y="255277"/>
                </a:cubicBezTo>
                <a:lnTo>
                  <a:pt x="432182" y="234017"/>
                </a:lnTo>
                <a:cubicBezTo>
                  <a:pt x="432182" y="232766"/>
                  <a:pt x="430935" y="231516"/>
                  <a:pt x="428441" y="231516"/>
                </a:cubicBezTo>
                <a:close/>
                <a:moveTo>
                  <a:pt x="401008" y="197750"/>
                </a:moveTo>
                <a:lnTo>
                  <a:pt x="428441" y="197750"/>
                </a:lnTo>
                <a:cubicBezTo>
                  <a:pt x="444652" y="197750"/>
                  <a:pt x="458369" y="207755"/>
                  <a:pt x="463357" y="222762"/>
                </a:cubicBezTo>
                <a:lnTo>
                  <a:pt x="470839" y="244021"/>
                </a:lnTo>
                <a:cubicBezTo>
                  <a:pt x="472086" y="246523"/>
                  <a:pt x="474580" y="246523"/>
                  <a:pt x="475827" y="247773"/>
                </a:cubicBezTo>
                <a:cubicBezTo>
                  <a:pt x="479568" y="249024"/>
                  <a:pt x="484556" y="251525"/>
                  <a:pt x="489543" y="254026"/>
                </a:cubicBezTo>
                <a:cubicBezTo>
                  <a:pt x="489543" y="254026"/>
                  <a:pt x="492037" y="254026"/>
                  <a:pt x="493284" y="254026"/>
                </a:cubicBezTo>
                <a:lnTo>
                  <a:pt x="514483" y="244021"/>
                </a:lnTo>
                <a:cubicBezTo>
                  <a:pt x="528200" y="236518"/>
                  <a:pt x="545658" y="240270"/>
                  <a:pt x="558127" y="251525"/>
                </a:cubicBezTo>
                <a:lnTo>
                  <a:pt x="576832" y="270284"/>
                </a:lnTo>
                <a:cubicBezTo>
                  <a:pt x="588055" y="281539"/>
                  <a:pt x="590549" y="299047"/>
                  <a:pt x="584314" y="314054"/>
                </a:cubicBezTo>
                <a:lnTo>
                  <a:pt x="574338" y="334063"/>
                </a:lnTo>
                <a:cubicBezTo>
                  <a:pt x="574338" y="336564"/>
                  <a:pt x="574338" y="339065"/>
                  <a:pt x="574338" y="339065"/>
                </a:cubicBezTo>
                <a:cubicBezTo>
                  <a:pt x="576832" y="344067"/>
                  <a:pt x="579326" y="347819"/>
                  <a:pt x="580573" y="352821"/>
                </a:cubicBezTo>
                <a:cubicBezTo>
                  <a:pt x="581820" y="354072"/>
                  <a:pt x="581820" y="355323"/>
                  <a:pt x="583067" y="356573"/>
                </a:cubicBezTo>
                <a:lnTo>
                  <a:pt x="604266" y="364077"/>
                </a:lnTo>
                <a:cubicBezTo>
                  <a:pt x="620476" y="370329"/>
                  <a:pt x="630452" y="384086"/>
                  <a:pt x="630452" y="400343"/>
                </a:cubicBezTo>
                <a:lnTo>
                  <a:pt x="630452" y="427856"/>
                </a:lnTo>
                <a:cubicBezTo>
                  <a:pt x="630452" y="444113"/>
                  <a:pt x="620476" y="459120"/>
                  <a:pt x="604266" y="464122"/>
                </a:cubicBezTo>
                <a:lnTo>
                  <a:pt x="583067" y="471626"/>
                </a:lnTo>
                <a:cubicBezTo>
                  <a:pt x="581820" y="471626"/>
                  <a:pt x="581820" y="474127"/>
                  <a:pt x="580573" y="475378"/>
                </a:cubicBezTo>
                <a:cubicBezTo>
                  <a:pt x="579326" y="479129"/>
                  <a:pt x="576832" y="484132"/>
                  <a:pt x="574338" y="489134"/>
                </a:cubicBezTo>
                <a:cubicBezTo>
                  <a:pt x="574338" y="490384"/>
                  <a:pt x="574338" y="491635"/>
                  <a:pt x="574338" y="492886"/>
                </a:cubicBezTo>
                <a:lnTo>
                  <a:pt x="584314" y="514145"/>
                </a:lnTo>
                <a:cubicBezTo>
                  <a:pt x="590549" y="529152"/>
                  <a:pt x="588055" y="545410"/>
                  <a:pt x="576832" y="556665"/>
                </a:cubicBezTo>
                <a:lnTo>
                  <a:pt x="558127" y="576674"/>
                </a:lnTo>
                <a:cubicBezTo>
                  <a:pt x="545658" y="589180"/>
                  <a:pt x="528200" y="591681"/>
                  <a:pt x="514483" y="584177"/>
                </a:cubicBezTo>
                <a:lnTo>
                  <a:pt x="493284" y="575423"/>
                </a:lnTo>
                <a:cubicBezTo>
                  <a:pt x="492037" y="574173"/>
                  <a:pt x="489543" y="574173"/>
                  <a:pt x="489543" y="575423"/>
                </a:cubicBezTo>
                <a:cubicBezTo>
                  <a:pt x="484556" y="576674"/>
                  <a:pt x="479568" y="577925"/>
                  <a:pt x="475827" y="580426"/>
                </a:cubicBezTo>
                <a:cubicBezTo>
                  <a:pt x="474580" y="580426"/>
                  <a:pt x="472086" y="581676"/>
                  <a:pt x="470839" y="582927"/>
                </a:cubicBezTo>
                <a:lnTo>
                  <a:pt x="463357" y="605437"/>
                </a:lnTo>
                <a:cubicBezTo>
                  <a:pt x="458369" y="620444"/>
                  <a:pt x="444652" y="630449"/>
                  <a:pt x="428441" y="630449"/>
                </a:cubicBezTo>
                <a:lnTo>
                  <a:pt x="401008" y="630449"/>
                </a:lnTo>
                <a:cubicBezTo>
                  <a:pt x="384797" y="630449"/>
                  <a:pt x="369833" y="620444"/>
                  <a:pt x="364845" y="605437"/>
                </a:cubicBezTo>
                <a:lnTo>
                  <a:pt x="357364" y="582927"/>
                </a:lnTo>
                <a:cubicBezTo>
                  <a:pt x="356117" y="581676"/>
                  <a:pt x="354870" y="580426"/>
                  <a:pt x="353623" y="580426"/>
                </a:cubicBezTo>
                <a:cubicBezTo>
                  <a:pt x="349882" y="577925"/>
                  <a:pt x="343647" y="576674"/>
                  <a:pt x="339906" y="575423"/>
                </a:cubicBezTo>
                <a:cubicBezTo>
                  <a:pt x="338659" y="574173"/>
                  <a:pt x="337412" y="574173"/>
                  <a:pt x="336165" y="575423"/>
                </a:cubicBezTo>
                <a:lnTo>
                  <a:pt x="313719" y="584177"/>
                </a:lnTo>
                <a:cubicBezTo>
                  <a:pt x="300002" y="591681"/>
                  <a:pt x="282545" y="589180"/>
                  <a:pt x="271322" y="576674"/>
                </a:cubicBezTo>
                <a:lnTo>
                  <a:pt x="251370" y="556665"/>
                </a:lnTo>
                <a:cubicBezTo>
                  <a:pt x="240147" y="545410"/>
                  <a:pt x="237653" y="529152"/>
                  <a:pt x="243888" y="514145"/>
                </a:cubicBezTo>
                <a:lnTo>
                  <a:pt x="253864" y="492886"/>
                </a:lnTo>
                <a:cubicBezTo>
                  <a:pt x="255111" y="491635"/>
                  <a:pt x="253864" y="490384"/>
                  <a:pt x="253864" y="489134"/>
                </a:cubicBezTo>
                <a:cubicBezTo>
                  <a:pt x="251370" y="484132"/>
                  <a:pt x="250123" y="479129"/>
                  <a:pt x="247629" y="475378"/>
                </a:cubicBezTo>
                <a:cubicBezTo>
                  <a:pt x="247629" y="474127"/>
                  <a:pt x="247629" y="471626"/>
                  <a:pt x="245135" y="471626"/>
                </a:cubicBezTo>
                <a:lnTo>
                  <a:pt x="223937" y="464122"/>
                </a:lnTo>
                <a:cubicBezTo>
                  <a:pt x="208973" y="459120"/>
                  <a:pt x="197750" y="444113"/>
                  <a:pt x="197750" y="427856"/>
                </a:cubicBezTo>
                <a:lnTo>
                  <a:pt x="197750" y="400343"/>
                </a:lnTo>
                <a:cubicBezTo>
                  <a:pt x="197750" y="384086"/>
                  <a:pt x="208973" y="370329"/>
                  <a:pt x="223937" y="364077"/>
                </a:cubicBezTo>
                <a:lnTo>
                  <a:pt x="245135" y="356573"/>
                </a:lnTo>
                <a:cubicBezTo>
                  <a:pt x="247629" y="355323"/>
                  <a:pt x="247629" y="354072"/>
                  <a:pt x="247629" y="352821"/>
                </a:cubicBezTo>
                <a:cubicBezTo>
                  <a:pt x="250123" y="347819"/>
                  <a:pt x="251370" y="344067"/>
                  <a:pt x="253864" y="339065"/>
                </a:cubicBezTo>
                <a:cubicBezTo>
                  <a:pt x="253864" y="339065"/>
                  <a:pt x="255111" y="336564"/>
                  <a:pt x="253864" y="334063"/>
                </a:cubicBezTo>
                <a:lnTo>
                  <a:pt x="243888" y="314054"/>
                </a:lnTo>
                <a:cubicBezTo>
                  <a:pt x="237653" y="299047"/>
                  <a:pt x="240147" y="281539"/>
                  <a:pt x="251370" y="270284"/>
                </a:cubicBezTo>
                <a:lnTo>
                  <a:pt x="271322" y="251525"/>
                </a:lnTo>
                <a:cubicBezTo>
                  <a:pt x="282545" y="240270"/>
                  <a:pt x="300002" y="236518"/>
                  <a:pt x="313719" y="244021"/>
                </a:cubicBezTo>
                <a:lnTo>
                  <a:pt x="336165" y="254026"/>
                </a:lnTo>
                <a:cubicBezTo>
                  <a:pt x="337412" y="254026"/>
                  <a:pt x="338659" y="254026"/>
                  <a:pt x="339906" y="254026"/>
                </a:cubicBezTo>
                <a:cubicBezTo>
                  <a:pt x="343647" y="251525"/>
                  <a:pt x="349882" y="249024"/>
                  <a:pt x="353623" y="247773"/>
                </a:cubicBezTo>
                <a:cubicBezTo>
                  <a:pt x="354870" y="246523"/>
                  <a:pt x="356117" y="246523"/>
                  <a:pt x="357364" y="244021"/>
                </a:cubicBezTo>
                <a:lnTo>
                  <a:pt x="364845" y="222762"/>
                </a:lnTo>
                <a:cubicBezTo>
                  <a:pt x="369833" y="207755"/>
                  <a:pt x="384797" y="197750"/>
                  <a:pt x="401008" y="197750"/>
                </a:cubicBezTo>
                <a:close/>
                <a:moveTo>
                  <a:pt x="413812" y="110560"/>
                </a:moveTo>
                <a:cubicBezTo>
                  <a:pt x="332865" y="110560"/>
                  <a:pt x="256899" y="142971"/>
                  <a:pt x="199613" y="199066"/>
                </a:cubicBezTo>
                <a:cubicBezTo>
                  <a:pt x="80060" y="318737"/>
                  <a:pt x="80060" y="510709"/>
                  <a:pt x="199613" y="629134"/>
                </a:cubicBezTo>
                <a:cubicBezTo>
                  <a:pt x="256899" y="686476"/>
                  <a:pt x="332865" y="718887"/>
                  <a:pt x="413812" y="718887"/>
                </a:cubicBezTo>
                <a:cubicBezTo>
                  <a:pt x="494760" y="718887"/>
                  <a:pt x="570726" y="686476"/>
                  <a:pt x="628012" y="629134"/>
                </a:cubicBezTo>
                <a:cubicBezTo>
                  <a:pt x="685298" y="571791"/>
                  <a:pt x="716431" y="495750"/>
                  <a:pt x="716431" y="414723"/>
                </a:cubicBezTo>
                <a:cubicBezTo>
                  <a:pt x="716431" y="333696"/>
                  <a:pt x="685298" y="256409"/>
                  <a:pt x="628012" y="199066"/>
                </a:cubicBezTo>
                <a:cubicBezTo>
                  <a:pt x="570726" y="142971"/>
                  <a:pt x="494760" y="110560"/>
                  <a:pt x="413812" y="110560"/>
                </a:cubicBezTo>
                <a:close/>
                <a:moveTo>
                  <a:pt x="413812" y="76902"/>
                </a:moveTo>
                <a:cubicBezTo>
                  <a:pt x="503477" y="76902"/>
                  <a:pt x="588161" y="111806"/>
                  <a:pt x="651673" y="176628"/>
                </a:cubicBezTo>
                <a:cubicBezTo>
                  <a:pt x="715186" y="240203"/>
                  <a:pt x="751301" y="324970"/>
                  <a:pt x="751301" y="414723"/>
                </a:cubicBezTo>
                <a:cubicBezTo>
                  <a:pt x="751301" y="504476"/>
                  <a:pt x="715186" y="589243"/>
                  <a:pt x="651673" y="654065"/>
                </a:cubicBezTo>
                <a:cubicBezTo>
                  <a:pt x="588161" y="716394"/>
                  <a:pt x="503477" y="751298"/>
                  <a:pt x="413812" y="751298"/>
                </a:cubicBezTo>
                <a:cubicBezTo>
                  <a:pt x="322902" y="751298"/>
                  <a:pt x="238219" y="716394"/>
                  <a:pt x="174706" y="654065"/>
                </a:cubicBezTo>
                <a:cubicBezTo>
                  <a:pt x="43945" y="521928"/>
                  <a:pt x="43945" y="307518"/>
                  <a:pt x="174706" y="176628"/>
                </a:cubicBezTo>
                <a:cubicBezTo>
                  <a:pt x="238219" y="111806"/>
                  <a:pt x="322902" y="76902"/>
                  <a:pt x="413812" y="76902"/>
                </a:cubicBezTo>
                <a:close/>
                <a:moveTo>
                  <a:pt x="414921" y="33681"/>
                </a:moveTo>
                <a:cubicBezTo>
                  <a:pt x="312748" y="33681"/>
                  <a:pt x="216805" y="73600"/>
                  <a:pt x="145783" y="145951"/>
                </a:cubicBezTo>
                <a:cubicBezTo>
                  <a:pt x="73515" y="218303"/>
                  <a:pt x="33642" y="313109"/>
                  <a:pt x="33642" y="415400"/>
                </a:cubicBezTo>
                <a:cubicBezTo>
                  <a:pt x="33642" y="516443"/>
                  <a:pt x="73515" y="613743"/>
                  <a:pt x="145783" y="684848"/>
                </a:cubicBezTo>
                <a:cubicBezTo>
                  <a:pt x="216805" y="757200"/>
                  <a:pt x="312748" y="797118"/>
                  <a:pt x="414921" y="797118"/>
                </a:cubicBezTo>
                <a:cubicBezTo>
                  <a:pt x="517093" y="797118"/>
                  <a:pt x="611790" y="757200"/>
                  <a:pt x="684058" y="684848"/>
                </a:cubicBezTo>
                <a:cubicBezTo>
                  <a:pt x="755081" y="613743"/>
                  <a:pt x="796199" y="516443"/>
                  <a:pt x="796199" y="415400"/>
                </a:cubicBezTo>
                <a:cubicBezTo>
                  <a:pt x="796199" y="313109"/>
                  <a:pt x="755081" y="218303"/>
                  <a:pt x="684058" y="145951"/>
                </a:cubicBezTo>
                <a:cubicBezTo>
                  <a:pt x="611790" y="73600"/>
                  <a:pt x="517093" y="33681"/>
                  <a:pt x="414921" y="33681"/>
                </a:cubicBezTo>
                <a:close/>
                <a:moveTo>
                  <a:pt x="414921" y="0"/>
                </a:moveTo>
                <a:cubicBezTo>
                  <a:pt x="525815" y="0"/>
                  <a:pt x="629234" y="43661"/>
                  <a:pt x="707733" y="121002"/>
                </a:cubicBezTo>
                <a:cubicBezTo>
                  <a:pt x="786231" y="199592"/>
                  <a:pt x="828595" y="304377"/>
                  <a:pt x="828595" y="415400"/>
                </a:cubicBezTo>
                <a:cubicBezTo>
                  <a:pt x="828595" y="482762"/>
                  <a:pt x="813643" y="546381"/>
                  <a:pt x="783739" y="605011"/>
                </a:cubicBezTo>
                <a:lnTo>
                  <a:pt x="1238532" y="1060329"/>
                </a:lnTo>
                <a:cubicBezTo>
                  <a:pt x="1289618" y="1110227"/>
                  <a:pt x="1289618" y="1191311"/>
                  <a:pt x="1238532" y="1241208"/>
                </a:cubicBezTo>
                <a:cubicBezTo>
                  <a:pt x="1214858" y="1266157"/>
                  <a:pt x="1182462" y="1278632"/>
                  <a:pt x="1148819" y="1278632"/>
                </a:cubicBezTo>
                <a:cubicBezTo>
                  <a:pt x="1116423" y="1278632"/>
                  <a:pt x="1084027" y="1266157"/>
                  <a:pt x="1059107" y="1241208"/>
                </a:cubicBezTo>
                <a:lnTo>
                  <a:pt x="603068" y="784643"/>
                </a:lnTo>
                <a:cubicBezTo>
                  <a:pt x="545752" y="814582"/>
                  <a:pt x="480959" y="830799"/>
                  <a:pt x="414921" y="830799"/>
                </a:cubicBezTo>
                <a:cubicBezTo>
                  <a:pt x="304026" y="830799"/>
                  <a:pt x="199361" y="787138"/>
                  <a:pt x="120863" y="708549"/>
                </a:cubicBezTo>
                <a:cubicBezTo>
                  <a:pt x="43610" y="629960"/>
                  <a:pt x="0" y="526422"/>
                  <a:pt x="0" y="415400"/>
                </a:cubicBezTo>
                <a:cubicBezTo>
                  <a:pt x="0" y="304377"/>
                  <a:pt x="43610" y="199592"/>
                  <a:pt x="120863" y="121002"/>
                </a:cubicBezTo>
                <a:cubicBezTo>
                  <a:pt x="199361" y="43661"/>
                  <a:pt x="304026" y="0"/>
                  <a:pt x="4149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CF3448-8123-D64A-94F8-33C447540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809" y="5012337"/>
            <a:ext cx="1221832" cy="1218219"/>
          </a:xfrm>
          <a:custGeom>
            <a:avLst/>
            <a:gdLst>
              <a:gd name="connsiteX0" fmla="*/ 71193 w 1221832"/>
              <a:gd name="connsiteY0" fmla="*/ 978667 h 1218219"/>
              <a:gd name="connsiteX1" fmla="*/ 37411 w 1221832"/>
              <a:gd name="connsiteY1" fmla="*/ 1012529 h 1218219"/>
              <a:gd name="connsiteX2" fmla="*/ 37411 w 1221832"/>
              <a:gd name="connsiteY2" fmla="*/ 1161769 h 1218219"/>
              <a:gd name="connsiteX3" fmla="*/ 58681 w 1221832"/>
              <a:gd name="connsiteY3" fmla="*/ 1184343 h 1218219"/>
              <a:gd name="connsiteX4" fmla="*/ 172538 w 1221832"/>
              <a:gd name="connsiteY4" fmla="*/ 1184343 h 1218219"/>
              <a:gd name="connsiteX5" fmla="*/ 193808 w 1221832"/>
              <a:gd name="connsiteY5" fmla="*/ 1161769 h 1218219"/>
              <a:gd name="connsiteX6" fmla="*/ 193808 w 1221832"/>
              <a:gd name="connsiteY6" fmla="*/ 1012529 h 1218219"/>
              <a:gd name="connsiteX7" fmla="*/ 160026 w 1221832"/>
              <a:gd name="connsiteY7" fmla="*/ 978667 h 1218219"/>
              <a:gd name="connsiteX8" fmla="*/ 71193 w 1221832"/>
              <a:gd name="connsiteY8" fmla="*/ 944806 h 1218219"/>
              <a:gd name="connsiteX9" fmla="*/ 160026 w 1221832"/>
              <a:gd name="connsiteY9" fmla="*/ 944806 h 1218219"/>
              <a:gd name="connsiteX10" fmla="*/ 227590 w 1221832"/>
              <a:gd name="connsiteY10" fmla="*/ 1012529 h 1218219"/>
              <a:gd name="connsiteX11" fmla="*/ 227590 w 1221832"/>
              <a:gd name="connsiteY11" fmla="*/ 1161769 h 1218219"/>
              <a:gd name="connsiteX12" fmla="*/ 172538 w 1221832"/>
              <a:gd name="connsiteY12" fmla="*/ 1218204 h 1218219"/>
              <a:gd name="connsiteX13" fmla="*/ 58681 w 1221832"/>
              <a:gd name="connsiteY13" fmla="*/ 1218204 h 1218219"/>
              <a:gd name="connsiteX14" fmla="*/ 3629 w 1221832"/>
              <a:gd name="connsiteY14" fmla="*/ 1161769 h 1218219"/>
              <a:gd name="connsiteX15" fmla="*/ 3629 w 1221832"/>
              <a:gd name="connsiteY15" fmla="*/ 1012529 h 1218219"/>
              <a:gd name="connsiteX16" fmla="*/ 71193 w 1221832"/>
              <a:gd name="connsiteY16" fmla="*/ 944806 h 1218219"/>
              <a:gd name="connsiteX17" fmla="*/ 400776 w 1221832"/>
              <a:gd name="connsiteY17" fmla="*/ 698174 h 1218219"/>
              <a:gd name="connsiteX18" fmla="*/ 366994 w 1221832"/>
              <a:gd name="connsiteY18" fmla="*/ 731686 h 1218219"/>
              <a:gd name="connsiteX19" fmla="*/ 366994 w 1221832"/>
              <a:gd name="connsiteY19" fmla="*/ 1162367 h 1218219"/>
              <a:gd name="connsiteX20" fmla="*/ 389515 w 1221832"/>
              <a:gd name="connsiteY20" fmla="*/ 1184708 h 1218219"/>
              <a:gd name="connsiteX21" fmla="*/ 502121 w 1221832"/>
              <a:gd name="connsiteY21" fmla="*/ 1184708 h 1218219"/>
              <a:gd name="connsiteX22" fmla="*/ 523391 w 1221832"/>
              <a:gd name="connsiteY22" fmla="*/ 1162367 h 1218219"/>
              <a:gd name="connsiteX23" fmla="*/ 523391 w 1221832"/>
              <a:gd name="connsiteY23" fmla="*/ 731686 h 1218219"/>
              <a:gd name="connsiteX24" fmla="*/ 489609 w 1221832"/>
              <a:gd name="connsiteY24" fmla="*/ 698174 h 1218219"/>
              <a:gd name="connsiteX25" fmla="*/ 400776 w 1221832"/>
              <a:gd name="connsiteY25" fmla="*/ 664663 h 1218219"/>
              <a:gd name="connsiteX26" fmla="*/ 489609 w 1221832"/>
              <a:gd name="connsiteY26" fmla="*/ 664663 h 1218219"/>
              <a:gd name="connsiteX27" fmla="*/ 557173 w 1221832"/>
              <a:gd name="connsiteY27" fmla="*/ 731686 h 1218219"/>
              <a:gd name="connsiteX28" fmla="*/ 557173 w 1221832"/>
              <a:gd name="connsiteY28" fmla="*/ 1162367 h 1218219"/>
              <a:gd name="connsiteX29" fmla="*/ 502121 w 1221832"/>
              <a:gd name="connsiteY29" fmla="*/ 1218219 h 1218219"/>
              <a:gd name="connsiteX30" fmla="*/ 389515 w 1221832"/>
              <a:gd name="connsiteY30" fmla="*/ 1218219 h 1218219"/>
              <a:gd name="connsiteX31" fmla="*/ 333212 w 1221832"/>
              <a:gd name="connsiteY31" fmla="*/ 1162367 h 1218219"/>
              <a:gd name="connsiteX32" fmla="*/ 333212 w 1221832"/>
              <a:gd name="connsiteY32" fmla="*/ 731686 h 1218219"/>
              <a:gd name="connsiteX33" fmla="*/ 400776 w 1221832"/>
              <a:gd name="connsiteY33" fmla="*/ 664663 h 1218219"/>
              <a:gd name="connsiteX34" fmla="*/ 729985 w 1221832"/>
              <a:gd name="connsiteY34" fmla="*/ 363283 h 1218219"/>
              <a:gd name="connsiteX35" fmla="*/ 696389 w 1221832"/>
              <a:gd name="connsiteY35" fmla="*/ 395733 h 1218219"/>
              <a:gd name="connsiteX36" fmla="*/ 696389 w 1221832"/>
              <a:gd name="connsiteY36" fmla="*/ 1162047 h 1218219"/>
              <a:gd name="connsiteX37" fmla="*/ 717542 w 1221832"/>
              <a:gd name="connsiteY37" fmla="*/ 1184512 h 1218219"/>
              <a:gd name="connsiteX38" fmla="*/ 830770 w 1221832"/>
              <a:gd name="connsiteY38" fmla="*/ 1184512 h 1218219"/>
              <a:gd name="connsiteX39" fmla="*/ 851923 w 1221832"/>
              <a:gd name="connsiteY39" fmla="*/ 1162047 h 1218219"/>
              <a:gd name="connsiteX40" fmla="*/ 851923 w 1221832"/>
              <a:gd name="connsiteY40" fmla="*/ 395733 h 1218219"/>
              <a:gd name="connsiteX41" fmla="*/ 818327 w 1221832"/>
              <a:gd name="connsiteY41" fmla="*/ 363283 h 1218219"/>
              <a:gd name="connsiteX42" fmla="*/ 729985 w 1221832"/>
              <a:gd name="connsiteY42" fmla="*/ 329585 h 1218219"/>
              <a:gd name="connsiteX43" fmla="*/ 818327 w 1221832"/>
              <a:gd name="connsiteY43" fmla="*/ 329585 h 1218219"/>
              <a:gd name="connsiteX44" fmla="*/ 886762 w 1221832"/>
              <a:gd name="connsiteY44" fmla="*/ 395733 h 1218219"/>
              <a:gd name="connsiteX45" fmla="*/ 886762 w 1221832"/>
              <a:gd name="connsiteY45" fmla="*/ 1162047 h 1218219"/>
              <a:gd name="connsiteX46" fmla="*/ 830770 w 1221832"/>
              <a:gd name="connsiteY46" fmla="*/ 1218210 h 1218219"/>
              <a:gd name="connsiteX47" fmla="*/ 717542 w 1221832"/>
              <a:gd name="connsiteY47" fmla="*/ 1218210 h 1218219"/>
              <a:gd name="connsiteX48" fmla="*/ 662794 w 1221832"/>
              <a:gd name="connsiteY48" fmla="*/ 1162047 h 1218219"/>
              <a:gd name="connsiteX49" fmla="*/ 662794 w 1221832"/>
              <a:gd name="connsiteY49" fmla="*/ 395733 h 1218219"/>
              <a:gd name="connsiteX50" fmla="*/ 729985 w 1221832"/>
              <a:gd name="connsiteY50" fmla="*/ 329585 h 1218219"/>
              <a:gd name="connsiteX51" fmla="*/ 1064181 w 1221832"/>
              <a:gd name="connsiteY51" fmla="*/ 77604 h 1218219"/>
              <a:gd name="connsiteX52" fmla="*/ 1030398 w 1221832"/>
              <a:gd name="connsiteY52" fmla="*/ 111261 h 1218219"/>
              <a:gd name="connsiteX53" fmla="*/ 1030398 w 1221832"/>
              <a:gd name="connsiteY53" fmla="*/ 1162116 h 1218219"/>
              <a:gd name="connsiteX54" fmla="*/ 1051669 w 1221832"/>
              <a:gd name="connsiteY54" fmla="*/ 1184554 h 1218219"/>
              <a:gd name="connsiteX55" fmla="*/ 1165528 w 1221832"/>
              <a:gd name="connsiteY55" fmla="*/ 1184554 h 1218219"/>
              <a:gd name="connsiteX56" fmla="*/ 1188049 w 1221832"/>
              <a:gd name="connsiteY56" fmla="*/ 1162116 h 1218219"/>
              <a:gd name="connsiteX57" fmla="*/ 1188049 w 1221832"/>
              <a:gd name="connsiteY57" fmla="*/ 111261 h 1218219"/>
              <a:gd name="connsiteX58" fmla="*/ 1154267 w 1221832"/>
              <a:gd name="connsiteY58" fmla="*/ 77604 h 1218219"/>
              <a:gd name="connsiteX59" fmla="*/ 1064181 w 1221832"/>
              <a:gd name="connsiteY59" fmla="*/ 43946 h 1218219"/>
              <a:gd name="connsiteX60" fmla="*/ 1154267 w 1221832"/>
              <a:gd name="connsiteY60" fmla="*/ 43946 h 1218219"/>
              <a:gd name="connsiteX61" fmla="*/ 1221832 w 1221832"/>
              <a:gd name="connsiteY61" fmla="*/ 111261 h 1218219"/>
              <a:gd name="connsiteX62" fmla="*/ 1221832 w 1221832"/>
              <a:gd name="connsiteY62" fmla="*/ 1162116 h 1218219"/>
              <a:gd name="connsiteX63" fmla="*/ 1165528 w 1221832"/>
              <a:gd name="connsiteY63" fmla="*/ 1218212 h 1218219"/>
              <a:gd name="connsiteX64" fmla="*/ 1051669 w 1221832"/>
              <a:gd name="connsiteY64" fmla="*/ 1218212 h 1218219"/>
              <a:gd name="connsiteX65" fmla="*/ 997867 w 1221832"/>
              <a:gd name="connsiteY65" fmla="*/ 1162116 h 1218219"/>
              <a:gd name="connsiteX66" fmla="*/ 997867 w 1221832"/>
              <a:gd name="connsiteY66" fmla="*/ 111261 h 1218219"/>
              <a:gd name="connsiteX67" fmla="*/ 1064181 w 1221832"/>
              <a:gd name="connsiteY67" fmla="*/ 43946 h 1218219"/>
              <a:gd name="connsiteX68" fmla="*/ 774751 w 1221832"/>
              <a:gd name="connsiteY68" fmla="*/ 0 h 1218219"/>
              <a:gd name="connsiteX69" fmla="*/ 869339 w 1221832"/>
              <a:gd name="connsiteY69" fmla="*/ 0 h 1218219"/>
              <a:gd name="connsiteX70" fmla="*/ 875561 w 1221832"/>
              <a:gd name="connsiteY70" fmla="*/ 0 h 1218219"/>
              <a:gd name="connsiteX71" fmla="*/ 884273 w 1221832"/>
              <a:gd name="connsiteY71" fmla="*/ 9937 h 1218219"/>
              <a:gd name="connsiteX72" fmla="*/ 886763 w 1221832"/>
              <a:gd name="connsiteY72" fmla="*/ 16148 h 1218219"/>
              <a:gd name="connsiteX73" fmla="*/ 886763 w 1221832"/>
              <a:gd name="connsiteY73" fmla="*/ 110548 h 1218219"/>
              <a:gd name="connsiteX74" fmla="*/ 869339 w 1221832"/>
              <a:gd name="connsiteY74" fmla="*/ 126696 h 1218219"/>
              <a:gd name="connsiteX75" fmla="*/ 851914 w 1221832"/>
              <a:gd name="connsiteY75" fmla="*/ 110548 h 1218219"/>
              <a:gd name="connsiteX76" fmla="*/ 851914 w 1221832"/>
              <a:gd name="connsiteY76" fmla="*/ 55895 h 1218219"/>
              <a:gd name="connsiteX77" fmla="*/ 29248 w 1221832"/>
              <a:gd name="connsiteY77" fmla="*/ 878173 h 1218219"/>
              <a:gd name="connsiteX78" fmla="*/ 18047 w 1221832"/>
              <a:gd name="connsiteY78" fmla="*/ 883141 h 1218219"/>
              <a:gd name="connsiteX79" fmla="*/ 5601 w 1221832"/>
              <a:gd name="connsiteY79" fmla="*/ 878173 h 1218219"/>
              <a:gd name="connsiteX80" fmla="*/ 5601 w 1221832"/>
              <a:gd name="connsiteY80" fmla="*/ 854573 h 1218219"/>
              <a:gd name="connsiteX81" fmla="*/ 828267 w 1221832"/>
              <a:gd name="connsiteY81" fmla="*/ 32295 h 1218219"/>
              <a:gd name="connsiteX82" fmla="*/ 774751 w 1221832"/>
              <a:gd name="connsiteY82" fmla="*/ 32295 h 1218219"/>
              <a:gd name="connsiteX83" fmla="*/ 757326 w 1221832"/>
              <a:gd name="connsiteY83" fmla="*/ 16148 h 1218219"/>
              <a:gd name="connsiteX84" fmla="*/ 774751 w 1221832"/>
              <a:gd name="connsiteY84" fmla="*/ 0 h 121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21832" h="1218219">
                <a:moveTo>
                  <a:pt x="71193" y="978667"/>
                </a:moveTo>
                <a:cubicBezTo>
                  <a:pt x="52425" y="978667"/>
                  <a:pt x="37411" y="994971"/>
                  <a:pt x="37411" y="1012529"/>
                </a:cubicBezTo>
                <a:lnTo>
                  <a:pt x="37411" y="1161769"/>
                </a:lnTo>
                <a:cubicBezTo>
                  <a:pt x="37411" y="1174310"/>
                  <a:pt x="47420" y="1184343"/>
                  <a:pt x="58681" y="1184343"/>
                </a:cubicBezTo>
                <a:lnTo>
                  <a:pt x="172538" y="1184343"/>
                </a:lnTo>
                <a:cubicBezTo>
                  <a:pt x="183799" y="1184343"/>
                  <a:pt x="193808" y="1174310"/>
                  <a:pt x="193808" y="1161769"/>
                </a:cubicBezTo>
                <a:lnTo>
                  <a:pt x="193808" y="1012529"/>
                </a:lnTo>
                <a:cubicBezTo>
                  <a:pt x="193808" y="994971"/>
                  <a:pt x="178794" y="978667"/>
                  <a:pt x="160026" y="978667"/>
                </a:cubicBezTo>
                <a:close/>
                <a:moveTo>
                  <a:pt x="71193" y="944806"/>
                </a:moveTo>
                <a:lnTo>
                  <a:pt x="160026" y="944806"/>
                </a:lnTo>
                <a:cubicBezTo>
                  <a:pt x="197562" y="944806"/>
                  <a:pt x="227590" y="974905"/>
                  <a:pt x="227590" y="1012529"/>
                </a:cubicBezTo>
                <a:lnTo>
                  <a:pt x="227590" y="1161769"/>
                </a:lnTo>
                <a:cubicBezTo>
                  <a:pt x="227590" y="1191868"/>
                  <a:pt x="202567" y="1218204"/>
                  <a:pt x="172538" y="1218204"/>
                </a:cubicBezTo>
                <a:lnTo>
                  <a:pt x="58681" y="1218204"/>
                </a:lnTo>
                <a:cubicBezTo>
                  <a:pt x="28653" y="1218204"/>
                  <a:pt x="3629" y="1191868"/>
                  <a:pt x="3629" y="1161769"/>
                </a:cubicBezTo>
                <a:lnTo>
                  <a:pt x="3629" y="1012529"/>
                </a:lnTo>
                <a:cubicBezTo>
                  <a:pt x="3629" y="974905"/>
                  <a:pt x="33658" y="944806"/>
                  <a:pt x="71193" y="944806"/>
                </a:cubicBezTo>
                <a:close/>
                <a:moveTo>
                  <a:pt x="400776" y="698174"/>
                </a:moveTo>
                <a:cubicBezTo>
                  <a:pt x="383259" y="698174"/>
                  <a:pt x="366994" y="713068"/>
                  <a:pt x="366994" y="731686"/>
                </a:cubicBezTo>
                <a:lnTo>
                  <a:pt x="366994" y="1162367"/>
                </a:lnTo>
                <a:cubicBezTo>
                  <a:pt x="366994" y="1174779"/>
                  <a:pt x="377003" y="1184708"/>
                  <a:pt x="389515" y="1184708"/>
                </a:cubicBezTo>
                <a:lnTo>
                  <a:pt x="502121" y="1184708"/>
                </a:lnTo>
                <a:cubicBezTo>
                  <a:pt x="514633" y="1184708"/>
                  <a:pt x="523391" y="1174779"/>
                  <a:pt x="523391" y="1162367"/>
                </a:cubicBezTo>
                <a:lnTo>
                  <a:pt x="523391" y="731686"/>
                </a:lnTo>
                <a:cubicBezTo>
                  <a:pt x="523391" y="713068"/>
                  <a:pt x="508377" y="698174"/>
                  <a:pt x="489609" y="698174"/>
                </a:cubicBezTo>
                <a:close/>
                <a:moveTo>
                  <a:pt x="400776" y="664663"/>
                </a:moveTo>
                <a:lnTo>
                  <a:pt x="489609" y="664663"/>
                </a:lnTo>
                <a:cubicBezTo>
                  <a:pt x="527145" y="664663"/>
                  <a:pt x="557173" y="694451"/>
                  <a:pt x="557173" y="731686"/>
                </a:cubicBezTo>
                <a:lnTo>
                  <a:pt x="557173" y="1162367"/>
                </a:lnTo>
                <a:cubicBezTo>
                  <a:pt x="557173" y="1192155"/>
                  <a:pt x="533401" y="1218219"/>
                  <a:pt x="502121" y="1218219"/>
                </a:cubicBezTo>
                <a:lnTo>
                  <a:pt x="389515" y="1218219"/>
                </a:lnTo>
                <a:cubicBezTo>
                  <a:pt x="358236" y="1218219"/>
                  <a:pt x="333212" y="1192155"/>
                  <a:pt x="333212" y="1162367"/>
                </a:cubicBezTo>
                <a:lnTo>
                  <a:pt x="333212" y="731686"/>
                </a:lnTo>
                <a:cubicBezTo>
                  <a:pt x="333212" y="694451"/>
                  <a:pt x="363241" y="664663"/>
                  <a:pt x="400776" y="664663"/>
                </a:cubicBezTo>
                <a:close/>
                <a:moveTo>
                  <a:pt x="729985" y="363283"/>
                </a:moveTo>
                <a:cubicBezTo>
                  <a:pt x="711321" y="363283"/>
                  <a:pt x="696389" y="378260"/>
                  <a:pt x="696389" y="395733"/>
                </a:cubicBezTo>
                <a:lnTo>
                  <a:pt x="696389" y="1162047"/>
                </a:lnTo>
                <a:cubicBezTo>
                  <a:pt x="696389" y="1174528"/>
                  <a:pt x="706344" y="1184512"/>
                  <a:pt x="717542" y="1184512"/>
                </a:cubicBezTo>
                <a:lnTo>
                  <a:pt x="830770" y="1184512"/>
                </a:lnTo>
                <a:cubicBezTo>
                  <a:pt x="843213" y="1184512"/>
                  <a:pt x="851923" y="1174528"/>
                  <a:pt x="851923" y="1162047"/>
                </a:cubicBezTo>
                <a:lnTo>
                  <a:pt x="851923" y="395733"/>
                </a:lnTo>
                <a:cubicBezTo>
                  <a:pt x="851923" y="378260"/>
                  <a:pt x="838236" y="363283"/>
                  <a:pt x="818327" y="363283"/>
                </a:cubicBezTo>
                <a:close/>
                <a:moveTo>
                  <a:pt x="729985" y="329585"/>
                </a:moveTo>
                <a:lnTo>
                  <a:pt x="818327" y="329585"/>
                </a:lnTo>
                <a:cubicBezTo>
                  <a:pt x="855655" y="329585"/>
                  <a:pt x="886762" y="359539"/>
                  <a:pt x="886762" y="395733"/>
                </a:cubicBezTo>
                <a:lnTo>
                  <a:pt x="886762" y="1162047"/>
                </a:lnTo>
                <a:cubicBezTo>
                  <a:pt x="886762" y="1192001"/>
                  <a:pt x="860632" y="1218210"/>
                  <a:pt x="830770" y="1218210"/>
                </a:cubicBezTo>
                <a:lnTo>
                  <a:pt x="717542" y="1218210"/>
                </a:lnTo>
                <a:cubicBezTo>
                  <a:pt x="687680" y="1218210"/>
                  <a:pt x="662794" y="1192001"/>
                  <a:pt x="662794" y="1162047"/>
                </a:cubicBezTo>
                <a:lnTo>
                  <a:pt x="662794" y="395733"/>
                </a:lnTo>
                <a:cubicBezTo>
                  <a:pt x="662794" y="359539"/>
                  <a:pt x="692657" y="329585"/>
                  <a:pt x="729985" y="329585"/>
                </a:cubicBezTo>
                <a:close/>
                <a:moveTo>
                  <a:pt x="1064181" y="77604"/>
                </a:moveTo>
                <a:cubicBezTo>
                  <a:pt x="1046664" y="77604"/>
                  <a:pt x="1030398" y="93809"/>
                  <a:pt x="1030398" y="111261"/>
                </a:cubicBezTo>
                <a:lnTo>
                  <a:pt x="1030398" y="1162116"/>
                </a:lnTo>
                <a:cubicBezTo>
                  <a:pt x="1030398" y="1174582"/>
                  <a:pt x="1040408" y="1184554"/>
                  <a:pt x="1051669" y="1184554"/>
                </a:cubicBezTo>
                <a:lnTo>
                  <a:pt x="1165528" y="1184554"/>
                </a:lnTo>
                <a:cubicBezTo>
                  <a:pt x="1178040" y="1184554"/>
                  <a:pt x="1188049" y="1174582"/>
                  <a:pt x="1188049" y="1162116"/>
                </a:cubicBezTo>
                <a:lnTo>
                  <a:pt x="1188049" y="111261"/>
                </a:lnTo>
                <a:cubicBezTo>
                  <a:pt x="1188049" y="93809"/>
                  <a:pt x="1171784" y="77604"/>
                  <a:pt x="1154267" y="77604"/>
                </a:cubicBezTo>
                <a:close/>
                <a:moveTo>
                  <a:pt x="1064181" y="43946"/>
                </a:moveTo>
                <a:lnTo>
                  <a:pt x="1154267" y="43946"/>
                </a:lnTo>
                <a:cubicBezTo>
                  <a:pt x="1190552" y="43946"/>
                  <a:pt x="1221832" y="73864"/>
                  <a:pt x="1221832" y="111261"/>
                </a:cubicBezTo>
                <a:lnTo>
                  <a:pt x="1221832" y="1162116"/>
                </a:lnTo>
                <a:cubicBezTo>
                  <a:pt x="1221832" y="1192034"/>
                  <a:pt x="1195557" y="1218212"/>
                  <a:pt x="1165528" y="1218212"/>
                </a:cubicBezTo>
                <a:lnTo>
                  <a:pt x="1051669" y="1218212"/>
                </a:lnTo>
                <a:cubicBezTo>
                  <a:pt x="1021640" y="1218212"/>
                  <a:pt x="997867" y="1192034"/>
                  <a:pt x="997867" y="1162116"/>
                </a:cubicBezTo>
                <a:lnTo>
                  <a:pt x="997867" y="111261"/>
                </a:lnTo>
                <a:cubicBezTo>
                  <a:pt x="997867" y="73864"/>
                  <a:pt x="1027896" y="43946"/>
                  <a:pt x="1064181" y="43946"/>
                </a:cubicBezTo>
                <a:close/>
                <a:moveTo>
                  <a:pt x="774751" y="0"/>
                </a:moveTo>
                <a:lnTo>
                  <a:pt x="869339" y="0"/>
                </a:lnTo>
                <a:cubicBezTo>
                  <a:pt x="870583" y="0"/>
                  <a:pt x="873072" y="0"/>
                  <a:pt x="875561" y="0"/>
                </a:cubicBezTo>
                <a:cubicBezTo>
                  <a:pt x="879295" y="2484"/>
                  <a:pt x="883029" y="4969"/>
                  <a:pt x="884273" y="9937"/>
                </a:cubicBezTo>
                <a:cubicBezTo>
                  <a:pt x="885518" y="11179"/>
                  <a:pt x="886763" y="13663"/>
                  <a:pt x="886763" y="16148"/>
                </a:cubicBezTo>
                <a:lnTo>
                  <a:pt x="886763" y="110548"/>
                </a:lnTo>
                <a:cubicBezTo>
                  <a:pt x="886763" y="119243"/>
                  <a:pt x="879295" y="126696"/>
                  <a:pt x="869339" y="126696"/>
                </a:cubicBezTo>
                <a:cubicBezTo>
                  <a:pt x="859382" y="126696"/>
                  <a:pt x="851914" y="119243"/>
                  <a:pt x="851914" y="110548"/>
                </a:cubicBezTo>
                <a:lnTo>
                  <a:pt x="851914" y="55895"/>
                </a:lnTo>
                <a:lnTo>
                  <a:pt x="29248" y="878173"/>
                </a:lnTo>
                <a:cubicBezTo>
                  <a:pt x="25514" y="881899"/>
                  <a:pt x="21780" y="883141"/>
                  <a:pt x="18047" y="883141"/>
                </a:cubicBezTo>
                <a:cubicBezTo>
                  <a:pt x="13068" y="883141"/>
                  <a:pt x="9334" y="881899"/>
                  <a:pt x="5601" y="878173"/>
                </a:cubicBezTo>
                <a:cubicBezTo>
                  <a:pt x="-1867" y="871962"/>
                  <a:pt x="-1867" y="860783"/>
                  <a:pt x="5601" y="854573"/>
                </a:cubicBezTo>
                <a:lnTo>
                  <a:pt x="828267" y="32295"/>
                </a:lnTo>
                <a:lnTo>
                  <a:pt x="774751" y="32295"/>
                </a:lnTo>
                <a:cubicBezTo>
                  <a:pt x="764794" y="32295"/>
                  <a:pt x="757326" y="24842"/>
                  <a:pt x="757326" y="16148"/>
                </a:cubicBezTo>
                <a:cubicBezTo>
                  <a:pt x="757326" y="6211"/>
                  <a:pt x="764794" y="0"/>
                  <a:pt x="774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60">
            <a:extLst>
              <a:ext uri="{FF2B5EF4-FFF2-40B4-BE49-F238E27FC236}">
                <a16:creationId xmlns:a16="http://schemas.microsoft.com/office/drawing/2014/main" id="{B61DCD4A-E24C-1C4C-B67D-8717C35BE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51" y="6923919"/>
            <a:ext cx="3630902" cy="5591921"/>
          </a:xfrm>
          <a:custGeom>
            <a:avLst/>
            <a:gdLst>
              <a:gd name="T0" fmla="*/ 2916 w 2917"/>
              <a:gd name="T1" fmla="*/ 0 h 4489"/>
              <a:gd name="T2" fmla="*/ 2916 w 2917"/>
              <a:gd name="T3" fmla="*/ 3029 h 4489"/>
              <a:gd name="T4" fmla="*/ 2916 w 2917"/>
              <a:gd name="T5" fmla="*/ 3029 h 4489"/>
              <a:gd name="T6" fmla="*/ 1458 w 2917"/>
              <a:gd name="T7" fmla="*/ 4488 h 4489"/>
              <a:gd name="T8" fmla="*/ 1458 w 2917"/>
              <a:gd name="T9" fmla="*/ 4488 h 4489"/>
              <a:gd name="T10" fmla="*/ 1458 w 2917"/>
              <a:gd name="T11" fmla="*/ 4488 h 4489"/>
              <a:gd name="T12" fmla="*/ 0 w 2917"/>
              <a:gd name="T13" fmla="*/ 3029 h 4489"/>
              <a:gd name="T14" fmla="*/ 0 w 2917"/>
              <a:gd name="T15" fmla="*/ 0 h 4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7" h="4489">
                <a:moveTo>
                  <a:pt x="2916" y="0"/>
                </a:moveTo>
                <a:lnTo>
                  <a:pt x="2916" y="3029"/>
                </a:lnTo>
                <a:lnTo>
                  <a:pt x="2916" y="3029"/>
                </a:lnTo>
                <a:cubicBezTo>
                  <a:pt x="2916" y="3835"/>
                  <a:pt x="2263" y="4488"/>
                  <a:pt x="1458" y="4488"/>
                </a:cubicBezTo>
                <a:lnTo>
                  <a:pt x="1458" y="4488"/>
                </a:lnTo>
                <a:lnTo>
                  <a:pt x="1458" y="4488"/>
                </a:lnTo>
                <a:cubicBezTo>
                  <a:pt x="653" y="4488"/>
                  <a:pt x="0" y="3835"/>
                  <a:pt x="0" y="302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461">
            <a:extLst>
              <a:ext uri="{FF2B5EF4-FFF2-40B4-BE49-F238E27FC236}">
                <a16:creationId xmlns:a16="http://schemas.microsoft.com/office/drawing/2014/main" id="{2004735A-08BE-E242-B14B-E519F18E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967" y="6923919"/>
            <a:ext cx="3630902" cy="5591921"/>
          </a:xfrm>
          <a:custGeom>
            <a:avLst/>
            <a:gdLst>
              <a:gd name="T0" fmla="*/ 2915 w 2916"/>
              <a:gd name="T1" fmla="*/ 0 h 4489"/>
              <a:gd name="T2" fmla="*/ 2915 w 2916"/>
              <a:gd name="T3" fmla="*/ 3029 h 4489"/>
              <a:gd name="T4" fmla="*/ 2915 w 2916"/>
              <a:gd name="T5" fmla="*/ 3029 h 4489"/>
              <a:gd name="T6" fmla="*/ 1458 w 2916"/>
              <a:gd name="T7" fmla="*/ 4488 h 4489"/>
              <a:gd name="T8" fmla="*/ 1458 w 2916"/>
              <a:gd name="T9" fmla="*/ 4488 h 4489"/>
              <a:gd name="T10" fmla="*/ 1458 w 2916"/>
              <a:gd name="T11" fmla="*/ 4488 h 4489"/>
              <a:gd name="T12" fmla="*/ 0 w 2916"/>
              <a:gd name="T13" fmla="*/ 3029 h 4489"/>
              <a:gd name="T14" fmla="*/ 0 w 2916"/>
              <a:gd name="T15" fmla="*/ 0 h 4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6" h="4489">
                <a:moveTo>
                  <a:pt x="2915" y="0"/>
                </a:moveTo>
                <a:lnTo>
                  <a:pt x="2915" y="3029"/>
                </a:lnTo>
                <a:lnTo>
                  <a:pt x="2915" y="3029"/>
                </a:lnTo>
                <a:cubicBezTo>
                  <a:pt x="2915" y="3835"/>
                  <a:pt x="2263" y="4488"/>
                  <a:pt x="1458" y="4488"/>
                </a:cubicBezTo>
                <a:lnTo>
                  <a:pt x="1458" y="4488"/>
                </a:lnTo>
                <a:lnTo>
                  <a:pt x="1458" y="4488"/>
                </a:lnTo>
                <a:cubicBezTo>
                  <a:pt x="653" y="4488"/>
                  <a:pt x="0" y="3835"/>
                  <a:pt x="0" y="302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462">
            <a:extLst>
              <a:ext uri="{FF2B5EF4-FFF2-40B4-BE49-F238E27FC236}">
                <a16:creationId xmlns:a16="http://schemas.microsoft.com/office/drawing/2014/main" id="{517C684E-7A8D-2144-9DB8-31E70AA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5130" y="6923919"/>
            <a:ext cx="3630906" cy="5591921"/>
          </a:xfrm>
          <a:custGeom>
            <a:avLst/>
            <a:gdLst>
              <a:gd name="T0" fmla="*/ 2914 w 2915"/>
              <a:gd name="T1" fmla="*/ 0 h 4489"/>
              <a:gd name="T2" fmla="*/ 2914 w 2915"/>
              <a:gd name="T3" fmla="*/ 3029 h 4489"/>
              <a:gd name="T4" fmla="*/ 2914 w 2915"/>
              <a:gd name="T5" fmla="*/ 3029 h 4489"/>
              <a:gd name="T6" fmla="*/ 1458 w 2915"/>
              <a:gd name="T7" fmla="*/ 4488 h 4489"/>
              <a:gd name="T8" fmla="*/ 1458 w 2915"/>
              <a:gd name="T9" fmla="*/ 4488 h 4489"/>
              <a:gd name="T10" fmla="*/ 1458 w 2915"/>
              <a:gd name="T11" fmla="*/ 4488 h 4489"/>
              <a:gd name="T12" fmla="*/ 0 w 2915"/>
              <a:gd name="T13" fmla="*/ 3029 h 4489"/>
              <a:gd name="T14" fmla="*/ 0 w 2915"/>
              <a:gd name="T15" fmla="*/ 0 h 4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5" h="4489">
                <a:moveTo>
                  <a:pt x="2914" y="0"/>
                </a:moveTo>
                <a:lnTo>
                  <a:pt x="2914" y="3029"/>
                </a:lnTo>
                <a:lnTo>
                  <a:pt x="2914" y="3029"/>
                </a:lnTo>
                <a:cubicBezTo>
                  <a:pt x="2914" y="3835"/>
                  <a:pt x="2261" y="4488"/>
                  <a:pt x="1458" y="4488"/>
                </a:cubicBezTo>
                <a:lnTo>
                  <a:pt x="1458" y="4488"/>
                </a:lnTo>
                <a:lnTo>
                  <a:pt x="1458" y="4488"/>
                </a:lnTo>
                <a:cubicBezTo>
                  <a:pt x="652" y="4488"/>
                  <a:pt x="0" y="3835"/>
                  <a:pt x="0" y="302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63">
            <a:extLst>
              <a:ext uri="{FF2B5EF4-FFF2-40B4-BE49-F238E27FC236}">
                <a16:creationId xmlns:a16="http://schemas.microsoft.com/office/drawing/2014/main" id="{AF8BF890-5127-3B40-9570-C75ABAE8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818" y="6923919"/>
            <a:ext cx="3630906" cy="5591921"/>
          </a:xfrm>
          <a:custGeom>
            <a:avLst/>
            <a:gdLst>
              <a:gd name="T0" fmla="*/ 2916 w 2917"/>
              <a:gd name="T1" fmla="*/ 0 h 4489"/>
              <a:gd name="T2" fmla="*/ 2916 w 2917"/>
              <a:gd name="T3" fmla="*/ 3029 h 4489"/>
              <a:gd name="T4" fmla="*/ 2916 w 2917"/>
              <a:gd name="T5" fmla="*/ 3029 h 4489"/>
              <a:gd name="T6" fmla="*/ 1458 w 2917"/>
              <a:gd name="T7" fmla="*/ 4488 h 4489"/>
              <a:gd name="T8" fmla="*/ 1458 w 2917"/>
              <a:gd name="T9" fmla="*/ 4488 h 4489"/>
              <a:gd name="T10" fmla="*/ 1458 w 2917"/>
              <a:gd name="T11" fmla="*/ 4488 h 4489"/>
              <a:gd name="T12" fmla="*/ 0 w 2917"/>
              <a:gd name="T13" fmla="*/ 3029 h 4489"/>
              <a:gd name="T14" fmla="*/ 0 w 2917"/>
              <a:gd name="T15" fmla="*/ 0 h 4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7" h="4489">
                <a:moveTo>
                  <a:pt x="2916" y="0"/>
                </a:moveTo>
                <a:lnTo>
                  <a:pt x="2916" y="3029"/>
                </a:lnTo>
                <a:lnTo>
                  <a:pt x="2916" y="3029"/>
                </a:lnTo>
                <a:cubicBezTo>
                  <a:pt x="2916" y="3835"/>
                  <a:pt x="2263" y="4488"/>
                  <a:pt x="1458" y="4488"/>
                </a:cubicBezTo>
                <a:lnTo>
                  <a:pt x="1458" y="4488"/>
                </a:lnTo>
                <a:lnTo>
                  <a:pt x="1458" y="4488"/>
                </a:lnTo>
                <a:cubicBezTo>
                  <a:pt x="653" y="4488"/>
                  <a:pt x="0" y="3835"/>
                  <a:pt x="0" y="302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464">
            <a:extLst>
              <a:ext uri="{FF2B5EF4-FFF2-40B4-BE49-F238E27FC236}">
                <a16:creationId xmlns:a16="http://schemas.microsoft.com/office/drawing/2014/main" id="{095D8EA3-18E2-B144-BB21-2A4B16B5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492" y="6923919"/>
            <a:ext cx="3630906" cy="5591921"/>
          </a:xfrm>
          <a:custGeom>
            <a:avLst/>
            <a:gdLst>
              <a:gd name="T0" fmla="*/ 2916 w 2917"/>
              <a:gd name="T1" fmla="*/ 0 h 4489"/>
              <a:gd name="T2" fmla="*/ 2916 w 2917"/>
              <a:gd name="T3" fmla="*/ 3029 h 4489"/>
              <a:gd name="T4" fmla="*/ 2916 w 2917"/>
              <a:gd name="T5" fmla="*/ 3029 h 4489"/>
              <a:gd name="T6" fmla="*/ 1458 w 2917"/>
              <a:gd name="T7" fmla="*/ 4488 h 4489"/>
              <a:gd name="T8" fmla="*/ 1458 w 2917"/>
              <a:gd name="T9" fmla="*/ 4488 h 4489"/>
              <a:gd name="T10" fmla="*/ 0 w 2917"/>
              <a:gd name="T11" fmla="*/ 3029 h 4489"/>
              <a:gd name="T12" fmla="*/ 0 w 2917"/>
              <a:gd name="T13" fmla="*/ 0 h 4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17" h="4489">
                <a:moveTo>
                  <a:pt x="2916" y="0"/>
                </a:moveTo>
                <a:lnTo>
                  <a:pt x="2916" y="3029"/>
                </a:lnTo>
                <a:lnTo>
                  <a:pt x="2916" y="3029"/>
                </a:lnTo>
                <a:cubicBezTo>
                  <a:pt x="2916" y="3835"/>
                  <a:pt x="2263" y="4488"/>
                  <a:pt x="1458" y="4488"/>
                </a:cubicBezTo>
                <a:lnTo>
                  <a:pt x="1458" y="4488"/>
                </a:lnTo>
                <a:cubicBezTo>
                  <a:pt x="653" y="4488"/>
                  <a:pt x="0" y="3835"/>
                  <a:pt x="0" y="3029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F2289-F54B-534A-8DFA-73D82E6BD4D9}"/>
              </a:ext>
            </a:extLst>
          </p:cNvPr>
          <p:cNvSpPr txBox="1"/>
          <p:nvPr/>
        </p:nvSpPr>
        <p:spPr>
          <a:xfrm>
            <a:off x="2097759" y="8453768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C4923-72AB-0A4B-8F1A-8B292840D02E}"/>
              </a:ext>
            </a:extLst>
          </p:cNvPr>
          <p:cNvSpPr txBox="1"/>
          <p:nvPr/>
        </p:nvSpPr>
        <p:spPr>
          <a:xfrm>
            <a:off x="2097760" y="9118854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344D7-AD4E-F642-9F29-BE381416ED84}"/>
              </a:ext>
            </a:extLst>
          </p:cNvPr>
          <p:cNvSpPr txBox="1"/>
          <p:nvPr/>
        </p:nvSpPr>
        <p:spPr>
          <a:xfrm>
            <a:off x="6293207" y="8453768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02AD3-A760-2046-A81A-023B68347D3F}"/>
              </a:ext>
            </a:extLst>
          </p:cNvPr>
          <p:cNvSpPr txBox="1"/>
          <p:nvPr/>
        </p:nvSpPr>
        <p:spPr>
          <a:xfrm>
            <a:off x="6293208" y="9118854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B2D92-D7D8-3141-A329-FF7E2D4C559E}"/>
              </a:ext>
            </a:extLst>
          </p:cNvPr>
          <p:cNvSpPr txBox="1"/>
          <p:nvPr/>
        </p:nvSpPr>
        <p:spPr>
          <a:xfrm>
            <a:off x="10488656" y="8453768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18C9F-EE89-624D-9FEE-7F0D526DE65C}"/>
              </a:ext>
            </a:extLst>
          </p:cNvPr>
          <p:cNvSpPr txBox="1"/>
          <p:nvPr/>
        </p:nvSpPr>
        <p:spPr>
          <a:xfrm>
            <a:off x="10488657" y="9118854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B85FA-3F24-064D-B78F-C0782C4B9442}"/>
              </a:ext>
            </a:extLst>
          </p:cNvPr>
          <p:cNvSpPr txBox="1"/>
          <p:nvPr/>
        </p:nvSpPr>
        <p:spPr>
          <a:xfrm>
            <a:off x="14691989" y="8453768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83744-1728-B444-ACA5-57EADE7E7F55}"/>
              </a:ext>
            </a:extLst>
          </p:cNvPr>
          <p:cNvSpPr txBox="1"/>
          <p:nvPr/>
        </p:nvSpPr>
        <p:spPr>
          <a:xfrm>
            <a:off x="14691990" y="9118854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4464B-9601-5248-8E21-E1D84A487E39}"/>
              </a:ext>
            </a:extLst>
          </p:cNvPr>
          <p:cNvSpPr txBox="1"/>
          <p:nvPr/>
        </p:nvSpPr>
        <p:spPr>
          <a:xfrm>
            <a:off x="18895321" y="8453768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27194-A840-0447-AFAF-DFF88A5B21C3}"/>
              </a:ext>
            </a:extLst>
          </p:cNvPr>
          <p:cNvSpPr txBox="1"/>
          <p:nvPr/>
        </p:nvSpPr>
        <p:spPr>
          <a:xfrm>
            <a:off x="18895322" y="9118854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FC026-5BB9-464C-9433-F919BB50C61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D86C46-CDB7-7D43-8D68-F6698C7944D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28762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9">
            <a:extLst>
              <a:ext uri="{FF2B5EF4-FFF2-40B4-BE49-F238E27FC236}">
                <a16:creationId xmlns:a16="http://schemas.microsoft.com/office/drawing/2014/main" id="{7D6D9788-E6AB-B944-A053-0E83C4AF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109" y="3628092"/>
            <a:ext cx="4399928" cy="2565254"/>
          </a:xfrm>
          <a:custGeom>
            <a:avLst/>
            <a:gdLst>
              <a:gd name="T0" fmla="*/ 1766 w 3534"/>
              <a:gd name="T1" fmla="*/ 0 h 2061"/>
              <a:gd name="T2" fmla="*/ 1766 w 3534"/>
              <a:gd name="T3" fmla="*/ 0 h 2061"/>
              <a:gd name="T4" fmla="*/ 184 w 3534"/>
              <a:gd name="T5" fmla="*/ 428 h 2061"/>
              <a:gd name="T6" fmla="*/ 184 w 3534"/>
              <a:gd name="T7" fmla="*/ 428 h 2061"/>
              <a:gd name="T8" fmla="*/ 98 w 3534"/>
              <a:gd name="T9" fmla="*/ 837 h 2061"/>
              <a:gd name="T10" fmla="*/ 108 w 3534"/>
              <a:gd name="T11" fmla="*/ 852 h 2061"/>
              <a:gd name="T12" fmla="*/ 293 w 3534"/>
              <a:gd name="T13" fmla="*/ 1105 h 2061"/>
              <a:gd name="T14" fmla="*/ 477 w 3534"/>
              <a:gd name="T15" fmla="*/ 1359 h 2061"/>
              <a:gd name="T16" fmla="*/ 661 w 3534"/>
              <a:gd name="T17" fmla="*/ 1612 h 2061"/>
              <a:gd name="T18" fmla="*/ 845 w 3534"/>
              <a:gd name="T19" fmla="*/ 1866 h 2061"/>
              <a:gd name="T20" fmla="*/ 879 w 3534"/>
              <a:gd name="T21" fmla="*/ 1913 h 2061"/>
              <a:gd name="T22" fmla="*/ 879 w 3534"/>
              <a:gd name="T23" fmla="*/ 1913 h 2061"/>
              <a:gd name="T24" fmla="*/ 1228 w 3534"/>
              <a:gd name="T25" fmla="*/ 2001 h 2061"/>
              <a:gd name="T26" fmla="*/ 1228 w 3534"/>
              <a:gd name="T27" fmla="*/ 2001 h 2061"/>
              <a:gd name="T28" fmla="*/ 1766 w 3534"/>
              <a:gd name="T29" fmla="*/ 1880 h 2061"/>
              <a:gd name="T30" fmla="*/ 1766 w 3534"/>
              <a:gd name="T31" fmla="*/ 1880 h 2061"/>
              <a:gd name="T32" fmla="*/ 2306 w 3534"/>
              <a:gd name="T33" fmla="*/ 2001 h 2061"/>
              <a:gd name="T34" fmla="*/ 2306 w 3534"/>
              <a:gd name="T35" fmla="*/ 2001 h 2061"/>
              <a:gd name="T36" fmla="*/ 2654 w 3534"/>
              <a:gd name="T37" fmla="*/ 1913 h 2061"/>
              <a:gd name="T38" fmla="*/ 2687 w 3534"/>
              <a:gd name="T39" fmla="*/ 1866 h 2061"/>
              <a:gd name="T40" fmla="*/ 2872 w 3534"/>
              <a:gd name="T41" fmla="*/ 1612 h 2061"/>
              <a:gd name="T42" fmla="*/ 3056 w 3534"/>
              <a:gd name="T43" fmla="*/ 1359 h 2061"/>
              <a:gd name="T44" fmla="*/ 3240 w 3534"/>
              <a:gd name="T45" fmla="*/ 1105 h 2061"/>
              <a:gd name="T46" fmla="*/ 3424 w 3534"/>
              <a:gd name="T47" fmla="*/ 852 h 2061"/>
              <a:gd name="T48" fmla="*/ 3435 w 3534"/>
              <a:gd name="T49" fmla="*/ 837 h 2061"/>
              <a:gd name="T50" fmla="*/ 3435 w 3534"/>
              <a:gd name="T51" fmla="*/ 837 h 2061"/>
              <a:gd name="T52" fmla="*/ 3350 w 3534"/>
              <a:gd name="T53" fmla="*/ 428 h 2061"/>
              <a:gd name="T54" fmla="*/ 3350 w 3534"/>
              <a:gd name="T55" fmla="*/ 428 h 2061"/>
              <a:gd name="T56" fmla="*/ 1766 w 3534"/>
              <a:gd name="T57" fmla="*/ 0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34" h="2061">
                <a:moveTo>
                  <a:pt x="1766" y="0"/>
                </a:moveTo>
                <a:lnTo>
                  <a:pt x="1766" y="0"/>
                </a:lnTo>
                <a:cubicBezTo>
                  <a:pt x="1189" y="0"/>
                  <a:pt x="648" y="156"/>
                  <a:pt x="184" y="428"/>
                </a:cubicBezTo>
                <a:lnTo>
                  <a:pt x="184" y="428"/>
                </a:lnTo>
                <a:cubicBezTo>
                  <a:pt x="40" y="513"/>
                  <a:pt x="0" y="702"/>
                  <a:pt x="98" y="837"/>
                </a:cubicBezTo>
                <a:lnTo>
                  <a:pt x="108" y="852"/>
                </a:lnTo>
                <a:lnTo>
                  <a:pt x="293" y="1105"/>
                </a:lnTo>
                <a:lnTo>
                  <a:pt x="477" y="1359"/>
                </a:lnTo>
                <a:lnTo>
                  <a:pt x="661" y="1612"/>
                </a:lnTo>
                <a:lnTo>
                  <a:pt x="845" y="1866"/>
                </a:lnTo>
                <a:lnTo>
                  <a:pt x="879" y="1913"/>
                </a:lnTo>
                <a:lnTo>
                  <a:pt x="879" y="1913"/>
                </a:lnTo>
                <a:cubicBezTo>
                  <a:pt x="959" y="2022"/>
                  <a:pt x="1105" y="2060"/>
                  <a:pt x="1228" y="2001"/>
                </a:cubicBezTo>
                <a:lnTo>
                  <a:pt x="1228" y="2001"/>
                </a:lnTo>
                <a:cubicBezTo>
                  <a:pt x="1391" y="1924"/>
                  <a:pt x="1574" y="1880"/>
                  <a:pt x="1766" y="1880"/>
                </a:cubicBezTo>
                <a:lnTo>
                  <a:pt x="1766" y="1880"/>
                </a:lnTo>
                <a:cubicBezTo>
                  <a:pt x="1960" y="1880"/>
                  <a:pt x="2142" y="1924"/>
                  <a:pt x="2306" y="2001"/>
                </a:cubicBezTo>
                <a:lnTo>
                  <a:pt x="2306" y="2001"/>
                </a:lnTo>
                <a:cubicBezTo>
                  <a:pt x="2427" y="2060"/>
                  <a:pt x="2574" y="2022"/>
                  <a:pt x="2654" y="1913"/>
                </a:cubicBezTo>
                <a:lnTo>
                  <a:pt x="2687" y="1866"/>
                </a:lnTo>
                <a:lnTo>
                  <a:pt x="2872" y="1612"/>
                </a:lnTo>
                <a:lnTo>
                  <a:pt x="3056" y="1359"/>
                </a:lnTo>
                <a:lnTo>
                  <a:pt x="3240" y="1105"/>
                </a:lnTo>
                <a:lnTo>
                  <a:pt x="3424" y="852"/>
                </a:lnTo>
                <a:lnTo>
                  <a:pt x="3435" y="837"/>
                </a:lnTo>
                <a:lnTo>
                  <a:pt x="3435" y="837"/>
                </a:lnTo>
                <a:cubicBezTo>
                  <a:pt x="3533" y="702"/>
                  <a:pt x="3493" y="513"/>
                  <a:pt x="3350" y="428"/>
                </a:cubicBezTo>
                <a:lnTo>
                  <a:pt x="3350" y="428"/>
                </a:lnTo>
                <a:cubicBezTo>
                  <a:pt x="2885" y="156"/>
                  <a:pt x="2344" y="0"/>
                  <a:pt x="176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0">
            <a:extLst>
              <a:ext uri="{FF2B5EF4-FFF2-40B4-BE49-F238E27FC236}">
                <a16:creationId xmlns:a16="http://schemas.microsoft.com/office/drawing/2014/main" id="{47D5313A-5466-2A44-B74F-4741C0EF8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744" y="5056285"/>
            <a:ext cx="2922301" cy="4235140"/>
          </a:xfrm>
          <a:custGeom>
            <a:avLst/>
            <a:gdLst>
              <a:gd name="T0" fmla="*/ 2169 w 2345"/>
              <a:gd name="T1" fmla="*/ 1504 h 3399"/>
              <a:gd name="T2" fmla="*/ 2169 w 2345"/>
              <a:gd name="T3" fmla="*/ 1504 h 3399"/>
              <a:gd name="T4" fmla="*/ 1301 w 2345"/>
              <a:gd name="T5" fmla="*/ 113 h 3399"/>
              <a:gd name="T6" fmla="*/ 1301 w 2345"/>
              <a:gd name="T7" fmla="*/ 113 h 3399"/>
              <a:gd name="T8" fmla="*/ 885 w 2345"/>
              <a:gd name="T9" fmla="*/ 149 h 3399"/>
              <a:gd name="T10" fmla="*/ 874 w 2345"/>
              <a:gd name="T11" fmla="*/ 164 h 3399"/>
              <a:gd name="T12" fmla="*/ 685 w 2345"/>
              <a:gd name="T13" fmla="*/ 414 h 3399"/>
              <a:gd name="T14" fmla="*/ 496 w 2345"/>
              <a:gd name="T15" fmla="*/ 664 h 3399"/>
              <a:gd name="T16" fmla="*/ 306 w 2345"/>
              <a:gd name="T17" fmla="*/ 913 h 3399"/>
              <a:gd name="T18" fmla="*/ 117 w 2345"/>
              <a:gd name="T19" fmla="*/ 1163 h 3399"/>
              <a:gd name="T20" fmla="*/ 82 w 2345"/>
              <a:gd name="T21" fmla="*/ 1209 h 3399"/>
              <a:gd name="T22" fmla="*/ 82 w 2345"/>
              <a:gd name="T23" fmla="*/ 1209 h 3399"/>
              <a:gd name="T24" fmla="*/ 97 w 2345"/>
              <a:gd name="T25" fmla="*/ 1567 h 3399"/>
              <a:gd name="T26" fmla="*/ 97 w 2345"/>
              <a:gd name="T27" fmla="*/ 1567 h 3399"/>
              <a:gd name="T28" fmla="*/ 370 w 2345"/>
              <a:gd name="T29" fmla="*/ 2048 h 3399"/>
              <a:gd name="T30" fmla="*/ 370 w 2345"/>
              <a:gd name="T31" fmla="*/ 2048 h 3399"/>
              <a:gd name="T32" fmla="*/ 409 w 2345"/>
              <a:gd name="T33" fmla="*/ 2598 h 3399"/>
              <a:gd name="T34" fmla="*/ 409 w 2345"/>
              <a:gd name="T35" fmla="*/ 2598 h 3399"/>
              <a:gd name="T36" fmla="*/ 595 w 2345"/>
              <a:gd name="T37" fmla="*/ 2906 h 3399"/>
              <a:gd name="T38" fmla="*/ 650 w 2345"/>
              <a:gd name="T39" fmla="*/ 2925 h 3399"/>
              <a:gd name="T40" fmla="*/ 946 w 2345"/>
              <a:gd name="T41" fmla="*/ 3028 h 3399"/>
              <a:gd name="T42" fmla="*/ 1243 w 2345"/>
              <a:gd name="T43" fmla="*/ 3131 h 3399"/>
              <a:gd name="T44" fmla="*/ 1538 w 2345"/>
              <a:gd name="T45" fmla="*/ 3234 h 3399"/>
              <a:gd name="T46" fmla="*/ 1834 w 2345"/>
              <a:gd name="T47" fmla="*/ 3337 h 3399"/>
              <a:gd name="T48" fmla="*/ 1852 w 2345"/>
              <a:gd name="T49" fmla="*/ 3343 h 3399"/>
              <a:gd name="T50" fmla="*/ 1852 w 2345"/>
              <a:gd name="T51" fmla="*/ 3343 h 3399"/>
              <a:gd name="T52" fmla="*/ 2218 w 2345"/>
              <a:gd name="T53" fmla="*/ 3143 h 3399"/>
              <a:gd name="T54" fmla="*/ 2218 w 2345"/>
              <a:gd name="T55" fmla="*/ 3143 h 3399"/>
              <a:gd name="T56" fmla="*/ 2169 w 2345"/>
              <a:gd name="T57" fmla="*/ 150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45" h="3399">
                <a:moveTo>
                  <a:pt x="2169" y="1504"/>
                </a:moveTo>
                <a:lnTo>
                  <a:pt x="2169" y="1504"/>
                </a:lnTo>
                <a:cubicBezTo>
                  <a:pt x="2002" y="951"/>
                  <a:pt x="1696" y="479"/>
                  <a:pt x="1301" y="113"/>
                </a:cubicBezTo>
                <a:lnTo>
                  <a:pt x="1301" y="113"/>
                </a:lnTo>
                <a:cubicBezTo>
                  <a:pt x="1179" y="0"/>
                  <a:pt x="986" y="17"/>
                  <a:pt x="885" y="149"/>
                </a:cubicBezTo>
                <a:lnTo>
                  <a:pt x="874" y="164"/>
                </a:lnTo>
                <a:lnTo>
                  <a:pt x="685" y="414"/>
                </a:lnTo>
                <a:lnTo>
                  <a:pt x="496" y="664"/>
                </a:lnTo>
                <a:lnTo>
                  <a:pt x="306" y="913"/>
                </a:lnTo>
                <a:lnTo>
                  <a:pt x="117" y="1163"/>
                </a:lnTo>
                <a:lnTo>
                  <a:pt x="82" y="1209"/>
                </a:lnTo>
                <a:lnTo>
                  <a:pt x="82" y="1209"/>
                </a:lnTo>
                <a:cubicBezTo>
                  <a:pt x="0" y="1317"/>
                  <a:pt x="6" y="1467"/>
                  <a:pt x="97" y="1567"/>
                </a:cubicBezTo>
                <a:lnTo>
                  <a:pt x="97" y="1567"/>
                </a:lnTo>
                <a:cubicBezTo>
                  <a:pt x="219" y="1701"/>
                  <a:pt x="314" y="1863"/>
                  <a:pt x="370" y="2048"/>
                </a:cubicBezTo>
                <a:lnTo>
                  <a:pt x="370" y="2048"/>
                </a:lnTo>
                <a:cubicBezTo>
                  <a:pt x="425" y="2233"/>
                  <a:pt x="437" y="2420"/>
                  <a:pt x="409" y="2598"/>
                </a:cubicBezTo>
                <a:lnTo>
                  <a:pt x="409" y="2598"/>
                </a:lnTo>
                <a:cubicBezTo>
                  <a:pt x="389" y="2732"/>
                  <a:pt x="468" y="2862"/>
                  <a:pt x="595" y="2906"/>
                </a:cubicBezTo>
                <a:lnTo>
                  <a:pt x="650" y="2925"/>
                </a:lnTo>
                <a:lnTo>
                  <a:pt x="946" y="3028"/>
                </a:lnTo>
                <a:lnTo>
                  <a:pt x="1243" y="3131"/>
                </a:lnTo>
                <a:lnTo>
                  <a:pt x="1538" y="3234"/>
                </a:lnTo>
                <a:lnTo>
                  <a:pt x="1834" y="3337"/>
                </a:lnTo>
                <a:lnTo>
                  <a:pt x="1852" y="3343"/>
                </a:lnTo>
                <a:lnTo>
                  <a:pt x="1852" y="3343"/>
                </a:lnTo>
                <a:cubicBezTo>
                  <a:pt x="2009" y="3398"/>
                  <a:pt x="2179" y="3305"/>
                  <a:pt x="2218" y="3143"/>
                </a:cubicBezTo>
                <a:lnTo>
                  <a:pt x="2218" y="3143"/>
                </a:lnTo>
                <a:cubicBezTo>
                  <a:pt x="2344" y="2619"/>
                  <a:pt x="2336" y="2056"/>
                  <a:pt x="2169" y="15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1">
            <a:extLst>
              <a:ext uri="{FF2B5EF4-FFF2-40B4-BE49-F238E27FC236}">
                <a16:creationId xmlns:a16="http://schemas.microsoft.com/office/drawing/2014/main" id="{F6A657E6-C111-7143-84E2-43713611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82" y="9230998"/>
            <a:ext cx="3658368" cy="3389210"/>
          </a:xfrm>
          <a:custGeom>
            <a:avLst/>
            <a:gdLst>
              <a:gd name="T0" fmla="*/ 1850 w 2937"/>
              <a:gd name="T1" fmla="*/ 2107 h 2719"/>
              <a:gd name="T2" fmla="*/ 1850 w 2937"/>
              <a:gd name="T3" fmla="*/ 2107 h 2719"/>
              <a:gd name="T4" fmla="*/ 2870 w 2937"/>
              <a:gd name="T5" fmla="*/ 823 h 2719"/>
              <a:gd name="T6" fmla="*/ 2870 w 2937"/>
              <a:gd name="T7" fmla="*/ 823 h 2719"/>
              <a:gd name="T8" fmla="*/ 2696 w 2937"/>
              <a:gd name="T9" fmla="*/ 443 h 2719"/>
              <a:gd name="T10" fmla="*/ 2679 w 2937"/>
              <a:gd name="T11" fmla="*/ 437 h 2719"/>
              <a:gd name="T12" fmla="*/ 2380 w 2937"/>
              <a:gd name="T13" fmla="*/ 343 h 2719"/>
              <a:gd name="T14" fmla="*/ 2082 w 2937"/>
              <a:gd name="T15" fmla="*/ 248 h 2719"/>
              <a:gd name="T16" fmla="*/ 1783 w 2937"/>
              <a:gd name="T17" fmla="*/ 153 h 2719"/>
              <a:gd name="T18" fmla="*/ 1484 w 2937"/>
              <a:gd name="T19" fmla="*/ 58 h 2719"/>
              <a:gd name="T20" fmla="*/ 1429 w 2937"/>
              <a:gd name="T21" fmla="*/ 41 h 2719"/>
              <a:gd name="T22" fmla="*/ 1429 w 2937"/>
              <a:gd name="T23" fmla="*/ 41 h 2719"/>
              <a:gd name="T24" fmla="*/ 1096 w 2937"/>
              <a:gd name="T25" fmla="*/ 176 h 2719"/>
              <a:gd name="T26" fmla="*/ 1096 w 2937"/>
              <a:gd name="T27" fmla="*/ 176 h 2719"/>
              <a:gd name="T28" fmla="*/ 734 w 2937"/>
              <a:gd name="T29" fmla="*/ 593 h 2719"/>
              <a:gd name="T30" fmla="*/ 734 w 2937"/>
              <a:gd name="T31" fmla="*/ 593 h 2719"/>
              <a:gd name="T32" fmla="*/ 228 w 2937"/>
              <a:gd name="T33" fmla="*/ 815 h 2719"/>
              <a:gd name="T34" fmla="*/ 228 w 2937"/>
              <a:gd name="T35" fmla="*/ 815 h 2719"/>
              <a:gd name="T36" fmla="*/ 1 w 2937"/>
              <a:gd name="T37" fmla="*/ 1093 h 2719"/>
              <a:gd name="T38" fmla="*/ 1 w 2937"/>
              <a:gd name="T39" fmla="*/ 1151 h 2719"/>
              <a:gd name="T40" fmla="*/ 3 w 2937"/>
              <a:gd name="T41" fmla="*/ 1464 h 2719"/>
              <a:gd name="T42" fmla="*/ 5 w 2937"/>
              <a:gd name="T43" fmla="*/ 1777 h 2719"/>
              <a:gd name="T44" fmla="*/ 7 w 2937"/>
              <a:gd name="T45" fmla="*/ 2091 h 2719"/>
              <a:gd name="T46" fmla="*/ 9 w 2937"/>
              <a:gd name="T47" fmla="*/ 2404 h 2719"/>
              <a:gd name="T48" fmla="*/ 9 w 2937"/>
              <a:gd name="T49" fmla="*/ 2423 h 2719"/>
              <a:gd name="T50" fmla="*/ 9 w 2937"/>
              <a:gd name="T51" fmla="*/ 2423 h 2719"/>
              <a:gd name="T52" fmla="*/ 321 w 2937"/>
              <a:gd name="T53" fmla="*/ 2700 h 2719"/>
              <a:gd name="T54" fmla="*/ 321 w 2937"/>
              <a:gd name="T55" fmla="*/ 2700 h 2719"/>
              <a:gd name="T56" fmla="*/ 1850 w 2937"/>
              <a:gd name="T57" fmla="*/ 2107 h 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37" h="2719">
                <a:moveTo>
                  <a:pt x="1850" y="2107"/>
                </a:moveTo>
                <a:lnTo>
                  <a:pt x="1850" y="2107"/>
                </a:lnTo>
                <a:cubicBezTo>
                  <a:pt x="2314" y="1764"/>
                  <a:pt x="2657" y="1318"/>
                  <a:pt x="2870" y="823"/>
                </a:cubicBezTo>
                <a:lnTo>
                  <a:pt x="2870" y="823"/>
                </a:lnTo>
                <a:cubicBezTo>
                  <a:pt x="2936" y="670"/>
                  <a:pt x="2855" y="494"/>
                  <a:pt x="2696" y="443"/>
                </a:cubicBezTo>
                <a:lnTo>
                  <a:pt x="2679" y="437"/>
                </a:lnTo>
                <a:lnTo>
                  <a:pt x="2380" y="343"/>
                </a:lnTo>
                <a:lnTo>
                  <a:pt x="2082" y="248"/>
                </a:lnTo>
                <a:lnTo>
                  <a:pt x="1783" y="153"/>
                </a:lnTo>
                <a:lnTo>
                  <a:pt x="1484" y="58"/>
                </a:lnTo>
                <a:lnTo>
                  <a:pt x="1429" y="41"/>
                </a:lnTo>
                <a:lnTo>
                  <a:pt x="1429" y="41"/>
                </a:lnTo>
                <a:cubicBezTo>
                  <a:pt x="1300" y="0"/>
                  <a:pt x="1160" y="56"/>
                  <a:pt x="1096" y="176"/>
                </a:cubicBezTo>
                <a:lnTo>
                  <a:pt x="1096" y="176"/>
                </a:lnTo>
                <a:cubicBezTo>
                  <a:pt x="1011" y="335"/>
                  <a:pt x="889" y="478"/>
                  <a:pt x="734" y="593"/>
                </a:cubicBezTo>
                <a:lnTo>
                  <a:pt x="734" y="593"/>
                </a:lnTo>
                <a:cubicBezTo>
                  <a:pt x="579" y="707"/>
                  <a:pt x="406" y="781"/>
                  <a:pt x="228" y="815"/>
                </a:cubicBezTo>
                <a:lnTo>
                  <a:pt x="228" y="815"/>
                </a:lnTo>
                <a:cubicBezTo>
                  <a:pt x="95" y="841"/>
                  <a:pt x="0" y="957"/>
                  <a:pt x="1" y="1093"/>
                </a:cubicBezTo>
                <a:lnTo>
                  <a:pt x="1" y="1151"/>
                </a:lnTo>
                <a:lnTo>
                  <a:pt x="3" y="1464"/>
                </a:lnTo>
                <a:lnTo>
                  <a:pt x="5" y="1777"/>
                </a:lnTo>
                <a:lnTo>
                  <a:pt x="7" y="2091"/>
                </a:lnTo>
                <a:lnTo>
                  <a:pt x="9" y="2404"/>
                </a:lnTo>
                <a:lnTo>
                  <a:pt x="9" y="2423"/>
                </a:lnTo>
                <a:lnTo>
                  <a:pt x="9" y="2423"/>
                </a:lnTo>
                <a:cubicBezTo>
                  <a:pt x="10" y="2589"/>
                  <a:pt x="155" y="2718"/>
                  <a:pt x="321" y="2700"/>
                </a:cubicBezTo>
                <a:lnTo>
                  <a:pt x="321" y="2700"/>
                </a:lnTo>
                <a:cubicBezTo>
                  <a:pt x="856" y="2644"/>
                  <a:pt x="1384" y="2449"/>
                  <a:pt x="1850" y="21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2">
            <a:extLst>
              <a:ext uri="{FF2B5EF4-FFF2-40B4-BE49-F238E27FC236}">
                <a16:creationId xmlns:a16="http://schemas.microsoft.com/office/drawing/2014/main" id="{8BBFE153-C1D3-E648-BCFE-6F6D0C00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892" y="9302410"/>
            <a:ext cx="3740767" cy="3328785"/>
          </a:xfrm>
          <a:custGeom>
            <a:avLst/>
            <a:gdLst>
              <a:gd name="T0" fmla="*/ 1144 w 3001"/>
              <a:gd name="T1" fmla="*/ 2127 h 2671"/>
              <a:gd name="T2" fmla="*/ 1144 w 3001"/>
              <a:gd name="T3" fmla="*/ 2127 h 2671"/>
              <a:gd name="T4" fmla="*/ 2695 w 3001"/>
              <a:gd name="T5" fmla="*/ 2659 h 2671"/>
              <a:gd name="T6" fmla="*/ 2695 w 3001"/>
              <a:gd name="T7" fmla="*/ 2659 h 2671"/>
              <a:gd name="T8" fmla="*/ 2994 w 3001"/>
              <a:gd name="T9" fmla="*/ 2369 h 2671"/>
              <a:gd name="T10" fmla="*/ 2994 w 3001"/>
              <a:gd name="T11" fmla="*/ 2351 h 2671"/>
              <a:gd name="T12" fmla="*/ 2983 w 3001"/>
              <a:gd name="T13" fmla="*/ 2038 h 2671"/>
              <a:gd name="T14" fmla="*/ 2973 w 3001"/>
              <a:gd name="T15" fmla="*/ 1724 h 2671"/>
              <a:gd name="T16" fmla="*/ 2962 w 3001"/>
              <a:gd name="T17" fmla="*/ 1411 h 2671"/>
              <a:gd name="T18" fmla="*/ 2951 w 3001"/>
              <a:gd name="T19" fmla="*/ 1098 h 2671"/>
              <a:gd name="T20" fmla="*/ 2949 w 3001"/>
              <a:gd name="T21" fmla="*/ 1040 h 2671"/>
              <a:gd name="T22" fmla="*/ 2949 w 3001"/>
              <a:gd name="T23" fmla="*/ 1040 h 2671"/>
              <a:gd name="T24" fmla="*/ 2711 w 3001"/>
              <a:gd name="T25" fmla="*/ 772 h 2671"/>
              <a:gd name="T26" fmla="*/ 2711 w 3001"/>
              <a:gd name="T27" fmla="*/ 772 h 2671"/>
              <a:gd name="T28" fmla="*/ 2197 w 3001"/>
              <a:gd name="T29" fmla="*/ 570 h 2671"/>
              <a:gd name="T30" fmla="*/ 2197 w 3001"/>
              <a:gd name="T31" fmla="*/ 570 h 2671"/>
              <a:gd name="T32" fmla="*/ 1818 w 3001"/>
              <a:gd name="T33" fmla="*/ 168 h 2671"/>
              <a:gd name="T34" fmla="*/ 1818 w 3001"/>
              <a:gd name="T35" fmla="*/ 168 h 2671"/>
              <a:gd name="T36" fmla="*/ 1480 w 3001"/>
              <a:gd name="T37" fmla="*/ 46 h 2671"/>
              <a:gd name="T38" fmla="*/ 1426 w 3001"/>
              <a:gd name="T39" fmla="*/ 66 h 2671"/>
              <a:gd name="T40" fmla="*/ 1131 w 3001"/>
              <a:gd name="T41" fmla="*/ 173 h 2671"/>
              <a:gd name="T42" fmla="*/ 836 w 3001"/>
              <a:gd name="T43" fmla="*/ 280 h 2671"/>
              <a:gd name="T44" fmla="*/ 542 w 3001"/>
              <a:gd name="T45" fmla="*/ 386 h 2671"/>
              <a:gd name="T46" fmla="*/ 247 w 3001"/>
              <a:gd name="T47" fmla="*/ 493 h 2671"/>
              <a:gd name="T48" fmla="*/ 230 w 3001"/>
              <a:gd name="T49" fmla="*/ 499 h 2671"/>
              <a:gd name="T50" fmla="*/ 230 w 3001"/>
              <a:gd name="T51" fmla="*/ 499 h 2671"/>
              <a:gd name="T52" fmla="*/ 72 w 3001"/>
              <a:gd name="T53" fmla="*/ 886 h 2671"/>
              <a:gd name="T54" fmla="*/ 72 w 3001"/>
              <a:gd name="T55" fmla="*/ 886 h 2671"/>
              <a:gd name="T56" fmla="*/ 1144 w 3001"/>
              <a:gd name="T57" fmla="*/ 2127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01" h="2671">
                <a:moveTo>
                  <a:pt x="1144" y="2127"/>
                </a:moveTo>
                <a:lnTo>
                  <a:pt x="1144" y="2127"/>
                </a:lnTo>
                <a:cubicBezTo>
                  <a:pt x="1622" y="2451"/>
                  <a:pt x="2157" y="2625"/>
                  <a:pt x="2695" y="2659"/>
                </a:cubicBezTo>
                <a:lnTo>
                  <a:pt x="2695" y="2659"/>
                </a:lnTo>
                <a:cubicBezTo>
                  <a:pt x="2861" y="2670"/>
                  <a:pt x="3000" y="2535"/>
                  <a:pt x="2994" y="2369"/>
                </a:cubicBezTo>
                <a:lnTo>
                  <a:pt x="2994" y="2351"/>
                </a:lnTo>
                <a:lnTo>
                  <a:pt x="2983" y="2038"/>
                </a:lnTo>
                <a:lnTo>
                  <a:pt x="2973" y="1724"/>
                </a:lnTo>
                <a:lnTo>
                  <a:pt x="2962" y="1411"/>
                </a:lnTo>
                <a:lnTo>
                  <a:pt x="2951" y="1098"/>
                </a:lnTo>
                <a:lnTo>
                  <a:pt x="2949" y="1040"/>
                </a:lnTo>
                <a:lnTo>
                  <a:pt x="2949" y="1040"/>
                </a:lnTo>
                <a:cubicBezTo>
                  <a:pt x="2945" y="905"/>
                  <a:pt x="2845" y="792"/>
                  <a:pt x="2711" y="772"/>
                </a:cubicBezTo>
                <a:lnTo>
                  <a:pt x="2711" y="772"/>
                </a:lnTo>
                <a:cubicBezTo>
                  <a:pt x="2532" y="745"/>
                  <a:pt x="2356" y="678"/>
                  <a:pt x="2197" y="570"/>
                </a:cubicBezTo>
                <a:lnTo>
                  <a:pt x="2197" y="570"/>
                </a:lnTo>
                <a:cubicBezTo>
                  <a:pt x="2037" y="462"/>
                  <a:pt x="1910" y="323"/>
                  <a:pt x="1818" y="168"/>
                </a:cubicBezTo>
                <a:lnTo>
                  <a:pt x="1818" y="168"/>
                </a:lnTo>
                <a:cubicBezTo>
                  <a:pt x="1750" y="51"/>
                  <a:pt x="1607" y="0"/>
                  <a:pt x="1480" y="46"/>
                </a:cubicBezTo>
                <a:lnTo>
                  <a:pt x="1426" y="66"/>
                </a:lnTo>
                <a:lnTo>
                  <a:pt x="1131" y="173"/>
                </a:lnTo>
                <a:lnTo>
                  <a:pt x="836" y="280"/>
                </a:lnTo>
                <a:lnTo>
                  <a:pt x="542" y="386"/>
                </a:lnTo>
                <a:lnTo>
                  <a:pt x="247" y="493"/>
                </a:lnTo>
                <a:lnTo>
                  <a:pt x="230" y="499"/>
                </a:lnTo>
                <a:lnTo>
                  <a:pt x="230" y="499"/>
                </a:lnTo>
                <a:cubicBezTo>
                  <a:pt x="73" y="556"/>
                  <a:pt x="0" y="735"/>
                  <a:pt x="72" y="886"/>
                </a:cubicBezTo>
                <a:lnTo>
                  <a:pt x="72" y="886"/>
                </a:lnTo>
                <a:cubicBezTo>
                  <a:pt x="304" y="1372"/>
                  <a:pt x="665" y="1804"/>
                  <a:pt x="1144" y="21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3">
            <a:extLst>
              <a:ext uri="{FF2B5EF4-FFF2-40B4-BE49-F238E27FC236}">
                <a16:creationId xmlns:a16="http://schemas.microsoft.com/office/drawing/2014/main" id="{00A85856-45C9-554E-9179-45FB13E5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618" y="5039807"/>
            <a:ext cx="2872865" cy="4273589"/>
          </a:xfrm>
          <a:custGeom>
            <a:avLst/>
            <a:gdLst>
              <a:gd name="T0" fmla="*/ 145 w 2306"/>
              <a:gd name="T1" fmla="*/ 1542 h 3430"/>
              <a:gd name="T2" fmla="*/ 145 w 2306"/>
              <a:gd name="T3" fmla="*/ 1542 h 3430"/>
              <a:gd name="T4" fmla="*/ 163 w 2306"/>
              <a:gd name="T5" fmla="*/ 3183 h 3430"/>
              <a:gd name="T6" fmla="*/ 163 w 2306"/>
              <a:gd name="T7" fmla="*/ 3183 h 3430"/>
              <a:gd name="T8" fmla="*/ 537 w 2306"/>
              <a:gd name="T9" fmla="*/ 3368 h 3430"/>
              <a:gd name="T10" fmla="*/ 553 w 2306"/>
              <a:gd name="T11" fmla="*/ 3361 h 3430"/>
              <a:gd name="T12" fmla="*/ 845 w 2306"/>
              <a:gd name="T13" fmla="*/ 3246 h 3430"/>
              <a:gd name="T14" fmla="*/ 1137 w 2306"/>
              <a:gd name="T15" fmla="*/ 3131 h 3430"/>
              <a:gd name="T16" fmla="*/ 1428 w 2306"/>
              <a:gd name="T17" fmla="*/ 3017 h 3430"/>
              <a:gd name="T18" fmla="*/ 1720 w 2306"/>
              <a:gd name="T19" fmla="*/ 2902 h 3430"/>
              <a:gd name="T20" fmla="*/ 1774 w 2306"/>
              <a:gd name="T21" fmla="*/ 2881 h 3430"/>
              <a:gd name="T22" fmla="*/ 1774 w 2306"/>
              <a:gd name="T23" fmla="*/ 2881 h 3430"/>
              <a:gd name="T24" fmla="*/ 1947 w 2306"/>
              <a:gd name="T25" fmla="*/ 2566 h 3430"/>
              <a:gd name="T26" fmla="*/ 1947 w 2306"/>
              <a:gd name="T27" fmla="*/ 2566 h 3430"/>
              <a:gd name="T28" fmla="*/ 1965 w 2306"/>
              <a:gd name="T29" fmla="*/ 2014 h 3430"/>
              <a:gd name="T30" fmla="*/ 1965 w 2306"/>
              <a:gd name="T31" fmla="*/ 2014 h 3430"/>
              <a:gd name="T32" fmla="*/ 2217 w 2306"/>
              <a:gd name="T33" fmla="*/ 1523 h 3430"/>
              <a:gd name="T34" fmla="*/ 2217 w 2306"/>
              <a:gd name="T35" fmla="*/ 1523 h 3430"/>
              <a:gd name="T36" fmla="*/ 2219 w 2306"/>
              <a:gd name="T37" fmla="*/ 1164 h 3430"/>
              <a:gd name="T38" fmla="*/ 2182 w 2306"/>
              <a:gd name="T39" fmla="*/ 1120 h 3430"/>
              <a:gd name="T40" fmla="*/ 1983 w 2306"/>
              <a:gd name="T41" fmla="*/ 878 h 3430"/>
              <a:gd name="T42" fmla="*/ 1783 w 2306"/>
              <a:gd name="T43" fmla="*/ 636 h 3430"/>
              <a:gd name="T44" fmla="*/ 1584 w 2306"/>
              <a:gd name="T45" fmla="*/ 394 h 3430"/>
              <a:gd name="T46" fmla="*/ 1385 w 2306"/>
              <a:gd name="T47" fmla="*/ 152 h 3430"/>
              <a:gd name="T48" fmla="*/ 1373 w 2306"/>
              <a:gd name="T49" fmla="*/ 138 h 3430"/>
              <a:gd name="T50" fmla="*/ 1373 w 2306"/>
              <a:gd name="T51" fmla="*/ 138 h 3430"/>
              <a:gd name="T52" fmla="*/ 956 w 2306"/>
              <a:gd name="T53" fmla="*/ 119 h 3430"/>
              <a:gd name="T54" fmla="*/ 956 w 2306"/>
              <a:gd name="T55" fmla="*/ 119 h 3430"/>
              <a:gd name="T56" fmla="*/ 145 w 2306"/>
              <a:gd name="T57" fmla="*/ 1542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06" h="3430">
                <a:moveTo>
                  <a:pt x="145" y="1542"/>
                </a:moveTo>
                <a:lnTo>
                  <a:pt x="145" y="1542"/>
                </a:lnTo>
                <a:cubicBezTo>
                  <a:pt x="0" y="2102"/>
                  <a:pt x="16" y="2665"/>
                  <a:pt x="163" y="3183"/>
                </a:cubicBezTo>
                <a:lnTo>
                  <a:pt x="163" y="3183"/>
                </a:lnTo>
                <a:cubicBezTo>
                  <a:pt x="208" y="3343"/>
                  <a:pt x="381" y="3429"/>
                  <a:pt x="537" y="3368"/>
                </a:cubicBezTo>
                <a:lnTo>
                  <a:pt x="553" y="3361"/>
                </a:lnTo>
                <a:lnTo>
                  <a:pt x="845" y="3246"/>
                </a:lnTo>
                <a:lnTo>
                  <a:pt x="1137" y="3131"/>
                </a:lnTo>
                <a:lnTo>
                  <a:pt x="1428" y="3017"/>
                </a:lnTo>
                <a:lnTo>
                  <a:pt x="1720" y="2902"/>
                </a:lnTo>
                <a:lnTo>
                  <a:pt x="1774" y="2881"/>
                </a:lnTo>
                <a:lnTo>
                  <a:pt x="1774" y="2881"/>
                </a:lnTo>
                <a:cubicBezTo>
                  <a:pt x="1900" y="2831"/>
                  <a:pt x="1973" y="2699"/>
                  <a:pt x="1947" y="2566"/>
                </a:cubicBezTo>
                <a:lnTo>
                  <a:pt x="1947" y="2566"/>
                </a:lnTo>
                <a:cubicBezTo>
                  <a:pt x="1913" y="2389"/>
                  <a:pt x="1916" y="2201"/>
                  <a:pt x="1965" y="2014"/>
                </a:cubicBezTo>
                <a:lnTo>
                  <a:pt x="1965" y="2014"/>
                </a:lnTo>
                <a:cubicBezTo>
                  <a:pt x="2013" y="1827"/>
                  <a:pt x="2101" y="1661"/>
                  <a:pt x="2217" y="1523"/>
                </a:cubicBezTo>
                <a:lnTo>
                  <a:pt x="2217" y="1523"/>
                </a:lnTo>
                <a:cubicBezTo>
                  <a:pt x="2304" y="1420"/>
                  <a:pt x="2305" y="1269"/>
                  <a:pt x="2219" y="1164"/>
                </a:cubicBezTo>
                <a:lnTo>
                  <a:pt x="2182" y="1120"/>
                </a:lnTo>
                <a:lnTo>
                  <a:pt x="1983" y="878"/>
                </a:lnTo>
                <a:lnTo>
                  <a:pt x="1783" y="636"/>
                </a:lnTo>
                <a:lnTo>
                  <a:pt x="1584" y="394"/>
                </a:lnTo>
                <a:lnTo>
                  <a:pt x="1385" y="152"/>
                </a:lnTo>
                <a:lnTo>
                  <a:pt x="1373" y="138"/>
                </a:lnTo>
                <a:lnTo>
                  <a:pt x="1373" y="138"/>
                </a:lnTo>
                <a:cubicBezTo>
                  <a:pt x="1268" y="10"/>
                  <a:pt x="1074" y="0"/>
                  <a:pt x="956" y="119"/>
                </a:cubicBezTo>
                <a:lnTo>
                  <a:pt x="956" y="119"/>
                </a:lnTo>
                <a:cubicBezTo>
                  <a:pt x="577" y="500"/>
                  <a:pt x="290" y="984"/>
                  <a:pt x="145" y="15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792DF5D-6FC9-3A42-B678-6D584C14F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370" y="6660253"/>
            <a:ext cx="1333080" cy="1333564"/>
          </a:xfrm>
          <a:custGeom>
            <a:avLst/>
            <a:gdLst>
              <a:gd name="connsiteX0" fmla="*/ 971324 w 1333080"/>
              <a:gd name="connsiteY0" fmla="*/ 833321 h 1333564"/>
              <a:gd name="connsiteX1" fmla="*/ 833098 w 1333080"/>
              <a:gd name="connsiteY1" fmla="*/ 970545 h 1333564"/>
              <a:gd name="connsiteX2" fmla="*/ 1130721 w 1333080"/>
              <a:gd name="connsiteY2" fmla="*/ 1269942 h 1333564"/>
              <a:gd name="connsiteX3" fmla="*/ 1268948 w 1333080"/>
              <a:gd name="connsiteY3" fmla="*/ 1269942 h 1333564"/>
              <a:gd name="connsiteX4" fmla="*/ 1268948 w 1333080"/>
              <a:gd name="connsiteY4" fmla="*/ 1130223 h 1333564"/>
              <a:gd name="connsiteX5" fmla="*/ 872947 w 1333080"/>
              <a:gd name="connsiteY5" fmla="*/ 734770 h 1333564"/>
              <a:gd name="connsiteX6" fmla="*/ 735965 w 1333080"/>
              <a:gd name="connsiteY6" fmla="*/ 873241 h 1333564"/>
              <a:gd name="connsiteX7" fmla="*/ 808192 w 1333080"/>
              <a:gd name="connsiteY7" fmla="*/ 946843 h 1333564"/>
              <a:gd name="connsiteX8" fmla="*/ 946419 w 1333080"/>
              <a:gd name="connsiteY8" fmla="*/ 808372 h 1333564"/>
              <a:gd name="connsiteX9" fmla="*/ 800720 w 1333080"/>
              <a:gd name="connsiteY9" fmla="*/ 661168 h 1333564"/>
              <a:gd name="connsiteX10" fmla="*/ 739701 w 1333080"/>
              <a:gd name="connsiteY10" fmla="*/ 738512 h 1333564"/>
              <a:gd name="connsiteX11" fmla="*/ 662493 w 1333080"/>
              <a:gd name="connsiteY11" fmla="*/ 800887 h 1333564"/>
              <a:gd name="connsiteX12" fmla="*/ 709814 w 1333080"/>
              <a:gd name="connsiteY12" fmla="*/ 848291 h 1333564"/>
              <a:gd name="connsiteX13" fmla="*/ 849286 w 1333080"/>
              <a:gd name="connsiteY13" fmla="*/ 709820 h 1333564"/>
              <a:gd name="connsiteX14" fmla="*/ 223620 w 1333080"/>
              <a:gd name="connsiteY14" fmla="*/ 300069 h 1333564"/>
              <a:gd name="connsiteX15" fmla="*/ 236803 w 1333080"/>
              <a:gd name="connsiteY15" fmla="*/ 301635 h 1333564"/>
              <a:gd name="connsiteX16" fmla="*/ 242796 w 1333080"/>
              <a:gd name="connsiteY16" fmla="*/ 325439 h 1333564"/>
              <a:gd name="connsiteX17" fmla="*/ 233208 w 1333080"/>
              <a:gd name="connsiteY17" fmla="*/ 347989 h 1333564"/>
              <a:gd name="connsiteX18" fmla="*/ 217627 w 1333080"/>
              <a:gd name="connsiteY18" fmla="*/ 421904 h 1333564"/>
              <a:gd name="connsiteX19" fmla="*/ 200848 w 1333080"/>
              <a:gd name="connsiteY19" fmla="*/ 438190 h 1333564"/>
              <a:gd name="connsiteX20" fmla="*/ 199650 w 1333080"/>
              <a:gd name="connsiteY20" fmla="*/ 438190 h 1333564"/>
              <a:gd name="connsiteX21" fmla="*/ 184069 w 1333080"/>
              <a:gd name="connsiteY21" fmla="*/ 420651 h 1333564"/>
              <a:gd name="connsiteX22" fmla="*/ 200848 w 1333080"/>
              <a:gd name="connsiteY22" fmla="*/ 334208 h 1333564"/>
              <a:gd name="connsiteX23" fmla="*/ 214032 w 1333080"/>
              <a:gd name="connsiteY23" fmla="*/ 307899 h 1333564"/>
              <a:gd name="connsiteX24" fmla="*/ 223620 w 1333080"/>
              <a:gd name="connsiteY24" fmla="*/ 300069 h 1333564"/>
              <a:gd name="connsiteX25" fmla="*/ 426485 w 1333080"/>
              <a:gd name="connsiteY25" fmla="*/ 182529 h 1333564"/>
              <a:gd name="connsiteX26" fmla="*/ 531788 w 1333080"/>
              <a:gd name="connsiteY26" fmla="*/ 200133 h 1333564"/>
              <a:gd name="connsiteX27" fmla="*/ 540460 w 1333080"/>
              <a:gd name="connsiteY27" fmla="*/ 222766 h 1333564"/>
              <a:gd name="connsiteX28" fmla="*/ 518160 w 1333080"/>
              <a:gd name="connsiteY28" fmla="*/ 231568 h 1333564"/>
              <a:gd name="connsiteX29" fmla="*/ 427724 w 1333080"/>
              <a:gd name="connsiteY29" fmla="*/ 216479 h 1333564"/>
              <a:gd name="connsiteX30" fmla="*/ 285256 w 1333080"/>
              <a:gd name="connsiteY30" fmla="*/ 280608 h 1333564"/>
              <a:gd name="connsiteX31" fmla="*/ 272868 w 1333080"/>
              <a:gd name="connsiteY31" fmla="*/ 284380 h 1333564"/>
              <a:gd name="connsiteX32" fmla="*/ 261718 w 1333080"/>
              <a:gd name="connsiteY32" fmla="*/ 280608 h 1333564"/>
              <a:gd name="connsiteX33" fmla="*/ 261718 w 1333080"/>
              <a:gd name="connsiteY33" fmla="*/ 255459 h 1333564"/>
              <a:gd name="connsiteX34" fmla="*/ 426485 w 1333080"/>
              <a:gd name="connsiteY34" fmla="*/ 182529 h 1333564"/>
              <a:gd name="connsiteX35" fmla="*/ 437676 w 1333080"/>
              <a:gd name="connsiteY35" fmla="*/ 117240 h 1333564"/>
              <a:gd name="connsiteX36" fmla="*/ 213177 w 1333080"/>
              <a:gd name="connsiteY36" fmla="*/ 209328 h 1333564"/>
              <a:gd name="connsiteX37" fmla="*/ 213177 w 1333080"/>
              <a:gd name="connsiteY37" fmla="*/ 656083 h 1333564"/>
              <a:gd name="connsiteX38" fmla="*/ 662176 w 1333080"/>
              <a:gd name="connsiteY38" fmla="*/ 656083 h 1333564"/>
              <a:gd name="connsiteX39" fmla="*/ 662176 w 1333080"/>
              <a:gd name="connsiteY39" fmla="*/ 209328 h 1333564"/>
              <a:gd name="connsiteX40" fmla="*/ 437676 w 1333080"/>
              <a:gd name="connsiteY40" fmla="*/ 117240 h 1333564"/>
              <a:gd name="connsiteX41" fmla="*/ 437676 w 1333080"/>
              <a:gd name="connsiteY41" fmla="*/ 82395 h 1333564"/>
              <a:gd name="connsiteX42" fmla="*/ 687120 w 1333080"/>
              <a:gd name="connsiteY42" fmla="*/ 184440 h 1333564"/>
              <a:gd name="connsiteX43" fmla="*/ 687120 w 1333080"/>
              <a:gd name="connsiteY43" fmla="*/ 680972 h 1333564"/>
              <a:gd name="connsiteX44" fmla="*/ 437676 w 1333080"/>
              <a:gd name="connsiteY44" fmla="*/ 784261 h 1333564"/>
              <a:gd name="connsiteX45" fmla="*/ 188233 w 1333080"/>
              <a:gd name="connsiteY45" fmla="*/ 680972 h 1333564"/>
              <a:gd name="connsiteX46" fmla="*/ 188233 w 1333080"/>
              <a:gd name="connsiteY46" fmla="*/ 184440 h 1333564"/>
              <a:gd name="connsiteX47" fmla="*/ 437676 w 1333080"/>
              <a:gd name="connsiteY47" fmla="*/ 82395 h 1333564"/>
              <a:gd name="connsiteX48" fmla="*/ 433361 w 1333080"/>
              <a:gd name="connsiteY48" fmla="*/ 34930 h 1333564"/>
              <a:gd name="connsiteX49" fmla="*/ 151926 w 1333080"/>
              <a:gd name="connsiteY49" fmla="*/ 152194 h 1333564"/>
              <a:gd name="connsiteX50" fmla="*/ 151926 w 1333080"/>
              <a:gd name="connsiteY50" fmla="*/ 713563 h 1333564"/>
              <a:gd name="connsiteX51" fmla="*/ 433361 w 1333080"/>
              <a:gd name="connsiteY51" fmla="*/ 830827 h 1333564"/>
              <a:gd name="connsiteX52" fmla="*/ 714795 w 1333080"/>
              <a:gd name="connsiteY52" fmla="*/ 713563 h 1333564"/>
              <a:gd name="connsiteX53" fmla="*/ 714795 w 1333080"/>
              <a:gd name="connsiteY53" fmla="*/ 152194 h 1333564"/>
              <a:gd name="connsiteX54" fmla="*/ 433361 w 1333080"/>
              <a:gd name="connsiteY54" fmla="*/ 34930 h 1333564"/>
              <a:gd name="connsiteX55" fmla="*/ 433361 w 1333080"/>
              <a:gd name="connsiteY55" fmla="*/ 0 h 1333564"/>
              <a:gd name="connsiteX56" fmla="*/ 739701 w 1333080"/>
              <a:gd name="connsiteY56" fmla="*/ 125996 h 1333564"/>
              <a:gd name="connsiteX57" fmla="*/ 818154 w 1333080"/>
              <a:gd name="connsiteY57" fmla="*/ 629981 h 1333564"/>
              <a:gd name="connsiteX58" fmla="*/ 1293854 w 1333080"/>
              <a:gd name="connsiteY58" fmla="*/ 1106521 h 1333564"/>
              <a:gd name="connsiteX59" fmla="*/ 1293854 w 1333080"/>
              <a:gd name="connsiteY59" fmla="*/ 1294892 h 1333564"/>
              <a:gd name="connsiteX60" fmla="*/ 1200457 w 1333080"/>
              <a:gd name="connsiteY60" fmla="*/ 1333564 h 1333564"/>
              <a:gd name="connsiteX61" fmla="*/ 1107061 w 1333080"/>
              <a:gd name="connsiteY61" fmla="*/ 1294892 h 1333564"/>
              <a:gd name="connsiteX62" fmla="*/ 630116 w 1333080"/>
              <a:gd name="connsiteY62" fmla="*/ 818352 h 1333564"/>
              <a:gd name="connsiteX63" fmla="*/ 433361 w 1333080"/>
              <a:gd name="connsiteY63" fmla="*/ 865756 h 1333564"/>
              <a:gd name="connsiteX64" fmla="*/ 127020 w 1333080"/>
              <a:gd name="connsiteY64" fmla="*/ 738512 h 1333564"/>
              <a:gd name="connsiteX65" fmla="*/ 127020 w 1333080"/>
              <a:gd name="connsiteY65" fmla="*/ 125996 h 1333564"/>
              <a:gd name="connsiteX66" fmla="*/ 433361 w 1333080"/>
              <a:gd name="connsiteY66" fmla="*/ 0 h 13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333080" h="1333564">
                <a:moveTo>
                  <a:pt x="971324" y="833321"/>
                </a:moveTo>
                <a:lnTo>
                  <a:pt x="833098" y="970545"/>
                </a:lnTo>
                <a:lnTo>
                  <a:pt x="1130721" y="1269942"/>
                </a:lnTo>
                <a:cubicBezTo>
                  <a:pt x="1169325" y="1307366"/>
                  <a:pt x="1231589" y="1307366"/>
                  <a:pt x="1268948" y="1269942"/>
                </a:cubicBezTo>
                <a:cubicBezTo>
                  <a:pt x="1307552" y="1231270"/>
                  <a:pt x="1307552" y="1168895"/>
                  <a:pt x="1268948" y="1130223"/>
                </a:cubicBezTo>
                <a:close/>
                <a:moveTo>
                  <a:pt x="872947" y="734770"/>
                </a:moveTo>
                <a:lnTo>
                  <a:pt x="735965" y="873241"/>
                </a:lnTo>
                <a:lnTo>
                  <a:pt x="808192" y="946843"/>
                </a:lnTo>
                <a:lnTo>
                  <a:pt x="946419" y="808372"/>
                </a:lnTo>
                <a:close/>
                <a:moveTo>
                  <a:pt x="800720" y="661168"/>
                </a:moveTo>
                <a:cubicBezTo>
                  <a:pt x="783286" y="688613"/>
                  <a:pt x="763362" y="714810"/>
                  <a:pt x="739701" y="738512"/>
                </a:cubicBezTo>
                <a:cubicBezTo>
                  <a:pt x="716041" y="762215"/>
                  <a:pt x="689890" y="783422"/>
                  <a:pt x="662493" y="800887"/>
                </a:cubicBezTo>
                <a:lnTo>
                  <a:pt x="709814" y="848291"/>
                </a:lnTo>
                <a:lnTo>
                  <a:pt x="849286" y="709820"/>
                </a:lnTo>
                <a:close/>
                <a:moveTo>
                  <a:pt x="223620" y="300069"/>
                </a:moveTo>
                <a:cubicBezTo>
                  <a:pt x="227815" y="298817"/>
                  <a:pt x="232609" y="299130"/>
                  <a:pt x="236803" y="301635"/>
                </a:cubicBezTo>
                <a:cubicBezTo>
                  <a:pt x="243994" y="306647"/>
                  <a:pt x="247590" y="317922"/>
                  <a:pt x="242796" y="325439"/>
                </a:cubicBezTo>
                <a:cubicBezTo>
                  <a:pt x="239200" y="332955"/>
                  <a:pt x="235605" y="340472"/>
                  <a:pt x="233208" y="347989"/>
                </a:cubicBezTo>
                <a:cubicBezTo>
                  <a:pt x="223620" y="371792"/>
                  <a:pt x="217627" y="396848"/>
                  <a:pt x="217627" y="421904"/>
                </a:cubicBezTo>
                <a:cubicBezTo>
                  <a:pt x="216429" y="430674"/>
                  <a:pt x="209238" y="438190"/>
                  <a:pt x="200848" y="438190"/>
                </a:cubicBezTo>
                <a:cubicBezTo>
                  <a:pt x="199650" y="438190"/>
                  <a:pt x="199650" y="438190"/>
                  <a:pt x="199650" y="438190"/>
                </a:cubicBezTo>
                <a:cubicBezTo>
                  <a:pt x="190062" y="438190"/>
                  <a:pt x="182871" y="429421"/>
                  <a:pt x="184069" y="420651"/>
                </a:cubicBezTo>
                <a:cubicBezTo>
                  <a:pt x="184069" y="390584"/>
                  <a:pt x="191260" y="361770"/>
                  <a:pt x="200848" y="334208"/>
                </a:cubicBezTo>
                <a:cubicBezTo>
                  <a:pt x="204444" y="325439"/>
                  <a:pt x="208039" y="316669"/>
                  <a:pt x="214032" y="307899"/>
                </a:cubicBezTo>
                <a:cubicBezTo>
                  <a:pt x="215830" y="304141"/>
                  <a:pt x="219425" y="301322"/>
                  <a:pt x="223620" y="300069"/>
                </a:cubicBezTo>
                <a:close/>
                <a:moveTo>
                  <a:pt x="426485" y="182529"/>
                </a:moveTo>
                <a:cubicBezTo>
                  <a:pt x="462412" y="181271"/>
                  <a:pt x="498339" y="187558"/>
                  <a:pt x="531788" y="200133"/>
                </a:cubicBezTo>
                <a:cubicBezTo>
                  <a:pt x="540460" y="202647"/>
                  <a:pt x="544176" y="213964"/>
                  <a:pt x="540460" y="222766"/>
                </a:cubicBezTo>
                <a:cubicBezTo>
                  <a:pt x="537982" y="231568"/>
                  <a:pt x="526832" y="235340"/>
                  <a:pt x="518160" y="231568"/>
                </a:cubicBezTo>
                <a:cubicBezTo>
                  <a:pt x="489667" y="220251"/>
                  <a:pt x="458695" y="215222"/>
                  <a:pt x="427724" y="216479"/>
                </a:cubicBezTo>
                <a:cubicBezTo>
                  <a:pt x="374454" y="218994"/>
                  <a:pt x="323661" y="241627"/>
                  <a:pt x="285256" y="280608"/>
                </a:cubicBezTo>
                <a:cubicBezTo>
                  <a:pt x="282779" y="283122"/>
                  <a:pt x="277823" y="284380"/>
                  <a:pt x="272868" y="284380"/>
                </a:cubicBezTo>
                <a:cubicBezTo>
                  <a:pt x="269151" y="284380"/>
                  <a:pt x="264196" y="283122"/>
                  <a:pt x="261718" y="280608"/>
                </a:cubicBezTo>
                <a:cubicBezTo>
                  <a:pt x="254285" y="273063"/>
                  <a:pt x="254285" y="261746"/>
                  <a:pt x="261718" y="255459"/>
                </a:cubicBezTo>
                <a:cubicBezTo>
                  <a:pt x="305078" y="210192"/>
                  <a:pt x="364543" y="185044"/>
                  <a:pt x="426485" y="182529"/>
                </a:cubicBezTo>
                <a:close/>
                <a:moveTo>
                  <a:pt x="437676" y="117240"/>
                </a:moveTo>
                <a:cubicBezTo>
                  <a:pt x="352866" y="117240"/>
                  <a:pt x="273044" y="149595"/>
                  <a:pt x="213177" y="209328"/>
                </a:cubicBezTo>
                <a:cubicBezTo>
                  <a:pt x="89703" y="331284"/>
                  <a:pt x="89703" y="532883"/>
                  <a:pt x="213177" y="656083"/>
                </a:cubicBezTo>
                <a:cubicBezTo>
                  <a:pt x="336652" y="780527"/>
                  <a:pt x="538701" y="780527"/>
                  <a:pt x="662176" y="656083"/>
                </a:cubicBezTo>
                <a:cubicBezTo>
                  <a:pt x="785650" y="532883"/>
                  <a:pt x="785650" y="331284"/>
                  <a:pt x="662176" y="209328"/>
                </a:cubicBezTo>
                <a:cubicBezTo>
                  <a:pt x="602309" y="149595"/>
                  <a:pt x="522487" y="117240"/>
                  <a:pt x="437676" y="117240"/>
                </a:cubicBezTo>
                <a:close/>
                <a:moveTo>
                  <a:pt x="437676" y="82395"/>
                </a:moveTo>
                <a:cubicBezTo>
                  <a:pt x="531218" y="82395"/>
                  <a:pt x="619770" y="118484"/>
                  <a:pt x="687120" y="184440"/>
                </a:cubicBezTo>
                <a:cubicBezTo>
                  <a:pt x="824314" y="321328"/>
                  <a:pt x="824314" y="544083"/>
                  <a:pt x="687120" y="680972"/>
                </a:cubicBezTo>
                <a:cubicBezTo>
                  <a:pt x="618523" y="749416"/>
                  <a:pt x="527476" y="784261"/>
                  <a:pt x="437676" y="784261"/>
                </a:cubicBezTo>
                <a:cubicBezTo>
                  <a:pt x="347877" y="784261"/>
                  <a:pt x="256830" y="749416"/>
                  <a:pt x="188233" y="680972"/>
                </a:cubicBezTo>
                <a:cubicBezTo>
                  <a:pt x="51039" y="544083"/>
                  <a:pt x="51039" y="321328"/>
                  <a:pt x="188233" y="184440"/>
                </a:cubicBezTo>
                <a:cubicBezTo>
                  <a:pt x="254335" y="118484"/>
                  <a:pt x="342888" y="82395"/>
                  <a:pt x="437676" y="82395"/>
                </a:cubicBezTo>
                <a:close/>
                <a:moveTo>
                  <a:pt x="433361" y="34930"/>
                </a:moveTo>
                <a:cubicBezTo>
                  <a:pt x="326266" y="34930"/>
                  <a:pt x="226643" y="76097"/>
                  <a:pt x="151926" y="152194"/>
                </a:cubicBezTo>
                <a:cubicBezTo>
                  <a:pt x="-3735" y="305635"/>
                  <a:pt x="-3735" y="558874"/>
                  <a:pt x="151926" y="713563"/>
                </a:cubicBezTo>
                <a:cubicBezTo>
                  <a:pt x="226643" y="788412"/>
                  <a:pt x="326266" y="830827"/>
                  <a:pt x="433361" y="830827"/>
                </a:cubicBezTo>
                <a:cubicBezTo>
                  <a:pt x="539210" y="830827"/>
                  <a:pt x="640078" y="788412"/>
                  <a:pt x="714795" y="713563"/>
                </a:cubicBezTo>
                <a:cubicBezTo>
                  <a:pt x="869211" y="558874"/>
                  <a:pt x="869211" y="305635"/>
                  <a:pt x="714795" y="152194"/>
                </a:cubicBezTo>
                <a:cubicBezTo>
                  <a:pt x="640078" y="76097"/>
                  <a:pt x="539210" y="34930"/>
                  <a:pt x="433361" y="34930"/>
                </a:cubicBezTo>
                <a:close/>
                <a:moveTo>
                  <a:pt x="433361" y="0"/>
                </a:moveTo>
                <a:cubicBezTo>
                  <a:pt x="549172" y="0"/>
                  <a:pt x="657512" y="44910"/>
                  <a:pt x="739701" y="125996"/>
                </a:cubicBezTo>
                <a:cubicBezTo>
                  <a:pt x="874192" y="261972"/>
                  <a:pt x="901588" y="466560"/>
                  <a:pt x="818154" y="629981"/>
                </a:cubicBezTo>
                <a:lnTo>
                  <a:pt x="1293854" y="1106521"/>
                </a:lnTo>
                <a:cubicBezTo>
                  <a:pt x="1346156" y="1157668"/>
                  <a:pt x="1346156" y="1242497"/>
                  <a:pt x="1293854" y="1294892"/>
                </a:cubicBezTo>
                <a:cubicBezTo>
                  <a:pt x="1268948" y="1319841"/>
                  <a:pt x="1236570" y="1333564"/>
                  <a:pt x="1200457" y="1333564"/>
                </a:cubicBezTo>
                <a:cubicBezTo>
                  <a:pt x="1164344" y="1333564"/>
                  <a:pt x="1130721" y="1319841"/>
                  <a:pt x="1107061" y="1294892"/>
                </a:cubicBezTo>
                <a:lnTo>
                  <a:pt x="630116" y="818352"/>
                </a:lnTo>
                <a:cubicBezTo>
                  <a:pt x="570342" y="849539"/>
                  <a:pt x="503097" y="865756"/>
                  <a:pt x="433361" y="865756"/>
                </a:cubicBezTo>
                <a:cubicBezTo>
                  <a:pt x="317549" y="865756"/>
                  <a:pt x="207964" y="820847"/>
                  <a:pt x="127020" y="738512"/>
                </a:cubicBezTo>
                <a:cubicBezTo>
                  <a:pt x="-42339" y="570102"/>
                  <a:pt x="-42339" y="294407"/>
                  <a:pt x="127020" y="125996"/>
                </a:cubicBezTo>
                <a:cubicBezTo>
                  <a:pt x="207964" y="44910"/>
                  <a:pt x="317549" y="0"/>
                  <a:pt x="433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432">
            <a:extLst>
              <a:ext uri="{FF2B5EF4-FFF2-40B4-BE49-F238E27FC236}">
                <a16:creationId xmlns:a16="http://schemas.microsoft.com/office/drawing/2014/main" id="{E93DAE1A-8585-9C42-BD1B-A50A7E89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878" y="10324116"/>
            <a:ext cx="1197484" cy="1153541"/>
          </a:xfrm>
          <a:custGeom>
            <a:avLst/>
            <a:gdLst>
              <a:gd name="T0" fmla="*/ 886 w 963"/>
              <a:gd name="T1" fmla="*/ 449 h 927"/>
              <a:gd name="T2" fmla="*/ 694 w 963"/>
              <a:gd name="T3" fmla="*/ 387 h 927"/>
              <a:gd name="T4" fmla="*/ 761 w 963"/>
              <a:gd name="T5" fmla="*/ 327 h 927"/>
              <a:gd name="T6" fmla="*/ 934 w 963"/>
              <a:gd name="T7" fmla="*/ 375 h 927"/>
              <a:gd name="T8" fmla="*/ 934 w 963"/>
              <a:gd name="T9" fmla="*/ 551 h 927"/>
              <a:gd name="T10" fmla="*/ 724 w 963"/>
              <a:gd name="T11" fmla="*/ 598 h 927"/>
              <a:gd name="T12" fmla="*/ 631 w 963"/>
              <a:gd name="T13" fmla="*/ 537 h 927"/>
              <a:gd name="T14" fmla="*/ 755 w 963"/>
              <a:gd name="T15" fmla="*/ 477 h 927"/>
              <a:gd name="T16" fmla="*/ 934 w 963"/>
              <a:gd name="T17" fmla="*/ 524 h 927"/>
              <a:gd name="T18" fmla="*/ 934 w 963"/>
              <a:gd name="T19" fmla="*/ 701 h 927"/>
              <a:gd name="T20" fmla="*/ 724 w 963"/>
              <a:gd name="T21" fmla="*/ 748 h 927"/>
              <a:gd name="T22" fmla="*/ 662 w 963"/>
              <a:gd name="T23" fmla="*/ 687 h 927"/>
              <a:gd name="T24" fmla="*/ 886 w 963"/>
              <a:gd name="T25" fmla="*/ 627 h 927"/>
              <a:gd name="T26" fmla="*/ 934 w 963"/>
              <a:gd name="T27" fmla="*/ 850 h 927"/>
              <a:gd name="T28" fmla="*/ 770 w 963"/>
              <a:gd name="T29" fmla="*/ 897 h 927"/>
              <a:gd name="T30" fmla="*/ 710 w 963"/>
              <a:gd name="T31" fmla="*/ 837 h 927"/>
              <a:gd name="T32" fmla="*/ 886 w 963"/>
              <a:gd name="T33" fmla="*/ 776 h 927"/>
              <a:gd name="T34" fmla="*/ 209 w 963"/>
              <a:gd name="T35" fmla="*/ 807 h 927"/>
              <a:gd name="T36" fmla="*/ 28 w 963"/>
              <a:gd name="T37" fmla="*/ 774 h 927"/>
              <a:gd name="T38" fmla="*/ 61 w 963"/>
              <a:gd name="T39" fmla="*/ 416 h 927"/>
              <a:gd name="T40" fmla="*/ 212 w 963"/>
              <a:gd name="T41" fmla="*/ 406 h 927"/>
              <a:gd name="T42" fmla="*/ 266 w 963"/>
              <a:gd name="T43" fmla="*/ 341 h 927"/>
              <a:gd name="T44" fmla="*/ 268 w 963"/>
              <a:gd name="T45" fmla="*/ 340 h 927"/>
              <a:gd name="T46" fmla="*/ 269 w 963"/>
              <a:gd name="T47" fmla="*/ 339 h 927"/>
              <a:gd name="T48" fmla="*/ 270 w 963"/>
              <a:gd name="T49" fmla="*/ 336 h 927"/>
              <a:gd name="T50" fmla="*/ 271 w 963"/>
              <a:gd name="T51" fmla="*/ 335 h 927"/>
              <a:gd name="T52" fmla="*/ 272 w 963"/>
              <a:gd name="T53" fmla="*/ 333 h 927"/>
              <a:gd name="T54" fmla="*/ 272 w 963"/>
              <a:gd name="T55" fmla="*/ 332 h 927"/>
              <a:gd name="T56" fmla="*/ 265 w 963"/>
              <a:gd name="T57" fmla="*/ 187 h 927"/>
              <a:gd name="T58" fmla="*/ 321 w 963"/>
              <a:gd name="T59" fmla="*/ 45 h 927"/>
              <a:gd name="T60" fmla="*/ 478 w 963"/>
              <a:gd name="T61" fmla="*/ 108 h 927"/>
              <a:gd name="T62" fmla="*/ 507 w 963"/>
              <a:gd name="T63" fmla="*/ 340 h 927"/>
              <a:gd name="T64" fmla="*/ 554 w 963"/>
              <a:gd name="T65" fmla="*/ 517 h 927"/>
              <a:gd name="T66" fmla="*/ 365 w 963"/>
              <a:gd name="T67" fmla="*/ 706 h 927"/>
              <a:gd name="T68" fmla="*/ 365 w 963"/>
              <a:gd name="T69" fmla="*/ 734 h 927"/>
              <a:gd name="T70" fmla="*/ 582 w 963"/>
              <a:gd name="T71" fmla="*/ 517 h 927"/>
              <a:gd name="T72" fmla="*/ 535 w 963"/>
              <a:gd name="T73" fmla="*/ 343 h 927"/>
              <a:gd name="T74" fmla="*/ 690 w 963"/>
              <a:gd name="T75" fmla="*/ 327 h 927"/>
              <a:gd name="T76" fmla="*/ 666 w 963"/>
              <a:gd name="T77" fmla="*/ 387 h 927"/>
              <a:gd name="T78" fmla="*/ 603 w 963"/>
              <a:gd name="T79" fmla="*/ 537 h 927"/>
              <a:gd name="T80" fmla="*/ 664 w 963"/>
              <a:gd name="T81" fmla="*/ 622 h 927"/>
              <a:gd name="T82" fmla="*/ 707 w 963"/>
              <a:gd name="T83" fmla="*/ 775 h 927"/>
              <a:gd name="T84" fmla="*/ 681 w 963"/>
              <a:gd name="T85" fmla="*/ 837 h 927"/>
              <a:gd name="T86" fmla="*/ 321 w 963"/>
              <a:gd name="T87" fmla="*/ 897 h 927"/>
              <a:gd name="T88" fmla="*/ 962 w 963"/>
              <a:gd name="T89" fmla="*/ 375 h 927"/>
              <a:gd name="T90" fmla="*/ 761 w 963"/>
              <a:gd name="T91" fmla="*/ 299 h 927"/>
              <a:gd name="T92" fmla="*/ 540 w 963"/>
              <a:gd name="T93" fmla="*/ 299 h 927"/>
              <a:gd name="T94" fmla="*/ 421 w 963"/>
              <a:gd name="T95" fmla="*/ 13 h 927"/>
              <a:gd name="T96" fmla="*/ 309 w 963"/>
              <a:gd name="T97" fmla="*/ 19 h 927"/>
              <a:gd name="T98" fmla="*/ 247 w 963"/>
              <a:gd name="T99" fmla="*/ 319 h 927"/>
              <a:gd name="T100" fmla="*/ 189 w 963"/>
              <a:gd name="T101" fmla="*/ 388 h 927"/>
              <a:gd name="T102" fmla="*/ 0 w 963"/>
              <a:gd name="T103" fmla="*/ 450 h 927"/>
              <a:gd name="T104" fmla="*/ 61 w 963"/>
              <a:gd name="T105" fmla="*/ 836 h 927"/>
              <a:gd name="T106" fmla="*/ 321 w 963"/>
              <a:gd name="T107" fmla="*/ 926 h 927"/>
              <a:gd name="T108" fmla="*/ 763 w 963"/>
              <a:gd name="T109" fmla="*/ 926 h 927"/>
              <a:gd name="T110" fmla="*/ 886 w 963"/>
              <a:gd name="T111" fmla="*/ 926 h 927"/>
              <a:gd name="T112" fmla="*/ 962 w 963"/>
              <a:gd name="T113" fmla="*/ 823 h 927"/>
              <a:gd name="T114" fmla="*/ 930 w 963"/>
              <a:gd name="T115" fmla="*/ 762 h 927"/>
              <a:gd name="T116" fmla="*/ 962 w 963"/>
              <a:gd name="T117" fmla="*/ 674 h 927"/>
              <a:gd name="T118" fmla="*/ 962 w 963"/>
              <a:gd name="T119" fmla="*/ 551 h 927"/>
              <a:gd name="T120" fmla="*/ 930 w 963"/>
              <a:gd name="T121" fmla="*/ 462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3" h="927">
                <a:moveTo>
                  <a:pt x="934" y="401"/>
                </a:moveTo>
                <a:lnTo>
                  <a:pt x="934" y="401"/>
                </a:lnTo>
                <a:cubicBezTo>
                  <a:pt x="934" y="427"/>
                  <a:pt x="913" y="449"/>
                  <a:pt x="886" y="449"/>
                </a:cubicBezTo>
                <a:lnTo>
                  <a:pt x="755" y="449"/>
                </a:lnTo>
                <a:lnTo>
                  <a:pt x="755" y="449"/>
                </a:lnTo>
                <a:cubicBezTo>
                  <a:pt x="721" y="449"/>
                  <a:pt x="694" y="421"/>
                  <a:pt x="694" y="387"/>
                </a:cubicBezTo>
                <a:lnTo>
                  <a:pt x="694" y="387"/>
                </a:lnTo>
                <a:cubicBezTo>
                  <a:pt x="694" y="354"/>
                  <a:pt x="721" y="327"/>
                  <a:pt x="755" y="327"/>
                </a:cubicBezTo>
                <a:lnTo>
                  <a:pt x="761" y="327"/>
                </a:lnTo>
                <a:lnTo>
                  <a:pt x="886" y="327"/>
                </a:lnTo>
                <a:lnTo>
                  <a:pt x="886" y="327"/>
                </a:lnTo>
                <a:cubicBezTo>
                  <a:pt x="913" y="327"/>
                  <a:pt x="934" y="348"/>
                  <a:pt x="934" y="375"/>
                </a:cubicBezTo>
                <a:lnTo>
                  <a:pt x="934" y="401"/>
                </a:lnTo>
                <a:close/>
                <a:moveTo>
                  <a:pt x="934" y="524"/>
                </a:moveTo>
                <a:lnTo>
                  <a:pt x="934" y="551"/>
                </a:lnTo>
                <a:lnTo>
                  <a:pt x="934" y="551"/>
                </a:lnTo>
                <a:cubicBezTo>
                  <a:pt x="934" y="577"/>
                  <a:pt x="913" y="598"/>
                  <a:pt x="886" y="598"/>
                </a:cubicBezTo>
                <a:lnTo>
                  <a:pt x="724" y="598"/>
                </a:lnTo>
                <a:lnTo>
                  <a:pt x="692" y="598"/>
                </a:lnTo>
                <a:lnTo>
                  <a:pt x="692" y="598"/>
                </a:lnTo>
                <a:cubicBezTo>
                  <a:pt x="659" y="598"/>
                  <a:pt x="631" y="571"/>
                  <a:pt x="631" y="537"/>
                </a:cubicBezTo>
                <a:lnTo>
                  <a:pt x="631" y="537"/>
                </a:lnTo>
                <a:cubicBezTo>
                  <a:pt x="631" y="504"/>
                  <a:pt x="659" y="477"/>
                  <a:pt x="692" y="477"/>
                </a:cubicBezTo>
                <a:lnTo>
                  <a:pt x="755" y="477"/>
                </a:lnTo>
                <a:lnTo>
                  <a:pt x="886" y="477"/>
                </a:lnTo>
                <a:lnTo>
                  <a:pt x="886" y="477"/>
                </a:lnTo>
                <a:cubicBezTo>
                  <a:pt x="913" y="477"/>
                  <a:pt x="934" y="498"/>
                  <a:pt x="934" y="524"/>
                </a:cubicBezTo>
                <a:close/>
                <a:moveTo>
                  <a:pt x="934" y="674"/>
                </a:moveTo>
                <a:lnTo>
                  <a:pt x="934" y="701"/>
                </a:lnTo>
                <a:lnTo>
                  <a:pt x="934" y="701"/>
                </a:lnTo>
                <a:cubicBezTo>
                  <a:pt x="934" y="726"/>
                  <a:pt x="913" y="748"/>
                  <a:pt x="886" y="748"/>
                </a:cubicBezTo>
                <a:lnTo>
                  <a:pt x="770" y="748"/>
                </a:lnTo>
                <a:lnTo>
                  <a:pt x="724" y="748"/>
                </a:lnTo>
                <a:lnTo>
                  <a:pt x="724" y="748"/>
                </a:lnTo>
                <a:cubicBezTo>
                  <a:pt x="690" y="748"/>
                  <a:pt x="662" y="721"/>
                  <a:pt x="662" y="687"/>
                </a:cubicBezTo>
                <a:lnTo>
                  <a:pt x="662" y="687"/>
                </a:lnTo>
                <a:cubicBezTo>
                  <a:pt x="662" y="653"/>
                  <a:pt x="690" y="627"/>
                  <a:pt x="724" y="627"/>
                </a:cubicBezTo>
                <a:lnTo>
                  <a:pt x="886" y="627"/>
                </a:lnTo>
                <a:lnTo>
                  <a:pt x="886" y="627"/>
                </a:lnTo>
                <a:cubicBezTo>
                  <a:pt x="913" y="627"/>
                  <a:pt x="934" y="647"/>
                  <a:pt x="934" y="674"/>
                </a:cubicBezTo>
                <a:close/>
                <a:moveTo>
                  <a:pt x="934" y="823"/>
                </a:moveTo>
                <a:lnTo>
                  <a:pt x="934" y="850"/>
                </a:lnTo>
                <a:lnTo>
                  <a:pt x="934" y="850"/>
                </a:lnTo>
                <a:cubicBezTo>
                  <a:pt x="934" y="876"/>
                  <a:pt x="913" y="897"/>
                  <a:pt x="886" y="897"/>
                </a:cubicBezTo>
                <a:lnTo>
                  <a:pt x="770" y="897"/>
                </a:lnTo>
                <a:lnTo>
                  <a:pt x="770" y="897"/>
                </a:lnTo>
                <a:cubicBezTo>
                  <a:pt x="736" y="897"/>
                  <a:pt x="710" y="870"/>
                  <a:pt x="710" y="837"/>
                </a:cubicBezTo>
                <a:lnTo>
                  <a:pt x="710" y="837"/>
                </a:lnTo>
                <a:cubicBezTo>
                  <a:pt x="710" y="803"/>
                  <a:pt x="736" y="776"/>
                  <a:pt x="770" y="776"/>
                </a:cubicBezTo>
                <a:lnTo>
                  <a:pt x="886" y="776"/>
                </a:lnTo>
                <a:lnTo>
                  <a:pt x="886" y="776"/>
                </a:lnTo>
                <a:cubicBezTo>
                  <a:pt x="913" y="776"/>
                  <a:pt x="934" y="797"/>
                  <a:pt x="934" y="823"/>
                </a:cubicBezTo>
                <a:close/>
                <a:moveTo>
                  <a:pt x="212" y="817"/>
                </a:moveTo>
                <a:lnTo>
                  <a:pt x="209" y="807"/>
                </a:lnTo>
                <a:lnTo>
                  <a:pt x="61" y="807"/>
                </a:lnTo>
                <a:lnTo>
                  <a:pt x="61" y="807"/>
                </a:lnTo>
                <a:cubicBezTo>
                  <a:pt x="43" y="807"/>
                  <a:pt x="28" y="793"/>
                  <a:pt x="28" y="774"/>
                </a:cubicBezTo>
                <a:lnTo>
                  <a:pt x="28" y="450"/>
                </a:lnTo>
                <a:lnTo>
                  <a:pt x="28" y="450"/>
                </a:lnTo>
                <a:cubicBezTo>
                  <a:pt x="28" y="431"/>
                  <a:pt x="43" y="416"/>
                  <a:pt x="61" y="416"/>
                </a:cubicBezTo>
                <a:lnTo>
                  <a:pt x="209" y="416"/>
                </a:lnTo>
                <a:lnTo>
                  <a:pt x="212" y="406"/>
                </a:lnTo>
                <a:lnTo>
                  <a:pt x="212" y="406"/>
                </a:lnTo>
                <a:cubicBezTo>
                  <a:pt x="219" y="382"/>
                  <a:pt x="235" y="362"/>
                  <a:pt x="255" y="347"/>
                </a:cubicBezTo>
                <a:lnTo>
                  <a:pt x="266" y="341"/>
                </a:lnTo>
                <a:lnTo>
                  <a:pt x="266" y="341"/>
                </a:lnTo>
                <a:lnTo>
                  <a:pt x="267" y="340"/>
                </a:lnTo>
                <a:lnTo>
                  <a:pt x="267" y="340"/>
                </a:lnTo>
                <a:cubicBezTo>
                  <a:pt x="267" y="340"/>
                  <a:pt x="267" y="340"/>
                  <a:pt x="268" y="340"/>
                </a:cubicBezTo>
                <a:lnTo>
                  <a:pt x="268" y="340"/>
                </a:lnTo>
                <a:cubicBezTo>
                  <a:pt x="269" y="339"/>
                  <a:pt x="269" y="339"/>
                  <a:pt x="269" y="339"/>
                </a:cubicBezTo>
                <a:lnTo>
                  <a:pt x="269" y="339"/>
                </a:lnTo>
                <a:cubicBezTo>
                  <a:pt x="269" y="338"/>
                  <a:pt x="270" y="338"/>
                  <a:pt x="270" y="337"/>
                </a:cubicBezTo>
                <a:lnTo>
                  <a:pt x="270" y="337"/>
                </a:lnTo>
                <a:cubicBezTo>
                  <a:pt x="270" y="337"/>
                  <a:pt x="270" y="337"/>
                  <a:pt x="270" y="336"/>
                </a:cubicBezTo>
                <a:lnTo>
                  <a:pt x="270" y="336"/>
                </a:lnTo>
                <a:cubicBezTo>
                  <a:pt x="271" y="336"/>
                  <a:pt x="271" y="335"/>
                  <a:pt x="271" y="335"/>
                </a:cubicBezTo>
                <a:lnTo>
                  <a:pt x="271" y="335"/>
                </a:lnTo>
                <a:lnTo>
                  <a:pt x="271" y="334"/>
                </a:lnTo>
                <a:lnTo>
                  <a:pt x="271" y="334"/>
                </a:lnTo>
                <a:cubicBezTo>
                  <a:pt x="272" y="334"/>
                  <a:pt x="272" y="334"/>
                  <a:pt x="272" y="333"/>
                </a:cubicBezTo>
                <a:lnTo>
                  <a:pt x="272" y="333"/>
                </a:lnTo>
                <a:lnTo>
                  <a:pt x="272" y="332"/>
                </a:lnTo>
                <a:lnTo>
                  <a:pt x="272" y="332"/>
                </a:lnTo>
                <a:lnTo>
                  <a:pt x="272" y="332"/>
                </a:lnTo>
                <a:lnTo>
                  <a:pt x="272" y="332"/>
                </a:lnTo>
                <a:cubicBezTo>
                  <a:pt x="287" y="287"/>
                  <a:pt x="284" y="240"/>
                  <a:pt x="265" y="187"/>
                </a:cubicBezTo>
                <a:lnTo>
                  <a:pt x="265" y="187"/>
                </a:lnTo>
                <a:cubicBezTo>
                  <a:pt x="245" y="131"/>
                  <a:pt x="269" y="69"/>
                  <a:pt x="321" y="45"/>
                </a:cubicBezTo>
                <a:lnTo>
                  <a:pt x="321" y="45"/>
                </a:lnTo>
                <a:cubicBezTo>
                  <a:pt x="351" y="31"/>
                  <a:pt x="383" y="29"/>
                  <a:pt x="411" y="39"/>
                </a:cubicBezTo>
                <a:lnTo>
                  <a:pt x="411" y="39"/>
                </a:lnTo>
                <a:cubicBezTo>
                  <a:pt x="440" y="50"/>
                  <a:pt x="464" y="75"/>
                  <a:pt x="478" y="108"/>
                </a:cubicBezTo>
                <a:lnTo>
                  <a:pt x="478" y="108"/>
                </a:lnTo>
                <a:cubicBezTo>
                  <a:pt x="519" y="206"/>
                  <a:pt x="519" y="250"/>
                  <a:pt x="507" y="340"/>
                </a:cubicBezTo>
                <a:lnTo>
                  <a:pt x="507" y="340"/>
                </a:lnTo>
                <a:cubicBezTo>
                  <a:pt x="506" y="353"/>
                  <a:pt x="510" y="366"/>
                  <a:pt x="519" y="376"/>
                </a:cubicBezTo>
                <a:lnTo>
                  <a:pt x="519" y="376"/>
                </a:lnTo>
                <a:cubicBezTo>
                  <a:pt x="529" y="388"/>
                  <a:pt x="554" y="426"/>
                  <a:pt x="554" y="517"/>
                </a:cubicBezTo>
                <a:lnTo>
                  <a:pt x="554" y="517"/>
                </a:lnTo>
                <a:cubicBezTo>
                  <a:pt x="554" y="621"/>
                  <a:pt x="469" y="706"/>
                  <a:pt x="365" y="706"/>
                </a:cubicBezTo>
                <a:lnTo>
                  <a:pt x="365" y="706"/>
                </a:lnTo>
                <a:cubicBezTo>
                  <a:pt x="357" y="706"/>
                  <a:pt x="350" y="712"/>
                  <a:pt x="350" y="720"/>
                </a:cubicBezTo>
                <a:lnTo>
                  <a:pt x="350" y="720"/>
                </a:lnTo>
                <a:cubicBezTo>
                  <a:pt x="350" y="728"/>
                  <a:pt x="357" y="734"/>
                  <a:pt x="365" y="734"/>
                </a:cubicBezTo>
                <a:lnTo>
                  <a:pt x="365" y="734"/>
                </a:lnTo>
                <a:cubicBezTo>
                  <a:pt x="485" y="734"/>
                  <a:pt x="582" y="636"/>
                  <a:pt x="582" y="517"/>
                </a:cubicBezTo>
                <a:lnTo>
                  <a:pt x="582" y="517"/>
                </a:lnTo>
                <a:cubicBezTo>
                  <a:pt x="582" y="420"/>
                  <a:pt x="556" y="375"/>
                  <a:pt x="539" y="357"/>
                </a:cubicBezTo>
                <a:lnTo>
                  <a:pt x="539" y="357"/>
                </a:lnTo>
                <a:cubicBezTo>
                  <a:pt x="536" y="353"/>
                  <a:pt x="535" y="348"/>
                  <a:pt x="535" y="343"/>
                </a:cubicBezTo>
                <a:lnTo>
                  <a:pt x="535" y="343"/>
                </a:lnTo>
                <a:cubicBezTo>
                  <a:pt x="536" y="338"/>
                  <a:pt x="536" y="332"/>
                  <a:pt x="537" y="327"/>
                </a:cubicBezTo>
                <a:lnTo>
                  <a:pt x="690" y="327"/>
                </a:lnTo>
                <a:lnTo>
                  <a:pt x="690" y="327"/>
                </a:lnTo>
                <a:cubicBezTo>
                  <a:pt x="675" y="343"/>
                  <a:pt x="666" y="364"/>
                  <a:pt x="666" y="387"/>
                </a:cubicBezTo>
                <a:lnTo>
                  <a:pt x="666" y="387"/>
                </a:lnTo>
                <a:cubicBezTo>
                  <a:pt x="666" y="411"/>
                  <a:pt x="675" y="433"/>
                  <a:pt x="690" y="449"/>
                </a:cubicBezTo>
                <a:lnTo>
                  <a:pt x="690" y="449"/>
                </a:lnTo>
                <a:cubicBezTo>
                  <a:pt x="642" y="450"/>
                  <a:pt x="603" y="489"/>
                  <a:pt x="603" y="537"/>
                </a:cubicBezTo>
                <a:lnTo>
                  <a:pt x="603" y="537"/>
                </a:lnTo>
                <a:cubicBezTo>
                  <a:pt x="603" y="576"/>
                  <a:pt x="629" y="609"/>
                  <a:pt x="664" y="622"/>
                </a:cubicBezTo>
                <a:lnTo>
                  <a:pt x="664" y="622"/>
                </a:lnTo>
                <a:cubicBezTo>
                  <a:pt x="646" y="638"/>
                  <a:pt x="634" y="661"/>
                  <a:pt x="634" y="687"/>
                </a:cubicBezTo>
                <a:lnTo>
                  <a:pt x="634" y="687"/>
                </a:lnTo>
                <a:cubicBezTo>
                  <a:pt x="634" y="730"/>
                  <a:pt x="666" y="766"/>
                  <a:pt x="707" y="775"/>
                </a:cubicBezTo>
                <a:lnTo>
                  <a:pt x="707" y="775"/>
                </a:lnTo>
                <a:cubicBezTo>
                  <a:pt x="691" y="790"/>
                  <a:pt x="681" y="812"/>
                  <a:pt x="681" y="837"/>
                </a:cubicBezTo>
                <a:lnTo>
                  <a:pt x="681" y="837"/>
                </a:lnTo>
                <a:cubicBezTo>
                  <a:pt x="681" y="860"/>
                  <a:pt x="690" y="881"/>
                  <a:pt x="705" y="897"/>
                </a:cubicBezTo>
                <a:lnTo>
                  <a:pt x="321" y="897"/>
                </a:lnTo>
                <a:lnTo>
                  <a:pt x="321" y="897"/>
                </a:lnTo>
                <a:cubicBezTo>
                  <a:pt x="271" y="897"/>
                  <a:pt x="227" y="865"/>
                  <a:pt x="212" y="817"/>
                </a:cubicBezTo>
                <a:close/>
                <a:moveTo>
                  <a:pt x="962" y="401"/>
                </a:moveTo>
                <a:lnTo>
                  <a:pt x="962" y="375"/>
                </a:lnTo>
                <a:lnTo>
                  <a:pt x="962" y="375"/>
                </a:lnTo>
                <a:cubicBezTo>
                  <a:pt x="962" y="332"/>
                  <a:pt x="929" y="299"/>
                  <a:pt x="886" y="299"/>
                </a:cubicBezTo>
                <a:lnTo>
                  <a:pt x="761" y="299"/>
                </a:lnTo>
                <a:lnTo>
                  <a:pt x="755" y="299"/>
                </a:lnTo>
                <a:lnTo>
                  <a:pt x="540" y="299"/>
                </a:lnTo>
                <a:lnTo>
                  <a:pt x="540" y="299"/>
                </a:lnTo>
                <a:cubicBezTo>
                  <a:pt x="546" y="231"/>
                  <a:pt x="540" y="183"/>
                  <a:pt x="503" y="97"/>
                </a:cubicBezTo>
                <a:lnTo>
                  <a:pt x="503" y="97"/>
                </a:lnTo>
                <a:cubicBezTo>
                  <a:pt x="487" y="57"/>
                  <a:pt x="458" y="27"/>
                  <a:pt x="421" y="13"/>
                </a:cubicBezTo>
                <a:lnTo>
                  <a:pt x="421" y="13"/>
                </a:lnTo>
                <a:cubicBezTo>
                  <a:pt x="385" y="0"/>
                  <a:pt x="346" y="1"/>
                  <a:pt x="309" y="19"/>
                </a:cubicBezTo>
                <a:lnTo>
                  <a:pt x="309" y="19"/>
                </a:lnTo>
                <a:cubicBezTo>
                  <a:pt x="243" y="50"/>
                  <a:pt x="213" y="126"/>
                  <a:pt x="239" y="197"/>
                </a:cubicBezTo>
                <a:lnTo>
                  <a:pt x="239" y="197"/>
                </a:lnTo>
                <a:cubicBezTo>
                  <a:pt x="256" y="242"/>
                  <a:pt x="258" y="282"/>
                  <a:pt x="247" y="319"/>
                </a:cubicBezTo>
                <a:lnTo>
                  <a:pt x="240" y="324"/>
                </a:lnTo>
                <a:lnTo>
                  <a:pt x="240" y="324"/>
                </a:lnTo>
                <a:cubicBezTo>
                  <a:pt x="217" y="340"/>
                  <a:pt x="199" y="362"/>
                  <a:pt x="189" y="388"/>
                </a:cubicBezTo>
                <a:lnTo>
                  <a:pt x="61" y="388"/>
                </a:lnTo>
                <a:lnTo>
                  <a:pt x="61" y="388"/>
                </a:lnTo>
                <a:cubicBezTo>
                  <a:pt x="28" y="388"/>
                  <a:pt x="0" y="416"/>
                  <a:pt x="0" y="450"/>
                </a:cubicBezTo>
                <a:lnTo>
                  <a:pt x="0" y="774"/>
                </a:lnTo>
                <a:lnTo>
                  <a:pt x="0" y="774"/>
                </a:lnTo>
                <a:cubicBezTo>
                  <a:pt x="0" y="808"/>
                  <a:pt x="28" y="836"/>
                  <a:pt x="61" y="836"/>
                </a:cubicBezTo>
                <a:lnTo>
                  <a:pt x="189" y="836"/>
                </a:lnTo>
                <a:lnTo>
                  <a:pt x="189" y="836"/>
                </a:lnTo>
                <a:cubicBezTo>
                  <a:pt x="210" y="890"/>
                  <a:pt x="262" y="926"/>
                  <a:pt x="321" y="926"/>
                </a:cubicBezTo>
                <a:lnTo>
                  <a:pt x="761" y="926"/>
                </a:lnTo>
                <a:lnTo>
                  <a:pt x="761" y="926"/>
                </a:lnTo>
                <a:cubicBezTo>
                  <a:pt x="762" y="926"/>
                  <a:pt x="762" y="926"/>
                  <a:pt x="763" y="926"/>
                </a:cubicBezTo>
                <a:lnTo>
                  <a:pt x="763" y="926"/>
                </a:lnTo>
                <a:cubicBezTo>
                  <a:pt x="765" y="926"/>
                  <a:pt x="768" y="926"/>
                  <a:pt x="770" y="926"/>
                </a:cubicBezTo>
                <a:lnTo>
                  <a:pt x="886" y="926"/>
                </a:lnTo>
                <a:lnTo>
                  <a:pt x="886" y="926"/>
                </a:lnTo>
                <a:cubicBezTo>
                  <a:pt x="929" y="926"/>
                  <a:pt x="962" y="892"/>
                  <a:pt x="962" y="850"/>
                </a:cubicBezTo>
                <a:lnTo>
                  <a:pt x="962" y="823"/>
                </a:lnTo>
                <a:lnTo>
                  <a:pt x="962" y="823"/>
                </a:lnTo>
                <a:cubicBezTo>
                  <a:pt x="962" y="798"/>
                  <a:pt x="949" y="776"/>
                  <a:pt x="930" y="762"/>
                </a:cubicBezTo>
                <a:lnTo>
                  <a:pt x="930" y="762"/>
                </a:lnTo>
                <a:cubicBezTo>
                  <a:pt x="949" y="748"/>
                  <a:pt x="962" y="726"/>
                  <a:pt x="962" y="701"/>
                </a:cubicBezTo>
                <a:lnTo>
                  <a:pt x="962" y="674"/>
                </a:lnTo>
                <a:lnTo>
                  <a:pt x="962" y="674"/>
                </a:lnTo>
                <a:cubicBezTo>
                  <a:pt x="962" y="649"/>
                  <a:pt x="949" y="626"/>
                  <a:pt x="930" y="612"/>
                </a:cubicBezTo>
                <a:lnTo>
                  <a:pt x="930" y="612"/>
                </a:lnTo>
                <a:cubicBezTo>
                  <a:pt x="949" y="598"/>
                  <a:pt x="962" y="576"/>
                  <a:pt x="962" y="551"/>
                </a:cubicBezTo>
                <a:lnTo>
                  <a:pt x="962" y="524"/>
                </a:lnTo>
                <a:lnTo>
                  <a:pt x="962" y="524"/>
                </a:lnTo>
                <a:cubicBezTo>
                  <a:pt x="962" y="499"/>
                  <a:pt x="949" y="476"/>
                  <a:pt x="930" y="462"/>
                </a:cubicBezTo>
                <a:lnTo>
                  <a:pt x="930" y="462"/>
                </a:lnTo>
                <a:cubicBezTo>
                  <a:pt x="949" y="449"/>
                  <a:pt x="962" y="427"/>
                  <a:pt x="962" y="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7331362-3E46-0C43-A85F-DFFC2E2FD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92" y="6660253"/>
            <a:ext cx="1331490" cy="1333564"/>
          </a:xfrm>
          <a:custGeom>
            <a:avLst/>
            <a:gdLst>
              <a:gd name="connsiteX0" fmla="*/ 971410 w 1331490"/>
              <a:gd name="connsiteY0" fmla="*/ 833321 h 1333564"/>
              <a:gd name="connsiteX1" fmla="*/ 833348 w 1331490"/>
              <a:gd name="connsiteY1" fmla="*/ 970545 h 1333564"/>
              <a:gd name="connsiteX2" fmla="*/ 1130616 w 1331490"/>
              <a:gd name="connsiteY2" fmla="*/ 1269942 h 1333564"/>
              <a:gd name="connsiteX3" fmla="*/ 1267435 w 1331490"/>
              <a:gd name="connsiteY3" fmla="*/ 1269942 h 1333564"/>
              <a:gd name="connsiteX4" fmla="*/ 1267435 w 1331490"/>
              <a:gd name="connsiteY4" fmla="*/ 1131471 h 1333564"/>
              <a:gd name="connsiteX5" fmla="*/ 873149 w 1331490"/>
              <a:gd name="connsiteY5" fmla="*/ 734770 h 1333564"/>
              <a:gd name="connsiteX6" fmla="*/ 735087 w 1331490"/>
              <a:gd name="connsiteY6" fmla="*/ 873241 h 1333564"/>
              <a:gd name="connsiteX7" fmla="*/ 807228 w 1331490"/>
              <a:gd name="connsiteY7" fmla="*/ 946843 h 1333564"/>
              <a:gd name="connsiteX8" fmla="*/ 946534 w 1331490"/>
              <a:gd name="connsiteY8" fmla="*/ 808372 h 1333564"/>
              <a:gd name="connsiteX9" fmla="*/ 799765 w 1331490"/>
              <a:gd name="connsiteY9" fmla="*/ 661168 h 1333564"/>
              <a:gd name="connsiteX10" fmla="*/ 738819 w 1331490"/>
              <a:gd name="connsiteY10" fmla="*/ 738512 h 1333564"/>
              <a:gd name="connsiteX11" fmla="*/ 661703 w 1331490"/>
              <a:gd name="connsiteY11" fmla="*/ 800887 h 1333564"/>
              <a:gd name="connsiteX12" fmla="*/ 710211 w 1331490"/>
              <a:gd name="connsiteY12" fmla="*/ 848291 h 1333564"/>
              <a:gd name="connsiteX13" fmla="*/ 848273 w 1331490"/>
              <a:gd name="connsiteY13" fmla="*/ 709820 h 1333564"/>
              <a:gd name="connsiteX14" fmla="*/ 435538 w 1331490"/>
              <a:gd name="connsiteY14" fmla="*/ 365303 h 1333564"/>
              <a:gd name="connsiteX15" fmla="*/ 388481 w 1331490"/>
              <a:gd name="connsiteY15" fmla="*/ 383780 h 1333564"/>
              <a:gd name="connsiteX16" fmla="*/ 388481 w 1331490"/>
              <a:gd name="connsiteY16" fmla="*/ 477395 h 1333564"/>
              <a:gd name="connsiteX17" fmla="*/ 435538 w 1331490"/>
              <a:gd name="connsiteY17" fmla="*/ 497104 h 1333564"/>
              <a:gd name="connsiteX18" fmla="*/ 482594 w 1331490"/>
              <a:gd name="connsiteY18" fmla="*/ 477395 h 1333564"/>
              <a:gd name="connsiteX19" fmla="*/ 501169 w 1331490"/>
              <a:gd name="connsiteY19" fmla="*/ 430587 h 1333564"/>
              <a:gd name="connsiteX20" fmla="*/ 482594 w 1331490"/>
              <a:gd name="connsiteY20" fmla="*/ 383780 h 1333564"/>
              <a:gd name="connsiteX21" fmla="*/ 435538 w 1331490"/>
              <a:gd name="connsiteY21" fmla="*/ 365303 h 1333564"/>
              <a:gd name="connsiteX22" fmla="*/ 435538 w 1331490"/>
              <a:gd name="connsiteY22" fmla="*/ 329581 h 1333564"/>
              <a:gd name="connsiteX23" fmla="*/ 507361 w 1331490"/>
              <a:gd name="connsiteY23" fmla="*/ 360376 h 1333564"/>
              <a:gd name="connsiteX24" fmla="*/ 537081 w 1331490"/>
              <a:gd name="connsiteY24" fmla="*/ 430587 h 1333564"/>
              <a:gd name="connsiteX25" fmla="*/ 507361 w 1331490"/>
              <a:gd name="connsiteY25" fmla="*/ 502031 h 1333564"/>
              <a:gd name="connsiteX26" fmla="*/ 435538 w 1331490"/>
              <a:gd name="connsiteY26" fmla="*/ 531593 h 1333564"/>
              <a:gd name="connsiteX27" fmla="*/ 363715 w 1331490"/>
              <a:gd name="connsiteY27" fmla="*/ 502031 h 1333564"/>
              <a:gd name="connsiteX28" fmla="*/ 363715 w 1331490"/>
              <a:gd name="connsiteY28" fmla="*/ 360376 h 1333564"/>
              <a:gd name="connsiteX29" fmla="*/ 435538 w 1331490"/>
              <a:gd name="connsiteY29" fmla="*/ 329581 h 1333564"/>
              <a:gd name="connsiteX30" fmla="*/ 419680 w 1331490"/>
              <a:gd name="connsiteY30" fmla="*/ 239230 h 1333564"/>
              <a:gd name="connsiteX31" fmla="*/ 414717 w 1331490"/>
              <a:gd name="connsiteY31" fmla="*/ 241712 h 1333564"/>
              <a:gd name="connsiteX32" fmla="*/ 406031 w 1331490"/>
              <a:gd name="connsiteY32" fmla="*/ 264047 h 1333564"/>
              <a:gd name="connsiteX33" fmla="*/ 382455 w 1331490"/>
              <a:gd name="connsiteY33" fmla="*/ 288864 h 1333564"/>
              <a:gd name="connsiteX34" fmla="*/ 371287 w 1331490"/>
              <a:gd name="connsiteY34" fmla="*/ 292587 h 1333564"/>
              <a:gd name="connsiteX35" fmla="*/ 336543 w 1331490"/>
              <a:gd name="connsiteY35" fmla="*/ 293828 h 1333564"/>
              <a:gd name="connsiteX36" fmla="*/ 314208 w 1331490"/>
              <a:gd name="connsiteY36" fmla="*/ 282660 h 1333564"/>
              <a:gd name="connsiteX37" fmla="*/ 309244 w 1331490"/>
              <a:gd name="connsiteY37" fmla="*/ 283901 h 1333564"/>
              <a:gd name="connsiteX38" fmla="*/ 289391 w 1331490"/>
              <a:gd name="connsiteY38" fmla="*/ 304995 h 1333564"/>
              <a:gd name="connsiteX39" fmla="*/ 288150 w 1331490"/>
              <a:gd name="connsiteY39" fmla="*/ 309959 h 1333564"/>
              <a:gd name="connsiteX40" fmla="*/ 299317 w 1331490"/>
              <a:gd name="connsiteY40" fmla="*/ 331053 h 1333564"/>
              <a:gd name="connsiteX41" fmla="*/ 299317 w 1331490"/>
              <a:gd name="connsiteY41" fmla="*/ 364556 h 1333564"/>
              <a:gd name="connsiteX42" fmla="*/ 293113 w 1331490"/>
              <a:gd name="connsiteY42" fmla="*/ 376965 h 1333564"/>
              <a:gd name="connsiteX43" fmla="*/ 269537 w 1331490"/>
              <a:gd name="connsiteY43" fmla="*/ 401782 h 1333564"/>
              <a:gd name="connsiteX44" fmla="*/ 247202 w 1331490"/>
              <a:gd name="connsiteY44" fmla="*/ 409227 h 1333564"/>
              <a:gd name="connsiteX45" fmla="*/ 243479 w 1331490"/>
              <a:gd name="connsiteY45" fmla="*/ 414190 h 1333564"/>
              <a:gd name="connsiteX46" fmla="*/ 243479 w 1331490"/>
              <a:gd name="connsiteY46" fmla="*/ 442730 h 1333564"/>
              <a:gd name="connsiteX47" fmla="*/ 247202 w 1331490"/>
              <a:gd name="connsiteY47" fmla="*/ 447693 h 1333564"/>
              <a:gd name="connsiteX48" fmla="*/ 269537 w 1331490"/>
              <a:gd name="connsiteY48" fmla="*/ 455139 h 1333564"/>
              <a:gd name="connsiteX49" fmla="*/ 293113 w 1331490"/>
              <a:gd name="connsiteY49" fmla="*/ 478715 h 1333564"/>
              <a:gd name="connsiteX50" fmla="*/ 299317 w 1331490"/>
              <a:gd name="connsiteY50" fmla="*/ 491123 h 1333564"/>
              <a:gd name="connsiteX51" fmla="*/ 299317 w 1331490"/>
              <a:gd name="connsiteY51" fmla="*/ 525867 h 1333564"/>
              <a:gd name="connsiteX52" fmla="*/ 288150 w 1331490"/>
              <a:gd name="connsiteY52" fmla="*/ 546962 h 1333564"/>
              <a:gd name="connsiteX53" fmla="*/ 289391 w 1331490"/>
              <a:gd name="connsiteY53" fmla="*/ 551925 h 1333564"/>
              <a:gd name="connsiteX54" fmla="*/ 309244 w 1331490"/>
              <a:gd name="connsiteY54" fmla="*/ 571779 h 1333564"/>
              <a:gd name="connsiteX55" fmla="*/ 314208 w 1331490"/>
              <a:gd name="connsiteY55" fmla="*/ 573020 h 1333564"/>
              <a:gd name="connsiteX56" fmla="*/ 336543 w 1331490"/>
              <a:gd name="connsiteY56" fmla="*/ 563093 h 1333564"/>
              <a:gd name="connsiteX57" fmla="*/ 353915 w 1331490"/>
              <a:gd name="connsiteY57" fmla="*/ 559370 h 1333564"/>
              <a:gd name="connsiteX58" fmla="*/ 371287 w 1331490"/>
              <a:gd name="connsiteY58" fmla="*/ 563093 h 1333564"/>
              <a:gd name="connsiteX59" fmla="*/ 382455 w 1331490"/>
              <a:gd name="connsiteY59" fmla="*/ 568056 h 1333564"/>
              <a:gd name="connsiteX60" fmla="*/ 406031 w 1331490"/>
              <a:gd name="connsiteY60" fmla="*/ 591633 h 1333564"/>
              <a:gd name="connsiteX61" fmla="*/ 414717 w 1331490"/>
              <a:gd name="connsiteY61" fmla="*/ 615209 h 1333564"/>
              <a:gd name="connsiteX62" fmla="*/ 419680 w 1331490"/>
              <a:gd name="connsiteY62" fmla="*/ 617690 h 1333564"/>
              <a:gd name="connsiteX63" fmla="*/ 446979 w 1331490"/>
              <a:gd name="connsiteY63" fmla="*/ 617690 h 1333564"/>
              <a:gd name="connsiteX64" fmla="*/ 451943 w 1331490"/>
              <a:gd name="connsiteY64" fmla="*/ 615209 h 1333564"/>
              <a:gd name="connsiteX65" fmla="*/ 460628 w 1331490"/>
              <a:gd name="connsiteY65" fmla="*/ 591633 h 1333564"/>
              <a:gd name="connsiteX66" fmla="*/ 484205 w 1331490"/>
              <a:gd name="connsiteY66" fmla="*/ 568056 h 1333564"/>
              <a:gd name="connsiteX67" fmla="*/ 496613 w 1331490"/>
              <a:gd name="connsiteY67" fmla="*/ 563093 h 1333564"/>
              <a:gd name="connsiteX68" fmla="*/ 530116 w 1331490"/>
              <a:gd name="connsiteY68" fmla="*/ 563093 h 1333564"/>
              <a:gd name="connsiteX69" fmla="*/ 552452 w 1331490"/>
              <a:gd name="connsiteY69" fmla="*/ 573020 h 1333564"/>
              <a:gd name="connsiteX70" fmla="*/ 557415 w 1331490"/>
              <a:gd name="connsiteY70" fmla="*/ 571779 h 1333564"/>
              <a:gd name="connsiteX71" fmla="*/ 577269 w 1331490"/>
              <a:gd name="connsiteY71" fmla="*/ 551925 h 1333564"/>
              <a:gd name="connsiteX72" fmla="*/ 578510 w 1331490"/>
              <a:gd name="connsiteY72" fmla="*/ 546962 h 1333564"/>
              <a:gd name="connsiteX73" fmla="*/ 568583 w 1331490"/>
              <a:gd name="connsiteY73" fmla="*/ 525867 h 1333564"/>
              <a:gd name="connsiteX74" fmla="*/ 568583 w 1331490"/>
              <a:gd name="connsiteY74" fmla="*/ 491123 h 1333564"/>
              <a:gd name="connsiteX75" fmla="*/ 573546 w 1331490"/>
              <a:gd name="connsiteY75" fmla="*/ 478715 h 1333564"/>
              <a:gd name="connsiteX76" fmla="*/ 597122 w 1331490"/>
              <a:gd name="connsiteY76" fmla="*/ 455139 h 1333564"/>
              <a:gd name="connsiteX77" fmla="*/ 619458 w 1331490"/>
              <a:gd name="connsiteY77" fmla="*/ 447693 h 1333564"/>
              <a:gd name="connsiteX78" fmla="*/ 623180 w 1331490"/>
              <a:gd name="connsiteY78" fmla="*/ 442730 h 1333564"/>
              <a:gd name="connsiteX79" fmla="*/ 623180 w 1331490"/>
              <a:gd name="connsiteY79" fmla="*/ 414190 h 1333564"/>
              <a:gd name="connsiteX80" fmla="*/ 619458 w 1331490"/>
              <a:gd name="connsiteY80" fmla="*/ 409227 h 1333564"/>
              <a:gd name="connsiteX81" fmla="*/ 597122 w 1331490"/>
              <a:gd name="connsiteY81" fmla="*/ 401782 h 1333564"/>
              <a:gd name="connsiteX82" fmla="*/ 573546 w 1331490"/>
              <a:gd name="connsiteY82" fmla="*/ 376965 h 1333564"/>
              <a:gd name="connsiteX83" fmla="*/ 568583 w 1331490"/>
              <a:gd name="connsiteY83" fmla="*/ 364556 h 1333564"/>
              <a:gd name="connsiteX84" fmla="*/ 568583 w 1331490"/>
              <a:gd name="connsiteY84" fmla="*/ 331053 h 1333564"/>
              <a:gd name="connsiteX85" fmla="*/ 578510 w 1331490"/>
              <a:gd name="connsiteY85" fmla="*/ 309959 h 1333564"/>
              <a:gd name="connsiteX86" fmla="*/ 577269 w 1331490"/>
              <a:gd name="connsiteY86" fmla="*/ 304995 h 1333564"/>
              <a:gd name="connsiteX87" fmla="*/ 557415 w 1331490"/>
              <a:gd name="connsiteY87" fmla="*/ 283901 h 1333564"/>
              <a:gd name="connsiteX88" fmla="*/ 552452 w 1331490"/>
              <a:gd name="connsiteY88" fmla="*/ 282660 h 1333564"/>
              <a:gd name="connsiteX89" fmla="*/ 530116 w 1331490"/>
              <a:gd name="connsiteY89" fmla="*/ 293828 h 1333564"/>
              <a:gd name="connsiteX90" fmla="*/ 496613 w 1331490"/>
              <a:gd name="connsiteY90" fmla="*/ 292587 h 1333564"/>
              <a:gd name="connsiteX91" fmla="*/ 484205 w 1331490"/>
              <a:gd name="connsiteY91" fmla="*/ 288864 h 1333564"/>
              <a:gd name="connsiteX92" fmla="*/ 460628 w 1331490"/>
              <a:gd name="connsiteY92" fmla="*/ 264047 h 1333564"/>
              <a:gd name="connsiteX93" fmla="*/ 451943 w 1331490"/>
              <a:gd name="connsiteY93" fmla="*/ 241712 h 1333564"/>
              <a:gd name="connsiteX94" fmla="*/ 446979 w 1331490"/>
              <a:gd name="connsiteY94" fmla="*/ 239230 h 1333564"/>
              <a:gd name="connsiteX95" fmla="*/ 419680 w 1331490"/>
              <a:gd name="connsiteY95" fmla="*/ 203245 h 1333564"/>
              <a:gd name="connsiteX96" fmla="*/ 446979 w 1331490"/>
              <a:gd name="connsiteY96" fmla="*/ 203245 h 1333564"/>
              <a:gd name="connsiteX97" fmla="*/ 484205 w 1331490"/>
              <a:gd name="connsiteY97" fmla="*/ 229303 h 1333564"/>
              <a:gd name="connsiteX98" fmla="*/ 492891 w 1331490"/>
              <a:gd name="connsiteY98" fmla="*/ 252879 h 1333564"/>
              <a:gd name="connsiteX99" fmla="*/ 496613 w 1331490"/>
              <a:gd name="connsiteY99" fmla="*/ 255361 h 1333564"/>
              <a:gd name="connsiteX100" fmla="*/ 511504 w 1331490"/>
              <a:gd name="connsiteY100" fmla="*/ 261565 h 1333564"/>
              <a:gd name="connsiteX101" fmla="*/ 515226 w 1331490"/>
              <a:gd name="connsiteY101" fmla="*/ 261565 h 1333564"/>
              <a:gd name="connsiteX102" fmla="*/ 536321 w 1331490"/>
              <a:gd name="connsiteY102" fmla="*/ 251639 h 1333564"/>
              <a:gd name="connsiteX103" fmla="*/ 582232 w 1331490"/>
              <a:gd name="connsiteY103" fmla="*/ 259084 h 1333564"/>
              <a:gd name="connsiteX104" fmla="*/ 602086 w 1331490"/>
              <a:gd name="connsiteY104" fmla="*/ 278937 h 1333564"/>
              <a:gd name="connsiteX105" fmla="*/ 609531 w 1331490"/>
              <a:gd name="connsiteY105" fmla="*/ 323608 h 1333564"/>
              <a:gd name="connsiteX106" fmla="*/ 599604 w 1331490"/>
              <a:gd name="connsiteY106" fmla="*/ 345943 h 1333564"/>
              <a:gd name="connsiteX107" fmla="*/ 599604 w 1331490"/>
              <a:gd name="connsiteY107" fmla="*/ 350907 h 1333564"/>
              <a:gd name="connsiteX108" fmla="*/ 605808 w 1331490"/>
              <a:gd name="connsiteY108" fmla="*/ 364556 h 1333564"/>
              <a:gd name="connsiteX109" fmla="*/ 609531 w 1331490"/>
              <a:gd name="connsiteY109" fmla="*/ 369520 h 1333564"/>
              <a:gd name="connsiteX110" fmla="*/ 631866 w 1331490"/>
              <a:gd name="connsiteY110" fmla="*/ 376965 h 1333564"/>
              <a:gd name="connsiteX111" fmla="*/ 657924 w 1331490"/>
              <a:gd name="connsiteY111" fmla="*/ 414190 h 1333564"/>
              <a:gd name="connsiteX112" fmla="*/ 657924 w 1331490"/>
              <a:gd name="connsiteY112" fmla="*/ 442730 h 1333564"/>
              <a:gd name="connsiteX113" fmla="*/ 631866 w 1331490"/>
              <a:gd name="connsiteY113" fmla="*/ 479956 h 1333564"/>
              <a:gd name="connsiteX114" fmla="*/ 609531 w 1331490"/>
              <a:gd name="connsiteY114" fmla="*/ 487401 h 1333564"/>
              <a:gd name="connsiteX115" fmla="*/ 605808 w 1331490"/>
              <a:gd name="connsiteY115" fmla="*/ 491123 h 1333564"/>
              <a:gd name="connsiteX116" fmla="*/ 599604 w 1331490"/>
              <a:gd name="connsiteY116" fmla="*/ 506014 h 1333564"/>
              <a:gd name="connsiteX117" fmla="*/ 599604 w 1331490"/>
              <a:gd name="connsiteY117" fmla="*/ 509736 h 1333564"/>
              <a:gd name="connsiteX118" fmla="*/ 609531 w 1331490"/>
              <a:gd name="connsiteY118" fmla="*/ 532072 h 1333564"/>
              <a:gd name="connsiteX119" fmla="*/ 602086 w 1331490"/>
              <a:gd name="connsiteY119" fmla="*/ 576742 h 1333564"/>
              <a:gd name="connsiteX120" fmla="*/ 582232 w 1331490"/>
              <a:gd name="connsiteY120" fmla="*/ 597837 h 1333564"/>
              <a:gd name="connsiteX121" fmla="*/ 536321 w 1331490"/>
              <a:gd name="connsiteY121" fmla="*/ 605282 h 1333564"/>
              <a:gd name="connsiteX122" fmla="*/ 515226 w 1331490"/>
              <a:gd name="connsiteY122" fmla="*/ 594114 h 1333564"/>
              <a:gd name="connsiteX123" fmla="*/ 511504 w 1331490"/>
              <a:gd name="connsiteY123" fmla="*/ 595355 h 1333564"/>
              <a:gd name="connsiteX124" fmla="*/ 496613 w 1331490"/>
              <a:gd name="connsiteY124" fmla="*/ 600319 h 1333564"/>
              <a:gd name="connsiteX125" fmla="*/ 492891 w 1331490"/>
              <a:gd name="connsiteY125" fmla="*/ 604041 h 1333564"/>
              <a:gd name="connsiteX126" fmla="*/ 484205 w 1331490"/>
              <a:gd name="connsiteY126" fmla="*/ 626376 h 1333564"/>
              <a:gd name="connsiteX127" fmla="*/ 446979 w 1331490"/>
              <a:gd name="connsiteY127" fmla="*/ 652434 h 1333564"/>
              <a:gd name="connsiteX128" fmla="*/ 419680 w 1331490"/>
              <a:gd name="connsiteY128" fmla="*/ 652434 h 1333564"/>
              <a:gd name="connsiteX129" fmla="*/ 382455 w 1331490"/>
              <a:gd name="connsiteY129" fmla="*/ 626376 h 1333564"/>
              <a:gd name="connsiteX130" fmla="*/ 373769 w 1331490"/>
              <a:gd name="connsiteY130" fmla="*/ 604041 h 1333564"/>
              <a:gd name="connsiteX131" fmla="*/ 371287 w 1331490"/>
              <a:gd name="connsiteY131" fmla="*/ 600319 h 1333564"/>
              <a:gd name="connsiteX132" fmla="*/ 355156 w 1331490"/>
              <a:gd name="connsiteY132" fmla="*/ 595355 h 1333564"/>
              <a:gd name="connsiteX133" fmla="*/ 351433 w 1331490"/>
              <a:gd name="connsiteY133" fmla="*/ 594114 h 1333564"/>
              <a:gd name="connsiteX134" fmla="*/ 329098 w 1331490"/>
              <a:gd name="connsiteY134" fmla="*/ 605282 h 1333564"/>
              <a:gd name="connsiteX135" fmla="*/ 284427 w 1331490"/>
              <a:gd name="connsiteY135" fmla="*/ 597837 h 1333564"/>
              <a:gd name="connsiteX136" fmla="*/ 264574 w 1331490"/>
              <a:gd name="connsiteY136" fmla="*/ 576742 h 1333564"/>
              <a:gd name="connsiteX137" fmla="*/ 257128 w 1331490"/>
              <a:gd name="connsiteY137" fmla="*/ 532072 h 1333564"/>
              <a:gd name="connsiteX138" fmla="*/ 267055 w 1331490"/>
              <a:gd name="connsiteY138" fmla="*/ 509736 h 1333564"/>
              <a:gd name="connsiteX139" fmla="*/ 267055 w 1331490"/>
              <a:gd name="connsiteY139" fmla="*/ 506014 h 1333564"/>
              <a:gd name="connsiteX140" fmla="*/ 260851 w 1331490"/>
              <a:gd name="connsiteY140" fmla="*/ 491123 h 1333564"/>
              <a:gd name="connsiteX141" fmla="*/ 257128 w 1331490"/>
              <a:gd name="connsiteY141" fmla="*/ 487401 h 1333564"/>
              <a:gd name="connsiteX142" fmla="*/ 234793 w 1331490"/>
              <a:gd name="connsiteY142" fmla="*/ 479956 h 1333564"/>
              <a:gd name="connsiteX143" fmla="*/ 208735 w 1331490"/>
              <a:gd name="connsiteY143" fmla="*/ 442730 h 1333564"/>
              <a:gd name="connsiteX144" fmla="*/ 208735 w 1331490"/>
              <a:gd name="connsiteY144" fmla="*/ 414190 h 1333564"/>
              <a:gd name="connsiteX145" fmla="*/ 234793 w 1331490"/>
              <a:gd name="connsiteY145" fmla="*/ 376965 h 1333564"/>
              <a:gd name="connsiteX146" fmla="*/ 257128 w 1331490"/>
              <a:gd name="connsiteY146" fmla="*/ 369520 h 1333564"/>
              <a:gd name="connsiteX147" fmla="*/ 260851 w 1331490"/>
              <a:gd name="connsiteY147" fmla="*/ 364556 h 1333564"/>
              <a:gd name="connsiteX148" fmla="*/ 267055 w 1331490"/>
              <a:gd name="connsiteY148" fmla="*/ 350907 h 1333564"/>
              <a:gd name="connsiteX149" fmla="*/ 267055 w 1331490"/>
              <a:gd name="connsiteY149" fmla="*/ 345943 h 1333564"/>
              <a:gd name="connsiteX150" fmla="*/ 257128 w 1331490"/>
              <a:gd name="connsiteY150" fmla="*/ 323608 h 1333564"/>
              <a:gd name="connsiteX151" fmla="*/ 264574 w 1331490"/>
              <a:gd name="connsiteY151" fmla="*/ 278937 h 1333564"/>
              <a:gd name="connsiteX152" fmla="*/ 284427 w 1331490"/>
              <a:gd name="connsiteY152" fmla="*/ 259084 h 1333564"/>
              <a:gd name="connsiteX153" fmla="*/ 329098 w 1331490"/>
              <a:gd name="connsiteY153" fmla="*/ 251639 h 1333564"/>
              <a:gd name="connsiteX154" fmla="*/ 351433 w 1331490"/>
              <a:gd name="connsiteY154" fmla="*/ 261565 h 1333564"/>
              <a:gd name="connsiteX155" fmla="*/ 355156 w 1331490"/>
              <a:gd name="connsiteY155" fmla="*/ 261565 h 1333564"/>
              <a:gd name="connsiteX156" fmla="*/ 371287 w 1331490"/>
              <a:gd name="connsiteY156" fmla="*/ 255361 h 1333564"/>
              <a:gd name="connsiteX157" fmla="*/ 373769 w 1331490"/>
              <a:gd name="connsiteY157" fmla="*/ 252879 h 1333564"/>
              <a:gd name="connsiteX158" fmla="*/ 382455 w 1331490"/>
              <a:gd name="connsiteY158" fmla="*/ 229303 h 1333564"/>
              <a:gd name="connsiteX159" fmla="*/ 419680 w 1331490"/>
              <a:gd name="connsiteY159" fmla="*/ 203245 h 1333564"/>
              <a:gd name="connsiteX160" fmla="*/ 436448 w 1331490"/>
              <a:gd name="connsiteY160" fmla="*/ 117240 h 1333564"/>
              <a:gd name="connsiteX161" fmla="*/ 211731 w 1331490"/>
              <a:gd name="connsiteY161" fmla="*/ 209328 h 1333564"/>
              <a:gd name="connsiteX162" fmla="*/ 211731 w 1331490"/>
              <a:gd name="connsiteY162" fmla="*/ 656083 h 1333564"/>
              <a:gd name="connsiteX163" fmla="*/ 436448 w 1331490"/>
              <a:gd name="connsiteY163" fmla="*/ 748172 h 1333564"/>
              <a:gd name="connsiteX164" fmla="*/ 661164 w 1331490"/>
              <a:gd name="connsiteY164" fmla="*/ 656083 h 1333564"/>
              <a:gd name="connsiteX165" fmla="*/ 753547 w 1331490"/>
              <a:gd name="connsiteY165" fmla="*/ 432084 h 1333564"/>
              <a:gd name="connsiteX166" fmla="*/ 661164 w 1331490"/>
              <a:gd name="connsiteY166" fmla="*/ 209328 h 1333564"/>
              <a:gd name="connsiteX167" fmla="*/ 436448 w 1331490"/>
              <a:gd name="connsiteY167" fmla="*/ 117240 h 1333564"/>
              <a:gd name="connsiteX168" fmla="*/ 436448 w 1331490"/>
              <a:gd name="connsiteY168" fmla="*/ 82395 h 1333564"/>
              <a:gd name="connsiteX169" fmla="*/ 686133 w 1331490"/>
              <a:gd name="connsiteY169" fmla="*/ 184440 h 1333564"/>
              <a:gd name="connsiteX170" fmla="*/ 789752 w 1331490"/>
              <a:gd name="connsiteY170" fmla="*/ 432084 h 1333564"/>
              <a:gd name="connsiteX171" fmla="*/ 686133 w 1331490"/>
              <a:gd name="connsiteY171" fmla="*/ 680972 h 1333564"/>
              <a:gd name="connsiteX172" fmla="*/ 436448 w 1331490"/>
              <a:gd name="connsiteY172" fmla="*/ 784261 h 1333564"/>
              <a:gd name="connsiteX173" fmla="*/ 186763 w 1331490"/>
              <a:gd name="connsiteY173" fmla="*/ 680972 h 1333564"/>
              <a:gd name="connsiteX174" fmla="*/ 186763 w 1331490"/>
              <a:gd name="connsiteY174" fmla="*/ 184440 h 1333564"/>
              <a:gd name="connsiteX175" fmla="*/ 436448 w 1331490"/>
              <a:gd name="connsiteY175" fmla="*/ 82395 h 1333564"/>
              <a:gd name="connsiteX176" fmla="*/ 432843 w 1331490"/>
              <a:gd name="connsiteY176" fmla="*/ 34930 h 1333564"/>
              <a:gd name="connsiteX177" fmla="*/ 151744 w 1331490"/>
              <a:gd name="connsiteY177" fmla="*/ 152194 h 1333564"/>
              <a:gd name="connsiteX178" fmla="*/ 34827 w 1331490"/>
              <a:gd name="connsiteY178" fmla="*/ 431631 h 1333564"/>
              <a:gd name="connsiteX179" fmla="*/ 151744 w 1331490"/>
              <a:gd name="connsiteY179" fmla="*/ 713563 h 1333564"/>
              <a:gd name="connsiteX180" fmla="*/ 432843 w 1331490"/>
              <a:gd name="connsiteY180" fmla="*/ 830827 h 1333564"/>
              <a:gd name="connsiteX181" fmla="*/ 713943 w 1331490"/>
              <a:gd name="connsiteY181" fmla="*/ 713563 h 1333564"/>
              <a:gd name="connsiteX182" fmla="*/ 830860 w 1331490"/>
              <a:gd name="connsiteY182" fmla="*/ 431631 h 1333564"/>
              <a:gd name="connsiteX183" fmla="*/ 713943 w 1331490"/>
              <a:gd name="connsiteY183" fmla="*/ 152194 h 1333564"/>
              <a:gd name="connsiteX184" fmla="*/ 432843 w 1331490"/>
              <a:gd name="connsiteY184" fmla="*/ 34930 h 1333564"/>
              <a:gd name="connsiteX185" fmla="*/ 432843 w 1331490"/>
              <a:gd name="connsiteY185" fmla="*/ 0 h 1333564"/>
              <a:gd name="connsiteX186" fmla="*/ 738819 w 1331490"/>
              <a:gd name="connsiteY186" fmla="*/ 125996 h 1333564"/>
              <a:gd name="connsiteX187" fmla="*/ 865687 w 1331490"/>
              <a:gd name="connsiteY187" fmla="*/ 431631 h 1333564"/>
              <a:gd name="connsiteX188" fmla="*/ 818422 w 1331490"/>
              <a:gd name="connsiteY188" fmla="*/ 629981 h 1333564"/>
              <a:gd name="connsiteX189" fmla="*/ 1292311 w 1331490"/>
              <a:gd name="connsiteY189" fmla="*/ 1106521 h 1333564"/>
              <a:gd name="connsiteX190" fmla="*/ 1292311 w 1331490"/>
              <a:gd name="connsiteY190" fmla="*/ 1294892 h 1333564"/>
              <a:gd name="connsiteX191" fmla="*/ 1199026 w 1331490"/>
              <a:gd name="connsiteY191" fmla="*/ 1333564 h 1333564"/>
              <a:gd name="connsiteX192" fmla="*/ 1104497 w 1331490"/>
              <a:gd name="connsiteY192" fmla="*/ 1294892 h 1333564"/>
              <a:gd name="connsiteX193" fmla="*/ 630608 w 1331490"/>
              <a:gd name="connsiteY193" fmla="*/ 818352 h 1333564"/>
              <a:gd name="connsiteX194" fmla="*/ 432843 w 1331490"/>
              <a:gd name="connsiteY194" fmla="*/ 865756 h 1333564"/>
              <a:gd name="connsiteX195" fmla="*/ 126868 w 1331490"/>
              <a:gd name="connsiteY195" fmla="*/ 738512 h 1333564"/>
              <a:gd name="connsiteX196" fmla="*/ 0 w 1331490"/>
              <a:gd name="connsiteY196" fmla="*/ 431631 h 1333564"/>
              <a:gd name="connsiteX197" fmla="*/ 126868 w 1331490"/>
              <a:gd name="connsiteY197" fmla="*/ 125996 h 1333564"/>
              <a:gd name="connsiteX198" fmla="*/ 432843 w 1331490"/>
              <a:gd name="connsiteY198" fmla="*/ 0 h 13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1490" h="1333564">
                <a:moveTo>
                  <a:pt x="971410" y="833321"/>
                </a:moveTo>
                <a:lnTo>
                  <a:pt x="833348" y="970545"/>
                </a:lnTo>
                <a:lnTo>
                  <a:pt x="1130616" y="1269942"/>
                </a:lnTo>
                <a:cubicBezTo>
                  <a:pt x="1167930" y="1307366"/>
                  <a:pt x="1230121" y="1307366"/>
                  <a:pt x="1267435" y="1269942"/>
                </a:cubicBezTo>
                <a:cubicBezTo>
                  <a:pt x="1305993" y="1231270"/>
                  <a:pt x="1305993" y="1170143"/>
                  <a:pt x="1267435" y="1131471"/>
                </a:cubicBezTo>
                <a:close/>
                <a:moveTo>
                  <a:pt x="873149" y="734770"/>
                </a:moveTo>
                <a:lnTo>
                  <a:pt x="735087" y="873241"/>
                </a:lnTo>
                <a:lnTo>
                  <a:pt x="807228" y="946843"/>
                </a:lnTo>
                <a:lnTo>
                  <a:pt x="946534" y="808372"/>
                </a:lnTo>
                <a:close/>
                <a:moveTo>
                  <a:pt x="799765" y="661168"/>
                </a:moveTo>
                <a:cubicBezTo>
                  <a:pt x="782352" y="688613"/>
                  <a:pt x="762451" y="714810"/>
                  <a:pt x="738819" y="738512"/>
                </a:cubicBezTo>
                <a:cubicBezTo>
                  <a:pt x="713943" y="762215"/>
                  <a:pt x="690310" y="783422"/>
                  <a:pt x="661703" y="800887"/>
                </a:cubicBezTo>
                <a:lnTo>
                  <a:pt x="710211" y="848291"/>
                </a:lnTo>
                <a:lnTo>
                  <a:pt x="848273" y="709820"/>
                </a:lnTo>
                <a:close/>
                <a:moveTo>
                  <a:pt x="435538" y="365303"/>
                </a:moveTo>
                <a:cubicBezTo>
                  <a:pt x="418201" y="365303"/>
                  <a:pt x="400865" y="372694"/>
                  <a:pt x="388481" y="383780"/>
                </a:cubicBezTo>
                <a:cubicBezTo>
                  <a:pt x="362476" y="409647"/>
                  <a:pt x="362476" y="451528"/>
                  <a:pt x="388481" y="477395"/>
                </a:cubicBezTo>
                <a:cubicBezTo>
                  <a:pt x="400865" y="489713"/>
                  <a:pt x="418201" y="497104"/>
                  <a:pt x="435538" y="497104"/>
                </a:cubicBezTo>
                <a:cubicBezTo>
                  <a:pt x="452874" y="497104"/>
                  <a:pt x="470211" y="489713"/>
                  <a:pt x="482594" y="477395"/>
                </a:cubicBezTo>
                <a:cubicBezTo>
                  <a:pt x="494978" y="465077"/>
                  <a:pt x="501169" y="449064"/>
                  <a:pt x="501169" y="430587"/>
                </a:cubicBezTo>
                <a:cubicBezTo>
                  <a:pt x="501169" y="413342"/>
                  <a:pt x="494978" y="397329"/>
                  <a:pt x="482594" y="383780"/>
                </a:cubicBezTo>
                <a:cubicBezTo>
                  <a:pt x="470211" y="372694"/>
                  <a:pt x="452874" y="365303"/>
                  <a:pt x="435538" y="365303"/>
                </a:cubicBezTo>
                <a:close/>
                <a:moveTo>
                  <a:pt x="435538" y="329581"/>
                </a:moveTo>
                <a:cubicBezTo>
                  <a:pt x="462781" y="329581"/>
                  <a:pt x="487548" y="340667"/>
                  <a:pt x="507361" y="360376"/>
                </a:cubicBezTo>
                <a:cubicBezTo>
                  <a:pt x="525936" y="378853"/>
                  <a:pt x="537081" y="404720"/>
                  <a:pt x="537081" y="430587"/>
                </a:cubicBezTo>
                <a:cubicBezTo>
                  <a:pt x="537081" y="457687"/>
                  <a:pt x="525936" y="483554"/>
                  <a:pt x="507361" y="502031"/>
                </a:cubicBezTo>
                <a:cubicBezTo>
                  <a:pt x="487548" y="521739"/>
                  <a:pt x="462781" y="531593"/>
                  <a:pt x="435538" y="531593"/>
                </a:cubicBezTo>
                <a:cubicBezTo>
                  <a:pt x="408295" y="531593"/>
                  <a:pt x="382290" y="521739"/>
                  <a:pt x="363715" y="502031"/>
                </a:cubicBezTo>
                <a:cubicBezTo>
                  <a:pt x="324088" y="463845"/>
                  <a:pt x="324088" y="399793"/>
                  <a:pt x="363715" y="360376"/>
                </a:cubicBezTo>
                <a:cubicBezTo>
                  <a:pt x="382290" y="340667"/>
                  <a:pt x="408295" y="329581"/>
                  <a:pt x="435538" y="329581"/>
                </a:cubicBezTo>
                <a:close/>
                <a:moveTo>
                  <a:pt x="419680" y="239230"/>
                </a:moveTo>
                <a:cubicBezTo>
                  <a:pt x="417199" y="239230"/>
                  <a:pt x="415958" y="240471"/>
                  <a:pt x="414717" y="241712"/>
                </a:cubicBezTo>
                <a:lnTo>
                  <a:pt x="406031" y="264047"/>
                </a:lnTo>
                <a:cubicBezTo>
                  <a:pt x="402308" y="275215"/>
                  <a:pt x="393622" y="283901"/>
                  <a:pt x="382455" y="288864"/>
                </a:cubicBezTo>
                <a:cubicBezTo>
                  <a:pt x="378732" y="290105"/>
                  <a:pt x="375010" y="291346"/>
                  <a:pt x="371287" y="292587"/>
                </a:cubicBezTo>
                <a:cubicBezTo>
                  <a:pt x="358878" y="298791"/>
                  <a:pt x="347711" y="298791"/>
                  <a:pt x="336543" y="293828"/>
                </a:cubicBezTo>
                <a:lnTo>
                  <a:pt x="314208" y="282660"/>
                </a:lnTo>
                <a:cubicBezTo>
                  <a:pt x="312967" y="282660"/>
                  <a:pt x="310485" y="282660"/>
                  <a:pt x="309244" y="283901"/>
                </a:cubicBezTo>
                <a:lnTo>
                  <a:pt x="289391" y="304995"/>
                </a:lnTo>
                <a:cubicBezTo>
                  <a:pt x="288150" y="306236"/>
                  <a:pt x="286909" y="307477"/>
                  <a:pt x="288150" y="309959"/>
                </a:cubicBezTo>
                <a:lnTo>
                  <a:pt x="299317" y="331053"/>
                </a:lnTo>
                <a:cubicBezTo>
                  <a:pt x="304281" y="342221"/>
                  <a:pt x="304281" y="354629"/>
                  <a:pt x="299317" y="364556"/>
                </a:cubicBezTo>
                <a:cubicBezTo>
                  <a:pt x="296836" y="369520"/>
                  <a:pt x="294354" y="373242"/>
                  <a:pt x="293113" y="376965"/>
                </a:cubicBezTo>
                <a:cubicBezTo>
                  <a:pt x="289391" y="388132"/>
                  <a:pt x="280705" y="398059"/>
                  <a:pt x="269537" y="401782"/>
                </a:cubicBezTo>
                <a:lnTo>
                  <a:pt x="247202" y="409227"/>
                </a:lnTo>
                <a:cubicBezTo>
                  <a:pt x="244720" y="410468"/>
                  <a:pt x="243479" y="411709"/>
                  <a:pt x="243479" y="414190"/>
                </a:cubicBezTo>
                <a:lnTo>
                  <a:pt x="243479" y="442730"/>
                </a:lnTo>
                <a:cubicBezTo>
                  <a:pt x="243479" y="445212"/>
                  <a:pt x="244720" y="446453"/>
                  <a:pt x="247202" y="447693"/>
                </a:cubicBezTo>
                <a:lnTo>
                  <a:pt x="269537" y="455139"/>
                </a:lnTo>
                <a:cubicBezTo>
                  <a:pt x="280705" y="458861"/>
                  <a:pt x="289391" y="467547"/>
                  <a:pt x="293113" y="478715"/>
                </a:cubicBezTo>
                <a:cubicBezTo>
                  <a:pt x="294354" y="483678"/>
                  <a:pt x="296836" y="487401"/>
                  <a:pt x="299317" y="491123"/>
                </a:cubicBezTo>
                <a:cubicBezTo>
                  <a:pt x="304281" y="502291"/>
                  <a:pt x="304281" y="514700"/>
                  <a:pt x="299317" y="525867"/>
                </a:cubicBezTo>
                <a:lnTo>
                  <a:pt x="288150" y="546962"/>
                </a:lnTo>
                <a:cubicBezTo>
                  <a:pt x="286909" y="548203"/>
                  <a:pt x="288150" y="550684"/>
                  <a:pt x="289391" y="551925"/>
                </a:cubicBezTo>
                <a:lnTo>
                  <a:pt x="309244" y="571779"/>
                </a:lnTo>
                <a:cubicBezTo>
                  <a:pt x="310485" y="574261"/>
                  <a:pt x="312967" y="574261"/>
                  <a:pt x="314208" y="573020"/>
                </a:cubicBezTo>
                <a:lnTo>
                  <a:pt x="336543" y="563093"/>
                </a:lnTo>
                <a:cubicBezTo>
                  <a:pt x="341507" y="560611"/>
                  <a:pt x="347711" y="559370"/>
                  <a:pt x="353915" y="559370"/>
                </a:cubicBezTo>
                <a:cubicBezTo>
                  <a:pt x="358878" y="559370"/>
                  <a:pt x="365083" y="560611"/>
                  <a:pt x="371287" y="563093"/>
                </a:cubicBezTo>
                <a:cubicBezTo>
                  <a:pt x="375010" y="564334"/>
                  <a:pt x="378732" y="566815"/>
                  <a:pt x="382455" y="568056"/>
                </a:cubicBezTo>
                <a:cubicBezTo>
                  <a:pt x="393622" y="571779"/>
                  <a:pt x="402308" y="581706"/>
                  <a:pt x="406031" y="591633"/>
                </a:cubicBezTo>
                <a:lnTo>
                  <a:pt x="414717" y="615209"/>
                </a:lnTo>
                <a:cubicBezTo>
                  <a:pt x="415958" y="616450"/>
                  <a:pt x="417199" y="617690"/>
                  <a:pt x="419680" y="617690"/>
                </a:cubicBezTo>
                <a:lnTo>
                  <a:pt x="446979" y="617690"/>
                </a:lnTo>
                <a:cubicBezTo>
                  <a:pt x="449461" y="617690"/>
                  <a:pt x="450702" y="616450"/>
                  <a:pt x="451943" y="615209"/>
                </a:cubicBezTo>
                <a:lnTo>
                  <a:pt x="460628" y="591633"/>
                </a:lnTo>
                <a:cubicBezTo>
                  <a:pt x="464351" y="581706"/>
                  <a:pt x="471796" y="571779"/>
                  <a:pt x="484205" y="568056"/>
                </a:cubicBezTo>
                <a:cubicBezTo>
                  <a:pt x="487927" y="566815"/>
                  <a:pt x="491650" y="564334"/>
                  <a:pt x="496613" y="563093"/>
                </a:cubicBezTo>
                <a:cubicBezTo>
                  <a:pt x="507781" y="558129"/>
                  <a:pt x="520189" y="558129"/>
                  <a:pt x="530116" y="563093"/>
                </a:cubicBezTo>
                <a:lnTo>
                  <a:pt x="552452" y="573020"/>
                </a:lnTo>
                <a:cubicBezTo>
                  <a:pt x="553693" y="574261"/>
                  <a:pt x="556174" y="574261"/>
                  <a:pt x="557415" y="571779"/>
                </a:cubicBezTo>
                <a:lnTo>
                  <a:pt x="577269" y="551925"/>
                </a:lnTo>
                <a:cubicBezTo>
                  <a:pt x="578510" y="550684"/>
                  <a:pt x="579750" y="548203"/>
                  <a:pt x="578510" y="546962"/>
                </a:cubicBezTo>
                <a:lnTo>
                  <a:pt x="568583" y="525867"/>
                </a:lnTo>
                <a:cubicBezTo>
                  <a:pt x="562379" y="514700"/>
                  <a:pt x="562379" y="502291"/>
                  <a:pt x="568583" y="491123"/>
                </a:cubicBezTo>
                <a:cubicBezTo>
                  <a:pt x="569824" y="487401"/>
                  <a:pt x="572305" y="483678"/>
                  <a:pt x="573546" y="478715"/>
                </a:cubicBezTo>
                <a:cubicBezTo>
                  <a:pt x="577269" y="467547"/>
                  <a:pt x="585955" y="458861"/>
                  <a:pt x="597122" y="455139"/>
                </a:cubicBezTo>
                <a:lnTo>
                  <a:pt x="619458" y="447693"/>
                </a:lnTo>
                <a:cubicBezTo>
                  <a:pt x="621940" y="446453"/>
                  <a:pt x="623180" y="445212"/>
                  <a:pt x="623180" y="442730"/>
                </a:cubicBezTo>
                <a:lnTo>
                  <a:pt x="623180" y="414190"/>
                </a:lnTo>
                <a:cubicBezTo>
                  <a:pt x="623180" y="411709"/>
                  <a:pt x="621940" y="410468"/>
                  <a:pt x="619458" y="409227"/>
                </a:cubicBezTo>
                <a:lnTo>
                  <a:pt x="597122" y="401782"/>
                </a:lnTo>
                <a:cubicBezTo>
                  <a:pt x="585955" y="398059"/>
                  <a:pt x="577269" y="388132"/>
                  <a:pt x="573546" y="376965"/>
                </a:cubicBezTo>
                <a:cubicBezTo>
                  <a:pt x="572305" y="373242"/>
                  <a:pt x="569824" y="369520"/>
                  <a:pt x="568583" y="364556"/>
                </a:cubicBezTo>
                <a:cubicBezTo>
                  <a:pt x="562379" y="354629"/>
                  <a:pt x="562379" y="342221"/>
                  <a:pt x="568583" y="331053"/>
                </a:cubicBezTo>
                <a:lnTo>
                  <a:pt x="578510" y="309959"/>
                </a:lnTo>
                <a:cubicBezTo>
                  <a:pt x="579750" y="307477"/>
                  <a:pt x="578510" y="306236"/>
                  <a:pt x="577269" y="304995"/>
                </a:cubicBezTo>
                <a:lnTo>
                  <a:pt x="557415" y="283901"/>
                </a:lnTo>
                <a:cubicBezTo>
                  <a:pt x="556174" y="282660"/>
                  <a:pt x="553693" y="282660"/>
                  <a:pt x="552452" y="282660"/>
                </a:cubicBezTo>
                <a:lnTo>
                  <a:pt x="530116" y="293828"/>
                </a:lnTo>
                <a:cubicBezTo>
                  <a:pt x="520189" y="298791"/>
                  <a:pt x="507781" y="298791"/>
                  <a:pt x="496613" y="292587"/>
                </a:cubicBezTo>
                <a:cubicBezTo>
                  <a:pt x="491650" y="291346"/>
                  <a:pt x="487927" y="290105"/>
                  <a:pt x="484205" y="288864"/>
                </a:cubicBezTo>
                <a:cubicBezTo>
                  <a:pt x="471796" y="283901"/>
                  <a:pt x="464351" y="275215"/>
                  <a:pt x="460628" y="264047"/>
                </a:cubicBezTo>
                <a:lnTo>
                  <a:pt x="451943" y="241712"/>
                </a:lnTo>
                <a:cubicBezTo>
                  <a:pt x="450702" y="240471"/>
                  <a:pt x="449461" y="239230"/>
                  <a:pt x="446979" y="239230"/>
                </a:cubicBezTo>
                <a:close/>
                <a:moveTo>
                  <a:pt x="419680" y="203245"/>
                </a:moveTo>
                <a:lnTo>
                  <a:pt x="446979" y="203245"/>
                </a:lnTo>
                <a:cubicBezTo>
                  <a:pt x="464351" y="203245"/>
                  <a:pt x="479241" y="214413"/>
                  <a:pt x="484205" y="229303"/>
                </a:cubicBezTo>
                <a:lnTo>
                  <a:pt x="492891" y="252879"/>
                </a:lnTo>
                <a:cubicBezTo>
                  <a:pt x="494132" y="254120"/>
                  <a:pt x="495372" y="255361"/>
                  <a:pt x="496613" y="255361"/>
                </a:cubicBezTo>
                <a:cubicBezTo>
                  <a:pt x="501577" y="257843"/>
                  <a:pt x="505299" y="259084"/>
                  <a:pt x="511504" y="261565"/>
                </a:cubicBezTo>
                <a:cubicBezTo>
                  <a:pt x="511504" y="261565"/>
                  <a:pt x="513985" y="262806"/>
                  <a:pt x="515226" y="261565"/>
                </a:cubicBezTo>
                <a:lnTo>
                  <a:pt x="536321" y="251639"/>
                </a:lnTo>
                <a:cubicBezTo>
                  <a:pt x="552452" y="244193"/>
                  <a:pt x="569824" y="247916"/>
                  <a:pt x="582232" y="259084"/>
                </a:cubicBezTo>
                <a:lnTo>
                  <a:pt x="602086" y="278937"/>
                </a:lnTo>
                <a:cubicBezTo>
                  <a:pt x="613254" y="291346"/>
                  <a:pt x="616976" y="309959"/>
                  <a:pt x="609531" y="323608"/>
                </a:cubicBezTo>
                <a:lnTo>
                  <a:pt x="599604" y="345943"/>
                </a:lnTo>
                <a:cubicBezTo>
                  <a:pt x="599604" y="347184"/>
                  <a:pt x="599604" y="349666"/>
                  <a:pt x="599604" y="350907"/>
                </a:cubicBezTo>
                <a:cubicBezTo>
                  <a:pt x="602086" y="355870"/>
                  <a:pt x="604568" y="360834"/>
                  <a:pt x="605808" y="364556"/>
                </a:cubicBezTo>
                <a:cubicBezTo>
                  <a:pt x="607049" y="365797"/>
                  <a:pt x="607049" y="368279"/>
                  <a:pt x="609531" y="369520"/>
                </a:cubicBezTo>
                <a:lnTo>
                  <a:pt x="631866" y="376965"/>
                </a:lnTo>
                <a:cubicBezTo>
                  <a:pt x="646757" y="383169"/>
                  <a:pt x="657924" y="396818"/>
                  <a:pt x="657924" y="414190"/>
                </a:cubicBezTo>
                <a:lnTo>
                  <a:pt x="657924" y="442730"/>
                </a:lnTo>
                <a:cubicBezTo>
                  <a:pt x="657924" y="458861"/>
                  <a:pt x="646757" y="473751"/>
                  <a:pt x="631866" y="479956"/>
                </a:cubicBezTo>
                <a:lnTo>
                  <a:pt x="609531" y="487401"/>
                </a:lnTo>
                <a:cubicBezTo>
                  <a:pt x="607049" y="488642"/>
                  <a:pt x="607049" y="489883"/>
                  <a:pt x="605808" y="491123"/>
                </a:cubicBezTo>
                <a:cubicBezTo>
                  <a:pt x="604568" y="496087"/>
                  <a:pt x="602086" y="501050"/>
                  <a:pt x="599604" y="506014"/>
                </a:cubicBezTo>
                <a:cubicBezTo>
                  <a:pt x="599604" y="507254"/>
                  <a:pt x="599604" y="508495"/>
                  <a:pt x="599604" y="509736"/>
                </a:cubicBezTo>
                <a:lnTo>
                  <a:pt x="609531" y="532072"/>
                </a:lnTo>
                <a:cubicBezTo>
                  <a:pt x="616976" y="546962"/>
                  <a:pt x="613254" y="565575"/>
                  <a:pt x="602086" y="576742"/>
                </a:cubicBezTo>
                <a:lnTo>
                  <a:pt x="582232" y="597837"/>
                </a:lnTo>
                <a:cubicBezTo>
                  <a:pt x="569824" y="609004"/>
                  <a:pt x="552452" y="611486"/>
                  <a:pt x="536321" y="605282"/>
                </a:cubicBezTo>
                <a:lnTo>
                  <a:pt x="515226" y="594114"/>
                </a:lnTo>
                <a:cubicBezTo>
                  <a:pt x="513985" y="592873"/>
                  <a:pt x="511504" y="594114"/>
                  <a:pt x="511504" y="595355"/>
                </a:cubicBezTo>
                <a:cubicBezTo>
                  <a:pt x="505299" y="597837"/>
                  <a:pt x="501577" y="599078"/>
                  <a:pt x="496613" y="600319"/>
                </a:cubicBezTo>
                <a:cubicBezTo>
                  <a:pt x="495372" y="600319"/>
                  <a:pt x="494132" y="601559"/>
                  <a:pt x="492891" y="604041"/>
                </a:cubicBezTo>
                <a:lnTo>
                  <a:pt x="484205" y="626376"/>
                </a:lnTo>
                <a:cubicBezTo>
                  <a:pt x="479241" y="642508"/>
                  <a:pt x="464351" y="652434"/>
                  <a:pt x="446979" y="652434"/>
                </a:cubicBezTo>
                <a:lnTo>
                  <a:pt x="419680" y="652434"/>
                </a:lnTo>
                <a:cubicBezTo>
                  <a:pt x="402308" y="652434"/>
                  <a:pt x="387418" y="642508"/>
                  <a:pt x="382455" y="626376"/>
                </a:cubicBezTo>
                <a:lnTo>
                  <a:pt x="373769" y="604041"/>
                </a:lnTo>
                <a:cubicBezTo>
                  <a:pt x="372528" y="601559"/>
                  <a:pt x="371287" y="600319"/>
                  <a:pt x="371287" y="600319"/>
                </a:cubicBezTo>
                <a:cubicBezTo>
                  <a:pt x="365083" y="599078"/>
                  <a:pt x="360119" y="597837"/>
                  <a:pt x="355156" y="595355"/>
                </a:cubicBezTo>
                <a:cubicBezTo>
                  <a:pt x="355156" y="594114"/>
                  <a:pt x="353915" y="592873"/>
                  <a:pt x="351433" y="594114"/>
                </a:cubicBezTo>
                <a:lnTo>
                  <a:pt x="329098" y="605282"/>
                </a:lnTo>
                <a:cubicBezTo>
                  <a:pt x="314208" y="611486"/>
                  <a:pt x="296836" y="609004"/>
                  <a:pt x="284427" y="597837"/>
                </a:cubicBezTo>
                <a:lnTo>
                  <a:pt x="264574" y="576742"/>
                </a:lnTo>
                <a:cubicBezTo>
                  <a:pt x="252165" y="565575"/>
                  <a:pt x="249683" y="546962"/>
                  <a:pt x="257128" y="532072"/>
                </a:cubicBezTo>
                <a:lnTo>
                  <a:pt x="267055" y="509736"/>
                </a:lnTo>
                <a:cubicBezTo>
                  <a:pt x="267055" y="508495"/>
                  <a:pt x="267055" y="507254"/>
                  <a:pt x="267055" y="506014"/>
                </a:cubicBezTo>
                <a:cubicBezTo>
                  <a:pt x="264574" y="501050"/>
                  <a:pt x="262092" y="496087"/>
                  <a:pt x="260851" y="491123"/>
                </a:cubicBezTo>
                <a:cubicBezTo>
                  <a:pt x="259610" y="489883"/>
                  <a:pt x="259610" y="488642"/>
                  <a:pt x="257128" y="487401"/>
                </a:cubicBezTo>
                <a:lnTo>
                  <a:pt x="234793" y="479956"/>
                </a:lnTo>
                <a:cubicBezTo>
                  <a:pt x="219903" y="473751"/>
                  <a:pt x="208735" y="458861"/>
                  <a:pt x="208735" y="442730"/>
                </a:cubicBezTo>
                <a:lnTo>
                  <a:pt x="208735" y="414190"/>
                </a:lnTo>
                <a:cubicBezTo>
                  <a:pt x="208735" y="396818"/>
                  <a:pt x="219903" y="383169"/>
                  <a:pt x="234793" y="376965"/>
                </a:cubicBezTo>
                <a:lnTo>
                  <a:pt x="257128" y="369520"/>
                </a:lnTo>
                <a:cubicBezTo>
                  <a:pt x="259610" y="368279"/>
                  <a:pt x="259610" y="365797"/>
                  <a:pt x="260851" y="364556"/>
                </a:cubicBezTo>
                <a:cubicBezTo>
                  <a:pt x="262092" y="360834"/>
                  <a:pt x="264574" y="355870"/>
                  <a:pt x="267055" y="350907"/>
                </a:cubicBezTo>
                <a:cubicBezTo>
                  <a:pt x="267055" y="349666"/>
                  <a:pt x="267055" y="347184"/>
                  <a:pt x="267055" y="345943"/>
                </a:cubicBezTo>
                <a:lnTo>
                  <a:pt x="257128" y="323608"/>
                </a:lnTo>
                <a:cubicBezTo>
                  <a:pt x="249683" y="309959"/>
                  <a:pt x="252165" y="291346"/>
                  <a:pt x="264574" y="278937"/>
                </a:cubicBezTo>
                <a:lnTo>
                  <a:pt x="284427" y="259084"/>
                </a:lnTo>
                <a:cubicBezTo>
                  <a:pt x="296836" y="247916"/>
                  <a:pt x="314208" y="244193"/>
                  <a:pt x="329098" y="251639"/>
                </a:cubicBezTo>
                <a:lnTo>
                  <a:pt x="351433" y="261565"/>
                </a:lnTo>
                <a:cubicBezTo>
                  <a:pt x="353915" y="262806"/>
                  <a:pt x="355156" y="261565"/>
                  <a:pt x="355156" y="261565"/>
                </a:cubicBezTo>
                <a:cubicBezTo>
                  <a:pt x="360119" y="259084"/>
                  <a:pt x="365083" y="257843"/>
                  <a:pt x="371287" y="255361"/>
                </a:cubicBezTo>
                <a:cubicBezTo>
                  <a:pt x="371287" y="255361"/>
                  <a:pt x="372528" y="254120"/>
                  <a:pt x="373769" y="252879"/>
                </a:cubicBezTo>
                <a:lnTo>
                  <a:pt x="382455" y="229303"/>
                </a:lnTo>
                <a:cubicBezTo>
                  <a:pt x="387418" y="214413"/>
                  <a:pt x="402308" y="203245"/>
                  <a:pt x="419680" y="203245"/>
                </a:cubicBezTo>
                <a:close/>
                <a:moveTo>
                  <a:pt x="436448" y="117240"/>
                </a:moveTo>
                <a:cubicBezTo>
                  <a:pt x="351555" y="117240"/>
                  <a:pt x="271656" y="149595"/>
                  <a:pt x="211731" y="209328"/>
                </a:cubicBezTo>
                <a:cubicBezTo>
                  <a:pt x="88137" y="331284"/>
                  <a:pt x="88137" y="532883"/>
                  <a:pt x="211731" y="656083"/>
                </a:cubicBezTo>
                <a:cubicBezTo>
                  <a:pt x="271656" y="715816"/>
                  <a:pt x="351555" y="748172"/>
                  <a:pt x="436448" y="748172"/>
                </a:cubicBezTo>
                <a:cubicBezTo>
                  <a:pt x="521341" y="748172"/>
                  <a:pt x="601240" y="715816"/>
                  <a:pt x="661164" y="656083"/>
                </a:cubicBezTo>
                <a:cubicBezTo>
                  <a:pt x="721088" y="596350"/>
                  <a:pt x="753547" y="516706"/>
                  <a:pt x="753547" y="432084"/>
                </a:cubicBezTo>
                <a:cubicBezTo>
                  <a:pt x="753547" y="347461"/>
                  <a:pt x="721088" y="269062"/>
                  <a:pt x="661164" y="209328"/>
                </a:cubicBezTo>
                <a:cubicBezTo>
                  <a:pt x="601240" y="149595"/>
                  <a:pt x="521341" y="117240"/>
                  <a:pt x="436448" y="117240"/>
                </a:cubicBezTo>
                <a:close/>
                <a:moveTo>
                  <a:pt x="436448" y="82395"/>
                </a:moveTo>
                <a:cubicBezTo>
                  <a:pt x="531328" y="82395"/>
                  <a:pt x="618718" y="118484"/>
                  <a:pt x="686133" y="184440"/>
                </a:cubicBezTo>
                <a:cubicBezTo>
                  <a:pt x="753547" y="250395"/>
                  <a:pt x="789752" y="338750"/>
                  <a:pt x="789752" y="432084"/>
                </a:cubicBezTo>
                <a:cubicBezTo>
                  <a:pt x="789752" y="526661"/>
                  <a:pt x="753547" y="615017"/>
                  <a:pt x="686133" y="680972"/>
                </a:cubicBezTo>
                <a:cubicBezTo>
                  <a:pt x="618718" y="746928"/>
                  <a:pt x="531328" y="784261"/>
                  <a:pt x="436448" y="784261"/>
                </a:cubicBezTo>
                <a:cubicBezTo>
                  <a:pt x="342816" y="784261"/>
                  <a:pt x="252929" y="746928"/>
                  <a:pt x="186763" y="680972"/>
                </a:cubicBezTo>
                <a:cubicBezTo>
                  <a:pt x="49436" y="544083"/>
                  <a:pt x="49436" y="321328"/>
                  <a:pt x="186763" y="184440"/>
                </a:cubicBezTo>
                <a:cubicBezTo>
                  <a:pt x="252929" y="118484"/>
                  <a:pt x="342816" y="82395"/>
                  <a:pt x="436448" y="82395"/>
                </a:cubicBezTo>
                <a:close/>
                <a:moveTo>
                  <a:pt x="432843" y="34930"/>
                </a:moveTo>
                <a:cubicBezTo>
                  <a:pt x="327120" y="34930"/>
                  <a:pt x="227616" y="76097"/>
                  <a:pt x="151744" y="152194"/>
                </a:cubicBezTo>
                <a:cubicBezTo>
                  <a:pt x="77116" y="225795"/>
                  <a:pt x="34827" y="325594"/>
                  <a:pt x="34827" y="431631"/>
                </a:cubicBezTo>
                <a:cubicBezTo>
                  <a:pt x="34827" y="538915"/>
                  <a:pt x="77116" y="638714"/>
                  <a:pt x="151744" y="713563"/>
                </a:cubicBezTo>
                <a:cubicBezTo>
                  <a:pt x="227616" y="788412"/>
                  <a:pt x="327120" y="830827"/>
                  <a:pt x="432843" y="830827"/>
                </a:cubicBezTo>
                <a:cubicBezTo>
                  <a:pt x="538567" y="830827"/>
                  <a:pt x="639314" y="788412"/>
                  <a:pt x="713943" y="713563"/>
                </a:cubicBezTo>
                <a:cubicBezTo>
                  <a:pt x="788571" y="638714"/>
                  <a:pt x="830860" y="538915"/>
                  <a:pt x="830860" y="431631"/>
                </a:cubicBezTo>
                <a:cubicBezTo>
                  <a:pt x="830860" y="325594"/>
                  <a:pt x="788571" y="225795"/>
                  <a:pt x="713943" y="152194"/>
                </a:cubicBezTo>
                <a:cubicBezTo>
                  <a:pt x="639314" y="76097"/>
                  <a:pt x="538567" y="34930"/>
                  <a:pt x="432843" y="34930"/>
                </a:cubicBezTo>
                <a:close/>
                <a:moveTo>
                  <a:pt x="432843" y="0"/>
                </a:moveTo>
                <a:cubicBezTo>
                  <a:pt x="548517" y="0"/>
                  <a:pt x="656728" y="44910"/>
                  <a:pt x="738819" y="125996"/>
                </a:cubicBezTo>
                <a:cubicBezTo>
                  <a:pt x="820910" y="208331"/>
                  <a:pt x="865687" y="315614"/>
                  <a:pt x="865687" y="431631"/>
                </a:cubicBezTo>
                <a:cubicBezTo>
                  <a:pt x="865687" y="502737"/>
                  <a:pt x="848273" y="568854"/>
                  <a:pt x="818422" y="629981"/>
                </a:cubicBezTo>
                <a:lnTo>
                  <a:pt x="1292311" y="1106521"/>
                </a:lnTo>
                <a:cubicBezTo>
                  <a:pt x="1344550" y="1157668"/>
                  <a:pt x="1344550" y="1242497"/>
                  <a:pt x="1292311" y="1294892"/>
                </a:cubicBezTo>
                <a:cubicBezTo>
                  <a:pt x="1267435" y="1321089"/>
                  <a:pt x="1232608" y="1333564"/>
                  <a:pt x="1199026" y="1333564"/>
                </a:cubicBezTo>
                <a:cubicBezTo>
                  <a:pt x="1165443" y="1333564"/>
                  <a:pt x="1130616" y="1321089"/>
                  <a:pt x="1104497" y="1294892"/>
                </a:cubicBezTo>
                <a:lnTo>
                  <a:pt x="630608" y="818352"/>
                </a:lnTo>
                <a:cubicBezTo>
                  <a:pt x="569662" y="849539"/>
                  <a:pt x="502496" y="865756"/>
                  <a:pt x="432843" y="865756"/>
                </a:cubicBezTo>
                <a:cubicBezTo>
                  <a:pt x="318414" y="865756"/>
                  <a:pt x="208959" y="820847"/>
                  <a:pt x="126868" y="738512"/>
                </a:cubicBezTo>
                <a:cubicBezTo>
                  <a:pt x="44777" y="657426"/>
                  <a:pt x="0" y="547647"/>
                  <a:pt x="0" y="431631"/>
                </a:cubicBezTo>
                <a:cubicBezTo>
                  <a:pt x="0" y="315614"/>
                  <a:pt x="44777" y="208331"/>
                  <a:pt x="126868" y="125996"/>
                </a:cubicBezTo>
                <a:cubicBezTo>
                  <a:pt x="208959" y="44910"/>
                  <a:pt x="318414" y="0"/>
                  <a:pt x="4328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AA52E28-3E57-7F4A-AED2-29F190B6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879" y="10269186"/>
            <a:ext cx="1273139" cy="1273138"/>
          </a:xfrm>
          <a:custGeom>
            <a:avLst/>
            <a:gdLst>
              <a:gd name="connsiteX0" fmla="*/ 71235 w 1273139"/>
              <a:gd name="connsiteY0" fmla="*/ 1023824 h 1273138"/>
              <a:gd name="connsiteX1" fmla="*/ 34993 w 1273139"/>
              <a:gd name="connsiteY1" fmla="*/ 1060156 h 1273138"/>
              <a:gd name="connsiteX2" fmla="*/ 34993 w 1273139"/>
              <a:gd name="connsiteY2" fmla="*/ 1215503 h 1273138"/>
              <a:gd name="connsiteX3" fmla="*/ 58738 w 1273139"/>
              <a:gd name="connsiteY3" fmla="*/ 1238054 h 1273138"/>
              <a:gd name="connsiteX4" fmla="*/ 176212 w 1273139"/>
              <a:gd name="connsiteY4" fmla="*/ 1238054 h 1273138"/>
              <a:gd name="connsiteX5" fmla="*/ 198707 w 1273139"/>
              <a:gd name="connsiteY5" fmla="*/ 1215503 h 1273138"/>
              <a:gd name="connsiteX6" fmla="*/ 198707 w 1273139"/>
              <a:gd name="connsiteY6" fmla="*/ 1060156 h 1273138"/>
              <a:gd name="connsiteX7" fmla="*/ 163715 w 1273139"/>
              <a:gd name="connsiteY7" fmla="*/ 1023824 h 1273138"/>
              <a:gd name="connsiteX8" fmla="*/ 71235 w 1273139"/>
              <a:gd name="connsiteY8" fmla="*/ 988746 h 1273138"/>
              <a:gd name="connsiteX9" fmla="*/ 163715 w 1273139"/>
              <a:gd name="connsiteY9" fmla="*/ 988746 h 1273138"/>
              <a:gd name="connsiteX10" fmla="*/ 234950 w 1273139"/>
              <a:gd name="connsiteY10" fmla="*/ 1060156 h 1273138"/>
              <a:gd name="connsiteX11" fmla="*/ 234950 w 1273139"/>
              <a:gd name="connsiteY11" fmla="*/ 1215503 h 1273138"/>
              <a:gd name="connsiteX12" fmla="*/ 176212 w 1273139"/>
              <a:gd name="connsiteY12" fmla="*/ 1273132 h 1273138"/>
              <a:gd name="connsiteX13" fmla="*/ 58738 w 1273139"/>
              <a:gd name="connsiteY13" fmla="*/ 1273132 h 1273138"/>
              <a:gd name="connsiteX14" fmla="*/ 0 w 1273139"/>
              <a:gd name="connsiteY14" fmla="*/ 1215503 h 1273138"/>
              <a:gd name="connsiteX15" fmla="*/ 0 w 1273139"/>
              <a:gd name="connsiteY15" fmla="*/ 1060156 h 1273138"/>
              <a:gd name="connsiteX16" fmla="*/ 71235 w 1273139"/>
              <a:gd name="connsiteY16" fmla="*/ 988746 h 1273138"/>
              <a:gd name="connsiteX17" fmla="*/ 416421 w 1273139"/>
              <a:gd name="connsiteY17" fmla="*/ 727110 h 1273138"/>
              <a:gd name="connsiteX18" fmla="*/ 381241 w 1273139"/>
              <a:gd name="connsiteY18" fmla="*/ 762096 h 1273138"/>
              <a:gd name="connsiteX19" fmla="*/ 381241 w 1273139"/>
              <a:gd name="connsiteY19" fmla="*/ 1215661 h 1273138"/>
              <a:gd name="connsiteX20" fmla="*/ 403857 w 1273139"/>
              <a:gd name="connsiteY20" fmla="*/ 1238152 h 1273138"/>
              <a:gd name="connsiteX21" fmla="*/ 521958 w 1273139"/>
              <a:gd name="connsiteY21" fmla="*/ 1238152 h 1273138"/>
              <a:gd name="connsiteX22" fmla="*/ 544573 w 1273139"/>
              <a:gd name="connsiteY22" fmla="*/ 1215661 h 1273138"/>
              <a:gd name="connsiteX23" fmla="*/ 544573 w 1273139"/>
              <a:gd name="connsiteY23" fmla="*/ 762096 h 1273138"/>
              <a:gd name="connsiteX24" fmla="*/ 509394 w 1273139"/>
              <a:gd name="connsiteY24" fmla="*/ 727110 h 1273138"/>
              <a:gd name="connsiteX25" fmla="*/ 416421 w 1273139"/>
              <a:gd name="connsiteY25" fmla="*/ 692124 h 1273138"/>
              <a:gd name="connsiteX26" fmla="*/ 509394 w 1273139"/>
              <a:gd name="connsiteY26" fmla="*/ 692124 h 1273138"/>
              <a:gd name="connsiteX27" fmla="*/ 581009 w 1273139"/>
              <a:gd name="connsiteY27" fmla="*/ 762096 h 1273138"/>
              <a:gd name="connsiteX28" fmla="*/ 581009 w 1273139"/>
              <a:gd name="connsiteY28" fmla="*/ 1215661 h 1273138"/>
              <a:gd name="connsiteX29" fmla="*/ 521958 w 1273139"/>
              <a:gd name="connsiteY29" fmla="*/ 1273137 h 1273138"/>
              <a:gd name="connsiteX30" fmla="*/ 403857 w 1273139"/>
              <a:gd name="connsiteY30" fmla="*/ 1273137 h 1273138"/>
              <a:gd name="connsiteX31" fmla="*/ 346062 w 1273139"/>
              <a:gd name="connsiteY31" fmla="*/ 1215661 h 1273138"/>
              <a:gd name="connsiteX32" fmla="*/ 346062 w 1273139"/>
              <a:gd name="connsiteY32" fmla="*/ 762096 h 1273138"/>
              <a:gd name="connsiteX33" fmla="*/ 416421 w 1273139"/>
              <a:gd name="connsiteY33" fmla="*/ 692124 h 1273138"/>
              <a:gd name="connsiteX34" fmla="*/ 763738 w 1273139"/>
              <a:gd name="connsiteY34" fmla="*/ 380948 h 1273138"/>
              <a:gd name="connsiteX35" fmla="*/ 728559 w 1273139"/>
              <a:gd name="connsiteY35" fmla="*/ 415838 h 1273138"/>
              <a:gd name="connsiteX36" fmla="*/ 728559 w 1273139"/>
              <a:gd name="connsiteY36" fmla="*/ 1215818 h 1273138"/>
              <a:gd name="connsiteX37" fmla="*/ 751174 w 1273139"/>
              <a:gd name="connsiteY37" fmla="*/ 1238248 h 1273138"/>
              <a:gd name="connsiteX38" fmla="*/ 869273 w 1273139"/>
              <a:gd name="connsiteY38" fmla="*/ 1238248 h 1273138"/>
              <a:gd name="connsiteX39" fmla="*/ 891888 w 1273139"/>
              <a:gd name="connsiteY39" fmla="*/ 1215818 h 1273138"/>
              <a:gd name="connsiteX40" fmla="*/ 891888 w 1273139"/>
              <a:gd name="connsiteY40" fmla="*/ 415838 h 1273138"/>
              <a:gd name="connsiteX41" fmla="*/ 856709 w 1273139"/>
              <a:gd name="connsiteY41" fmla="*/ 380948 h 1273138"/>
              <a:gd name="connsiteX42" fmla="*/ 763738 w 1273139"/>
              <a:gd name="connsiteY42" fmla="*/ 346058 h 1273138"/>
              <a:gd name="connsiteX43" fmla="*/ 856709 w 1273139"/>
              <a:gd name="connsiteY43" fmla="*/ 346058 h 1273138"/>
              <a:gd name="connsiteX44" fmla="*/ 927067 w 1273139"/>
              <a:gd name="connsiteY44" fmla="*/ 415838 h 1273138"/>
              <a:gd name="connsiteX45" fmla="*/ 927067 w 1273139"/>
              <a:gd name="connsiteY45" fmla="*/ 1215818 h 1273138"/>
              <a:gd name="connsiteX46" fmla="*/ 869273 w 1273139"/>
              <a:gd name="connsiteY46" fmla="*/ 1273138 h 1273138"/>
              <a:gd name="connsiteX47" fmla="*/ 751174 w 1273139"/>
              <a:gd name="connsiteY47" fmla="*/ 1273138 h 1273138"/>
              <a:gd name="connsiteX48" fmla="*/ 692124 w 1273139"/>
              <a:gd name="connsiteY48" fmla="*/ 1215818 h 1273138"/>
              <a:gd name="connsiteX49" fmla="*/ 692124 w 1273139"/>
              <a:gd name="connsiteY49" fmla="*/ 415838 h 1273138"/>
              <a:gd name="connsiteX50" fmla="*/ 763738 w 1273139"/>
              <a:gd name="connsiteY50" fmla="*/ 346058 h 1273138"/>
              <a:gd name="connsiteX51" fmla="*/ 1109422 w 1273139"/>
              <a:gd name="connsiteY51" fmla="*/ 80006 h 1273138"/>
              <a:gd name="connsiteX52" fmla="*/ 1073179 w 1273139"/>
              <a:gd name="connsiteY52" fmla="*/ 114827 h 1273138"/>
              <a:gd name="connsiteX53" fmla="*/ 1073179 w 1273139"/>
              <a:gd name="connsiteY53" fmla="*/ 1210441 h 1273138"/>
              <a:gd name="connsiteX54" fmla="*/ 1096924 w 1273139"/>
              <a:gd name="connsiteY54" fmla="*/ 1232825 h 1273138"/>
              <a:gd name="connsiteX55" fmla="*/ 1214401 w 1273139"/>
              <a:gd name="connsiteY55" fmla="*/ 1232825 h 1273138"/>
              <a:gd name="connsiteX56" fmla="*/ 1236896 w 1273139"/>
              <a:gd name="connsiteY56" fmla="*/ 1210441 h 1273138"/>
              <a:gd name="connsiteX57" fmla="*/ 1236896 w 1273139"/>
              <a:gd name="connsiteY57" fmla="*/ 114827 h 1273138"/>
              <a:gd name="connsiteX58" fmla="*/ 1201903 w 1273139"/>
              <a:gd name="connsiteY58" fmla="*/ 80006 h 1273138"/>
              <a:gd name="connsiteX59" fmla="*/ 1109422 w 1273139"/>
              <a:gd name="connsiteY59" fmla="*/ 43942 h 1273138"/>
              <a:gd name="connsiteX60" fmla="*/ 1201903 w 1273139"/>
              <a:gd name="connsiteY60" fmla="*/ 43942 h 1273138"/>
              <a:gd name="connsiteX61" fmla="*/ 1273139 w 1273139"/>
              <a:gd name="connsiteY61" fmla="*/ 114827 h 1273138"/>
              <a:gd name="connsiteX62" fmla="*/ 1273139 w 1273139"/>
              <a:gd name="connsiteY62" fmla="*/ 1210441 h 1273138"/>
              <a:gd name="connsiteX63" fmla="*/ 1214401 w 1273139"/>
              <a:gd name="connsiteY63" fmla="*/ 1267646 h 1273138"/>
              <a:gd name="connsiteX64" fmla="*/ 1096924 w 1273139"/>
              <a:gd name="connsiteY64" fmla="*/ 1267646 h 1273138"/>
              <a:gd name="connsiteX65" fmla="*/ 1038186 w 1273139"/>
              <a:gd name="connsiteY65" fmla="*/ 1210441 h 1273138"/>
              <a:gd name="connsiteX66" fmla="*/ 1038186 w 1273139"/>
              <a:gd name="connsiteY66" fmla="*/ 114827 h 1273138"/>
              <a:gd name="connsiteX67" fmla="*/ 1109422 w 1273139"/>
              <a:gd name="connsiteY67" fmla="*/ 43942 h 1273138"/>
              <a:gd name="connsiteX68" fmla="*/ 811194 w 1273139"/>
              <a:gd name="connsiteY68" fmla="*/ 0 h 1273138"/>
              <a:gd name="connsiteX69" fmla="*/ 909634 w 1273139"/>
              <a:gd name="connsiteY69" fmla="*/ 0 h 1273138"/>
              <a:gd name="connsiteX70" fmla="*/ 917110 w 1273139"/>
              <a:gd name="connsiteY70" fmla="*/ 1248 h 1273138"/>
              <a:gd name="connsiteX71" fmla="*/ 927079 w 1273139"/>
              <a:gd name="connsiteY71" fmla="*/ 11230 h 1273138"/>
              <a:gd name="connsiteX72" fmla="*/ 927079 w 1273139"/>
              <a:gd name="connsiteY72" fmla="*/ 17468 h 1273138"/>
              <a:gd name="connsiteX73" fmla="*/ 927079 w 1273139"/>
              <a:gd name="connsiteY73" fmla="*/ 117288 h 1273138"/>
              <a:gd name="connsiteX74" fmla="*/ 909634 w 1273139"/>
              <a:gd name="connsiteY74" fmla="*/ 134757 h 1273138"/>
              <a:gd name="connsiteX75" fmla="*/ 892189 w 1273139"/>
              <a:gd name="connsiteY75" fmla="*/ 117288 h 1273138"/>
              <a:gd name="connsiteX76" fmla="*/ 892189 w 1273139"/>
              <a:gd name="connsiteY76" fmla="*/ 59892 h 1273138"/>
              <a:gd name="connsiteX77" fmla="*/ 32400 w 1273139"/>
              <a:gd name="connsiteY77" fmla="*/ 922084 h 1273138"/>
              <a:gd name="connsiteX78" fmla="*/ 18693 w 1273139"/>
              <a:gd name="connsiteY78" fmla="*/ 927075 h 1273138"/>
              <a:gd name="connsiteX79" fmla="*/ 7479 w 1273139"/>
              <a:gd name="connsiteY79" fmla="*/ 922084 h 1273138"/>
              <a:gd name="connsiteX80" fmla="*/ 7479 w 1273139"/>
              <a:gd name="connsiteY80" fmla="*/ 897129 h 1273138"/>
              <a:gd name="connsiteX81" fmla="*/ 867267 w 1273139"/>
              <a:gd name="connsiteY81" fmla="*/ 36185 h 1273138"/>
              <a:gd name="connsiteX82" fmla="*/ 811194 w 1273139"/>
              <a:gd name="connsiteY82" fmla="*/ 36185 h 1273138"/>
              <a:gd name="connsiteX83" fmla="*/ 793749 w 1273139"/>
              <a:gd name="connsiteY83" fmla="*/ 17468 h 1273138"/>
              <a:gd name="connsiteX84" fmla="*/ 811194 w 1273139"/>
              <a:gd name="connsiteY84" fmla="*/ 0 h 127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73139" h="1273138">
                <a:moveTo>
                  <a:pt x="71235" y="1023824"/>
                </a:moveTo>
                <a:cubicBezTo>
                  <a:pt x="51239" y="1023824"/>
                  <a:pt x="34993" y="1040111"/>
                  <a:pt x="34993" y="1060156"/>
                </a:cubicBezTo>
                <a:lnTo>
                  <a:pt x="34993" y="1215503"/>
                </a:lnTo>
                <a:cubicBezTo>
                  <a:pt x="34993" y="1226779"/>
                  <a:pt x="46240" y="1238054"/>
                  <a:pt x="58738" y="1238054"/>
                </a:cubicBezTo>
                <a:lnTo>
                  <a:pt x="176212" y="1238054"/>
                </a:lnTo>
                <a:cubicBezTo>
                  <a:pt x="188709" y="1238054"/>
                  <a:pt x="198707" y="1226779"/>
                  <a:pt x="198707" y="1215503"/>
                </a:cubicBezTo>
                <a:lnTo>
                  <a:pt x="198707" y="1060156"/>
                </a:lnTo>
                <a:cubicBezTo>
                  <a:pt x="198707" y="1040111"/>
                  <a:pt x="182461" y="1023824"/>
                  <a:pt x="163715" y="1023824"/>
                </a:cubicBezTo>
                <a:close/>
                <a:moveTo>
                  <a:pt x="71235" y="988746"/>
                </a:moveTo>
                <a:lnTo>
                  <a:pt x="163715" y="988746"/>
                </a:lnTo>
                <a:cubicBezTo>
                  <a:pt x="202457" y="988746"/>
                  <a:pt x="234950" y="1021319"/>
                  <a:pt x="234950" y="1060156"/>
                </a:cubicBezTo>
                <a:lnTo>
                  <a:pt x="234950" y="1215503"/>
                </a:lnTo>
                <a:cubicBezTo>
                  <a:pt x="234950" y="1246823"/>
                  <a:pt x="208705" y="1273132"/>
                  <a:pt x="176212" y="1273132"/>
                </a:cubicBezTo>
                <a:lnTo>
                  <a:pt x="58738" y="1273132"/>
                </a:lnTo>
                <a:cubicBezTo>
                  <a:pt x="26245" y="1273132"/>
                  <a:pt x="0" y="1246823"/>
                  <a:pt x="0" y="1215503"/>
                </a:cubicBezTo>
                <a:lnTo>
                  <a:pt x="0" y="1060156"/>
                </a:lnTo>
                <a:cubicBezTo>
                  <a:pt x="0" y="1021319"/>
                  <a:pt x="32493" y="988746"/>
                  <a:pt x="71235" y="988746"/>
                </a:cubicBezTo>
                <a:close/>
                <a:moveTo>
                  <a:pt x="416421" y="727110"/>
                </a:moveTo>
                <a:cubicBezTo>
                  <a:pt x="397575" y="727110"/>
                  <a:pt x="381241" y="743353"/>
                  <a:pt x="381241" y="762096"/>
                </a:cubicBezTo>
                <a:lnTo>
                  <a:pt x="381241" y="1215661"/>
                </a:lnTo>
                <a:cubicBezTo>
                  <a:pt x="381241" y="1226906"/>
                  <a:pt x="391293" y="1238152"/>
                  <a:pt x="403857" y="1238152"/>
                </a:cubicBezTo>
                <a:lnTo>
                  <a:pt x="521958" y="1238152"/>
                </a:lnTo>
                <a:cubicBezTo>
                  <a:pt x="534522" y="1238152"/>
                  <a:pt x="544573" y="1226906"/>
                  <a:pt x="544573" y="1215661"/>
                </a:cubicBezTo>
                <a:lnTo>
                  <a:pt x="544573" y="762096"/>
                </a:lnTo>
                <a:cubicBezTo>
                  <a:pt x="544573" y="743353"/>
                  <a:pt x="529496" y="727110"/>
                  <a:pt x="509394" y="727110"/>
                </a:cubicBezTo>
                <a:close/>
                <a:moveTo>
                  <a:pt x="416421" y="692124"/>
                </a:moveTo>
                <a:lnTo>
                  <a:pt x="509394" y="692124"/>
                </a:lnTo>
                <a:cubicBezTo>
                  <a:pt x="548342" y="692124"/>
                  <a:pt x="581009" y="723361"/>
                  <a:pt x="581009" y="762096"/>
                </a:cubicBezTo>
                <a:lnTo>
                  <a:pt x="581009" y="1215661"/>
                </a:lnTo>
                <a:cubicBezTo>
                  <a:pt x="581009" y="1246898"/>
                  <a:pt x="554624" y="1273137"/>
                  <a:pt x="521958" y="1273137"/>
                </a:cubicBezTo>
                <a:lnTo>
                  <a:pt x="403857" y="1273137"/>
                </a:lnTo>
                <a:cubicBezTo>
                  <a:pt x="371190" y="1273137"/>
                  <a:pt x="346062" y="1246898"/>
                  <a:pt x="346062" y="1215661"/>
                </a:cubicBezTo>
                <a:lnTo>
                  <a:pt x="346062" y="762096"/>
                </a:lnTo>
                <a:cubicBezTo>
                  <a:pt x="346062" y="723361"/>
                  <a:pt x="377472" y="692124"/>
                  <a:pt x="416421" y="692124"/>
                </a:cubicBezTo>
                <a:close/>
                <a:moveTo>
                  <a:pt x="763738" y="380948"/>
                </a:moveTo>
                <a:cubicBezTo>
                  <a:pt x="743635" y="380948"/>
                  <a:pt x="728559" y="397147"/>
                  <a:pt x="728559" y="415838"/>
                </a:cubicBezTo>
                <a:lnTo>
                  <a:pt x="728559" y="1215818"/>
                </a:lnTo>
                <a:cubicBezTo>
                  <a:pt x="728559" y="1227033"/>
                  <a:pt x="738610" y="1238248"/>
                  <a:pt x="751174" y="1238248"/>
                </a:cubicBezTo>
                <a:lnTo>
                  <a:pt x="869273" y="1238248"/>
                </a:lnTo>
                <a:cubicBezTo>
                  <a:pt x="881837" y="1238248"/>
                  <a:pt x="891888" y="1227033"/>
                  <a:pt x="891888" y="1215818"/>
                </a:cubicBezTo>
                <a:lnTo>
                  <a:pt x="891888" y="415838"/>
                </a:lnTo>
                <a:cubicBezTo>
                  <a:pt x="891888" y="397147"/>
                  <a:pt x="876812" y="380948"/>
                  <a:pt x="856709" y="380948"/>
                </a:cubicBezTo>
                <a:close/>
                <a:moveTo>
                  <a:pt x="763738" y="346058"/>
                </a:moveTo>
                <a:lnTo>
                  <a:pt x="856709" y="346058"/>
                </a:lnTo>
                <a:cubicBezTo>
                  <a:pt x="895657" y="346058"/>
                  <a:pt x="927067" y="378456"/>
                  <a:pt x="927067" y="415838"/>
                </a:cubicBezTo>
                <a:lnTo>
                  <a:pt x="927067" y="1215818"/>
                </a:lnTo>
                <a:cubicBezTo>
                  <a:pt x="927067" y="1246970"/>
                  <a:pt x="901939" y="1273138"/>
                  <a:pt x="869273" y="1273138"/>
                </a:cubicBezTo>
                <a:lnTo>
                  <a:pt x="751174" y="1273138"/>
                </a:lnTo>
                <a:cubicBezTo>
                  <a:pt x="718508" y="1273138"/>
                  <a:pt x="692124" y="1246970"/>
                  <a:pt x="692124" y="1215818"/>
                </a:cubicBezTo>
                <a:lnTo>
                  <a:pt x="692124" y="415838"/>
                </a:lnTo>
                <a:cubicBezTo>
                  <a:pt x="692124" y="378456"/>
                  <a:pt x="724790" y="346058"/>
                  <a:pt x="763738" y="346058"/>
                </a:cubicBezTo>
                <a:close/>
                <a:moveTo>
                  <a:pt x="1109422" y="80006"/>
                </a:moveTo>
                <a:cubicBezTo>
                  <a:pt x="1089426" y="80006"/>
                  <a:pt x="1073179" y="94930"/>
                  <a:pt x="1073179" y="114827"/>
                </a:cubicBezTo>
                <a:lnTo>
                  <a:pt x="1073179" y="1210441"/>
                </a:lnTo>
                <a:cubicBezTo>
                  <a:pt x="1073179" y="1221633"/>
                  <a:pt x="1084427" y="1232825"/>
                  <a:pt x="1096924" y="1232825"/>
                </a:cubicBezTo>
                <a:lnTo>
                  <a:pt x="1214401" y="1232825"/>
                </a:lnTo>
                <a:cubicBezTo>
                  <a:pt x="1226898" y="1232825"/>
                  <a:pt x="1236896" y="1221633"/>
                  <a:pt x="1236896" y="1210441"/>
                </a:cubicBezTo>
                <a:lnTo>
                  <a:pt x="1236896" y="114827"/>
                </a:lnTo>
                <a:cubicBezTo>
                  <a:pt x="1236896" y="94930"/>
                  <a:pt x="1221899" y="80006"/>
                  <a:pt x="1201903" y="80006"/>
                </a:cubicBezTo>
                <a:close/>
                <a:moveTo>
                  <a:pt x="1109422" y="43942"/>
                </a:moveTo>
                <a:lnTo>
                  <a:pt x="1201903" y="43942"/>
                </a:lnTo>
                <a:cubicBezTo>
                  <a:pt x="1241895" y="43942"/>
                  <a:pt x="1273139" y="76276"/>
                  <a:pt x="1273139" y="114827"/>
                </a:cubicBezTo>
                <a:lnTo>
                  <a:pt x="1273139" y="1210441"/>
                </a:lnTo>
                <a:cubicBezTo>
                  <a:pt x="1273139" y="1241531"/>
                  <a:pt x="1246894" y="1267646"/>
                  <a:pt x="1214401" y="1267646"/>
                </a:cubicBezTo>
                <a:lnTo>
                  <a:pt x="1096924" y="1267646"/>
                </a:lnTo>
                <a:cubicBezTo>
                  <a:pt x="1064431" y="1267646"/>
                  <a:pt x="1038186" y="1241531"/>
                  <a:pt x="1038186" y="1210441"/>
                </a:cubicBezTo>
                <a:lnTo>
                  <a:pt x="1038186" y="114827"/>
                </a:lnTo>
                <a:cubicBezTo>
                  <a:pt x="1038186" y="76276"/>
                  <a:pt x="1070680" y="43942"/>
                  <a:pt x="1109422" y="43942"/>
                </a:cubicBezTo>
                <a:close/>
                <a:moveTo>
                  <a:pt x="811194" y="0"/>
                </a:moveTo>
                <a:lnTo>
                  <a:pt x="909634" y="0"/>
                </a:lnTo>
                <a:cubicBezTo>
                  <a:pt x="912126" y="0"/>
                  <a:pt x="914618" y="0"/>
                  <a:pt x="917110" y="1248"/>
                </a:cubicBezTo>
                <a:cubicBezTo>
                  <a:pt x="922095" y="3743"/>
                  <a:pt x="924587" y="6239"/>
                  <a:pt x="927079" y="11230"/>
                </a:cubicBezTo>
                <a:cubicBezTo>
                  <a:pt x="927079" y="13725"/>
                  <a:pt x="927079" y="16221"/>
                  <a:pt x="927079" y="17468"/>
                </a:cubicBezTo>
                <a:lnTo>
                  <a:pt x="927079" y="117288"/>
                </a:lnTo>
                <a:cubicBezTo>
                  <a:pt x="927079" y="126022"/>
                  <a:pt x="919603" y="134757"/>
                  <a:pt x="909634" y="134757"/>
                </a:cubicBezTo>
                <a:cubicBezTo>
                  <a:pt x="899665" y="134757"/>
                  <a:pt x="892189" y="126022"/>
                  <a:pt x="892189" y="117288"/>
                </a:cubicBezTo>
                <a:lnTo>
                  <a:pt x="892189" y="59892"/>
                </a:lnTo>
                <a:lnTo>
                  <a:pt x="32400" y="922084"/>
                </a:lnTo>
                <a:cubicBezTo>
                  <a:pt x="28662" y="925827"/>
                  <a:pt x="23678" y="927075"/>
                  <a:pt x="18693" y="927075"/>
                </a:cubicBezTo>
                <a:cubicBezTo>
                  <a:pt x="14955" y="927075"/>
                  <a:pt x="11217" y="925827"/>
                  <a:pt x="7479" y="922084"/>
                </a:cubicBezTo>
                <a:cubicBezTo>
                  <a:pt x="2" y="915846"/>
                  <a:pt x="2" y="904616"/>
                  <a:pt x="7479" y="897129"/>
                </a:cubicBezTo>
                <a:lnTo>
                  <a:pt x="867267" y="36185"/>
                </a:lnTo>
                <a:lnTo>
                  <a:pt x="811194" y="36185"/>
                </a:lnTo>
                <a:cubicBezTo>
                  <a:pt x="801226" y="36185"/>
                  <a:pt x="793749" y="27450"/>
                  <a:pt x="793749" y="17468"/>
                </a:cubicBezTo>
                <a:cubicBezTo>
                  <a:pt x="793749" y="8734"/>
                  <a:pt x="801226" y="0"/>
                  <a:pt x="8111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D6CBD3A-2161-284B-9E29-FE0BE01B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623" y="4160918"/>
            <a:ext cx="1273141" cy="1278632"/>
          </a:xfrm>
          <a:custGeom>
            <a:avLst/>
            <a:gdLst>
              <a:gd name="connsiteX0" fmla="*/ 944176 w 1273141"/>
              <a:gd name="connsiteY0" fmla="*/ 571278 h 1278632"/>
              <a:gd name="connsiteX1" fmla="*/ 961870 w 1273141"/>
              <a:gd name="connsiteY1" fmla="*/ 588444 h 1278632"/>
              <a:gd name="connsiteX2" fmla="*/ 961870 w 1273141"/>
              <a:gd name="connsiteY2" fmla="*/ 621549 h 1278632"/>
              <a:gd name="connsiteX3" fmla="*/ 995995 w 1273141"/>
              <a:gd name="connsiteY3" fmla="*/ 621549 h 1278632"/>
              <a:gd name="connsiteX4" fmla="*/ 1014953 w 1273141"/>
              <a:gd name="connsiteY4" fmla="*/ 639941 h 1278632"/>
              <a:gd name="connsiteX5" fmla="*/ 995995 w 1273141"/>
              <a:gd name="connsiteY5" fmla="*/ 657106 h 1278632"/>
              <a:gd name="connsiteX6" fmla="*/ 961870 w 1273141"/>
              <a:gd name="connsiteY6" fmla="*/ 657106 h 1278632"/>
              <a:gd name="connsiteX7" fmla="*/ 961870 w 1273141"/>
              <a:gd name="connsiteY7" fmla="*/ 690212 h 1278632"/>
              <a:gd name="connsiteX8" fmla="*/ 944176 w 1273141"/>
              <a:gd name="connsiteY8" fmla="*/ 707377 h 1278632"/>
              <a:gd name="connsiteX9" fmla="*/ 926481 w 1273141"/>
              <a:gd name="connsiteY9" fmla="*/ 690212 h 1278632"/>
              <a:gd name="connsiteX10" fmla="*/ 926481 w 1273141"/>
              <a:gd name="connsiteY10" fmla="*/ 657106 h 1278632"/>
              <a:gd name="connsiteX11" fmla="*/ 891093 w 1273141"/>
              <a:gd name="connsiteY11" fmla="*/ 657106 h 1278632"/>
              <a:gd name="connsiteX12" fmla="*/ 873398 w 1273141"/>
              <a:gd name="connsiteY12" fmla="*/ 639941 h 1278632"/>
              <a:gd name="connsiteX13" fmla="*/ 891093 w 1273141"/>
              <a:gd name="connsiteY13" fmla="*/ 621549 h 1278632"/>
              <a:gd name="connsiteX14" fmla="*/ 926481 w 1273141"/>
              <a:gd name="connsiteY14" fmla="*/ 621549 h 1278632"/>
              <a:gd name="connsiteX15" fmla="*/ 926481 w 1273141"/>
              <a:gd name="connsiteY15" fmla="*/ 588444 h 1278632"/>
              <a:gd name="connsiteX16" fmla="*/ 944176 w 1273141"/>
              <a:gd name="connsiteY16" fmla="*/ 571278 h 1278632"/>
              <a:gd name="connsiteX17" fmla="*/ 405854 w 1273141"/>
              <a:gd name="connsiteY17" fmla="*/ 335075 h 1278632"/>
              <a:gd name="connsiteX18" fmla="*/ 423663 w 1273141"/>
              <a:gd name="connsiteY18" fmla="*/ 351612 h 1278632"/>
              <a:gd name="connsiteX19" fmla="*/ 423663 w 1273141"/>
              <a:gd name="connsiteY19" fmla="*/ 377054 h 1278632"/>
              <a:gd name="connsiteX20" fmla="*/ 447833 w 1273141"/>
              <a:gd name="connsiteY20" fmla="*/ 377054 h 1278632"/>
              <a:gd name="connsiteX21" fmla="*/ 465642 w 1273141"/>
              <a:gd name="connsiteY21" fmla="*/ 394863 h 1278632"/>
              <a:gd name="connsiteX22" fmla="*/ 447833 w 1273141"/>
              <a:gd name="connsiteY22" fmla="*/ 412672 h 1278632"/>
              <a:gd name="connsiteX23" fmla="*/ 423663 w 1273141"/>
              <a:gd name="connsiteY23" fmla="*/ 412672 h 1278632"/>
              <a:gd name="connsiteX24" fmla="*/ 423663 w 1273141"/>
              <a:gd name="connsiteY24" fmla="*/ 436842 h 1278632"/>
              <a:gd name="connsiteX25" fmla="*/ 405854 w 1273141"/>
              <a:gd name="connsiteY25" fmla="*/ 454651 h 1278632"/>
              <a:gd name="connsiteX26" fmla="*/ 388045 w 1273141"/>
              <a:gd name="connsiteY26" fmla="*/ 436842 h 1278632"/>
              <a:gd name="connsiteX27" fmla="*/ 388045 w 1273141"/>
              <a:gd name="connsiteY27" fmla="*/ 412672 h 1278632"/>
              <a:gd name="connsiteX28" fmla="*/ 362603 w 1273141"/>
              <a:gd name="connsiteY28" fmla="*/ 412672 h 1278632"/>
              <a:gd name="connsiteX29" fmla="*/ 346066 w 1273141"/>
              <a:gd name="connsiteY29" fmla="*/ 394863 h 1278632"/>
              <a:gd name="connsiteX30" fmla="*/ 362603 w 1273141"/>
              <a:gd name="connsiteY30" fmla="*/ 377054 h 1278632"/>
              <a:gd name="connsiteX31" fmla="*/ 388045 w 1273141"/>
              <a:gd name="connsiteY31" fmla="*/ 377054 h 1278632"/>
              <a:gd name="connsiteX32" fmla="*/ 388045 w 1273141"/>
              <a:gd name="connsiteY32" fmla="*/ 351612 h 1278632"/>
              <a:gd name="connsiteX33" fmla="*/ 405854 w 1273141"/>
              <a:gd name="connsiteY33" fmla="*/ 335075 h 1278632"/>
              <a:gd name="connsiteX34" fmla="*/ 242698 w 1273141"/>
              <a:gd name="connsiteY34" fmla="*/ 335073 h 1278632"/>
              <a:gd name="connsiteX35" fmla="*/ 260176 w 1273141"/>
              <a:gd name="connsiteY35" fmla="*/ 351204 h 1278632"/>
              <a:gd name="connsiteX36" fmla="*/ 260176 w 1273141"/>
              <a:gd name="connsiteY36" fmla="*/ 787972 h 1278632"/>
              <a:gd name="connsiteX37" fmla="*/ 1030450 w 1273141"/>
              <a:gd name="connsiteY37" fmla="*/ 787972 h 1278632"/>
              <a:gd name="connsiteX38" fmla="*/ 1047928 w 1273141"/>
              <a:gd name="connsiteY38" fmla="*/ 805344 h 1278632"/>
              <a:gd name="connsiteX39" fmla="*/ 1030450 w 1273141"/>
              <a:gd name="connsiteY39" fmla="*/ 822715 h 1278632"/>
              <a:gd name="connsiteX40" fmla="*/ 242698 w 1273141"/>
              <a:gd name="connsiteY40" fmla="*/ 822715 h 1278632"/>
              <a:gd name="connsiteX41" fmla="*/ 225220 w 1273141"/>
              <a:gd name="connsiteY41" fmla="*/ 805344 h 1278632"/>
              <a:gd name="connsiteX42" fmla="*/ 225220 w 1273141"/>
              <a:gd name="connsiteY42" fmla="*/ 351204 h 1278632"/>
              <a:gd name="connsiteX43" fmla="*/ 242698 w 1273141"/>
              <a:gd name="connsiteY43" fmla="*/ 335073 h 1278632"/>
              <a:gd name="connsiteX44" fmla="*/ 821311 w 1273141"/>
              <a:gd name="connsiteY44" fmla="*/ 331441 h 1278632"/>
              <a:gd name="connsiteX45" fmla="*/ 833176 w 1273141"/>
              <a:gd name="connsiteY45" fmla="*/ 337017 h 1278632"/>
              <a:gd name="connsiteX46" fmla="*/ 876891 w 1273141"/>
              <a:gd name="connsiteY46" fmla="*/ 377910 h 1278632"/>
              <a:gd name="connsiteX47" fmla="*/ 876891 w 1273141"/>
              <a:gd name="connsiteY47" fmla="*/ 403932 h 1278632"/>
              <a:gd name="connsiteX48" fmla="*/ 863152 w 1273141"/>
              <a:gd name="connsiteY48" fmla="*/ 407650 h 1278632"/>
              <a:gd name="connsiteX49" fmla="*/ 850662 w 1273141"/>
              <a:gd name="connsiteY49" fmla="*/ 403932 h 1278632"/>
              <a:gd name="connsiteX50" fmla="*/ 836923 w 1273141"/>
              <a:gd name="connsiteY50" fmla="*/ 389062 h 1278632"/>
              <a:gd name="connsiteX51" fmla="*/ 836923 w 1273141"/>
              <a:gd name="connsiteY51" fmla="*/ 390301 h 1278632"/>
              <a:gd name="connsiteX52" fmla="*/ 544657 w 1273141"/>
              <a:gd name="connsiteY52" fmla="*/ 696375 h 1278632"/>
              <a:gd name="connsiteX53" fmla="*/ 362303 w 1273141"/>
              <a:gd name="connsiteY53" fmla="*/ 696375 h 1278632"/>
              <a:gd name="connsiteX54" fmla="*/ 346066 w 1273141"/>
              <a:gd name="connsiteY54" fmla="*/ 679027 h 1278632"/>
              <a:gd name="connsiteX55" fmla="*/ 362303 w 1273141"/>
              <a:gd name="connsiteY55" fmla="*/ 660439 h 1278632"/>
              <a:gd name="connsiteX56" fmla="*/ 544657 w 1273141"/>
              <a:gd name="connsiteY56" fmla="*/ 660439 h 1278632"/>
              <a:gd name="connsiteX57" fmla="*/ 801951 w 1273141"/>
              <a:gd name="connsiteY57" fmla="*/ 392780 h 1278632"/>
              <a:gd name="connsiteX58" fmla="*/ 791959 w 1273141"/>
              <a:gd name="connsiteY58" fmla="*/ 403932 h 1278632"/>
              <a:gd name="connsiteX59" fmla="*/ 765730 w 1273141"/>
              <a:gd name="connsiteY59" fmla="*/ 403932 h 1278632"/>
              <a:gd name="connsiteX60" fmla="*/ 765730 w 1273141"/>
              <a:gd name="connsiteY60" fmla="*/ 377910 h 1278632"/>
              <a:gd name="connsiteX61" fmla="*/ 809445 w 1273141"/>
              <a:gd name="connsiteY61" fmla="*/ 337017 h 1278632"/>
              <a:gd name="connsiteX62" fmla="*/ 821311 w 1273141"/>
              <a:gd name="connsiteY62" fmla="*/ 331441 h 1278632"/>
              <a:gd name="connsiteX63" fmla="*/ 135785 w 1273141"/>
              <a:gd name="connsiteY63" fmla="*/ 243252 h 1278632"/>
              <a:gd name="connsiteX64" fmla="*/ 135785 w 1273141"/>
              <a:gd name="connsiteY64" fmla="*/ 911883 h 1278632"/>
              <a:gd name="connsiteX65" fmla="*/ 1136111 w 1273141"/>
              <a:gd name="connsiteY65" fmla="*/ 911883 h 1278632"/>
              <a:gd name="connsiteX66" fmla="*/ 1136111 w 1273141"/>
              <a:gd name="connsiteY66" fmla="*/ 243252 h 1278632"/>
              <a:gd name="connsiteX67" fmla="*/ 98413 w 1273141"/>
              <a:gd name="connsiteY67" fmla="*/ 118507 h 1278632"/>
              <a:gd name="connsiteX68" fmla="*/ 53566 w 1273141"/>
              <a:gd name="connsiteY68" fmla="*/ 162168 h 1278632"/>
              <a:gd name="connsiteX69" fmla="*/ 98413 w 1273141"/>
              <a:gd name="connsiteY69" fmla="*/ 207076 h 1278632"/>
              <a:gd name="connsiteX70" fmla="*/ 100904 w 1273141"/>
              <a:gd name="connsiteY70" fmla="*/ 207076 h 1278632"/>
              <a:gd name="connsiteX71" fmla="*/ 1170991 w 1273141"/>
              <a:gd name="connsiteY71" fmla="*/ 207076 h 1278632"/>
              <a:gd name="connsiteX72" fmla="*/ 1174728 w 1273141"/>
              <a:gd name="connsiteY72" fmla="*/ 207076 h 1278632"/>
              <a:gd name="connsiteX73" fmla="*/ 1218329 w 1273141"/>
              <a:gd name="connsiteY73" fmla="*/ 162168 h 1278632"/>
              <a:gd name="connsiteX74" fmla="*/ 1174728 w 1273141"/>
              <a:gd name="connsiteY74" fmla="*/ 118507 h 1278632"/>
              <a:gd name="connsiteX75" fmla="*/ 635325 w 1273141"/>
              <a:gd name="connsiteY75" fmla="*/ 34928 h 1278632"/>
              <a:gd name="connsiteX76" fmla="*/ 591724 w 1273141"/>
              <a:gd name="connsiteY76" fmla="*/ 79836 h 1278632"/>
              <a:gd name="connsiteX77" fmla="*/ 591724 w 1273141"/>
              <a:gd name="connsiteY77" fmla="*/ 82331 h 1278632"/>
              <a:gd name="connsiteX78" fmla="*/ 680172 w 1273141"/>
              <a:gd name="connsiteY78" fmla="*/ 82331 h 1278632"/>
              <a:gd name="connsiteX79" fmla="*/ 680172 w 1273141"/>
              <a:gd name="connsiteY79" fmla="*/ 79836 h 1278632"/>
              <a:gd name="connsiteX80" fmla="*/ 635325 w 1273141"/>
              <a:gd name="connsiteY80" fmla="*/ 34928 h 1278632"/>
              <a:gd name="connsiteX81" fmla="*/ 635325 w 1273141"/>
              <a:gd name="connsiteY81" fmla="*/ 0 h 1278632"/>
              <a:gd name="connsiteX82" fmla="*/ 716298 w 1273141"/>
              <a:gd name="connsiteY82" fmla="*/ 79836 h 1278632"/>
              <a:gd name="connsiteX83" fmla="*/ 716298 w 1273141"/>
              <a:gd name="connsiteY83" fmla="*/ 82331 h 1278632"/>
              <a:gd name="connsiteX84" fmla="*/ 1174728 w 1273141"/>
              <a:gd name="connsiteY84" fmla="*/ 82331 h 1278632"/>
              <a:gd name="connsiteX85" fmla="*/ 1253210 w 1273141"/>
              <a:gd name="connsiteY85" fmla="*/ 162168 h 1278632"/>
              <a:gd name="connsiteX86" fmla="*/ 1174728 w 1273141"/>
              <a:gd name="connsiteY86" fmla="*/ 243252 h 1278632"/>
              <a:gd name="connsiteX87" fmla="*/ 1170991 w 1273141"/>
              <a:gd name="connsiteY87" fmla="*/ 243252 h 1278632"/>
              <a:gd name="connsiteX88" fmla="*/ 1170991 w 1273141"/>
              <a:gd name="connsiteY88" fmla="*/ 911883 h 1278632"/>
              <a:gd name="connsiteX89" fmla="*/ 1254455 w 1273141"/>
              <a:gd name="connsiteY89" fmla="*/ 911883 h 1278632"/>
              <a:gd name="connsiteX90" fmla="*/ 1273141 w 1273141"/>
              <a:gd name="connsiteY90" fmla="*/ 929347 h 1278632"/>
              <a:gd name="connsiteX91" fmla="*/ 1254455 w 1273141"/>
              <a:gd name="connsiteY91" fmla="*/ 946811 h 1278632"/>
              <a:gd name="connsiteX92" fmla="*/ 1170991 w 1273141"/>
              <a:gd name="connsiteY92" fmla="*/ 946811 h 1278632"/>
              <a:gd name="connsiteX93" fmla="*/ 834643 w 1273141"/>
              <a:gd name="connsiteY93" fmla="*/ 946811 h 1278632"/>
              <a:gd name="connsiteX94" fmla="*/ 911878 w 1273141"/>
              <a:gd name="connsiteY94" fmla="*/ 1256178 h 1278632"/>
              <a:gd name="connsiteX95" fmla="*/ 898175 w 1273141"/>
              <a:gd name="connsiteY95" fmla="*/ 1278632 h 1278632"/>
              <a:gd name="connsiteX96" fmla="*/ 894438 w 1273141"/>
              <a:gd name="connsiteY96" fmla="*/ 1278632 h 1278632"/>
              <a:gd name="connsiteX97" fmla="*/ 876998 w 1273141"/>
              <a:gd name="connsiteY97" fmla="*/ 1264910 h 1278632"/>
              <a:gd name="connsiteX98" fmla="*/ 798516 w 1273141"/>
              <a:gd name="connsiteY98" fmla="*/ 946811 h 1278632"/>
              <a:gd name="connsiteX99" fmla="*/ 463414 w 1273141"/>
              <a:gd name="connsiteY99" fmla="*/ 946811 h 1278632"/>
              <a:gd name="connsiteX100" fmla="*/ 384932 w 1273141"/>
              <a:gd name="connsiteY100" fmla="*/ 1264910 h 1278632"/>
              <a:gd name="connsiteX101" fmla="*/ 366246 w 1273141"/>
              <a:gd name="connsiteY101" fmla="*/ 1278632 h 1278632"/>
              <a:gd name="connsiteX102" fmla="*/ 362509 w 1273141"/>
              <a:gd name="connsiteY102" fmla="*/ 1278632 h 1278632"/>
              <a:gd name="connsiteX103" fmla="*/ 350052 w 1273141"/>
              <a:gd name="connsiteY103" fmla="*/ 1256178 h 1278632"/>
              <a:gd name="connsiteX104" fmla="*/ 427287 w 1273141"/>
              <a:gd name="connsiteY104" fmla="*/ 946811 h 1278632"/>
              <a:gd name="connsiteX105" fmla="*/ 100904 w 1273141"/>
              <a:gd name="connsiteY105" fmla="*/ 946811 h 1278632"/>
              <a:gd name="connsiteX106" fmla="*/ 17440 w 1273141"/>
              <a:gd name="connsiteY106" fmla="*/ 946811 h 1278632"/>
              <a:gd name="connsiteX107" fmla="*/ 0 w 1273141"/>
              <a:gd name="connsiteY107" fmla="*/ 929347 h 1278632"/>
              <a:gd name="connsiteX108" fmla="*/ 17440 w 1273141"/>
              <a:gd name="connsiteY108" fmla="*/ 911883 h 1278632"/>
              <a:gd name="connsiteX109" fmla="*/ 100904 w 1273141"/>
              <a:gd name="connsiteY109" fmla="*/ 911883 h 1278632"/>
              <a:gd name="connsiteX110" fmla="*/ 100904 w 1273141"/>
              <a:gd name="connsiteY110" fmla="*/ 243252 h 1278632"/>
              <a:gd name="connsiteX111" fmla="*/ 98413 w 1273141"/>
              <a:gd name="connsiteY111" fmla="*/ 243252 h 1278632"/>
              <a:gd name="connsiteX112" fmla="*/ 18686 w 1273141"/>
              <a:gd name="connsiteY112" fmla="*/ 162168 h 1278632"/>
              <a:gd name="connsiteX113" fmla="*/ 98413 w 1273141"/>
              <a:gd name="connsiteY113" fmla="*/ 82331 h 1278632"/>
              <a:gd name="connsiteX114" fmla="*/ 556844 w 1273141"/>
              <a:gd name="connsiteY114" fmla="*/ 82331 h 1278632"/>
              <a:gd name="connsiteX115" fmla="*/ 556844 w 1273141"/>
              <a:gd name="connsiteY115" fmla="*/ 79836 h 1278632"/>
              <a:gd name="connsiteX116" fmla="*/ 635325 w 1273141"/>
              <a:gd name="connsiteY116" fmla="*/ 0 h 12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273141" h="1278632">
                <a:moveTo>
                  <a:pt x="944176" y="571278"/>
                </a:moveTo>
                <a:cubicBezTo>
                  <a:pt x="954287" y="571278"/>
                  <a:pt x="961870" y="578635"/>
                  <a:pt x="961870" y="588444"/>
                </a:cubicBezTo>
                <a:lnTo>
                  <a:pt x="961870" y="621549"/>
                </a:lnTo>
                <a:lnTo>
                  <a:pt x="995995" y="621549"/>
                </a:lnTo>
                <a:cubicBezTo>
                  <a:pt x="1006106" y="621549"/>
                  <a:pt x="1014953" y="630132"/>
                  <a:pt x="1014953" y="639941"/>
                </a:cubicBezTo>
                <a:cubicBezTo>
                  <a:pt x="1014953" y="648524"/>
                  <a:pt x="1006106" y="657106"/>
                  <a:pt x="995995" y="657106"/>
                </a:cubicBezTo>
                <a:lnTo>
                  <a:pt x="961870" y="657106"/>
                </a:lnTo>
                <a:lnTo>
                  <a:pt x="961870" y="690212"/>
                </a:lnTo>
                <a:cubicBezTo>
                  <a:pt x="961870" y="698794"/>
                  <a:pt x="954287" y="707377"/>
                  <a:pt x="944176" y="707377"/>
                </a:cubicBezTo>
                <a:cubicBezTo>
                  <a:pt x="934065" y="707377"/>
                  <a:pt x="926481" y="698794"/>
                  <a:pt x="926481" y="690212"/>
                </a:cubicBezTo>
                <a:lnTo>
                  <a:pt x="926481" y="657106"/>
                </a:lnTo>
                <a:lnTo>
                  <a:pt x="891093" y="657106"/>
                </a:lnTo>
                <a:cubicBezTo>
                  <a:pt x="880982" y="657106"/>
                  <a:pt x="873398" y="648524"/>
                  <a:pt x="873398" y="639941"/>
                </a:cubicBezTo>
                <a:cubicBezTo>
                  <a:pt x="873398" y="630132"/>
                  <a:pt x="880982" y="621549"/>
                  <a:pt x="891093" y="621549"/>
                </a:cubicBezTo>
                <a:lnTo>
                  <a:pt x="926481" y="621549"/>
                </a:lnTo>
                <a:lnTo>
                  <a:pt x="926481" y="588444"/>
                </a:lnTo>
                <a:cubicBezTo>
                  <a:pt x="926481" y="578635"/>
                  <a:pt x="934065" y="571278"/>
                  <a:pt x="944176" y="571278"/>
                </a:cubicBezTo>
                <a:close/>
                <a:moveTo>
                  <a:pt x="405854" y="335075"/>
                </a:moveTo>
                <a:cubicBezTo>
                  <a:pt x="414759" y="335075"/>
                  <a:pt x="423663" y="342708"/>
                  <a:pt x="423663" y="351612"/>
                </a:cubicBezTo>
                <a:lnTo>
                  <a:pt x="423663" y="377054"/>
                </a:lnTo>
                <a:lnTo>
                  <a:pt x="447833" y="377054"/>
                </a:lnTo>
                <a:cubicBezTo>
                  <a:pt x="458010" y="377054"/>
                  <a:pt x="465642" y="384687"/>
                  <a:pt x="465642" y="394863"/>
                </a:cubicBezTo>
                <a:cubicBezTo>
                  <a:pt x="465642" y="405040"/>
                  <a:pt x="458010" y="412672"/>
                  <a:pt x="447833" y="412672"/>
                </a:cubicBezTo>
                <a:lnTo>
                  <a:pt x="423663" y="412672"/>
                </a:lnTo>
                <a:lnTo>
                  <a:pt x="423663" y="436842"/>
                </a:lnTo>
                <a:cubicBezTo>
                  <a:pt x="423663" y="447019"/>
                  <a:pt x="414759" y="454651"/>
                  <a:pt x="405854" y="454651"/>
                </a:cubicBezTo>
                <a:cubicBezTo>
                  <a:pt x="395678" y="454651"/>
                  <a:pt x="388045" y="447019"/>
                  <a:pt x="388045" y="436842"/>
                </a:cubicBezTo>
                <a:lnTo>
                  <a:pt x="388045" y="412672"/>
                </a:lnTo>
                <a:lnTo>
                  <a:pt x="362603" y="412672"/>
                </a:lnTo>
                <a:cubicBezTo>
                  <a:pt x="353699" y="412672"/>
                  <a:pt x="346066" y="405040"/>
                  <a:pt x="346066" y="394863"/>
                </a:cubicBezTo>
                <a:cubicBezTo>
                  <a:pt x="346066" y="384687"/>
                  <a:pt x="353699" y="377054"/>
                  <a:pt x="362603" y="377054"/>
                </a:cubicBezTo>
                <a:lnTo>
                  <a:pt x="388045" y="377054"/>
                </a:lnTo>
                <a:lnTo>
                  <a:pt x="388045" y="351612"/>
                </a:lnTo>
                <a:cubicBezTo>
                  <a:pt x="388045" y="342708"/>
                  <a:pt x="395678" y="335075"/>
                  <a:pt x="405854" y="335075"/>
                </a:cubicBezTo>
                <a:close/>
                <a:moveTo>
                  <a:pt x="242698" y="335073"/>
                </a:moveTo>
                <a:cubicBezTo>
                  <a:pt x="252685" y="335073"/>
                  <a:pt x="260176" y="342518"/>
                  <a:pt x="260176" y="351204"/>
                </a:cubicBezTo>
                <a:lnTo>
                  <a:pt x="260176" y="787972"/>
                </a:lnTo>
                <a:lnTo>
                  <a:pt x="1030450" y="787972"/>
                </a:lnTo>
                <a:cubicBezTo>
                  <a:pt x="1040437" y="787972"/>
                  <a:pt x="1047928" y="795417"/>
                  <a:pt x="1047928" y="805344"/>
                </a:cubicBezTo>
                <a:cubicBezTo>
                  <a:pt x="1047928" y="815270"/>
                  <a:pt x="1040437" y="822715"/>
                  <a:pt x="1030450" y="822715"/>
                </a:cubicBezTo>
                <a:lnTo>
                  <a:pt x="242698" y="822715"/>
                </a:lnTo>
                <a:cubicBezTo>
                  <a:pt x="232711" y="822715"/>
                  <a:pt x="225220" y="815270"/>
                  <a:pt x="225220" y="805344"/>
                </a:cubicBezTo>
                <a:lnTo>
                  <a:pt x="225220" y="351204"/>
                </a:lnTo>
                <a:cubicBezTo>
                  <a:pt x="225220" y="342518"/>
                  <a:pt x="232711" y="335073"/>
                  <a:pt x="242698" y="335073"/>
                </a:cubicBezTo>
                <a:close/>
                <a:moveTo>
                  <a:pt x="821311" y="331441"/>
                </a:moveTo>
                <a:cubicBezTo>
                  <a:pt x="825682" y="331441"/>
                  <a:pt x="830054" y="333299"/>
                  <a:pt x="833176" y="337017"/>
                </a:cubicBezTo>
                <a:lnTo>
                  <a:pt x="876891" y="377910"/>
                </a:lnTo>
                <a:cubicBezTo>
                  <a:pt x="883136" y="385345"/>
                  <a:pt x="883136" y="396497"/>
                  <a:pt x="876891" y="403932"/>
                </a:cubicBezTo>
                <a:cubicBezTo>
                  <a:pt x="871895" y="406410"/>
                  <a:pt x="868148" y="407650"/>
                  <a:pt x="863152" y="407650"/>
                </a:cubicBezTo>
                <a:cubicBezTo>
                  <a:pt x="858156" y="407650"/>
                  <a:pt x="854409" y="406410"/>
                  <a:pt x="850662" y="403932"/>
                </a:cubicBezTo>
                <a:lnTo>
                  <a:pt x="836923" y="389062"/>
                </a:lnTo>
                <a:cubicBezTo>
                  <a:pt x="836923" y="390301"/>
                  <a:pt x="836923" y="390301"/>
                  <a:pt x="836923" y="390301"/>
                </a:cubicBezTo>
                <a:cubicBezTo>
                  <a:pt x="836923" y="565024"/>
                  <a:pt x="710774" y="696375"/>
                  <a:pt x="544657" y="696375"/>
                </a:cubicBezTo>
                <a:lnTo>
                  <a:pt x="362303" y="696375"/>
                </a:lnTo>
                <a:cubicBezTo>
                  <a:pt x="353560" y="696375"/>
                  <a:pt x="346066" y="688940"/>
                  <a:pt x="346066" y="679027"/>
                </a:cubicBezTo>
                <a:cubicBezTo>
                  <a:pt x="346066" y="669113"/>
                  <a:pt x="353560" y="660439"/>
                  <a:pt x="362303" y="660439"/>
                </a:cubicBezTo>
                <a:lnTo>
                  <a:pt x="544657" y="660439"/>
                </a:lnTo>
                <a:cubicBezTo>
                  <a:pt x="690790" y="660439"/>
                  <a:pt x="800702" y="546436"/>
                  <a:pt x="801951" y="392780"/>
                </a:cubicBezTo>
                <a:lnTo>
                  <a:pt x="791959" y="403932"/>
                </a:lnTo>
                <a:cubicBezTo>
                  <a:pt x="784465" y="410128"/>
                  <a:pt x="773224" y="410128"/>
                  <a:pt x="765730" y="403932"/>
                </a:cubicBezTo>
                <a:cubicBezTo>
                  <a:pt x="759485" y="396497"/>
                  <a:pt x="759485" y="385345"/>
                  <a:pt x="765730" y="377910"/>
                </a:cubicBezTo>
                <a:lnTo>
                  <a:pt x="809445" y="337017"/>
                </a:lnTo>
                <a:cubicBezTo>
                  <a:pt x="812568" y="333299"/>
                  <a:pt x="816939" y="331441"/>
                  <a:pt x="821311" y="331441"/>
                </a:cubicBezTo>
                <a:close/>
                <a:moveTo>
                  <a:pt x="135785" y="243252"/>
                </a:moveTo>
                <a:lnTo>
                  <a:pt x="135785" y="911883"/>
                </a:lnTo>
                <a:lnTo>
                  <a:pt x="1136111" y="911883"/>
                </a:lnTo>
                <a:lnTo>
                  <a:pt x="1136111" y="243252"/>
                </a:lnTo>
                <a:close/>
                <a:moveTo>
                  <a:pt x="98413" y="118507"/>
                </a:moveTo>
                <a:cubicBezTo>
                  <a:pt x="73498" y="118507"/>
                  <a:pt x="53566" y="138466"/>
                  <a:pt x="53566" y="162168"/>
                </a:cubicBezTo>
                <a:cubicBezTo>
                  <a:pt x="53566" y="187117"/>
                  <a:pt x="73498" y="207076"/>
                  <a:pt x="98413" y="207076"/>
                </a:cubicBezTo>
                <a:lnTo>
                  <a:pt x="100904" y="207076"/>
                </a:lnTo>
                <a:lnTo>
                  <a:pt x="1170991" y="207076"/>
                </a:lnTo>
                <a:lnTo>
                  <a:pt x="1174728" y="207076"/>
                </a:lnTo>
                <a:cubicBezTo>
                  <a:pt x="1198397" y="207076"/>
                  <a:pt x="1218329" y="187117"/>
                  <a:pt x="1218329" y="162168"/>
                </a:cubicBezTo>
                <a:cubicBezTo>
                  <a:pt x="1218329" y="138466"/>
                  <a:pt x="1198397" y="118507"/>
                  <a:pt x="1174728" y="118507"/>
                </a:cubicBezTo>
                <a:close/>
                <a:moveTo>
                  <a:pt x="635325" y="34928"/>
                </a:moveTo>
                <a:cubicBezTo>
                  <a:pt x="611656" y="34928"/>
                  <a:pt x="591724" y="54887"/>
                  <a:pt x="591724" y="79836"/>
                </a:cubicBezTo>
                <a:cubicBezTo>
                  <a:pt x="591724" y="81084"/>
                  <a:pt x="591724" y="82331"/>
                  <a:pt x="591724" y="82331"/>
                </a:cubicBezTo>
                <a:lnTo>
                  <a:pt x="680172" y="82331"/>
                </a:lnTo>
                <a:cubicBezTo>
                  <a:pt x="680172" y="82331"/>
                  <a:pt x="680172" y="81084"/>
                  <a:pt x="680172" y="79836"/>
                </a:cubicBezTo>
                <a:cubicBezTo>
                  <a:pt x="680172" y="54887"/>
                  <a:pt x="660240" y="34928"/>
                  <a:pt x="635325" y="34928"/>
                </a:cubicBezTo>
                <a:close/>
                <a:moveTo>
                  <a:pt x="635325" y="0"/>
                </a:moveTo>
                <a:cubicBezTo>
                  <a:pt x="680172" y="0"/>
                  <a:pt x="716298" y="36176"/>
                  <a:pt x="716298" y="79836"/>
                </a:cubicBezTo>
                <a:cubicBezTo>
                  <a:pt x="716298" y="81084"/>
                  <a:pt x="716298" y="82331"/>
                  <a:pt x="716298" y="82331"/>
                </a:cubicBezTo>
                <a:lnTo>
                  <a:pt x="1174728" y="82331"/>
                </a:lnTo>
                <a:cubicBezTo>
                  <a:pt x="1217083" y="82331"/>
                  <a:pt x="1253210" y="118507"/>
                  <a:pt x="1253210" y="162168"/>
                </a:cubicBezTo>
                <a:cubicBezTo>
                  <a:pt x="1253210" y="207076"/>
                  <a:pt x="1217083" y="243252"/>
                  <a:pt x="1174728" y="243252"/>
                </a:cubicBezTo>
                <a:lnTo>
                  <a:pt x="1170991" y="243252"/>
                </a:lnTo>
                <a:lnTo>
                  <a:pt x="1170991" y="911883"/>
                </a:lnTo>
                <a:lnTo>
                  <a:pt x="1254455" y="911883"/>
                </a:lnTo>
                <a:cubicBezTo>
                  <a:pt x="1264421" y="911883"/>
                  <a:pt x="1273141" y="919367"/>
                  <a:pt x="1273141" y="929347"/>
                </a:cubicBezTo>
                <a:cubicBezTo>
                  <a:pt x="1273141" y="939327"/>
                  <a:pt x="1264421" y="946811"/>
                  <a:pt x="1254455" y="946811"/>
                </a:cubicBezTo>
                <a:lnTo>
                  <a:pt x="1170991" y="946811"/>
                </a:lnTo>
                <a:lnTo>
                  <a:pt x="834643" y="946811"/>
                </a:lnTo>
                <a:lnTo>
                  <a:pt x="911878" y="1256178"/>
                </a:lnTo>
                <a:cubicBezTo>
                  <a:pt x="914370" y="1266157"/>
                  <a:pt x="908141" y="1276137"/>
                  <a:pt x="898175" y="1278632"/>
                </a:cubicBezTo>
                <a:cubicBezTo>
                  <a:pt x="898175" y="1278632"/>
                  <a:pt x="895684" y="1278632"/>
                  <a:pt x="894438" y="1278632"/>
                </a:cubicBezTo>
                <a:cubicBezTo>
                  <a:pt x="886964" y="1278632"/>
                  <a:pt x="879489" y="1273642"/>
                  <a:pt x="876998" y="1264910"/>
                </a:cubicBezTo>
                <a:lnTo>
                  <a:pt x="798516" y="946811"/>
                </a:lnTo>
                <a:lnTo>
                  <a:pt x="463414" y="946811"/>
                </a:lnTo>
                <a:lnTo>
                  <a:pt x="384932" y="1264910"/>
                </a:lnTo>
                <a:cubicBezTo>
                  <a:pt x="382441" y="1273642"/>
                  <a:pt x="374966" y="1278632"/>
                  <a:pt x="366246" y="1278632"/>
                </a:cubicBezTo>
                <a:cubicBezTo>
                  <a:pt x="365001" y="1278632"/>
                  <a:pt x="365001" y="1278632"/>
                  <a:pt x="362509" y="1278632"/>
                </a:cubicBezTo>
                <a:cubicBezTo>
                  <a:pt x="352543" y="1276137"/>
                  <a:pt x="347560" y="1266157"/>
                  <a:pt x="350052" y="1256178"/>
                </a:cubicBezTo>
                <a:lnTo>
                  <a:pt x="427287" y="946811"/>
                </a:lnTo>
                <a:lnTo>
                  <a:pt x="100904" y="946811"/>
                </a:lnTo>
                <a:lnTo>
                  <a:pt x="17440" y="946811"/>
                </a:lnTo>
                <a:cubicBezTo>
                  <a:pt x="7474" y="946811"/>
                  <a:pt x="0" y="939327"/>
                  <a:pt x="0" y="929347"/>
                </a:cubicBezTo>
                <a:cubicBezTo>
                  <a:pt x="0" y="919367"/>
                  <a:pt x="7474" y="911883"/>
                  <a:pt x="17440" y="911883"/>
                </a:cubicBezTo>
                <a:lnTo>
                  <a:pt x="100904" y="911883"/>
                </a:lnTo>
                <a:lnTo>
                  <a:pt x="100904" y="243252"/>
                </a:lnTo>
                <a:lnTo>
                  <a:pt x="98413" y="243252"/>
                </a:lnTo>
                <a:cubicBezTo>
                  <a:pt x="54812" y="243252"/>
                  <a:pt x="18686" y="207076"/>
                  <a:pt x="18686" y="162168"/>
                </a:cubicBezTo>
                <a:cubicBezTo>
                  <a:pt x="18686" y="118507"/>
                  <a:pt x="54812" y="82331"/>
                  <a:pt x="98413" y="82331"/>
                </a:cubicBezTo>
                <a:lnTo>
                  <a:pt x="556844" y="82331"/>
                </a:lnTo>
                <a:cubicBezTo>
                  <a:pt x="556844" y="82331"/>
                  <a:pt x="556844" y="81084"/>
                  <a:pt x="556844" y="79836"/>
                </a:cubicBezTo>
                <a:cubicBezTo>
                  <a:pt x="556844" y="36176"/>
                  <a:pt x="592970" y="0"/>
                  <a:pt x="6353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D7B21-326C-CA4C-940C-882012E0FD7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55526-EF2A-C24B-82FF-7BDACA88DC0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BF05C-6DD1-8A4A-A7E6-D383E6EE8562}"/>
              </a:ext>
            </a:extLst>
          </p:cNvPr>
          <p:cNvSpPr txBox="1"/>
          <p:nvPr/>
        </p:nvSpPr>
        <p:spPr>
          <a:xfrm>
            <a:off x="12802053" y="8746182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83901-1D4B-D942-BDD5-96DB30A0D839}"/>
              </a:ext>
            </a:extLst>
          </p:cNvPr>
          <p:cNvSpPr txBox="1"/>
          <p:nvPr/>
        </p:nvSpPr>
        <p:spPr>
          <a:xfrm>
            <a:off x="12802053" y="9391812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7A9AF-AD9E-534D-BE55-9EB5845BB595}"/>
              </a:ext>
            </a:extLst>
          </p:cNvPr>
          <p:cNvSpPr txBox="1"/>
          <p:nvPr/>
        </p:nvSpPr>
        <p:spPr>
          <a:xfrm>
            <a:off x="12802053" y="535572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B1C1F-9881-D241-837A-22AC9DC8B834}"/>
              </a:ext>
            </a:extLst>
          </p:cNvPr>
          <p:cNvSpPr txBox="1"/>
          <p:nvPr/>
        </p:nvSpPr>
        <p:spPr>
          <a:xfrm>
            <a:off x="12802053" y="6001355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F6636-A87F-B542-A885-95FCAE35D625}"/>
              </a:ext>
            </a:extLst>
          </p:cNvPr>
          <p:cNvSpPr txBox="1"/>
          <p:nvPr/>
        </p:nvSpPr>
        <p:spPr>
          <a:xfrm>
            <a:off x="18112353" y="705009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04FFE-F91E-6847-B6A0-F9F90EBA1281}"/>
              </a:ext>
            </a:extLst>
          </p:cNvPr>
          <p:cNvSpPr txBox="1"/>
          <p:nvPr/>
        </p:nvSpPr>
        <p:spPr>
          <a:xfrm>
            <a:off x="18112353" y="769572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F3525-A43B-4C49-88D1-1F8DA73E1271}"/>
              </a:ext>
            </a:extLst>
          </p:cNvPr>
          <p:cNvSpPr txBox="1"/>
          <p:nvPr/>
        </p:nvSpPr>
        <p:spPr>
          <a:xfrm>
            <a:off x="18112353" y="365533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C2026-9DAB-F845-BB50-25FD440ACE98}"/>
              </a:ext>
            </a:extLst>
          </p:cNvPr>
          <p:cNvSpPr txBox="1"/>
          <p:nvPr/>
        </p:nvSpPr>
        <p:spPr>
          <a:xfrm>
            <a:off x="18112353" y="430096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743D5-9287-3446-B813-168A48C78457}"/>
              </a:ext>
            </a:extLst>
          </p:cNvPr>
          <p:cNvSpPr txBox="1"/>
          <p:nvPr/>
        </p:nvSpPr>
        <p:spPr>
          <a:xfrm>
            <a:off x="18112353" y="1044376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E9F217-8F96-A141-91A3-9230BAD29564}"/>
              </a:ext>
            </a:extLst>
          </p:cNvPr>
          <p:cNvSpPr txBox="1"/>
          <p:nvPr/>
        </p:nvSpPr>
        <p:spPr>
          <a:xfrm>
            <a:off x="18112353" y="11089399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9">
            <a:extLst>
              <a:ext uri="{FF2B5EF4-FFF2-40B4-BE49-F238E27FC236}">
                <a16:creationId xmlns:a16="http://schemas.microsoft.com/office/drawing/2014/main" id="{EFBD8F76-FD9B-3945-9A4B-19A2B875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44" y="5078256"/>
            <a:ext cx="3982460" cy="6234609"/>
          </a:xfrm>
          <a:custGeom>
            <a:avLst/>
            <a:gdLst>
              <a:gd name="T0" fmla="*/ 2747 w 3195"/>
              <a:gd name="T1" fmla="*/ 0 h 5003"/>
              <a:gd name="T2" fmla="*/ 1200 w 3195"/>
              <a:gd name="T3" fmla="*/ 0 h 5003"/>
              <a:gd name="T4" fmla="*/ 0 w 3195"/>
              <a:gd name="T5" fmla="*/ 1015 h 5003"/>
              <a:gd name="T6" fmla="*/ 0 w 3195"/>
              <a:gd name="T7" fmla="*/ 4542 h 5003"/>
              <a:gd name="T8" fmla="*/ 0 w 3195"/>
              <a:gd name="T9" fmla="*/ 4542 h 5003"/>
              <a:gd name="T10" fmla="*/ 459 w 3195"/>
              <a:gd name="T11" fmla="*/ 5002 h 5003"/>
              <a:gd name="T12" fmla="*/ 2734 w 3195"/>
              <a:gd name="T13" fmla="*/ 5002 h 5003"/>
              <a:gd name="T14" fmla="*/ 2734 w 3195"/>
              <a:gd name="T15" fmla="*/ 5002 h 5003"/>
              <a:gd name="T16" fmla="*/ 3194 w 3195"/>
              <a:gd name="T17" fmla="*/ 4542 h 5003"/>
              <a:gd name="T18" fmla="*/ 3194 w 3195"/>
              <a:gd name="T19" fmla="*/ 446 h 5003"/>
              <a:gd name="T20" fmla="*/ 3194 w 3195"/>
              <a:gd name="T21" fmla="*/ 446 h 5003"/>
              <a:gd name="T22" fmla="*/ 2747 w 3195"/>
              <a:gd name="T23" fmla="*/ 0 h 5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5" h="5003">
                <a:moveTo>
                  <a:pt x="2747" y="0"/>
                </a:moveTo>
                <a:lnTo>
                  <a:pt x="1200" y="0"/>
                </a:lnTo>
                <a:lnTo>
                  <a:pt x="0" y="1015"/>
                </a:lnTo>
                <a:lnTo>
                  <a:pt x="0" y="4542"/>
                </a:lnTo>
                <a:lnTo>
                  <a:pt x="0" y="4542"/>
                </a:lnTo>
                <a:cubicBezTo>
                  <a:pt x="0" y="4796"/>
                  <a:pt x="205" y="5002"/>
                  <a:pt x="459" y="5002"/>
                </a:cubicBezTo>
                <a:lnTo>
                  <a:pt x="2734" y="5002"/>
                </a:lnTo>
                <a:lnTo>
                  <a:pt x="2734" y="5002"/>
                </a:lnTo>
                <a:cubicBezTo>
                  <a:pt x="2988" y="5002"/>
                  <a:pt x="3194" y="4796"/>
                  <a:pt x="3194" y="4542"/>
                </a:cubicBezTo>
                <a:lnTo>
                  <a:pt x="3194" y="446"/>
                </a:lnTo>
                <a:lnTo>
                  <a:pt x="3194" y="446"/>
                </a:lnTo>
                <a:cubicBezTo>
                  <a:pt x="3194" y="199"/>
                  <a:pt x="2994" y="0"/>
                  <a:pt x="274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0">
            <a:extLst>
              <a:ext uri="{FF2B5EF4-FFF2-40B4-BE49-F238E27FC236}">
                <a16:creationId xmlns:a16="http://schemas.microsoft.com/office/drawing/2014/main" id="{A6E20D92-A03C-7847-9E33-E244759DE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4732195"/>
            <a:ext cx="1598475" cy="1598474"/>
          </a:xfrm>
          <a:custGeom>
            <a:avLst/>
            <a:gdLst>
              <a:gd name="T0" fmla="*/ 1283 w 1284"/>
              <a:gd name="T1" fmla="*/ 642 h 1285"/>
              <a:gd name="T2" fmla="*/ 1283 w 1284"/>
              <a:gd name="T3" fmla="*/ 642 h 1285"/>
              <a:gd name="T4" fmla="*/ 642 w 1284"/>
              <a:gd name="T5" fmla="*/ 1284 h 1285"/>
              <a:gd name="T6" fmla="*/ 642 w 1284"/>
              <a:gd name="T7" fmla="*/ 1284 h 1285"/>
              <a:gd name="T8" fmla="*/ 0 w 1284"/>
              <a:gd name="T9" fmla="*/ 642 h 1285"/>
              <a:gd name="T10" fmla="*/ 0 w 1284"/>
              <a:gd name="T11" fmla="*/ 642 h 1285"/>
              <a:gd name="T12" fmla="*/ 642 w 1284"/>
              <a:gd name="T13" fmla="*/ 0 h 1285"/>
              <a:gd name="T14" fmla="*/ 642 w 1284"/>
              <a:gd name="T15" fmla="*/ 0 h 1285"/>
              <a:gd name="T16" fmla="*/ 1283 w 1284"/>
              <a:gd name="T17" fmla="*/ 642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4" h="1285">
                <a:moveTo>
                  <a:pt x="1283" y="642"/>
                </a:moveTo>
                <a:lnTo>
                  <a:pt x="1283" y="642"/>
                </a:lnTo>
                <a:cubicBezTo>
                  <a:pt x="1283" y="997"/>
                  <a:pt x="996" y="1284"/>
                  <a:pt x="642" y="1284"/>
                </a:cubicBezTo>
                <a:lnTo>
                  <a:pt x="642" y="1284"/>
                </a:lnTo>
                <a:cubicBezTo>
                  <a:pt x="288" y="1284"/>
                  <a:pt x="0" y="997"/>
                  <a:pt x="0" y="642"/>
                </a:cubicBezTo>
                <a:lnTo>
                  <a:pt x="0" y="642"/>
                </a:lnTo>
                <a:cubicBezTo>
                  <a:pt x="0" y="288"/>
                  <a:pt x="288" y="0"/>
                  <a:pt x="642" y="0"/>
                </a:cubicBezTo>
                <a:lnTo>
                  <a:pt x="642" y="0"/>
                </a:lnTo>
                <a:cubicBezTo>
                  <a:pt x="996" y="0"/>
                  <a:pt x="1283" y="288"/>
                  <a:pt x="1283" y="6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1">
            <a:extLst>
              <a:ext uri="{FF2B5EF4-FFF2-40B4-BE49-F238E27FC236}">
                <a16:creationId xmlns:a16="http://schemas.microsoft.com/office/drawing/2014/main" id="{348AC387-5D71-3B49-9D2D-22F926D1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00" y="4853044"/>
            <a:ext cx="1367770" cy="1367766"/>
          </a:xfrm>
          <a:custGeom>
            <a:avLst/>
            <a:gdLst>
              <a:gd name="T0" fmla="*/ 1096 w 1097"/>
              <a:gd name="T1" fmla="*/ 547 h 1096"/>
              <a:gd name="T2" fmla="*/ 1096 w 1097"/>
              <a:gd name="T3" fmla="*/ 547 h 1096"/>
              <a:gd name="T4" fmla="*/ 548 w 1097"/>
              <a:gd name="T5" fmla="*/ 1095 h 1096"/>
              <a:gd name="T6" fmla="*/ 548 w 1097"/>
              <a:gd name="T7" fmla="*/ 1095 h 1096"/>
              <a:gd name="T8" fmla="*/ 0 w 1097"/>
              <a:gd name="T9" fmla="*/ 547 h 1096"/>
              <a:gd name="T10" fmla="*/ 0 w 1097"/>
              <a:gd name="T11" fmla="*/ 547 h 1096"/>
              <a:gd name="T12" fmla="*/ 548 w 1097"/>
              <a:gd name="T13" fmla="*/ 0 h 1096"/>
              <a:gd name="T14" fmla="*/ 548 w 1097"/>
              <a:gd name="T15" fmla="*/ 0 h 1096"/>
              <a:gd name="T16" fmla="*/ 1096 w 1097"/>
              <a:gd name="T17" fmla="*/ 547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1096">
                <a:moveTo>
                  <a:pt x="1096" y="547"/>
                </a:moveTo>
                <a:lnTo>
                  <a:pt x="1096" y="547"/>
                </a:lnTo>
                <a:cubicBezTo>
                  <a:pt x="1096" y="850"/>
                  <a:pt x="850" y="1095"/>
                  <a:pt x="548" y="1095"/>
                </a:cubicBezTo>
                <a:lnTo>
                  <a:pt x="548" y="1095"/>
                </a:lnTo>
                <a:cubicBezTo>
                  <a:pt x="246" y="1095"/>
                  <a:pt x="0" y="850"/>
                  <a:pt x="0" y="547"/>
                </a:cubicBezTo>
                <a:lnTo>
                  <a:pt x="0" y="547"/>
                </a:lnTo>
                <a:cubicBezTo>
                  <a:pt x="0" y="245"/>
                  <a:pt x="246" y="0"/>
                  <a:pt x="548" y="0"/>
                </a:cubicBezTo>
                <a:lnTo>
                  <a:pt x="548" y="0"/>
                </a:lnTo>
                <a:cubicBezTo>
                  <a:pt x="850" y="0"/>
                  <a:pt x="1096" y="245"/>
                  <a:pt x="1096" y="5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7014C7FA-7C9A-244F-9201-845D0661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204" y="5078256"/>
            <a:ext cx="3982456" cy="6234609"/>
          </a:xfrm>
          <a:custGeom>
            <a:avLst/>
            <a:gdLst>
              <a:gd name="T0" fmla="*/ 2747 w 3195"/>
              <a:gd name="T1" fmla="*/ 0 h 5003"/>
              <a:gd name="T2" fmla="*/ 1200 w 3195"/>
              <a:gd name="T3" fmla="*/ 0 h 5003"/>
              <a:gd name="T4" fmla="*/ 0 w 3195"/>
              <a:gd name="T5" fmla="*/ 1015 h 5003"/>
              <a:gd name="T6" fmla="*/ 0 w 3195"/>
              <a:gd name="T7" fmla="*/ 4542 h 5003"/>
              <a:gd name="T8" fmla="*/ 0 w 3195"/>
              <a:gd name="T9" fmla="*/ 4542 h 5003"/>
              <a:gd name="T10" fmla="*/ 460 w 3195"/>
              <a:gd name="T11" fmla="*/ 5002 h 5003"/>
              <a:gd name="T12" fmla="*/ 2734 w 3195"/>
              <a:gd name="T13" fmla="*/ 5002 h 5003"/>
              <a:gd name="T14" fmla="*/ 2734 w 3195"/>
              <a:gd name="T15" fmla="*/ 5002 h 5003"/>
              <a:gd name="T16" fmla="*/ 3194 w 3195"/>
              <a:gd name="T17" fmla="*/ 4542 h 5003"/>
              <a:gd name="T18" fmla="*/ 3194 w 3195"/>
              <a:gd name="T19" fmla="*/ 446 h 5003"/>
              <a:gd name="T20" fmla="*/ 3194 w 3195"/>
              <a:gd name="T21" fmla="*/ 446 h 5003"/>
              <a:gd name="T22" fmla="*/ 2747 w 3195"/>
              <a:gd name="T23" fmla="*/ 0 h 5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5" h="5003">
                <a:moveTo>
                  <a:pt x="2747" y="0"/>
                </a:moveTo>
                <a:lnTo>
                  <a:pt x="1200" y="0"/>
                </a:lnTo>
                <a:lnTo>
                  <a:pt x="0" y="1015"/>
                </a:lnTo>
                <a:lnTo>
                  <a:pt x="0" y="4542"/>
                </a:lnTo>
                <a:lnTo>
                  <a:pt x="0" y="4542"/>
                </a:lnTo>
                <a:cubicBezTo>
                  <a:pt x="0" y="4796"/>
                  <a:pt x="206" y="5002"/>
                  <a:pt x="460" y="5002"/>
                </a:cubicBezTo>
                <a:lnTo>
                  <a:pt x="2734" y="5002"/>
                </a:lnTo>
                <a:lnTo>
                  <a:pt x="2734" y="5002"/>
                </a:lnTo>
                <a:cubicBezTo>
                  <a:pt x="2988" y="5002"/>
                  <a:pt x="3194" y="4796"/>
                  <a:pt x="3194" y="4542"/>
                </a:cubicBezTo>
                <a:lnTo>
                  <a:pt x="3194" y="446"/>
                </a:lnTo>
                <a:lnTo>
                  <a:pt x="3194" y="446"/>
                </a:lnTo>
                <a:cubicBezTo>
                  <a:pt x="3194" y="199"/>
                  <a:pt x="2994" y="0"/>
                  <a:pt x="274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3">
            <a:extLst>
              <a:ext uri="{FF2B5EF4-FFF2-40B4-BE49-F238E27FC236}">
                <a16:creationId xmlns:a16="http://schemas.microsoft.com/office/drawing/2014/main" id="{046A5BED-9F29-3440-BA9E-4B2093601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903" y="4732195"/>
            <a:ext cx="1598478" cy="1598474"/>
          </a:xfrm>
          <a:custGeom>
            <a:avLst/>
            <a:gdLst>
              <a:gd name="T0" fmla="*/ 1284 w 1285"/>
              <a:gd name="T1" fmla="*/ 642 h 1285"/>
              <a:gd name="T2" fmla="*/ 1284 w 1285"/>
              <a:gd name="T3" fmla="*/ 642 h 1285"/>
              <a:gd name="T4" fmla="*/ 642 w 1285"/>
              <a:gd name="T5" fmla="*/ 1284 h 1285"/>
              <a:gd name="T6" fmla="*/ 642 w 1285"/>
              <a:gd name="T7" fmla="*/ 1284 h 1285"/>
              <a:gd name="T8" fmla="*/ 0 w 1285"/>
              <a:gd name="T9" fmla="*/ 642 h 1285"/>
              <a:gd name="T10" fmla="*/ 0 w 1285"/>
              <a:gd name="T11" fmla="*/ 642 h 1285"/>
              <a:gd name="T12" fmla="*/ 642 w 1285"/>
              <a:gd name="T13" fmla="*/ 0 h 1285"/>
              <a:gd name="T14" fmla="*/ 642 w 1285"/>
              <a:gd name="T15" fmla="*/ 0 h 1285"/>
              <a:gd name="T16" fmla="*/ 1284 w 1285"/>
              <a:gd name="T17" fmla="*/ 642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5" h="1285">
                <a:moveTo>
                  <a:pt x="1284" y="642"/>
                </a:moveTo>
                <a:lnTo>
                  <a:pt x="1284" y="642"/>
                </a:lnTo>
                <a:cubicBezTo>
                  <a:pt x="1284" y="997"/>
                  <a:pt x="996" y="1284"/>
                  <a:pt x="642" y="1284"/>
                </a:cubicBezTo>
                <a:lnTo>
                  <a:pt x="642" y="1284"/>
                </a:lnTo>
                <a:cubicBezTo>
                  <a:pt x="288" y="1284"/>
                  <a:pt x="0" y="997"/>
                  <a:pt x="0" y="642"/>
                </a:cubicBezTo>
                <a:lnTo>
                  <a:pt x="0" y="642"/>
                </a:lnTo>
                <a:cubicBezTo>
                  <a:pt x="0" y="288"/>
                  <a:pt x="288" y="0"/>
                  <a:pt x="642" y="0"/>
                </a:cubicBezTo>
                <a:lnTo>
                  <a:pt x="642" y="0"/>
                </a:lnTo>
                <a:cubicBezTo>
                  <a:pt x="996" y="0"/>
                  <a:pt x="1284" y="288"/>
                  <a:pt x="1284" y="6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4">
            <a:extLst>
              <a:ext uri="{FF2B5EF4-FFF2-40B4-BE49-F238E27FC236}">
                <a16:creationId xmlns:a16="http://schemas.microsoft.com/office/drawing/2014/main" id="{62F59B94-6FEC-1149-B183-DDB921BA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258" y="4853044"/>
            <a:ext cx="1367766" cy="1367766"/>
          </a:xfrm>
          <a:custGeom>
            <a:avLst/>
            <a:gdLst>
              <a:gd name="T0" fmla="*/ 1095 w 1096"/>
              <a:gd name="T1" fmla="*/ 547 h 1096"/>
              <a:gd name="T2" fmla="*/ 1095 w 1096"/>
              <a:gd name="T3" fmla="*/ 547 h 1096"/>
              <a:gd name="T4" fmla="*/ 547 w 1096"/>
              <a:gd name="T5" fmla="*/ 1095 h 1096"/>
              <a:gd name="T6" fmla="*/ 547 w 1096"/>
              <a:gd name="T7" fmla="*/ 1095 h 1096"/>
              <a:gd name="T8" fmla="*/ 0 w 1096"/>
              <a:gd name="T9" fmla="*/ 547 h 1096"/>
              <a:gd name="T10" fmla="*/ 0 w 1096"/>
              <a:gd name="T11" fmla="*/ 547 h 1096"/>
              <a:gd name="T12" fmla="*/ 547 w 1096"/>
              <a:gd name="T13" fmla="*/ 0 h 1096"/>
              <a:gd name="T14" fmla="*/ 547 w 1096"/>
              <a:gd name="T15" fmla="*/ 0 h 1096"/>
              <a:gd name="T16" fmla="*/ 1095 w 1096"/>
              <a:gd name="T17" fmla="*/ 547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6" h="1096">
                <a:moveTo>
                  <a:pt x="1095" y="547"/>
                </a:moveTo>
                <a:lnTo>
                  <a:pt x="1095" y="547"/>
                </a:lnTo>
                <a:cubicBezTo>
                  <a:pt x="1095" y="850"/>
                  <a:pt x="850" y="1095"/>
                  <a:pt x="547" y="1095"/>
                </a:cubicBezTo>
                <a:lnTo>
                  <a:pt x="547" y="1095"/>
                </a:lnTo>
                <a:cubicBezTo>
                  <a:pt x="245" y="1095"/>
                  <a:pt x="0" y="850"/>
                  <a:pt x="0" y="547"/>
                </a:cubicBezTo>
                <a:lnTo>
                  <a:pt x="0" y="547"/>
                </a:lnTo>
                <a:cubicBezTo>
                  <a:pt x="0" y="245"/>
                  <a:pt x="245" y="0"/>
                  <a:pt x="547" y="0"/>
                </a:cubicBezTo>
                <a:lnTo>
                  <a:pt x="547" y="0"/>
                </a:lnTo>
                <a:cubicBezTo>
                  <a:pt x="850" y="0"/>
                  <a:pt x="1095" y="245"/>
                  <a:pt x="1095" y="5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5">
            <a:extLst>
              <a:ext uri="{FF2B5EF4-FFF2-40B4-BE49-F238E27FC236}">
                <a16:creationId xmlns:a16="http://schemas.microsoft.com/office/drawing/2014/main" id="{447120F6-FC33-C34B-9B32-0E830DBF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6256" y="5078256"/>
            <a:ext cx="3976966" cy="6234609"/>
          </a:xfrm>
          <a:custGeom>
            <a:avLst/>
            <a:gdLst>
              <a:gd name="T0" fmla="*/ 2746 w 3193"/>
              <a:gd name="T1" fmla="*/ 0 h 5003"/>
              <a:gd name="T2" fmla="*/ 1200 w 3193"/>
              <a:gd name="T3" fmla="*/ 0 h 5003"/>
              <a:gd name="T4" fmla="*/ 0 w 3193"/>
              <a:gd name="T5" fmla="*/ 1015 h 5003"/>
              <a:gd name="T6" fmla="*/ 0 w 3193"/>
              <a:gd name="T7" fmla="*/ 4542 h 5003"/>
              <a:gd name="T8" fmla="*/ 0 w 3193"/>
              <a:gd name="T9" fmla="*/ 4542 h 5003"/>
              <a:gd name="T10" fmla="*/ 460 w 3193"/>
              <a:gd name="T11" fmla="*/ 5002 h 5003"/>
              <a:gd name="T12" fmla="*/ 2733 w 3193"/>
              <a:gd name="T13" fmla="*/ 5002 h 5003"/>
              <a:gd name="T14" fmla="*/ 2733 w 3193"/>
              <a:gd name="T15" fmla="*/ 5002 h 5003"/>
              <a:gd name="T16" fmla="*/ 3192 w 3193"/>
              <a:gd name="T17" fmla="*/ 4542 h 5003"/>
              <a:gd name="T18" fmla="*/ 3192 w 3193"/>
              <a:gd name="T19" fmla="*/ 446 h 5003"/>
              <a:gd name="T20" fmla="*/ 3192 w 3193"/>
              <a:gd name="T21" fmla="*/ 446 h 5003"/>
              <a:gd name="T22" fmla="*/ 2746 w 3193"/>
              <a:gd name="T23" fmla="*/ 0 h 5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3" h="5003">
                <a:moveTo>
                  <a:pt x="2746" y="0"/>
                </a:moveTo>
                <a:lnTo>
                  <a:pt x="1200" y="0"/>
                </a:lnTo>
                <a:lnTo>
                  <a:pt x="0" y="1015"/>
                </a:lnTo>
                <a:lnTo>
                  <a:pt x="0" y="4542"/>
                </a:lnTo>
                <a:lnTo>
                  <a:pt x="0" y="4542"/>
                </a:lnTo>
                <a:cubicBezTo>
                  <a:pt x="0" y="4796"/>
                  <a:pt x="206" y="5002"/>
                  <a:pt x="460" y="5002"/>
                </a:cubicBezTo>
                <a:lnTo>
                  <a:pt x="2733" y="5002"/>
                </a:lnTo>
                <a:lnTo>
                  <a:pt x="2733" y="5002"/>
                </a:lnTo>
                <a:cubicBezTo>
                  <a:pt x="2987" y="5002"/>
                  <a:pt x="3192" y="4796"/>
                  <a:pt x="3192" y="4542"/>
                </a:cubicBezTo>
                <a:lnTo>
                  <a:pt x="3192" y="446"/>
                </a:lnTo>
                <a:lnTo>
                  <a:pt x="3192" y="446"/>
                </a:lnTo>
                <a:cubicBezTo>
                  <a:pt x="3192" y="199"/>
                  <a:pt x="2993" y="0"/>
                  <a:pt x="274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6">
            <a:extLst>
              <a:ext uri="{FF2B5EF4-FFF2-40B4-BE49-F238E27FC236}">
                <a16:creationId xmlns:a16="http://schemas.microsoft.com/office/drawing/2014/main" id="{B346925F-3CAB-4140-A8E1-CFABD015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959" y="4732195"/>
            <a:ext cx="1598475" cy="1598474"/>
          </a:xfrm>
          <a:custGeom>
            <a:avLst/>
            <a:gdLst>
              <a:gd name="T0" fmla="*/ 1283 w 1284"/>
              <a:gd name="T1" fmla="*/ 642 h 1285"/>
              <a:gd name="T2" fmla="*/ 1283 w 1284"/>
              <a:gd name="T3" fmla="*/ 642 h 1285"/>
              <a:gd name="T4" fmla="*/ 641 w 1284"/>
              <a:gd name="T5" fmla="*/ 1284 h 1285"/>
              <a:gd name="T6" fmla="*/ 641 w 1284"/>
              <a:gd name="T7" fmla="*/ 1284 h 1285"/>
              <a:gd name="T8" fmla="*/ 0 w 1284"/>
              <a:gd name="T9" fmla="*/ 642 h 1285"/>
              <a:gd name="T10" fmla="*/ 0 w 1284"/>
              <a:gd name="T11" fmla="*/ 642 h 1285"/>
              <a:gd name="T12" fmla="*/ 641 w 1284"/>
              <a:gd name="T13" fmla="*/ 0 h 1285"/>
              <a:gd name="T14" fmla="*/ 641 w 1284"/>
              <a:gd name="T15" fmla="*/ 0 h 1285"/>
              <a:gd name="T16" fmla="*/ 1283 w 1284"/>
              <a:gd name="T17" fmla="*/ 642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4" h="1285">
                <a:moveTo>
                  <a:pt x="1283" y="642"/>
                </a:moveTo>
                <a:lnTo>
                  <a:pt x="1283" y="642"/>
                </a:lnTo>
                <a:cubicBezTo>
                  <a:pt x="1283" y="997"/>
                  <a:pt x="996" y="1284"/>
                  <a:pt x="641" y="1284"/>
                </a:cubicBezTo>
                <a:lnTo>
                  <a:pt x="641" y="1284"/>
                </a:lnTo>
                <a:cubicBezTo>
                  <a:pt x="287" y="1284"/>
                  <a:pt x="0" y="997"/>
                  <a:pt x="0" y="642"/>
                </a:cubicBezTo>
                <a:lnTo>
                  <a:pt x="0" y="642"/>
                </a:lnTo>
                <a:cubicBezTo>
                  <a:pt x="0" y="288"/>
                  <a:pt x="287" y="0"/>
                  <a:pt x="641" y="0"/>
                </a:cubicBezTo>
                <a:lnTo>
                  <a:pt x="641" y="0"/>
                </a:lnTo>
                <a:cubicBezTo>
                  <a:pt x="996" y="0"/>
                  <a:pt x="1283" y="288"/>
                  <a:pt x="1283" y="6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7">
            <a:extLst>
              <a:ext uri="{FF2B5EF4-FFF2-40B4-BE49-F238E27FC236}">
                <a16:creationId xmlns:a16="http://schemas.microsoft.com/office/drawing/2014/main" id="{EE411C85-E52E-264C-B50B-1BF45177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310" y="4853044"/>
            <a:ext cx="1367770" cy="1367766"/>
          </a:xfrm>
          <a:custGeom>
            <a:avLst/>
            <a:gdLst>
              <a:gd name="T0" fmla="*/ 1095 w 1096"/>
              <a:gd name="T1" fmla="*/ 547 h 1096"/>
              <a:gd name="T2" fmla="*/ 1095 w 1096"/>
              <a:gd name="T3" fmla="*/ 547 h 1096"/>
              <a:gd name="T4" fmla="*/ 547 w 1096"/>
              <a:gd name="T5" fmla="*/ 1095 h 1096"/>
              <a:gd name="T6" fmla="*/ 547 w 1096"/>
              <a:gd name="T7" fmla="*/ 1095 h 1096"/>
              <a:gd name="T8" fmla="*/ 0 w 1096"/>
              <a:gd name="T9" fmla="*/ 547 h 1096"/>
              <a:gd name="T10" fmla="*/ 0 w 1096"/>
              <a:gd name="T11" fmla="*/ 547 h 1096"/>
              <a:gd name="T12" fmla="*/ 547 w 1096"/>
              <a:gd name="T13" fmla="*/ 0 h 1096"/>
              <a:gd name="T14" fmla="*/ 547 w 1096"/>
              <a:gd name="T15" fmla="*/ 0 h 1096"/>
              <a:gd name="T16" fmla="*/ 1095 w 1096"/>
              <a:gd name="T17" fmla="*/ 547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6" h="1096">
                <a:moveTo>
                  <a:pt x="1095" y="547"/>
                </a:moveTo>
                <a:lnTo>
                  <a:pt x="1095" y="547"/>
                </a:lnTo>
                <a:cubicBezTo>
                  <a:pt x="1095" y="850"/>
                  <a:pt x="850" y="1095"/>
                  <a:pt x="547" y="1095"/>
                </a:cubicBezTo>
                <a:lnTo>
                  <a:pt x="547" y="1095"/>
                </a:lnTo>
                <a:cubicBezTo>
                  <a:pt x="245" y="1095"/>
                  <a:pt x="0" y="850"/>
                  <a:pt x="0" y="547"/>
                </a:cubicBezTo>
                <a:lnTo>
                  <a:pt x="0" y="547"/>
                </a:lnTo>
                <a:cubicBezTo>
                  <a:pt x="0" y="245"/>
                  <a:pt x="245" y="0"/>
                  <a:pt x="547" y="0"/>
                </a:cubicBezTo>
                <a:lnTo>
                  <a:pt x="547" y="0"/>
                </a:lnTo>
                <a:cubicBezTo>
                  <a:pt x="850" y="0"/>
                  <a:pt x="1095" y="245"/>
                  <a:pt x="1095" y="5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8">
            <a:extLst>
              <a:ext uri="{FF2B5EF4-FFF2-40B4-BE49-F238E27FC236}">
                <a16:creationId xmlns:a16="http://schemas.microsoft.com/office/drawing/2014/main" id="{7503D619-4BEA-6545-89B8-BF37EFDD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818" y="5078256"/>
            <a:ext cx="3982460" cy="6234609"/>
          </a:xfrm>
          <a:custGeom>
            <a:avLst/>
            <a:gdLst>
              <a:gd name="T0" fmla="*/ 2747 w 3195"/>
              <a:gd name="T1" fmla="*/ 0 h 5003"/>
              <a:gd name="T2" fmla="*/ 1200 w 3195"/>
              <a:gd name="T3" fmla="*/ 0 h 5003"/>
              <a:gd name="T4" fmla="*/ 0 w 3195"/>
              <a:gd name="T5" fmla="*/ 1015 h 5003"/>
              <a:gd name="T6" fmla="*/ 0 w 3195"/>
              <a:gd name="T7" fmla="*/ 4542 h 5003"/>
              <a:gd name="T8" fmla="*/ 0 w 3195"/>
              <a:gd name="T9" fmla="*/ 4542 h 5003"/>
              <a:gd name="T10" fmla="*/ 460 w 3195"/>
              <a:gd name="T11" fmla="*/ 5002 h 5003"/>
              <a:gd name="T12" fmla="*/ 2735 w 3195"/>
              <a:gd name="T13" fmla="*/ 5002 h 5003"/>
              <a:gd name="T14" fmla="*/ 2735 w 3195"/>
              <a:gd name="T15" fmla="*/ 5002 h 5003"/>
              <a:gd name="T16" fmla="*/ 3194 w 3195"/>
              <a:gd name="T17" fmla="*/ 4542 h 5003"/>
              <a:gd name="T18" fmla="*/ 3194 w 3195"/>
              <a:gd name="T19" fmla="*/ 446 h 5003"/>
              <a:gd name="T20" fmla="*/ 3194 w 3195"/>
              <a:gd name="T21" fmla="*/ 446 h 5003"/>
              <a:gd name="T22" fmla="*/ 2747 w 3195"/>
              <a:gd name="T23" fmla="*/ 0 h 5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5" h="5003">
                <a:moveTo>
                  <a:pt x="2747" y="0"/>
                </a:moveTo>
                <a:lnTo>
                  <a:pt x="1200" y="0"/>
                </a:lnTo>
                <a:lnTo>
                  <a:pt x="0" y="1015"/>
                </a:lnTo>
                <a:lnTo>
                  <a:pt x="0" y="4542"/>
                </a:lnTo>
                <a:lnTo>
                  <a:pt x="0" y="4542"/>
                </a:lnTo>
                <a:cubicBezTo>
                  <a:pt x="0" y="4796"/>
                  <a:pt x="206" y="5002"/>
                  <a:pt x="460" y="5002"/>
                </a:cubicBezTo>
                <a:lnTo>
                  <a:pt x="2735" y="5002"/>
                </a:lnTo>
                <a:lnTo>
                  <a:pt x="2735" y="5002"/>
                </a:lnTo>
                <a:cubicBezTo>
                  <a:pt x="2988" y="5002"/>
                  <a:pt x="3194" y="4796"/>
                  <a:pt x="3194" y="4542"/>
                </a:cubicBezTo>
                <a:lnTo>
                  <a:pt x="3194" y="446"/>
                </a:lnTo>
                <a:lnTo>
                  <a:pt x="3194" y="446"/>
                </a:lnTo>
                <a:cubicBezTo>
                  <a:pt x="3194" y="199"/>
                  <a:pt x="2994" y="0"/>
                  <a:pt x="274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79">
            <a:extLst>
              <a:ext uri="{FF2B5EF4-FFF2-40B4-BE49-F238E27FC236}">
                <a16:creationId xmlns:a16="http://schemas.microsoft.com/office/drawing/2014/main" id="{8B7325D3-78AD-164D-AB29-561CCCAB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2521" y="4732195"/>
            <a:ext cx="1598475" cy="1598474"/>
          </a:xfrm>
          <a:custGeom>
            <a:avLst/>
            <a:gdLst>
              <a:gd name="T0" fmla="*/ 1283 w 1284"/>
              <a:gd name="T1" fmla="*/ 642 h 1285"/>
              <a:gd name="T2" fmla="*/ 1283 w 1284"/>
              <a:gd name="T3" fmla="*/ 642 h 1285"/>
              <a:gd name="T4" fmla="*/ 642 w 1284"/>
              <a:gd name="T5" fmla="*/ 1284 h 1285"/>
              <a:gd name="T6" fmla="*/ 642 w 1284"/>
              <a:gd name="T7" fmla="*/ 1284 h 1285"/>
              <a:gd name="T8" fmla="*/ 0 w 1284"/>
              <a:gd name="T9" fmla="*/ 642 h 1285"/>
              <a:gd name="T10" fmla="*/ 0 w 1284"/>
              <a:gd name="T11" fmla="*/ 642 h 1285"/>
              <a:gd name="T12" fmla="*/ 642 w 1284"/>
              <a:gd name="T13" fmla="*/ 0 h 1285"/>
              <a:gd name="T14" fmla="*/ 642 w 1284"/>
              <a:gd name="T15" fmla="*/ 0 h 1285"/>
              <a:gd name="T16" fmla="*/ 1283 w 1284"/>
              <a:gd name="T17" fmla="*/ 642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4" h="1285">
                <a:moveTo>
                  <a:pt x="1283" y="642"/>
                </a:moveTo>
                <a:lnTo>
                  <a:pt x="1283" y="642"/>
                </a:lnTo>
                <a:cubicBezTo>
                  <a:pt x="1283" y="997"/>
                  <a:pt x="996" y="1284"/>
                  <a:pt x="642" y="1284"/>
                </a:cubicBezTo>
                <a:lnTo>
                  <a:pt x="642" y="1284"/>
                </a:lnTo>
                <a:cubicBezTo>
                  <a:pt x="287" y="1284"/>
                  <a:pt x="0" y="997"/>
                  <a:pt x="0" y="642"/>
                </a:cubicBezTo>
                <a:lnTo>
                  <a:pt x="0" y="642"/>
                </a:lnTo>
                <a:cubicBezTo>
                  <a:pt x="0" y="288"/>
                  <a:pt x="287" y="0"/>
                  <a:pt x="642" y="0"/>
                </a:cubicBezTo>
                <a:lnTo>
                  <a:pt x="642" y="0"/>
                </a:lnTo>
                <a:cubicBezTo>
                  <a:pt x="996" y="0"/>
                  <a:pt x="1283" y="288"/>
                  <a:pt x="1283" y="6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80">
            <a:extLst>
              <a:ext uri="{FF2B5EF4-FFF2-40B4-BE49-F238E27FC236}">
                <a16:creationId xmlns:a16="http://schemas.microsoft.com/office/drawing/2014/main" id="{66C9079E-4023-9B42-8471-E4C43256E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7874" y="4853044"/>
            <a:ext cx="1367770" cy="1367766"/>
          </a:xfrm>
          <a:custGeom>
            <a:avLst/>
            <a:gdLst>
              <a:gd name="T0" fmla="*/ 1095 w 1096"/>
              <a:gd name="T1" fmla="*/ 547 h 1096"/>
              <a:gd name="T2" fmla="*/ 1095 w 1096"/>
              <a:gd name="T3" fmla="*/ 547 h 1096"/>
              <a:gd name="T4" fmla="*/ 548 w 1096"/>
              <a:gd name="T5" fmla="*/ 1095 h 1096"/>
              <a:gd name="T6" fmla="*/ 548 w 1096"/>
              <a:gd name="T7" fmla="*/ 1095 h 1096"/>
              <a:gd name="T8" fmla="*/ 0 w 1096"/>
              <a:gd name="T9" fmla="*/ 547 h 1096"/>
              <a:gd name="T10" fmla="*/ 0 w 1096"/>
              <a:gd name="T11" fmla="*/ 547 h 1096"/>
              <a:gd name="T12" fmla="*/ 548 w 1096"/>
              <a:gd name="T13" fmla="*/ 0 h 1096"/>
              <a:gd name="T14" fmla="*/ 548 w 1096"/>
              <a:gd name="T15" fmla="*/ 0 h 1096"/>
              <a:gd name="T16" fmla="*/ 1095 w 1096"/>
              <a:gd name="T17" fmla="*/ 547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6" h="1096">
                <a:moveTo>
                  <a:pt x="1095" y="547"/>
                </a:moveTo>
                <a:lnTo>
                  <a:pt x="1095" y="547"/>
                </a:lnTo>
                <a:cubicBezTo>
                  <a:pt x="1095" y="850"/>
                  <a:pt x="850" y="1095"/>
                  <a:pt x="548" y="1095"/>
                </a:cubicBezTo>
                <a:lnTo>
                  <a:pt x="548" y="1095"/>
                </a:lnTo>
                <a:cubicBezTo>
                  <a:pt x="245" y="1095"/>
                  <a:pt x="0" y="850"/>
                  <a:pt x="0" y="547"/>
                </a:cubicBezTo>
                <a:lnTo>
                  <a:pt x="0" y="547"/>
                </a:lnTo>
                <a:cubicBezTo>
                  <a:pt x="0" y="245"/>
                  <a:pt x="245" y="0"/>
                  <a:pt x="548" y="0"/>
                </a:cubicBezTo>
                <a:lnTo>
                  <a:pt x="548" y="0"/>
                </a:lnTo>
                <a:cubicBezTo>
                  <a:pt x="850" y="0"/>
                  <a:pt x="1095" y="245"/>
                  <a:pt x="1095" y="5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1FC9885D-FF4D-5C4B-96C2-56F32E6CF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2875" y="5078256"/>
            <a:ext cx="3976966" cy="6234609"/>
          </a:xfrm>
          <a:custGeom>
            <a:avLst/>
            <a:gdLst>
              <a:gd name="T0" fmla="*/ 2747 w 3194"/>
              <a:gd name="T1" fmla="*/ 0 h 5003"/>
              <a:gd name="T2" fmla="*/ 1200 w 3194"/>
              <a:gd name="T3" fmla="*/ 0 h 5003"/>
              <a:gd name="T4" fmla="*/ 0 w 3194"/>
              <a:gd name="T5" fmla="*/ 1015 h 5003"/>
              <a:gd name="T6" fmla="*/ 0 w 3194"/>
              <a:gd name="T7" fmla="*/ 4542 h 5003"/>
              <a:gd name="T8" fmla="*/ 0 w 3194"/>
              <a:gd name="T9" fmla="*/ 4542 h 5003"/>
              <a:gd name="T10" fmla="*/ 459 w 3194"/>
              <a:gd name="T11" fmla="*/ 5002 h 5003"/>
              <a:gd name="T12" fmla="*/ 2734 w 3194"/>
              <a:gd name="T13" fmla="*/ 5002 h 5003"/>
              <a:gd name="T14" fmla="*/ 2734 w 3194"/>
              <a:gd name="T15" fmla="*/ 5002 h 5003"/>
              <a:gd name="T16" fmla="*/ 3193 w 3194"/>
              <a:gd name="T17" fmla="*/ 4542 h 5003"/>
              <a:gd name="T18" fmla="*/ 3193 w 3194"/>
              <a:gd name="T19" fmla="*/ 446 h 5003"/>
              <a:gd name="T20" fmla="*/ 3193 w 3194"/>
              <a:gd name="T21" fmla="*/ 446 h 5003"/>
              <a:gd name="T22" fmla="*/ 2747 w 3194"/>
              <a:gd name="T23" fmla="*/ 0 h 5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4" h="5003">
                <a:moveTo>
                  <a:pt x="2747" y="0"/>
                </a:moveTo>
                <a:lnTo>
                  <a:pt x="1200" y="0"/>
                </a:lnTo>
                <a:lnTo>
                  <a:pt x="0" y="1015"/>
                </a:lnTo>
                <a:lnTo>
                  <a:pt x="0" y="4542"/>
                </a:lnTo>
                <a:lnTo>
                  <a:pt x="0" y="4542"/>
                </a:lnTo>
                <a:cubicBezTo>
                  <a:pt x="0" y="4796"/>
                  <a:pt x="205" y="5002"/>
                  <a:pt x="459" y="5002"/>
                </a:cubicBezTo>
                <a:lnTo>
                  <a:pt x="2734" y="5002"/>
                </a:lnTo>
                <a:lnTo>
                  <a:pt x="2734" y="5002"/>
                </a:lnTo>
                <a:cubicBezTo>
                  <a:pt x="2988" y="5002"/>
                  <a:pt x="3193" y="4796"/>
                  <a:pt x="3193" y="4542"/>
                </a:cubicBezTo>
                <a:lnTo>
                  <a:pt x="3193" y="446"/>
                </a:lnTo>
                <a:lnTo>
                  <a:pt x="3193" y="446"/>
                </a:lnTo>
                <a:cubicBezTo>
                  <a:pt x="3193" y="199"/>
                  <a:pt x="2993" y="0"/>
                  <a:pt x="274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82">
            <a:extLst>
              <a:ext uri="{FF2B5EF4-FFF2-40B4-BE49-F238E27FC236}">
                <a16:creationId xmlns:a16="http://schemas.microsoft.com/office/drawing/2014/main" id="{AB88E5A6-892F-5A47-8282-2CDFE4E5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577" y="4732195"/>
            <a:ext cx="1598478" cy="1598474"/>
          </a:xfrm>
          <a:custGeom>
            <a:avLst/>
            <a:gdLst>
              <a:gd name="T0" fmla="*/ 1284 w 1285"/>
              <a:gd name="T1" fmla="*/ 642 h 1285"/>
              <a:gd name="T2" fmla="*/ 1284 w 1285"/>
              <a:gd name="T3" fmla="*/ 642 h 1285"/>
              <a:gd name="T4" fmla="*/ 642 w 1285"/>
              <a:gd name="T5" fmla="*/ 1284 h 1285"/>
              <a:gd name="T6" fmla="*/ 642 w 1285"/>
              <a:gd name="T7" fmla="*/ 1284 h 1285"/>
              <a:gd name="T8" fmla="*/ 0 w 1285"/>
              <a:gd name="T9" fmla="*/ 642 h 1285"/>
              <a:gd name="T10" fmla="*/ 0 w 1285"/>
              <a:gd name="T11" fmla="*/ 642 h 1285"/>
              <a:gd name="T12" fmla="*/ 642 w 1285"/>
              <a:gd name="T13" fmla="*/ 0 h 1285"/>
              <a:gd name="T14" fmla="*/ 642 w 1285"/>
              <a:gd name="T15" fmla="*/ 0 h 1285"/>
              <a:gd name="T16" fmla="*/ 1284 w 1285"/>
              <a:gd name="T17" fmla="*/ 642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5" h="1285">
                <a:moveTo>
                  <a:pt x="1284" y="642"/>
                </a:moveTo>
                <a:lnTo>
                  <a:pt x="1284" y="642"/>
                </a:lnTo>
                <a:cubicBezTo>
                  <a:pt x="1284" y="997"/>
                  <a:pt x="996" y="1284"/>
                  <a:pt x="642" y="1284"/>
                </a:cubicBezTo>
                <a:lnTo>
                  <a:pt x="642" y="1284"/>
                </a:lnTo>
                <a:cubicBezTo>
                  <a:pt x="287" y="1284"/>
                  <a:pt x="0" y="997"/>
                  <a:pt x="0" y="642"/>
                </a:cubicBezTo>
                <a:lnTo>
                  <a:pt x="0" y="642"/>
                </a:lnTo>
                <a:cubicBezTo>
                  <a:pt x="0" y="288"/>
                  <a:pt x="287" y="0"/>
                  <a:pt x="642" y="0"/>
                </a:cubicBezTo>
                <a:lnTo>
                  <a:pt x="642" y="0"/>
                </a:lnTo>
                <a:cubicBezTo>
                  <a:pt x="996" y="0"/>
                  <a:pt x="1284" y="288"/>
                  <a:pt x="1284" y="6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83">
            <a:extLst>
              <a:ext uri="{FF2B5EF4-FFF2-40B4-BE49-F238E27FC236}">
                <a16:creationId xmlns:a16="http://schemas.microsoft.com/office/drawing/2014/main" id="{C7BC31BE-2C68-1249-9CF1-D04183CA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932" y="4853044"/>
            <a:ext cx="1367766" cy="1367766"/>
          </a:xfrm>
          <a:custGeom>
            <a:avLst/>
            <a:gdLst>
              <a:gd name="T0" fmla="*/ 1095 w 1096"/>
              <a:gd name="T1" fmla="*/ 547 h 1096"/>
              <a:gd name="T2" fmla="*/ 1095 w 1096"/>
              <a:gd name="T3" fmla="*/ 547 h 1096"/>
              <a:gd name="T4" fmla="*/ 548 w 1096"/>
              <a:gd name="T5" fmla="*/ 1095 h 1096"/>
              <a:gd name="T6" fmla="*/ 548 w 1096"/>
              <a:gd name="T7" fmla="*/ 1095 h 1096"/>
              <a:gd name="T8" fmla="*/ 0 w 1096"/>
              <a:gd name="T9" fmla="*/ 547 h 1096"/>
              <a:gd name="T10" fmla="*/ 0 w 1096"/>
              <a:gd name="T11" fmla="*/ 547 h 1096"/>
              <a:gd name="T12" fmla="*/ 548 w 1096"/>
              <a:gd name="T13" fmla="*/ 0 h 1096"/>
              <a:gd name="T14" fmla="*/ 548 w 1096"/>
              <a:gd name="T15" fmla="*/ 0 h 1096"/>
              <a:gd name="T16" fmla="*/ 1095 w 1096"/>
              <a:gd name="T17" fmla="*/ 547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6" h="1096">
                <a:moveTo>
                  <a:pt x="1095" y="547"/>
                </a:moveTo>
                <a:lnTo>
                  <a:pt x="1095" y="547"/>
                </a:lnTo>
                <a:cubicBezTo>
                  <a:pt x="1095" y="850"/>
                  <a:pt x="850" y="1095"/>
                  <a:pt x="548" y="1095"/>
                </a:cubicBezTo>
                <a:lnTo>
                  <a:pt x="548" y="1095"/>
                </a:lnTo>
                <a:cubicBezTo>
                  <a:pt x="245" y="1095"/>
                  <a:pt x="0" y="850"/>
                  <a:pt x="0" y="547"/>
                </a:cubicBezTo>
                <a:lnTo>
                  <a:pt x="0" y="547"/>
                </a:lnTo>
                <a:cubicBezTo>
                  <a:pt x="0" y="245"/>
                  <a:pt x="245" y="0"/>
                  <a:pt x="548" y="0"/>
                </a:cubicBezTo>
                <a:lnTo>
                  <a:pt x="548" y="0"/>
                </a:lnTo>
                <a:cubicBezTo>
                  <a:pt x="850" y="0"/>
                  <a:pt x="1095" y="245"/>
                  <a:pt x="1095" y="5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3A331-B6E3-2046-871C-D15B3D498DB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BD6AA-A158-8A47-94B2-D2ECC86D5E0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1C970-9861-6749-A437-178E866D89FB}"/>
              </a:ext>
            </a:extLst>
          </p:cNvPr>
          <p:cNvSpPr txBox="1"/>
          <p:nvPr/>
        </p:nvSpPr>
        <p:spPr>
          <a:xfrm>
            <a:off x="1967088" y="725808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375F6-BC97-5844-B904-37E155A61F72}"/>
              </a:ext>
            </a:extLst>
          </p:cNvPr>
          <p:cNvSpPr txBox="1"/>
          <p:nvPr/>
        </p:nvSpPr>
        <p:spPr>
          <a:xfrm>
            <a:off x="1967089" y="792317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3E463-9F01-0E4F-BECC-B79EDA72B63F}"/>
              </a:ext>
            </a:extLst>
          </p:cNvPr>
          <p:cNvSpPr txBox="1"/>
          <p:nvPr/>
        </p:nvSpPr>
        <p:spPr>
          <a:xfrm>
            <a:off x="6265268" y="725808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2FE1C-6463-C748-8A2C-0E8D4C01DA3B}"/>
              </a:ext>
            </a:extLst>
          </p:cNvPr>
          <p:cNvSpPr txBox="1"/>
          <p:nvPr/>
        </p:nvSpPr>
        <p:spPr>
          <a:xfrm>
            <a:off x="6265269" y="792317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CAB21-C4D9-3E4A-9603-E48FA5BCB946}"/>
              </a:ext>
            </a:extLst>
          </p:cNvPr>
          <p:cNvSpPr txBox="1"/>
          <p:nvPr/>
        </p:nvSpPr>
        <p:spPr>
          <a:xfrm>
            <a:off x="10563448" y="725808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B12D4-4AA9-F644-AD18-380E2B660181}"/>
              </a:ext>
            </a:extLst>
          </p:cNvPr>
          <p:cNvSpPr txBox="1"/>
          <p:nvPr/>
        </p:nvSpPr>
        <p:spPr>
          <a:xfrm>
            <a:off x="10563449" y="792317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701EB-8724-0D44-8795-15CD8BB842C5}"/>
              </a:ext>
            </a:extLst>
          </p:cNvPr>
          <p:cNvSpPr txBox="1"/>
          <p:nvPr/>
        </p:nvSpPr>
        <p:spPr>
          <a:xfrm>
            <a:off x="14861628" y="725808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821B2-2C4E-C34F-A93D-FF59F179BDDE}"/>
              </a:ext>
            </a:extLst>
          </p:cNvPr>
          <p:cNvSpPr txBox="1"/>
          <p:nvPr/>
        </p:nvSpPr>
        <p:spPr>
          <a:xfrm>
            <a:off x="14861629" y="792317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C3641-1FD9-CF4A-A51D-75A1E2067F78}"/>
              </a:ext>
            </a:extLst>
          </p:cNvPr>
          <p:cNvSpPr txBox="1"/>
          <p:nvPr/>
        </p:nvSpPr>
        <p:spPr>
          <a:xfrm>
            <a:off x="19159807" y="7258089"/>
            <a:ext cx="338456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VERIFY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6B72C-5FEE-1644-A70A-8FA7E9026027}"/>
              </a:ext>
            </a:extLst>
          </p:cNvPr>
          <p:cNvSpPr txBox="1"/>
          <p:nvPr/>
        </p:nvSpPr>
        <p:spPr>
          <a:xfrm>
            <a:off x="19159808" y="7923175"/>
            <a:ext cx="338456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9B91FA-D4AD-0641-8385-9582A58DF382}"/>
              </a:ext>
            </a:extLst>
          </p:cNvPr>
          <p:cNvSpPr txBox="1"/>
          <p:nvPr/>
        </p:nvSpPr>
        <p:spPr>
          <a:xfrm>
            <a:off x="1722444" y="49774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1A956-D7BF-2444-A474-C83F6EDC5D00}"/>
              </a:ext>
            </a:extLst>
          </p:cNvPr>
          <p:cNvSpPr txBox="1"/>
          <p:nvPr/>
        </p:nvSpPr>
        <p:spPr>
          <a:xfrm>
            <a:off x="6022413" y="49774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AE8F6-7AA4-9B4D-9675-413DE055F01B}"/>
              </a:ext>
            </a:extLst>
          </p:cNvPr>
          <p:cNvSpPr txBox="1"/>
          <p:nvPr/>
        </p:nvSpPr>
        <p:spPr>
          <a:xfrm>
            <a:off x="10322382" y="49774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639B6-9D05-0B45-950D-4578867B540F}"/>
              </a:ext>
            </a:extLst>
          </p:cNvPr>
          <p:cNvSpPr txBox="1"/>
          <p:nvPr/>
        </p:nvSpPr>
        <p:spPr>
          <a:xfrm>
            <a:off x="18922322" y="49774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7E252A-A7BA-E14D-9A5D-4B81D941AD0E}"/>
              </a:ext>
            </a:extLst>
          </p:cNvPr>
          <p:cNvSpPr txBox="1"/>
          <p:nvPr/>
        </p:nvSpPr>
        <p:spPr>
          <a:xfrm>
            <a:off x="14622352" y="4977435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9840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2633C26-2399-644B-9249-6BED026C3E1D}"/>
              </a:ext>
            </a:extLst>
          </p:cNvPr>
          <p:cNvGrpSpPr/>
          <p:nvPr/>
        </p:nvGrpSpPr>
        <p:grpSpPr>
          <a:xfrm>
            <a:off x="12221779" y="3358932"/>
            <a:ext cx="10634542" cy="2389474"/>
            <a:chOff x="12221779" y="3358932"/>
            <a:chExt cx="10634542" cy="2389474"/>
          </a:xfrm>
        </p:grpSpPr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3A40FEDA-0A6F-FB47-8402-052639AF2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779" y="3358932"/>
              <a:ext cx="2351023" cy="2389474"/>
            </a:xfrm>
            <a:custGeom>
              <a:avLst/>
              <a:gdLst>
                <a:gd name="T0" fmla="*/ 959 w 1886"/>
                <a:gd name="T1" fmla="*/ 0 h 1919"/>
                <a:gd name="T2" fmla="*/ 959 w 1886"/>
                <a:gd name="T3" fmla="*/ 0 h 1919"/>
                <a:gd name="T4" fmla="*/ 0 w 1886"/>
                <a:gd name="T5" fmla="*/ 959 h 1919"/>
                <a:gd name="T6" fmla="*/ 0 w 1886"/>
                <a:gd name="T7" fmla="*/ 959 h 1919"/>
                <a:gd name="T8" fmla="*/ 0 w 1886"/>
                <a:gd name="T9" fmla="*/ 959 h 1919"/>
                <a:gd name="T10" fmla="*/ 959 w 1886"/>
                <a:gd name="T11" fmla="*/ 1918 h 1919"/>
                <a:gd name="T12" fmla="*/ 1076 w 1886"/>
                <a:gd name="T13" fmla="*/ 1918 h 1919"/>
                <a:gd name="T14" fmla="*/ 1885 w 1886"/>
                <a:gd name="T15" fmla="*/ 0 h 1919"/>
                <a:gd name="T16" fmla="*/ 959 w 1886"/>
                <a:gd name="T17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6" h="1919">
                  <a:moveTo>
                    <a:pt x="959" y="0"/>
                  </a:moveTo>
                  <a:lnTo>
                    <a:pt x="959" y="0"/>
                  </a:lnTo>
                  <a:cubicBezTo>
                    <a:pt x="432" y="0"/>
                    <a:pt x="0" y="432"/>
                    <a:pt x="0" y="959"/>
                  </a:cubicBezTo>
                  <a:lnTo>
                    <a:pt x="0" y="959"/>
                  </a:lnTo>
                  <a:lnTo>
                    <a:pt x="0" y="959"/>
                  </a:lnTo>
                  <a:cubicBezTo>
                    <a:pt x="0" y="1487"/>
                    <a:pt x="432" y="1918"/>
                    <a:pt x="959" y="1918"/>
                  </a:cubicBezTo>
                  <a:lnTo>
                    <a:pt x="1076" y="1918"/>
                  </a:lnTo>
                  <a:lnTo>
                    <a:pt x="1885" y="0"/>
                  </a:lnTo>
                  <a:lnTo>
                    <a:pt x="95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FE12D95E-2B04-1646-8A25-DD9B3E744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2083" y="3358932"/>
              <a:ext cx="7739705" cy="2389474"/>
            </a:xfrm>
            <a:custGeom>
              <a:avLst/>
              <a:gdLst>
                <a:gd name="T0" fmla="*/ 809 w 6214"/>
                <a:gd name="T1" fmla="*/ 0 h 1919"/>
                <a:gd name="T2" fmla="*/ 0 w 6214"/>
                <a:gd name="T3" fmla="*/ 1918 h 1919"/>
                <a:gd name="T4" fmla="*/ 5404 w 6214"/>
                <a:gd name="T5" fmla="*/ 1918 h 1919"/>
                <a:gd name="T6" fmla="*/ 6213 w 6214"/>
                <a:gd name="T7" fmla="*/ 0 h 1919"/>
                <a:gd name="T8" fmla="*/ 809 w 6214"/>
                <a:gd name="T9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4" h="1919">
                  <a:moveTo>
                    <a:pt x="809" y="0"/>
                  </a:moveTo>
                  <a:lnTo>
                    <a:pt x="0" y="1918"/>
                  </a:lnTo>
                  <a:lnTo>
                    <a:pt x="5404" y="1918"/>
                  </a:lnTo>
                  <a:lnTo>
                    <a:pt x="6213" y="0"/>
                  </a:lnTo>
                  <a:lnTo>
                    <a:pt x="809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450DB09E-455B-6F44-A218-911D94888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6561" y="3358932"/>
              <a:ext cx="2559760" cy="2389474"/>
            </a:xfrm>
            <a:custGeom>
              <a:avLst/>
              <a:gdLst>
                <a:gd name="T0" fmla="*/ 1096 w 2056"/>
                <a:gd name="T1" fmla="*/ 0 h 1919"/>
                <a:gd name="T2" fmla="*/ 809 w 2056"/>
                <a:gd name="T3" fmla="*/ 0 h 1919"/>
                <a:gd name="T4" fmla="*/ 0 w 2056"/>
                <a:gd name="T5" fmla="*/ 1918 h 1919"/>
                <a:gd name="T6" fmla="*/ 1096 w 2056"/>
                <a:gd name="T7" fmla="*/ 1918 h 1919"/>
                <a:gd name="T8" fmla="*/ 1096 w 2056"/>
                <a:gd name="T9" fmla="*/ 1918 h 1919"/>
                <a:gd name="T10" fmla="*/ 2055 w 2056"/>
                <a:gd name="T11" fmla="*/ 959 h 1919"/>
                <a:gd name="T12" fmla="*/ 2055 w 2056"/>
                <a:gd name="T13" fmla="*/ 959 h 1919"/>
                <a:gd name="T14" fmla="*/ 2055 w 2056"/>
                <a:gd name="T15" fmla="*/ 959 h 1919"/>
                <a:gd name="T16" fmla="*/ 1096 w 2056"/>
                <a:gd name="T17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6" h="1919">
                  <a:moveTo>
                    <a:pt x="1096" y="0"/>
                  </a:moveTo>
                  <a:lnTo>
                    <a:pt x="809" y="0"/>
                  </a:lnTo>
                  <a:lnTo>
                    <a:pt x="0" y="1918"/>
                  </a:lnTo>
                  <a:lnTo>
                    <a:pt x="1096" y="1918"/>
                  </a:lnTo>
                  <a:lnTo>
                    <a:pt x="1096" y="1918"/>
                  </a:lnTo>
                  <a:cubicBezTo>
                    <a:pt x="1623" y="1918"/>
                    <a:pt x="2055" y="1487"/>
                    <a:pt x="2055" y="959"/>
                  </a:cubicBezTo>
                  <a:lnTo>
                    <a:pt x="2055" y="959"/>
                  </a:lnTo>
                  <a:lnTo>
                    <a:pt x="2055" y="959"/>
                  </a:lnTo>
                  <a:cubicBezTo>
                    <a:pt x="2055" y="432"/>
                    <a:pt x="1623" y="0"/>
                    <a:pt x="10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2CC2A13D-C9A1-284F-A805-2768538E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6941" y="4160917"/>
            <a:ext cx="784307" cy="784260"/>
          </a:xfrm>
          <a:custGeom>
            <a:avLst/>
            <a:gdLst>
              <a:gd name="connsiteX0" fmla="*/ 570998 w 784307"/>
              <a:gd name="connsiteY0" fmla="*/ 489697 h 784260"/>
              <a:gd name="connsiteX1" fmla="*/ 490270 w 784307"/>
              <a:gd name="connsiteY1" fmla="*/ 571727 h 784260"/>
              <a:gd name="connsiteX2" fmla="*/ 665388 w 784307"/>
              <a:gd name="connsiteY2" fmla="*/ 746974 h 784260"/>
              <a:gd name="connsiteX3" fmla="*/ 746116 w 784307"/>
              <a:gd name="connsiteY3" fmla="*/ 746974 h 784260"/>
              <a:gd name="connsiteX4" fmla="*/ 746116 w 784307"/>
              <a:gd name="connsiteY4" fmla="*/ 664943 h 784260"/>
              <a:gd name="connsiteX5" fmla="*/ 513868 w 784307"/>
              <a:gd name="connsiteY5" fmla="*/ 432524 h 784260"/>
              <a:gd name="connsiteX6" fmla="*/ 433140 w 784307"/>
              <a:gd name="connsiteY6" fmla="*/ 514554 h 784260"/>
              <a:gd name="connsiteX7" fmla="*/ 475366 w 784307"/>
              <a:gd name="connsiteY7" fmla="*/ 556812 h 784260"/>
              <a:gd name="connsiteX8" fmla="*/ 557336 w 784307"/>
              <a:gd name="connsiteY8" fmla="*/ 476025 h 784260"/>
              <a:gd name="connsiteX9" fmla="*/ 470398 w 784307"/>
              <a:gd name="connsiteY9" fmla="*/ 389023 h 784260"/>
              <a:gd name="connsiteX10" fmla="*/ 434382 w 784307"/>
              <a:gd name="connsiteY10" fmla="*/ 435010 h 784260"/>
              <a:gd name="connsiteX11" fmla="*/ 389670 w 784307"/>
              <a:gd name="connsiteY11" fmla="*/ 471053 h 784260"/>
              <a:gd name="connsiteX12" fmla="*/ 418236 w 784307"/>
              <a:gd name="connsiteY12" fmla="*/ 499640 h 784260"/>
              <a:gd name="connsiteX13" fmla="*/ 498964 w 784307"/>
              <a:gd name="connsiteY13" fmla="*/ 417609 h 784260"/>
              <a:gd name="connsiteX14" fmla="*/ 143636 w 784307"/>
              <a:gd name="connsiteY14" fmla="*/ 178238 h 784260"/>
              <a:gd name="connsiteX15" fmla="*/ 145968 w 784307"/>
              <a:gd name="connsiteY15" fmla="*/ 191765 h 784260"/>
              <a:gd name="connsiteX16" fmla="*/ 141306 w 784307"/>
              <a:gd name="connsiteY16" fmla="*/ 205293 h 784260"/>
              <a:gd name="connsiteX17" fmla="*/ 131984 w 784307"/>
              <a:gd name="connsiteY17" fmla="*/ 247105 h 784260"/>
              <a:gd name="connsiteX18" fmla="*/ 122662 w 784307"/>
              <a:gd name="connsiteY18" fmla="*/ 256943 h 784260"/>
              <a:gd name="connsiteX19" fmla="*/ 121496 w 784307"/>
              <a:gd name="connsiteY19" fmla="*/ 256943 h 784260"/>
              <a:gd name="connsiteX20" fmla="*/ 112176 w 784307"/>
              <a:gd name="connsiteY20" fmla="*/ 247105 h 784260"/>
              <a:gd name="connsiteX21" fmla="*/ 122662 w 784307"/>
              <a:gd name="connsiteY21" fmla="*/ 196684 h 784260"/>
              <a:gd name="connsiteX22" fmla="*/ 129654 w 784307"/>
              <a:gd name="connsiteY22" fmla="*/ 181927 h 784260"/>
              <a:gd name="connsiteX23" fmla="*/ 143636 w 784307"/>
              <a:gd name="connsiteY23" fmla="*/ 178238 h 784260"/>
              <a:gd name="connsiteX24" fmla="*/ 254322 w 784307"/>
              <a:gd name="connsiteY24" fmla="*/ 105659 h 784260"/>
              <a:gd name="connsiteX25" fmla="*/ 317552 w 784307"/>
              <a:gd name="connsiteY25" fmla="*/ 117291 h 784260"/>
              <a:gd name="connsiteX26" fmla="*/ 322610 w 784307"/>
              <a:gd name="connsiteY26" fmla="*/ 131509 h 784260"/>
              <a:gd name="connsiteX27" fmla="*/ 309964 w 784307"/>
              <a:gd name="connsiteY27" fmla="*/ 136679 h 784260"/>
              <a:gd name="connsiteX28" fmla="*/ 254322 w 784307"/>
              <a:gd name="connsiteY28" fmla="*/ 126339 h 784260"/>
              <a:gd name="connsiteX29" fmla="*/ 169594 w 784307"/>
              <a:gd name="connsiteY29" fmla="*/ 165113 h 784260"/>
              <a:gd name="connsiteX30" fmla="*/ 162008 w 784307"/>
              <a:gd name="connsiteY30" fmla="*/ 168991 h 784260"/>
              <a:gd name="connsiteX31" fmla="*/ 154420 w 784307"/>
              <a:gd name="connsiteY31" fmla="*/ 165113 h 784260"/>
              <a:gd name="connsiteX32" fmla="*/ 154420 w 784307"/>
              <a:gd name="connsiteY32" fmla="*/ 150896 h 784260"/>
              <a:gd name="connsiteX33" fmla="*/ 254322 w 784307"/>
              <a:gd name="connsiteY33" fmla="*/ 105659 h 784260"/>
              <a:gd name="connsiteX34" fmla="*/ 257118 w 784307"/>
              <a:gd name="connsiteY34" fmla="*/ 65130 h 784260"/>
              <a:gd name="connsiteX35" fmla="*/ 125434 w 784307"/>
              <a:gd name="connsiteY35" fmla="*/ 119963 h 784260"/>
              <a:gd name="connsiteX36" fmla="*/ 125434 w 784307"/>
              <a:gd name="connsiteY36" fmla="*/ 384154 h 784260"/>
              <a:gd name="connsiteX37" fmla="*/ 388800 w 784307"/>
              <a:gd name="connsiteY37" fmla="*/ 384154 h 784260"/>
              <a:gd name="connsiteX38" fmla="*/ 388800 w 784307"/>
              <a:gd name="connsiteY38" fmla="*/ 119963 h 784260"/>
              <a:gd name="connsiteX39" fmla="*/ 257118 w 784307"/>
              <a:gd name="connsiteY39" fmla="*/ 65130 h 784260"/>
              <a:gd name="connsiteX40" fmla="*/ 257118 w 784307"/>
              <a:gd name="connsiteY40" fmla="*/ 43945 h 784260"/>
              <a:gd name="connsiteX41" fmla="*/ 403708 w 784307"/>
              <a:gd name="connsiteY41" fmla="*/ 105008 h 784260"/>
              <a:gd name="connsiteX42" fmla="*/ 403708 w 784307"/>
              <a:gd name="connsiteY42" fmla="*/ 399108 h 784260"/>
              <a:gd name="connsiteX43" fmla="*/ 257118 w 784307"/>
              <a:gd name="connsiteY43" fmla="*/ 460171 h 784260"/>
              <a:gd name="connsiteX44" fmla="*/ 110526 w 784307"/>
              <a:gd name="connsiteY44" fmla="*/ 399108 h 784260"/>
              <a:gd name="connsiteX45" fmla="*/ 110526 w 784307"/>
              <a:gd name="connsiteY45" fmla="*/ 105008 h 784260"/>
              <a:gd name="connsiteX46" fmla="*/ 257118 w 784307"/>
              <a:gd name="connsiteY46" fmla="*/ 43945 h 784260"/>
              <a:gd name="connsiteX47" fmla="*/ 254294 w 784307"/>
              <a:gd name="connsiteY47" fmla="*/ 19886 h 784260"/>
              <a:gd name="connsiteX48" fmla="*/ 89112 w 784307"/>
              <a:gd name="connsiteY48" fmla="*/ 89488 h 784260"/>
              <a:gd name="connsiteX49" fmla="*/ 89112 w 784307"/>
              <a:gd name="connsiteY49" fmla="*/ 420095 h 784260"/>
              <a:gd name="connsiteX50" fmla="*/ 254294 w 784307"/>
              <a:gd name="connsiteY50" fmla="*/ 489697 h 784260"/>
              <a:gd name="connsiteX51" fmla="*/ 420720 w 784307"/>
              <a:gd name="connsiteY51" fmla="*/ 420095 h 784260"/>
              <a:gd name="connsiteX52" fmla="*/ 420720 w 784307"/>
              <a:gd name="connsiteY52" fmla="*/ 89488 h 784260"/>
              <a:gd name="connsiteX53" fmla="*/ 254294 w 784307"/>
              <a:gd name="connsiteY53" fmla="*/ 19886 h 784260"/>
              <a:gd name="connsiteX54" fmla="*/ 254294 w 784307"/>
              <a:gd name="connsiteY54" fmla="*/ 0 h 784260"/>
              <a:gd name="connsiteX55" fmla="*/ 434382 w 784307"/>
              <a:gd name="connsiteY55" fmla="*/ 74573 h 784260"/>
              <a:gd name="connsiteX56" fmla="*/ 481576 w 784307"/>
              <a:gd name="connsiteY56" fmla="*/ 370380 h 784260"/>
              <a:gd name="connsiteX57" fmla="*/ 761020 w 784307"/>
              <a:gd name="connsiteY57" fmla="*/ 651272 h 784260"/>
              <a:gd name="connsiteX58" fmla="*/ 761020 w 784307"/>
              <a:gd name="connsiteY58" fmla="*/ 761888 h 784260"/>
              <a:gd name="connsiteX59" fmla="*/ 706374 w 784307"/>
              <a:gd name="connsiteY59" fmla="*/ 784260 h 784260"/>
              <a:gd name="connsiteX60" fmla="*/ 650484 w 784307"/>
              <a:gd name="connsiteY60" fmla="*/ 761888 h 784260"/>
              <a:gd name="connsiteX61" fmla="*/ 371040 w 784307"/>
              <a:gd name="connsiteY61" fmla="*/ 482239 h 784260"/>
              <a:gd name="connsiteX62" fmla="*/ 254294 w 784307"/>
              <a:gd name="connsiteY62" fmla="*/ 509583 h 784260"/>
              <a:gd name="connsiteX63" fmla="*/ 75450 w 784307"/>
              <a:gd name="connsiteY63" fmla="*/ 435010 h 784260"/>
              <a:gd name="connsiteX64" fmla="*/ 75450 w 784307"/>
              <a:gd name="connsiteY64" fmla="*/ 74573 h 784260"/>
              <a:gd name="connsiteX65" fmla="*/ 254294 w 784307"/>
              <a:gd name="connsiteY65" fmla="*/ 0 h 78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784307" h="784260">
                <a:moveTo>
                  <a:pt x="570998" y="489697"/>
                </a:moveTo>
                <a:lnTo>
                  <a:pt x="490270" y="571727"/>
                </a:lnTo>
                <a:lnTo>
                  <a:pt x="665388" y="746974"/>
                </a:lnTo>
                <a:cubicBezTo>
                  <a:pt x="687744" y="769346"/>
                  <a:pt x="723762" y="769346"/>
                  <a:pt x="746116" y="746974"/>
                </a:cubicBezTo>
                <a:cubicBezTo>
                  <a:pt x="768472" y="724602"/>
                  <a:pt x="768472" y="687315"/>
                  <a:pt x="746116" y="664943"/>
                </a:cubicBezTo>
                <a:close/>
                <a:moveTo>
                  <a:pt x="513868" y="432524"/>
                </a:moveTo>
                <a:lnTo>
                  <a:pt x="433140" y="514554"/>
                </a:lnTo>
                <a:lnTo>
                  <a:pt x="475366" y="556812"/>
                </a:lnTo>
                <a:lnTo>
                  <a:pt x="557336" y="476025"/>
                </a:lnTo>
                <a:close/>
                <a:moveTo>
                  <a:pt x="470398" y="389023"/>
                </a:moveTo>
                <a:cubicBezTo>
                  <a:pt x="460462" y="405181"/>
                  <a:pt x="448042" y="420095"/>
                  <a:pt x="434382" y="435010"/>
                </a:cubicBezTo>
                <a:cubicBezTo>
                  <a:pt x="420720" y="448682"/>
                  <a:pt x="405816" y="461110"/>
                  <a:pt x="389670" y="471053"/>
                </a:cubicBezTo>
                <a:lnTo>
                  <a:pt x="418236" y="499640"/>
                </a:lnTo>
                <a:lnTo>
                  <a:pt x="498964" y="417609"/>
                </a:lnTo>
                <a:close/>
                <a:moveTo>
                  <a:pt x="143636" y="178238"/>
                </a:moveTo>
                <a:cubicBezTo>
                  <a:pt x="148298" y="181927"/>
                  <a:pt x="149462" y="186846"/>
                  <a:pt x="145968" y="191765"/>
                </a:cubicBezTo>
                <a:cubicBezTo>
                  <a:pt x="144802" y="196684"/>
                  <a:pt x="143636" y="200374"/>
                  <a:pt x="141306" y="205293"/>
                </a:cubicBezTo>
                <a:cubicBezTo>
                  <a:pt x="135480" y="218820"/>
                  <a:pt x="133150" y="233578"/>
                  <a:pt x="131984" y="247105"/>
                </a:cubicBezTo>
                <a:cubicBezTo>
                  <a:pt x="131984" y="253254"/>
                  <a:pt x="127324" y="256943"/>
                  <a:pt x="122662" y="256943"/>
                </a:cubicBezTo>
                <a:cubicBezTo>
                  <a:pt x="122662" y="256943"/>
                  <a:pt x="122662" y="256943"/>
                  <a:pt x="121496" y="256943"/>
                </a:cubicBezTo>
                <a:cubicBezTo>
                  <a:pt x="116836" y="256943"/>
                  <a:pt x="112176" y="253254"/>
                  <a:pt x="112176" y="247105"/>
                </a:cubicBezTo>
                <a:cubicBezTo>
                  <a:pt x="113340" y="229888"/>
                  <a:pt x="116836" y="212672"/>
                  <a:pt x="122662" y="196684"/>
                </a:cubicBezTo>
                <a:cubicBezTo>
                  <a:pt x="124992" y="191765"/>
                  <a:pt x="127324" y="186846"/>
                  <a:pt x="129654" y="181927"/>
                </a:cubicBezTo>
                <a:cubicBezTo>
                  <a:pt x="131984" y="177008"/>
                  <a:pt x="138976" y="175778"/>
                  <a:pt x="143636" y="178238"/>
                </a:cubicBezTo>
                <a:close/>
                <a:moveTo>
                  <a:pt x="254322" y="105659"/>
                </a:moveTo>
                <a:cubicBezTo>
                  <a:pt x="275820" y="104366"/>
                  <a:pt x="297318" y="108244"/>
                  <a:pt x="317552" y="117291"/>
                </a:cubicBezTo>
                <a:cubicBezTo>
                  <a:pt x="322610" y="118584"/>
                  <a:pt x="325140" y="125046"/>
                  <a:pt x="322610" y="131509"/>
                </a:cubicBezTo>
                <a:cubicBezTo>
                  <a:pt x="320082" y="136679"/>
                  <a:pt x="315022" y="139263"/>
                  <a:pt x="309964" y="136679"/>
                </a:cubicBezTo>
                <a:cubicBezTo>
                  <a:pt x="292260" y="130216"/>
                  <a:pt x="273292" y="126339"/>
                  <a:pt x="254322" y="126339"/>
                </a:cubicBezTo>
                <a:cubicBezTo>
                  <a:pt x="223972" y="128924"/>
                  <a:pt x="192358" y="143141"/>
                  <a:pt x="169594" y="165113"/>
                </a:cubicBezTo>
                <a:cubicBezTo>
                  <a:pt x="167066" y="167698"/>
                  <a:pt x="164536" y="168991"/>
                  <a:pt x="162008" y="168991"/>
                </a:cubicBezTo>
                <a:cubicBezTo>
                  <a:pt x="159478" y="168991"/>
                  <a:pt x="156948" y="167698"/>
                  <a:pt x="154420" y="165113"/>
                </a:cubicBezTo>
                <a:cubicBezTo>
                  <a:pt x="150626" y="161236"/>
                  <a:pt x="150626" y="154773"/>
                  <a:pt x="154420" y="150896"/>
                </a:cubicBezTo>
                <a:cubicBezTo>
                  <a:pt x="180976" y="123754"/>
                  <a:pt x="217650" y="106951"/>
                  <a:pt x="254322" y="105659"/>
                </a:cubicBezTo>
                <a:close/>
                <a:moveTo>
                  <a:pt x="257118" y="65130"/>
                </a:moveTo>
                <a:cubicBezTo>
                  <a:pt x="207426" y="65130"/>
                  <a:pt x="161460" y="85069"/>
                  <a:pt x="125434" y="119963"/>
                </a:cubicBezTo>
                <a:cubicBezTo>
                  <a:pt x="53382" y="193487"/>
                  <a:pt x="53382" y="310629"/>
                  <a:pt x="125434" y="384154"/>
                </a:cubicBezTo>
                <a:cubicBezTo>
                  <a:pt x="198730" y="457679"/>
                  <a:pt x="316748" y="457679"/>
                  <a:pt x="388800" y="384154"/>
                </a:cubicBezTo>
                <a:cubicBezTo>
                  <a:pt x="462096" y="310629"/>
                  <a:pt x="462096" y="193487"/>
                  <a:pt x="388800" y="119963"/>
                </a:cubicBezTo>
                <a:cubicBezTo>
                  <a:pt x="354016" y="85069"/>
                  <a:pt x="306810" y="65130"/>
                  <a:pt x="257118" y="65130"/>
                </a:cubicBezTo>
                <a:close/>
                <a:moveTo>
                  <a:pt x="257118" y="43945"/>
                </a:moveTo>
                <a:cubicBezTo>
                  <a:pt x="313020" y="43945"/>
                  <a:pt x="365196" y="65130"/>
                  <a:pt x="403708" y="105008"/>
                </a:cubicBezTo>
                <a:cubicBezTo>
                  <a:pt x="484456" y="186010"/>
                  <a:pt x="484456" y="318106"/>
                  <a:pt x="403708" y="399108"/>
                </a:cubicBezTo>
                <a:cubicBezTo>
                  <a:pt x="362712" y="438986"/>
                  <a:pt x="310536" y="460171"/>
                  <a:pt x="257118" y="460171"/>
                </a:cubicBezTo>
                <a:cubicBezTo>
                  <a:pt x="204942" y="460171"/>
                  <a:pt x="151522" y="438986"/>
                  <a:pt x="110526" y="399108"/>
                </a:cubicBezTo>
                <a:cubicBezTo>
                  <a:pt x="29778" y="318106"/>
                  <a:pt x="29778" y="186010"/>
                  <a:pt x="110526" y="105008"/>
                </a:cubicBezTo>
                <a:cubicBezTo>
                  <a:pt x="150280" y="65130"/>
                  <a:pt x="202456" y="43945"/>
                  <a:pt x="257118" y="43945"/>
                </a:cubicBezTo>
                <a:close/>
                <a:moveTo>
                  <a:pt x="254294" y="19886"/>
                </a:moveTo>
                <a:cubicBezTo>
                  <a:pt x="192196" y="19886"/>
                  <a:pt x="133822" y="44744"/>
                  <a:pt x="89112" y="89488"/>
                </a:cubicBezTo>
                <a:cubicBezTo>
                  <a:pt x="-1552" y="180218"/>
                  <a:pt x="-1552" y="328122"/>
                  <a:pt x="89112" y="420095"/>
                </a:cubicBezTo>
                <a:cubicBezTo>
                  <a:pt x="133822" y="464839"/>
                  <a:pt x="192196" y="489697"/>
                  <a:pt x="254294" y="489697"/>
                </a:cubicBezTo>
                <a:cubicBezTo>
                  <a:pt x="317636" y="489697"/>
                  <a:pt x="376008" y="464839"/>
                  <a:pt x="420720" y="420095"/>
                </a:cubicBezTo>
                <a:cubicBezTo>
                  <a:pt x="511384" y="328122"/>
                  <a:pt x="511384" y="180218"/>
                  <a:pt x="420720" y="89488"/>
                </a:cubicBezTo>
                <a:cubicBezTo>
                  <a:pt x="376008" y="44744"/>
                  <a:pt x="317636" y="19886"/>
                  <a:pt x="254294" y="19886"/>
                </a:cubicBezTo>
                <a:close/>
                <a:moveTo>
                  <a:pt x="254294" y="0"/>
                </a:moveTo>
                <a:cubicBezTo>
                  <a:pt x="322604" y="0"/>
                  <a:pt x="385944" y="26101"/>
                  <a:pt x="434382" y="74573"/>
                </a:cubicBezTo>
                <a:cubicBezTo>
                  <a:pt x="515110" y="154118"/>
                  <a:pt x="531256" y="274678"/>
                  <a:pt x="481576" y="370380"/>
                </a:cubicBezTo>
                <a:lnTo>
                  <a:pt x="761020" y="651272"/>
                </a:lnTo>
                <a:cubicBezTo>
                  <a:pt x="792070" y="681101"/>
                  <a:pt x="792070" y="730816"/>
                  <a:pt x="761020" y="761888"/>
                </a:cubicBezTo>
                <a:cubicBezTo>
                  <a:pt x="746116" y="776803"/>
                  <a:pt x="726246" y="784260"/>
                  <a:pt x="706374" y="784260"/>
                </a:cubicBezTo>
                <a:cubicBezTo>
                  <a:pt x="684018" y="784260"/>
                  <a:pt x="665388" y="776803"/>
                  <a:pt x="650484" y="761888"/>
                </a:cubicBezTo>
                <a:lnTo>
                  <a:pt x="371040" y="482239"/>
                </a:lnTo>
                <a:cubicBezTo>
                  <a:pt x="335022" y="499640"/>
                  <a:pt x="296522" y="509583"/>
                  <a:pt x="254294" y="509583"/>
                </a:cubicBezTo>
                <a:cubicBezTo>
                  <a:pt x="185986" y="509583"/>
                  <a:pt x="122646" y="483482"/>
                  <a:pt x="75450" y="435010"/>
                </a:cubicBezTo>
                <a:cubicBezTo>
                  <a:pt x="-25150" y="335579"/>
                  <a:pt x="-25150" y="174004"/>
                  <a:pt x="75450" y="74573"/>
                </a:cubicBezTo>
                <a:cubicBezTo>
                  <a:pt x="122646" y="26101"/>
                  <a:pt x="185986" y="0"/>
                  <a:pt x="2542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011238-2D04-354D-BC1B-39E475B602B6}"/>
              </a:ext>
            </a:extLst>
          </p:cNvPr>
          <p:cNvGrpSpPr/>
          <p:nvPr/>
        </p:nvGrpSpPr>
        <p:grpSpPr>
          <a:xfrm>
            <a:off x="12221779" y="10499892"/>
            <a:ext cx="10634542" cy="2389474"/>
            <a:chOff x="12221779" y="10499892"/>
            <a:chExt cx="10634542" cy="2389474"/>
          </a:xfrm>
        </p:grpSpPr>
        <p:sp>
          <p:nvSpPr>
            <p:cNvPr id="25" name="Freeform 148">
              <a:extLst>
                <a:ext uri="{FF2B5EF4-FFF2-40B4-BE49-F238E27FC236}">
                  <a16:creationId xmlns:a16="http://schemas.microsoft.com/office/drawing/2014/main" id="{FCAFCEF8-A406-734B-9A94-59F013DB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779" y="10499892"/>
              <a:ext cx="2351023" cy="2389474"/>
            </a:xfrm>
            <a:custGeom>
              <a:avLst/>
              <a:gdLst>
                <a:gd name="T0" fmla="*/ 959 w 1886"/>
                <a:gd name="T1" fmla="*/ 0 h 1919"/>
                <a:gd name="T2" fmla="*/ 959 w 1886"/>
                <a:gd name="T3" fmla="*/ 0 h 1919"/>
                <a:gd name="T4" fmla="*/ 0 w 1886"/>
                <a:gd name="T5" fmla="*/ 959 h 1919"/>
                <a:gd name="T6" fmla="*/ 0 w 1886"/>
                <a:gd name="T7" fmla="*/ 959 h 1919"/>
                <a:gd name="T8" fmla="*/ 959 w 1886"/>
                <a:gd name="T9" fmla="*/ 1918 h 1919"/>
                <a:gd name="T10" fmla="*/ 1076 w 1886"/>
                <a:gd name="T11" fmla="*/ 1918 h 1919"/>
                <a:gd name="T12" fmla="*/ 1885 w 1886"/>
                <a:gd name="T13" fmla="*/ 0 h 1919"/>
                <a:gd name="T14" fmla="*/ 959 w 1886"/>
                <a:gd name="T15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6" h="1919">
                  <a:moveTo>
                    <a:pt x="959" y="0"/>
                  </a:moveTo>
                  <a:lnTo>
                    <a:pt x="959" y="0"/>
                  </a:lnTo>
                  <a:cubicBezTo>
                    <a:pt x="432" y="0"/>
                    <a:pt x="0" y="431"/>
                    <a:pt x="0" y="959"/>
                  </a:cubicBezTo>
                  <a:lnTo>
                    <a:pt x="0" y="959"/>
                  </a:lnTo>
                  <a:cubicBezTo>
                    <a:pt x="0" y="1486"/>
                    <a:pt x="432" y="1918"/>
                    <a:pt x="959" y="1918"/>
                  </a:cubicBezTo>
                  <a:lnTo>
                    <a:pt x="1076" y="1918"/>
                  </a:lnTo>
                  <a:lnTo>
                    <a:pt x="1885" y="0"/>
                  </a:lnTo>
                  <a:lnTo>
                    <a:pt x="959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149">
              <a:extLst>
                <a:ext uri="{FF2B5EF4-FFF2-40B4-BE49-F238E27FC236}">
                  <a16:creationId xmlns:a16="http://schemas.microsoft.com/office/drawing/2014/main" id="{A5B2B02D-CB8E-FC41-9334-06805850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2083" y="10499892"/>
              <a:ext cx="7739705" cy="2389474"/>
            </a:xfrm>
            <a:custGeom>
              <a:avLst/>
              <a:gdLst>
                <a:gd name="T0" fmla="*/ 809 w 6214"/>
                <a:gd name="T1" fmla="*/ 0 h 1919"/>
                <a:gd name="T2" fmla="*/ 0 w 6214"/>
                <a:gd name="T3" fmla="*/ 1918 h 1919"/>
                <a:gd name="T4" fmla="*/ 5404 w 6214"/>
                <a:gd name="T5" fmla="*/ 1918 h 1919"/>
                <a:gd name="T6" fmla="*/ 6213 w 6214"/>
                <a:gd name="T7" fmla="*/ 0 h 1919"/>
                <a:gd name="T8" fmla="*/ 809 w 6214"/>
                <a:gd name="T9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4" h="1919">
                  <a:moveTo>
                    <a:pt x="809" y="0"/>
                  </a:moveTo>
                  <a:lnTo>
                    <a:pt x="0" y="1918"/>
                  </a:lnTo>
                  <a:lnTo>
                    <a:pt x="5404" y="1918"/>
                  </a:lnTo>
                  <a:lnTo>
                    <a:pt x="6213" y="0"/>
                  </a:lnTo>
                  <a:lnTo>
                    <a:pt x="809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150">
              <a:extLst>
                <a:ext uri="{FF2B5EF4-FFF2-40B4-BE49-F238E27FC236}">
                  <a16:creationId xmlns:a16="http://schemas.microsoft.com/office/drawing/2014/main" id="{7F934CCB-38DF-CF4C-9B2A-A30161E1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6561" y="10499892"/>
              <a:ext cx="2559760" cy="2389474"/>
            </a:xfrm>
            <a:custGeom>
              <a:avLst/>
              <a:gdLst>
                <a:gd name="T0" fmla="*/ 1096 w 2056"/>
                <a:gd name="T1" fmla="*/ 0 h 1919"/>
                <a:gd name="T2" fmla="*/ 809 w 2056"/>
                <a:gd name="T3" fmla="*/ 0 h 1919"/>
                <a:gd name="T4" fmla="*/ 0 w 2056"/>
                <a:gd name="T5" fmla="*/ 1918 h 1919"/>
                <a:gd name="T6" fmla="*/ 1096 w 2056"/>
                <a:gd name="T7" fmla="*/ 1918 h 1919"/>
                <a:gd name="T8" fmla="*/ 1096 w 2056"/>
                <a:gd name="T9" fmla="*/ 1918 h 1919"/>
                <a:gd name="T10" fmla="*/ 2055 w 2056"/>
                <a:gd name="T11" fmla="*/ 959 h 1919"/>
                <a:gd name="T12" fmla="*/ 2055 w 2056"/>
                <a:gd name="T13" fmla="*/ 959 h 1919"/>
                <a:gd name="T14" fmla="*/ 1096 w 2056"/>
                <a:gd name="T15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6" h="1919">
                  <a:moveTo>
                    <a:pt x="1096" y="0"/>
                  </a:moveTo>
                  <a:lnTo>
                    <a:pt x="809" y="0"/>
                  </a:lnTo>
                  <a:lnTo>
                    <a:pt x="0" y="1918"/>
                  </a:lnTo>
                  <a:lnTo>
                    <a:pt x="1096" y="1918"/>
                  </a:lnTo>
                  <a:lnTo>
                    <a:pt x="1096" y="1918"/>
                  </a:lnTo>
                  <a:cubicBezTo>
                    <a:pt x="1623" y="1918"/>
                    <a:pt x="2055" y="1486"/>
                    <a:pt x="2055" y="959"/>
                  </a:cubicBezTo>
                  <a:lnTo>
                    <a:pt x="2055" y="959"/>
                  </a:lnTo>
                  <a:cubicBezTo>
                    <a:pt x="2055" y="431"/>
                    <a:pt x="1623" y="0"/>
                    <a:pt x="109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8" name="Freeform 223">
            <a:extLst>
              <a:ext uri="{FF2B5EF4-FFF2-40B4-BE49-F238E27FC236}">
                <a16:creationId xmlns:a16="http://schemas.microsoft.com/office/drawing/2014/main" id="{C9947F42-8E77-E54E-A65C-FDE3D034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07" y="11356809"/>
            <a:ext cx="708601" cy="681137"/>
          </a:xfrm>
          <a:custGeom>
            <a:avLst/>
            <a:gdLst>
              <a:gd name="T0" fmla="*/ 523 w 569"/>
              <a:gd name="T1" fmla="*/ 264 h 547"/>
              <a:gd name="T2" fmla="*/ 409 w 569"/>
              <a:gd name="T3" fmla="*/ 228 h 547"/>
              <a:gd name="T4" fmla="*/ 449 w 569"/>
              <a:gd name="T5" fmla="*/ 192 h 547"/>
              <a:gd name="T6" fmla="*/ 551 w 569"/>
              <a:gd name="T7" fmla="*/ 220 h 547"/>
              <a:gd name="T8" fmla="*/ 551 w 569"/>
              <a:gd name="T9" fmla="*/ 324 h 547"/>
              <a:gd name="T10" fmla="*/ 427 w 569"/>
              <a:gd name="T11" fmla="*/ 352 h 547"/>
              <a:gd name="T12" fmla="*/ 373 w 569"/>
              <a:gd name="T13" fmla="*/ 316 h 547"/>
              <a:gd name="T14" fmla="*/ 446 w 569"/>
              <a:gd name="T15" fmla="*/ 281 h 547"/>
              <a:gd name="T16" fmla="*/ 551 w 569"/>
              <a:gd name="T17" fmla="*/ 308 h 547"/>
              <a:gd name="T18" fmla="*/ 551 w 569"/>
              <a:gd name="T19" fmla="*/ 413 h 547"/>
              <a:gd name="T20" fmla="*/ 427 w 569"/>
              <a:gd name="T21" fmla="*/ 440 h 547"/>
              <a:gd name="T22" fmla="*/ 391 w 569"/>
              <a:gd name="T23" fmla="*/ 405 h 547"/>
              <a:gd name="T24" fmla="*/ 523 w 569"/>
              <a:gd name="T25" fmla="*/ 369 h 547"/>
              <a:gd name="T26" fmla="*/ 551 w 569"/>
              <a:gd name="T27" fmla="*/ 501 h 547"/>
              <a:gd name="T28" fmla="*/ 455 w 569"/>
              <a:gd name="T29" fmla="*/ 529 h 547"/>
              <a:gd name="T30" fmla="*/ 419 w 569"/>
              <a:gd name="T31" fmla="*/ 493 h 547"/>
              <a:gd name="T32" fmla="*/ 523 w 569"/>
              <a:gd name="T33" fmla="*/ 457 h 547"/>
              <a:gd name="T34" fmla="*/ 123 w 569"/>
              <a:gd name="T35" fmla="*/ 476 h 547"/>
              <a:gd name="T36" fmla="*/ 17 w 569"/>
              <a:gd name="T37" fmla="*/ 456 h 547"/>
              <a:gd name="T38" fmla="*/ 36 w 569"/>
              <a:gd name="T39" fmla="*/ 245 h 547"/>
              <a:gd name="T40" fmla="*/ 125 w 569"/>
              <a:gd name="T41" fmla="*/ 239 h 547"/>
              <a:gd name="T42" fmla="*/ 157 w 569"/>
              <a:gd name="T43" fmla="*/ 201 h 547"/>
              <a:gd name="T44" fmla="*/ 158 w 569"/>
              <a:gd name="T45" fmla="*/ 199 h 547"/>
              <a:gd name="T46" fmla="*/ 159 w 569"/>
              <a:gd name="T47" fmla="*/ 199 h 547"/>
              <a:gd name="T48" fmla="*/ 160 w 569"/>
              <a:gd name="T49" fmla="*/ 198 h 547"/>
              <a:gd name="T50" fmla="*/ 161 w 569"/>
              <a:gd name="T51" fmla="*/ 197 h 547"/>
              <a:gd name="T52" fmla="*/ 161 w 569"/>
              <a:gd name="T53" fmla="*/ 196 h 547"/>
              <a:gd name="T54" fmla="*/ 161 w 569"/>
              <a:gd name="T55" fmla="*/ 195 h 547"/>
              <a:gd name="T56" fmla="*/ 157 w 569"/>
              <a:gd name="T57" fmla="*/ 110 h 547"/>
              <a:gd name="T58" fmla="*/ 189 w 569"/>
              <a:gd name="T59" fmla="*/ 26 h 547"/>
              <a:gd name="T60" fmla="*/ 282 w 569"/>
              <a:gd name="T61" fmla="*/ 63 h 547"/>
              <a:gd name="T62" fmla="*/ 299 w 569"/>
              <a:gd name="T63" fmla="*/ 200 h 547"/>
              <a:gd name="T64" fmla="*/ 327 w 569"/>
              <a:gd name="T65" fmla="*/ 304 h 547"/>
              <a:gd name="T66" fmla="*/ 216 w 569"/>
              <a:gd name="T67" fmla="*/ 416 h 547"/>
              <a:gd name="T68" fmla="*/ 216 w 569"/>
              <a:gd name="T69" fmla="*/ 432 h 547"/>
              <a:gd name="T70" fmla="*/ 344 w 569"/>
              <a:gd name="T71" fmla="*/ 304 h 547"/>
              <a:gd name="T72" fmla="*/ 316 w 569"/>
              <a:gd name="T73" fmla="*/ 203 h 547"/>
              <a:gd name="T74" fmla="*/ 407 w 569"/>
              <a:gd name="T75" fmla="*/ 192 h 547"/>
              <a:gd name="T76" fmla="*/ 393 w 569"/>
              <a:gd name="T77" fmla="*/ 228 h 547"/>
              <a:gd name="T78" fmla="*/ 356 w 569"/>
              <a:gd name="T79" fmla="*/ 316 h 547"/>
              <a:gd name="T80" fmla="*/ 392 w 569"/>
              <a:gd name="T81" fmla="*/ 366 h 547"/>
              <a:gd name="T82" fmla="*/ 418 w 569"/>
              <a:gd name="T83" fmla="*/ 456 h 547"/>
              <a:gd name="T84" fmla="*/ 402 w 569"/>
              <a:gd name="T85" fmla="*/ 493 h 547"/>
              <a:gd name="T86" fmla="*/ 189 w 569"/>
              <a:gd name="T87" fmla="*/ 529 h 547"/>
              <a:gd name="T88" fmla="*/ 568 w 569"/>
              <a:gd name="T89" fmla="*/ 220 h 547"/>
              <a:gd name="T90" fmla="*/ 449 w 569"/>
              <a:gd name="T91" fmla="*/ 175 h 547"/>
              <a:gd name="T92" fmla="*/ 319 w 569"/>
              <a:gd name="T93" fmla="*/ 175 h 547"/>
              <a:gd name="T94" fmla="*/ 249 w 569"/>
              <a:gd name="T95" fmla="*/ 7 h 547"/>
              <a:gd name="T96" fmla="*/ 183 w 569"/>
              <a:gd name="T97" fmla="*/ 11 h 547"/>
              <a:gd name="T98" fmla="*/ 146 w 569"/>
              <a:gd name="T99" fmla="*/ 188 h 547"/>
              <a:gd name="T100" fmla="*/ 112 w 569"/>
              <a:gd name="T101" fmla="*/ 228 h 547"/>
              <a:gd name="T102" fmla="*/ 0 w 569"/>
              <a:gd name="T103" fmla="*/ 265 h 547"/>
              <a:gd name="T104" fmla="*/ 36 w 569"/>
              <a:gd name="T105" fmla="*/ 492 h 547"/>
              <a:gd name="T106" fmla="*/ 189 w 569"/>
              <a:gd name="T107" fmla="*/ 546 h 547"/>
              <a:gd name="T108" fmla="*/ 450 w 569"/>
              <a:gd name="T109" fmla="*/ 546 h 547"/>
              <a:gd name="T110" fmla="*/ 523 w 569"/>
              <a:gd name="T111" fmla="*/ 546 h 547"/>
              <a:gd name="T112" fmla="*/ 568 w 569"/>
              <a:gd name="T113" fmla="*/ 485 h 547"/>
              <a:gd name="T114" fmla="*/ 549 w 569"/>
              <a:gd name="T115" fmla="*/ 449 h 547"/>
              <a:gd name="T116" fmla="*/ 568 w 569"/>
              <a:gd name="T117" fmla="*/ 397 h 547"/>
              <a:gd name="T118" fmla="*/ 568 w 569"/>
              <a:gd name="T119" fmla="*/ 324 h 547"/>
              <a:gd name="T120" fmla="*/ 549 w 569"/>
              <a:gd name="T121" fmla="*/ 272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9" h="547">
                <a:moveTo>
                  <a:pt x="551" y="236"/>
                </a:moveTo>
                <a:lnTo>
                  <a:pt x="551" y="236"/>
                </a:lnTo>
                <a:cubicBezTo>
                  <a:pt x="551" y="251"/>
                  <a:pt x="539" y="264"/>
                  <a:pt x="523" y="264"/>
                </a:cubicBezTo>
                <a:lnTo>
                  <a:pt x="446" y="264"/>
                </a:lnTo>
                <a:lnTo>
                  <a:pt x="446" y="264"/>
                </a:lnTo>
                <a:cubicBezTo>
                  <a:pt x="425" y="264"/>
                  <a:pt x="409" y="248"/>
                  <a:pt x="409" y="228"/>
                </a:cubicBezTo>
                <a:lnTo>
                  <a:pt x="409" y="228"/>
                </a:lnTo>
                <a:cubicBezTo>
                  <a:pt x="409" y="209"/>
                  <a:pt x="425" y="192"/>
                  <a:pt x="446" y="192"/>
                </a:cubicBezTo>
                <a:lnTo>
                  <a:pt x="449" y="192"/>
                </a:lnTo>
                <a:lnTo>
                  <a:pt x="523" y="192"/>
                </a:lnTo>
                <a:lnTo>
                  <a:pt x="523" y="192"/>
                </a:lnTo>
                <a:cubicBezTo>
                  <a:pt x="539" y="192"/>
                  <a:pt x="551" y="205"/>
                  <a:pt x="551" y="220"/>
                </a:cubicBezTo>
                <a:lnTo>
                  <a:pt x="551" y="236"/>
                </a:lnTo>
                <a:close/>
                <a:moveTo>
                  <a:pt x="551" y="308"/>
                </a:moveTo>
                <a:lnTo>
                  <a:pt x="551" y="324"/>
                </a:lnTo>
                <a:lnTo>
                  <a:pt x="551" y="324"/>
                </a:lnTo>
                <a:cubicBezTo>
                  <a:pt x="551" y="340"/>
                  <a:pt x="539" y="352"/>
                  <a:pt x="523" y="352"/>
                </a:cubicBezTo>
                <a:lnTo>
                  <a:pt x="427" y="352"/>
                </a:lnTo>
                <a:lnTo>
                  <a:pt x="408" y="352"/>
                </a:lnTo>
                <a:lnTo>
                  <a:pt x="408" y="352"/>
                </a:lnTo>
                <a:cubicBezTo>
                  <a:pt x="389" y="352"/>
                  <a:pt x="373" y="336"/>
                  <a:pt x="373" y="316"/>
                </a:cubicBezTo>
                <a:lnTo>
                  <a:pt x="373" y="316"/>
                </a:lnTo>
                <a:cubicBezTo>
                  <a:pt x="373" y="297"/>
                  <a:pt x="389" y="281"/>
                  <a:pt x="408" y="281"/>
                </a:cubicBezTo>
                <a:lnTo>
                  <a:pt x="446" y="281"/>
                </a:lnTo>
                <a:lnTo>
                  <a:pt x="523" y="281"/>
                </a:lnTo>
                <a:lnTo>
                  <a:pt x="523" y="281"/>
                </a:lnTo>
                <a:cubicBezTo>
                  <a:pt x="539" y="281"/>
                  <a:pt x="551" y="293"/>
                  <a:pt x="551" y="308"/>
                </a:cubicBezTo>
                <a:close/>
                <a:moveTo>
                  <a:pt x="551" y="397"/>
                </a:moveTo>
                <a:lnTo>
                  <a:pt x="551" y="413"/>
                </a:lnTo>
                <a:lnTo>
                  <a:pt x="551" y="413"/>
                </a:lnTo>
                <a:cubicBezTo>
                  <a:pt x="551" y="428"/>
                  <a:pt x="539" y="440"/>
                  <a:pt x="523" y="440"/>
                </a:cubicBezTo>
                <a:lnTo>
                  <a:pt x="455" y="440"/>
                </a:lnTo>
                <a:lnTo>
                  <a:pt x="427" y="440"/>
                </a:lnTo>
                <a:lnTo>
                  <a:pt x="427" y="440"/>
                </a:lnTo>
                <a:cubicBezTo>
                  <a:pt x="407" y="440"/>
                  <a:pt x="391" y="425"/>
                  <a:pt x="391" y="405"/>
                </a:cubicBezTo>
                <a:lnTo>
                  <a:pt x="391" y="405"/>
                </a:lnTo>
                <a:cubicBezTo>
                  <a:pt x="391" y="385"/>
                  <a:pt x="407" y="369"/>
                  <a:pt x="427" y="369"/>
                </a:cubicBezTo>
                <a:lnTo>
                  <a:pt x="523" y="369"/>
                </a:lnTo>
                <a:lnTo>
                  <a:pt x="523" y="369"/>
                </a:lnTo>
                <a:cubicBezTo>
                  <a:pt x="539" y="369"/>
                  <a:pt x="551" y="382"/>
                  <a:pt x="551" y="397"/>
                </a:cubicBezTo>
                <a:close/>
                <a:moveTo>
                  <a:pt x="551" y="485"/>
                </a:moveTo>
                <a:lnTo>
                  <a:pt x="551" y="501"/>
                </a:lnTo>
                <a:lnTo>
                  <a:pt x="551" y="501"/>
                </a:lnTo>
                <a:cubicBezTo>
                  <a:pt x="551" y="516"/>
                  <a:pt x="539" y="529"/>
                  <a:pt x="523" y="529"/>
                </a:cubicBezTo>
                <a:lnTo>
                  <a:pt x="455" y="529"/>
                </a:lnTo>
                <a:lnTo>
                  <a:pt x="455" y="529"/>
                </a:lnTo>
                <a:cubicBezTo>
                  <a:pt x="435" y="529"/>
                  <a:pt x="419" y="513"/>
                  <a:pt x="419" y="493"/>
                </a:cubicBezTo>
                <a:lnTo>
                  <a:pt x="419" y="493"/>
                </a:lnTo>
                <a:cubicBezTo>
                  <a:pt x="419" y="473"/>
                  <a:pt x="435" y="457"/>
                  <a:pt x="455" y="457"/>
                </a:cubicBezTo>
                <a:lnTo>
                  <a:pt x="523" y="457"/>
                </a:lnTo>
                <a:lnTo>
                  <a:pt x="523" y="457"/>
                </a:lnTo>
                <a:cubicBezTo>
                  <a:pt x="539" y="457"/>
                  <a:pt x="551" y="470"/>
                  <a:pt x="551" y="485"/>
                </a:cubicBezTo>
                <a:close/>
                <a:moveTo>
                  <a:pt x="125" y="482"/>
                </a:moveTo>
                <a:lnTo>
                  <a:pt x="123" y="476"/>
                </a:lnTo>
                <a:lnTo>
                  <a:pt x="36" y="476"/>
                </a:lnTo>
                <a:lnTo>
                  <a:pt x="36" y="476"/>
                </a:lnTo>
                <a:cubicBezTo>
                  <a:pt x="25" y="476"/>
                  <a:pt x="17" y="467"/>
                  <a:pt x="17" y="456"/>
                </a:cubicBezTo>
                <a:lnTo>
                  <a:pt x="17" y="265"/>
                </a:lnTo>
                <a:lnTo>
                  <a:pt x="17" y="265"/>
                </a:lnTo>
                <a:cubicBezTo>
                  <a:pt x="17" y="254"/>
                  <a:pt x="25" y="245"/>
                  <a:pt x="36" y="245"/>
                </a:cubicBezTo>
                <a:lnTo>
                  <a:pt x="123" y="245"/>
                </a:lnTo>
                <a:lnTo>
                  <a:pt x="125" y="239"/>
                </a:lnTo>
                <a:lnTo>
                  <a:pt x="125" y="239"/>
                </a:lnTo>
                <a:cubicBezTo>
                  <a:pt x="130" y="225"/>
                  <a:pt x="139" y="213"/>
                  <a:pt x="151" y="204"/>
                </a:cubicBezTo>
                <a:lnTo>
                  <a:pt x="157" y="201"/>
                </a:lnTo>
                <a:lnTo>
                  <a:pt x="157" y="201"/>
                </a:lnTo>
                <a:cubicBezTo>
                  <a:pt x="157" y="201"/>
                  <a:pt x="157" y="201"/>
                  <a:pt x="157" y="200"/>
                </a:cubicBezTo>
                <a:lnTo>
                  <a:pt x="157" y="200"/>
                </a:lnTo>
                <a:cubicBezTo>
                  <a:pt x="158" y="200"/>
                  <a:pt x="158" y="200"/>
                  <a:pt x="158" y="199"/>
                </a:cubicBezTo>
                <a:lnTo>
                  <a:pt x="158" y="199"/>
                </a:lnTo>
                <a:cubicBezTo>
                  <a:pt x="159" y="199"/>
                  <a:pt x="159" y="199"/>
                  <a:pt x="159" y="199"/>
                </a:cubicBezTo>
                <a:lnTo>
                  <a:pt x="159" y="199"/>
                </a:lnTo>
                <a:lnTo>
                  <a:pt x="159" y="199"/>
                </a:lnTo>
                <a:lnTo>
                  <a:pt x="159" y="199"/>
                </a:lnTo>
                <a:cubicBezTo>
                  <a:pt x="159" y="198"/>
                  <a:pt x="160" y="198"/>
                  <a:pt x="160" y="198"/>
                </a:cubicBezTo>
                <a:lnTo>
                  <a:pt x="160" y="198"/>
                </a:lnTo>
                <a:cubicBezTo>
                  <a:pt x="160" y="198"/>
                  <a:pt x="160" y="198"/>
                  <a:pt x="161" y="197"/>
                </a:cubicBezTo>
                <a:lnTo>
                  <a:pt x="161" y="197"/>
                </a:lnTo>
                <a:cubicBezTo>
                  <a:pt x="161" y="197"/>
                  <a:pt x="161" y="197"/>
                  <a:pt x="161" y="196"/>
                </a:cubicBezTo>
                <a:lnTo>
                  <a:pt x="161" y="196"/>
                </a:lnTo>
                <a:lnTo>
                  <a:pt x="161" y="196"/>
                </a:lnTo>
                <a:lnTo>
                  <a:pt x="161" y="196"/>
                </a:lnTo>
                <a:cubicBezTo>
                  <a:pt x="161" y="196"/>
                  <a:pt x="161" y="196"/>
                  <a:pt x="161" y="195"/>
                </a:cubicBezTo>
                <a:lnTo>
                  <a:pt x="161" y="195"/>
                </a:lnTo>
                <a:lnTo>
                  <a:pt x="161" y="195"/>
                </a:lnTo>
                <a:lnTo>
                  <a:pt x="161" y="195"/>
                </a:lnTo>
                <a:cubicBezTo>
                  <a:pt x="170" y="169"/>
                  <a:pt x="168" y="141"/>
                  <a:pt x="157" y="110"/>
                </a:cubicBezTo>
                <a:lnTo>
                  <a:pt x="157" y="110"/>
                </a:lnTo>
                <a:cubicBezTo>
                  <a:pt x="145" y="77"/>
                  <a:pt x="159" y="41"/>
                  <a:pt x="189" y="26"/>
                </a:cubicBezTo>
                <a:lnTo>
                  <a:pt x="189" y="26"/>
                </a:lnTo>
                <a:cubicBezTo>
                  <a:pt x="207" y="18"/>
                  <a:pt x="226" y="17"/>
                  <a:pt x="242" y="23"/>
                </a:cubicBezTo>
                <a:lnTo>
                  <a:pt x="242" y="23"/>
                </a:lnTo>
                <a:cubicBezTo>
                  <a:pt x="260" y="30"/>
                  <a:pt x="274" y="43"/>
                  <a:pt x="282" y="63"/>
                </a:cubicBezTo>
                <a:lnTo>
                  <a:pt x="282" y="63"/>
                </a:lnTo>
                <a:cubicBezTo>
                  <a:pt x="306" y="121"/>
                  <a:pt x="306" y="147"/>
                  <a:pt x="299" y="200"/>
                </a:cubicBezTo>
                <a:lnTo>
                  <a:pt x="299" y="200"/>
                </a:lnTo>
                <a:cubicBezTo>
                  <a:pt x="299" y="207"/>
                  <a:pt x="301" y="215"/>
                  <a:pt x="306" y="221"/>
                </a:cubicBezTo>
                <a:lnTo>
                  <a:pt x="306" y="221"/>
                </a:lnTo>
                <a:cubicBezTo>
                  <a:pt x="312" y="228"/>
                  <a:pt x="327" y="251"/>
                  <a:pt x="327" y="304"/>
                </a:cubicBezTo>
                <a:lnTo>
                  <a:pt x="327" y="304"/>
                </a:lnTo>
                <a:cubicBezTo>
                  <a:pt x="327" y="366"/>
                  <a:pt x="277" y="416"/>
                  <a:pt x="216" y="416"/>
                </a:cubicBezTo>
                <a:lnTo>
                  <a:pt x="216" y="416"/>
                </a:lnTo>
                <a:cubicBezTo>
                  <a:pt x="211" y="416"/>
                  <a:pt x="207" y="420"/>
                  <a:pt x="207" y="425"/>
                </a:cubicBezTo>
                <a:lnTo>
                  <a:pt x="207" y="425"/>
                </a:lnTo>
                <a:cubicBezTo>
                  <a:pt x="207" y="429"/>
                  <a:pt x="211" y="432"/>
                  <a:pt x="216" y="432"/>
                </a:cubicBezTo>
                <a:lnTo>
                  <a:pt x="216" y="432"/>
                </a:lnTo>
                <a:cubicBezTo>
                  <a:pt x="286" y="432"/>
                  <a:pt x="344" y="375"/>
                  <a:pt x="344" y="304"/>
                </a:cubicBezTo>
                <a:lnTo>
                  <a:pt x="344" y="304"/>
                </a:lnTo>
                <a:cubicBezTo>
                  <a:pt x="344" y="247"/>
                  <a:pt x="328" y="221"/>
                  <a:pt x="318" y="210"/>
                </a:cubicBezTo>
                <a:lnTo>
                  <a:pt x="318" y="210"/>
                </a:lnTo>
                <a:cubicBezTo>
                  <a:pt x="317" y="208"/>
                  <a:pt x="316" y="205"/>
                  <a:pt x="316" y="203"/>
                </a:cubicBezTo>
                <a:lnTo>
                  <a:pt x="316" y="203"/>
                </a:lnTo>
                <a:cubicBezTo>
                  <a:pt x="317" y="199"/>
                  <a:pt x="317" y="196"/>
                  <a:pt x="317" y="192"/>
                </a:cubicBezTo>
                <a:lnTo>
                  <a:pt x="407" y="192"/>
                </a:lnTo>
                <a:lnTo>
                  <a:pt x="407" y="192"/>
                </a:lnTo>
                <a:cubicBezTo>
                  <a:pt x="398" y="202"/>
                  <a:pt x="393" y="214"/>
                  <a:pt x="393" y="228"/>
                </a:cubicBezTo>
                <a:lnTo>
                  <a:pt x="393" y="228"/>
                </a:lnTo>
                <a:cubicBezTo>
                  <a:pt x="393" y="242"/>
                  <a:pt x="398" y="254"/>
                  <a:pt x="407" y="264"/>
                </a:cubicBezTo>
                <a:lnTo>
                  <a:pt x="407" y="264"/>
                </a:lnTo>
                <a:cubicBezTo>
                  <a:pt x="379" y="265"/>
                  <a:pt x="356" y="288"/>
                  <a:pt x="356" y="316"/>
                </a:cubicBezTo>
                <a:lnTo>
                  <a:pt x="356" y="316"/>
                </a:lnTo>
                <a:cubicBezTo>
                  <a:pt x="356" y="340"/>
                  <a:pt x="371" y="359"/>
                  <a:pt x="392" y="366"/>
                </a:cubicBezTo>
                <a:lnTo>
                  <a:pt x="392" y="366"/>
                </a:lnTo>
                <a:cubicBezTo>
                  <a:pt x="381" y="376"/>
                  <a:pt x="375" y="390"/>
                  <a:pt x="375" y="405"/>
                </a:cubicBezTo>
                <a:lnTo>
                  <a:pt x="375" y="405"/>
                </a:lnTo>
                <a:cubicBezTo>
                  <a:pt x="375" y="431"/>
                  <a:pt x="393" y="451"/>
                  <a:pt x="418" y="456"/>
                </a:cubicBezTo>
                <a:lnTo>
                  <a:pt x="418" y="456"/>
                </a:lnTo>
                <a:cubicBezTo>
                  <a:pt x="408" y="466"/>
                  <a:pt x="402" y="479"/>
                  <a:pt x="402" y="493"/>
                </a:cubicBezTo>
                <a:lnTo>
                  <a:pt x="402" y="493"/>
                </a:lnTo>
                <a:cubicBezTo>
                  <a:pt x="402" y="507"/>
                  <a:pt x="408" y="519"/>
                  <a:pt x="416" y="529"/>
                </a:cubicBezTo>
                <a:lnTo>
                  <a:pt x="189" y="529"/>
                </a:lnTo>
                <a:lnTo>
                  <a:pt x="189" y="529"/>
                </a:lnTo>
                <a:cubicBezTo>
                  <a:pt x="160" y="529"/>
                  <a:pt x="134" y="510"/>
                  <a:pt x="125" y="482"/>
                </a:cubicBezTo>
                <a:close/>
                <a:moveTo>
                  <a:pt x="568" y="236"/>
                </a:moveTo>
                <a:lnTo>
                  <a:pt x="568" y="220"/>
                </a:lnTo>
                <a:lnTo>
                  <a:pt x="568" y="220"/>
                </a:lnTo>
                <a:cubicBezTo>
                  <a:pt x="568" y="196"/>
                  <a:pt x="548" y="175"/>
                  <a:pt x="523" y="175"/>
                </a:cubicBezTo>
                <a:lnTo>
                  <a:pt x="449" y="175"/>
                </a:lnTo>
                <a:lnTo>
                  <a:pt x="446" y="175"/>
                </a:lnTo>
                <a:lnTo>
                  <a:pt x="319" y="175"/>
                </a:lnTo>
                <a:lnTo>
                  <a:pt x="319" y="175"/>
                </a:lnTo>
                <a:cubicBezTo>
                  <a:pt x="322" y="136"/>
                  <a:pt x="319" y="108"/>
                  <a:pt x="297" y="57"/>
                </a:cubicBezTo>
                <a:lnTo>
                  <a:pt x="297" y="57"/>
                </a:lnTo>
                <a:cubicBezTo>
                  <a:pt x="287" y="33"/>
                  <a:pt x="270" y="15"/>
                  <a:pt x="249" y="7"/>
                </a:cubicBezTo>
                <a:lnTo>
                  <a:pt x="249" y="7"/>
                </a:lnTo>
                <a:cubicBezTo>
                  <a:pt x="228" y="0"/>
                  <a:pt x="204" y="1"/>
                  <a:pt x="183" y="11"/>
                </a:cubicBezTo>
                <a:lnTo>
                  <a:pt x="183" y="11"/>
                </a:lnTo>
                <a:cubicBezTo>
                  <a:pt x="144" y="29"/>
                  <a:pt x="126" y="74"/>
                  <a:pt x="141" y="115"/>
                </a:cubicBezTo>
                <a:lnTo>
                  <a:pt x="141" y="115"/>
                </a:lnTo>
                <a:cubicBezTo>
                  <a:pt x="151" y="143"/>
                  <a:pt x="153" y="166"/>
                  <a:pt x="146" y="188"/>
                </a:cubicBezTo>
                <a:lnTo>
                  <a:pt x="142" y="191"/>
                </a:lnTo>
                <a:lnTo>
                  <a:pt x="142" y="191"/>
                </a:lnTo>
                <a:cubicBezTo>
                  <a:pt x="128" y="200"/>
                  <a:pt x="118" y="214"/>
                  <a:pt x="112" y="228"/>
                </a:cubicBezTo>
                <a:lnTo>
                  <a:pt x="36" y="228"/>
                </a:lnTo>
                <a:lnTo>
                  <a:pt x="36" y="228"/>
                </a:lnTo>
                <a:cubicBezTo>
                  <a:pt x="16" y="228"/>
                  <a:pt x="0" y="245"/>
                  <a:pt x="0" y="265"/>
                </a:cubicBezTo>
                <a:lnTo>
                  <a:pt x="0" y="456"/>
                </a:lnTo>
                <a:lnTo>
                  <a:pt x="0" y="456"/>
                </a:lnTo>
                <a:cubicBezTo>
                  <a:pt x="0" y="477"/>
                  <a:pt x="16" y="492"/>
                  <a:pt x="36" y="492"/>
                </a:cubicBezTo>
                <a:lnTo>
                  <a:pt x="112" y="492"/>
                </a:lnTo>
                <a:lnTo>
                  <a:pt x="112" y="492"/>
                </a:lnTo>
                <a:cubicBezTo>
                  <a:pt x="124" y="524"/>
                  <a:pt x="155" y="546"/>
                  <a:pt x="189" y="546"/>
                </a:cubicBezTo>
                <a:lnTo>
                  <a:pt x="449" y="546"/>
                </a:lnTo>
                <a:lnTo>
                  <a:pt x="449" y="546"/>
                </a:lnTo>
                <a:lnTo>
                  <a:pt x="450" y="546"/>
                </a:lnTo>
                <a:lnTo>
                  <a:pt x="450" y="546"/>
                </a:lnTo>
                <a:cubicBezTo>
                  <a:pt x="452" y="546"/>
                  <a:pt x="453" y="546"/>
                  <a:pt x="455" y="546"/>
                </a:cubicBezTo>
                <a:lnTo>
                  <a:pt x="523" y="546"/>
                </a:lnTo>
                <a:lnTo>
                  <a:pt x="523" y="546"/>
                </a:lnTo>
                <a:cubicBezTo>
                  <a:pt x="548" y="546"/>
                  <a:pt x="568" y="525"/>
                  <a:pt x="568" y="501"/>
                </a:cubicBezTo>
                <a:lnTo>
                  <a:pt x="568" y="485"/>
                </a:lnTo>
                <a:lnTo>
                  <a:pt x="568" y="485"/>
                </a:lnTo>
                <a:cubicBezTo>
                  <a:pt x="568" y="470"/>
                  <a:pt x="561" y="457"/>
                  <a:pt x="549" y="449"/>
                </a:cubicBezTo>
                <a:lnTo>
                  <a:pt x="549" y="449"/>
                </a:lnTo>
                <a:cubicBezTo>
                  <a:pt x="561" y="441"/>
                  <a:pt x="568" y="427"/>
                  <a:pt x="568" y="413"/>
                </a:cubicBezTo>
                <a:lnTo>
                  <a:pt x="568" y="397"/>
                </a:lnTo>
                <a:lnTo>
                  <a:pt x="568" y="397"/>
                </a:lnTo>
                <a:cubicBezTo>
                  <a:pt x="568" y="382"/>
                  <a:pt x="561" y="369"/>
                  <a:pt x="549" y="361"/>
                </a:cubicBezTo>
                <a:lnTo>
                  <a:pt x="549" y="361"/>
                </a:lnTo>
                <a:cubicBezTo>
                  <a:pt x="561" y="352"/>
                  <a:pt x="568" y="340"/>
                  <a:pt x="568" y="324"/>
                </a:cubicBezTo>
                <a:lnTo>
                  <a:pt x="568" y="308"/>
                </a:lnTo>
                <a:lnTo>
                  <a:pt x="568" y="308"/>
                </a:lnTo>
                <a:cubicBezTo>
                  <a:pt x="568" y="294"/>
                  <a:pt x="561" y="280"/>
                  <a:pt x="549" y="272"/>
                </a:cubicBezTo>
                <a:lnTo>
                  <a:pt x="549" y="272"/>
                </a:lnTo>
                <a:cubicBezTo>
                  <a:pt x="561" y="264"/>
                  <a:pt x="568" y="251"/>
                  <a:pt x="568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2953CB-6E3A-2241-A65C-31687812BF33}"/>
              </a:ext>
            </a:extLst>
          </p:cNvPr>
          <p:cNvGrpSpPr/>
          <p:nvPr/>
        </p:nvGrpSpPr>
        <p:grpSpPr>
          <a:xfrm>
            <a:off x="1515834" y="5144174"/>
            <a:ext cx="10634539" cy="2389476"/>
            <a:chOff x="1515834" y="5144174"/>
            <a:chExt cx="10634539" cy="2389476"/>
          </a:xfrm>
        </p:grpSpPr>
        <p:sp>
          <p:nvSpPr>
            <p:cNvPr id="29" name="Freeform 224">
              <a:extLst>
                <a:ext uri="{FF2B5EF4-FFF2-40B4-BE49-F238E27FC236}">
                  <a16:creationId xmlns:a16="http://schemas.microsoft.com/office/drawing/2014/main" id="{05437BBE-4277-8346-8D2C-149C3A35D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834" y="5144174"/>
              <a:ext cx="2351023" cy="2389476"/>
            </a:xfrm>
            <a:custGeom>
              <a:avLst/>
              <a:gdLst>
                <a:gd name="T0" fmla="*/ 959 w 1886"/>
                <a:gd name="T1" fmla="*/ 0 h 1918"/>
                <a:gd name="T2" fmla="*/ 959 w 1886"/>
                <a:gd name="T3" fmla="*/ 0 h 1918"/>
                <a:gd name="T4" fmla="*/ 0 w 1886"/>
                <a:gd name="T5" fmla="*/ 959 h 1918"/>
                <a:gd name="T6" fmla="*/ 0 w 1886"/>
                <a:gd name="T7" fmla="*/ 959 h 1918"/>
                <a:gd name="T8" fmla="*/ 959 w 1886"/>
                <a:gd name="T9" fmla="*/ 1917 h 1918"/>
                <a:gd name="T10" fmla="*/ 1076 w 1886"/>
                <a:gd name="T11" fmla="*/ 1917 h 1918"/>
                <a:gd name="T12" fmla="*/ 1885 w 1886"/>
                <a:gd name="T13" fmla="*/ 0 h 1918"/>
                <a:gd name="T14" fmla="*/ 959 w 1886"/>
                <a:gd name="T15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6" h="1918">
                  <a:moveTo>
                    <a:pt x="959" y="0"/>
                  </a:moveTo>
                  <a:lnTo>
                    <a:pt x="959" y="0"/>
                  </a:lnTo>
                  <a:cubicBezTo>
                    <a:pt x="432" y="0"/>
                    <a:pt x="0" y="432"/>
                    <a:pt x="0" y="959"/>
                  </a:cubicBezTo>
                  <a:lnTo>
                    <a:pt x="0" y="959"/>
                  </a:lnTo>
                  <a:cubicBezTo>
                    <a:pt x="0" y="1486"/>
                    <a:pt x="432" y="1917"/>
                    <a:pt x="959" y="1917"/>
                  </a:cubicBezTo>
                  <a:lnTo>
                    <a:pt x="1076" y="1917"/>
                  </a:lnTo>
                  <a:lnTo>
                    <a:pt x="1885" y="0"/>
                  </a:lnTo>
                  <a:lnTo>
                    <a:pt x="95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225">
              <a:extLst>
                <a:ext uri="{FF2B5EF4-FFF2-40B4-BE49-F238E27FC236}">
                  <a16:creationId xmlns:a16="http://schemas.microsoft.com/office/drawing/2014/main" id="{C09EDB87-6553-8040-B5D0-B3EC1E907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140" y="5144174"/>
              <a:ext cx="7739701" cy="2389476"/>
            </a:xfrm>
            <a:custGeom>
              <a:avLst/>
              <a:gdLst>
                <a:gd name="T0" fmla="*/ 809 w 6213"/>
                <a:gd name="T1" fmla="*/ 0 h 1918"/>
                <a:gd name="T2" fmla="*/ 0 w 6213"/>
                <a:gd name="T3" fmla="*/ 1917 h 1918"/>
                <a:gd name="T4" fmla="*/ 5403 w 6213"/>
                <a:gd name="T5" fmla="*/ 1917 h 1918"/>
                <a:gd name="T6" fmla="*/ 6212 w 6213"/>
                <a:gd name="T7" fmla="*/ 0 h 1918"/>
                <a:gd name="T8" fmla="*/ 809 w 6213"/>
                <a:gd name="T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3" h="1918">
                  <a:moveTo>
                    <a:pt x="809" y="0"/>
                  </a:moveTo>
                  <a:lnTo>
                    <a:pt x="0" y="1917"/>
                  </a:lnTo>
                  <a:lnTo>
                    <a:pt x="5403" y="1917"/>
                  </a:lnTo>
                  <a:lnTo>
                    <a:pt x="6212" y="0"/>
                  </a:lnTo>
                  <a:lnTo>
                    <a:pt x="809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226">
              <a:extLst>
                <a:ext uri="{FF2B5EF4-FFF2-40B4-BE49-F238E27FC236}">
                  <a16:creationId xmlns:a16="http://schemas.microsoft.com/office/drawing/2014/main" id="{FBEA969A-D441-174B-86A0-9B9441DA5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613" y="5144174"/>
              <a:ext cx="2559760" cy="2389476"/>
            </a:xfrm>
            <a:custGeom>
              <a:avLst/>
              <a:gdLst>
                <a:gd name="T0" fmla="*/ 1096 w 2056"/>
                <a:gd name="T1" fmla="*/ 0 h 1918"/>
                <a:gd name="T2" fmla="*/ 809 w 2056"/>
                <a:gd name="T3" fmla="*/ 0 h 1918"/>
                <a:gd name="T4" fmla="*/ 0 w 2056"/>
                <a:gd name="T5" fmla="*/ 1917 h 1918"/>
                <a:gd name="T6" fmla="*/ 1096 w 2056"/>
                <a:gd name="T7" fmla="*/ 1917 h 1918"/>
                <a:gd name="T8" fmla="*/ 1096 w 2056"/>
                <a:gd name="T9" fmla="*/ 1917 h 1918"/>
                <a:gd name="T10" fmla="*/ 2055 w 2056"/>
                <a:gd name="T11" fmla="*/ 959 h 1918"/>
                <a:gd name="T12" fmla="*/ 2055 w 2056"/>
                <a:gd name="T13" fmla="*/ 959 h 1918"/>
                <a:gd name="T14" fmla="*/ 1096 w 2056"/>
                <a:gd name="T15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6" h="1918">
                  <a:moveTo>
                    <a:pt x="1096" y="0"/>
                  </a:moveTo>
                  <a:lnTo>
                    <a:pt x="809" y="0"/>
                  </a:lnTo>
                  <a:lnTo>
                    <a:pt x="0" y="1917"/>
                  </a:lnTo>
                  <a:lnTo>
                    <a:pt x="1096" y="1917"/>
                  </a:lnTo>
                  <a:lnTo>
                    <a:pt x="1096" y="1917"/>
                  </a:lnTo>
                  <a:cubicBezTo>
                    <a:pt x="1623" y="1917"/>
                    <a:pt x="2055" y="1486"/>
                    <a:pt x="2055" y="959"/>
                  </a:cubicBezTo>
                  <a:lnTo>
                    <a:pt x="2055" y="959"/>
                  </a:lnTo>
                  <a:cubicBezTo>
                    <a:pt x="2055" y="432"/>
                    <a:pt x="1623" y="0"/>
                    <a:pt x="109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D09D4CD2-1F18-0549-B243-2539875B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742" y="6028553"/>
            <a:ext cx="787145" cy="784260"/>
          </a:xfrm>
          <a:custGeom>
            <a:avLst/>
            <a:gdLst>
              <a:gd name="connsiteX0" fmla="*/ 573376 w 787145"/>
              <a:gd name="connsiteY0" fmla="*/ 490940 h 784260"/>
              <a:gd name="connsiteX1" fmla="*/ 492355 w 787145"/>
              <a:gd name="connsiteY1" fmla="*/ 571727 h 784260"/>
              <a:gd name="connsiteX2" fmla="*/ 666861 w 787145"/>
              <a:gd name="connsiteY2" fmla="*/ 746974 h 784260"/>
              <a:gd name="connsiteX3" fmla="*/ 749128 w 787145"/>
              <a:gd name="connsiteY3" fmla="*/ 746974 h 784260"/>
              <a:gd name="connsiteX4" fmla="*/ 749128 w 787145"/>
              <a:gd name="connsiteY4" fmla="*/ 664943 h 784260"/>
              <a:gd name="connsiteX5" fmla="*/ 516038 w 787145"/>
              <a:gd name="connsiteY5" fmla="*/ 432524 h 784260"/>
              <a:gd name="connsiteX6" fmla="*/ 433771 w 787145"/>
              <a:gd name="connsiteY6" fmla="*/ 514554 h 784260"/>
              <a:gd name="connsiteX7" fmla="*/ 476151 w 787145"/>
              <a:gd name="connsiteY7" fmla="*/ 558055 h 784260"/>
              <a:gd name="connsiteX8" fmla="*/ 558418 w 787145"/>
              <a:gd name="connsiteY8" fmla="*/ 474782 h 784260"/>
              <a:gd name="connsiteX9" fmla="*/ 472412 w 787145"/>
              <a:gd name="connsiteY9" fmla="*/ 389023 h 784260"/>
              <a:gd name="connsiteX10" fmla="*/ 436264 w 787145"/>
              <a:gd name="connsiteY10" fmla="*/ 435010 h 784260"/>
              <a:gd name="connsiteX11" fmla="*/ 390145 w 787145"/>
              <a:gd name="connsiteY11" fmla="*/ 471053 h 784260"/>
              <a:gd name="connsiteX12" fmla="*/ 418814 w 787145"/>
              <a:gd name="connsiteY12" fmla="*/ 499640 h 784260"/>
              <a:gd name="connsiteX13" fmla="*/ 501081 w 787145"/>
              <a:gd name="connsiteY13" fmla="*/ 417609 h 784260"/>
              <a:gd name="connsiteX14" fmla="*/ 252413 w 787145"/>
              <a:gd name="connsiteY14" fmla="*/ 217483 h 784260"/>
              <a:gd name="connsiteX15" fmla="*/ 223924 w 787145"/>
              <a:gd name="connsiteY15" fmla="*/ 228581 h 784260"/>
              <a:gd name="connsiteX16" fmla="*/ 223924 w 787145"/>
              <a:gd name="connsiteY16" fmla="*/ 284072 h 784260"/>
              <a:gd name="connsiteX17" fmla="*/ 252413 w 787145"/>
              <a:gd name="connsiteY17" fmla="*/ 295171 h 784260"/>
              <a:gd name="connsiteX18" fmla="*/ 279664 w 787145"/>
              <a:gd name="connsiteY18" fmla="*/ 284072 h 784260"/>
              <a:gd name="connsiteX19" fmla="*/ 290811 w 787145"/>
              <a:gd name="connsiteY19" fmla="*/ 256943 h 784260"/>
              <a:gd name="connsiteX20" fmla="*/ 279664 w 787145"/>
              <a:gd name="connsiteY20" fmla="*/ 228581 h 784260"/>
              <a:gd name="connsiteX21" fmla="*/ 252413 w 787145"/>
              <a:gd name="connsiteY21" fmla="*/ 217483 h 784260"/>
              <a:gd name="connsiteX22" fmla="*/ 252413 w 787145"/>
              <a:gd name="connsiteY22" fmla="*/ 197752 h 784260"/>
              <a:gd name="connsiteX23" fmla="*/ 294527 w 787145"/>
              <a:gd name="connsiteY23" fmla="*/ 215016 h 784260"/>
              <a:gd name="connsiteX24" fmla="*/ 311868 w 787145"/>
              <a:gd name="connsiteY24" fmla="*/ 256943 h 784260"/>
              <a:gd name="connsiteX25" fmla="*/ 294527 w 787145"/>
              <a:gd name="connsiteY25" fmla="*/ 298870 h 784260"/>
              <a:gd name="connsiteX26" fmla="*/ 252413 w 787145"/>
              <a:gd name="connsiteY26" fmla="*/ 317367 h 784260"/>
              <a:gd name="connsiteX27" fmla="*/ 210299 w 787145"/>
              <a:gd name="connsiteY27" fmla="*/ 298870 h 784260"/>
              <a:gd name="connsiteX28" fmla="*/ 210299 w 787145"/>
              <a:gd name="connsiteY28" fmla="*/ 215016 h 784260"/>
              <a:gd name="connsiteX29" fmla="*/ 252413 w 787145"/>
              <a:gd name="connsiteY29" fmla="*/ 197752 h 784260"/>
              <a:gd name="connsiteX30" fmla="*/ 246039 w 787145"/>
              <a:gd name="connsiteY30" fmla="*/ 147621 h 784260"/>
              <a:gd name="connsiteX31" fmla="*/ 243535 w 787145"/>
              <a:gd name="connsiteY31" fmla="*/ 148873 h 784260"/>
              <a:gd name="connsiteX32" fmla="*/ 238527 w 787145"/>
              <a:gd name="connsiteY32" fmla="*/ 162644 h 784260"/>
              <a:gd name="connsiteX33" fmla="*/ 224756 w 787145"/>
              <a:gd name="connsiteY33" fmla="*/ 177667 h 784260"/>
              <a:gd name="connsiteX34" fmla="*/ 217245 w 787145"/>
              <a:gd name="connsiteY34" fmla="*/ 180171 h 784260"/>
              <a:gd name="connsiteX35" fmla="*/ 197214 w 787145"/>
              <a:gd name="connsiteY35" fmla="*/ 180171 h 784260"/>
              <a:gd name="connsiteX36" fmla="*/ 183443 w 787145"/>
              <a:gd name="connsiteY36" fmla="*/ 173911 h 784260"/>
              <a:gd name="connsiteX37" fmla="*/ 180939 w 787145"/>
              <a:gd name="connsiteY37" fmla="*/ 175163 h 784260"/>
              <a:gd name="connsiteX38" fmla="*/ 169672 w 787145"/>
              <a:gd name="connsiteY38" fmla="*/ 186430 h 784260"/>
              <a:gd name="connsiteX39" fmla="*/ 168420 w 787145"/>
              <a:gd name="connsiteY39" fmla="*/ 188934 h 784260"/>
              <a:gd name="connsiteX40" fmla="*/ 174679 w 787145"/>
              <a:gd name="connsiteY40" fmla="*/ 202705 h 784260"/>
              <a:gd name="connsiteX41" fmla="*/ 174679 w 787145"/>
              <a:gd name="connsiteY41" fmla="*/ 222736 h 784260"/>
              <a:gd name="connsiteX42" fmla="*/ 172176 w 787145"/>
              <a:gd name="connsiteY42" fmla="*/ 230247 h 784260"/>
              <a:gd name="connsiteX43" fmla="*/ 157153 w 787145"/>
              <a:gd name="connsiteY43" fmla="*/ 244018 h 784260"/>
              <a:gd name="connsiteX44" fmla="*/ 144633 w 787145"/>
              <a:gd name="connsiteY44" fmla="*/ 249026 h 784260"/>
              <a:gd name="connsiteX45" fmla="*/ 142130 w 787145"/>
              <a:gd name="connsiteY45" fmla="*/ 251530 h 784260"/>
              <a:gd name="connsiteX46" fmla="*/ 142130 w 787145"/>
              <a:gd name="connsiteY46" fmla="*/ 269057 h 784260"/>
              <a:gd name="connsiteX47" fmla="*/ 144633 w 787145"/>
              <a:gd name="connsiteY47" fmla="*/ 271561 h 784260"/>
              <a:gd name="connsiteX48" fmla="*/ 157153 w 787145"/>
              <a:gd name="connsiteY48" fmla="*/ 275316 h 784260"/>
              <a:gd name="connsiteX49" fmla="*/ 172176 w 787145"/>
              <a:gd name="connsiteY49" fmla="*/ 290339 h 784260"/>
              <a:gd name="connsiteX50" fmla="*/ 174679 w 787145"/>
              <a:gd name="connsiteY50" fmla="*/ 297851 h 784260"/>
              <a:gd name="connsiteX51" fmla="*/ 174679 w 787145"/>
              <a:gd name="connsiteY51" fmla="*/ 317881 h 784260"/>
              <a:gd name="connsiteX52" fmla="*/ 168420 w 787145"/>
              <a:gd name="connsiteY52" fmla="*/ 330401 h 784260"/>
              <a:gd name="connsiteX53" fmla="*/ 169672 w 787145"/>
              <a:gd name="connsiteY53" fmla="*/ 334156 h 784260"/>
              <a:gd name="connsiteX54" fmla="*/ 180939 w 787145"/>
              <a:gd name="connsiteY54" fmla="*/ 346676 h 784260"/>
              <a:gd name="connsiteX55" fmla="*/ 183443 w 787145"/>
              <a:gd name="connsiteY55" fmla="*/ 346676 h 784260"/>
              <a:gd name="connsiteX56" fmla="*/ 197214 w 787145"/>
              <a:gd name="connsiteY56" fmla="*/ 340416 h 784260"/>
              <a:gd name="connsiteX57" fmla="*/ 207229 w 787145"/>
              <a:gd name="connsiteY57" fmla="*/ 337912 h 784260"/>
              <a:gd name="connsiteX58" fmla="*/ 217245 w 787145"/>
              <a:gd name="connsiteY58" fmla="*/ 340416 h 784260"/>
              <a:gd name="connsiteX59" fmla="*/ 224756 w 787145"/>
              <a:gd name="connsiteY59" fmla="*/ 342920 h 784260"/>
              <a:gd name="connsiteX60" fmla="*/ 238527 w 787145"/>
              <a:gd name="connsiteY60" fmla="*/ 357943 h 784260"/>
              <a:gd name="connsiteX61" fmla="*/ 243535 w 787145"/>
              <a:gd name="connsiteY61" fmla="*/ 371714 h 784260"/>
              <a:gd name="connsiteX62" fmla="*/ 246039 w 787145"/>
              <a:gd name="connsiteY62" fmla="*/ 372966 h 784260"/>
              <a:gd name="connsiteX63" fmla="*/ 263565 w 787145"/>
              <a:gd name="connsiteY63" fmla="*/ 372966 h 784260"/>
              <a:gd name="connsiteX64" fmla="*/ 266069 w 787145"/>
              <a:gd name="connsiteY64" fmla="*/ 371714 h 784260"/>
              <a:gd name="connsiteX65" fmla="*/ 269825 w 787145"/>
              <a:gd name="connsiteY65" fmla="*/ 357943 h 784260"/>
              <a:gd name="connsiteX66" fmla="*/ 284848 w 787145"/>
              <a:gd name="connsiteY66" fmla="*/ 342920 h 784260"/>
              <a:gd name="connsiteX67" fmla="*/ 291108 w 787145"/>
              <a:gd name="connsiteY67" fmla="*/ 340416 h 784260"/>
              <a:gd name="connsiteX68" fmla="*/ 312390 w 787145"/>
              <a:gd name="connsiteY68" fmla="*/ 340416 h 784260"/>
              <a:gd name="connsiteX69" fmla="*/ 324909 w 787145"/>
              <a:gd name="connsiteY69" fmla="*/ 346676 h 784260"/>
              <a:gd name="connsiteX70" fmla="*/ 328665 w 787145"/>
              <a:gd name="connsiteY70" fmla="*/ 346676 h 784260"/>
              <a:gd name="connsiteX71" fmla="*/ 339932 w 787145"/>
              <a:gd name="connsiteY71" fmla="*/ 334156 h 784260"/>
              <a:gd name="connsiteX72" fmla="*/ 339932 w 787145"/>
              <a:gd name="connsiteY72" fmla="*/ 330401 h 784260"/>
              <a:gd name="connsiteX73" fmla="*/ 334925 w 787145"/>
              <a:gd name="connsiteY73" fmla="*/ 317881 h 784260"/>
              <a:gd name="connsiteX74" fmla="*/ 334925 w 787145"/>
              <a:gd name="connsiteY74" fmla="*/ 297851 h 784260"/>
              <a:gd name="connsiteX75" fmla="*/ 337429 w 787145"/>
              <a:gd name="connsiteY75" fmla="*/ 290339 h 784260"/>
              <a:gd name="connsiteX76" fmla="*/ 352452 w 787145"/>
              <a:gd name="connsiteY76" fmla="*/ 275316 h 784260"/>
              <a:gd name="connsiteX77" fmla="*/ 366223 w 787145"/>
              <a:gd name="connsiteY77" fmla="*/ 271561 h 784260"/>
              <a:gd name="connsiteX78" fmla="*/ 367475 w 787145"/>
              <a:gd name="connsiteY78" fmla="*/ 269057 h 784260"/>
              <a:gd name="connsiteX79" fmla="*/ 367475 w 787145"/>
              <a:gd name="connsiteY79" fmla="*/ 251530 h 784260"/>
              <a:gd name="connsiteX80" fmla="*/ 366223 w 787145"/>
              <a:gd name="connsiteY80" fmla="*/ 249026 h 784260"/>
              <a:gd name="connsiteX81" fmla="*/ 352452 w 787145"/>
              <a:gd name="connsiteY81" fmla="*/ 244018 h 784260"/>
              <a:gd name="connsiteX82" fmla="*/ 337429 w 787145"/>
              <a:gd name="connsiteY82" fmla="*/ 230247 h 784260"/>
              <a:gd name="connsiteX83" fmla="*/ 334925 w 787145"/>
              <a:gd name="connsiteY83" fmla="*/ 222736 h 784260"/>
              <a:gd name="connsiteX84" fmla="*/ 334925 w 787145"/>
              <a:gd name="connsiteY84" fmla="*/ 202705 h 784260"/>
              <a:gd name="connsiteX85" fmla="*/ 339932 w 787145"/>
              <a:gd name="connsiteY85" fmla="*/ 188934 h 784260"/>
              <a:gd name="connsiteX86" fmla="*/ 339932 w 787145"/>
              <a:gd name="connsiteY86" fmla="*/ 186430 h 784260"/>
              <a:gd name="connsiteX87" fmla="*/ 328665 w 787145"/>
              <a:gd name="connsiteY87" fmla="*/ 175163 h 784260"/>
              <a:gd name="connsiteX88" fmla="*/ 324909 w 787145"/>
              <a:gd name="connsiteY88" fmla="*/ 173911 h 784260"/>
              <a:gd name="connsiteX89" fmla="*/ 312390 w 787145"/>
              <a:gd name="connsiteY89" fmla="*/ 180171 h 784260"/>
              <a:gd name="connsiteX90" fmla="*/ 291108 w 787145"/>
              <a:gd name="connsiteY90" fmla="*/ 180171 h 784260"/>
              <a:gd name="connsiteX91" fmla="*/ 284848 w 787145"/>
              <a:gd name="connsiteY91" fmla="*/ 177667 h 784260"/>
              <a:gd name="connsiteX92" fmla="*/ 269825 w 787145"/>
              <a:gd name="connsiteY92" fmla="*/ 162644 h 784260"/>
              <a:gd name="connsiteX93" fmla="*/ 266069 w 787145"/>
              <a:gd name="connsiteY93" fmla="*/ 148873 h 784260"/>
              <a:gd name="connsiteX94" fmla="*/ 263565 w 787145"/>
              <a:gd name="connsiteY94" fmla="*/ 147621 h 784260"/>
              <a:gd name="connsiteX95" fmla="*/ 246039 w 787145"/>
              <a:gd name="connsiteY95" fmla="*/ 126338 h 784260"/>
              <a:gd name="connsiteX96" fmla="*/ 263565 w 787145"/>
              <a:gd name="connsiteY96" fmla="*/ 126338 h 784260"/>
              <a:gd name="connsiteX97" fmla="*/ 286100 w 787145"/>
              <a:gd name="connsiteY97" fmla="*/ 142613 h 784260"/>
              <a:gd name="connsiteX98" fmla="*/ 289856 w 787145"/>
              <a:gd name="connsiteY98" fmla="*/ 155132 h 784260"/>
              <a:gd name="connsiteX99" fmla="*/ 291108 w 787145"/>
              <a:gd name="connsiteY99" fmla="*/ 157636 h 784260"/>
              <a:gd name="connsiteX100" fmla="*/ 301123 w 787145"/>
              <a:gd name="connsiteY100" fmla="*/ 161392 h 784260"/>
              <a:gd name="connsiteX101" fmla="*/ 303627 w 787145"/>
              <a:gd name="connsiteY101" fmla="*/ 161392 h 784260"/>
              <a:gd name="connsiteX102" fmla="*/ 316146 w 787145"/>
              <a:gd name="connsiteY102" fmla="*/ 155132 h 784260"/>
              <a:gd name="connsiteX103" fmla="*/ 343688 w 787145"/>
              <a:gd name="connsiteY103" fmla="*/ 158888 h 784260"/>
              <a:gd name="connsiteX104" fmla="*/ 354955 w 787145"/>
              <a:gd name="connsiteY104" fmla="*/ 171407 h 784260"/>
              <a:gd name="connsiteX105" fmla="*/ 359963 w 787145"/>
              <a:gd name="connsiteY105" fmla="*/ 198949 h 784260"/>
              <a:gd name="connsiteX106" fmla="*/ 353703 w 787145"/>
              <a:gd name="connsiteY106" fmla="*/ 211469 h 784260"/>
              <a:gd name="connsiteX107" fmla="*/ 353703 w 787145"/>
              <a:gd name="connsiteY107" fmla="*/ 213972 h 784260"/>
              <a:gd name="connsiteX108" fmla="*/ 357459 w 787145"/>
              <a:gd name="connsiteY108" fmla="*/ 222736 h 784260"/>
              <a:gd name="connsiteX109" fmla="*/ 358711 w 787145"/>
              <a:gd name="connsiteY109" fmla="*/ 223988 h 784260"/>
              <a:gd name="connsiteX110" fmla="*/ 372482 w 787145"/>
              <a:gd name="connsiteY110" fmla="*/ 230247 h 784260"/>
              <a:gd name="connsiteX111" fmla="*/ 388757 w 787145"/>
              <a:gd name="connsiteY111" fmla="*/ 251530 h 784260"/>
              <a:gd name="connsiteX112" fmla="*/ 388757 w 787145"/>
              <a:gd name="connsiteY112" fmla="*/ 269057 h 784260"/>
              <a:gd name="connsiteX113" fmla="*/ 372482 w 787145"/>
              <a:gd name="connsiteY113" fmla="*/ 291591 h 784260"/>
              <a:gd name="connsiteX114" fmla="*/ 358711 w 787145"/>
              <a:gd name="connsiteY114" fmla="*/ 295347 h 784260"/>
              <a:gd name="connsiteX115" fmla="*/ 357459 w 787145"/>
              <a:gd name="connsiteY115" fmla="*/ 297851 h 784260"/>
              <a:gd name="connsiteX116" fmla="*/ 353703 w 787145"/>
              <a:gd name="connsiteY116" fmla="*/ 306614 h 784260"/>
              <a:gd name="connsiteX117" fmla="*/ 353703 w 787145"/>
              <a:gd name="connsiteY117" fmla="*/ 309118 h 784260"/>
              <a:gd name="connsiteX118" fmla="*/ 359963 w 787145"/>
              <a:gd name="connsiteY118" fmla="*/ 321637 h 784260"/>
              <a:gd name="connsiteX119" fmla="*/ 354955 w 787145"/>
              <a:gd name="connsiteY119" fmla="*/ 349179 h 784260"/>
              <a:gd name="connsiteX120" fmla="*/ 343688 w 787145"/>
              <a:gd name="connsiteY120" fmla="*/ 360447 h 784260"/>
              <a:gd name="connsiteX121" fmla="*/ 316146 w 787145"/>
              <a:gd name="connsiteY121" fmla="*/ 365454 h 784260"/>
              <a:gd name="connsiteX122" fmla="*/ 303627 w 787145"/>
              <a:gd name="connsiteY122" fmla="*/ 359195 h 784260"/>
              <a:gd name="connsiteX123" fmla="*/ 301123 w 787145"/>
              <a:gd name="connsiteY123" fmla="*/ 359195 h 784260"/>
              <a:gd name="connsiteX124" fmla="*/ 291108 w 787145"/>
              <a:gd name="connsiteY124" fmla="*/ 362950 h 784260"/>
              <a:gd name="connsiteX125" fmla="*/ 289856 w 787145"/>
              <a:gd name="connsiteY125" fmla="*/ 364202 h 784260"/>
              <a:gd name="connsiteX126" fmla="*/ 286100 w 787145"/>
              <a:gd name="connsiteY126" fmla="*/ 377973 h 784260"/>
              <a:gd name="connsiteX127" fmla="*/ 263565 w 787145"/>
              <a:gd name="connsiteY127" fmla="*/ 394248 h 784260"/>
              <a:gd name="connsiteX128" fmla="*/ 246039 w 787145"/>
              <a:gd name="connsiteY128" fmla="*/ 394248 h 784260"/>
              <a:gd name="connsiteX129" fmla="*/ 224756 w 787145"/>
              <a:gd name="connsiteY129" fmla="*/ 377973 h 784260"/>
              <a:gd name="connsiteX130" fmla="*/ 218496 w 787145"/>
              <a:gd name="connsiteY130" fmla="*/ 364202 h 784260"/>
              <a:gd name="connsiteX131" fmla="*/ 217245 w 787145"/>
              <a:gd name="connsiteY131" fmla="*/ 362950 h 784260"/>
              <a:gd name="connsiteX132" fmla="*/ 208481 w 787145"/>
              <a:gd name="connsiteY132" fmla="*/ 359195 h 784260"/>
              <a:gd name="connsiteX133" fmla="*/ 205977 w 787145"/>
              <a:gd name="connsiteY133" fmla="*/ 359195 h 784260"/>
              <a:gd name="connsiteX134" fmla="*/ 193458 w 787145"/>
              <a:gd name="connsiteY134" fmla="*/ 365454 h 784260"/>
              <a:gd name="connsiteX135" fmla="*/ 165916 w 787145"/>
              <a:gd name="connsiteY135" fmla="*/ 360447 h 784260"/>
              <a:gd name="connsiteX136" fmla="*/ 153397 w 787145"/>
              <a:gd name="connsiteY136" fmla="*/ 349179 h 784260"/>
              <a:gd name="connsiteX137" fmla="*/ 149641 w 787145"/>
              <a:gd name="connsiteY137" fmla="*/ 321637 h 784260"/>
              <a:gd name="connsiteX138" fmla="*/ 155901 w 787145"/>
              <a:gd name="connsiteY138" fmla="*/ 309118 h 784260"/>
              <a:gd name="connsiteX139" fmla="*/ 155901 w 787145"/>
              <a:gd name="connsiteY139" fmla="*/ 306614 h 784260"/>
              <a:gd name="connsiteX140" fmla="*/ 152145 w 787145"/>
              <a:gd name="connsiteY140" fmla="*/ 297851 h 784260"/>
              <a:gd name="connsiteX141" fmla="*/ 149641 w 787145"/>
              <a:gd name="connsiteY141" fmla="*/ 295347 h 784260"/>
              <a:gd name="connsiteX142" fmla="*/ 135870 w 787145"/>
              <a:gd name="connsiteY142" fmla="*/ 291591 h 784260"/>
              <a:gd name="connsiteX143" fmla="*/ 120847 w 787145"/>
              <a:gd name="connsiteY143" fmla="*/ 269057 h 784260"/>
              <a:gd name="connsiteX144" fmla="*/ 120847 w 787145"/>
              <a:gd name="connsiteY144" fmla="*/ 251530 h 784260"/>
              <a:gd name="connsiteX145" fmla="*/ 135870 w 787145"/>
              <a:gd name="connsiteY145" fmla="*/ 230247 h 784260"/>
              <a:gd name="connsiteX146" fmla="*/ 149641 w 787145"/>
              <a:gd name="connsiteY146" fmla="*/ 223988 h 784260"/>
              <a:gd name="connsiteX147" fmla="*/ 152145 w 787145"/>
              <a:gd name="connsiteY147" fmla="*/ 222736 h 784260"/>
              <a:gd name="connsiteX148" fmla="*/ 155901 w 787145"/>
              <a:gd name="connsiteY148" fmla="*/ 213972 h 784260"/>
              <a:gd name="connsiteX149" fmla="*/ 155901 w 787145"/>
              <a:gd name="connsiteY149" fmla="*/ 211469 h 784260"/>
              <a:gd name="connsiteX150" fmla="*/ 149641 w 787145"/>
              <a:gd name="connsiteY150" fmla="*/ 198949 h 784260"/>
              <a:gd name="connsiteX151" fmla="*/ 153397 w 787145"/>
              <a:gd name="connsiteY151" fmla="*/ 171407 h 784260"/>
              <a:gd name="connsiteX152" fmla="*/ 165916 w 787145"/>
              <a:gd name="connsiteY152" fmla="*/ 158888 h 784260"/>
              <a:gd name="connsiteX153" fmla="*/ 193458 w 787145"/>
              <a:gd name="connsiteY153" fmla="*/ 155132 h 784260"/>
              <a:gd name="connsiteX154" fmla="*/ 205977 w 787145"/>
              <a:gd name="connsiteY154" fmla="*/ 161392 h 784260"/>
              <a:gd name="connsiteX155" fmla="*/ 208481 w 787145"/>
              <a:gd name="connsiteY155" fmla="*/ 161392 h 784260"/>
              <a:gd name="connsiteX156" fmla="*/ 217245 w 787145"/>
              <a:gd name="connsiteY156" fmla="*/ 157636 h 784260"/>
              <a:gd name="connsiteX157" fmla="*/ 218496 w 787145"/>
              <a:gd name="connsiteY157" fmla="*/ 155132 h 784260"/>
              <a:gd name="connsiteX158" fmla="*/ 224756 w 787145"/>
              <a:gd name="connsiteY158" fmla="*/ 142613 h 784260"/>
              <a:gd name="connsiteX159" fmla="*/ 246039 w 787145"/>
              <a:gd name="connsiteY159" fmla="*/ 126338 h 784260"/>
              <a:gd name="connsiteX160" fmla="*/ 254359 w 787145"/>
              <a:gd name="connsiteY160" fmla="*/ 70685 h 784260"/>
              <a:gd name="connsiteX161" fmla="*/ 122935 w 787145"/>
              <a:gd name="connsiteY161" fmla="*/ 125681 h 784260"/>
              <a:gd name="connsiteX162" fmla="*/ 122935 w 787145"/>
              <a:gd name="connsiteY162" fmla="*/ 390663 h 784260"/>
              <a:gd name="connsiteX163" fmla="*/ 254359 w 787145"/>
              <a:gd name="connsiteY163" fmla="*/ 445660 h 784260"/>
              <a:gd name="connsiteX164" fmla="*/ 385784 w 787145"/>
              <a:gd name="connsiteY164" fmla="*/ 390663 h 784260"/>
              <a:gd name="connsiteX165" fmla="*/ 440337 w 787145"/>
              <a:gd name="connsiteY165" fmla="*/ 258172 h 784260"/>
              <a:gd name="connsiteX166" fmla="*/ 385784 w 787145"/>
              <a:gd name="connsiteY166" fmla="*/ 125681 h 784260"/>
              <a:gd name="connsiteX167" fmla="*/ 254359 w 787145"/>
              <a:gd name="connsiteY167" fmla="*/ 70685 h 784260"/>
              <a:gd name="connsiteX168" fmla="*/ 254359 w 787145"/>
              <a:gd name="connsiteY168" fmla="*/ 49436 h 784260"/>
              <a:gd name="connsiteX169" fmla="*/ 400662 w 787145"/>
              <a:gd name="connsiteY169" fmla="*/ 110682 h 784260"/>
              <a:gd name="connsiteX170" fmla="*/ 460175 w 787145"/>
              <a:gd name="connsiteY170" fmla="*/ 258172 h 784260"/>
              <a:gd name="connsiteX171" fmla="*/ 400662 w 787145"/>
              <a:gd name="connsiteY171" fmla="*/ 405662 h 784260"/>
              <a:gd name="connsiteX172" fmla="*/ 254359 w 787145"/>
              <a:gd name="connsiteY172" fmla="*/ 465658 h 784260"/>
              <a:gd name="connsiteX173" fmla="*/ 108057 w 787145"/>
              <a:gd name="connsiteY173" fmla="*/ 405662 h 784260"/>
              <a:gd name="connsiteX174" fmla="*/ 108057 w 787145"/>
              <a:gd name="connsiteY174" fmla="*/ 110682 h 784260"/>
              <a:gd name="connsiteX175" fmla="*/ 254359 w 787145"/>
              <a:gd name="connsiteY175" fmla="*/ 49436 h 784260"/>
              <a:gd name="connsiteX176" fmla="*/ 255526 w 787145"/>
              <a:gd name="connsiteY176" fmla="*/ 21129 h 784260"/>
              <a:gd name="connsiteX177" fmla="*/ 89746 w 787145"/>
              <a:gd name="connsiteY177" fmla="*/ 89488 h 784260"/>
              <a:gd name="connsiteX178" fmla="*/ 19944 w 787145"/>
              <a:gd name="connsiteY178" fmla="*/ 254792 h 784260"/>
              <a:gd name="connsiteX179" fmla="*/ 89746 w 787145"/>
              <a:gd name="connsiteY179" fmla="*/ 421338 h 784260"/>
              <a:gd name="connsiteX180" fmla="*/ 255526 w 787145"/>
              <a:gd name="connsiteY180" fmla="*/ 488454 h 784260"/>
              <a:gd name="connsiteX181" fmla="*/ 421307 w 787145"/>
              <a:gd name="connsiteY181" fmla="*/ 421338 h 784260"/>
              <a:gd name="connsiteX182" fmla="*/ 489863 w 787145"/>
              <a:gd name="connsiteY182" fmla="*/ 254792 h 784260"/>
              <a:gd name="connsiteX183" fmla="*/ 421307 w 787145"/>
              <a:gd name="connsiteY183" fmla="*/ 89488 h 784260"/>
              <a:gd name="connsiteX184" fmla="*/ 255526 w 787145"/>
              <a:gd name="connsiteY184" fmla="*/ 21129 h 784260"/>
              <a:gd name="connsiteX185" fmla="*/ 255526 w 787145"/>
              <a:gd name="connsiteY185" fmla="*/ 0 h 784260"/>
              <a:gd name="connsiteX186" fmla="*/ 436264 w 787145"/>
              <a:gd name="connsiteY186" fmla="*/ 74573 h 784260"/>
              <a:gd name="connsiteX187" fmla="*/ 511053 w 787145"/>
              <a:gd name="connsiteY187" fmla="*/ 254792 h 784260"/>
              <a:gd name="connsiteX188" fmla="*/ 482384 w 787145"/>
              <a:gd name="connsiteY188" fmla="*/ 371623 h 784260"/>
              <a:gd name="connsiteX189" fmla="*/ 762839 w 787145"/>
              <a:gd name="connsiteY189" fmla="*/ 651272 h 784260"/>
              <a:gd name="connsiteX190" fmla="*/ 762839 w 787145"/>
              <a:gd name="connsiteY190" fmla="*/ 761888 h 784260"/>
              <a:gd name="connsiteX191" fmla="*/ 707995 w 787145"/>
              <a:gd name="connsiteY191" fmla="*/ 784260 h 784260"/>
              <a:gd name="connsiteX192" fmla="*/ 653150 w 787145"/>
              <a:gd name="connsiteY192" fmla="*/ 761888 h 784260"/>
              <a:gd name="connsiteX193" fmla="*/ 371448 w 787145"/>
              <a:gd name="connsiteY193" fmla="*/ 480997 h 784260"/>
              <a:gd name="connsiteX194" fmla="*/ 255526 w 787145"/>
              <a:gd name="connsiteY194" fmla="*/ 509583 h 784260"/>
              <a:gd name="connsiteX195" fmla="*/ 74788 w 787145"/>
              <a:gd name="connsiteY195" fmla="*/ 435010 h 784260"/>
              <a:gd name="connsiteX196" fmla="*/ 0 w 787145"/>
              <a:gd name="connsiteY196" fmla="*/ 254792 h 784260"/>
              <a:gd name="connsiteX197" fmla="*/ 74788 w 787145"/>
              <a:gd name="connsiteY197" fmla="*/ 74573 h 784260"/>
              <a:gd name="connsiteX198" fmla="*/ 255526 w 787145"/>
              <a:gd name="connsiteY198" fmla="*/ 0 h 78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787145" h="784260">
                <a:moveTo>
                  <a:pt x="573376" y="490940"/>
                </a:moveTo>
                <a:lnTo>
                  <a:pt x="492355" y="571727"/>
                </a:lnTo>
                <a:lnTo>
                  <a:pt x="666861" y="746974"/>
                </a:lnTo>
                <a:cubicBezTo>
                  <a:pt x="690544" y="769346"/>
                  <a:pt x="726692" y="769346"/>
                  <a:pt x="749128" y="746974"/>
                </a:cubicBezTo>
                <a:cubicBezTo>
                  <a:pt x="771565" y="724602"/>
                  <a:pt x="771565" y="688558"/>
                  <a:pt x="749128" y="664943"/>
                </a:cubicBezTo>
                <a:close/>
                <a:moveTo>
                  <a:pt x="516038" y="432524"/>
                </a:moveTo>
                <a:lnTo>
                  <a:pt x="433771" y="514554"/>
                </a:lnTo>
                <a:lnTo>
                  <a:pt x="476151" y="558055"/>
                </a:lnTo>
                <a:lnTo>
                  <a:pt x="558418" y="474782"/>
                </a:lnTo>
                <a:close/>
                <a:moveTo>
                  <a:pt x="472412" y="389023"/>
                </a:moveTo>
                <a:cubicBezTo>
                  <a:pt x="462440" y="406423"/>
                  <a:pt x="449975" y="421338"/>
                  <a:pt x="436264" y="435010"/>
                </a:cubicBezTo>
                <a:cubicBezTo>
                  <a:pt x="421307" y="448682"/>
                  <a:pt x="406349" y="461110"/>
                  <a:pt x="390145" y="471053"/>
                </a:cubicBezTo>
                <a:lnTo>
                  <a:pt x="418814" y="499640"/>
                </a:lnTo>
                <a:lnTo>
                  <a:pt x="501081" y="417609"/>
                </a:lnTo>
                <a:close/>
                <a:moveTo>
                  <a:pt x="252413" y="217483"/>
                </a:moveTo>
                <a:cubicBezTo>
                  <a:pt x="242504" y="217483"/>
                  <a:pt x="232595" y="221182"/>
                  <a:pt x="223924" y="228581"/>
                </a:cubicBezTo>
                <a:cubicBezTo>
                  <a:pt x="209061" y="244612"/>
                  <a:pt x="209061" y="269275"/>
                  <a:pt x="223924" y="284072"/>
                </a:cubicBezTo>
                <a:cubicBezTo>
                  <a:pt x="232595" y="291471"/>
                  <a:pt x="242504" y="295171"/>
                  <a:pt x="252413" y="295171"/>
                </a:cubicBezTo>
                <a:cubicBezTo>
                  <a:pt x="262322" y="295171"/>
                  <a:pt x="272232" y="291471"/>
                  <a:pt x="279664" y="284072"/>
                </a:cubicBezTo>
                <a:cubicBezTo>
                  <a:pt x="287095" y="277907"/>
                  <a:pt x="290811" y="268041"/>
                  <a:pt x="290811" y="256943"/>
                </a:cubicBezTo>
                <a:cubicBezTo>
                  <a:pt x="290811" y="247078"/>
                  <a:pt x="287095" y="237213"/>
                  <a:pt x="279664" y="228581"/>
                </a:cubicBezTo>
                <a:cubicBezTo>
                  <a:pt x="272232" y="221182"/>
                  <a:pt x="262322" y="217483"/>
                  <a:pt x="252413" y="217483"/>
                </a:cubicBezTo>
                <a:close/>
                <a:moveTo>
                  <a:pt x="252413" y="197752"/>
                </a:moveTo>
                <a:cubicBezTo>
                  <a:pt x="268516" y="197752"/>
                  <a:pt x="283379" y="203918"/>
                  <a:pt x="294527" y="215016"/>
                </a:cubicBezTo>
                <a:cubicBezTo>
                  <a:pt x="305675" y="226115"/>
                  <a:pt x="311868" y="240912"/>
                  <a:pt x="311868" y="256943"/>
                </a:cubicBezTo>
                <a:cubicBezTo>
                  <a:pt x="311868" y="272974"/>
                  <a:pt x="305675" y="287772"/>
                  <a:pt x="294527" y="298870"/>
                </a:cubicBezTo>
                <a:cubicBezTo>
                  <a:pt x="283379" y="309968"/>
                  <a:pt x="268516" y="317367"/>
                  <a:pt x="252413" y="317367"/>
                </a:cubicBezTo>
                <a:cubicBezTo>
                  <a:pt x="236311" y="317367"/>
                  <a:pt x="221447" y="309968"/>
                  <a:pt x="210299" y="298870"/>
                </a:cubicBezTo>
                <a:cubicBezTo>
                  <a:pt x="186765" y="275440"/>
                  <a:pt x="186765" y="238446"/>
                  <a:pt x="210299" y="215016"/>
                </a:cubicBezTo>
                <a:cubicBezTo>
                  <a:pt x="221447" y="203918"/>
                  <a:pt x="236311" y="197752"/>
                  <a:pt x="252413" y="197752"/>
                </a:cubicBezTo>
                <a:close/>
                <a:moveTo>
                  <a:pt x="246039" y="147621"/>
                </a:moveTo>
                <a:cubicBezTo>
                  <a:pt x="244787" y="147621"/>
                  <a:pt x="244787" y="147621"/>
                  <a:pt x="243535" y="148873"/>
                </a:cubicBezTo>
                <a:lnTo>
                  <a:pt x="238527" y="162644"/>
                </a:lnTo>
                <a:cubicBezTo>
                  <a:pt x="237275" y="170155"/>
                  <a:pt x="231016" y="175163"/>
                  <a:pt x="224756" y="177667"/>
                </a:cubicBezTo>
                <a:cubicBezTo>
                  <a:pt x="222252" y="177667"/>
                  <a:pt x="219748" y="178919"/>
                  <a:pt x="217245" y="180171"/>
                </a:cubicBezTo>
                <a:cubicBezTo>
                  <a:pt x="210985" y="182674"/>
                  <a:pt x="202222" y="182674"/>
                  <a:pt x="197214" y="180171"/>
                </a:cubicBezTo>
                <a:lnTo>
                  <a:pt x="183443" y="173911"/>
                </a:lnTo>
                <a:cubicBezTo>
                  <a:pt x="183443" y="172659"/>
                  <a:pt x="180939" y="173911"/>
                  <a:pt x="180939" y="175163"/>
                </a:cubicBezTo>
                <a:lnTo>
                  <a:pt x="169672" y="186430"/>
                </a:lnTo>
                <a:cubicBezTo>
                  <a:pt x="168420" y="187682"/>
                  <a:pt x="167168" y="188934"/>
                  <a:pt x="168420" y="188934"/>
                </a:cubicBezTo>
                <a:lnTo>
                  <a:pt x="174679" y="202705"/>
                </a:lnTo>
                <a:cubicBezTo>
                  <a:pt x="177183" y="208965"/>
                  <a:pt x="177183" y="216476"/>
                  <a:pt x="174679" y="222736"/>
                </a:cubicBezTo>
                <a:cubicBezTo>
                  <a:pt x="173427" y="225240"/>
                  <a:pt x="172176" y="227743"/>
                  <a:pt x="172176" y="230247"/>
                </a:cubicBezTo>
                <a:cubicBezTo>
                  <a:pt x="169672" y="236507"/>
                  <a:pt x="163412" y="242766"/>
                  <a:pt x="157153" y="244018"/>
                </a:cubicBezTo>
                <a:lnTo>
                  <a:pt x="144633" y="249026"/>
                </a:lnTo>
                <a:cubicBezTo>
                  <a:pt x="142130" y="250278"/>
                  <a:pt x="142130" y="250278"/>
                  <a:pt x="142130" y="251530"/>
                </a:cubicBezTo>
                <a:lnTo>
                  <a:pt x="142130" y="269057"/>
                </a:lnTo>
                <a:cubicBezTo>
                  <a:pt x="142130" y="270309"/>
                  <a:pt x="142130" y="271561"/>
                  <a:pt x="144633" y="271561"/>
                </a:cubicBezTo>
                <a:lnTo>
                  <a:pt x="157153" y="275316"/>
                </a:lnTo>
                <a:cubicBezTo>
                  <a:pt x="163412" y="277820"/>
                  <a:pt x="169672" y="284080"/>
                  <a:pt x="172176" y="290339"/>
                </a:cubicBezTo>
                <a:cubicBezTo>
                  <a:pt x="172176" y="292843"/>
                  <a:pt x="173427" y="295347"/>
                  <a:pt x="174679" y="297851"/>
                </a:cubicBezTo>
                <a:cubicBezTo>
                  <a:pt x="177183" y="304110"/>
                  <a:pt x="177183" y="311622"/>
                  <a:pt x="174679" y="317881"/>
                </a:cubicBezTo>
                <a:lnTo>
                  <a:pt x="168420" y="330401"/>
                </a:lnTo>
                <a:cubicBezTo>
                  <a:pt x="167168" y="331653"/>
                  <a:pt x="168420" y="332904"/>
                  <a:pt x="169672" y="334156"/>
                </a:cubicBezTo>
                <a:lnTo>
                  <a:pt x="180939" y="346676"/>
                </a:lnTo>
                <a:lnTo>
                  <a:pt x="183443" y="346676"/>
                </a:lnTo>
                <a:lnTo>
                  <a:pt x="197214" y="340416"/>
                </a:lnTo>
                <a:cubicBezTo>
                  <a:pt x="199718" y="337912"/>
                  <a:pt x="203473" y="337912"/>
                  <a:pt x="207229" y="337912"/>
                </a:cubicBezTo>
                <a:cubicBezTo>
                  <a:pt x="210985" y="337912"/>
                  <a:pt x="213489" y="339164"/>
                  <a:pt x="217245" y="340416"/>
                </a:cubicBezTo>
                <a:cubicBezTo>
                  <a:pt x="219748" y="341668"/>
                  <a:pt x="222252" y="342920"/>
                  <a:pt x="224756" y="342920"/>
                </a:cubicBezTo>
                <a:cubicBezTo>
                  <a:pt x="231016" y="346676"/>
                  <a:pt x="237275" y="350431"/>
                  <a:pt x="238527" y="357943"/>
                </a:cubicBezTo>
                <a:lnTo>
                  <a:pt x="243535" y="371714"/>
                </a:lnTo>
                <a:cubicBezTo>
                  <a:pt x="244787" y="371714"/>
                  <a:pt x="244787" y="372966"/>
                  <a:pt x="246039" y="372966"/>
                </a:cubicBezTo>
                <a:lnTo>
                  <a:pt x="263565" y="372966"/>
                </a:lnTo>
                <a:cubicBezTo>
                  <a:pt x="264817" y="372966"/>
                  <a:pt x="264817" y="371714"/>
                  <a:pt x="266069" y="371714"/>
                </a:cubicBezTo>
                <a:lnTo>
                  <a:pt x="269825" y="357943"/>
                </a:lnTo>
                <a:cubicBezTo>
                  <a:pt x="272329" y="350431"/>
                  <a:pt x="277337" y="346676"/>
                  <a:pt x="284848" y="342920"/>
                </a:cubicBezTo>
                <a:cubicBezTo>
                  <a:pt x="287352" y="342920"/>
                  <a:pt x="289856" y="341668"/>
                  <a:pt x="291108" y="340416"/>
                </a:cubicBezTo>
                <a:cubicBezTo>
                  <a:pt x="298619" y="337912"/>
                  <a:pt x="306131" y="336660"/>
                  <a:pt x="312390" y="340416"/>
                </a:cubicBezTo>
                <a:lnTo>
                  <a:pt x="324909" y="346676"/>
                </a:lnTo>
                <a:cubicBezTo>
                  <a:pt x="326161" y="346676"/>
                  <a:pt x="327413" y="346676"/>
                  <a:pt x="328665" y="346676"/>
                </a:cubicBezTo>
                <a:lnTo>
                  <a:pt x="339932" y="334156"/>
                </a:lnTo>
                <a:cubicBezTo>
                  <a:pt x="341184" y="332904"/>
                  <a:pt x="341184" y="331653"/>
                  <a:pt x="339932" y="330401"/>
                </a:cubicBezTo>
                <a:lnTo>
                  <a:pt x="334925" y="317881"/>
                </a:lnTo>
                <a:cubicBezTo>
                  <a:pt x="331169" y="311622"/>
                  <a:pt x="331169" y="304110"/>
                  <a:pt x="334925" y="297851"/>
                </a:cubicBezTo>
                <a:cubicBezTo>
                  <a:pt x="336177" y="295347"/>
                  <a:pt x="337429" y="292843"/>
                  <a:pt x="337429" y="290339"/>
                </a:cubicBezTo>
                <a:cubicBezTo>
                  <a:pt x="339932" y="284080"/>
                  <a:pt x="344940" y="277820"/>
                  <a:pt x="352452" y="275316"/>
                </a:cubicBezTo>
                <a:lnTo>
                  <a:pt x="366223" y="271561"/>
                </a:lnTo>
                <a:cubicBezTo>
                  <a:pt x="366223" y="271561"/>
                  <a:pt x="367475" y="270309"/>
                  <a:pt x="367475" y="269057"/>
                </a:cubicBezTo>
                <a:lnTo>
                  <a:pt x="367475" y="251530"/>
                </a:lnTo>
                <a:cubicBezTo>
                  <a:pt x="367475" y="250278"/>
                  <a:pt x="366223" y="250278"/>
                  <a:pt x="366223" y="249026"/>
                </a:cubicBezTo>
                <a:lnTo>
                  <a:pt x="352452" y="244018"/>
                </a:lnTo>
                <a:cubicBezTo>
                  <a:pt x="344940" y="242766"/>
                  <a:pt x="339932" y="236507"/>
                  <a:pt x="337429" y="230247"/>
                </a:cubicBezTo>
                <a:cubicBezTo>
                  <a:pt x="337429" y="227743"/>
                  <a:pt x="336177" y="225240"/>
                  <a:pt x="334925" y="222736"/>
                </a:cubicBezTo>
                <a:cubicBezTo>
                  <a:pt x="331169" y="216476"/>
                  <a:pt x="331169" y="208965"/>
                  <a:pt x="334925" y="202705"/>
                </a:cubicBezTo>
                <a:lnTo>
                  <a:pt x="339932" y="188934"/>
                </a:lnTo>
                <a:cubicBezTo>
                  <a:pt x="341184" y="188934"/>
                  <a:pt x="341184" y="187682"/>
                  <a:pt x="339932" y="186430"/>
                </a:cubicBezTo>
                <a:lnTo>
                  <a:pt x="328665" y="175163"/>
                </a:lnTo>
                <a:cubicBezTo>
                  <a:pt x="327413" y="173911"/>
                  <a:pt x="326161" y="172659"/>
                  <a:pt x="324909" y="173911"/>
                </a:cubicBezTo>
                <a:lnTo>
                  <a:pt x="312390" y="180171"/>
                </a:lnTo>
                <a:cubicBezTo>
                  <a:pt x="306131" y="182674"/>
                  <a:pt x="298619" y="182674"/>
                  <a:pt x="291108" y="180171"/>
                </a:cubicBezTo>
                <a:cubicBezTo>
                  <a:pt x="289856" y="178919"/>
                  <a:pt x="287352" y="177667"/>
                  <a:pt x="284848" y="177667"/>
                </a:cubicBezTo>
                <a:cubicBezTo>
                  <a:pt x="277337" y="175163"/>
                  <a:pt x="272329" y="170155"/>
                  <a:pt x="269825" y="162644"/>
                </a:cubicBezTo>
                <a:lnTo>
                  <a:pt x="266069" y="148873"/>
                </a:lnTo>
                <a:cubicBezTo>
                  <a:pt x="264817" y="147621"/>
                  <a:pt x="264817" y="147621"/>
                  <a:pt x="263565" y="147621"/>
                </a:cubicBezTo>
                <a:close/>
                <a:moveTo>
                  <a:pt x="246039" y="126338"/>
                </a:moveTo>
                <a:lnTo>
                  <a:pt x="263565" y="126338"/>
                </a:lnTo>
                <a:cubicBezTo>
                  <a:pt x="273581" y="126338"/>
                  <a:pt x="281092" y="132598"/>
                  <a:pt x="286100" y="142613"/>
                </a:cubicBezTo>
                <a:lnTo>
                  <a:pt x="289856" y="155132"/>
                </a:lnTo>
                <a:cubicBezTo>
                  <a:pt x="289856" y="157636"/>
                  <a:pt x="291108" y="157636"/>
                  <a:pt x="291108" y="157636"/>
                </a:cubicBezTo>
                <a:cubicBezTo>
                  <a:pt x="294863" y="158888"/>
                  <a:pt x="297367" y="158888"/>
                  <a:pt x="301123" y="161392"/>
                </a:cubicBezTo>
                <a:cubicBezTo>
                  <a:pt x="302375" y="161392"/>
                  <a:pt x="302375" y="161392"/>
                  <a:pt x="303627" y="161392"/>
                </a:cubicBezTo>
                <a:lnTo>
                  <a:pt x="316146" y="155132"/>
                </a:lnTo>
                <a:cubicBezTo>
                  <a:pt x="324909" y="151377"/>
                  <a:pt x="336177" y="152628"/>
                  <a:pt x="343688" y="158888"/>
                </a:cubicBezTo>
                <a:lnTo>
                  <a:pt x="354955" y="171407"/>
                </a:lnTo>
                <a:cubicBezTo>
                  <a:pt x="362467" y="178919"/>
                  <a:pt x="363719" y="188934"/>
                  <a:pt x="359963" y="198949"/>
                </a:cubicBezTo>
                <a:lnTo>
                  <a:pt x="353703" y="211469"/>
                </a:lnTo>
                <a:cubicBezTo>
                  <a:pt x="352452" y="212720"/>
                  <a:pt x="353703" y="213972"/>
                  <a:pt x="353703" y="213972"/>
                </a:cubicBezTo>
                <a:cubicBezTo>
                  <a:pt x="354955" y="216476"/>
                  <a:pt x="356207" y="220232"/>
                  <a:pt x="357459" y="222736"/>
                </a:cubicBezTo>
                <a:lnTo>
                  <a:pt x="358711" y="223988"/>
                </a:lnTo>
                <a:lnTo>
                  <a:pt x="372482" y="230247"/>
                </a:lnTo>
                <a:cubicBezTo>
                  <a:pt x="382497" y="232751"/>
                  <a:pt x="388757" y="242766"/>
                  <a:pt x="388757" y="251530"/>
                </a:cubicBezTo>
                <a:lnTo>
                  <a:pt x="388757" y="269057"/>
                </a:lnTo>
                <a:cubicBezTo>
                  <a:pt x="388757" y="279072"/>
                  <a:pt x="382497" y="286584"/>
                  <a:pt x="372482" y="291591"/>
                </a:cubicBezTo>
                <a:lnTo>
                  <a:pt x="358711" y="295347"/>
                </a:lnTo>
                <a:cubicBezTo>
                  <a:pt x="358711" y="296599"/>
                  <a:pt x="357459" y="297851"/>
                  <a:pt x="357459" y="297851"/>
                </a:cubicBezTo>
                <a:cubicBezTo>
                  <a:pt x="356207" y="301607"/>
                  <a:pt x="354955" y="302858"/>
                  <a:pt x="353703" y="306614"/>
                </a:cubicBezTo>
                <a:cubicBezTo>
                  <a:pt x="353703" y="307866"/>
                  <a:pt x="352452" y="307866"/>
                  <a:pt x="353703" y="309118"/>
                </a:cubicBezTo>
                <a:lnTo>
                  <a:pt x="359963" y="321637"/>
                </a:lnTo>
                <a:cubicBezTo>
                  <a:pt x="363719" y="330401"/>
                  <a:pt x="362467" y="341668"/>
                  <a:pt x="354955" y="349179"/>
                </a:cubicBezTo>
                <a:lnTo>
                  <a:pt x="343688" y="360447"/>
                </a:lnTo>
                <a:cubicBezTo>
                  <a:pt x="336177" y="367958"/>
                  <a:pt x="324909" y="370462"/>
                  <a:pt x="316146" y="365454"/>
                </a:cubicBezTo>
                <a:lnTo>
                  <a:pt x="303627" y="359195"/>
                </a:lnTo>
                <a:cubicBezTo>
                  <a:pt x="302375" y="357943"/>
                  <a:pt x="302375" y="359195"/>
                  <a:pt x="301123" y="359195"/>
                </a:cubicBezTo>
                <a:cubicBezTo>
                  <a:pt x="297367" y="360447"/>
                  <a:pt x="294863" y="362950"/>
                  <a:pt x="291108" y="362950"/>
                </a:cubicBezTo>
                <a:lnTo>
                  <a:pt x="289856" y="364202"/>
                </a:lnTo>
                <a:lnTo>
                  <a:pt x="286100" y="377973"/>
                </a:lnTo>
                <a:cubicBezTo>
                  <a:pt x="281092" y="387989"/>
                  <a:pt x="273581" y="394248"/>
                  <a:pt x="263565" y="394248"/>
                </a:cubicBezTo>
                <a:lnTo>
                  <a:pt x="246039" y="394248"/>
                </a:lnTo>
                <a:cubicBezTo>
                  <a:pt x="236023" y="394248"/>
                  <a:pt x="227260" y="387989"/>
                  <a:pt x="224756" y="377973"/>
                </a:cubicBezTo>
                <a:lnTo>
                  <a:pt x="218496" y="364202"/>
                </a:lnTo>
                <a:lnTo>
                  <a:pt x="217245" y="362950"/>
                </a:lnTo>
                <a:cubicBezTo>
                  <a:pt x="214741" y="362950"/>
                  <a:pt x="210985" y="360447"/>
                  <a:pt x="208481" y="359195"/>
                </a:cubicBezTo>
                <a:cubicBezTo>
                  <a:pt x="208481" y="359195"/>
                  <a:pt x="207229" y="357943"/>
                  <a:pt x="205977" y="359195"/>
                </a:cubicBezTo>
                <a:lnTo>
                  <a:pt x="193458" y="365454"/>
                </a:lnTo>
                <a:cubicBezTo>
                  <a:pt x="183443" y="370462"/>
                  <a:pt x="173427" y="367958"/>
                  <a:pt x="165916" y="360447"/>
                </a:cubicBezTo>
                <a:lnTo>
                  <a:pt x="153397" y="349179"/>
                </a:lnTo>
                <a:cubicBezTo>
                  <a:pt x="147137" y="341668"/>
                  <a:pt x="145885" y="330401"/>
                  <a:pt x="149641" y="321637"/>
                </a:cubicBezTo>
                <a:lnTo>
                  <a:pt x="155901" y="309118"/>
                </a:lnTo>
                <a:cubicBezTo>
                  <a:pt x="155901" y="307866"/>
                  <a:pt x="155901" y="307866"/>
                  <a:pt x="155901" y="306614"/>
                </a:cubicBezTo>
                <a:cubicBezTo>
                  <a:pt x="153397" y="302858"/>
                  <a:pt x="153397" y="300355"/>
                  <a:pt x="152145" y="297851"/>
                </a:cubicBezTo>
                <a:cubicBezTo>
                  <a:pt x="152145" y="297851"/>
                  <a:pt x="150893" y="296599"/>
                  <a:pt x="149641" y="295347"/>
                </a:cubicBezTo>
                <a:lnTo>
                  <a:pt x="135870" y="291591"/>
                </a:lnTo>
                <a:cubicBezTo>
                  <a:pt x="127107" y="286584"/>
                  <a:pt x="120847" y="279072"/>
                  <a:pt x="120847" y="269057"/>
                </a:cubicBezTo>
                <a:lnTo>
                  <a:pt x="120847" y="251530"/>
                </a:lnTo>
                <a:cubicBezTo>
                  <a:pt x="120847" y="242766"/>
                  <a:pt x="127107" y="232751"/>
                  <a:pt x="135870" y="230247"/>
                </a:cubicBezTo>
                <a:lnTo>
                  <a:pt x="149641" y="223988"/>
                </a:lnTo>
                <a:cubicBezTo>
                  <a:pt x="150893" y="223988"/>
                  <a:pt x="152145" y="222736"/>
                  <a:pt x="152145" y="222736"/>
                </a:cubicBezTo>
                <a:cubicBezTo>
                  <a:pt x="153397" y="220232"/>
                  <a:pt x="153397" y="216476"/>
                  <a:pt x="155901" y="213972"/>
                </a:cubicBezTo>
                <a:cubicBezTo>
                  <a:pt x="155901" y="213972"/>
                  <a:pt x="155901" y="212720"/>
                  <a:pt x="155901" y="211469"/>
                </a:cubicBezTo>
                <a:lnTo>
                  <a:pt x="149641" y="198949"/>
                </a:lnTo>
                <a:cubicBezTo>
                  <a:pt x="145885" y="188934"/>
                  <a:pt x="147137" y="178919"/>
                  <a:pt x="153397" y="171407"/>
                </a:cubicBezTo>
                <a:lnTo>
                  <a:pt x="165916" y="158888"/>
                </a:lnTo>
                <a:cubicBezTo>
                  <a:pt x="173427" y="152628"/>
                  <a:pt x="183443" y="151377"/>
                  <a:pt x="193458" y="155132"/>
                </a:cubicBezTo>
                <a:lnTo>
                  <a:pt x="205977" y="161392"/>
                </a:lnTo>
                <a:cubicBezTo>
                  <a:pt x="207229" y="161392"/>
                  <a:pt x="208481" y="161392"/>
                  <a:pt x="208481" y="161392"/>
                </a:cubicBezTo>
                <a:cubicBezTo>
                  <a:pt x="210985" y="158888"/>
                  <a:pt x="214741" y="158888"/>
                  <a:pt x="217245" y="157636"/>
                </a:cubicBezTo>
                <a:cubicBezTo>
                  <a:pt x="217245" y="157636"/>
                  <a:pt x="218496" y="157636"/>
                  <a:pt x="218496" y="155132"/>
                </a:cubicBezTo>
                <a:lnTo>
                  <a:pt x="224756" y="142613"/>
                </a:lnTo>
                <a:cubicBezTo>
                  <a:pt x="227260" y="132598"/>
                  <a:pt x="237275" y="126338"/>
                  <a:pt x="246039" y="126338"/>
                </a:cubicBezTo>
                <a:close/>
                <a:moveTo>
                  <a:pt x="254359" y="70685"/>
                </a:moveTo>
                <a:cubicBezTo>
                  <a:pt x="204765" y="70685"/>
                  <a:pt x="157651" y="90683"/>
                  <a:pt x="122935" y="125681"/>
                </a:cubicBezTo>
                <a:cubicBezTo>
                  <a:pt x="49783" y="198176"/>
                  <a:pt x="49783" y="318168"/>
                  <a:pt x="122935" y="390663"/>
                </a:cubicBezTo>
                <a:cubicBezTo>
                  <a:pt x="157651" y="426911"/>
                  <a:pt x="204765" y="445660"/>
                  <a:pt x="254359" y="445660"/>
                </a:cubicBezTo>
                <a:cubicBezTo>
                  <a:pt x="303953" y="445660"/>
                  <a:pt x="351068" y="426911"/>
                  <a:pt x="385784" y="390663"/>
                </a:cubicBezTo>
                <a:cubicBezTo>
                  <a:pt x="420500" y="355666"/>
                  <a:pt x="440337" y="308169"/>
                  <a:pt x="440337" y="258172"/>
                </a:cubicBezTo>
                <a:cubicBezTo>
                  <a:pt x="440337" y="208176"/>
                  <a:pt x="420500" y="161929"/>
                  <a:pt x="385784" y="125681"/>
                </a:cubicBezTo>
                <a:cubicBezTo>
                  <a:pt x="351068" y="90683"/>
                  <a:pt x="303953" y="70685"/>
                  <a:pt x="254359" y="70685"/>
                </a:cubicBezTo>
                <a:close/>
                <a:moveTo>
                  <a:pt x="254359" y="49436"/>
                </a:moveTo>
                <a:cubicBezTo>
                  <a:pt x="308913" y="49436"/>
                  <a:pt x="360987" y="70685"/>
                  <a:pt x="400662" y="110682"/>
                </a:cubicBezTo>
                <a:cubicBezTo>
                  <a:pt x="439098" y="149430"/>
                  <a:pt x="460175" y="203176"/>
                  <a:pt x="460175" y="258172"/>
                </a:cubicBezTo>
                <a:cubicBezTo>
                  <a:pt x="460175" y="314418"/>
                  <a:pt x="439098" y="365665"/>
                  <a:pt x="400662" y="405662"/>
                </a:cubicBezTo>
                <a:cubicBezTo>
                  <a:pt x="360987" y="444410"/>
                  <a:pt x="308913" y="465658"/>
                  <a:pt x="254359" y="465658"/>
                </a:cubicBezTo>
                <a:cubicBezTo>
                  <a:pt x="199806" y="465658"/>
                  <a:pt x="146492" y="444410"/>
                  <a:pt x="108057" y="405662"/>
                </a:cubicBezTo>
                <a:cubicBezTo>
                  <a:pt x="27466" y="324418"/>
                  <a:pt x="27466" y="191927"/>
                  <a:pt x="108057" y="110682"/>
                </a:cubicBezTo>
                <a:cubicBezTo>
                  <a:pt x="146492" y="70685"/>
                  <a:pt x="199806" y="49436"/>
                  <a:pt x="254359" y="49436"/>
                </a:cubicBezTo>
                <a:close/>
                <a:moveTo>
                  <a:pt x="255526" y="21129"/>
                </a:moveTo>
                <a:cubicBezTo>
                  <a:pt x="191956" y="21129"/>
                  <a:pt x="133372" y="44744"/>
                  <a:pt x="89746" y="89488"/>
                </a:cubicBezTo>
                <a:cubicBezTo>
                  <a:pt x="44873" y="132989"/>
                  <a:pt x="19944" y="191404"/>
                  <a:pt x="19944" y="254792"/>
                </a:cubicBezTo>
                <a:cubicBezTo>
                  <a:pt x="19944" y="316936"/>
                  <a:pt x="44873" y="375351"/>
                  <a:pt x="89746" y="421338"/>
                </a:cubicBezTo>
                <a:cubicBezTo>
                  <a:pt x="133372" y="464839"/>
                  <a:pt x="191956" y="488454"/>
                  <a:pt x="255526" y="488454"/>
                </a:cubicBezTo>
                <a:cubicBezTo>
                  <a:pt x="317850" y="488454"/>
                  <a:pt x="376434" y="464839"/>
                  <a:pt x="421307" y="421338"/>
                </a:cubicBezTo>
                <a:cubicBezTo>
                  <a:pt x="466180" y="375351"/>
                  <a:pt x="489863" y="316936"/>
                  <a:pt x="489863" y="254792"/>
                </a:cubicBezTo>
                <a:cubicBezTo>
                  <a:pt x="489863" y="191404"/>
                  <a:pt x="466180" y="132989"/>
                  <a:pt x="421307" y="89488"/>
                </a:cubicBezTo>
                <a:cubicBezTo>
                  <a:pt x="376434" y="44744"/>
                  <a:pt x="317850" y="21129"/>
                  <a:pt x="255526" y="21129"/>
                </a:cubicBezTo>
                <a:close/>
                <a:moveTo>
                  <a:pt x="255526" y="0"/>
                </a:moveTo>
                <a:cubicBezTo>
                  <a:pt x="324082" y="0"/>
                  <a:pt x="387652" y="26101"/>
                  <a:pt x="436264" y="74573"/>
                </a:cubicBezTo>
                <a:cubicBezTo>
                  <a:pt x="483630" y="123046"/>
                  <a:pt x="511053" y="186433"/>
                  <a:pt x="511053" y="254792"/>
                </a:cubicBezTo>
                <a:cubicBezTo>
                  <a:pt x="511053" y="295807"/>
                  <a:pt x="501081" y="335579"/>
                  <a:pt x="482384" y="371623"/>
                </a:cubicBezTo>
                <a:lnTo>
                  <a:pt x="762839" y="651272"/>
                </a:lnTo>
                <a:cubicBezTo>
                  <a:pt x="795247" y="681101"/>
                  <a:pt x="795247" y="730816"/>
                  <a:pt x="762839" y="761888"/>
                </a:cubicBezTo>
                <a:cubicBezTo>
                  <a:pt x="747882" y="776803"/>
                  <a:pt x="727938" y="784260"/>
                  <a:pt x="707995" y="784260"/>
                </a:cubicBezTo>
                <a:cubicBezTo>
                  <a:pt x="688051" y="784260"/>
                  <a:pt x="668108" y="776803"/>
                  <a:pt x="653150" y="761888"/>
                </a:cubicBezTo>
                <a:lnTo>
                  <a:pt x="371448" y="480997"/>
                </a:lnTo>
                <a:cubicBezTo>
                  <a:pt x="336547" y="499640"/>
                  <a:pt x="296660" y="509583"/>
                  <a:pt x="255526" y="509583"/>
                </a:cubicBezTo>
                <a:cubicBezTo>
                  <a:pt x="186970" y="509583"/>
                  <a:pt x="123400" y="482239"/>
                  <a:pt x="74788" y="435010"/>
                </a:cubicBezTo>
                <a:cubicBezTo>
                  <a:pt x="26176" y="386537"/>
                  <a:pt x="0" y="323150"/>
                  <a:pt x="0" y="254792"/>
                </a:cubicBezTo>
                <a:cubicBezTo>
                  <a:pt x="0" y="186433"/>
                  <a:pt x="26176" y="123046"/>
                  <a:pt x="74788" y="74573"/>
                </a:cubicBezTo>
                <a:cubicBezTo>
                  <a:pt x="123400" y="26101"/>
                  <a:pt x="186970" y="0"/>
                  <a:pt x="2555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736282-C654-204B-8CC5-1B9554C8348C}"/>
              </a:ext>
            </a:extLst>
          </p:cNvPr>
          <p:cNvGrpSpPr/>
          <p:nvPr/>
        </p:nvGrpSpPr>
        <p:grpSpPr>
          <a:xfrm>
            <a:off x="12221779" y="6929413"/>
            <a:ext cx="10634542" cy="2389474"/>
            <a:chOff x="12221779" y="6929413"/>
            <a:chExt cx="10634542" cy="2389474"/>
          </a:xfrm>
        </p:grpSpPr>
        <p:sp>
          <p:nvSpPr>
            <p:cNvPr id="33" name="Freeform 302">
              <a:extLst>
                <a:ext uri="{FF2B5EF4-FFF2-40B4-BE49-F238E27FC236}">
                  <a16:creationId xmlns:a16="http://schemas.microsoft.com/office/drawing/2014/main" id="{EA78B181-6188-4E40-94F5-EA67871B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779" y="6929413"/>
              <a:ext cx="2351023" cy="2389474"/>
            </a:xfrm>
            <a:custGeom>
              <a:avLst/>
              <a:gdLst>
                <a:gd name="T0" fmla="*/ 959 w 1886"/>
                <a:gd name="T1" fmla="*/ 0 h 1919"/>
                <a:gd name="T2" fmla="*/ 959 w 1886"/>
                <a:gd name="T3" fmla="*/ 0 h 1919"/>
                <a:gd name="T4" fmla="*/ 0 w 1886"/>
                <a:gd name="T5" fmla="*/ 959 h 1919"/>
                <a:gd name="T6" fmla="*/ 0 w 1886"/>
                <a:gd name="T7" fmla="*/ 959 h 1919"/>
                <a:gd name="T8" fmla="*/ 0 w 1886"/>
                <a:gd name="T9" fmla="*/ 959 h 1919"/>
                <a:gd name="T10" fmla="*/ 959 w 1886"/>
                <a:gd name="T11" fmla="*/ 1918 h 1919"/>
                <a:gd name="T12" fmla="*/ 1076 w 1886"/>
                <a:gd name="T13" fmla="*/ 1918 h 1919"/>
                <a:gd name="T14" fmla="*/ 1885 w 1886"/>
                <a:gd name="T15" fmla="*/ 0 h 1919"/>
                <a:gd name="T16" fmla="*/ 959 w 1886"/>
                <a:gd name="T17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6" h="1919">
                  <a:moveTo>
                    <a:pt x="959" y="0"/>
                  </a:moveTo>
                  <a:lnTo>
                    <a:pt x="959" y="0"/>
                  </a:lnTo>
                  <a:cubicBezTo>
                    <a:pt x="432" y="0"/>
                    <a:pt x="0" y="432"/>
                    <a:pt x="0" y="959"/>
                  </a:cubicBezTo>
                  <a:lnTo>
                    <a:pt x="0" y="959"/>
                  </a:lnTo>
                  <a:lnTo>
                    <a:pt x="0" y="959"/>
                  </a:lnTo>
                  <a:cubicBezTo>
                    <a:pt x="0" y="1487"/>
                    <a:pt x="432" y="1918"/>
                    <a:pt x="959" y="1918"/>
                  </a:cubicBezTo>
                  <a:lnTo>
                    <a:pt x="1076" y="1918"/>
                  </a:lnTo>
                  <a:lnTo>
                    <a:pt x="1885" y="0"/>
                  </a:lnTo>
                  <a:lnTo>
                    <a:pt x="959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303">
              <a:extLst>
                <a:ext uri="{FF2B5EF4-FFF2-40B4-BE49-F238E27FC236}">
                  <a16:creationId xmlns:a16="http://schemas.microsoft.com/office/drawing/2014/main" id="{C8877836-B49B-4E4F-9065-7930D9337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2083" y="6929413"/>
              <a:ext cx="7739705" cy="2389474"/>
            </a:xfrm>
            <a:custGeom>
              <a:avLst/>
              <a:gdLst>
                <a:gd name="T0" fmla="*/ 809 w 6214"/>
                <a:gd name="T1" fmla="*/ 0 h 1919"/>
                <a:gd name="T2" fmla="*/ 0 w 6214"/>
                <a:gd name="T3" fmla="*/ 1918 h 1919"/>
                <a:gd name="T4" fmla="*/ 5404 w 6214"/>
                <a:gd name="T5" fmla="*/ 1918 h 1919"/>
                <a:gd name="T6" fmla="*/ 6213 w 6214"/>
                <a:gd name="T7" fmla="*/ 0 h 1919"/>
                <a:gd name="T8" fmla="*/ 809 w 6214"/>
                <a:gd name="T9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4" h="1919">
                  <a:moveTo>
                    <a:pt x="809" y="0"/>
                  </a:moveTo>
                  <a:lnTo>
                    <a:pt x="0" y="1918"/>
                  </a:lnTo>
                  <a:lnTo>
                    <a:pt x="5404" y="1918"/>
                  </a:lnTo>
                  <a:lnTo>
                    <a:pt x="6213" y="0"/>
                  </a:lnTo>
                  <a:lnTo>
                    <a:pt x="809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304">
              <a:extLst>
                <a:ext uri="{FF2B5EF4-FFF2-40B4-BE49-F238E27FC236}">
                  <a16:creationId xmlns:a16="http://schemas.microsoft.com/office/drawing/2014/main" id="{D4A2B7B4-2F84-C14D-BA0B-CE8B2261C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6561" y="6929413"/>
              <a:ext cx="2559760" cy="2389474"/>
            </a:xfrm>
            <a:custGeom>
              <a:avLst/>
              <a:gdLst>
                <a:gd name="T0" fmla="*/ 1096 w 2056"/>
                <a:gd name="T1" fmla="*/ 0 h 1919"/>
                <a:gd name="T2" fmla="*/ 809 w 2056"/>
                <a:gd name="T3" fmla="*/ 0 h 1919"/>
                <a:gd name="T4" fmla="*/ 0 w 2056"/>
                <a:gd name="T5" fmla="*/ 1918 h 1919"/>
                <a:gd name="T6" fmla="*/ 1096 w 2056"/>
                <a:gd name="T7" fmla="*/ 1918 h 1919"/>
                <a:gd name="T8" fmla="*/ 1096 w 2056"/>
                <a:gd name="T9" fmla="*/ 1918 h 1919"/>
                <a:gd name="T10" fmla="*/ 2055 w 2056"/>
                <a:gd name="T11" fmla="*/ 959 h 1919"/>
                <a:gd name="T12" fmla="*/ 2055 w 2056"/>
                <a:gd name="T13" fmla="*/ 959 h 1919"/>
                <a:gd name="T14" fmla="*/ 2055 w 2056"/>
                <a:gd name="T15" fmla="*/ 959 h 1919"/>
                <a:gd name="T16" fmla="*/ 1096 w 2056"/>
                <a:gd name="T17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6" h="1919">
                  <a:moveTo>
                    <a:pt x="1096" y="0"/>
                  </a:moveTo>
                  <a:lnTo>
                    <a:pt x="809" y="0"/>
                  </a:lnTo>
                  <a:lnTo>
                    <a:pt x="0" y="1918"/>
                  </a:lnTo>
                  <a:lnTo>
                    <a:pt x="1096" y="1918"/>
                  </a:lnTo>
                  <a:lnTo>
                    <a:pt x="1096" y="1918"/>
                  </a:lnTo>
                  <a:cubicBezTo>
                    <a:pt x="1623" y="1918"/>
                    <a:pt x="2055" y="1487"/>
                    <a:pt x="2055" y="959"/>
                  </a:cubicBezTo>
                  <a:lnTo>
                    <a:pt x="2055" y="959"/>
                  </a:lnTo>
                  <a:lnTo>
                    <a:pt x="2055" y="959"/>
                  </a:lnTo>
                  <a:cubicBezTo>
                    <a:pt x="2055" y="432"/>
                    <a:pt x="1623" y="0"/>
                    <a:pt x="109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F61D4A44-9584-4E40-9C34-C1F2AE310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5732" y="7747875"/>
            <a:ext cx="751310" cy="751312"/>
          </a:xfrm>
          <a:custGeom>
            <a:avLst/>
            <a:gdLst>
              <a:gd name="connsiteX0" fmla="*/ 40828 w 751310"/>
              <a:gd name="connsiteY0" fmla="*/ 603709 h 751312"/>
              <a:gd name="connsiteX1" fmla="*/ 19796 w 751310"/>
              <a:gd name="connsiteY1" fmla="*/ 625152 h 751312"/>
              <a:gd name="connsiteX2" fmla="*/ 19796 w 751310"/>
              <a:gd name="connsiteY2" fmla="*/ 717232 h 751312"/>
              <a:gd name="connsiteX3" fmla="*/ 33404 w 751310"/>
              <a:gd name="connsiteY3" fmla="*/ 731108 h 751312"/>
              <a:gd name="connsiteX4" fmla="*/ 102686 w 751310"/>
              <a:gd name="connsiteY4" fmla="*/ 731108 h 751312"/>
              <a:gd name="connsiteX5" fmla="*/ 115058 w 751310"/>
              <a:gd name="connsiteY5" fmla="*/ 717232 h 751312"/>
              <a:gd name="connsiteX6" fmla="*/ 115058 w 751310"/>
              <a:gd name="connsiteY6" fmla="*/ 625152 h 751312"/>
              <a:gd name="connsiteX7" fmla="*/ 95262 w 751310"/>
              <a:gd name="connsiteY7" fmla="*/ 603709 h 751312"/>
              <a:gd name="connsiteX8" fmla="*/ 40828 w 751310"/>
              <a:gd name="connsiteY8" fmla="*/ 582265 h 751312"/>
              <a:gd name="connsiteX9" fmla="*/ 95262 w 751310"/>
              <a:gd name="connsiteY9" fmla="*/ 582265 h 751312"/>
              <a:gd name="connsiteX10" fmla="*/ 136088 w 751310"/>
              <a:gd name="connsiteY10" fmla="*/ 625152 h 751312"/>
              <a:gd name="connsiteX11" fmla="*/ 136088 w 751310"/>
              <a:gd name="connsiteY11" fmla="*/ 717232 h 751312"/>
              <a:gd name="connsiteX12" fmla="*/ 102686 w 751310"/>
              <a:gd name="connsiteY12" fmla="*/ 751290 h 751312"/>
              <a:gd name="connsiteX13" fmla="*/ 33404 w 751310"/>
              <a:gd name="connsiteY13" fmla="*/ 751290 h 751312"/>
              <a:gd name="connsiteX14" fmla="*/ 0 w 751310"/>
              <a:gd name="connsiteY14" fmla="*/ 717232 h 751312"/>
              <a:gd name="connsiteX15" fmla="*/ 0 w 751310"/>
              <a:gd name="connsiteY15" fmla="*/ 625152 h 751312"/>
              <a:gd name="connsiteX16" fmla="*/ 40828 w 751310"/>
              <a:gd name="connsiteY16" fmla="*/ 582265 h 751312"/>
              <a:gd name="connsiteX17" fmla="*/ 244930 w 751310"/>
              <a:gd name="connsiteY17" fmla="*/ 433035 h 751312"/>
              <a:gd name="connsiteX18" fmla="*/ 225312 w 751310"/>
              <a:gd name="connsiteY18" fmla="*/ 454088 h 751312"/>
              <a:gd name="connsiteX19" fmla="*/ 225312 w 751310"/>
              <a:gd name="connsiteY19" fmla="*/ 717874 h 751312"/>
              <a:gd name="connsiteX20" fmla="*/ 237574 w 751310"/>
              <a:gd name="connsiteY20" fmla="*/ 731497 h 751312"/>
              <a:gd name="connsiteX21" fmla="*/ 306238 w 751310"/>
              <a:gd name="connsiteY21" fmla="*/ 731497 h 751312"/>
              <a:gd name="connsiteX22" fmla="*/ 319724 w 751310"/>
              <a:gd name="connsiteY22" fmla="*/ 717874 h 751312"/>
              <a:gd name="connsiteX23" fmla="*/ 319724 w 751310"/>
              <a:gd name="connsiteY23" fmla="*/ 454088 h 751312"/>
              <a:gd name="connsiteX24" fmla="*/ 298880 w 751310"/>
              <a:gd name="connsiteY24" fmla="*/ 433035 h 751312"/>
              <a:gd name="connsiteX25" fmla="*/ 244930 w 751310"/>
              <a:gd name="connsiteY25" fmla="*/ 411981 h 751312"/>
              <a:gd name="connsiteX26" fmla="*/ 298880 w 751310"/>
              <a:gd name="connsiteY26" fmla="*/ 411981 h 751312"/>
              <a:gd name="connsiteX27" fmla="*/ 339342 w 751310"/>
              <a:gd name="connsiteY27" fmla="*/ 454088 h 751312"/>
              <a:gd name="connsiteX28" fmla="*/ 339342 w 751310"/>
              <a:gd name="connsiteY28" fmla="*/ 717874 h 751312"/>
              <a:gd name="connsiteX29" fmla="*/ 306238 w 751310"/>
              <a:gd name="connsiteY29" fmla="*/ 751312 h 751312"/>
              <a:gd name="connsiteX30" fmla="*/ 237574 w 751310"/>
              <a:gd name="connsiteY30" fmla="*/ 751312 h 751312"/>
              <a:gd name="connsiteX31" fmla="*/ 203242 w 751310"/>
              <a:gd name="connsiteY31" fmla="*/ 717874 h 751312"/>
              <a:gd name="connsiteX32" fmla="*/ 203242 w 751310"/>
              <a:gd name="connsiteY32" fmla="*/ 454088 h 751312"/>
              <a:gd name="connsiteX33" fmla="*/ 244930 w 751310"/>
              <a:gd name="connsiteY33" fmla="*/ 411981 h 751312"/>
              <a:gd name="connsiteX34" fmla="*/ 453664 w 751310"/>
              <a:gd name="connsiteY34" fmla="*/ 223264 h 751312"/>
              <a:gd name="connsiteX35" fmla="*/ 434046 w 751310"/>
              <a:gd name="connsiteY35" fmla="*/ 244536 h 751312"/>
              <a:gd name="connsiteX36" fmla="*/ 434046 w 751310"/>
              <a:gd name="connsiteY36" fmla="*/ 717513 h 751312"/>
              <a:gd name="connsiteX37" fmla="*/ 446308 w 751310"/>
              <a:gd name="connsiteY37" fmla="*/ 731277 h 751312"/>
              <a:gd name="connsiteX38" fmla="*/ 514972 w 751310"/>
              <a:gd name="connsiteY38" fmla="*/ 731277 h 751312"/>
              <a:gd name="connsiteX39" fmla="*/ 527232 w 751310"/>
              <a:gd name="connsiteY39" fmla="*/ 717513 h 751312"/>
              <a:gd name="connsiteX40" fmla="*/ 527232 w 751310"/>
              <a:gd name="connsiteY40" fmla="*/ 244536 h 751312"/>
              <a:gd name="connsiteX41" fmla="*/ 507614 w 751310"/>
              <a:gd name="connsiteY41" fmla="*/ 223264 h 751312"/>
              <a:gd name="connsiteX42" fmla="*/ 453664 w 751310"/>
              <a:gd name="connsiteY42" fmla="*/ 203244 h 751312"/>
              <a:gd name="connsiteX43" fmla="*/ 507614 w 751310"/>
              <a:gd name="connsiteY43" fmla="*/ 203244 h 751312"/>
              <a:gd name="connsiteX44" fmla="*/ 548076 w 751310"/>
              <a:gd name="connsiteY44" fmla="*/ 244536 h 751312"/>
              <a:gd name="connsiteX45" fmla="*/ 548076 w 751310"/>
              <a:gd name="connsiteY45" fmla="*/ 717513 h 751312"/>
              <a:gd name="connsiteX46" fmla="*/ 514972 w 751310"/>
              <a:gd name="connsiteY46" fmla="*/ 751297 h 751312"/>
              <a:gd name="connsiteX47" fmla="*/ 446308 w 751310"/>
              <a:gd name="connsiteY47" fmla="*/ 751297 h 751312"/>
              <a:gd name="connsiteX48" fmla="*/ 411976 w 751310"/>
              <a:gd name="connsiteY48" fmla="*/ 717513 h 751312"/>
              <a:gd name="connsiteX49" fmla="*/ 411976 w 751310"/>
              <a:gd name="connsiteY49" fmla="*/ 244536 h 751312"/>
              <a:gd name="connsiteX50" fmla="*/ 453664 w 751310"/>
              <a:gd name="connsiteY50" fmla="*/ 203244 h 751312"/>
              <a:gd name="connsiteX51" fmla="*/ 656050 w 751310"/>
              <a:gd name="connsiteY51" fmla="*/ 47469 h 751312"/>
              <a:gd name="connsiteX52" fmla="*/ 635018 w 751310"/>
              <a:gd name="connsiteY52" fmla="*/ 68721 h 751312"/>
              <a:gd name="connsiteX53" fmla="*/ 635018 w 751310"/>
              <a:gd name="connsiteY53" fmla="*/ 717544 h 751312"/>
              <a:gd name="connsiteX54" fmla="*/ 648626 w 751310"/>
              <a:gd name="connsiteY54" fmla="*/ 731296 h 751312"/>
              <a:gd name="connsiteX55" fmla="*/ 716670 w 751310"/>
              <a:gd name="connsiteY55" fmla="*/ 731296 h 751312"/>
              <a:gd name="connsiteX56" fmla="*/ 731516 w 751310"/>
              <a:gd name="connsiteY56" fmla="*/ 717544 h 751312"/>
              <a:gd name="connsiteX57" fmla="*/ 731516 w 751310"/>
              <a:gd name="connsiteY57" fmla="*/ 68721 h 751312"/>
              <a:gd name="connsiteX58" fmla="*/ 710484 w 751310"/>
              <a:gd name="connsiteY58" fmla="*/ 47469 h 751312"/>
              <a:gd name="connsiteX59" fmla="*/ 656050 w 751310"/>
              <a:gd name="connsiteY59" fmla="*/ 27466 h 751312"/>
              <a:gd name="connsiteX60" fmla="*/ 710484 w 751310"/>
              <a:gd name="connsiteY60" fmla="*/ 27466 h 751312"/>
              <a:gd name="connsiteX61" fmla="*/ 751310 w 751310"/>
              <a:gd name="connsiteY61" fmla="*/ 68721 h 751312"/>
              <a:gd name="connsiteX62" fmla="*/ 751310 w 751310"/>
              <a:gd name="connsiteY62" fmla="*/ 717544 h 751312"/>
              <a:gd name="connsiteX63" fmla="*/ 716670 w 751310"/>
              <a:gd name="connsiteY63" fmla="*/ 751298 h 751312"/>
              <a:gd name="connsiteX64" fmla="*/ 648626 w 751310"/>
              <a:gd name="connsiteY64" fmla="*/ 751298 h 751312"/>
              <a:gd name="connsiteX65" fmla="*/ 615224 w 751310"/>
              <a:gd name="connsiteY65" fmla="*/ 717544 h 751312"/>
              <a:gd name="connsiteX66" fmla="*/ 615224 w 751310"/>
              <a:gd name="connsiteY66" fmla="*/ 68721 h 751312"/>
              <a:gd name="connsiteX67" fmla="*/ 656050 w 751310"/>
              <a:gd name="connsiteY67" fmla="*/ 27466 h 751312"/>
              <a:gd name="connsiteX68" fmla="*/ 479394 w 751310"/>
              <a:gd name="connsiteY68" fmla="*/ 0 h 751312"/>
              <a:gd name="connsiteX69" fmla="*/ 538070 w 751310"/>
              <a:gd name="connsiteY69" fmla="*/ 0 h 751312"/>
              <a:gd name="connsiteX70" fmla="*/ 540566 w 751310"/>
              <a:gd name="connsiteY70" fmla="*/ 1252 h 751312"/>
              <a:gd name="connsiteX71" fmla="*/ 546808 w 751310"/>
              <a:gd name="connsiteY71" fmla="*/ 6257 h 751312"/>
              <a:gd name="connsiteX72" fmla="*/ 548056 w 751310"/>
              <a:gd name="connsiteY72" fmla="*/ 10010 h 751312"/>
              <a:gd name="connsiteX73" fmla="*/ 548056 w 751310"/>
              <a:gd name="connsiteY73" fmla="*/ 68820 h 751312"/>
              <a:gd name="connsiteX74" fmla="*/ 538070 w 751310"/>
              <a:gd name="connsiteY74" fmla="*/ 80081 h 751312"/>
              <a:gd name="connsiteX75" fmla="*/ 526834 w 751310"/>
              <a:gd name="connsiteY75" fmla="*/ 68820 h 751312"/>
              <a:gd name="connsiteX76" fmla="*/ 526834 w 751310"/>
              <a:gd name="connsiteY76" fmla="*/ 35036 h 751312"/>
              <a:gd name="connsiteX77" fmla="*/ 18728 w 751310"/>
              <a:gd name="connsiteY77" fmla="*/ 544299 h 751312"/>
              <a:gd name="connsiteX78" fmla="*/ 11236 w 751310"/>
              <a:gd name="connsiteY78" fmla="*/ 548053 h 751312"/>
              <a:gd name="connsiteX79" fmla="*/ 3746 w 751310"/>
              <a:gd name="connsiteY79" fmla="*/ 544299 h 751312"/>
              <a:gd name="connsiteX80" fmla="*/ 3746 w 751310"/>
              <a:gd name="connsiteY80" fmla="*/ 530535 h 751312"/>
              <a:gd name="connsiteX81" fmla="*/ 511852 w 751310"/>
              <a:gd name="connsiteY81" fmla="*/ 21272 h 751312"/>
              <a:gd name="connsiteX82" fmla="*/ 479394 w 751310"/>
              <a:gd name="connsiteY82" fmla="*/ 21272 h 751312"/>
              <a:gd name="connsiteX83" fmla="*/ 468158 w 751310"/>
              <a:gd name="connsiteY83" fmla="*/ 10010 h 751312"/>
              <a:gd name="connsiteX84" fmla="*/ 479394 w 751310"/>
              <a:gd name="connsiteY84" fmla="*/ 0 h 75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51310" h="751312">
                <a:moveTo>
                  <a:pt x="40828" y="603709"/>
                </a:moveTo>
                <a:cubicBezTo>
                  <a:pt x="29692" y="603709"/>
                  <a:pt x="19796" y="613800"/>
                  <a:pt x="19796" y="625152"/>
                </a:cubicBezTo>
                <a:lnTo>
                  <a:pt x="19796" y="717232"/>
                </a:lnTo>
                <a:cubicBezTo>
                  <a:pt x="19796" y="724801"/>
                  <a:pt x="25982" y="731108"/>
                  <a:pt x="33404" y="731108"/>
                </a:cubicBezTo>
                <a:lnTo>
                  <a:pt x="102686" y="731108"/>
                </a:lnTo>
                <a:cubicBezTo>
                  <a:pt x="110108" y="731108"/>
                  <a:pt x="115058" y="724801"/>
                  <a:pt x="115058" y="717232"/>
                </a:cubicBezTo>
                <a:lnTo>
                  <a:pt x="115058" y="625152"/>
                </a:lnTo>
                <a:cubicBezTo>
                  <a:pt x="115058" y="613800"/>
                  <a:pt x="106396" y="603709"/>
                  <a:pt x="95262" y="603709"/>
                </a:cubicBezTo>
                <a:close/>
                <a:moveTo>
                  <a:pt x="40828" y="582265"/>
                </a:moveTo>
                <a:lnTo>
                  <a:pt x="95262" y="582265"/>
                </a:lnTo>
                <a:cubicBezTo>
                  <a:pt x="117532" y="582265"/>
                  <a:pt x="136088" y="602447"/>
                  <a:pt x="136088" y="625152"/>
                </a:cubicBezTo>
                <a:lnTo>
                  <a:pt x="136088" y="717232"/>
                </a:lnTo>
                <a:cubicBezTo>
                  <a:pt x="136088" y="736153"/>
                  <a:pt x="121242" y="751290"/>
                  <a:pt x="102686" y="751290"/>
                </a:cubicBezTo>
                <a:lnTo>
                  <a:pt x="33404" y="751290"/>
                </a:lnTo>
                <a:cubicBezTo>
                  <a:pt x="14846" y="751290"/>
                  <a:pt x="0" y="736153"/>
                  <a:pt x="0" y="717232"/>
                </a:cubicBezTo>
                <a:lnTo>
                  <a:pt x="0" y="625152"/>
                </a:lnTo>
                <a:cubicBezTo>
                  <a:pt x="0" y="602447"/>
                  <a:pt x="18558" y="582265"/>
                  <a:pt x="40828" y="582265"/>
                </a:cubicBezTo>
                <a:close/>
                <a:moveTo>
                  <a:pt x="244930" y="433035"/>
                </a:moveTo>
                <a:cubicBezTo>
                  <a:pt x="233896" y="433035"/>
                  <a:pt x="225312" y="441704"/>
                  <a:pt x="225312" y="454088"/>
                </a:cubicBezTo>
                <a:lnTo>
                  <a:pt x="225312" y="717874"/>
                </a:lnTo>
                <a:cubicBezTo>
                  <a:pt x="225312" y="725304"/>
                  <a:pt x="230216" y="731497"/>
                  <a:pt x="237574" y="731497"/>
                </a:cubicBezTo>
                <a:lnTo>
                  <a:pt x="306238" y="731497"/>
                </a:lnTo>
                <a:cubicBezTo>
                  <a:pt x="313594" y="731497"/>
                  <a:pt x="319724" y="725304"/>
                  <a:pt x="319724" y="717874"/>
                </a:cubicBezTo>
                <a:lnTo>
                  <a:pt x="319724" y="454088"/>
                </a:lnTo>
                <a:cubicBezTo>
                  <a:pt x="319724" y="441704"/>
                  <a:pt x="309916" y="433035"/>
                  <a:pt x="298880" y="433035"/>
                </a:cubicBezTo>
                <a:close/>
                <a:moveTo>
                  <a:pt x="244930" y="411981"/>
                </a:moveTo>
                <a:lnTo>
                  <a:pt x="298880" y="411981"/>
                </a:lnTo>
                <a:cubicBezTo>
                  <a:pt x="320950" y="411981"/>
                  <a:pt x="339342" y="430558"/>
                  <a:pt x="339342" y="454088"/>
                </a:cubicBezTo>
                <a:lnTo>
                  <a:pt x="339342" y="717874"/>
                </a:lnTo>
                <a:cubicBezTo>
                  <a:pt x="339342" y="736450"/>
                  <a:pt x="324630" y="751312"/>
                  <a:pt x="306238" y="751312"/>
                </a:cubicBezTo>
                <a:lnTo>
                  <a:pt x="237574" y="751312"/>
                </a:lnTo>
                <a:cubicBezTo>
                  <a:pt x="219182" y="751312"/>
                  <a:pt x="203242" y="736450"/>
                  <a:pt x="203242" y="717874"/>
                </a:cubicBezTo>
                <a:lnTo>
                  <a:pt x="203242" y="454088"/>
                </a:lnTo>
                <a:cubicBezTo>
                  <a:pt x="203242" y="430558"/>
                  <a:pt x="222860" y="411981"/>
                  <a:pt x="244930" y="411981"/>
                </a:cubicBezTo>
                <a:close/>
                <a:moveTo>
                  <a:pt x="453664" y="223264"/>
                </a:moveTo>
                <a:cubicBezTo>
                  <a:pt x="442630" y="223264"/>
                  <a:pt x="434046" y="233275"/>
                  <a:pt x="434046" y="244536"/>
                </a:cubicBezTo>
                <a:lnTo>
                  <a:pt x="434046" y="717513"/>
                </a:lnTo>
                <a:cubicBezTo>
                  <a:pt x="434046" y="725020"/>
                  <a:pt x="438950" y="731277"/>
                  <a:pt x="446308" y="731277"/>
                </a:cubicBezTo>
                <a:lnTo>
                  <a:pt x="514972" y="731277"/>
                </a:lnTo>
                <a:cubicBezTo>
                  <a:pt x="522328" y="731277"/>
                  <a:pt x="527232" y="725020"/>
                  <a:pt x="527232" y="717513"/>
                </a:cubicBezTo>
                <a:lnTo>
                  <a:pt x="527232" y="244536"/>
                </a:lnTo>
                <a:cubicBezTo>
                  <a:pt x="527232" y="233275"/>
                  <a:pt x="518650" y="223264"/>
                  <a:pt x="507614" y="223264"/>
                </a:cubicBezTo>
                <a:close/>
                <a:moveTo>
                  <a:pt x="453664" y="203244"/>
                </a:moveTo>
                <a:lnTo>
                  <a:pt x="507614" y="203244"/>
                </a:lnTo>
                <a:cubicBezTo>
                  <a:pt x="529684" y="203244"/>
                  <a:pt x="548076" y="222013"/>
                  <a:pt x="548076" y="244536"/>
                </a:cubicBezTo>
                <a:lnTo>
                  <a:pt x="548076" y="717513"/>
                </a:lnTo>
                <a:cubicBezTo>
                  <a:pt x="548076" y="736282"/>
                  <a:pt x="533364" y="751297"/>
                  <a:pt x="514972" y="751297"/>
                </a:cubicBezTo>
                <a:lnTo>
                  <a:pt x="446308" y="751297"/>
                </a:lnTo>
                <a:cubicBezTo>
                  <a:pt x="427916" y="751297"/>
                  <a:pt x="411976" y="736282"/>
                  <a:pt x="411976" y="717513"/>
                </a:cubicBezTo>
                <a:lnTo>
                  <a:pt x="411976" y="244536"/>
                </a:lnTo>
                <a:cubicBezTo>
                  <a:pt x="411976" y="222013"/>
                  <a:pt x="431594" y="203244"/>
                  <a:pt x="453664" y="203244"/>
                </a:cubicBezTo>
                <a:close/>
                <a:moveTo>
                  <a:pt x="656050" y="47469"/>
                </a:moveTo>
                <a:cubicBezTo>
                  <a:pt x="644914" y="47469"/>
                  <a:pt x="635018" y="56220"/>
                  <a:pt x="635018" y="68721"/>
                </a:cubicBezTo>
                <a:lnTo>
                  <a:pt x="635018" y="717544"/>
                </a:lnTo>
                <a:cubicBezTo>
                  <a:pt x="635018" y="725045"/>
                  <a:pt x="641204" y="731296"/>
                  <a:pt x="648626" y="731296"/>
                </a:cubicBezTo>
                <a:lnTo>
                  <a:pt x="716670" y="731296"/>
                </a:lnTo>
                <a:cubicBezTo>
                  <a:pt x="725330" y="731296"/>
                  <a:pt x="731516" y="725045"/>
                  <a:pt x="731516" y="717544"/>
                </a:cubicBezTo>
                <a:lnTo>
                  <a:pt x="731516" y="68721"/>
                </a:lnTo>
                <a:cubicBezTo>
                  <a:pt x="731516" y="56220"/>
                  <a:pt x="721618" y="47469"/>
                  <a:pt x="710484" y="47469"/>
                </a:cubicBezTo>
                <a:close/>
                <a:moveTo>
                  <a:pt x="656050" y="27466"/>
                </a:moveTo>
                <a:lnTo>
                  <a:pt x="710484" y="27466"/>
                </a:lnTo>
                <a:cubicBezTo>
                  <a:pt x="732754" y="27466"/>
                  <a:pt x="751310" y="44968"/>
                  <a:pt x="751310" y="68721"/>
                </a:cubicBezTo>
                <a:lnTo>
                  <a:pt x="751310" y="717544"/>
                </a:lnTo>
                <a:cubicBezTo>
                  <a:pt x="751310" y="736296"/>
                  <a:pt x="736464" y="751298"/>
                  <a:pt x="716670" y="751298"/>
                </a:cubicBezTo>
                <a:lnTo>
                  <a:pt x="648626" y="751298"/>
                </a:lnTo>
                <a:cubicBezTo>
                  <a:pt x="630068" y="751298"/>
                  <a:pt x="615224" y="736296"/>
                  <a:pt x="615224" y="717544"/>
                </a:cubicBezTo>
                <a:lnTo>
                  <a:pt x="615224" y="68721"/>
                </a:lnTo>
                <a:cubicBezTo>
                  <a:pt x="615224" y="44968"/>
                  <a:pt x="633780" y="27466"/>
                  <a:pt x="656050" y="27466"/>
                </a:cubicBezTo>
                <a:close/>
                <a:moveTo>
                  <a:pt x="479394" y="0"/>
                </a:moveTo>
                <a:lnTo>
                  <a:pt x="538070" y="0"/>
                </a:lnTo>
                <a:cubicBezTo>
                  <a:pt x="539318" y="0"/>
                  <a:pt x="540566" y="0"/>
                  <a:pt x="540566" y="1252"/>
                </a:cubicBezTo>
                <a:cubicBezTo>
                  <a:pt x="544312" y="1252"/>
                  <a:pt x="545560" y="3754"/>
                  <a:pt x="546808" y="6257"/>
                </a:cubicBezTo>
                <a:cubicBezTo>
                  <a:pt x="546808" y="7508"/>
                  <a:pt x="548056" y="8759"/>
                  <a:pt x="548056" y="10010"/>
                </a:cubicBezTo>
                <a:lnTo>
                  <a:pt x="548056" y="68820"/>
                </a:lnTo>
                <a:cubicBezTo>
                  <a:pt x="548056" y="75076"/>
                  <a:pt x="544312" y="80081"/>
                  <a:pt x="538070" y="80081"/>
                </a:cubicBezTo>
                <a:cubicBezTo>
                  <a:pt x="531828" y="80081"/>
                  <a:pt x="526834" y="75076"/>
                  <a:pt x="526834" y="68820"/>
                </a:cubicBezTo>
                <a:lnTo>
                  <a:pt x="526834" y="35036"/>
                </a:lnTo>
                <a:lnTo>
                  <a:pt x="18728" y="544299"/>
                </a:lnTo>
                <a:cubicBezTo>
                  <a:pt x="16230" y="546802"/>
                  <a:pt x="13734" y="548053"/>
                  <a:pt x="11236" y="548053"/>
                </a:cubicBezTo>
                <a:cubicBezTo>
                  <a:pt x="8740" y="548053"/>
                  <a:pt x="6244" y="546802"/>
                  <a:pt x="3746" y="544299"/>
                </a:cubicBezTo>
                <a:cubicBezTo>
                  <a:pt x="0" y="540545"/>
                  <a:pt x="0" y="534289"/>
                  <a:pt x="3746" y="530535"/>
                </a:cubicBezTo>
                <a:lnTo>
                  <a:pt x="511852" y="21272"/>
                </a:lnTo>
                <a:lnTo>
                  <a:pt x="479394" y="21272"/>
                </a:lnTo>
                <a:cubicBezTo>
                  <a:pt x="473152" y="21272"/>
                  <a:pt x="468158" y="16267"/>
                  <a:pt x="468158" y="10010"/>
                </a:cubicBezTo>
                <a:cubicBezTo>
                  <a:pt x="468158" y="5005"/>
                  <a:pt x="473152" y="0"/>
                  <a:pt x="479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BCDE95-55DD-044A-8981-49137CDB01A2}"/>
              </a:ext>
            </a:extLst>
          </p:cNvPr>
          <p:cNvGrpSpPr/>
          <p:nvPr/>
        </p:nvGrpSpPr>
        <p:grpSpPr>
          <a:xfrm>
            <a:off x="1515834" y="8714652"/>
            <a:ext cx="10634539" cy="2389476"/>
            <a:chOff x="1515834" y="8714652"/>
            <a:chExt cx="10634539" cy="2389476"/>
          </a:xfrm>
        </p:grpSpPr>
        <p:sp>
          <p:nvSpPr>
            <p:cNvPr id="37" name="Freeform 382">
              <a:extLst>
                <a:ext uri="{FF2B5EF4-FFF2-40B4-BE49-F238E27FC236}">
                  <a16:creationId xmlns:a16="http://schemas.microsoft.com/office/drawing/2014/main" id="{7F48E0CB-C27A-3346-B303-1BA13600B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834" y="8714652"/>
              <a:ext cx="2351023" cy="2389476"/>
            </a:xfrm>
            <a:custGeom>
              <a:avLst/>
              <a:gdLst>
                <a:gd name="T0" fmla="*/ 959 w 1886"/>
                <a:gd name="T1" fmla="*/ 0 h 1919"/>
                <a:gd name="T2" fmla="*/ 959 w 1886"/>
                <a:gd name="T3" fmla="*/ 0 h 1919"/>
                <a:gd name="T4" fmla="*/ 0 w 1886"/>
                <a:gd name="T5" fmla="*/ 959 h 1919"/>
                <a:gd name="T6" fmla="*/ 0 w 1886"/>
                <a:gd name="T7" fmla="*/ 959 h 1919"/>
                <a:gd name="T8" fmla="*/ 959 w 1886"/>
                <a:gd name="T9" fmla="*/ 1918 h 1919"/>
                <a:gd name="T10" fmla="*/ 1076 w 1886"/>
                <a:gd name="T11" fmla="*/ 1918 h 1919"/>
                <a:gd name="T12" fmla="*/ 1885 w 1886"/>
                <a:gd name="T13" fmla="*/ 0 h 1919"/>
                <a:gd name="T14" fmla="*/ 959 w 1886"/>
                <a:gd name="T15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6" h="1919">
                  <a:moveTo>
                    <a:pt x="959" y="0"/>
                  </a:moveTo>
                  <a:lnTo>
                    <a:pt x="959" y="0"/>
                  </a:lnTo>
                  <a:cubicBezTo>
                    <a:pt x="432" y="0"/>
                    <a:pt x="0" y="432"/>
                    <a:pt x="0" y="959"/>
                  </a:cubicBezTo>
                  <a:lnTo>
                    <a:pt x="0" y="959"/>
                  </a:lnTo>
                  <a:cubicBezTo>
                    <a:pt x="0" y="1487"/>
                    <a:pt x="432" y="1918"/>
                    <a:pt x="959" y="1918"/>
                  </a:cubicBezTo>
                  <a:lnTo>
                    <a:pt x="1076" y="1918"/>
                  </a:lnTo>
                  <a:lnTo>
                    <a:pt x="1885" y="0"/>
                  </a:lnTo>
                  <a:lnTo>
                    <a:pt x="95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383">
              <a:extLst>
                <a:ext uri="{FF2B5EF4-FFF2-40B4-BE49-F238E27FC236}">
                  <a16:creationId xmlns:a16="http://schemas.microsoft.com/office/drawing/2014/main" id="{00FE3808-A1FE-5642-8BF3-7B5B5CD2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140" y="8714652"/>
              <a:ext cx="7739701" cy="2389476"/>
            </a:xfrm>
            <a:custGeom>
              <a:avLst/>
              <a:gdLst>
                <a:gd name="T0" fmla="*/ 809 w 6213"/>
                <a:gd name="T1" fmla="*/ 0 h 1919"/>
                <a:gd name="T2" fmla="*/ 0 w 6213"/>
                <a:gd name="T3" fmla="*/ 1918 h 1919"/>
                <a:gd name="T4" fmla="*/ 5403 w 6213"/>
                <a:gd name="T5" fmla="*/ 1918 h 1919"/>
                <a:gd name="T6" fmla="*/ 6212 w 6213"/>
                <a:gd name="T7" fmla="*/ 0 h 1919"/>
                <a:gd name="T8" fmla="*/ 809 w 6213"/>
                <a:gd name="T9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3" h="1919">
                  <a:moveTo>
                    <a:pt x="809" y="0"/>
                  </a:moveTo>
                  <a:lnTo>
                    <a:pt x="0" y="1918"/>
                  </a:lnTo>
                  <a:lnTo>
                    <a:pt x="5403" y="1918"/>
                  </a:lnTo>
                  <a:lnTo>
                    <a:pt x="6212" y="0"/>
                  </a:lnTo>
                  <a:lnTo>
                    <a:pt x="809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384">
              <a:extLst>
                <a:ext uri="{FF2B5EF4-FFF2-40B4-BE49-F238E27FC236}">
                  <a16:creationId xmlns:a16="http://schemas.microsoft.com/office/drawing/2014/main" id="{637EF569-DC7D-4E45-9805-5F87BE60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613" y="8714652"/>
              <a:ext cx="2559760" cy="2389476"/>
            </a:xfrm>
            <a:custGeom>
              <a:avLst/>
              <a:gdLst>
                <a:gd name="T0" fmla="*/ 1096 w 2056"/>
                <a:gd name="T1" fmla="*/ 0 h 1919"/>
                <a:gd name="T2" fmla="*/ 809 w 2056"/>
                <a:gd name="T3" fmla="*/ 0 h 1919"/>
                <a:gd name="T4" fmla="*/ 0 w 2056"/>
                <a:gd name="T5" fmla="*/ 1918 h 1919"/>
                <a:gd name="T6" fmla="*/ 1096 w 2056"/>
                <a:gd name="T7" fmla="*/ 1918 h 1919"/>
                <a:gd name="T8" fmla="*/ 1096 w 2056"/>
                <a:gd name="T9" fmla="*/ 1918 h 1919"/>
                <a:gd name="T10" fmla="*/ 2055 w 2056"/>
                <a:gd name="T11" fmla="*/ 959 h 1919"/>
                <a:gd name="T12" fmla="*/ 2055 w 2056"/>
                <a:gd name="T13" fmla="*/ 959 h 1919"/>
                <a:gd name="T14" fmla="*/ 1096 w 2056"/>
                <a:gd name="T15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6" h="1919">
                  <a:moveTo>
                    <a:pt x="1096" y="0"/>
                  </a:moveTo>
                  <a:lnTo>
                    <a:pt x="809" y="0"/>
                  </a:lnTo>
                  <a:lnTo>
                    <a:pt x="0" y="1918"/>
                  </a:lnTo>
                  <a:lnTo>
                    <a:pt x="1096" y="1918"/>
                  </a:lnTo>
                  <a:lnTo>
                    <a:pt x="1096" y="1918"/>
                  </a:lnTo>
                  <a:cubicBezTo>
                    <a:pt x="1623" y="1918"/>
                    <a:pt x="2055" y="1487"/>
                    <a:pt x="2055" y="959"/>
                  </a:cubicBezTo>
                  <a:lnTo>
                    <a:pt x="2055" y="959"/>
                  </a:lnTo>
                  <a:cubicBezTo>
                    <a:pt x="2055" y="432"/>
                    <a:pt x="1623" y="0"/>
                    <a:pt x="109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8AA80138-4204-F644-8CFF-A5C1E85A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222" y="9533117"/>
            <a:ext cx="751301" cy="751302"/>
          </a:xfrm>
          <a:custGeom>
            <a:avLst/>
            <a:gdLst>
              <a:gd name="connsiteX0" fmla="*/ 557542 w 751301"/>
              <a:gd name="connsiteY0" fmla="*/ 335075 h 751302"/>
              <a:gd name="connsiteX1" fmla="*/ 567530 w 751301"/>
              <a:gd name="connsiteY1" fmla="*/ 346143 h 751302"/>
              <a:gd name="connsiteX2" fmla="*/ 567530 w 751301"/>
              <a:gd name="connsiteY2" fmla="*/ 364590 h 751302"/>
              <a:gd name="connsiteX3" fmla="*/ 587504 w 751301"/>
              <a:gd name="connsiteY3" fmla="*/ 364590 h 751302"/>
              <a:gd name="connsiteX4" fmla="*/ 597492 w 751301"/>
              <a:gd name="connsiteY4" fmla="*/ 375659 h 751302"/>
              <a:gd name="connsiteX5" fmla="*/ 587504 w 751301"/>
              <a:gd name="connsiteY5" fmla="*/ 385497 h 751302"/>
              <a:gd name="connsiteX6" fmla="*/ 567530 w 751301"/>
              <a:gd name="connsiteY6" fmla="*/ 385497 h 751302"/>
              <a:gd name="connsiteX7" fmla="*/ 567530 w 751301"/>
              <a:gd name="connsiteY7" fmla="*/ 405174 h 751302"/>
              <a:gd name="connsiteX8" fmla="*/ 557542 w 751301"/>
              <a:gd name="connsiteY8" fmla="*/ 416242 h 751302"/>
              <a:gd name="connsiteX9" fmla="*/ 546307 w 751301"/>
              <a:gd name="connsiteY9" fmla="*/ 405174 h 751302"/>
              <a:gd name="connsiteX10" fmla="*/ 546307 w 751301"/>
              <a:gd name="connsiteY10" fmla="*/ 385497 h 751302"/>
              <a:gd name="connsiteX11" fmla="*/ 526332 w 751301"/>
              <a:gd name="connsiteY11" fmla="*/ 385497 h 751302"/>
              <a:gd name="connsiteX12" fmla="*/ 516345 w 751301"/>
              <a:gd name="connsiteY12" fmla="*/ 375659 h 751302"/>
              <a:gd name="connsiteX13" fmla="*/ 526332 w 751301"/>
              <a:gd name="connsiteY13" fmla="*/ 364590 h 751302"/>
              <a:gd name="connsiteX14" fmla="*/ 546307 w 751301"/>
              <a:gd name="connsiteY14" fmla="*/ 364590 h 751302"/>
              <a:gd name="connsiteX15" fmla="*/ 546307 w 751301"/>
              <a:gd name="connsiteY15" fmla="*/ 346143 h 751302"/>
              <a:gd name="connsiteX16" fmla="*/ 557542 w 751301"/>
              <a:gd name="connsiteY16" fmla="*/ 335075 h 751302"/>
              <a:gd name="connsiteX17" fmla="*/ 476684 w 751301"/>
              <a:gd name="connsiteY17" fmla="*/ 196021 h 751302"/>
              <a:gd name="connsiteX18" fmla="*/ 491736 w 751301"/>
              <a:gd name="connsiteY18" fmla="*/ 196021 h 751302"/>
              <a:gd name="connsiteX19" fmla="*/ 516823 w 751301"/>
              <a:gd name="connsiteY19" fmla="*/ 221132 h 751302"/>
              <a:gd name="connsiteX20" fmla="*/ 516823 w 751301"/>
              <a:gd name="connsiteY20" fmla="*/ 236198 h 751302"/>
              <a:gd name="connsiteX21" fmla="*/ 509297 w 751301"/>
              <a:gd name="connsiteY21" fmla="*/ 238710 h 751302"/>
              <a:gd name="connsiteX22" fmla="*/ 503025 w 751301"/>
              <a:gd name="connsiteY22" fmla="*/ 236198 h 751302"/>
              <a:gd name="connsiteX23" fmla="*/ 494245 w 751301"/>
              <a:gd name="connsiteY23" fmla="*/ 227410 h 751302"/>
              <a:gd name="connsiteX24" fmla="*/ 321148 w 751301"/>
              <a:gd name="connsiteY24" fmla="*/ 410720 h 751302"/>
              <a:gd name="connsiteX25" fmla="*/ 213277 w 751301"/>
              <a:gd name="connsiteY25" fmla="*/ 410720 h 751302"/>
              <a:gd name="connsiteX26" fmla="*/ 203242 w 751301"/>
              <a:gd name="connsiteY26" fmla="*/ 399420 h 751302"/>
              <a:gd name="connsiteX27" fmla="*/ 213277 w 751301"/>
              <a:gd name="connsiteY27" fmla="*/ 390632 h 751302"/>
              <a:gd name="connsiteX28" fmla="*/ 321148 w 751301"/>
              <a:gd name="connsiteY28" fmla="*/ 390632 h 751302"/>
              <a:gd name="connsiteX29" fmla="*/ 472921 w 751301"/>
              <a:gd name="connsiteY29" fmla="*/ 229921 h 751302"/>
              <a:gd name="connsiteX30" fmla="*/ 467904 w 751301"/>
              <a:gd name="connsiteY30" fmla="*/ 236198 h 751302"/>
              <a:gd name="connsiteX31" fmla="*/ 451598 w 751301"/>
              <a:gd name="connsiteY31" fmla="*/ 236198 h 751302"/>
              <a:gd name="connsiteX32" fmla="*/ 451598 w 751301"/>
              <a:gd name="connsiteY32" fmla="*/ 221132 h 751302"/>
              <a:gd name="connsiteX33" fmla="*/ 238320 w 751301"/>
              <a:gd name="connsiteY33" fmla="*/ 192254 h 751302"/>
              <a:gd name="connsiteX34" fmla="*/ 248342 w 751301"/>
              <a:gd name="connsiteY34" fmla="*/ 203530 h 751302"/>
              <a:gd name="connsiteX35" fmla="*/ 248342 w 751301"/>
              <a:gd name="connsiteY35" fmla="*/ 217311 h 751302"/>
              <a:gd name="connsiteX36" fmla="*/ 262124 w 751301"/>
              <a:gd name="connsiteY36" fmla="*/ 217311 h 751302"/>
              <a:gd name="connsiteX37" fmla="*/ 273399 w 751301"/>
              <a:gd name="connsiteY37" fmla="*/ 227334 h 751302"/>
              <a:gd name="connsiteX38" fmla="*/ 262124 w 751301"/>
              <a:gd name="connsiteY38" fmla="*/ 238609 h 751302"/>
              <a:gd name="connsiteX39" fmla="*/ 248342 w 751301"/>
              <a:gd name="connsiteY39" fmla="*/ 238609 h 751302"/>
              <a:gd name="connsiteX40" fmla="*/ 248342 w 751301"/>
              <a:gd name="connsiteY40" fmla="*/ 252390 h 751302"/>
              <a:gd name="connsiteX41" fmla="*/ 238320 w 751301"/>
              <a:gd name="connsiteY41" fmla="*/ 262413 h 751302"/>
              <a:gd name="connsiteX42" fmla="*/ 228297 w 751301"/>
              <a:gd name="connsiteY42" fmla="*/ 252390 h 751302"/>
              <a:gd name="connsiteX43" fmla="*/ 228297 w 751301"/>
              <a:gd name="connsiteY43" fmla="*/ 238609 h 751302"/>
              <a:gd name="connsiteX44" fmla="*/ 213263 w 751301"/>
              <a:gd name="connsiteY44" fmla="*/ 238609 h 751302"/>
              <a:gd name="connsiteX45" fmla="*/ 203240 w 751301"/>
              <a:gd name="connsiteY45" fmla="*/ 227334 h 751302"/>
              <a:gd name="connsiteX46" fmla="*/ 213263 w 751301"/>
              <a:gd name="connsiteY46" fmla="*/ 217311 h 751302"/>
              <a:gd name="connsiteX47" fmla="*/ 228297 w 751301"/>
              <a:gd name="connsiteY47" fmla="*/ 217311 h 751302"/>
              <a:gd name="connsiteX48" fmla="*/ 228297 w 751301"/>
              <a:gd name="connsiteY48" fmla="*/ 203530 h 751302"/>
              <a:gd name="connsiteX49" fmla="*/ 238320 w 751301"/>
              <a:gd name="connsiteY49" fmla="*/ 192254 h 751302"/>
              <a:gd name="connsiteX50" fmla="*/ 141749 w 751301"/>
              <a:gd name="connsiteY50" fmla="*/ 192254 h 751302"/>
              <a:gd name="connsiteX51" fmla="*/ 152904 w 751301"/>
              <a:gd name="connsiteY51" fmla="*/ 203451 h 751302"/>
              <a:gd name="connsiteX52" fmla="*/ 152904 w 751301"/>
              <a:gd name="connsiteY52" fmla="*/ 460992 h 751302"/>
              <a:gd name="connsiteX53" fmla="*/ 604067 w 751301"/>
              <a:gd name="connsiteY53" fmla="*/ 460992 h 751302"/>
              <a:gd name="connsiteX54" fmla="*/ 613983 w 751301"/>
              <a:gd name="connsiteY54" fmla="*/ 470945 h 751302"/>
              <a:gd name="connsiteX55" fmla="*/ 604067 w 751301"/>
              <a:gd name="connsiteY55" fmla="*/ 482143 h 751302"/>
              <a:gd name="connsiteX56" fmla="*/ 141749 w 751301"/>
              <a:gd name="connsiteY56" fmla="*/ 482143 h 751302"/>
              <a:gd name="connsiteX57" fmla="*/ 131833 w 751301"/>
              <a:gd name="connsiteY57" fmla="*/ 470945 h 751302"/>
              <a:gd name="connsiteX58" fmla="*/ 131833 w 751301"/>
              <a:gd name="connsiteY58" fmla="*/ 203451 h 751302"/>
              <a:gd name="connsiteX59" fmla="*/ 141749 w 751301"/>
              <a:gd name="connsiteY59" fmla="*/ 192254 h 751302"/>
              <a:gd name="connsiteX60" fmla="*/ 79740 w 751301"/>
              <a:gd name="connsiteY60" fmla="*/ 141802 h 751302"/>
              <a:gd name="connsiteX61" fmla="*/ 79740 w 751301"/>
              <a:gd name="connsiteY61" fmla="*/ 536111 h 751302"/>
              <a:gd name="connsiteX62" fmla="*/ 670315 w 751301"/>
              <a:gd name="connsiteY62" fmla="*/ 536111 h 751302"/>
              <a:gd name="connsiteX63" fmla="*/ 670315 w 751301"/>
              <a:gd name="connsiteY63" fmla="*/ 141802 h 751302"/>
              <a:gd name="connsiteX64" fmla="*/ 58559 w 751301"/>
              <a:gd name="connsiteY64" fmla="*/ 69657 h 751302"/>
              <a:gd name="connsiteX65" fmla="*/ 31148 w 751301"/>
              <a:gd name="connsiteY65" fmla="*/ 95779 h 751302"/>
              <a:gd name="connsiteX66" fmla="*/ 58559 w 751301"/>
              <a:gd name="connsiteY66" fmla="*/ 121900 h 751302"/>
              <a:gd name="connsiteX67" fmla="*/ 59805 w 751301"/>
              <a:gd name="connsiteY67" fmla="*/ 121900 h 751302"/>
              <a:gd name="connsiteX68" fmla="*/ 690250 w 751301"/>
              <a:gd name="connsiteY68" fmla="*/ 121900 h 751302"/>
              <a:gd name="connsiteX69" fmla="*/ 692742 w 751301"/>
              <a:gd name="connsiteY69" fmla="*/ 121900 h 751302"/>
              <a:gd name="connsiteX70" fmla="*/ 718907 w 751301"/>
              <a:gd name="connsiteY70" fmla="*/ 95779 h 751302"/>
              <a:gd name="connsiteX71" fmla="*/ 692742 w 751301"/>
              <a:gd name="connsiteY71" fmla="*/ 69657 h 751302"/>
              <a:gd name="connsiteX72" fmla="*/ 375028 w 751301"/>
              <a:gd name="connsiteY72" fmla="*/ 19902 h 751302"/>
              <a:gd name="connsiteX73" fmla="*/ 348863 w 751301"/>
              <a:gd name="connsiteY73" fmla="*/ 47267 h 751302"/>
              <a:gd name="connsiteX74" fmla="*/ 348863 w 751301"/>
              <a:gd name="connsiteY74" fmla="*/ 48511 h 751302"/>
              <a:gd name="connsiteX75" fmla="*/ 401192 w 751301"/>
              <a:gd name="connsiteY75" fmla="*/ 48511 h 751302"/>
              <a:gd name="connsiteX76" fmla="*/ 401192 w 751301"/>
              <a:gd name="connsiteY76" fmla="*/ 47267 h 751302"/>
              <a:gd name="connsiteX77" fmla="*/ 375028 w 751301"/>
              <a:gd name="connsiteY77" fmla="*/ 19902 h 751302"/>
              <a:gd name="connsiteX78" fmla="*/ 375028 w 751301"/>
              <a:gd name="connsiteY78" fmla="*/ 0 h 751302"/>
              <a:gd name="connsiteX79" fmla="*/ 422373 w 751301"/>
              <a:gd name="connsiteY79" fmla="*/ 47267 h 751302"/>
              <a:gd name="connsiteX80" fmla="*/ 422373 w 751301"/>
              <a:gd name="connsiteY80" fmla="*/ 48511 h 751302"/>
              <a:gd name="connsiteX81" fmla="*/ 692742 w 751301"/>
              <a:gd name="connsiteY81" fmla="*/ 48511 h 751302"/>
              <a:gd name="connsiteX82" fmla="*/ 740088 w 751301"/>
              <a:gd name="connsiteY82" fmla="*/ 95779 h 751302"/>
              <a:gd name="connsiteX83" fmla="*/ 692742 w 751301"/>
              <a:gd name="connsiteY83" fmla="*/ 141802 h 751302"/>
              <a:gd name="connsiteX84" fmla="*/ 690250 w 751301"/>
              <a:gd name="connsiteY84" fmla="*/ 141802 h 751302"/>
              <a:gd name="connsiteX85" fmla="*/ 690250 w 751301"/>
              <a:gd name="connsiteY85" fmla="*/ 536111 h 751302"/>
              <a:gd name="connsiteX86" fmla="*/ 740088 w 751301"/>
              <a:gd name="connsiteY86" fmla="*/ 536111 h 751302"/>
              <a:gd name="connsiteX87" fmla="*/ 751301 w 751301"/>
              <a:gd name="connsiteY87" fmla="*/ 546062 h 751302"/>
              <a:gd name="connsiteX88" fmla="*/ 740088 w 751301"/>
              <a:gd name="connsiteY88" fmla="*/ 556013 h 751302"/>
              <a:gd name="connsiteX89" fmla="*/ 690250 w 751301"/>
              <a:gd name="connsiteY89" fmla="*/ 556013 h 751302"/>
              <a:gd name="connsiteX90" fmla="*/ 492146 w 751301"/>
              <a:gd name="connsiteY90" fmla="*/ 556013 h 751302"/>
              <a:gd name="connsiteX91" fmla="*/ 538246 w 751301"/>
              <a:gd name="connsiteY91" fmla="*/ 738863 h 751302"/>
              <a:gd name="connsiteX92" fmla="*/ 530770 w 751301"/>
              <a:gd name="connsiteY92" fmla="*/ 751302 h 751302"/>
              <a:gd name="connsiteX93" fmla="*/ 528278 w 751301"/>
              <a:gd name="connsiteY93" fmla="*/ 751302 h 751302"/>
              <a:gd name="connsiteX94" fmla="*/ 518311 w 751301"/>
              <a:gd name="connsiteY94" fmla="*/ 743839 h 751302"/>
              <a:gd name="connsiteX95" fmla="*/ 470965 w 751301"/>
              <a:gd name="connsiteY95" fmla="*/ 556013 h 751302"/>
              <a:gd name="connsiteX96" fmla="*/ 274107 w 751301"/>
              <a:gd name="connsiteY96" fmla="*/ 556013 h 751302"/>
              <a:gd name="connsiteX97" fmla="*/ 226761 w 751301"/>
              <a:gd name="connsiteY97" fmla="*/ 743839 h 751302"/>
              <a:gd name="connsiteX98" fmla="*/ 216793 w 751301"/>
              <a:gd name="connsiteY98" fmla="*/ 751302 h 751302"/>
              <a:gd name="connsiteX99" fmla="*/ 214301 w 751301"/>
              <a:gd name="connsiteY99" fmla="*/ 751302 h 751302"/>
              <a:gd name="connsiteX100" fmla="*/ 206826 w 751301"/>
              <a:gd name="connsiteY100" fmla="*/ 738863 h 751302"/>
              <a:gd name="connsiteX101" fmla="*/ 252926 w 751301"/>
              <a:gd name="connsiteY101" fmla="*/ 556013 h 751302"/>
              <a:gd name="connsiteX102" fmla="*/ 59805 w 751301"/>
              <a:gd name="connsiteY102" fmla="*/ 556013 h 751302"/>
              <a:gd name="connsiteX103" fmla="*/ 9968 w 751301"/>
              <a:gd name="connsiteY103" fmla="*/ 556013 h 751302"/>
              <a:gd name="connsiteX104" fmla="*/ 0 w 751301"/>
              <a:gd name="connsiteY104" fmla="*/ 546062 h 751302"/>
              <a:gd name="connsiteX105" fmla="*/ 9968 w 751301"/>
              <a:gd name="connsiteY105" fmla="*/ 536111 h 751302"/>
              <a:gd name="connsiteX106" fmla="*/ 59805 w 751301"/>
              <a:gd name="connsiteY106" fmla="*/ 536111 h 751302"/>
              <a:gd name="connsiteX107" fmla="*/ 59805 w 751301"/>
              <a:gd name="connsiteY107" fmla="*/ 141802 h 751302"/>
              <a:gd name="connsiteX108" fmla="*/ 58559 w 751301"/>
              <a:gd name="connsiteY108" fmla="*/ 141802 h 751302"/>
              <a:gd name="connsiteX109" fmla="*/ 11213 w 751301"/>
              <a:gd name="connsiteY109" fmla="*/ 95779 h 751302"/>
              <a:gd name="connsiteX110" fmla="*/ 58559 w 751301"/>
              <a:gd name="connsiteY110" fmla="*/ 48511 h 751302"/>
              <a:gd name="connsiteX111" fmla="*/ 328928 w 751301"/>
              <a:gd name="connsiteY111" fmla="*/ 48511 h 751302"/>
              <a:gd name="connsiteX112" fmla="*/ 328928 w 751301"/>
              <a:gd name="connsiteY112" fmla="*/ 47267 h 751302"/>
              <a:gd name="connsiteX113" fmla="*/ 375028 w 751301"/>
              <a:gd name="connsiteY113" fmla="*/ 0 h 75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51301" h="751302">
                <a:moveTo>
                  <a:pt x="557542" y="335075"/>
                </a:moveTo>
                <a:cubicBezTo>
                  <a:pt x="562536" y="335075"/>
                  <a:pt x="567530" y="339994"/>
                  <a:pt x="567530" y="346143"/>
                </a:cubicBezTo>
                <a:lnTo>
                  <a:pt x="567530" y="364590"/>
                </a:lnTo>
                <a:lnTo>
                  <a:pt x="587504" y="364590"/>
                </a:lnTo>
                <a:cubicBezTo>
                  <a:pt x="592498" y="364590"/>
                  <a:pt x="597492" y="370739"/>
                  <a:pt x="597492" y="375659"/>
                </a:cubicBezTo>
                <a:cubicBezTo>
                  <a:pt x="597492" y="381808"/>
                  <a:pt x="592498" y="385497"/>
                  <a:pt x="587504" y="385497"/>
                </a:cubicBezTo>
                <a:lnTo>
                  <a:pt x="567530" y="385497"/>
                </a:lnTo>
                <a:lnTo>
                  <a:pt x="567530" y="405174"/>
                </a:lnTo>
                <a:cubicBezTo>
                  <a:pt x="567530" y="411323"/>
                  <a:pt x="562536" y="416242"/>
                  <a:pt x="557542" y="416242"/>
                </a:cubicBezTo>
                <a:cubicBezTo>
                  <a:pt x="551300" y="416242"/>
                  <a:pt x="546307" y="411323"/>
                  <a:pt x="546307" y="405174"/>
                </a:cubicBezTo>
                <a:lnTo>
                  <a:pt x="546307" y="385497"/>
                </a:lnTo>
                <a:lnTo>
                  <a:pt x="526332" y="385497"/>
                </a:lnTo>
                <a:cubicBezTo>
                  <a:pt x="520090" y="385497"/>
                  <a:pt x="516345" y="381808"/>
                  <a:pt x="516345" y="375659"/>
                </a:cubicBezTo>
                <a:cubicBezTo>
                  <a:pt x="516345" y="370739"/>
                  <a:pt x="520090" y="364590"/>
                  <a:pt x="526332" y="364590"/>
                </a:cubicBezTo>
                <a:lnTo>
                  <a:pt x="546307" y="364590"/>
                </a:lnTo>
                <a:lnTo>
                  <a:pt x="546307" y="346143"/>
                </a:lnTo>
                <a:cubicBezTo>
                  <a:pt x="546307" y="339994"/>
                  <a:pt x="551300" y="335075"/>
                  <a:pt x="557542" y="335075"/>
                </a:cubicBezTo>
                <a:close/>
                <a:moveTo>
                  <a:pt x="476684" y="196021"/>
                </a:moveTo>
                <a:cubicBezTo>
                  <a:pt x="480447" y="192254"/>
                  <a:pt x="487973" y="192254"/>
                  <a:pt x="491736" y="196021"/>
                </a:cubicBezTo>
                <a:lnTo>
                  <a:pt x="516823" y="221132"/>
                </a:lnTo>
                <a:cubicBezTo>
                  <a:pt x="520586" y="224898"/>
                  <a:pt x="520586" y="231176"/>
                  <a:pt x="516823" y="236198"/>
                </a:cubicBezTo>
                <a:cubicBezTo>
                  <a:pt x="514314" y="237454"/>
                  <a:pt x="513060" y="238710"/>
                  <a:pt x="509297" y="238710"/>
                </a:cubicBezTo>
                <a:cubicBezTo>
                  <a:pt x="506788" y="238710"/>
                  <a:pt x="504279" y="237454"/>
                  <a:pt x="503025" y="236198"/>
                </a:cubicBezTo>
                <a:lnTo>
                  <a:pt x="494245" y="227410"/>
                </a:lnTo>
                <a:cubicBezTo>
                  <a:pt x="494245" y="332876"/>
                  <a:pt x="420240" y="410720"/>
                  <a:pt x="321148" y="410720"/>
                </a:cubicBezTo>
                <a:lnTo>
                  <a:pt x="213277" y="410720"/>
                </a:lnTo>
                <a:cubicBezTo>
                  <a:pt x="208259" y="410720"/>
                  <a:pt x="203242" y="405698"/>
                  <a:pt x="203242" y="399420"/>
                </a:cubicBezTo>
                <a:cubicBezTo>
                  <a:pt x="203242" y="394398"/>
                  <a:pt x="208259" y="390632"/>
                  <a:pt x="213277" y="390632"/>
                </a:cubicBezTo>
                <a:lnTo>
                  <a:pt x="321148" y="390632"/>
                </a:lnTo>
                <a:cubicBezTo>
                  <a:pt x="407697" y="390632"/>
                  <a:pt x="472921" y="320321"/>
                  <a:pt x="472921" y="229921"/>
                </a:cubicBezTo>
                <a:lnTo>
                  <a:pt x="467904" y="236198"/>
                </a:lnTo>
                <a:cubicBezTo>
                  <a:pt x="462887" y="239965"/>
                  <a:pt x="456615" y="239965"/>
                  <a:pt x="451598" y="236198"/>
                </a:cubicBezTo>
                <a:cubicBezTo>
                  <a:pt x="447835" y="231176"/>
                  <a:pt x="447835" y="224898"/>
                  <a:pt x="451598" y="221132"/>
                </a:cubicBezTo>
                <a:close/>
                <a:moveTo>
                  <a:pt x="238320" y="192254"/>
                </a:moveTo>
                <a:cubicBezTo>
                  <a:pt x="244584" y="192254"/>
                  <a:pt x="248342" y="197265"/>
                  <a:pt x="248342" y="203530"/>
                </a:cubicBezTo>
                <a:lnTo>
                  <a:pt x="248342" y="217311"/>
                </a:lnTo>
                <a:lnTo>
                  <a:pt x="262124" y="217311"/>
                </a:lnTo>
                <a:cubicBezTo>
                  <a:pt x="268388" y="217311"/>
                  <a:pt x="273399" y="222322"/>
                  <a:pt x="273399" y="227334"/>
                </a:cubicBezTo>
                <a:cubicBezTo>
                  <a:pt x="273399" y="233598"/>
                  <a:pt x="268388" y="238609"/>
                  <a:pt x="262124" y="238609"/>
                </a:cubicBezTo>
                <a:lnTo>
                  <a:pt x="248342" y="238609"/>
                </a:lnTo>
                <a:lnTo>
                  <a:pt x="248342" y="252390"/>
                </a:lnTo>
                <a:cubicBezTo>
                  <a:pt x="248342" y="257402"/>
                  <a:pt x="244584" y="262413"/>
                  <a:pt x="238320" y="262413"/>
                </a:cubicBezTo>
                <a:cubicBezTo>
                  <a:pt x="232055" y="262413"/>
                  <a:pt x="228297" y="257402"/>
                  <a:pt x="228297" y="252390"/>
                </a:cubicBezTo>
                <a:lnTo>
                  <a:pt x="228297" y="238609"/>
                </a:lnTo>
                <a:lnTo>
                  <a:pt x="213263" y="238609"/>
                </a:lnTo>
                <a:cubicBezTo>
                  <a:pt x="208251" y="238609"/>
                  <a:pt x="203240" y="233598"/>
                  <a:pt x="203240" y="227334"/>
                </a:cubicBezTo>
                <a:cubicBezTo>
                  <a:pt x="203240" y="222322"/>
                  <a:pt x="208251" y="217311"/>
                  <a:pt x="213263" y="217311"/>
                </a:cubicBezTo>
                <a:lnTo>
                  <a:pt x="228297" y="217311"/>
                </a:lnTo>
                <a:lnTo>
                  <a:pt x="228297" y="203530"/>
                </a:lnTo>
                <a:cubicBezTo>
                  <a:pt x="228297" y="197265"/>
                  <a:pt x="232055" y="192254"/>
                  <a:pt x="238320" y="192254"/>
                </a:cubicBezTo>
                <a:close/>
                <a:moveTo>
                  <a:pt x="141749" y="192254"/>
                </a:moveTo>
                <a:cubicBezTo>
                  <a:pt x="147946" y="192254"/>
                  <a:pt x="152904" y="197231"/>
                  <a:pt x="152904" y="203451"/>
                </a:cubicBezTo>
                <a:lnTo>
                  <a:pt x="152904" y="460992"/>
                </a:lnTo>
                <a:lnTo>
                  <a:pt x="604067" y="460992"/>
                </a:lnTo>
                <a:cubicBezTo>
                  <a:pt x="609025" y="460992"/>
                  <a:pt x="613983" y="465969"/>
                  <a:pt x="613983" y="470945"/>
                </a:cubicBezTo>
                <a:cubicBezTo>
                  <a:pt x="613983" y="477166"/>
                  <a:pt x="609025" y="482143"/>
                  <a:pt x="604067" y="482143"/>
                </a:cubicBezTo>
                <a:lnTo>
                  <a:pt x="141749" y="482143"/>
                </a:lnTo>
                <a:cubicBezTo>
                  <a:pt x="135551" y="482143"/>
                  <a:pt x="131833" y="477166"/>
                  <a:pt x="131833" y="470945"/>
                </a:cubicBezTo>
                <a:lnTo>
                  <a:pt x="131833" y="203451"/>
                </a:lnTo>
                <a:cubicBezTo>
                  <a:pt x="131833" y="197231"/>
                  <a:pt x="135551" y="192254"/>
                  <a:pt x="141749" y="192254"/>
                </a:cubicBezTo>
                <a:close/>
                <a:moveTo>
                  <a:pt x="79740" y="141802"/>
                </a:moveTo>
                <a:lnTo>
                  <a:pt x="79740" y="536111"/>
                </a:lnTo>
                <a:lnTo>
                  <a:pt x="670315" y="536111"/>
                </a:lnTo>
                <a:lnTo>
                  <a:pt x="670315" y="141802"/>
                </a:lnTo>
                <a:close/>
                <a:moveTo>
                  <a:pt x="58559" y="69657"/>
                </a:moveTo>
                <a:cubicBezTo>
                  <a:pt x="43608" y="69657"/>
                  <a:pt x="31148" y="80852"/>
                  <a:pt x="31148" y="95779"/>
                </a:cubicBezTo>
                <a:cubicBezTo>
                  <a:pt x="31148" y="110705"/>
                  <a:pt x="43608" y="121900"/>
                  <a:pt x="58559" y="121900"/>
                </a:cubicBezTo>
                <a:lnTo>
                  <a:pt x="59805" y="121900"/>
                </a:lnTo>
                <a:lnTo>
                  <a:pt x="690250" y="121900"/>
                </a:lnTo>
                <a:lnTo>
                  <a:pt x="692742" y="121900"/>
                </a:lnTo>
                <a:cubicBezTo>
                  <a:pt x="707693" y="121900"/>
                  <a:pt x="718907" y="110705"/>
                  <a:pt x="718907" y="95779"/>
                </a:cubicBezTo>
                <a:cubicBezTo>
                  <a:pt x="718907" y="80852"/>
                  <a:pt x="707693" y="69657"/>
                  <a:pt x="692742" y="69657"/>
                </a:cubicBezTo>
                <a:close/>
                <a:moveTo>
                  <a:pt x="375028" y="19902"/>
                </a:moveTo>
                <a:cubicBezTo>
                  <a:pt x="361322" y="19902"/>
                  <a:pt x="348863" y="32341"/>
                  <a:pt x="348863" y="47267"/>
                </a:cubicBezTo>
                <a:cubicBezTo>
                  <a:pt x="348863" y="47267"/>
                  <a:pt x="348863" y="47267"/>
                  <a:pt x="348863" y="48511"/>
                </a:cubicBezTo>
                <a:lnTo>
                  <a:pt x="401192" y="48511"/>
                </a:lnTo>
                <a:cubicBezTo>
                  <a:pt x="401192" y="47267"/>
                  <a:pt x="401192" y="47267"/>
                  <a:pt x="401192" y="47267"/>
                </a:cubicBezTo>
                <a:cubicBezTo>
                  <a:pt x="401192" y="32341"/>
                  <a:pt x="389979" y="19902"/>
                  <a:pt x="375028" y="19902"/>
                </a:cubicBezTo>
                <a:close/>
                <a:moveTo>
                  <a:pt x="375028" y="0"/>
                </a:moveTo>
                <a:cubicBezTo>
                  <a:pt x="401192" y="0"/>
                  <a:pt x="422373" y="21146"/>
                  <a:pt x="422373" y="47267"/>
                </a:cubicBezTo>
                <a:cubicBezTo>
                  <a:pt x="422373" y="47267"/>
                  <a:pt x="422373" y="47267"/>
                  <a:pt x="422373" y="48511"/>
                </a:cubicBezTo>
                <a:lnTo>
                  <a:pt x="692742" y="48511"/>
                </a:lnTo>
                <a:cubicBezTo>
                  <a:pt x="718907" y="48511"/>
                  <a:pt x="740088" y="69657"/>
                  <a:pt x="740088" y="95779"/>
                </a:cubicBezTo>
                <a:cubicBezTo>
                  <a:pt x="740088" y="121900"/>
                  <a:pt x="718907" y="141802"/>
                  <a:pt x="692742" y="141802"/>
                </a:cubicBezTo>
                <a:lnTo>
                  <a:pt x="690250" y="141802"/>
                </a:lnTo>
                <a:lnTo>
                  <a:pt x="690250" y="536111"/>
                </a:lnTo>
                <a:lnTo>
                  <a:pt x="740088" y="536111"/>
                </a:lnTo>
                <a:cubicBezTo>
                  <a:pt x="746317" y="536111"/>
                  <a:pt x="751301" y="541087"/>
                  <a:pt x="751301" y="546062"/>
                </a:cubicBezTo>
                <a:cubicBezTo>
                  <a:pt x="751301" y="552282"/>
                  <a:pt x="746317" y="556013"/>
                  <a:pt x="740088" y="556013"/>
                </a:cubicBezTo>
                <a:lnTo>
                  <a:pt x="690250" y="556013"/>
                </a:lnTo>
                <a:lnTo>
                  <a:pt x="492146" y="556013"/>
                </a:lnTo>
                <a:lnTo>
                  <a:pt x="538246" y="738863"/>
                </a:lnTo>
                <a:cubicBezTo>
                  <a:pt x="539492" y="745083"/>
                  <a:pt x="535754" y="750058"/>
                  <a:pt x="530770" y="751302"/>
                </a:cubicBezTo>
                <a:cubicBezTo>
                  <a:pt x="529524" y="751302"/>
                  <a:pt x="529524" y="751302"/>
                  <a:pt x="528278" y="751302"/>
                </a:cubicBezTo>
                <a:cubicBezTo>
                  <a:pt x="523294" y="751302"/>
                  <a:pt x="519556" y="748814"/>
                  <a:pt x="518311" y="743839"/>
                </a:cubicBezTo>
                <a:lnTo>
                  <a:pt x="470965" y="556013"/>
                </a:lnTo>
                <a:lnTo>
                  <a:pt x="274107" y="556013"/>
                </a:lnTo>
                <a:lnTo>
                  <a:pt x="226761" y="743839"/>
                </a:lnTo>
                <a:cubicBezTo>
                  <a:pt x="225515" y="748814"/>
                  <a:pt x="221777" y="751302"/>
                  <a:pt x="216793" y="751302"/>
                </a:cubicBezTo>
                <a:cubicBezTo>
                  <a:pt x="215547" y="751302"/>
                  <a:pt x="215547" y="751302"/>
                  <a:pt x="214301" y="751302"/>
                </a:cubicBezTo>
                <a:cubicBezTo>
                  <a:pt x="209318" y="750058"/>
                  <a:pt x="205580" y="745083"/>
                  <a:pt x="206826" y="738863"/>
                </a:cubicBezTo>
                <a:lnTo>
                  <a:pt x="252926" y="556013"/>
                </a:lnTo>
                <a:lnTo>
                  <a:pt x="59805" y="556013"/>
                </a:lnTo>
                <a:lnTo>
                  <a:pt x="9968" y="556013"/>
                </a:lnTo>
                <a:cubicBezTo>
                  <a:pt x="4984" y="556013"/>
                  <a:pt x="0" y="552282"/>
                  <a:pt x="0" y="546062"/>
                </a:cubicBezTo>
                <a:cubicBezTo>
                  <a:pt x="0" y="541087"/>
                  <a:pt x="4984" y="536111"/>
                  <a:pt x="9968" y="536111"/>
                </a:cubicBezTo>
                <a:lnTo>
                  <a:pt x="59805" y="536111"/>
                </a:lnTo>
                <a:lnTo>
                  <a:pt x="59805" y="141802"/>
                </a:lnTo>
                <a:lnTo>
                  <a:pt x="58559" y="141802"/>
                </a:lnTo>
                <a:cubicBezTo>
                  <a:pt x="32394" y="141802"/>
                  <a:pt x="11213" y="121900"/>
                  <a:pt x="11213" y="95779"/>
                </a:cubicBezTo>
                <a:cubicBezTo>
                  <a:pt x="11213" y="69657"/>
                  <a:pt x="32394" y="48511"/>
                  <a:pt x="58559" y="48511"/>
                </a:cubicBezTo>
                <a:lnTo>
                  <a:pt x="328928" y="48511"/>
                </a:lnTo>
                <a:cubicBezTo>
                  <a:pt x="328928" y="47267"/>
                  <a:pt x="328928" y="47267"/>
                  <a:pt x="328928" y="47267"/>
                </a:cubicBezTo>
                <a:cubicBezTo>
                  <a:pt x="328928" y="21146"/>
                  <a:pt x="348863" y="0"/>
                  <a:pt x="375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E159F-FF48-9345-904A-9AC7FB07119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2FFD0-2366-6844-AD9A-D1CD5610456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5A76A-BEB0-2B43-ABCD-0F62434104E9}"/>
              </a:ext>
            </a:extLst>
          </p:cNvPr>
          <p:cNvSpPr txBox="1"/>
          <p:nvPr/>
        </p:nvSpPr>
        <p:spPr>
          <a:xfrm>
            <a:off x="3936331" y="5474576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4E52F-4587-AA4E-994D-0C0481F78501}"/>
              </a:ext>
            </a:extLst>
          </p:cNvPr>
          <p:cNvSpPr txBox="1"/>
          <p:nvPr/>
        </p:nvSpPr>
        <p:spPr>
          <a:xfrm>
            <a:off x="3936331" y="6120206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C0738-8725-DA42-82C4-224898B07BB0}"/>
              </a:ext>
            </a:extLst>
          </p:cNvPr>
          <p:cNvSpPr txBox="1"/>
          <p:nvPr/>
        </p:nvSpPr>
        <p:spPr>
          <a:xfrm>
            <a:off x="1614613" y="5744854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1FCBF-5568-EB43-BA74-EC09A308DB11}"/>
              </a:ext>
            </a:extLst>
          </p:cNvPr>
          <p:cNvSpPr txBox="1"/>
          <p:nvPr/>
        </p:nvSpPr>
        <p:spPr>
          <a:xfrm>
            <a:off x="3936331" y="9048286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73A9E-55B4-274B-8524-0491B48F23F3}"/>
              </a:ext>
            </a:extLst>
          </p:cNvPr>
          <p:cNvSpPr txBox="1"/>
          <p:nvPr/>
        </p:nvSpPr>
        <p:spPr>
          <a:xfrm>
            <a:off x="3936331" y="9693916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9C7C9-6CE5-9442-B35D-C3C83F6BD81B}"/>
              </a:ext>
            </a:extLst>
          </p:cNvPr>
          <p:cNvSpPr txBox="1"/>
          <p:nvPr/>
        </p:nvSpPr>
        <p:spPr>
          <a:xfrm>
            <a:off x="1614613" y="9318564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74C49-C268-C342-90E8-D0ABCE9C99E9}"/>
              </a:ext>
            </a:extLst>
          </p:cNvPr>
          <p:cNvSpPr txBox="1"/>
          <p:nvPr/>
        </p:nvSpPr>
        <p:spPr>
          <a:xfrm>
            <a:off x="14583657" y="3691333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7A895-50F2-A448-B1EA-D5586EE9E560}"/>
              </a:ext>
            </a:extLst>
          </p:cNvPr>
          <p:cNvSpPr txBox="1"/>
          <p:nvPr/>
        </p:nvSpPr>
        <p:spPr>
          <a:xfrm>
            <a:off x="14583657" y="4336963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FA397-AAFE-2148-AE7E-67247F304207}"/>
              </a:ext>
            </a:extLst>
          </p:cNvPr>
          <p:cNvSpPr txBox="1"/>
          <p:nvPr/>
        </p:nvSpPr>
        <p:spPr>
          <a:xfrm>
            <a:off x="12396411" y="3943681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8750EB-DF3D-DE4D-9CAA-E7FDCAB959B7}"/>
              </a:ext>
            </a:extLst>
          </p:cNvPr>
          <p:cNvSpPr txBox="1"/>
          <p:nvPr/>
        </p:nvSpPr>
        <p:spPr>
          <a:xfrm>
            <a:off x="14583657" y="7265043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87399-E4C4-DE49-AA55-FD2BEA44CFF5}"/>
              </a:ext>
            </a:extLst>
          </p:cNvPr>
          <p:cNvSpPr txBox="1"/>
          <p:nvPr/>
        </p:nvSpPr>
        <p:spPr>
          <a:xfrm>
            <a:off x="14583657" y="7910673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C74D9-12FC-E54D-89AA-A9324B2FAEA8}"/>
              </a:ext>
            </a:extLst>
          </p:cNvPr>
          <p:cNvSpPr txBox="1"/>
          <p:nvPr/>
        </p:nvSpPr>
        <p:spPr>
          <a:xfrm>
            <a:off x="12396411" y="7517391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991B3-DE15-A64B-BB26-55F2901F43CA}"/>
              </a:ext>
            </a:extLst>
          </p:cNvPr>
          <p:cNvSpPr txBox="1"/>
          <p:nvPr/>
        </p:nvSpPr>
        <p:spPr>
          <a:xfrm>
            <a:off x="14583657" y="10835094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14979-C170-7348-B2FB-B3649BD71AEF}"/>
              </a:ext>
            </a:extLst>
          </p:cNvPr>
          <p:cNvSpPr txBox="1"/>
          <p:nvPr/>
        </p:nvSpPr>
        <p:spPr>
          <a:xfrm>
            <a:off x="14583657" y="11480724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F25BC7-3BB5-534A-A968-7F36CFA600F2}"/>
              </a:ext>
            </a:extLst>
          </p:cNvPr>
          <p:cNvSpPr txBox="1"/>
          <p:nvPr/>
        </p:nvSpPr>
        <p:spPr>
          <a:xfrm>
            <a:off x="12396411" y="11087442"/>
            <a:ext cx="158796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3FAA732-D26A-BC41-8C78-3A6475C54F7B}"/>
              </a:ext>
            </a:extLst>
          </p:cNvPr>
          <p:cNvGrpSpPr/>
          <p:nvPr/>
        </p:nvGrpSpPr>
        <p:grpSpPr>
          <a:xfrm>
            <a:off x="1592736" y="10373550"/>
            <a:ext cx="10282983" cy="2285107"/>
            <a:chOff x="1592736" y="10373550"/>
            <a:chExt cx="10282983" cy="2285107"/>
          </a:xfrm>
        </p:grpSpPr>
        <p:sp>
          <p:nvSpPr>
            <p:cNvPr id="16" name="Freeform 69">
              <a:extLst>
                <a:ext uri="{FF2B5EF4-FFF2-40B4-BE49-F238E27FC236}">
                  <a16:creationId xmlns:a16="http://schemas.microsoft.com/office/drawing/2014/main" id="{36819258-8A6F-D640-81BB-F452E056D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748" y="10373550"/>
              <a:ext cx="812971" cy="2285107"/>
            </a:xfrm>
            <a:custGeom>
              <a:avLst/>
              <a:gdLst>
                <a:gd name="T0" fmla="*/ 0 w 652"/>
                <a:gd name="T1" fmla="*/ 0 h 1834"/>
                <a:gd name="T2" fmla="*/ 557 w 652"/>
                <a:gd name="T3" fmla="*/ 712 h 1834"/>
                <a:gd name="T4" fmla="*/ 557 w 652"/>
                <a:gd name="T5" fmla="*/ 712 h 1834"/>
                <a:gd name="T6" fmla="*/ 557 w 652"/>
                <a:gd name="T7" fmla="*/ 1121 h 1834"/>
                <a:gd name="T8" fmla="*/ 0 w 652"/>
                <a:gd name="T9" fmla="*/ 1833 h 1834"/>
                <a:gd name="T10" fmla="*/ 0 w 652"/>
                <a:gd name="T11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2" h="1834">
                  <a:moveTo>
                    <a:pt x="0" y="0"/>
                  </a:moveTo>
                  <a:lnTo>
                    <a:pt x="557" y="712"/>
                  </a:lnTo>
                  <a:lnTo>
                    <a:pt x="557" y="712"/>
                  </a:lnTo>
                  <a:cubicBezTo>
                    <a:pt x="651" y="832"/>
                    <a:pt x="651" y="1001"/>
                    <a:pt x="557" y="1121"/>
                  </a:cubicBezTo>
                  <a:lnTo>
                    <a:pt x="0" y="1833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70">
              <a:extLst>
                <a:ext uri="{FF2B5EF4-FFF2-40B4-BE49-F238E27FC236}">
                  <a16:creationId xmlns:a16="http://schemas.microsoft.com/office/drawing/2014/main" id="{670D36AE-AB63-F04E-B9EB-B549D2BC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290" y="10373550"/>
              <a:ext cx="8327458" cy="2285107"/>
            </a:xfrm>
            <a:custGeom>
              <a:avLst/>
              <a:gdLst>
                <a:gd name="T0" fmla="*/ 0 w 6683"/>
                <a:gd name="T1" fmla="*/ 0 h 1834"/>
                <a:gd name="T2" fmla="*/ 0 w 6683"/>
                <a:gd name="T3" fmla="*/ 0 h 1834"/>
                <a:gd name="T4" fmla="*/ 916 w 6683"/>
                <a:gd name="T5" fmla="*/ 916 h 1834"/>
                <a:gd name="T6" fmla="*/ 916 w 6683"/>
                <a:gd name="T7" fmla="*/ 916 h 1834"/>
                <a:gd name="T8" fmla="*/ 0 w 6683"/>
                <a:gd name="T9" fmla="*/ 1833 h 1834"/>
                <a:gd name="T10" fmla="*/ 6682 w 6683"/>
                <a:gd name="T11" fmla="*/ 1833 h 1834"/>
                <a:gd name="T12" fmla="*/ 6682 w 6683"/>
                <a:gd name="T13" fmla="*/ 0 h 1834"/>
                <a:gd name="T14" fmla="*/ 0 w 6683"/>
                <a:gd name="T15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83" h="1834">
                  <a:moveTo>
                    <a:pt x="0" y="0"/>
                  </a:moveTo>
                  <a:lnTo>
                    <a:pt x="0" y="0"/>
                  </a:lnTo>
                  <a:cubicBezTo>
                    <a:pt x="506" y="0"/>
                    <a:pt x="916" y="411"/>
                    <a:pt x="916" y="916"/>
                  </a:cubicBezTo>
                  <a:lnTo>
                    <a:pt x="916" y="916"/>
                  </a:lnTo>
                  <a:cubicBezTo>
                    <a:pt x="916" y="1423"/>
                    <a:pt x="506" y="1833"/>
                    <a:pt x="0" y="1833"/>
                  </a:cubicBezTo>
                  <a:lnTo>
                    <a:pt x="6682" y="1833"/>
                  </a:lnTo>
                  <a:lnTo>
                    <a:pt x="6682" y="0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62E9BA50-3115-3744-BD35-0CFD7FC64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736" y="10373550"/>
              <a:ext cx="2285108" cy="2285107"/>
            </a:xfrm>
            <a:custGeom>
              <a:avLst/>
              <a:gdLst>
                <a:gd name="T0" fmla="*/ 917 w 1834"/>
                <a:gd name="T1" fmla="*/ 0 h 1834"/>
                <a:gd name="T2" fmla="*/ 917 w 1834"/>
                <a:gd name="T3" fmla="*/ 0 h 1834"/>
                <a:gd name="T4" fmla="*/ 0 w 1834"/>
                <a:gd name="T5" fmla="*/ 916 h 1834"/>
                <a:gd name="T6" fmla="*/ 0 w 1834"/>
                <a:gd name="T7" fmla="*/ 916 h 1834"/>
                <a:gd name="T8" fmla="*/ 917 w 1834"/>
                <a:gd name="T9" fmla="*/ 1833 h 1834"/>
                <a:gd name="T10" fmla="*/ 917 w 1834"/>
                <a:gd name="T11" fmla="*/ 1833 h 1834"/>
                <a:gd name="T12" fmla="*/ 1833 w 1834"/>
                <a:gd name="T13" fmla="*/ 916 h 1834"/>
                <a:gd name="T14" fmla="*/ 1833 w 1834"/>
                <a:gd name="T15" fmla="*/ 916 h 1834"/>
                <a:gd name="T16" fmla="*/ 917 w 1834"/>
                <a:gd name="T17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4" h="1834">
                  <a:moveTo>
                    <a:pt x="917" y="0"/>
                  </a:moveTo>
                  <a:lnTo>
                    <a:pt x="917" y="0"/>
                  </a:lnTo>
                  <a:cubicBezTo>
                    <a:pt x="411" y="0"/>
                    <a:pt x="0" y="411"/>
                    <a:pt x="0" y="916"/>
                  </a:cubicBezTo>
                  <a:lnTo>
                    <a:pt x="0" y="916"/>
                  </a:lnTo>
                  <a:cubicBezTo>
                    <a:pt x="0" y="1423"/>
                    <a:pt x="411" y="1833"/>
                    <a:pt x="917" y="1833"/>
                  </a:cubicBezTo>
                  <a:lnTo>
                    <a:pt x="917" y="1833"/>
                  </a:lnTo>
                  <a:cubicBezTo>
                    <a:pt x="1423" y="1833"/>
                    <a:pt x="1833" y="1423"/>
                    <a:pt x="1833" y="916"/>
                  </a:cubicBezTo>
                  <a:lnTo>
                    <a:pt x="1833" y="916"/>
                  </a:lnTo>
                  <a:cubicBezTo>
                    <a:pt x="1833" y="411"/>
                    <a:pt x="1423" y="0"/>
                    <a:pt x="91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DFDC718A-0BFD-5C4D-9558-8BAA97CA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431" y="10994266"/>
            <a:ext cx="1043186" cy="1047922"/>
          </a:xfrm>
          <a:custGeom>
            <a:avLst/>
            <a:gdLst>
              <a:gd name="connsiteX0" fmla="*/ 760094 w 1043186"/>
              <a:gd name="connsiteY0" fmla="*/ 654952 h 1047922"/>
              <a:gd name="connsiteX1" fmla="*/ 651953 w 1043186"/>
              <a:gd name="connsiteY1" fmla="*/ 763486 h 1047922"/>
              <a:gd name="connsiteX2" fmla="*/ 884393 w 1043186"/>
              <a:gd name="connsiteY2" fmla="*/ 996774 h 1047922"/>
              <a:gd name="connsiteX3" fmla="*/ 992534 w 1043186"/>
              <a:gd name="connsiteY3" fmla="*/ 996774 h 1047922"/>
              <a:gd name="connsiteX4" fmla="*/ 992534 w 1043186"/>
              <a:gd name="connsiteY4" fmla="*/ 888239 h 1047922"/>
              <a:gd name="connsiteX5" fmla="*/ 683028 w 1043186"/>
              <a:gd name="connsiteY5" fmla="*/ 577605 h 1047922"/>
              <a:gd name="connsiteX6" fmla="*/ 574887 w 1043186"/>
              <a:gd name="connsiteY6" fmla="*/ 686140 h 1047922"/>
              <a:gd name="connsiteX7" fmla="*/ 632065 w 1043186"/>
              <a:gd name="connsiteY7" fmla="*/ 743526 h 1047922"/>
              <a:gd name="connsiteX8" fmla="*/ 740206 w 1043186"/>
              <a:gd name="connsiteY8" fmla="*/ 634991 h 1047922"/>
              <a:gd name="connsiteX9" fmla="*/ 625850 w 1043186"/>
              <a:gd name="connsiteY9" fmla="*/ 520219 h 1047922"/>
              <a:gd name="connsiteX10" fmla="*/ 577373 w 1043186"/>
              <a:gd name="connsiteY10" fmla="*/ 580100 h 1047922"/>
              <a:gd name="connsiteX11" fmla="*/ 517709 w 1043186"/>
              <a:gd name="connsiteY11" fmla="*/ 628754 h 1047922"/>
              <a:gd name="connsiteX12" fmla="*/ 554999 w 1043186"/>
              <a:gd name="connsiteY12" fmla="*/ 666179 h 1047922"/>
              <a:gd name="connsiteX13" fmla="*/ 663140 w 1043186"/>
              <a:gd name="connsiteY13" fmla="*/ 557644 h 1047922"/>
              <a:gd name="connsiteX14" fmla="*/ 177011 w 1043186"/>
              <a:gd name="connsiteY14" fmla="*/ 233760 h 1047922"/>
              <a:gd name="connsiteX15" fmla="*/ 187550 w 1043186"/>
              <a:gd name="connsiteY15" fmla="*/ 234370 h 1047922"/>
              <a:gd name="connsiteX16" fmla="*/ 193937 w 1043186"/>
              <a:gd name="connsiteY16" fmla="*/ 253901 h 1047922"/>
              <a:gd name="connsiteX17" fmla="*/ 184995 w 1043186"/>
              <a:gd name="connsiteY17" fmla="*/ 270990 h 1047922"/>
              <a:gd name="connsiteX18" fmla="*/ 172220 w 1043186"/>
              <a:gd name="connsiteY18" fmla="*/ 327142 h 1047922"/>
              <a:gd name="connsiteX19" fmla="*/ 158168 w 1043186"/>
              <a:gd name="connsiteY19" fmla="*/ 339348 h 1047922"/>
              <a:gd name="connsiteX20" fmla="*/ 156891 w 1043186"/>
              <a:gd name="connsiteY20" fmla="*/ 339348 h 1047922"/>
              <a:gd name="connsiteX21" fmla="*/ 144117 w 1043186"/>
              <a:gd name="connsiteY21" fmla="*/ 324700 h 1047922"/>
              <a:gd name="connsiteX22" fmla="*/ 158168 w 1043186"/>
              <a:gd name="connsiteY22" fmla="*/ 260004 h 1047922"/>
              <a:gd name="connsiteX23" fmla="*/ 168388 w 1043186"/>
              <a:gd name="connsiteY23" fmla="*/ 240473 h 1047922"/>
              <a:gd name="connsiteX24" fmla="*/ 177011 w 1043186"/>
              <a:gd name="connsiteY24" fmla="*/ 233760 h 1047922"/>
              <a:gd name="connsiteX25" fmla="*/ 334947 w 1043186"/>
              <a:gd name="connsiteY25" fmla="*/ 142819 h 1047922"/>
              <a:gd name="connsiteX26" fmla="*/ 417254 w 1043186"/>
              <a:gd name="connsiteY26" fmla="*/ 157576 h 1047922"/>
              <a:gd name="connsiteX27" fmla="*/ 424737 w 1043186"/>
              <a:gd name="connsiteY27" fmla="*/ 174793 h 1047922"/>
              <a:gd name="connsiteX28" fmla="*/ 407278 w 1043186"/>
              <a:gd name="connsiteY28" fmla="*/ 182172 h 1047922"/>
              <a:gd name="connsiteX29" fmla="*/ 336195 w 1043186"/>
              <a:gd name="connsiteY29" fmla="*/ 169874 h 1047922"/>
              <a:gd name="connsiteX30" fmla="*/ 223958 w 1043186"/>
              <a:gd name="connsiteY30" fmla="*/ 219065 h 1047922"/>
              <a:gd name="connsiteX31" fmla="*/ 213981 w 1043186"/>
              <a:gd name="connsiteY31" fmla="*/ 223984 h 1047922"/>
              <a:gd name="connsiteX32" fmla="*/ 204005 w 1043186"/>
              <a:gd name="connsiteY32" fmla="*/ 219065 h 1047922"/>
              <a:gd name="connsiteX33" fmla="*/ 204005 w 1043186"/>
              <a:gd name="connsiteY33" fmla="*/ 200618 h 1047922"/>
              <a:gd name="connsiteX34" fmla="*/ 334947 w 1043186"/>
              <a:gd name="connsiteY34" fmla="*/ 142819 h 1047922"/>
              <a:gd name="connsiteX35" fmla="*/ 343334 w 1043186"/>
              <a:gd name="connsiteY35" fmla="*/ 87912 h 1047922"/>
              <a:gd name="connsiteX36" fmla="*/ 165913 w 1043186"/>
              <a:gd name="connsiteY36" fmla="*/ 160386 h 1047922"/>
              <a:gd name="connsiteX37" fmla="*/ 165913 w 1043186"/>
              <a:gd name="connsiteY37" fmla="*/ 512758 h 1047922"/>
              <a:gd name="connsiteX38" fmla="*/ 205449 w 1043186"/>
              <a:gd name="connsiteY38" fmla="*/ 545149 h 1047922"/>
              <a:gd name="connsiteX39" fmla="*/ 244102 w 1043186"/>
              <a:gd name="connsiteY39" fmla="*/ 565636 h 1047922"/>
              <a:gd name="connsiteX40" fmla="*/ 249099 w 1043186"/>
              <a:gd name="connsiteY40" fmla="*/ 568285 h 1047922"/>
              <a:gd name="connsiteX41" fmla="*/ 390825 w 1043186"/>
              <a:gd name="connsiteY41" fmla="*/ 582166 h 1047922"/>
              <a:gd name="connsiteX42" fmla="*/ 420377 w 1043186"/>
              <a:gd name="connsiteY42" fmla="*/ 573286 h 1047922"/>
              <a:gd name="connsiteX43" fmla="*/ 437022 w 1043186"/>
              <a:gd name="connsiteY43" fmla="*/ 568285 h 1047922"/>
              <a:gd name="connsiteX44" fmla="*/ 519505 w 1043186"/>
              <a:gd name="connsiteY44" fmla="*/ 512758 h 1047922"/>
              <a:gd name="connsiteX45" fmla="*/ 519505 w 1043186"/>
              <a:gd name="connsiteY45" fmla="*/ 160386 h 1047922"/>
              <a:gd name="connsiteX46" fmla="*/ 343334 w 1043186"/>
              <a:gd name="connsiteY46" fmla="*/ 87912 h 1047922"/>
              <a:gd name="connsiteX47" fmla="*/ 343334 w 1043186"/>
              <a:gd name="connsiteY47" fmla="*/ 60422 h 1047922"/>
              <a:gd name="connsiteX48" fmla="*/ 538246 w 1043186"/>
              <a:gd name="connsiteY48" fmla="*/ 140393 h 1047922"/>
              <a:gd name="connsiteX49" fmla="*/ 538246 w 1043186"/>
              <a:gd name="connsiteY49" fmla="*/ 532751 h 1047922"/>
              <a:gd name="connsiteX50" fmla="*/ 495141 w 1043186"/>
              <a:gd name="connsiteY50" fmla="*/ 568636 h 1047922"/>
              <a:gd name="connsiteX51" fmla="*/ 481379 w 1043186"/>
              <a:gd name="connsiteY51" fmla="*/ 575934 h 1047922"/>
              <a:gd name="connsiteX52" fmla="*/ 447350 w 1043186"/>
              <a:gd name="connsiteY52" fmla="*/ 593979 h 1047922"/>
              <a:gd name="connsiteX53" fmla="*/ 343334 w 1043186"/>
              <a:gd name="connsiteY53" fmla="*/ 613971 h 1047922"/>
              <a:gd name="connsiteX54" fmla="*/ 190472 w 1043186"/>
              <a:gd name="connsiteY54" fmla="*/ 568636 h 1047922"/>
              <a:gd name="connsiteX55" fmla="*/ 183688 w 1043186"/>
              <a:gd name="connsiteY55" fmla="*/ 563014 h 1047922"/>
              <a:gd name="connsiteX56" fmla="*/ 147171 w 1043186"/>
              <a:gd name="connsiteY56" fmla="*/ 532751 h 1047922"/>
              <a:gd name="connsiteX57" fmla="*/ 147171 w 1043186"/>
              <a:gd name="connsiteY57" fmla="*/ 140393 h 1047922"/>
              <a:gd name="connsiteX58" fmla="*/ 343334 w 1043186"/>
              <a:gd name="connsiteY58" fmla="*/ 60422 h 1047922"/>
              <a:gd name="connsiteX59" fmla="*/ 338717 w 1043186"/>
              <a:gd name="connsiteY59" fmla="*/ 27446 h 1047922"/>
              <a:gd name="connsiteX60" fmla="*/ 117464 w 1043186"/>
              <a:gd name="connsiteY60" fmla="*/ 119763 h 1047922"/>
              <a:gd name="connsiteX61" fmla="*/ 117464 w 1043186"/>
              <a:gd name="connsiteY61" fmla="*/ 560140 h 1047922"/>
              <a:gd name="connsiteX62" fmla="*/ 338717 w 1043186"/>
              <a:gd name="connsiteY62" fmla="*/ 652456 h 1047922"/>
              <a:gd name="connsiteX63" fmla="*/ 510892 w 1043186"/>
              <a:gd name="connsiteY63" fmla="*/ 599827 h 1047922"/>
              <a:gd name="connsiteX64" fmla="*/ 536792 w 1043186"/>
              <a:gd name="connsiteY64" fmla="*/ 578339 h 1047922"/>
              <a:gd name="connsiteX65" fmla="*/ 558728 w 1043186"/>
              <a:gd name="connsiteY65" fmla="*/ 560140 h 1047922"/>
              <a:gd name="connsiteX66" fmla="*/ 558728 w 1043186"/>
              <a:gd name="connsiteY66" fmla="*/ 119763 h 1047922"/>
              <a:gd name="connsiteX67" fmla="*/ 338717 w 1043186"/>
              <a:gd name="connsiteY67" fmla="*/ 27446 h 1047922"/>
              <a:gd name="connsiteX68" fmla="*/ 338717 w 1043186"/>
              <a:gd name="connsiteY68" fmla="*/ 0 h 1047922"/>
              <a:gd name="connsiteX69" fmla="*/ 577373 w 1043186"/>
              <a:gd name="connsiteY69" fmla="*/ 99802 h 1047922"/>
              <a:gd name="connsiteX70" fmla="*/ 639523 w 1043186"/>
              <a:gd name="connsiteY70" fmla="*/ 495268 h 1047922"/>
              <a:gd name="connsiteX71" fmla="*/ 1012422 w 1043186"/>
              <a:gd name="connsiteY71" fmla="*/ 868279 h 1047922"/>
              <a:gd name="connsiteX72" fmla="*/ 1012422 w 1043186"/>
              <a:gd name="connsiteY72" fmla="*/ 1016734 h 1047922"/>
              <a:gd name="connsiteX73" fmla="*/ 939085 w 1043186"/>
              <a:gd name="connsiteY73" fmla="*/ 1047922 h 1047922"/>
              <a:gd name="connsiteX74" fmla="*/ 864506 w 1043186"/>
              <a:gd name="connsiteY74" fmla="*/ 1016734 h 1047922"/>
              <a:gd name="connsiteX75" fmla="*/ 492849 w 1043186"/>
              <a:gd name="connsiteY75" fmla="*/ 643724 h 1047922"/>
              <a:gd name="connsiteX76" fmla="*/ 338717 w 1043186"/>
              <a:gd name="connsiteY76" fmla="*/ 679902 h 1047922"/>
              <a:gd name="connsiteX77" fmla="*/ 98819 w 1043186"/>
              <a:gd name="connsiteY77" fmla="*/ 580100 h 1047922"/>
              <a:gd name="connsiteX78" fmla="*/ 98819 w 1043186"/>
              <a:gd name="connsiteY78" fmla="*/ 99802 h 1047922"/>
              <a:gd name="connsiteX79" fmla="*/ 338717 w 1043186"/>
              <a:gd name="connsiteY79" fmla="*/ 0 h 104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43186" h="1047922">
                <a:moveTo>
                  <a:pt x="760094" y="654952"/>
                </a:moveTo>
                <a:lnTo>
                  <a:pt x="651953" y="763486"/>
                </a:lnTo>
                <a:lnTo>
                  <a:pt x="884393" y="996774"/>
                </a:lnTo>
                <a:cubicBezTo>
                  <a:pt x="914225" y="1026714"/>
                  <a:pt x="962702" y="1026714"/>
                  <a:pt x="992534" y="996774"/>
                </a:cubicBezTo>
                <a:cubicBezTo>
                  <a:pt x="1023609" y="966833"/>
                  <a:pt x="1023609" y="918180"/>
                  <a:pt x="992534" y="888239"/>
                </a:cubicBezTo>
                <a:close/>
                <a:moveTo>
                  <a:pt x="683028" y="577605"/>
                </a:moveTo>
                <a:lnTo>
                  <a:pt x="574887" y="686140"/>
                </a:lnTo>
                <a:lnTo>
                  <a:pt x="632065" y="743526"/>
                </a:lnTo>
                <a:lnTo>
                  <a:pt x="740206" y="634991"/>
                </a:lnTo>
                <a:close/>
                <a:moveTo>
                  <a:pt x="625850" y="520219"/>
                </a:moveTo>
                <a:cubicBezTo>
                  <a:pt x="612177" y="541427"/>
                  <a:pt x="597261" y="561387"/>
                  <a:pt x="577373" y="580100"/>
                </a:cubicBezTo>
                <a:cubicBezTo>
                  <a:pt x="559971" y="598813"/>
                  <a:pt x="540083" y="615031"/>
                  <a:pt x="517709" y="628754"/>
                </a:cubicBezTo>
                <a:lnTo>
                  <a:pt x="554999" y="666179"/>
                </a:lnTo>
                <a:lnTo>
                  <a:pt x="663140" y="557644"/>
                </a:lnTo>
                <a:close/>
                <a:moveTo>
                  <a:pt x="177011" y="233760"/>
                </a:moveTo>
                <a:cubicBezTo>
                  <a:pt x="180524" y="232539"/>
                  <a:pt x="184356" y="232539"/>
                  <a:pt x="187550" y="234370"/>
                </a:cubicBezTo>
                <a:cubicBezTo>
                  <a:pt x="193937" y="238032"/>
                  <a:pt x="196492" y="246577"/>
                  <a:pt x="193937" y="253901"/>
                </a:cubicBezTo>
                <a:cubicBezTo>
                  <a:pt x="190104" y="258784"/>
                  <a:pt x="187550" y="264887"/>
                  <a:pt x="184995" y="270990"/>
                </a:cubicBezTo>
                <a:cubicBezTo>
                  <a:pt x="177330" y="288080"/>
                  <a:pt x="172220" y="307611"/>
                  <a:pt x="172220" y="327142"/>
                </a:cubicBezTo>
                <a:cubicBezTo>
                  <a:pt x="172220" y="334466"/>
                  <a:pt x="165833" y="339348"/>
                  <a:pt x="158168" y="339348"/>
                </a:cubicBezTo>
                <a:lnTo>
                  <a:pt x="156891" y="339348"/>
                </a:lnTo>
                <a:cubicBezTo>
                  <a:pt x="149226" y="339348"/>
                  <a:pt x="142839" y="332024"/>
                  <a:pt x="144117" y="324700"/>
                </a:cubicBezTo>
                <a:cubicBezTo>
                  <a:pt x="144117" y="302728"/>
                  <a:pt x="150504" y="280756"/>
                  <a:pt x="158168" y="260004"/>
                </a:cubicBezTo>
                <a:cubicBezTo>
                  <a:pt x="162001" y="253901"/>
                  <a:pt x="164556" y="246577"/>
                  <a:pt x="168388" y="240473"/>
                </a:cubicBezTo>
                <a:cubicBezTo>
                  <a:pt x="170304" y="237422"/>
                  <a:pt x="173498" y="234980"/>
                  <a:pt x="177011" y="233760"/>
                </a:cubicBezTo>
                <a:close/>
                <a:moveTo>
                  <a:pt x="334947" y="142819"/>
                </a:moveTo>
                <a:cubicBezTo>
                  <a:pt x="362383" y="142819"/>
                  <a:pt x="391066" y="146508"/>
                  <a:pt x="417254" y="157576"/>
                </a:cubicBezTo>
                <a:cubicBezTo>
                  <a:pt x="423490" y="160036"/>
                  <a:pt x="427231" y="168644"/>
                  <a:pt x="424737" y="174793"/>
                </a:cubicBezTo>
                <a:cubicBezTo>
                  <a:pt x="422243" y="182172"/>
                  <a:pt x="414760" y="185861"/>
                  <a:pt x="407278" y="182172"/>
                </a:cubicBezTo>
                <a:cubicBezTo>
                  <a:pt x="384830" y="173563"/>
                  <a:pt x="359889" y="169874"/>
                  <a:pt x="336195" y="169874"/>
                </a:cubicBezTo>
                <a:cubicBezTo>
                  <a:pt x="293794" y="172334"/>
                  <a:pt x="252640" y="189550"/>
                  <a:pt x="223958" y="219065"/>
                </a:cubicBezTo>
                <a:cubicBezTo>
                  <a:pt x="220216" y="221525"/>
                  <a:pt x="217722" y="223984"/>
                  <a:pt x="213981" y="223984"/>
                </a:cubicBezTo>
                <a:cubicBezTo>
                  <a:pt x="210240" y="223984"/>
                  <a:pt x="206499" y="221525"/>
                  <a:pt x="204005" y="219065"/>
                </a:cubicBezTo>
                <a:cubicBezTo>
                  <a:pt x="197769" y="214146"/>
                  <a:pt x="197769" y="205538"/>
                  <a:pt x="204005" y="200618"/>
                </a:cubicBezTo>
                <a:cubicBezTo>
                  <a:pt x="238923" y="166185"/>
                  <a:pt x="285064" y="145279"/>
                  <a:pt x="334947" y="142819"/>
                </a:cubicBezTo>
                <a:close/>
                <a:moveTo>
                  <a:pt x="343334" y="87912"/>
                </a:moveTo>
                <a:cubicBezTo>
                  <a:pt x="275864" y="87912"/>
                  <a:pt x="213392" y="112903"/>
                  <a:pt x="165913" y="160386"/>
                </a:cubicBezTo>
                <a:cubicBezTo>
                  <a:pt x="69706" y="257850"/>
                  <a:pt x="69706" y="416543"/>
                  <a:pt x="165913" y="512758"/>
                </a:cubicBezTo>
                <a:cubicBezTo>
                  <a:pt x="178251" y="525097"/>
                  <a:pt x="191507" y="535894"/>
                  <a:pt x="205449" y="545149"/>
                </a:cubicBezTo>
                <a:lnTo>
                  <a:pt x="244102" y="565636"/>
                </a:lnTo>
                <a:lnTo>
                  <a:pt x="249099" y="568285"/>
                </a:lnTo>
                <a:cubicBezTo>
                  <a:pt x="294342" y="586793"/>
                  <a:pt x="343670" y="591421"/>
                  <a:pt x="390825" y="582166"/>
                </a:cubicBezTo>
                <a:lnTo>
                  <a:pt x="420377" y="573286"/>
                </a:lnTo>
                <a:lnTo>
                  <a:pt x="437022" y="568285"/>
                </a:lnTo>
                <a:cubicBezTo>
                  <a:pt x="467028" y="555945"/>
                  <a:pt x="495141" y="537437"/>
                  <a:pt x="519505" y="512758"/>
                </a:cubicBezTo>
                <a:cubicBezTo>
                  <a:pt x="616961" y="416543"/>
                  <a:pt x="616961" y="257850"/>
                  <a:pt x="519505" y="160386"/>
                </a:cubicBezTo>
                <a:cubicBezTo>
                  <a:pt x="472026" y="112903"/>
                  <a:pt x="409554" y="87912"/>
                  <a:pt x="343334" y="87912"/>
                </a:cubicBezTo>
                <a:close/>
                <a:moveTo>
                  <a:pt x="343334" y="60422"/>
                </a:moveTo>
                <a:cubicBezTo>
                  <a:pt x="417051" y="60422"/>
                  <a:pt x="487019" y="89162"/>
                  <a:pt x="538246" y="140393"/>
                </a:cubicBezTo>
                <a:cubicBezTo>
                  <a:pt x="646948" y="249104"/>
                  <a:pt x="646948" y="425290"/>
                  <a:pt x="538246" y="532751"/>
                </a:cubicBezTo>
                <a:cubicBezTo>
                  <a:pt x="524815" y="546496"/>
                  <a:pt x="510368" y="558445"/>
                  <a:pt x="495141" y="568636"/>
                </a:cubicBezTo>
                <a:lnTo>
                  <a:pt x="481379" y="575934"/>
                </a:lnTo>
                <a:lnTo>
                  <a:pt x="447350" y="593979"/>
                </a:lnTo>
                <a:cubicBezTo>
                  <a:pt x="414239" y="607411"/>
                  <a:pt x="378943" y="613971"/>
                  <a:pt x="343334" y="613971"/>
                </a:cubicBezTo>
                <a:cubicBezTo>
                  <a:pt x="289920" y="613971"/>
                  <a:pt x="236506" y="599211"/>
                  <a:pt x="190472" y="568636"/>
                </a:cubicBezTo>
                <a:lnTo>
                  <a:pt x="183688" y="563014"/>
                </a:lnTo>
                <a:lnTo>
                  <a:pt x="147171" y="532751"/>
                </a:lnTo>
                <a:cubicBezTo>
                  <a:pt x="38470" y="425290"/>
                  <a:pt x="38470" y="249104"/>
                  <a:pt x="147171" y="140393"/>
                </a:cubicBezTo>
                <a:cubicBezTo>
                  <a:pt x="199648" y="89162"/>
                  <a:pt x="268367" y="60422"/>
                  <a:pt x="343334" y="60422"/>
                </a:cubicBezTo>
                <a:close/>
                <a:moveTo>
                  <a:pt x="338717" y="27446"/>
                </a:moveTo>
                <a:cubicBezTo>
                  <a:pt x="255437" y="27446"/>
                  <a:pt x="177128" y="59881"/>
                  <a:pt x="117464" y="119763"/>
                </a:cubicBezTo>
                <a:cubicBezTo>
                  <a:pt x="-3107" y="240773"/>
                  <a:pt x="-3107" y="439129"/>
                  <a:pt x="117464" y="560140"/>
                </a:cubicBezTo>
                <a:cubicBezTo>
                  <a:pt x="177128" y="620021"/>
                  <a:pt x="255437" y="652456"/>
                  <a:pt x="338717" y="652456"/>
                </a:cubicBezTo>
                <a:cubicBezTo>
                  <a:pt x="401178" y="652456"/>
                  <a:pt x="460143" y="634211"/>
                  <a:pt x="510892" y="599827"/>
                </a:cubicBezTo>
                <a:lnTo>
                  <a:pt x="536792" y="578339"/>
                </a:lnTo>
                <a:lnTo>
                  <a:pt x="558728" y="560140"/>
                </a:lnTo>
                <a:cubicBezTo>
                  <a:pt x="680542" y="439129"/>
                  <a:pt x="680542" y="240773"/>
                  <a:pt x="558728" y="119763"/>
                </a:cubicBezTo>
                <a:cubicBezTo>
                  <a:pt x="499064" y="59881"/>
                  <a:pt x="421998" y="27446"/>
                  <a:pt x="338717" y="27446"/>
                </a:cubicBezTo>
                <a:close/>
                <a:moveTo>
                  <a:pt x="338717" y="0"/>
                </a:moveTo>
                <a:cubicBezTo>
                  <a:pt x="428213" y="0"/>
                  <a:pt x="513980" y="34931"/>
                  <a:pt x="577373" y="99802"/>
                </a:cubicBezTo>
                <a:cubicBezTo>
                  <a:pt x="684271" y="205842"/>
                  <a:pt x="705402" y="366773"/>
                  <a:pt x="639523" y="495268"/>
                </a:cubicBezTo>
                <a:lnTo>
                  <a:pt x="1012422" y="868279"/>
                </a:lnTo>
                <a:cubicBezTo>
                  <a:pt x="1053441" y="909447"/>
                  <a:pt x="1053441" y="975566"/>
                  <a:pt x="1012422" y="1016734"/>
                </a:cubicBezTo>
                <a:cubicBezTo>
                  <a:pt x="992534" y="1036695"/>
                  <a:pt x="966431" y="1047922"/>
                  <a:pt x="939085" y="1047922"/>
                </a:cubicBezTo>
                <a:cubicBezTo>
                  <a:pt x="911739" y="1047922"/>
                  <a:pt x="884393" y="1036695"/>
                  <a:pt x="864506" y="1016734"/>
                </a:cubicBezTo>
                <a:lnTo>
                  <a:pt x="492849" y="643724"/>
                </a:lnTo>
                <a:cubicBezTo>
                  <a:pt x="445615" y="667427"/>
                  <a:pt x="393409" y="679902"/>
                  <a:pt x="338717" y="679902"/>
                </a:cubicBezTo>
                <a:cubicBezTo>
                  <a:pt x="247979" y="679902"/>
                  <a:pt x="162212" y="644971"/>
                  <a:pt x="98819" y="580100"/>
                </a:cubicBezTo>
                <a:cubicBezTo>
                  <a:pt x="-32939" y="447862"/>
                  <a:pt x="-32939" y="232040"/>
                  <a:pt x="98819" y="99802"/>
                </a:cubicBezTo>
                <a:cubicBezTo>
                  <a:pt x="162212" y="34931"/>
                  <a:pt x="247979" y="0"/>
                  <a:pt x="3387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C5E96E-6D80-C642-8FDB-8CECD2016C10}"/>
              </a:ext>
            </a:extLst>
          </p:cNvPr>
          <p:cNvGrpSpPr/>
          <p:nvPr/>
        </p:nvGrpSpPr>
        <p:grpSpPr>
          <a:xfrm>
            <a:off x="12529390" y="8676201"/>
            <a:ext cx="10282983" cy="2285107"/>
            <a:chOff x="12529390" y="8676201"/>
            <a:chExt cx="10282983" cy="2285107"/>
          </a:xfrm>
        </p:grpSpPr>
        <p:sp>
          <p:nvSpPr>
            <p:cNvPr id="20" name="Freeform 147">
              <a:extLst>
                <a:ext uri="{FF2B5EF4-FFF2-40B4-BE49-F238E27FC236}">
                  <a16:creationId xmlns:a16="http://schemas.microsoft.com/office/drawing/2014/main" id="{EA405EC0-CEEA-7F4F-9DFC-68F1BC44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9402" y="8676201"/>
              <a:ext cx="812971" cy="2285107"/>
            </a:xfrm>
            <a:custGeom>
              <a:avLst/>
              <a:gdLst>
                <a:gd name="T0" fmla="*/ 0 w 652"/>
                <a:gd name="T1" fmla="*/ 0 h 1834"/>
                <a:gd name="T2" fmla="*/ 557 w 652"/>
                <a:gd name="T3" fmla="*/ 712 h 1834"/>
                <a:gd name="T4" fmla="*/ 557 w 652"/>
                <a:gd name="T5" fmla="*/ 712 h 1834"/>
                <a:gd name="T6" fmla="*/ 557 w 652"/>
                <a:gd name="T7" fmla="*/ 1121 h 1834"/>
                <a:gd name="T8" fmla="*/ 0 w 652"/>
                <a:gd name="T9" fmla="*/ 1833 h 1834"/>
                <a:gd name="T10" fmla="*/ 0 w 652"/>
                <a:gd name="T11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2" h="1834">
                  <a:moveTo>
                    <a:pt x="0" y="0"/>
                  </a:moveTo>
                  <a:lnTo>
                    <a:pt x="557" y="712"/>
                  </a:lnTo>
                  <a:lnTo>
                    <a:pt x="557" y="712"/>
                  </a:lnTo>
                  <a:cubicBezTo>
                    <a:pt x="651" y="832"/>
                    <a:pt x="651" y="1001"/>
                    <a:pt x="557" y="1121"/>
                  </a:cubicBezTo>
                  <a:lnTo>
                    <a:pt x="0" y="1833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148">
              <a:extLst>
                <a:ext uri="{FF2B5EF4-FFF2-40B4-BE49-F238E27FC236}">
                  <a16:creationId xmlns:a16="http://schemas.microsoft.com/office/drawing/2014/main" id="{B65D4D92-0885-5F44-B1B1-6E8385BC4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1944" y="8676201"/>
              <a:ext cx="8327458" cy="2285107"/>
            </a:xfrm>
            <a:custGeom>
              <a:avLst/>
              <a:gdLst>
                <a:gd name="T0" fmla="*/ 0 w 6683"/>
                <a:gd name="T1" fmla="*/ 0 h 1834"/>
                <a:gd name="T2" fmla="*/ 0 w 6683"/>
                <a:gd name="T3" fmla="*/ 0 h 1834"/>
                <a:gd name="T4" fmla="*/ 916 w 6683"/>
                <a:gd name="T5" fmla="*/ 916 h 1834"/>
                <a:gd name="T6" fmla="*/ 916 w 6683"/>
                <a:gd name="T7" fmla="*/ 916 h 1834"/>
                <a:gd name="T8" fmla="*/ 0 w 6683"/>
                <a:gd name="T9" fmla="*/ 1833 h 1834"/>
                <a:gd name="T10" fmla="*/ 6682 w 6683"/>
                <a:gd name="T11" fmla="*/ 1833 h 1834"/>
                <a:gd name="T12" fmla="*/ 6682 w 6683"/>
                <a:gd name="T13" fmla="*/ 0 h 1834"/>
                <a:gd name="T14" fmla="*/ 0 w 6683"/>
                <a:gd name="T15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83" h="1834">
                  <a:moveTo>
                    <a:pt x="0" y="0"/>
                  </a:moveTo>
                  <a:lnTo>
                    <a:pt x="0" y="0"/>
                  </a:lnTo>
                  <a:cubicBezTo>
                    <a:pt x="506" y="0"/>
                    <a:pt x="916" y="410"/>
                    <a:pt x="916" y="916"/>
                  </a:cubicBezTo>
                  <a:lnTo>
                    <a:pt x="916" y="916"/>
                  </a:lnTo>
                  <a:cubicBezTo>
                    <a:pt x="916" y="1422"/>
                    <a:pt x="506" y="1833"/>
                    <a:pt x="0" y="1833"/>
                  </a:cubicBezTo>
                  <a:lnTo>
                    <a:pt x="6682" y="1833"/>
                  </a:lnTo>
                  <a:lnTo>
                    <a:pt x="6682" y="0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149">
              <a:extLst>
                <a:ext uri="{FF2B5EF4-FFF2-40B4-BE49-F238E27FC236}">
                  <a16:creationId xmlns:a16="http://schemas.microsoft.com/office/drawing/2014/main" id="{5AE6FDC1-D551-5E4B-9E5E-C6E848EF4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9390" y="8676201"/>
              <a:ext cx="2285108" cy="2285107"/>
            </a:xfrm>
            <a:custGeom>
              <a:avLst/>
              <a:gdLst>
                <a:gd name="T0" fmla="*/ 917 w 1834"/>
                <a:gd name="T1" fmla="*/ 0 h 1834"/>
                <a:gd name="T2" fmla="*/ 917 w 1834"/>
                <a:gd name="T3" fmla="*/ 0 h 1834"/>
                <a:gd name="T4" fmla="*/ 0 w 1834"/>
                <a:gd name="T5" fmla="*/ 916 h 1834"/>
                <a:gd name="T6" fmla="*/ 0 w 1834"/>
                <a:gd name="T7" fmla="*/ 916 h 1834"/>
                <a:gd name="T8" fmla="*/ 917 w 1834"/>
                <a:gd name="T9" fmla="*/ 1833 h 1834"/>
                <a:gd name="T10" fmla="*/ 917 w 1834"/>
                <a:gd name="T11" fmla="*/ 1833 h 1834"/>
                <a:gd name="T12" fmla="*/ 1833 w 1834"/>
                <a:gd name="T13" fmla="*/ 916 h 1834"/>
                <a:gd name="T14" fmla="*/ 1833 w 1834"/>
                <a:gd name="T15" fmla="*/ 916 h 1834"/>
                <a:gd name="T16" fmla="*/ 917 w 1834"/>
                <a:gd name="T17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4" h="1834">
                  <a:moveTo>
                    <a:pt x="917" y="0"/>
                  </a:moveTo>
                  <a:lnTo>
                    <a:pt x="917" y="0"/>
                  </a:lnTo>
                  <a:cubicBezTo>
                    <a:pt x="411" y="0"/>
                    <a:pt x="0" y="410"/>
                    <a:pt x="0" y="916"/>
                  </a:cubicBezTo>
                  <a:lnTo>
                    <a:pt x="0" y="916"/>
                  </a:lnTo>
                  <a:cubicBezTo>
                    <a:pt x="0" y="1422"/>
                    <a:pt x="411" y="1833"/>
                    <a:pt x="917" y="1833"/>
                  </a:cubicBezTo>
                  <a:lnTo>
                    <a:pt x="917" y="1833"/>
                  </a:lnTo>
                  <a:cubicBezTo>
                    <a:pt x="1423" y="1833"/>
                    <a:pt x="1833" y="1422"/>
                    <a:pt x="1833" y="916"/>
                  </a:cubicBezTo>
                  <a:lnTo>
                    <a:pt x="1833" y="916"/>
                  </a:lnTo>
                  <a:cubicBezTo>
                    <a:pt x="1833" y="410"/>
                    <a:pt x="1423" y="0"/>
                    <a:pt x="91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3" name="Freeform 221">
            <a:extLst>
              <a:ext uri="{FF2B5EF4-FFF2-40B4-BE49-F238E27FC236}">
                <a16:creationId xmlns:a16="http://schemas.microsoft.com/office/drawing/2014/main" id="{C73BA3A6-2BC6-2B42-BCB3-C0F10E4C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036" y="9362831"/>
            <a:ext cx="944804" cy="906355"/>
          </a:xfrm>
          <a:custGeom>
            <a:avLst/>
            <a:gdLst>
              <a:gd name="T0" fmla="*/ 696 w 757"/>
              <a:gd name="T1" fmla="*/ 352 h 728"/>
              <a:gd name="T2" fmla="*/ 545 w 757"/>
              <a:gd name="T3" fmla="*/ 305 h 728"/>
              <a:gd name="T4" fmla="*/ 598 w 757"/>
              <a:gd name="T5" fmla="*/ 257 h 728"/>
              <a:gd name="T6" fmla="*/ 733 w 757"/>
              <a:gd name="T7" fmla="*/ 294 h 728"/>
              <a:gd name="T8" fmla="*/ 733 w 757"/>
              <a:gd name="T9" fmla="*/ 433 h 728"/>
              <a:gd name="T10" fmla="*/ 568 w 757"/>
              <a:gd name="T11" fmla="*/ 470 h 728"/>
              <a:gd name="T12" fmla="*/ 496 w 757"/>
              <a:gd name="T13" fmla="*/ 422 h 728"/>
              <a:gd name="T14" fmla="*/ 592 w 757"/>
              <a:gd name="T15" fmla="*/ 374 h 728"/>
              <a:gd name="T16" fmla="*/ 733 w 757"/>
              <a:gd name="T17" fmla="*/ 412 h 728"/>
              <a:gd name="T18" fmla="*/ 733 w 757"/>
              <a:gd name="T19" fmla="*/ 550 h 728"/>
              <a:gd name="T20" fmla="*/ 568 w 757"/>
              <a:gd name="T21" fmla="*/ 587 h 728"/>
              <a:gd name="T22" fmla="*/ 521 w 757"/>
              <a:gd name="T23" fmla="*/ 539 h 728"/>
              <a:gd name="T24" fmla="*/ 696 w 757"/>
              <a:gd name="T25" fmla="*/ 492 h 728"/>
              <a:gd name="T26" fmla="*/ 733 w 757"/>
              <a:gd name="T27" fmla="*/ 667 h 728"/>
              <a:gd name="T28" fmla="*/ 604 w 757"/>
              <a:gd name="T29" fmla="*/ 704 h 728"/>
              <a:gd name="T30" fmla="*/ 557 w 757"/>
              <a:gd name="T31" fmla="*/ 657 h 728"/>
              <a:gd name="T32" fmla="*/ 696 w 757"/>
              <a:gd name="T33" fmla="*/ 609 h 728"/>
              <a:gd name="T34" fmla="*/ 165 w 757"/>
              <a:gd name="T35" fmla="*/ 634 h 728"/>
              <a:gd name="T36" fmla="*/ 22 w 757"/>
              <a:gd name="T37" fmla="*/ 608 h 728"/>
              <a:gd name="T38" fmla="*/ 49 w 757"/>
              <a:gd name="T39" fmla="*/ 327 h 728"/>
              <a:gd name="T40" fmla="*/ 167 w 757"/>
              <a:gd name="T41" fmla="*/ 319 h 728"/>
              <a:gd name="T42" fmla="*/ 209 w 757"/>
              <a:gd name="T43" fmla="*/ 268 h 728"/>
              <a:gd name="T44" fmla="*/ 211 w 757"/>
              <a:gd name="T45" fmla="*/ 267 h 728"/>
              <a:gd name="T46" fmla="*/ 211 w 757"/>
              <a:gd name="T47" fmla="*/ 266 h 728"/>
              <a:gd name="T48" fmla="*/ 213 w 757"/>
              <a:gd name="T49" fmla="*/ 264 h 728"/>
              <a:gd name="T50" fmla="*/ 214 w 757"/>
              <a:gd name="T51" fmla="*/ 264 h 728"/>
              <a:gd name="T52" fmla="*/ 214 w 757"/>
              <a:gd name="T53" fmla="*/ 262 h 728"/>
              <a:gd name="T54" fmla="*/ 214 w 757"/>
              <a:gd name="T55" fmla="*/ 261 h 728"/>
              <a:gd name="T56" fmla="*/ 209 w 757"/>
              <a:gd name="T57" fmla="*/ 147 h 728"/>
              <a:gd name="T58" fmla="*/ 323 w 757"/>
              <a:gd name="T59" fmla="*/ 31 h 728"/>
              <a:gd name="T60" fmla="*/ 375 w 757"/>
              <a:gd name="T61" fmla="*/ 85 h 728"/>
              <a:gd name="T62" fmla="*/ 408 w 757"/>
              <a:gd name="T63" fmla="*/ 295 h 728"/>
              <a:gd name="T64" fmla="*/ 436 w 757"/>
              <a:gd name="T65" fmla="*/ 405 h 728"/>
              <a:gd name="T66" fmla="*/ 276 w 757"/>
              <a:gd name="T67" fmla="*/ 565 h 728"/>
              <a:gd name="T68" fmla="*/ 287 w 757"/>
              <a:gd name="T69" fmla="*/ 577 h 728"/>
              <a:gd name="T70" fmla="*/ 424 w 757"/>
              <a:gd name="T71" fmla="*/ 281 h 728"/>
              <a:gd name="T72" fmla="*/ 420 w 757"/>
              <a:gd name="T73" fmla="*/ 270 h 728"/>
              <a:gd name="T74" fmla="*/ 541 w 757"/>
              <a:gd name="T75" fmla="*/ 257 h 728"/>
              <a:gd name="T76" fmla="*/ 541 w 757"/>
              <a:gd name="T77" fmla="*/ 352 h 728"/>
              <a:gd name="T78" fmla="*/ 474 w 757"/>
              <a:gd name="T79" fmla="*/ 422 h 728"/>
              <a:gd name="T80" fmla="*/ 498 w 757"/>
              <a:gd name="T81" fmla="*/ 539 h 728"/>
              <a:gd name="T82" fmla="*/ 555 w 757"/>
              <a:gd name="T83" fmla="*/ 608 h 728"/>
              <a:gd name="T84" fmla="*/ 554 w 757"/>
              <a:gd name="T85" fmla="*/ 704 h 728"/>
              <a:gd name="T86" fmla="*/ 167 w 757"/>
              <a:gd name="T87" fmla="*/ 642 h 728"/>
              <a:gd name="T88" fmla="*/ 756 w 757"/>
              <a:gd name="T89" fmla="*/ 294 h 728"/>
              <a:gd name="T90" fmla="*/ 592 w 757"/>
              <a:gd name="T91" fmla="*/ 235 h 728"/>
              <a:gd name="T92" fmla="*/ 396 w 757"/>
              <a:gd name="T93" fmla="*/ 77 h 728"/>
              <a:gd name="T94" fmla="*/ 331 w 757"/>
              <a:gd name="T95" fmla="*/ 11 h 728"/>
              <a:gd name="T96" fmla="*/ 188 w 757"/>
              <a:gd name="T97" fmla="*/ 155 h 728"/>
              <a:gd name="T98" fmla="*/ 189 w 757"/>
              <a:gd name="T99" fmla="*/ 255 h 728"/>
              <a:gd name="T100" fmla="*/ 49 w 757"/>
              <a:gd name="T101" fmla="*/ 305 h 728"/>
              <a:gd name="T102" fmla="*/ 0 w 757"/>
              <a:gd name="T103" fmla="*/ 608 h 728"/>
              <a:gd name="T104" fmla="*/ 149 w 757"/>
              <a:gd name="T105" fmla="*/ 656 h 728"/>
              <a:gd name="T106" fmla="*/ 598 w 757"/>
              <a:gd name="T107" fmla="*/ 727 h 728"/>
              <a:gd name="T108" fmla="*/ 598 w 757"/>
              <a:gd name="T109" fmla="*/ 727 h 728"/>
              <a:gd name="T110" fmla="*/ 696 w 757"/>
              <a:gd name="T111" fmla="*/ 727 h 728"/>
              <a:gd name="T112" fmla="*/ 756 w 757"/>
              <a:gd name="T113" fmla="*/ 646 h 728"/>
              <a:gd name="T114" fmla="*/ 756 w 757"/>
              <a:gd name="T115" fmla="*/ 550 h 728"/>
              <a:gd name="T116" fmla="*/ 730 w 757"/>
              <a:gd name="T117" fmla="*/ 481 h 728"/>
              <a:gd name="T118" fmla="*/ 756 w 757"/>
              <a:gd name="T119" fmla="*/ 412 h 728"/>
              <a:gd name="T120" fmla="*/ 730 w 757"/>
              <a:gd name="T121" fmla="*/ 363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7" h="728">
                <a:moveTo>
                  <a:pt x="733" y="315"/>
                </a:moveTo>
                <a:lnTo>
                  <a:pt x="733" y="315"/>
                </a:lnTo>
                <a:cubicBezTo>
                  <a:pt x="733" y="336"/>
                  <a:pt x="717" y="352"/>
                  <a:pt x="696" y="352"/>
                </a:cubicBezTo>
                <a:lnTo>
                  <a:pt x="592" y="352"/>
                </a:lnTo>
                <a:lnTo>
                  <a:pt x="592" y="352"/>
                </a:lnTo>
                <a:cubicBezTo>
                  <a:pt x="567" y="352"/>
                  <a:pt x="545" y="331"/>
                  <a:pt x="545" y="305"/>
                </a:cubicBezTo>
                <a:lnTo>
                  <a:pt x="545" y="305"/>
                </a:lnTo>
                <a:cubicBezTo>
                  <a:pt x="545" y="278"/>
                  <a:pt x="567" y="257"/>
                  <a:pt x="592" y="257"/>
                </a:cubicBezTo>
                <a:lnTo>
                  <a:pt x="598" y="257"/>
                </a:lnTo>
                <a:lnTo>
                  <a:pt x="696" y="257"/>
                </a:lnTo>
                <a:lnTo>
                  <a:pt x="696" y="257"/>
                </a:lnTo>
                <a:cubicBezTo>
                  <a:pt x="717" y="257"/>
                  <a:pt x="733" y="273"/>
                  <a:pt x="733" y="294"/>
                </a:cubicBezTo>
                <a:lnTo>
                  <a:pt x="733" y="315"/>
                </a:lnTo>
                <a:close/>
                <a:moveTo>
                  <a:pt x="733" y="412"/>
                </a:moveTo>
                <a:lnTo>
                  <a:pt x="733" y="433"/>
                </a:lnTo>
                <a:lnTo>
                  <a:pt x="733" y="433"/>
                </a:lnTo>
                <a:cubicBezTo>
                  <a:pt x="733" y="453"/>
                  <a:pt x="717" y="470"/>
                  <a:pt x="696" y="470"/>
                </a:cubicBezTo>
                <a:lnTo>
                  <a:pt x="568" y="470"/>
                </a:lnTo>
                <a:lnTo>
                  <a:pt x="543" y="470"/>
                </a:lnTo>
                <a:lnTo>
                  <a:pt x="543" y="470"/>
                </a:lnTo>
                <a:cubicBezTo>
                  <a:pt x="518" y="470"/>
                  <a:pt x="496" y="448"/>
                  <a:pt x="496" y="422"/>
                </a:cubicBezTo>
                <a:lnTo>
                  <a:pt x="496" y="422"/>
                </a:lnTo>
                <a:cubicBezTo>
                  <a:pt x="496" y="396"/>
                  <a:pt x="518" y="374"/>
                  <a:pt x="543" y="374"/>
                </a:cubicBezTo>
                <a:lnTo>
                  <a:pt x="592" y="374"/>
                </a:lnTo>
                <a:lnTo>
                  <a:pt x="696" y="374"/>
                </a:lnTo>
                <a:lnTo>
                  <a:pt x="696" y="374"/>
                </a:lnTo>
                <a:cubicBezTo>
                  <a:pt x="717" y="374"/>
                  <a:pt x="733" y="391"/>
                  <a:pt x="733" y="412"/>
                </a:cubicBezTo>
                <a:close/>
                <a:moveTo>
                  <a:pt x="733" y="529"/>
                </a:moveTo>
                <a:lnTo>
                  <a:pt x="733" y="550"/>
                </a:lnTo>
                <a:lnTo>
                  <a:pt x="733" y="550"/>
                </a:lnTo>
                <a:cubicBezTo>
                  <a:pt x="733" y="571"/>
                  <a:pt x="717" y="587"/>
                  <a:pt x="696" y="587"/>
                </a:cubicBezTo>
                <a:lnTo>
                  <a:pt x="604" y="587"/>
                </a:lnTo>
                <a:lnTo>
                  <a:pt x="568" y="587"/>
                </a:lnTo>
                <a:lnTo>
                  <a:pt x="568" y="587"/>
                </a:lnTo>
                <a:cubicBezTo>
                  <a:pt x="542" y="587"/>
                  <a:pt x="521" y="566"/>
                  <a:pt x="521" y="539"/>
                </a:cubicBezTo>
                <a:lnTo>
                  <a:pt x="521" y="539"/>
                </a:lnTo>
                <a:cubicBezTo>
                  <a:pt x="521" y="513"/>
                  <a:pt x="542" y="492"/>
                  <a:pt x="568" y="492"/>
                </a:cubicBezTo>
                <a:lnTo>
                  <a:pt x="696" y="492"/>
                </a:lnTo>
                <a:lnTo>
                  <a:pt x="696" y="492"/>
                </a:lnTo>
                <a:cubicBezTo>
                  <a:pt x="717" y="492"/>
                  <a:pt x="733" y="508"/>
                  <a:pt x="733" y="529"/>
                </a:cubicBezTo>
                <a:close/>
                <a:moveTo>
                  <a:pt x="733" y="646"/>
                </a:moveTo>
                <a:lnTo>
                  <a:pt x="733" y="667"/>
                </a:lnTo>
                <a:lnTo>
                  <a:pt x="733" y="667"/>
                </a:lnTo>
                <a:cubicBezTo>
                  <a:pt x="733" y="688"/>
                  <a:pt x="717" y="704"/>
                  <a:pt x="696" y="704"/>
                </a:cubicBezTo>
                <a:lnTo>
                  <a:pt x="604" y="704"/>
                </a:lnTo>
                <a:lnTo>
                  <a:pt x="604" y="704"/>
                </a:lnTo>
                <a:cubicBezTo>
                  <a:pt x="579" y="704"/>
                  <a:pt x="557" y="683"/>
                  <a:pt x="557" y="657"/>
                </a:cubicBezTo>
                <a:lnTo>
                  <a:pt x="557" y="657"/>
                </a:lnTo>
                <a:cubicBezTo>
                  <a:pt x="557" y="630"/>
                  <a:pt x="579" y="609"/>
                  <a:pt x="604" y="609"/>
                </a:cubicBezTo>
                <a:lnTo>
                  <a:pt x="696" y="609"/>
                </a:lnTo>
                <a:lnTo>
                  <a:pt x="696" y="609"/>
                </a:lnTo>
                <a:cubicBezTo>
                  <a:pt x="717" y="609"/>
                  <a:pt x="733" y="626"/>
                  <a:pt x="733" y="646"/>
                </a:cubicBezTo>
                <a:close/>
                <a:moveTo>
                  <a:pt x="167" y="642"/>
                </a:moveTo>
                <a:lnTo>
                  <a:pt x="165" y="634"/>
                </a:lnTo>
                <a:lnTo>
                  <a:pt x="49" y="634"/>
                </a:lnTo>
                <a:lnTo>
                  <a:pt x="49" y="634"/>
                </a:lnTo>
                <a:cubicBezTo>
                  <a:pt x="35" y="634"/>
                  <a:pt x="22" y="622"/>
                  <a:pt x="22" y="608"/>
                </a:cubicBezTo>
                <a:lnTo>
                  <a:pt x="22" y="353"/>
                </a:lnTo>
                <a:lnTo>
                  <a:pt x="22" y="353"/>
                </a:lnTo>
                <a:cubicBezTo>
                  <a:pt x="22" y="339"/>
                  <a:pt x="35" y="327"/>
                  <a:pt x="49" y="327"/>
                </a:cubicBezTo>
                <a:lnTo>
                  <a:pt x="165" y="327"/>
                </a:lnTo>
                <a:lnTo>
                  <a:pt x="167" y="319"/>
                </a:lnTo>
                <a:lnTo>
                  <a:pt x="167" y="319"/>
                </a:lnTo>
                <a:cubicBezTo>
                  <a:pt x="173" y="301"/>
                  <a:pt x="185" y="284"/>
                  <a:pt x="201" y="273"/>
                </a:cubicBezTo>
                <a:lnTo>
                  <a:pt x="209" y="268"/>
                </a:lnTo>
                <a:lnTo>
                  <a:pt x="209" y="268"/>
                </a:lnTo>
                <a:cubicBezTo>
                  <a:pt x="209" y="268"/>
                  <a:pt x="209" y="268"/>
                  <a:pt x="210" y="267"/>
                </a:cubicBezTo>
                <a:lnTo>
                  <a:pt x="210" y="267"/>
                </a:lnTo>
                <a:lnTo>
                  <a:pt x="211" y="267"/>
                </a:lnTo>
                <a:lnTo>
                  <a:pt x="211" y="267"/>
                </a:lnTo>
                <a:lnTo>
                  <a:pt x="211" y="266"/>
                </a:lnTo>
                <a:lnTo>
                  <a:pt x="211" y="266"/>
                </a:lnTo>
                <a:cubicBezTo>
                  <a:pt x="212" y="266"/>
                  <a:pt x="212" y="266"/>
                  <a:pt x="213" y="266"/>
                </a:cubicBezTo>
                <a:lnTo>
                  <a:pt x="213" y="266"/>
                </a:lnTo>
                <a:cubicBezTo>
                  <a:pt x="213" y="265"/>
                  <a:pt x="213" y="265"/>
                  <a:pt x="213" y="264"/>
                </a:cubicBezTo>
                <a:lnTo>
                  <a:pt x="213" y="264"/>
                </a:lnTo>
                <a:cubicBezTo>
                  <a:pt x="213" y="264"/>
                  <a:pt x="213" y="264"/>
                  <a:pt x="214" y="264"/>
                </a:cubicBezTo>
                <a:lnTo>
                  <a:pt x="214" y="264"/>
                </a:lnTo>
                <a:cubicBezTo>
                  <a:pt x="214" y="263"/>
                  <a:pt x="214" y="263"/>
                  <a:pt x="214" y="262"/>
                </a:cubicBezTo>
                <a:lnTo>
                  <a:pt x="214" y="262"/>
                </a:lnTo>
                <a:lnTo>
                  <a:pt x="214" y="262"/>
                </a:lnTo>
                <a:lnTo>
                  <a:pt x="214" y="262"/>
                </a:lnTo>
                <a:lnTo>
                  <a:pt x="214" y="261"/>
                </a:lnTo>
                <a:lnTo>
                  <a:pt x="214" y="261"/>
                </a:lnTo>
                <a:lnTo>
                  <a:pt x="214" y="261"/>
                </a:lnTo>
                <a:cubicBezTo>
                  <a:pt x="225" y="226"/>
                  <a:pt x="224" y="188"/>
                  <a:pt x="209" y="147"/>
                </a:cubicBezTo>
                <a:lnTo>
                  <a:pt x="209" y="147"/>
                </a:lnTo>
                <a:cubicBezTo>
                  <a:pt x="193" y="103"/>
                  <a:pt x="211" y="55"/>
                  <a:pt x="252" y="36"/>
                </a:cubicBezTo>
                <a:lnTo>
                  <a:pt x="252" y="36"/>
                </a:lnTo>
                <a:cubicBezTo>
                  <a:pt x="276" y="25"/>
                  <a:pt x="301" y="23"/>
                  <a:pt x="323" y="31"/>
                </a:cubicBezTo>
                <a:lnTo>
                  <a:pt x="323" y="31"/>
                </a:lnTo>
                <a:cubicBezTo>
                  <a:pt x="346" y="41"/>
                  <a:pt x="364" y="59"/>
                  <a:pt x="375" y="85"/>
                </a:cubicBezTo>
                <a:lnTo>
                  <a:pt x="375" y="85"/>
                </a:lnTo>
                <a:cubicBezTo>
                  <a:pt x="408" y="163"/>
                  <a:pt x="408" y="196"/>
                  <a:pt x="398" y="267"/>
                </a:cubicBezTo>
                <a:lnTo>
                  <a:pt x="398" y="267"/>
                </a:lnTo>
                <a:cubicBezTo>
                  <a:pt x="397" y="277"/>
                  <a:pt x="401" y="288"/>
                  <a:pt x="408" y="295"/>
                </a:cubicBezTo>
                <a:lnTo>
                  <a:pt x="408" y="295"/>
                </a:lnTo>
                <a:cubicBezTo>
                  <a:pt x="416" y="305"/>
                  <a:pt x="436" y="335"/>
                  <a:pt x="436" y="405"/>
                </a:cubicBezTo>
                <a:lnTo>
                  <a:pt x="436" y="405"/>
                </a:lnTo>
                <a:cubicBezTo>
                  <a:pt x="436" y="487"/>
                  <a:pt x="368" y="554"/>
                  <a:pt x="287" y="554"/>
                </a:cubicBezTo>
                <a:lnTo>
                  <a:pt x="287" y="554"/>
                </a:lnTo>
                <a:cubicBezTo>
                  <a:pt x="281" y="554"/>
                  <a:pt x="276" y="560"/>
                  <a:pt x="276" y="565"/>
                </a:cubicBezTo>
                <a:lnTo>
                  <a:pt x="276" y="565"/>
                </a:lnTo>
                <a:cubicBezTo>
                  <a:pt x="276" y="571"/>
                  <a:pt x="281" y="577"/>
                  <a:pt x="287" y="577"/>
                </a:cubicBezTo>
                <a:lnTo>
                  <a:pt x="287" y="577"/>
                </a:lnTo>
                <a:cubicBezTo>
                  <a:pt x="381" y="577"/>
                  <a:pt x="458" y="500"/>
                  <a:pt x="458" y="405"/>
                </a:cubicBezTo>
                <a:lnTo>
                  <a:pt x="458" y="405"/>
                </a:lnTo>
                <a:cubicBezTo>
                  <a:pt x="458" y="330"/>
                  <a:pt x="436" y="295"/>
                  <a:pt x="424" y="281"/>
                </a:cubicBezTo>
                <a:lnTo>
                  <a:pt x="424" y="281"/>
                </a:lnTo>
                <a:cubicBezTo>
                  <a:pt x="422" y="278"/>
                  <a:pt x="420" y="274"/>
                  <a:pt x="420" y="270"/>
                </a:cubicBezTo>
                <a:lnTo>
                  <a:pt x="420" y="270"/>
                </a:lnTo>
                <a:cubicBezTo>
                  <a:pt x="421" y="266"/>
                  <a:pt x="422" y="261"/>
                  <a:pt x="422" y="257"/>
                </a:cubicBezTo>
                <a:lnTo>
                  <a:pt x="541" y="257"/>
                </a:lnTo>
                <a:lnTo>
                  <a:pt x="541" y="257"/>
                </a:lnTo>
                <a:cubicBezTo>
                  <a:pt x="530" y="269"/>
                  <a:pt x="523" y="286"/>
                  <a:pt x="523" y="305"/>
                </a:cubicBezTo>
                <a:lnTo>
                  <a:pt x="523" y="305"/>
                </a:lnTo>
                <a:cubicBezTo>
                  <a:pt x="523" y="323"/>
                  <a:pt x="530" y="340"/>
                  <a:pt x="541" y="352"/>
                </a:cubicBezTo>
                <a:lnTo>
                  <a:pt x="541" y="352"/>
                </a:lnTo>
                <a:cubicBezTo>
                  <a:pt x="504" y="353"/>
                  <a:pt x="474" y="384"/>
                  <a:pt x="474" y="422"/>
                </a:cubicBezTo>
                <a:lnTo>
                  <a:pt x="474" y="422"/>
                </a:lnTo>
                <a:cubicBezTo>
                  <a:pt x="474" y="453"/>
                  <a:pt x="494" y="479"/>
                  <a:pt x="522" y="488"/>
                </a:cubicBezTo>
                <a:lnTo>
                  <a:pt x="522" y="488"/>
                </a:lnTo>
                <a:cubicBezTo>
                  <a:pt x="507" y="501"/>
                  <a:pt x="498" y="519"/>
                  <a:pt x="498" y="539"/>
                </a:cubicBezTo>
                <a:lnTo>
                  <a:pt x="498" y="539"/>
                </a:lnTo>
                <a:cubicBezTo>
                  <a:pt x="498" y="574"/>
                  <a:pt x="523" y="602"/>
                  <a:pt x="555" y="608"/>
                </a:cubicBezTo>
                <a:lnTo>
                  <a:pt x="555" y="608"/>
                </a:lnTo>
                <a:cubicBezTo>
                  <a:pt x="543" y="621"/>
                  <a:pt x="535" y="638"/>
                  <a:pt x="535" y="657"/>
                </a:cubicBezTo>
                <a:lnTo>
                  <a:pt x="535" y="657"/>
                </a:lnTo>
                <a:cubicBezTo>
                  <a:pt x="535" y="675"/>
                  <a:pt x="542" y="692"/>
                  <a:pt x="554" y="704"/>
                </a:cubicBezTo>
                <a:lnTo>
                  <a:pt x="252" y="704"/>
                </a:lnTo>
                <a:lnTo>
                  <a:pt x="252" y="704"/>
                </a:lnTo>
                <a:cubicBezTo>
                  <a:pt x="213" y="704"/>
                  <a:pt x="179" y="680"/>
                  <a:pt x="167" y="642"/>
                </a:cubicBezTo>
                <a:close/>
                <a:moveTo>
                  <a:pt x="756" y="315"/>
                </a:moveTo>
                <a:lnTo>
                  <a:pt x="756" y="294"/>
                </a:lnTo>
                <a:lnTo>
                  <a:pt x="756" y="294"/>
                </a:lnTo>
                <a:cubicBezTo>
                  <a:pt x="756" y="261"/>
                  <a:pt x="729" y="235"/>
                  <a:pt x="696" y="235"/>
                </a:cubicBezTo>
                <a:lnTo>
                  <a:pt x="598" y="235"/>
                </a:lnTo>
                <a:lnTo>
                  <a:pt x="592" y="235"/>
                </a:lnTo>
                <a:lnTo>
                  <a:pt x="424" y="235"/>
                </a:lnTo>
                <a:lnTo>
                  <a:pt x="424" y="235"/>
                </a:lnTo>
                <a:cubicBezTo>
                  <a:pt x="429" y="182"/>
                  <a:pt x="424" y="145"/>
                  <a:pt x="396" y="77"/>
                </a:cubicBezTo>
                <a:lnTo>
                  <a:pt x="396" y="77"/>
                </a:lnTo>
                <a:cubicBezTo>
                  <a:pt x="383" y="45"/>
                  <a:pt x="359" y="21"/>
                  <a:pt x="331" y="11"/>
                </a:cubicBezTo>
                <a:lnTo>
                  <a:pt x="331" y="11"/>
                </a:lnTo>
                <a:cubicBezTo>
                  <a:pt x="303" y="0"/>
                  <a:pt x="272" y="2"/>
                  <a:pt x="243" y="16"/>
                </a:cubicBezTo>
                <a:lnTo>
                  <a:pt x="243" y="16"/>
                </a:lnTo>
                <a:cubicBezTo>
                  <a:pt x="192" y="40"/>
                  <a:pt x="168" y="100"/>
                  <a:pt x="188" y="155"/>
                </a:cubicBezTo>
                <a:lnTo>
                  <a:pt x="188" y="155"/>
                </a:lnTo>
                <a:cubicBezTo>
                  <a:pt x="201" y="191"/>
                  <a:pt x="203" y="221"/>
                  <a:pt x="194" y="251"/>
                </a:cubicBezTo>
                <a:lnTo>
                  <a:pt x="189" y="255"/>
                </a:lnTo>
                <a:lnTo>
                  <a:pt x="189" y="255"/>
                </a:lnTo>
                <a:cubicBezTo>
                  <a:pt x="171" y="267"/>
                  <a:pt x="157" y="285"/>
                  <a:pt x="149" y="305"/>
                </a:cubicBezTo>
                <a:lnTo>
                  <a:pt x="49" y="305"/>
                </a:lnTo>
                <a:lnTo>
                  <a:pt x="49" y="305"/>
                </a:lnTo>
                <a:cubicBezTo>
                  <a:pt x="22" y="305"/>
                  <a:pt x="0" y="327"/>
                  <a:pt x="0" y="353"/>
                </a:cubicBezTo>
                <a:lnTo>
                  <a:pt x="0" y="608"/>
                </a:lnTo>
                <a:lnTo>
                  <a:pt x="0" y="608"/>
                </a:lnTo>
                <a:cubicBezTo>
                  <a:pt x="0" y="634"/>
                  <a:pt x="22" y="656"/>
                  <a:pt x="49" y="656"/>
                </a:cubicBezTo>
                <a:lnTo>
                  <a:pt x="149" y="656"/>
                </a:lnTo>
                <a:lnTo>
                  <a:pt x="149" y="656"/>
                </a:lnTo>
                <a:cubicBezTo>
                  <a:pt x="166" y="698"/>
                  <a:pt x="206" y="727"/>
                  <a:pt x="252" y="727"/>
                </a:cubicBezTo>
                <a:lnTo>
                  <a:pt x="598" y="727"/>
                </a:lnTo>
                <a:lnTo>
                  <a:pt x="598" y="727"/>
                </a:lnTo>
                <a:lnTo>
                  <a:pt x="598" y="727"/>
                </a:lnTo>
                <a:lnTo>
                  <a:pt x="598" y="727"/>
                </a:lnTo>
                <a:cubicBezTo>
                  <a:pt x="601" y="727"/>
                  <a:pt x="603" y="727"/>
                  <a:pt x="604" y="727"/>
                </a:cubicBezTo>
                <a:lnTo>
                  <a:pt x="696" y="727"/>
                </a:lnTo>
                <a:lnTo>
                  <a:pt x="696" y="727"/>
                </a:lnTo>
                <a:cubicBezTo>
                  <a:pt x="729" y="727"/>
                  <a:pt x="756" y="700"/>
                  <a:pt x="756" y="667"/>
                </a:cubicBezTo>
                <a:lnTo>
                  <a:pt x="756" y="646"/>
                </a:lnTo>
                <a:lnTo>
                  <a:pt x="756" y="646"/>
                </a:lnTo>
                <a:cubicBezTo>
                  <a:pt x="756" y="626"/>
                  <a:pt x="745" y="609"/>
                  <a:pt x="730" y="598"/>
                </a:cubicBezTo>
                <a:lnTo>
                  <a:pt x="730" y="598"/>
                </a:lnTo>
                <a:cubicBezTo>
                  <a:pt x="745" y="587"/>
                  <a:pt x="756" y="570"/>
                  <a:pt x="756" y="550"/>
                </a:cubicBezTo>
                <a:lnTo>
                  <a:pt x="756" y="529"/>
                </a:lnTo>
                <a:lnTo>
                  <a:pt x="756" y="529"/>
                </a:lnTo>
                <a:cubicBezTo>
                  <a:pt x="756" y="509"/>
                  <a:pt x="745" y="492"/>
                  <a:pt x="730" y="481"/>
                </a:cubicBezTo>
                <a:lnTo>
                  <a:pt x="730" y="481"/>
                </a:lnTo>
                <a:cubicBezTo>
                  <a:pt x="745" y="470"/>
                  <a:pt x="756" y="453"/>
                  <a:pt x="756" y="433"/>
                </a:cubicBezTo>
                <a:lnTo>
                  <a:pt x="756" y="412"/>
                </a:lnTo>
                <a:lnTo>
                  <a:pt x="756" y="412"/>
                </a:lnTo>
                <a:cubicBezTo>
                  <a:pt x="756" y="392"/>
                  <a:pt x="745" y="374"/>
                  <a:pt x="730" y="363"/>
                </a:cubicBezTo>
                <a:lnTo>
                  <a:pt x="730" y="363"/>
                </a:lnTo>
                <a:cubicBezTo>
                  <a:pt x="745" y="352"/>
                  <a:pt x="756" y="335"/>
                  <a:pt x="756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9EEA77-FB9B-724B-A8DD-5268ED07892E}"/>
              </a:ext>
            </a:extLst>
          </p:cNvPr>
          <p:cNvGrpSpPr/>
          <p:nvPr/>
        </p:nvGrpSpPr>
        <p:grpSpPr>
          <a:xfrm>
            <a:off x="1592736" y="3589641"/>
            <a:ext cx="10282983" cy="2285107"/>
            <a:chOff x="1592736" y="3589641"/>
            <a:chExt cx="10282983" cy="2285107"/>
          </a:xfrm>
        </p:grpSpPr>
        <p:sp>
          <p:nvSpPr>
            <p:cNvPr id="24" name="Freeform 222">
              <a:extLst>
                <a:ext uri="{FF2B5EF4-FFF2-40B4-BE49-F238E27FC236}">
                  <a16:creationId xmlns:a16="http://schemas.microsoft.com/office/drawing/2014/main" id="{480F86CC-DCF2-064A-AC63-98093665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748" y="3589641"/>
              <a:ext cx="812971" cy="2285107"/>
            </a:xfrm>
            <a:custGeom>
              <a:avLst/>
              <a:gdLst>
                <a:gd name="T0" fmla="*/ 0 w 652"/>
                <a:gd name="T1" fmla="*/ 0 h 1834"/>
                <a:gd name="T2" fmla="*/ 557 w 652"/>
                <a:gd name="T3" fmla="*/ 713 h 1834"/>
                <a:gd name="T4" fmla="*/ 557 w 652"/>
                <a:gd name="T5" fmla="*/ 713 h 1834"/>
                <a:gd name="T6" fmla="*/ 557 w 652"/>
                <a:gd name="T7" fmla="*/ 1121 h 1834"/>
                <a:gd name="T8" fmla="*/ 0 w 652"/>
                <a:gd name="T9" fmla="*/ 1833 h 1834"/>
                <a:gd name="T10" fmla="*/ 0 w 652"/>
                <a:gd name="T11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2" h="1834">
                  <a:moveTo>
                    <a:pt x="0" y="0"/>
                  </a:moveTo>
                  <a:lnTo>
                    <a:pt x="557" y="713"/>
                  </a:lnTo>
                  <a:lnTo>
                    <a:pt x="557" y="713"/>
                  </a:lnTo>
                  <a:cubicBezTo>
                    <a:pt x="651" y="832"/>
                    <a:pt x="651" y="1001"/>
                    <a:pt x="557" y="1121"/>
                  </a:cubicBezTo>
                  <a:lnTo>
                    <a:pt x="0" y="1833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223">
              <a:extLst>
                <a:ext uri="{FF2B5EF4-FFF2-40B4-BE49-F238E27FC236}">
                  <a16:creationId xmlns:a16="http://schemas.microsoft.com/office/drawing/2014/main" id="{8E982AD8-9D02-4245-BAC2-DD7E4F29F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290" y="3589641"/>
              <a:ext cx="8327458" cy="2285107"/>
            </a:xfrm>
            <a:custGeom>
              <a:avLst/>
              <a:gdLst>
                <a:gd name="T0" fmla="*/ 0 w 6683"/>
                <a:gd name="T1" fmla="*/ 0 h 1834"/>
                <a:gd name="T2" fmla="*/ 0 w 6683"/>
                <a:gd name="T3" fmla="*/ 0 h 1834"/>
                <a:gd name="T4" fmla="*/ 916 w 6683"/>
                <a:gd name="T5" fmla="*/ 917 h 1834"/>
                <a:gd name="T6" fmla="*/ 916 w 6683"/>
                <a:gd name="T7" fmla="*/ 917 h 1834"/>
                <a:gd name="T8" fmla="*/ 0 w 6683"/>
                <a:gd name="T9" fmla="*/ 1833 h 1834"/>
                <a:gd name="T10" fmla="*/ 6682 w 6683"/>
                <a:gd name="T11" fmla="*/ 1833 h 1834"/>
                <a:gd name="T12" fmla="*/ 6682 w 6683"/>
                <a:gd name="T13" fmla="*/ 0 h 1834"/>
                <a:gd name="T14" fmla="*/ 0 w 6683"/>
                <a:gd name="T15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83" h="1834">
                  <a:moveTo>
                    <a:pt x="0" y="0"/>
                  </a:moveTo>
                  <a:lnTo>
                    <a:pt x="0" y="0"/>
                  </a:lnTo>
                  <a:cubicBezTo>
                    <a:pt x="506" y="0"/>
                    <a:pt x="916" y="410"/>
                    <a:pt x="916" y="917"/>
                  </a:cubicBezTo>
                  <a:lnTo>
                    <a:pt x="916" y="917"/>
                  </a:lnTo>
                  <a:cubicBezTo>
                    <a:pt x="916" y="1423"/>
                    <a:pt x="506" y="1833"/>
                    <a:pt x="0" y="1833"/>
                  </a:cubicBezTo>
                  <a:lnTo>
                    <a:pt x="6682" y="1833"/>
                  </a:lnTo>
                  <a:lnTo>
                    <a:pt x="6682" y="0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224">
              <a:extLst>
                <a:ext uri="{FF2B5EF4-FFF2-40B4-BE49-F238E27FC236}">
                  <a16:creationId xmlns:a16="http://schemas.microsoft.com/office/drawing/2014/main" id="{8A81BA05-2E57-364B-9C36-63837BD7B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736" y="3589641"/>
              <a:ext cx="2285108" cy="2285107"/>
            </a:xfrm>
            <a:custGeom>
              <a:avLst/>
              <a:gdLst>
                <a:gd name="T0" fmla="*/ 917 w 1834"/>
                <a:gd name="T1" fmla="*/ 0 h 1834"/>
                <a:gd name="T2" fmla="*/ 917 w 1834"/>
                <a:gd name="T3" fmla="*/ 0 h 1834"/>
                <a:gd name="T4" fmla="*/ 0 w 1834"/>
                <a:gd name="T5" fmla="*/ 917 h 1834"/>
                <a:gd name="T6" fmla="*/ 0 w 1834"/>
                <a:gd name="T7" fmla="*/ 917 h 1834"/>
                <a:gd name="T8" fmla="*/ 917 w 1834"/>
                <a:gd name="T9" fmla="*/ 1833 h 1834"/>
                <a:gd name="T10" fmla="*/ 917 w 1834"/>
                <a:gd name="T11" fmla="*/ 1833 h 1834"/>
                <a:gd name="T12" fmla="*/ 1833 w 1834"/>
                <a:gd name="T13" fmla="*/ 917 h 1834"/>
                <a:gd name="T14" fmla="*/ 1833 w 1834"/>
                <a:gd name="T15" fmla="*/ 917 h 1834"/>
                <a:gd name="T16" fmla="*/ 917 w 1834"/>
                <a:gd name="T17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4" h="1834">
                  <a:moveTo>
                    <a:pt x="917" y="0"/>
                  </a:moveTo>
                  <a:lnTo>
                    <a:pt x="917" y="0"/>
                  </a:lnTo>
                  <a:cubicBezTo>
                    <a:pt x="411" y="0"/>
                    <a:pt x="0" y="410"/>
                    <a:pt x="0" y="917"/>
                  </a:cubicBezTo>
                  <a:lnTo>
                    <a:pt x="0" y="917"/>
                  </a:lnTo>
                  <a:cubicBezTo>
                    <a:pt x="0" y="1423"/>
                    <a:pt x="411" y="1833"/>
                    <a:pt x="917" y="1833"/>
                  </a:cubicBezTo>
                  <a:lnTo>
                    <a:pt x="917" y="1833"/>
                  </a:lnTo>
                  <a:cubicBezTo>
                    <a:pt x="1423" y="1833"/>
                    <a:pt x="1833" y="1423"/>
                    <a:pt x="1833" y="917"/>
                  </a:cubicBezTo>
                  <a:lnTo>
                    <a:pt x="1833" y="917"/>
                  </a:lnTo>
                  <a:cubicBezTo>
                    <a:pt x="1833" y="410"/>
                    <a:pt x="1423" y="0"/>
                    <a:pt x="91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9C8C7CD4-C868-6E49-9254-5C16BB86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448" y="4210354"/>
            <a:ext cx="1048608" cy="1042436"/>
          </a:xfrm>
          <a:custGeom>
            <a:avLst/>
            <a:gdLst>
              <a:gd name="connsiteX0" fmla="*/ 764214 w 1048608"/>
              <a:gd name="connsiteY0" fmla="*/ 652299 h 1042436"/>
              <a:gd name="connsiteX1" fmla="*/ 655576 w 1048608"/>
              <a:gd name="connsiteY1" fmla="*/ 760394 h 1042436"/>
              <a:gd name="connsiteX2" fmla="*/ 889085 w 1048608"/>
              <a:gd name="connsiteY2" fmla="*/ 993979 h 1042436"/>
              <a:gd name="connsiteX3" fmla="*/ 997723 w 1048608"/>
              <a:gd name="connsiteY3" fmla="*/ 993979 h 1042436"/>
              <a:gd name="connsiteX4" fmla="*/ 997723 w 1048608"/>
              <a:gd name="connsiteY4" fmla="*/ 884642 h 1042436"/>
              <a:gd name="connsiteX5" fmla="*/ 686793 w 1048608"/>
              <a:gd name="connsiteY5" fmla="*/ 575266 h 1042436"/>
              <a:gd name="connsiteX6" fmla="*/ 578155 w 1048608"/>
              <a:gd name="connsiteY6" fmla="*/ 683361 h 1042436"/>
              <a:gd name="connsiteX7" fmla="*/ 635596 w 1048608"/>
              <a:gd name="connsiteY7" fmla="*/ 740515 h 1042436"/>
              <a:gd name="connsiteX8" fmla="*/ 744234 w 1048608"/>
              <a:gd name="connsiteY8" fmla="*/ 632419 h 1042436"/>
              <a:gd name="connsiteX9" fmla="*/ 629352 w 1048608"/>
              <a:gd name="connsiteY9" fmla="*/ 518112 h 1042436"/>
              <a:gd name="connsiteX10" fmla="*/ 581901 w 1048608"/>
              <a:gd name="connsiteY10" fmla="*/ 578993 h 1042436"/>
              <a:gd name="connsiteX11" fmla="*/ 520714 w 1048608"/>
              <a:gd name="connsiteY11" fmla="*/ 626207 h 1042436"/>
              <a:gd name="connsiteX12" fmla="*/ 558176 w 1048608"/>
              <a:gd name="connsiteY12" fmla="*/ 664724 h 1042436"/>
              <a:gd name="connsiteX13" fmla="*/ 666814 w 1048608"/>
              <a:gd name="connsiteY13" fmla="*/ 555386 h 1042436"/>
              <a:gd name="connsiteX14" fmla="*/ 341581 w 1048608"/>
              <a:gd name="connsiteY14" fmla="*/ 286358 h 1042436"/>
              <a:gd name="connsiteX15" fmla="*/ 304018 w 1048608"/>
              <a:gd name="connsiteY15" fmla="*/ 301062 h 1042436"/>
              <a:gd name="connsiteX16" fmla="*/ 304018 w 1048608"/>
              <a:gd name="connsiteY16" fmla="*/ 373358 h 1042436"/>
              <a:gd name="connsiteX17" fmla="*/ 341581 w 1048608"/>
              <a:gd name="connsiteY17" fmla="*/ 389288 h 1042436"/>
              <a:gd name="connsiteX18" fmla="*/ 379145 w 1048608"/>
              <a:gd name="connsiteY18" fmla="*/ 373358 h 1042436"/>
              <a:gd name="connsiteX19" fmla="*/ 394170 w 1048608"/>
              <a:gd name="connsiteY19" fmla="*/ 336597 h 1042436"/>
              <a:gd name="connsiteX20" fmla="*/ 379145 w 1048608"/>
              <a:gd name="connsiteY20" fmla="*/ 301062 h 1042436"/>
              <a:gd name="connsiteX21" fmla="*/ 341581 w 1048608"/>
              <a:gd name="connsiteY21" fmla="*/ 286358 h 1042436"/>
              <a:gd name="connsiteX22" fmla="*/ 341581 w 1048608"/>
              <a:gd name="connsiteY22" fmla="*/ 258174 h 1042436"/>
              <a:gd name="connsiteX23" fmla="*/ 397926 w 1048608"/>
              <a:gd name="connsiteY23" fmla="*/ 281456 h 1042436"/>
              <a:gd name="connsiteX24" fmla="*/ 421716 w 1048608"/>
              <a:gd name="connsiteY24" fmla="*/ 336597 h 1042436"/>
              <a:gd name="connsiteX25" fmla="*/ 397926 w 1048608"/>
              <a:gd name="connsiteY25" fmla="*/ 392964 h 1042436"/>
              <a:gd name="connsiteX26" fmla="*/ 341581 w 1048608"/>
              <a:gd name="connsiteY26" fmla="*/ 416246 h 1042436"/>
              <a:gd name="connsiteX27" fmla="*/ 283985 w 1048608"/>
              <a:gd name="connsiteY27" fmla="*/ 392964 h 1042436"/>
              <a:gd name="connsiteX28" fmla="*/ 283985 w 1048608"/>
              <a:gd name="connsiteY28" fmla="*/ 281456 h 1042436"/>
              <a:gd name="connsiteX29" fmla="*/ 341581 w 1048608"/>
              <a:gd name="connsiteY29" fmla="*/ 258174 h 1042436"/>
              <a:gd name="connsiteX30" fmla="*/ 328191 w 1048608"/>
              <a:gd name="connsiteY30" fmla="*/ 193604 h 1042436"/>
              <a:gd name="connsiteX31" fmla="*/ 325716 w 1048608"/>
              <a:gd name="connsiteY31" fmla="*/ 196110 h 1042436"/>
              <a:gd name="connsiteX32" fmla="*/ 319526 w 1048608"/>
              <a:gd name="connsiteY32" fmla="*/ 213649 h 1042436"/>
              <a:gd name="connsiteX33" fmla="*/ 300958 w 1048608"/>
              <a:gd name="connsiteY33" fmla="*/ 232441 h 1042436"/>
              <a:gd name="connsiteX34" fmla="*/ 291055 w 1048608"/>
              <a:gd name="connsiteY34" fmla="*/ 236199 h 1042436"/>
              <a:gd name="connsiteX35" fmla="*/ 263822 w 1048608"/>
              <a:gd name="connsiteY35" fmla="*/ 236199 h 1042436"/>
              <a:gd name="connsiteX36" fmla="*/ 246492 w 1048608"/>
              <a:gd name="connsiteY36" fmla="*/ 228683 h 1042436"/>
              <a:gd name="connsiteX37" fmla="*/ 242779 w 1048608"/>
              <a:gd name="connsiteY37" fmla="*/ 228683 h 1042436"/>
              <a:gd name="connsiteX38" fmla="*/ 227924 w 1048608"/>
              <a:gd name="connsiteY38" fmla="*/ 244969 h 1042436"/>
              <a:gd name="connsiteX39" fmla="*/ 226686 w 1048608"/>
              <a:gd name="connsiteY39" fmla="*/ 249980 h 1042436"/>
              <a:gd name="connsiteX40" fmla="*/ 235352 w 1048608"/>
              <a:gd name="connsiteY40" fmla="*/ 266267 h 1042436"/>
              <a:gd name="connsiteX41" fmla="*/ 235352 w 1048608"/>
              <a:gd name="connsiteY41" fmla="*/ 293829 h 1042436"/>
              <a:gd name="connsiteX42" fmla="*/ 230400 w 1048608"/>
              <a:gd name="connsiteY42" fmla="*/ 302598 h 1042436"/>
              <a:gd name="connsiteX43" fmla="*/ 211832 w 1048608"/>
              <a:gd name="connsiteY43" fmla="*/ 322643 h 1042436"/>
              <a:gd name="connsiteX44" fmla="*/ 193264 w 1048608"/>
              <a:gd name="connsiteY44" fmla="*/ 328907 h 1042436"/>
              <a:gd name="connsiteX45" fmla="*/ 192026 w 1048608"/>
              <a:gd name="connsiteY45" fmla="*/ 332666 h 1042436"/>
              <a:gd name="connsiteX46" fmla="*/ 192026 w 1048608"/>
              <a:gd name="connsiteY46" fmla="*/ 355216 h 1042436"/>
              <a:gd name="connsiteX47" fmla="*/ 193264 w 1048608"/>
              <a:gd name="connsiteY47" fmla="*/ 358975 h 1042436"/>
              <a:gd name="connsiteX48" fmla="*/ 211832 w 1048608"/>
              <a:gd name="connsiteY48" fmla="*/ 365239 h 1042436"/>
              <a:gd name="connsiteX49" fmla="*/ 230400 w 1048608"/>
              <a:gd name="connsiteY49" fmla="*/ 384031 h 1042436"/>
              <a:gd name="connsiteX50" fmla="*/ 235352 w 1048608"/>
              <a:gd name="connsiteY50" fmla="*/ 392801 h 1042436"/>
              <a:gd name="connsiteX51" fmla="*/ 235352 w 1048608"/>
              <a:gd name="connsiteY51" fmla="*/ 420363 h 1042436"/>
              <a:gd name="connsiteX52" fmla="*/ 226686 w 1048608"/>
              <a:gd name="connsiteY52" fmla="*/ 437902 h 1042436"/>
              <a:gd name="connsiteX53" fmla="*/ 227924 w 1048608"/>
              <a:gd name="connsiteY53" fmla="*/ 441660 h 1042436"/>
              <a:gd name="connsiteX54" fmla="*/ 242779 w 1048608"/>
              <a:gd name="connsiteY54" fmla="*/ 457947 h 1042436"/>
              <a:gd name="connsiteX55" fmla="*/ 246492 w 1048608"/>
              <a:gd name="connsiteY55" fmla="*/ 457947 h 1042436"/>
              <a:gd name="connsiteX56" fmla="*/ 263822 w 1048608"/>
              <a:gd name="connsiteY56" fmla="*/ 450430 h 1042436"/>
              <a:gd name="connsiteX57" fmla="*/ 277439 w 1048608"/>
              <a:gd name="connsiteY57" fmla="*/ 446672 h 1042436"/>
              <a:gd name="connsiteX58" fmla="*/ 291055 w 1048608"/>
              <a:gd name="connsiteY58" fmla="*/ 450430 h 1042436"/>
              <a:gd name="connsiteX59" fmla="*/ 300958 w 1048608"/>
              <a:gd name="connsiteY59" fmla="*/ 454188 h 1042436"/>
              <a:gd name="connsiteX60" fmla="*/ 319526 w 1048608"/>
              <a:gd name="connsiteY60" fmla="*/ 472981 h 1042436"/>
              <a:gd name="connsiteX61" fmla="*/ 325716 w 1048608"/>
              <a:gd name="connsiteY61" fmla="*/ 490520 h 1042436"/>
              <a:gd name="connsiteX62" fmla="*/ 328191 w 1048608"/>
              <a:gd name="connsiteY62" fmla="*/ 493026 h 1042436"/>
              <a:gd name="connsiteX63" fmla="*/ 351711 w 1048608"/>
              <a:gd name="connsiteY63" fmla="*/ 493026 h 1042436"/>
              <a:gd name="connsiteX64" fmla="*/ 354187 w 1048608"/>
              <a:gd name="connsiteY64" fmla="*/ 490520 h 1042436"/>
              <a:gd name="connsiteX65" fmla="*/ 361614 w 1048608"/>
              <a:gd name="connsiteY65" fmla="*/ 472981 h 1042436"/>
              <a:gd name="connsiteX66" fmla="*/ 380182 w 1048608"/>
              <a:gd name="connsiteY66" fmla="*/ 454188 h 1042436"/>
              <a:gd name="connsiteX67" fmla="*/ 388847 w 1048608"/>
              <a:gd name="connsiteY67" fmla="*/ 450430 h 1042436"/>
              <a:gd name="connsiteX68" fmla="*/ 416080 w 1048608"/>
              <a:gd name="connsiteY68" fmla="*/ 450430 h 1042436"/>
              <a:gd name="connsiteX69" fmla="*/ 433410 w 1048608"/>
              <a:gd name="connsiteY69" fmla="*/ 457947 h 1042436"/>
              <a:gd name="connsiteX70" fmla="*/ 437124 w 1048608"/>
              <a:gd name="connsiteY70" fmla="*/ 457947 h 1042436"/>
              <a:gd name="connsiteX71" fmla="*/ 453216 w 1048608"/>
              <a:gd name="connsiteY71" fmla="*/ 441660 h 1042436"/>
              <a:gd name="connsiteX72" fmla="*/ 453216 w 1048608"/>
              <a:gd name="connsiteY72" fmla="*/ 437902 h 1042436"/>
              <a:gd name="connsiteX73" fmla="*/ 445789 w 1048608"/>
              <a:gd name="connsiteY73" fmla="*/ 420363 h 1042436"/>
              <a:gd name="connsiteX74" fmla="*/ 445789 w 1048608"/>
              <a:gd name="connsiteY74" fmla="*/ 392801 h 1042436"/>
              <a:gd name="connsiteX75" fmla="*/ 449502 w 1048608"/>
              <a:gd name="connsiteY75" fmla="*/ 384031 h 1042436"/>
              <a:gd name="connsiteX76" fmla="*/ 469308 w 1048608"/>
              <a:gd name="connsiteY76" fmla="*/ 365239 h 1042436"/>
              <a:gd name="connsiteX77" fmla="*/ 485400 w 1048608"/>
              <a:gd name="connsiteY77" fmla="*/ 358975 h 1042436"/>
              <a:gd name="connsiteX78" fmla="*/ 489114 w 1048608"/>
              <a:gd name="connsiteY78" fmla="*/ 355216 h 1042436"/>
              <a:gd name="connsiteX79" fmla="*/ 489114 w 1048608"/>
              <a:gd name="connsiteY79" fmla="*/ 332666 h 1042436"/>
              <a:gd name="connsiteX80" fmla="*/ 485400 w 1048608"/>
              <a:gd name="connsiteY80" fmla="*/ 328907 h 1042436"/>
              <a:gd name="connsiteX81" fmla="*/ 469308 w 1048608"/>
              <a:gd name="connsiteY81" fmla="*/ 322643 h 1042436"/>
              <a:gd name="connsiteX82" fmla="*/ 449502 w 1048608"/>
              <a:gd name="connsiteY82" fmla="*/ 302598 h 1042436"/>
              <a:gd name="connsiteX83" fmla="*/ 445789 w 1048608"/>
              <a:gd name="connsiteY83" fmla="*/ 293829 h 1042436"/>
              <a:gd name="connsiteX84" fmla="*/ 445789 w 1048608"/>
              <a:gd name="connsiteY84" fmla="*/ 266267 h 1042436"/>
              <a:gd name="connsiteX85" fmla="*/ 453216 w 1048608"/>
              <a:gd name="connsiteY85" fmla="*/ 249980 h 1042436"/>
              <a:gd name="connsiteX86" fmla="*/ 453216 w 1048608"/>
              <a:gd name="connsiteY86" fmla="*/ 244969 h 1042436"/>
              <a:gd name="connsiteX87" fmla="*/ 437124 w 1048608"/>
              <a:gd name="connsiteY87" fmla="*/ 228683 h 1042436"/>
              <a:gd name="connsiteX88" fmla="*/ 433410 w 1048608"/>
              <a:gd name="connsiteY88" fmla="*/ 228683 h 1042436"/>
              <a:gd name="connsiteX89" fmla="*/ 416080 w 1048608"/>
              <a:gd name="connsiteY89" fmla="*/ 236199 h 1042436"/>
              <a:gd name="connsiteX90" fmla="*/ 388847 w 1048608"/>
              <a:gd name="connsiteY90" fmla="*/ 236199 h 1042436"/>
              <a:gd name="connsiteX91" fmla="*/ 380182 w 1048608"/>
              <a:gd name="connsiteY91" fmla="*/ 232441 h 1042436"/>
              <a:gd name="connsiteX92" fmla="*/ 361614 w 1048608"/>
              <a:gd name="connsiteY92" fmla="*/ 213649 h 1042436"/>
              <a:gd name="connsiteX93" fmla="*/ 354187 w 1048608"/>
              <a:gd name="connsiteY93" fmla="*/ 196110 h 1042436"/>
              <a:gd name="connsiteX94" fmla="*/ 351711 w 1048608"/>
              <a:gd name="connsiteY94" fmla="*/ 193604 h 1042436"/>
              <a:gd name="connsiteX95" fmla="*/ 328191 w 1048608"/>
              <a:gd name="connsiteY95" fmla="*/ 164789 h 1042436"/>
              <a:gd name="connsiteX96" fmla="*/ 351711 w 1048608"/>
              <a:gd name="connsiteY96" fmla="*/ 164789 h 1042436"/>
              <a:gd name="connsiteX97" fmla="*/ 380182 w 1048608"/>
              <a:gd name="connsiteY97" fmla="*/ 186087 h 1042436"/>
              <a:gd name="connsiteX98" fmla="*/ 386371 w 1048608"/>
              <a:gd name="connsiteY98" fmla="*/ 204879 h 1042436"/>
              <a:gd name="connsiteX99" fmla="*/ 388847 w 1048608"/>
              <a:gd name="connsiteY99" fmla="*/ 207385 h 1042436"/>
              <a:gd name="connsiteX100" fmla="*/ 401226 w 1048608"/>
              <a:gd name="connsiteY100" fmla="*/ 211143 h 1042436"/>
              <a:gd name="connsiteX101" fmla="*/ 404939 w 1048608"/>
              <a:gd name="connsiteY101" fmla="*/ 211143 h 1042436"/>
              <a:gd name="connsiteX102" fmla="*/ 422269 w 1048608"/>
              <a:gd name="connsiteY102" fmla="*/ 203626 h 1042436"/>
              <a:gd name="connsiteX103" fmla="*/ 456930 w 1048608"/>
              <a:gd name="connsiteY103" fmla="*/ 209890 h 1042436"/>
              <a:gd name="connsiteX104" fmla="*/ 473022 w 1048608"/>
              <a:gd name="connsiteY104" fmla="*/ 226177 h 1042436"/>
              <a:gd name="connsiteX105" fmla="*/ 477973 w 1048608"/>
              <a:gd name="connsiteY105" fmla="*/ 261256 h 1042436"/>
              <a:gd name="connsiteX106" fmla="*/ 470546 w 1048608"/>
              <a:gd name="connsiteY106" fmla="*/ 278795 h 1042436"/>
              <a:gd name="connsiteX107" fmla="*/ 470546 w 1048608"/>
              <a:gd name="connsiteY107" fmla="*/ 281301 h 1042436"/>
              <a:gd name="connsiteX108" fmla="*/ 475498 w 1048608"/>
              <a:gd name="connsiteY108" fmla="*/ 293829 h 1042436"/>
              <a:gd name="connsiteX109" fmla="*/ 477973 w 1048608"/>
              <a:gd name="connsiteY109" fmla="*/ 296334 h 1042436"/>
              <a:gd name="connsiteX110" fmla="*/ 495303 w 1048608"/>
              <a:gd name="connsiteY110" fmla="*/ 302598 h 1042436"/>
              <a:gd name="connsiteX111" fmla="*/ 515109 w 1048608"/>
              <a:gd name="connsiteY111" fmla="*/ 332666 h 1042436"/>
              <a:gd name="connsiteX112" fmla="*/ 515109 w 1048608"/>
              <a:gd name="connsiteY112" fmla="*/ 355216 h 1042436"/>
              <a:gd name="connsiteX113" fmla="*/ 495303 w 1048608"/>
              <a:gd name="connsiteY113" fmla="*/ 384031 h 1042436"/>
              <a:gd name="connsiteX114" fmla="*/ 477973 w 1048608"/>
              <a:gd name="connsiteY114" fmla="*/ 390295 h 1042436"/>
              <a:gd name="connsiteX115" fmla="*/ 475498 w 1048608"/>
              <a:gd name="connsiteY115" fmla="*/ 392801 h 1042436"/>
              <a:gd name="connsiteX116" fmla="*/ 470546 w 1048608"/>
              <a:gd name="connsiteY116" fmla="*/ 405329 h 1042436"/>
              <a:gd name="connsiteX117" fmla="*/ 470546 w 1048608"/>
              <a:gd name="connsiteY117" fmla="*/ 407834 h 1042436"/>
              <a:gd name="connsiteX118" fmla="*/ 477973 w 1048608"/>
              <a:gd name="connsiteY118" fmla="*/ 425374 h 1042436"/>
              <a:gd name="connsiteX119" fmla="*/ 473022 w 1048608"/>
              <a:gd name="connsiteY119" fmla="*/ 460453 h 1042436"/>
              <a:gd name="connsiteX120" fmla="*/ 456930 w 1048608"/>
              <a:gd name="connsiteY120" fmla="*/ 476739 h 1042436"/>
              <a:gd name="connsiteX121" fmla="*/ 422269 w 1048608"/>
              <a:gd name="connsiteY121" fmla="*/ 483003 h 1042436"/>
              <a:gd name="connsiteX122" fmla="*/ 404939 w 1048608"/>
              <a:gd name="connsiteY122" fmla="*/ 475486 h 1042436"/>
              <a:gd name="connsiteX123" fmla="*/ 401226 w 1048608"/>
              <a:gd name="connsiteY123" fmla="*/ 475486 h 1042436"/>
              <a:gd name="connsiteX124" fmla="*/ 388847 w 1048608"/>
              <a:gd name="connsiteY124" fmla="*/ 480497 h 1042436"/>
              <a:gd name="connsiteX125" fmla="*/ 386371 w 1048608"/>
              <a:gd name="connsiteY125" fmla="*/ 483003 h 1042436"/>
              <a:gd name="connsiteX126" fmla="*/ 380182 w 1048608"/>
              <a:gd name="connsiteY126" fmla="*/ 500542 h 1042436"/>
              <a:gd name="connsiteX127" fmla="*/ 351711 w 1048608"/>
              <a:gd name="connsiteY127" fmla="*/ 520587 h 1042436"/>
              <a:gd name="connsiteX128" fmla="*/ 328191 w 1048608"/>
              <a:gd name="connsiteY128" fmla="*/ 520587 h 1042436"/>
              <a:gd name="connsiteX129" fmla="*/ 299721 w 1048608"/>
              <a:gd name="connsiteY129" fmla="*/ 500542 h 1042436"/>
              <a:gd name="connsiteX130" fmla="*/ 293531 w 1048608"/>
              <a:gd name="connsiteY130" fmla="*/ 483003 h 1042436"/>
              <a:gd name="connsiteX131" fmla="*/ 291055 w 1048608"/>
              <a:gd name="connsiteY131" fmla="*/ 480497 h 1042436"/>
              <a:gd name="connsiteX132" fmla="*/ 279915 w 1048608"/>
              <a:gd name="connsiteY132" fmla="*/ 475486 h 1042436"/>
              <a:gd name="connsiteX133" fmla="*/ 276201 w 1048608"/>
              <a:gd name="connsiteY133" fmla="*/ 475486 h 1042436"/>
              <a:gd name="connsiteX134" fmla="*/ 258871 w 1048608"/>
              <a:gd name="connsiteY134" fmla="*/ 483003 h 1042436"/>
              <a:gd name="connsiteX135" fmla="*/ 224211 w 1048608"/>
              <a:gd name="connsiteY135" fmla="*/ 476739 h 1042436"/>
              <a:gd name="connsiteX136" fmla="*/ 208118 w 1048608"/>
              <a:gd name="connsiteY136" fmla="*/ 460453 h 1042436"/>
              <a:gd name="connsiteX137" fmla="*/ 201929 w 1048608"/>
              <a:gd name="connsiteY137" fmla="*/ 425374 h 1042436"/>
              <a:gd name="connsiteX138" fmla="*/ 209356 w 1048608"/>
              <a:gd name="connsiteY138" fmla="*/ 407834 h 1042436"/>
              <a:gd name="connsiteX139" fmla="*/ 209356 w 1048608"/>
              <a:gd name="connsiteY139" fmla="*/ 405329 h 1042436"/>
              <a:gd name="connsiteX140" fmla="*/ 205643 w 1048608"/>
              <a:gd name="connsiteY140" fmla="*/ 392801 h 1042436"/>
              <a:gd name="connsiteX141" fmla="*/ 203167 w 1048608"/>
              <a:gd name="connsiteY141" fmla="*/ 390295 h 1042436"/>
              <a:gd name="connsiteX142" fmla="*/ 184599 w 1048608"/>
              <a:gd name="connsiteY142" fmla="*/ 384031 h 1042436"/>
              <a:gd name="connsiteX143" fmla="*/ 164793 w 1048608"/>
              <a:gd name="connsiteY143" fmla="*/ 355216 h 1042436"/>
              <a:gd name="connsiteX144" fmla="*/ 164793 w 1048608"/>
              <a:gd name="connsiteY144" fmla="*/ 332666 h 1042436"/>
              <a:gd name="connsiteX145" fmla="*/ 184599 w 1048608"/>
              <a:gd name="connsiteY145" fmla="*/ 302598 h 1042436"/>
              <a:gd name="connsiteX146" fmla="*/ 203167 w 1048608"/>
              <a:gd name="connsiteY146" fmla="*/ 296334 h 1042436"/>
              <a:gd name="connsiteX147" fmla="*/ 205643 w 1048608"/>
              <a:gd name="connsiteY147" fmla="*/ 293829 h 1042436"/>
              <a:gd name="connsiteX148" fmla="*/ 209356 w 1048608"/>
              <a:gd name="connsiteY148" fmla="*/ 281301 h 1042436"/>
              <a:gd name="connsiteX149" fmla="*/ 209356 w 1048608"/>
              <a:gd name="connsiteY149" fmla="*/ 278795 h 1042436"/>
              <a:gd name="connsiteX150" fmla="*/ 201929 w 1048608"/>
              <a:gd name="connsiteY150" fmla="*/ 261256 h 1042436"/>
              <a:gd name="connsiteX151" fmla="*/ 208118 w 1048608"/>
              <a:gd name="connsiteY151" fmla="*/ 226177 h 1042436"/>
              <a:gd name="connsiteX152" fmla="*/ 224211 w 1048608"/>
              <a:gd name="connsiteY152" fmla="*/ 209890 h 1042436"/>
              <a:gd name="connsiteX153" fmla="*/ 258871 w 1048608"/>
              <a:gd name="connsiteY153" fmla="*/ 203626 h 1042436"/>
              <a:gd name="connsiteX154" fmla="*/ 276201 w 1048608"/>
              <a:gd name="connsiteY154" fmla="*/ 211143 h 1042436"/>
              <a:gd name="connsiteX155" fmla="*/ 279915 w 1048608"/>
              <a:gd name="connsiteY155" fmla="*/ 211143 h 1042436"/>
              <a:gd name="connsiteX156" fmla="*/ 291055 w 1048608"/>
              <a:gd name="connsiteY156" fmla="*/ 207385 h 1042436"/>
              <a:gd name="connsiteX157" fmla="*/ 293531 w 1048608"/>
              <a:gd name="connsiteY157" fmla="*/ 204879 h 1042436"/>
              <a:gd name="connsiteX158" fmla="*/ 299721 w 1048608"/>
              <a:gd name="connsiteY158" fmla="*/ 186087 h 1042436"/>
              <a:gd name="connsiteX159" fmla="*/ 328191 w 1048608"/>
              <a:gd name="connsiteY159" fmla="*/ 164789 h 1042436"/>
              <a:gd name="connsiteX160" fmla="*/ 339863 w 1048608"/>
              <a:gd name="connsiteY160" fmla="*/ 93405 h 1042436"/>
              <a:gd name="connsiteX161" fmla="*/ 163732 w 1048608"/>
              <a:gd name="connsiteY161" fmla="*/ 167129 h 1042436"/>
              <a:gd name="connsiteX162" fmla="*/ 163732 w 1048608"/>
              <a:gd name="connsiteY162" fmla="*/ 519501 h 1042436"/>
              <a:gd name="connsiteX163" fmla="*/ 339863 w 1048608"/>
              <a:gd name="connsiteY163" fmla="*/ 591975 h 1042436"/>
              <a:gd name="connsiteX164" fmla="*/ 514754 w 1048608"/>
              <a:gd name="connsiteY164" fmla="*/ 519501 h 1042436"/>
              <a:gd name="connsiteX165" fmla="*/ 587935 w 1048608"/>
              <a:gd name="connsiteY165" fmla="*/ 342065 h 1042436"/>
              <a:gd name="connsiteX166" fmla="*/ 514754 w 1048608"/>
              <a:gd name="connsiteY166" fmla="*/ 167129 h 1042436"/>
              <a:gd name="connsiteX167" fmla="*/ 339863 w 1048608"/>
              <a:gd name="connsiteY167" fmla="*/ 93405 h 1042436"/>
              <a:gd name="connsiteX168" fmla="*/ 339863 w 1048608"/>
              <a:gd name="connsiteY168" fmla="*/ 65915 h 1042436"/>
              <a:gd name="connsiteX169" fmla="*/ 534600 w 1048608"/>
              <a:gd name="connsiteY169" fmla="*/ 147136 h 1042436"/>
              <a:gd name="connsiteX170" fmla="*/ 613983 w 1048608"/>
              <a:gd name="connsiteY170" fmla="*/ 342065 h 1042436"/>
              <a:gd name="connsiteX171" fmla="*/ 534600 w 1048608"/>
              <a:gd name="connsiteY171" fmla="*/ 538244 h 1042436"/>
              <a:gd name="connsiteX172" fmla="*/ 339863 w 1048608"/>
              <a:gd name="connsiteY172" fmla="*/ 619465 h 1042436"/>
              <a:gd name="connsiteX173" fmla="*/ 145126 w 1048608"/>
              <a:gd name="connsiteY173" fmla="*/ 538244 h 1042436"/>
              <a:gd name="connsiteX174" fmla="*/ 145126 w 1048608"/>
              <a:gd name="connsiteY174" fmla="*/ 147136 h 1042436"/>
              <a:gd name="connsiteX175" fmla="*/ 339863 w 1048608"/>
              <a:gd name="connsiteY175" fmla="*/ 65915 h 1042436"/>
              <a:gd name="connsiteX176" fmla="*/ 340899 w 1048608"/>
              <a:gd name="connsiteY176" fmla="*/ 27334 h 1042436"/>
              <a:gd name="connsiteX177" fmla="*/ 118628 w 1048608"/>
              <a:gd name="connsiteY177" fmla="*/ 119278 h 1042436"/>
              <a:gd name="connsiteX178" fmla="*/ 27472 w 1048608"/>
              <a:gd name="connsiteY178" fmla="*/ 337953 h 1042436"/>
              <a:gd name="connsiteX179" fmla="*/ 118628 w 1048608"/>
              <a:gd name="connsiteY179" fmla="*/ 559113 h 1042436"/>
              <a:gd name="connsiteX180" fmla="*/ 340899 w 1048608"/>
              <a:gd name="connsiteY180" fmla="*/ 649814 h 1042436"/>
              <a:gd name="connsiteX181" fmla="*/ 561922 w 1048608"/>
              <a:gd name="connsiteY181" fmla="*/ 559113 h 1042436"/>
              <a:gd name="connsiteX182" fmla="*/ 653078 w 1048608"/>
              <a:gd name="connsiteY182" fmla="*/ 337953 h 1042436"/>
              <a:gd name="connsiteX183" fmla="*/ 561922 w 1048608"/>
              <a:gd name="connsiteY183" fmla="*/ 119278 h 1042436"/>
              <a:gd name="connsiteX184" fmla="*/ 340899 w 1048608"/>
              <a:gd name="connsiteY184" fmla="*/ 27334 h 1042436"/>
              <a:gd name="connsiteX185" fmla="*/ 340899 w 1048608"/>
              <a:gd name="connsiteY185" fmla="*/ 0 h 1042436"/>
              <a:gd name="connsiteX186" fmla="*/ 581901 w 1048608"/>
              <a:gd name="connsiteY186" fmla="*/ 99398 h 1042436"/>
              <a:gd name="connsiteX187" fmla="*/ 680550 w 1048608"/>
              <a:gd name="connsiteY187" fmla="*/ 337953 h 1042436"/>
              <a:gd name="connsiteX188" fmla="*/ 643088 w 1048608"/>
              <a:gd name="connsiteY188" fmla="*/ 493262 h 1042436"/>
              <a:gd name="connsiteX189" fmla="*/ 1017703 w 1048608"/>
              <a:gd name="connsiteY189" fmla="*/ 866004 h 1042436"/>
              <a:gd name="connsiteX190" fmla="*/ 1017703 w 1048608"/>
              <a:gd name="connsiteY190" fmla="*/ 1012616 h 1042436"/>
              <a:gd name="connsiteX191" fmla="*/ 944029 w 1048608"/>
              <a:gd name="connsiteY191" fmla="*/ 1042436 h 1042436"/>
              <a:gd name="connsiteX192" fmla="*/ 869106 w 1048608"/>
              <a:gd name="connsiteY192" fmla="*/ 1012616 h 1042436"/>
              <a:gd name="connsiteX193" fmla="*/ 495740 w 1048608"/>
              <a:gd name="connsiteY193" fmla="*/ 639874 h 1042436"/>
              <a:gd name="connsiteX194" fmla="*/ 340899 w 1048608"/>
              <a:gd name="connsiteY194" fmla="*/ 677148 h 1042436"/>
              <a:gd name="connsiteX195" fmla="*/ 99897 w 1048608"/>
              <a:gd name="connsiteY195" fmla="*/ 578993 h 1042436"/>
              <a:gd name="connsiteX196" fmla="*/ 0 w 1048608"/>
              <a:gd name="connsiteY196" fmla="*/ 337953 h 1042436"/>
              <a:gd name="connsiteX197" fmla="*/ 99897 w 1048608"/>
              <a:gd name="connsiteY197" fmla="*/ 99398 h 1042436"/>
              <a:gd name="connsiteX198" fmla="*/ 340899 w 1048608"/>
              <a:gd name="connsiteY198" fmla="*/ 0 h 104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048608" h="1042436">
                <a:moveTo>
                  <a:pt x="764214" y="652299"/>
                </a:moveTo>
                <a:lnTo>
                  <a:pt x="655576" y="760394"/>
                </a:lnTo>
                <a:lnTo>
                  <a:pt x="889085" y="993979"/>
                </a:lnTo>
                <a:cubicBezTo>
                  <a:pt x="919054" y="1023799"/>
                  <a:pt x="967754" y="1023799"/>
                  <a:pt x="997723" y="993979"/>
                </a:cubicBezTo>
                <a:cubicBezTo>
                  <a:pt x="1028941" y="962917"/>
                  <a:pt x="1028941" y="914461"/>
                  <a:pt x="997723" y="884642"/>
                </a:cubicBezTo>
                <a:close/>
                <a:moveTo>
                  <a:pt x="686793" y="575266"/>
                </a:moveTo>
                <a:lnTo>
                  <a:pt x="578155" y="683361"/>
                </a:lnTo>
                <a:lnTo>
                  <a:pt x="635596" y="740515"/>
                </a:lnTo>
                <a:lnTo>
                  <a:pt x="744234" y="632419"/>
                </a:lnTo>
                <a:close/>
                <a:moveTo>
                  <a:pt x="629352" y="518112"/>
                </a:moveTo>
                <a:cubicBezTo>
                  <a:pt x="615617" y="539234"/>
                  <a:pt x="600632" y="559113"/>
                  <a:pt x="581901" y="578993"/>
                </a:cubicBezTo>
                <a:cubicBezTo>
                  <a:pt x="563171" y="596388"/>
                  <a:pt x="543191" y="612540"/>
                  <a:pt x="520714" y="626207"/>
                </a:cubicBezTo>
                <a:lnTo>
                  <a:pt x="558176" y="664724"/>
                </a:lnTo>
                <a:lnTo>
                  <a:pt x="666814" y="555386"/>
                </a:lnTo>
                <a:close/>
                <a:moveTo>
                  <a:pt x="341581" y="286358"/>
                </a:moveTo>
                <a:cubicBezTo>
                  <a:pt x="327808" y="286358"/>
                  <a:pt x="314035" y="291259"/>
                  <a:pt x="304018" y="301062"/>
                </a:cubicBezTo>
                <a:cubicBezTo>
                  <a:pt x="283985" y="321893"/>
                  <a:pt x="283985" y="353752"/>
                  <a:pt x="304018" y="373358"/>
                </a:cubicBezTo>
                <a:cubicBezTo>
                  <a:pt x="314035" y="383161"/>
                  <a:pt x="327808" y="389288"/>
                  <a:pt x="341581" y="389288"/>
                </a:cubicBezTo>
                <a:cubicBezTo>
                  <a:pt x="355355" y="389288"/>
                  <a:pt x="369128" y="383161"/>
                  <a:pt x="379145" y="373358"/>
                </a:cubicBezTo>
                <a:cubicBezTo>
                  <a:pt x="387909" y="364781"/>
                  <a:pt x="394170" y="351302"/>
                  <a:pt x="394170" y="336597"/>
                </a:cubicBezTo>
                <a:cubicBezTo>
                  <a:pt x="394170" y="323118"/>
                  <a:pt x="387909" y="310865"/>
                  <a:pt x="379145" y="301062"/>
                </a:cubicBezTo>
                <a:cubicBezTo>
                  <a:pt x="369128" y="291259"/>
                  <a:pt x="355355" y="286358"/>
                  <a:pt x="341581" y="286358"/>
                </a:cubicBezTo>
                <a:close/>
                <a:moveTo>
                  <a:pt x="341581" y="258174"/>
                </a:moveTo>
                <a:cubicBezTo>
                  <a:pt x="362867" y="258174"/>
                  <a:pt x="382901" y="266752"/>
                  <a:pt x="397926" y="281456"/>
                </a:cubicBezTo>
                <a:cubicBezTo>
                  <a:pt x="412951" y="296160"/>
                  <a:pt x="421716" y="315766"/>
                  <a:pt x="421716" y="336597"/>
                </a:cubicBezTo>
                <a:cubicBezTo>
                  <a:pt x="421716" y="358654"/>
                  <a:pt x="412951" y="378260"/>
                  <a:pt x="397926" y="392964"/>
                </a:cubicBezTo>
                <a:cubicBezTo>
                  <a:pt x="382901" y="407668"/>
                  <a:pt x="362867" y="416246"/>
                  <a:pt x="341581" y="416246"/>
                </a:cubicBezTo>
                <a:cubicBezTo>
                  <a:pt x="320296" y="416246"/>
                  <a:pt x="300262" y="407668"/>
                  <a:pt x="283985" y="392964"/>
                </a:cubicBezTo>
                <a:cubicBezTo>
                  <a:pt x="252682" y="362330"/>
                  <a:pt x="252682" y="312090"/>
                  <a:pt x="283985" y="281456"/>
                </a:cubicBezTo>
                <a:cubicBezTo>
                  <a:pt x="300262" y="266752"/>
                  <a:pt x="320296" y="258174"/>
                  <a:pt x="341581" y="258174"/>
                </a:cubicBezTo>
                <a:close/>
                <a:moveTo>
                  <a:pt x="328191" y="193604"/>
                </a:moveTo>
                <a:cubicBezTo>
                  <a:pt x="326954" y="193604"/>
                  <a:pt x="326954" y="194857"/>
                  <a:pt x="325716" y="196110"/>
                </a:cubicBezTo>
                <a:lnTo>
                  <a:pt x="319526" y="213649"/>
                </a:lnTo>
                <a:cubicBezTo>
                  <a:pt x="317051" y="222419"/>
                  <a:pt x="308386" y="229935"/>
                  <a:pt x="300958" y="232441"/>
                </a:cubicBezTo>
                <a:cubicBezTo>
                  <a:pt x="297245" y="233694"/>
                  <a:pt x="293531" y="234947"/>
                  <a:pt x="291055" y="236199"/>
                </a:cubicBezTo>
                <a:cubicBezTo>
                  <a:pt x="282390" y="239958"/>
                  <a:pt x="272487" y="239958"/>
                  <a:pt x="263822" y="236199"/>
                </a:cubicBezTo>
                <a:lnTo>
                  <a:pt x="246492" y="228683"/>
                </a:lnTo>
                <a:cubicBezTo>
                  <a:pt x="246492" y="228683"/>
                  <a:pt x="244017" y="228683"/>
                  <a:pt x="242779" y="228683"/>
                </a:cubicBezTo>
                <a:lnTo>
                  <a:pt x="227924" y="244969"/>
                </a:lnTo>
                <a:cubicBezTo>
                  <a:pt x="226686" y="246222"/>
                  <a:pt x="226686" y="248728"/>
                  <a:pt x="226686" y="249980"/>
                </a:cubicBezTo>
                <a:lnTo>
                  <a:pt x="235352" y="266267"/>
                </a:lnTo>
                <a:cubicBezTo>
                  <a:pt x="239065" y="275037"/>
                  <a:pt x="239065" y="285059"/>
                  <a:pt x="235352" y="293829"/>
                </a:cubicBezTo>
                <a:cubicBezTo>
                  <a:pt x="232876" y="297587"/>
                  <a:pt x="231638" y="300093"/>
                  <a:pt x="230400" y="302598"/>
                </a:cubicBezTo>
                <a:cubicBezTo>
                  <a:pt x="227924" y="312621"/>
                  <a:pt x="220497" y="318885"/>
                  <a:pt x="211832" y="322643"/>
                </a:cubicBezTo>
                <a:lnTo>
                  <a:pt x="193264" y="328907"/>
                </a:lnTo>
                <a:cubicBezTo>
                  <a:pt x="193264" y="328907"/>
                  <a:pt x="192026" y="331413"/>
                  <a:pt x="192026" y="332666"/>
                </a:cubicBezTo>
                <a:lnTo>
                  <a:pt x="192026" y="355216"/>
                </a:lnTo>
                <a:cubicBezTo>
                  <a:pt x="192026" y="356469"/>
                  <a:pt x="193264" y="357722"/>
                  <a:pt x="193264" y="358975"/>
                </a:cubicBezTo>
                <a:lnTo>
                  <a:pt x="211832" y="365239"/>
                </a:lnTo>
                <a:cubicBezTo>
                  <a:pt x="220497" y="367745"/>
                  <a:pt x="227924" y="374009"/>
                  <a:pt x="230400" y="384031"/>
                </a:cubicBezTo>
                <a:cubicBezTo>
                  <a:pt x="231638" y="386537"/>
                  <a:pt x="232876" y="390295"/>
                  <a:pt x="235352" y="392801"/>
                </a:cubicBezTo>
                <a:cubicBezTo>
                  <a:pt x="239065" y="401570"/>
                  <a:pt x="239065" y="411593"/>
                  <a:pt x="235352" y="420363"/>
                </a:cubicBezTo>
                <a:lnTo>
                  <a:pt x="226686" y="437902"/>
                </a:lnTo>
                <a:cubicBezTo>
                  <a:pt x="226686" y="439155"/>
                  <a:pt x="226686" y="440408"/>
                  <a:pt x="227924" y="441660"/>
                </a:cubicBezTo>
                <a:lnTo>
                  <a:pt x="242779" y="457947"/>
                </a:lnTo>
                <a:cubicBezTo>
                  <a:pt x="244017" y="459200"/>
                  <a:pt x="246492" y="459200"/>
                  <a:pt x="246492" y="457947"/>
                </a:cubicBezTo>
                <a:lnTo>
                  <a:pt x="263822" y="450430"/>
                </a:lnTo>
                <a:cubicBezTo>
                  <a:pt x="268774" y="447924"/>
                  <a:pt x="272487" y="446672"/>
                  <a:pt x="277439" y="446672"/>
                </a:cubicBezTo>
                <a:cubicBezTo>
                  <a:pt x="281153" y="446672"/>
                  <a:pt x="286104" y="447924"/>
                  <a:pt x="291055" y="450430"/>
                </a:cubicBezTo>
                <a:cubicBezTo>
                  <a:pt x="293531" y="451683"/>
                  <a:pt x="297245" y="452936"/>
                  <a:pt x="300958" y="454188"/>
                </a:cubicBezTo>
                <a:cubicBezTo>
                  <a:pt x="309623" y="457947"/>
                  <a:pt x="317051" y="464211"/>
                  <a:pt x="319526" y="472981"/>
                </a:cubicBezTo>
                <a:lnTo>
                  <a:pt x="325716" y="490520"/>
                </a:lnTo>
                <a:cubicBezTo>
                  <a:pt x="326954" y="493026"/>
                  <a:pt x="326954" y="493026"/>
                  <a:pt x="328191" y="493026"/>
                </a:cubicBezTo>
                <a:lnTo>
                  <a:pt x="351711" y="493026"/>
                </a:lnTo>
                <a:cubicBezTo>
                  <a:pt x="352949" y="493026"/>
                  <a:pt x="354187" y="493026"/>
                  <a:pt x="354187" y="490520"/>
                </a:cubicBezTo>
                <a:lnTo>
                  <a:pt x="361614" y="472981"/>
                </a:lnTo>
                <a:cubicBezTo>
                  <a:pt x="364090" y="464211"/>
                  <a:pt x="371517" y="457947"/>
                  <a:pt x="380182" y="454188"/>
                </a:cubicBezTo>
                <a:cubicBezTo>
                  <a:pt x="383895" y="452936"/>
                  <a:pt x="386371" y="451683"/>
                  <a:pt x="388847" y="450430"/>
                </a:cubicBezTo>
                <a:cubicBezTo>
                  <a:pt x="398750" y="446672"/>
                  <a:pt x="407415" y="445419"/>
                  <a:pt x="416080" y="450430"/>
                </a:cubicBezTo>
                <a:lnTo>
                  <a:pt x="433410" y="457947"/>
                </a:lnTo>
                <a:cubicBezTo>
                  <a:pt x="434648" y="459200"/>
                  <a:pt x="435886" y="459200"/>
                  <a:pt x="437124" y="457947"/>
                </a:cubicBezTo>
                <a:lnTo>
                  <a:pt x="453216" y="441660"/>
                </a:lnTo>
                <a:cubicBezTo>
                  <a:pt x="454454" y="440408"/>
                  <a:pt x="454454" y="439155"/>
                  <a:pt x="453216" y="437902"/>
                </a:cubicBezTo>
                <a:lnTo>
                  <a:pt x="445789" y="420363"/>
                </a:lnTo>
                <a:cubicBezTo>
                  <a:pt x="442075" y="411593"/>
                  <a:pt x="442075" y="401570"/>
                  <a:pt x="445789" y="392801"/>
                </a:cubicBezTo>
                <a:cubicBezTo>
                  <a:pt x="448264" y="390295"/>
                  <a:pt x="448264" y="386537"/>
                  <a:pt x="449502" y="384031"/>
                </a:cubicBezTo>
                <a:cubicBezTo>
                  <a:pt x="453216" y="374009"/>
                  <a:pt x="459405" y="367745"/>
                  <a:pt x="469308" y="365239"/>
                </a:cubicBezTo>
                <a:lnTo>
                  <a:pt x="485400" y="358975"/>
                </a:lnTo>
                <a:cubicBezTo>
                  <a:pt x="487876" y="357722"/>
                  <a:pt x="489114" y="356469"/>
                  <a:pt x="489114" y="355216"/>
                </a:cubicBezTo>
                <a:lnTo>
                  <a:pt x="489114" y="332666"/>
                </a:lnTo>
                <a:cubicBezTo>
                  <a:pt x="489114" y="331413"/>
                  <a:pt x="487876" y="328907"/>
                  <a:pt x="485400" y="328907"/>
                </a:cubicBezTo>
                <a:lnTo>
                  <a:pt x="469308" y="322643"/>
                </a:lnTo>
                <a:cubicBezTo>
                  <a:pt x="459405" y="318885"/>
                  <a:pt x="453216" y="312621"/>
                  <a:pt x="449502" y="302598"/>
                </a:cubicBezTo>
                <a:cubicBezTo>
                  <a:pt x="448264" y="300093"/>
                  <a:pt x="448264" y="297587"/>
                  <a:pt x="445789" y="293829"/>
                </a:cubicBezTo>
                <a:cubicBezTo>
                  <a:pt x="442075" y="285059"/>
                  <a:pt x="442075" y="275037"/>
                  <a:pt x="445789" y="266267"/>
                </a:cubicBezTo>
                <a:lnTo>
                  <a:pt x="453216" y="249980"/>
                </a:lnTo>
                <a:cubicBezTo>
                  <a:pt x="454454" y="248728"/>
                  <a:pt x="454454" y="246222"/>
                  <a:pt x="453216" y="244969"/>
                </a:cubicBezTo>
                <a:lnTo>
                  <a:pt x="437124" y="228683"/>
                </a:lnTo>
                <a:cubicBezTo>
                  <a:pt x="435886" y="228683"/>
                  <a:pt x="434648" y="228683"/>
                  <a:pt x="433410" y="228683"/>
                </a:cubicBezTo>
                <a:lnTo>
                  <a:pt x="416080" y="236199"/>
                </a:lnTo>
                <a:cubicBezTo>
                  <a:pt x="407415" y="239958"/>
                  <a:pt x="398750" y="239958"/>
                  <a:pt x="388847" y="236199"/>
                </a:cubicBezTo>
                <a:cubicBezTo>
                  <a:pt x="386371" y="234947"/>
                  <a:pt x="383895" y="233694"/>
                  <a:pt x="380182" y="232441"/>
                </a:cubicBezTo>
                <a:cubicBezTo>
                  <a:pt x="371517" y="229935"/>
                  <a:pt x="364090" y="222419"/>
                  <a:pt x="361614" y="213649"/>
                </a:cubicBezTo>
                <a:lnTo>
                  <a:pt x="354187" y="196110"/>
                </a:lnTo>
                <a:cubicBezTo>
                  <a:pt x="354187" y="194857"/>
                  <a:pt x="352949" y="193604"/>
                  <a:pt x="351711" y="193604"/>
                </a:cubicBezTo>
                <a:close/>
                <a:moveTo>
                  <a:pt x="328191" y="164789"/>
                </a:moveTo>
                <a:lnTo>
                  <a:pt x="351711" y="164789"/>
                </a:lnTo>
                <a:cubicBezTo>
                  <a:pt x="364090" y="164789"/>
                  <a:pt x="376468" y="173559"/>
                  <a:pt x="380182" y="186087"/>
                </a:cubicBezTo>
                <a:lnTo>
                  <a:pt x="386371" y="204879"/>
                </a:lnTo>
                <a:cubicBezTo>
                  <a:pt x="386371" y="206132"/>
                  <a:pt x="388847" y="207385"/>
                  <a:pt x="388847" y="207385"/>
                </a:cubicBezTo>
                <a:cubicBezTo>
                  <a:pt x="392561" y="208638"/>
                  <a:pt x="397512" y="209890"/>
                  <a:pt x="401226" y="211143"/>
                </a:cubicBezTo>
                <a:cubicBezTo>
                  <a:pt x="401226" y="212396"/>
                  <a:pt x="402463" y="212396"/>
                  <a:pt x="404939" y="211143"/>
                </a:cubicBezTo>
                <a:lnTo>
                  <a:pt x="422269" y="203626"/>
                </a:lnTo>
                <a:cubicBezTo>
                  <a:pt x="433410" y="197362"/>
                  <a:pt x="448264" y="201121"/>
                  <a:pt x="456930" y="209890"/>
                </a:cubicBezTo>
                <a:lnTo>
                  <a:pt x="473022" y="226177"/>
                </a:lnTo>
                <a:cubicBezTo>
                  <a:pt x="481687" y="234947"/>
                  <a:pt x="484163" y="249980"/>
                  <a:pt x="477973" y="261256"/>
                </a:cubicBezTo>
                <a:lnTo>
                  <a:pt x="470546" y="278795"/>
                </a:lnTo>
                <a:cubicBezTo>
                  <a:pt x="469308" y="280048"/>
                  <a:pt x="470546" y="281301"/>
                  <a:pt x="470546" y="281301"/>
                </a:cubicBezTo>
                <a:cubicBezTo>
                  <a:pt x="473022" y="286312"/>
                  <a:pt x="474260" y="290070"/>
                  <a:pt x="475498" y="293829"/>
                </a:cubicBezTo>
                <a:cubicBezTo>
                  <a:pt x="475498" y="293829"/>
                  <a:pt x="476735" y="295082"/>
                  <a:pt x="477973" y="296334"/>
                </a:cubicBezTo>
                <a:lnTo>
                  <a:pt x="495303" y="302598"/>
                </a:lnTo>
                <a:cubicBezTo>
                  <a:pt x="507682" y="307610"/>
                  <a:pt x="515109" y="318885"/>
                  <a:pt x="515109" y="332666"/>
                </a:cubicBezTo>
                <a:lnTo>
                  <a:pt x="515109" y="355216"/>
                </a:lnTo>
                <a:cubicBezTo>
                  <a:pt x="515109" y="367745"/>
                  <a:pt x="507682" y="380273"/>
                  <a:pt x="495303" y="384031"/>
                </a:cubicBezTo>
                <a:lnTo>
                  <a:pt x="477973" y="390295"/>
                </a:lnTo>
                <a:cubicBezTo>
                  <a:pt x="476735" y="391548"/>
                  <a:pt x="475498" y="392801"/>
                  <a:pt x="475498" y="392801"/>
                </a:cubicBezTo>
                <a:cubicBezTo>
                  <a:pt x="474260" y="397812"/>
                  <a:pt x="473022" y="401570"/>
                  <a:pt x="470546" y="405329"/>
                </a:cubicBezTo>
                <a:cubicBezTo>
                  <a:pt x="470546" y="406582"/>
                  <a:pt x="469308" y="406582"/>
                  <a:pt x="470546" y="407834"/>
                </a:cubicBezTo>
                <a:lnTo>
                  <a:pt x="477973" y="425374"/>
                </a:lnTo>
                <a:cubicBezTo>
                  <a:pt x="484163" y="437902"/>
                  <a:pt x="481687" y="451683"/>
                  <a:pt x="473022" y="460453"/>
                </a:cubicBezTo>
                <a:lnTo>
                  <a:pt x="456930" y="476739"/>
                </a:lnTo>
                <a:cubicBezTo>
                  <a:pt x="448264" y="486762"/>
                  <a:pt x="433410" y="489267"/>
                  <a:pt x="422269" y="483003"/>
                </a:cubicBezTo>
                <a:lnTo>
                  <a:pt x="404939" y="475486"/>
                </a:lnTo>
                <a:cubicBezTo>
                  <a:pt x="402463" y="475486"/>
                  <a:pt x="401226" y="475486"/>
                  <a:pt x="401226" y="475486"/>
                </a:cubicBezTo>
                <a:cubicBezTo>
                  <a:pt x="397512" y="476739"/>
                  <a:pt x="392561" y="479245"/>
                  <a:pt x="388847" y="480497"/>
                </a:cubicBezTo>
                <a:cubicBezTo>
                  <a:pt x="388847" y="480497"/>
                  <a:pt x="386371" y="480497"/>
                  <a:pt x="386371" y="483003"/>
                </a:cubicBezTo>
                <a:lnTo>
                  <a:pt x="380182" y="500542"/>
                </a:lnTo>
                <a:cubicBezTo>
                  <a:pt x="376468" y="513071"/>
                  <a:pt x="364090" y="520587"/>
                  <a:pt x="351711" y="520587"/>
                </a:cubicBezTo>
                <a:lnTo>
                  <a:pt x="328191" y="520587"/>
                </a:lnTo>
                <a:cubicBezTo>
                  <a:pt x="315813" y="520587"/>
                  <a:pt x="304672" y="513071"/>
                  <a:pt x="299721" y="500542"/>
                </a:cubicBezTo>
                <a:lnTo>
                  <a:pt x="293531" y="483003"/>
                </a:lnTo>
                <a:cubicBezTo>
                  <a:pt x="293531" y="480497"/>
                  <a:pt x="292293" y="480497"/>
                  <a:pt x="291055" y="480497"/>
                </a:cubicBezTo>
                <a:cubicBezTo>
                  <a:pt x="287342" y="479245"/>
                  <a:pt x="283628" y="476739"/>
                  <a:pt x="279915" y="475486"/>
                </a:cubicBezTo>
                <a:cubicBezTo>
                  <a:pt x="278677" y="475486"/>
                  <a:pt x="277439" y="475486"/>
                  <a:pt x="276201" y="475486"/>
                </a:cubicBezTo>
                <a:lnTo>
                  <a:pt x="258871" y="483003"/>
                </a:lnTo>
                <a:cubicBezTo>
                  <a:pt x="246492" y="489267"/>
                  <a:pt x="232876" y="486762"/>
                  <a:pt x="224211" y="476739"/>
                </a:cubicBezTo>
                <a:lnTo>
                  <a:pt x="208118" y="460453"/>
                </a:lnTo>
                <a:cubicBezTo>
                  <a:pt x="198216" y="451683"/>
                  <a:pt x="195740" y="437902"/>
                  <a:pt x="201929" y="425374"/>
                </a:cubicBezTo>
                <a:lnTo>
                  <a:pt x="209356" y="407834"/>
                </a:lnTo>
                <a:cubicBezTo>
                  <a:pt x="210594" y="406582"/>
                  <a:pt x="209356" y="406582"/>
                  <a:pt x="209356" y="405329"/>
                </a:cubicBezTo>
                <a:cubicBezTo>
                  <a:pt x="208118" y="401570"/>
                  <a:pt x="206881" y="397812"/>
                  <a:pt x="205643" y="392801"/>
                </a:cubicBezTo>
                <a:cubicBezTo>
                  <a:pt x="204405" y="392801"/>
                  <a:pt x="204405" y="391548"/>
                  <a:pt x="203167" y="390295"/>
                </a:cubicBezTo>
                <a:lnTo>
                  <a:pt x="184599" y="384031"/>
                </a:lnTo>
                <a:cubicBezTo>
                  <a:pt x="172220" y="380273"/>
                  <a:pt x="164793" y="367745"/>
                  <a:pt x="164793" y="355216"/>
                </a:cubicBezTo>
                <a:lnTo>
                  <a:pt x="164793" y="332666"/>
                </a:lnTo>
                <a:cubicBezTo>
                  <a:pt x="164793" y="318885"/>
                  <a:pt x="172220" y="307610"/>
                  <a:pt x="184599" y="302598"/>
                </a:cubicBezTo>
                <a:lnTo>
                  <a:pt x="203167" y="296334"/>
                </a:lnTo>
                <a:cubicBezTo>
                  <a:pt x="204405" y="295082"/>
                  <a:pt x="204405" y="293829"/>
                  <a:pt x="205643" y="293829"/>
                </a:cubicBezTo>
                <a:cubicBezTo>
                  <a:pt x="206881" y="290070"/>
                  <a:pt x="208118" y="286312"/>
                  <a:pt x="209356" y="281301"/>
                </a:cubicBezTo>
                <a:cubicBezTo>
                  <a:pt x="209356" y="281301"/>
                  <a:pt x="210594" y="280048"/>
                  <a:pt x="209356" y="278795"/>
                </a:cubicBezTo>
                <a:lnTo>
                  <a:pt x="201929" y="261256"/>
                </a:lnTo>
                <a:cubicBezTo>
                  <a:pt x="195740" y="249980"/>
                  <a:pt x="198216" y="234947"/>
                  <a:pt x="208118" y="226177"/>
                </a:cubicBezTo>
                <a:lnTo>
                  <a:pt x="224211" y="209890"/>
                </a:lnTo>
                <a:cubicBezTo>
                  <a:pt x="232876" y="201121"/>
                  <a:pt x="246492" y="197362"/>
                  <a:pt x="258871" y="203626"/>
                </a:cubicBezTo>
                <a:lnTo>
                  <a:pt x="276201" y="211143"/>
                </a:lnTo>
                <a:cubicBezTo>
                  <a:pt x="277439" y="212396"/>
                  <a:pt x="278677" y="212396"/>
                  <a:pt x="279915" y="211143"/>
                </a:cubicBezTo>
                <a:cubicBezTo>
                  <a:pt x="283628" y="209890"/>
                  <a:pt x="287342" y="208638"/>
                  <a:pt x="291055" y="207385"/>
                </a:cubicBezTo>
                <a:cubicBezTo>
                  <a:pt x="292293" y="207385"/>
                  <a:pt x="293531" y="206132"/>
                  <a:pt x="293531" y="204879"/>
                </a:cubicBezTo>
                <a:lnTo>
                  <a:pt x="299721" y="186087"/>
                </a:lnTo>
                <a:cubicBezTo>
                  <a:pt x="304672" y="173559"/>
                  <a:pt x="315813" y="164789"/>
                  <a:pt x="328191" y="164789"/>
                </a:cubicBezTo>
                <a:close/>
                <a:moveTo>
                  <a:pt x="339863" y="93405"/>
                </a:moveTo>
                <a:cubicBezTo>
                  <a:pt x="272883" y="93405"/>
                  <a:pt x="210865" y="119646"/>
                  <a:pt x="163732" y="167129"/>
                </a:cubicBezTo>
                <a:cubicBezTo>
                  <a:pt x="68224" y="263344"/>
                  <a:pt x="68224" y="422036"/>
                  <a:pt x="163732" y="519501"/>
                </a:cubicBezTo>
                <a:cubicBezTo>
                  <a:pt x="210865" y="566984"/>
                  <a:pt x="272883" y="591975"/>
                  <a:pt x="339863" y="591975"/>
                </a:cubicBezTo>
                <a:cubicBezTo>
                  <a:pt x="405602" y="591975"/>
                  <a:pt x="467620" y="566984"/>
                  <a:pt x="514754" y="519501"/>
                </a:cubicBezTo>
                <a:cubicBezTo>
                  <a:pt x="561888" y="472018"/>
                  <a:pt x="587935" y="409541"/>
                  <a:pt x="587935" y="342065"/>
                </a:cubicBezTo>
                <a:cubicBezTo>
                  <a:pt x="587935" y="275839"/>
                  <a:pt x="561888" y="213362"/>
                  <a:pt x="514754" y="167129"/>
                </a:cubicBezTo>
                <a:cubicBezTo>
                  <a:pt x="467620" y="119646"/>
                  <a:pt x="405602" y="93405"/>
                  <a:pt x="339863" y="93405"/>
                </a:cubicBezTo>
                <a:close/>
                <a:moveTo>
                  <a:pt x="339863" y="65915"/>
                </a:moveTo>
                <a:cubicBezTo>
                  <a:pt x="413044" y="65915"/>
                  <a:pt x="482504" y="94655"/>
                  <a:pt x="534600" y="147136"/>
                </a:cubicBezTo>
                <a:cubicBezTo>
                  <a:pt x="585454" y="199617"/>
                  <a:pt x="613983" y="269591"/>
                  <a:pt x="613983" y="342065"/>
                </a:cubicBezTo>
                <a:cubicBezTo>
                  <a:pt x="613983" y="417038"/>
                  <a:pt x="585454" y="485763"/>
                  <a:pt x="534600" y="538244"/>
                </a:cubicBezTo>
                <a:cubicBezTo>
                  <a:pt x="482504" y="590725"/>
                  <a:pt x="413044" y="619465"/>
                  <a:pt x="339863" y="619465"/>
                </a:cubicBezTo>
                <a:cubicBezTo>
                  <a:pt x="265441" y="619465"/>
                  <a:pt x="197221" y="590725"/>
                  <a:pt x="145126" y="538244"/>
                </a:cubicBezTo>
                <a:cubicBezTo>
                  <a:pt x="38455" y="430783"/>
                  <a:pt x="38455" y="254597"/>
                  <a:pt x="145126" y="147136"/>
                </a:cubicBezTo>
                <a:cubicBezTo>
                  <a:pt x="197221" y="94655"/>
                  <a:pt x="265441" y="65915"/>
                  <a:pt x="339863" y="65915"/>
                </a:cubicBezTo>
                <a:close/>
                <a:moveTo>
                  <a:pt x="340899" y="27334"/>
                </a:moveTo>
                <a:cubicBezTo>
                  <a:pt x="257235" y="27334"/>
                  <a:pt x="178566" y="59638"/>
                  <a:pt x="118628" y="119278"/>
                </a:cubicBezTo>
                <a:cubicBezTo>
                  <a:pt x="59938" y="177674"/>
                  <a:pt x="27472" y="255950"/>
                  <a:pt x="27472" y="337953"/>
                </a:cubicBezTo>
                <a:cubicBezTo>
                  <a:pt x="27472" y="422441"/>
                  <a:pt x="59938" y="500717"/>
                  <a:pt x="118628" y="559113"/>
                </a:cubicBezTo>
                <a:cubicBezTo>
                  <a:pt x="178566" y="617510"/>
                  <a:pt x="257235" y="649814"/>
                  <a:pt x="340899" y="649814"/>
                </a:cubicBezTo>
                <a:cubicBezTo>
                  <a:pt x="424563" y="649814"/>
                  <a:pt x="503232" y="617510"/>
                  <a:pt x="561922" y="559113"/>
                </a:cubicBezTo>
                <a:cubicBezTo>
                  <a:pt x="620611" y="500717"/>
                  <a:pt x="653078" y="422441"/>
                  <a:pt x="653078" y="337953"/>
                </a:cubicBezTo>
                <a:cubicBezTo>
                  <a:pt x="653078" y="255950"/>
                  <a:pt x="620611" y="177674"/>
                  <a:pt x="561922" y="119278"/>
                </a:cubicBezTo>
                <a:cubicBezTo>
                  <a:pt x="503232" y="59638"/>
                  <a:pt x="424563" y="27334"/>
                  <a:pt x="340899" y="27334"/>
                </a:cubicBezTo>
                <a:close/>
                <a:moveTo>
                  <a:pt x="340899" y="0"/>
                </a:moveTo>
                <a:cubicBezTo>
                  <a:pt x="430807" y="0"/>
                  <a:pt x="516968" y="34789"/>
                  <a:pt x="581901" y="99398"/>
                </a:cubicBezTo>
                <a:cubicBezTo>
                  <a:pt x="645586" y="162764"/>
                  <a:pt x="680550" y="248495"/>
                  <a:pt x="680550" y="337953"/>
                </a:cubicBezTo>
                <a:cubicBezTo>
                  <a:pt x="680550" y="392622"/>
                  <a:pt x="668063" y="446048"/>
                  <a:pt x="643088" y="493262"/>
                </a:cubicBezTo>
                <a:lnTo>
                  <a:pt x="1017703" y="866004"/>
                </a:lnTo>
                <a:cubicBezTo>
                  <a:pt x="1058910" y="905764"/>
                  <a:pt x="1058910" y="972857"/>
                  <a:pt x="1017703" y="1012616"/>
                </a:cubicBezTo>
                <a:cubicBezTo>
                  <a:pt x="996475" y="1032496"/>
                  <a:pt x="970252" y="1042436"/>
                  <a:pt x="944029" y="1042436"/>
                </a:cubicBezTo>
                <a:cubicBezTo>
                  <a:pt x="916557" y="1042436"/>
                  <a:pt x="890334" y="1032496"/>
                  <a:pt x="869106" y="1012616"/>
                </a:cubicBezTo>
                <a:lnTo>
                  <a:pt x="495740" y="639874"/>
                </a:lnTo>
                <a:cubicBezTo>
                  <a:pt x="448289" y="664724"/>
                  <a:pt x="395843" y="677148"/>
                  <a:pt x="340899" y="677148"/>
                </a:cubicBezTo>
                <a:cubicBezTo>
                  <a:pt x="249743" y="677148"/>
                  <a:pt x="163582" y="642359"/>
                  <a:pt x="99897" y="578993"/>
                </a:cubicBezTo>
                <a:cubicBezTo>
                  <a:pt x="34964" y="514384"/>
                  <a:pt x="0" y="429896"/>
                  <a:pt x="0" y="337953"/>
                </a:cubicBezTo>
                <a:cubicBezTo>
                  <a:pt x="0" y="248495"/>
                  <a:pt x="34964" y="162764"/>
                  <a:pt x="99897" y="99398"/>
                </a:cubicBezTo>
                <a:cubicBezTo>
                  <a:pt x="163582" y="34789"/>
                  <a:pt x="249743" y="0"/>
                  <a:pt x="3408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AD77A5-8069-F94C-B87A-9718CF7CA2AB}"/>
              </a:ext>
            </a:extLst>
          </p:cNvPr>
          <p:cNvGrpSpPr/>
          <p:nvPr/>
        </p:nvGrpSpPr>
        <p:grpSpPr>
          <a:xfrm>
            <a:off x="12529390" y="5286989"/>
            <a:ext cx="10282983" cy="2285107"/>
            <a:chOff x="12529390" y="5286989"/>
            <a:chExt cx="10282983" cy="2285107"/>
          </a:xfrm>
        </p:grpSpPr>
        <p:sp>
          <p:nvSpPr>
            <p:cNvPr id="28" name="Freeform 299">
              <a:extLst>
                <a:ext uri="{FF2B5EF4-FFF2-40B4-BE49-F238E27FC236}">
                  <a16:creationId xmlns:a16="http://schemas.microsoft.com/office/drawing/2014/main" id="{91328FB1-509D-6942-A58F-F1571ABF8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9402" y="5286989"/>
              <a:ext cx="812971" cy="2285107"/>
            </a:xfrm>
            <a:custGeom>
              <a:avLst/>
              <a:gdLst>
                <a:gd name="T0" fmla="*/ 0 w 652"/>
                <a:gd name="T1" fmla="*/ 0 h 1833"/>
                <a:gd name="T2" fmla="*/ 557 w 652"/>
                <a:gd name="T3" fmla="*/ 713 h 1833"/>
                <a:gd name="T4" fmla="*/ 557 w 652"/>
                <a:gd name="T5" fmla="*/ 713 h 1833"/>
                <a:gd name="T6" fmla="*/ 557 w 652"/>
                <a:gd name="T7" fmla="*/ 1121 h 1833"/>
                <a:gd name="T8" fmla="*/ 0 w 652"/>
                <a:gd name="T9" fmla="*/ 1832 h 1833"/>
                <a:gd name="T10" fmla="*/ 0 w 652"/>
                <a:gd name="T11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2" h="1833">
                  <a:moveTo>
                    <a:pt x="0" y="0"/>
                  </a:moveTo>
                  <a:lnTo>
                    <a:pt x="557" y="713"/>
                  </a:lnTo>
                  <a:lnTo>
                    <a:pt x="557" y="713"/>
                  </a:lnTo>
                  <a:cubicBezTo>
                    <a:pt x="651" y="833"/>
                    <a:pt x="651" y="1001"/>
                    <a:pt x="557" y="1121"/>
                  </a:cubicBezTo>
                  <a:lnTo>
                    <a:pt x="0" y="1832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300">
              <a:extLst>
                <a:ext uri="{FF2B5EF4-FFF2-40B4-BE49-F238E27FC236}">
                  <a16:creationId xmlns:a16="http://schemas.microsoft.com/office/drawing/2014/main" id="{A37AFAAA-76D7-8941-B8E3-BAB3A409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1944" y="5286989"/>
              <a:ext cx="8327458" cy="2285107"/>
            </a:xfrm>
            <a:custGeom>
              <a:avLst/>
              <a:gdLst>
                <a:gd name="T0" fmla="*/ 0 w 6683"/>
                <a:gd name="T1" fmla="*/ 0 h 1833"/>
                <a:gd name="T2" fmla="*/ 0 w 6683"/>
                <a:gd name="T3" fmla="*/ 0 h 1833"/>
                <a:gd name="T4" fmla="*/ 916 w 6683"/>
                <a:gd name="T5" fmla="*/ 917 h 1833"/>
                <a:gd name="T6" fmla="*/ 916 w 6683"/>
                <a:gd name="T7" fmla="*/ 917 h 1833"/>
                <a:gd name="T8" fmla="*/ 0 w 6683"/>
                <a:gd name="T9" fmla="*/ 1832 h 1833"/>
                <a:gd name="T10" fmla="*/ 6682 w 6683"/>
                <a:gd name="T11" fmla="*/ 1832 h 1833"/>
                <a:gd name="T12" fmla="*/ 6682 w 6683"/>
                <a:gd name="T13" fmla="*/ 0 h 1833"/>
                <a:gd name="T14" fmla="*/ 0 w 6683"/>
                <a:gd name="T15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83" h="1833">
                  <a:moveTo>
                    <a:pt x="0" y="0"/>
                  </a:moveTo>
                  <a:lnTo>
                    <a:pt x="0" y="0"/>
                  </a:lnTo>
                  <a:cubicBezTo>
                    <a:pt x="506" y="0"/>
                    <a:pt x="916" y="411"/>
                    <a:pt x="916" y="917"/>
                  </a:cubicBezTo>
                  <a:lnTo>
                    <a:pt x="916" y="917"/>
                  </a:lnTo>
                  <a:cubicBezTo>
                    <a:pt x="916" y="1422"/>
                    <a:pt x="506" y="1832"/>
                    <a:pt x="0" y="1832"/>
                  </a:cubicBezTo>
                  <a:lnTo>
                    <a:pt x="6682" y="1832"/>
                  </a:lnTo>
                  <a:lnTo>
                    <a:pt x="6682" y="0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301">
              <a:extLst>
                <a:ext uri="{FF2B5EF4-FFF2-40B4-BE49-F238E27FC236}">
                  <a16:creationId xmlns:a16="http://schemas.microsoft.com/office/drawing/2014/main" id="{36229A45-6694-1449-B406-BF8F93C81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9390" y="5286989"/>
              <a:ext cx="2285108" cy="2285107"/>
            </a:xfrm>
            <a:custGeom>
              <a:avLst/>
              <a:gdLst>
                <a:gd name="T0" fmla="*/ 917 w 1834"/>
                <a:gd name="T1" fmla="*/ 0 h 1833"/>
                <a:gd name="T2" fmla="*/ 917 w 1834"/>
                <a:gd name="T3" fmla="*/ 0 h 1833"/>
                <a:gd name="T4" fmla="*/ 0 w 1834"/>
                <a:gd name="T5" fmla="*/ 917 h 1833"/>
                <a:gd name="T6" fmla="*/ 0 w 1834"/>
                <a:gd name="T7" fmla="*/ 917 h 1833"/>
                <a:gd name="T8" fmla="*/ 917 w 1834"/>
                <a:gd name="T9" fmla="*/ 1832 h 1833"/>
                <a:gd name="T10" fmla="*/ 917 w 1834"/>
                <a:gd name="T11" fmla="*/ 1832 h 1833"/>
                <a:gd name="T12" fmla="*/ 1833 w 1834"/>
                <a:gd name="T13" fmla="*/ 917 h 1833"/>
                <a:gd name="T14" fmla="*/ 1833 w 1834"/>
                <a:gd name="T15" fmla="*/ 917 h 1833"/>
                <a:gd name="T16" fmla="*/ 917 w 1834"/>
                <a:gd name="T17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4" h="1833">
                  <a:moveTo>
                    <a:pt x="917" y="0"/>
                  </a:moveTo>
                  <a:lnTo>
                    <a:pt x="917" y="0"/>
                  </a:lnTo>
                  <a:cubicBezTo>
                    <a:pt x="411" y="0"/>
                    <a:pt x="0" y="411"/>
                    <a:pt x="0" y="917"/>
                  </a:cubicBezTo>
                  <a:lnTo>
                    <a:pt x="0" y="917"/>
                  </a:lnTo>
                  <a:cubicBezTo>
                    <a:pt x="0" y="1422"/>
                    <a:pt x="411" y="1832"/>
                    <a:pt x="917" y="1832"/>
                  </a:cubicBezTo>
                  <a:lnTo>
                    <a:pt x="917" y="1832"/>
                  </a:lnTo>
                  <a:cubicBezTo>
                    <a:pt x="1423" y="1832"/>
                    <a:pt x="1833" y="1422"/>
                    <a:pt x="1833" y="917"/>
                  </a:cubicBezTo>
                  <a:lnTo>
                    <a:pt x="1833" y="917"/>
                  </a:lnTo>
                  <a:cubicBezTo>
                    <a:pt x="1833" y="411"/>
                    <a:pt x="1423" y="0"/>
                    <a:pt x="91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863C7548-3C2B-AC4B-8AF3-EA1E6142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2082" y="5929679"/>
            <a:ext cx="998499" cy="998500"/>
          </a:xfrm>
          <a:custGeom>
            <a:avLst/>
            <a:gdLst>
              <a:gd name="connsiteX0" fmla="*/ 56786 w 998499"/>
              <a:gd name="connsiteY0" fmla="*/ 807169 h 998500"/>
              <a:gd name="connsiteX1" fmla="*/ 29024 w 998499"/>
              <a:gd name="connsiteY1" fmla="*/ 834326 h 998500"/>
              <a:gd name="connsiteX2" fmla="*/ 29024 w 998499"/>
              <a:gd name="connsiteY2" fmla="*/ 954062 h 998500"/>
              <a:gd name="connsiteX3" fmla="*/ 46691 w 998499"/>
              <a:gd name="connsiteY3" fmla="*/ 971343 h 998500"/>
              <a:gd name="connsiteX4" fmla="*/ 140072 w 998499"/>
              <a:gd name="connsiteY4" fmla="*/ 971343 h 998500"/>
              <a:gd name="connsiteX5" fmla="*/ 157739 w 998499"/>
              <a:gd name="connsiteY5" fmla="*/ 954062 h 998500"/>
              <a:gd name="connsiteX6" fmla="*/ 157739 w 998499"/>
              <a:gd name="connsiteY6" fmla="*/ 834326 h 998500"/>
              <a:gd name="connsiteX7" fmla="*/ 129977 w 998499"/>
              <a:gd name="connsiteY7" fmla="*/ 807169 h 998500"/>
              <a:gd name="connsiteX8" fmla="*/ 56786 w 998499"/>
              <a:gd name="connsiteY8" fmla="*/ 780012 h 998500"/>
              <a:gd name="connsiteX9" fmla="*/ 129977 w 998499"/>
              <a:gd name="connsiteY9" fmla="*/ 780012 h 998500"/>
              <a:gd name="connsiteX10" fmla="*/ 185501 w 998499"/>
              <a:gd name="connsiteY10" fmla="*/ 834326 h 998500"/>
              <a:gd name="connsiteX11" fmla="*/ 185501 w 998499"/>
              <a:gd name="connsiteY11" fmla="*/ 954062 h 998500"/>
              <a:gd name="connsiteX12" fmla="*/ 140072 w 998499"/>
              <a:gd name="connsiteY12" fmla="*/ 998500 h 998500"/>
              <a:gd name="connsiteX13" fmla="*/ 46691 w 998499"/>
              <a:gd name="connsiteY13" fmla="*/ 998500 h 998500"/>
              <a:gd name="connsiteX14" fmla="*/ 0 w 998499"/>
              <a:gd name="connsiteY14" fmla="*/ 954062 h 998500"/>
              <a:gd name="connsiteX15" fmla="*/ 0 w 998499"/>
              <a:gd name="connsiteY15" fmla="*/ 834326 h 998500"/>
              <a:gd name="connsiteX16" fmla="*/ 56786 w 998499"/>
              <a:gd name="connsiteY16" fmla="*/ 780012 h 998500"/>
              <a:gd name="connsiteX17" fmla="*/ 331438 w 998499"/>
              <a:gd name="connsiteY17" fmla="*/ 571292 h 998500"/>
              <a:gd name="connsiteX18" fmla="*/ 303676 w 998499"/>
              <a:gd name="connsiteY18" fmla="*/ 598772 h 998500"/>
              <a:gd name="connsiteX19" fmla="*/ 303676 w 998499"/>
              <a:gd name="connsiteY19" fmla="*/ 953519 h 998500"/>
              <a:gd name="connsiteX20" fmla="*/ 320081 w 998499"/>
              <a:gd name="connsiteY20" fmla="*/ 971007 h 998500"/>
              <a:gd name="connsiteX21" fmla="*/ 414724 w 998499"/>
              <a:gd name="connsiteY21" fmla="*/ 971007 h 998500"/>
              <a:gd name="connsiteX22" fmla="*/ 432391 w 998499"/>
              <a:gd name="connsiteY22" fmla="*/ 953519 h 998500"/>
              <a:gd name="connsiteX23" fmla="*/ 432391 w 998499"/>
              <a:gd name="connsiteY23" fmla="*/ 598772 h 998500"/>
              <a:gd name="connsiteX24" fmla="*/ 404629 w 998499"/>
              <a:gd name="connsiteY24" fmla="*/ 571292 h 998500"/>
              <a:gd name="connsiteX25" fmla="*/ 331438 w 998499"/>
              <a:gd name="connsiteY25" fmla="*/ 543811 h 998500"/>
              <a:gd name="connsiteX26" fmla="*/ 404629 w 998499"/>
              <a:gd name="connsiteY26" fmla="*/ 543811 h 998500"/>
              <a:gd name="connsiteX27" fmla="*/ 460153 w 998499"/>
              <a:gd name="connsiteY27" fmla="*/ 598772 h 998500"/>
              <a:gd name="connsiteX28" fmla="*/ 460153 w 998499"/>
              <a:gd name="connsiteY28" fmla="*/ 953519 h 998500"/>
              <a:gd name="connsiteX29" fmla="*/ 414724 w 998499"/>
              <a:gd name="connsiteY29" fmla="*/ 998487 h 998500"/>
              <a:gd name="connsiteX30" fmla="*/ 320081 w 998499"/>
              <a:gd name="connsiteY30" fmla="*/ 998487 h 998500"/>
              <a:gd name="connsiteX31" fmla="*/ 274652 w 998499"/>
              <a:gd name="connsiteY31" fmla="*/ 953519 h 998500"/>
              <a:gd name="connsiteX32" fmla="*/ 274652 w 998499"/>
              <a:gd name="connsiteY32" fmla="*/ 598772 h 998500"/>
              <a:gd name="connsiteX33" fmla="*/ 331438 w 998499"/>
              <a:gd name="connsiteY33" fmla="*/ 543811 h 998500"/>
              <a:gd name="connsiteX34" fmla="*/ 599333 w 998499"/>
              <a:gd name="connsiteY34" fmla="*/ 296472 h 998500"/>
              <a:gd name="connsiteX35" fmla="*/ 571571 w 998499"/>
              <a:gd name="connsiteY35" fmla="*/ 323787 h 998500"/>
              <a:gd name="connsiteX36" fmla="*/ 571571 w 998499"/>
              <a:gd name="connsiteY36" fmla="*/ 948301 h 998500"/>
              <a:gd name="connsiteX37" fmla="*/ 589238 w 998499"/>
              <a:gd name="connsiteY37" fmla="*/ 965683 h 998500"/>
              <a:gd name="connsiteX38" fmla="*/ 682619 w 998499"/>
              <a:gd name="connsiteY38" fmla="*/ 965683 h 998500"/>
              <a:gd name="connsiteX39" fmla="*/ 700286 w 998499"/>
              <a:gd name="connsiteY39" fmla="*/ 948301 h 998500"/>
              <a:gd name="connsiteX40" fmla="*/ 700286 w 998499"/>
              <a:gd name="connsiteY40" fmla="*/ 323787 h 998500"/>
              <a:gd name="connsiteX41" fmla="*/ 672524 w 998499"/>
              <a:gd name="connsiteY41" fmla="*/ 296472 h 998500"/>
              <a:gd name="connsiteX42" fmla="*/ 599333 w 998499"/>
              <a:gd name="connsiteY42" fmla="*/ 269157 h 998500"/>
              <a:gd name="connsiteX43" fmla="*/ 672524 w 998499"/>
              <a:gd name="connsiteY43" fmla="*/ 269157 h 998500"/>
              <a:gd name="connsiteX44" fmla="*/ 729310 w 998499"/>
              <a:gd name="connsiteY44" fmla="*/ 323787 h 998500"/>
              <a:gd name="connsiteX45" fmla="*/ 729310 w 998499"/>
              <a:gd name="connsiteY45" fmla="*/ 948301 h 998500"/>
              <a:gd name="connsiteX46" fmla="*/ 682619 w 998499"/>
              <a:gd name="connsiteY46" fmla="*/ 992998 h 998500"/>
              <a:gd name="connsiteX47" fmla="*/ 589238 w 998499"/>
              <a:gd name="connsiteY47" fmla="*/ 992998 h 998500"/>
              <a:gd name="connsiteX48" fmla="*/ 543809 w 998499"/>
              <a:gd name="connsiteY48" fmla="*/ 948301 h 998500"/>
              <a:gd name="connsiteX49" fmla="*/ 543809 w 998499"/>
              <a:gd name="connsiteY49" fmla="*/ 323787 h 998500"/>
              <a:gd name="connsiteX50" fmla="*/ 599333 w 998499"/>
              <a:gd name="connsiteY50" fmla="*/ 269157 h 998500"/>
              <a:gd name="connsiteX51" fmla="*/ 872718 w 998499"/>
              <a:gd name="connsiteY51" fmla="*/ 65881 h 998500"/>
              <a:gd name="connsiteX52" fmla="*/ 845589 w 998499"/>
              <a:gd name="connsiteY52" fmla="*/ 93311 h 998500"/>
              <a:gd name="connsiteX53" fmla="*/ 845589 w 998499"/>
              <a:gd name="connsiteY53" fmla="*/ 953605 h 998500"/>
              <a:gd name="connsiteX54" fmla="*/ 862853 w 998499"/>
              <a:gd name="connsiteY54" fmla="*/ 971060 h 998500"/>
              <a:gd name="connsiteX55" fmla="*/ 954106 w 998499"/>
              <a:gd name="connsiteY55" fmla="*/ 971060 h 998500"/>
              <a:gd name="connsiteX56" fmla="*/ 971370 w 998499"/>
              <a:gd name="connsiteY56" fmla="*/ 953605 h 998500"/>
              <a:gd name="connsiteX57" fmla="*/ 971370 w 998499"/>
              <a:gd name="connsiteY57" fmla="*/ 93311 h 998500"/>
              <a:gd name="connsiteX58" fmla="*/ 944241 w 998499"/>
              <a:gd name="connsiteY58" fmla="*/ 65881 h 998500"/>
              <a:gd name="connsiteX59" fmla="*/ 872718 w 998499"/>
              <a:gd name="connsiteY59" fmla="*/ 38451 h 998500"/>
              <a:gd name="connsiteX60" fmla="*/ 944241 w 998499"/>
              <a:gd name="connsiteY60" fmla="*/ 38451 h 998500"/>
              <a:gd name="connsiteX61" fmla="*/ 998499 w 998499"/>
              <a:gd name="connsiteY61" fmla="*/ 93311 h 998500"/>
              <a:gd name="connsiteX62" fmla="*/ 998499 w 998499"/>
              <a:gd name="connsiteY62" fmla="*/ 953605 h 998500"/>
              <a:gd name="connsiteX63" fmla="*/ 954106 w 998499"/>
              <a:gd name="connsiteY63" fmla="*/ 998489 h 998500"/>
              <a:gd name="connsiteX64" fmla="*/ 862853 w 998499"/>
              <a:gd name="connsiteY64" fmla="*/ 998489 h 998500"/>
              <a:gd name="connsiteX65" fmla="*/ 818460 w 998499"/>
              <a:gd name="connsiteY65" fmla="*/ 953605 h 998500"/>
              <a:gd name="connsiteX66" fmla="*/ 818460 w 998499"/>
              <a:gd name="connsiteY66" fmla="*/ 93311 h 998500"/>
              <a:gd name="connsiteX67" fmla="*/ 872718 w 998499"/>
              <a:gd name="connsiteY67" fmla="*/ 38451 h 998500"/>
              <a:gd name="connsiteX68" fmla="*/ 636910 w 998499"/>
              <a:gd name="connsiteY68" fmla="*/ 0 h 998500"/>
              <a:gd name="connsiteX69" fmla="*/ 714338 w 998499"/>
              <a:gd name="connsiteY69" fmla="*/ 0 h 998500"/>
              <a:gd name="connsiteX70" fmla="*/ 719333 w 998499"/>
              <a:gd name="connsiteY70" fmla="*/ 1242 h 998500"/>
              <a:gd name="connsiteX71" fmla="*/ 726826 w 998499"/>
              <a:gd name="connsiteY71" fmla="*/ 8691 h 998500"/>
              <a:gd name="connsiteX72" fmla="*/ 729324 w 998499"/>
              <a:gd name="connsiteY72" fmla="*/ 14899 h 998500"/>
              <a:gd name="connsiteX73" fmla="*/ 729324 w 998499"/>
              <a:gd name="connsiteY73" fmla="*/ 90635 h 998500"/>
              <a:gd name="connsiteX74" fmla="*/ 714338 w 998499"/>
              <a:gd name="connsiteY74" fmla="*/ 104293 h 998500"/>
              <a:gd name="connsiteX75" fmla="*/ 700601 w 998499"/>
              <a:gd name="connsiteY75" fmla="*/ 90635 h 998500"/>
              <a:gd name="connsiteX76" fmla="*/ 700601 w 998499"/>
              <a:gd name="connsiteY76" fmla="*/ 47180 h 998500"/>
              <a:gd name="connsiteX77" fmla="*/ 23728 w 998499"/>
              <a:gd name="connsiteY77" fmla="*/ 720116 h 998500"/>
              <a:gd name="connsiteX78" fmla="*/ 14986 w 998499"/>
              <a:gd name="connsiteY78" fmla="*/ 723841 h 998500"/>
              <a:gd name="connsiteX79" fmla="*/ 4995 w 998499"/>
              <a:gd name="connsiteY79" fmla="*/ 720116 h 998500"/>
              <a:gd name="connsiteX80" fmla="*/ 4995 w 998499"/>
              <a:gd name="connsiteY80" fmla="*/ 700251 h 998500"/>
              <a:gd name="connsiteX81" fmla="*/ 681868 w 998499"/>
              <a:gd name="connsiteY81" fmla="*/ 28557 h 998500"/>
              <a:gd name="connsiteX82" fmla="*/ 636910 w 998499"/>
              <a:gd name="connsiteY82" fmla="*/ 28557 h 998500"/>
              <a:gd name="connsiteX83" fmla="*/ 623172 w 998499"/>
              <a:gd name="connsiteY83" fmla="*/ 14899 h 998500"/>
              <a:gd name="connsiteX84" fmla="*/ 636910 w 998499"/>
              <a:gd name="connsiteY84" fmla="*/ 0 h 9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998499" h="998500">
                <a:moveTo>
                  <a:pt x="56786" y="807169"/>
                </a:moveTo>
                <a:cubicBezTo>
                  <a:pt x="41643" y="807169"/>
                  <a:pt x="29024" y="819513"/>
                  <a:pt x="29024" y="834326"/>
                </a:cubicBezTo>
                <a:lnTo>
                  <a:pt x="29024" y="954062"/>
                </a:lnTo>
                <a:cubicBezTo>
                  <a:pt x="29024" y="962702"/>
                  <a:pt x="36595" y="971343"/>
                  <a:pt x="46691" y="971343"/>
                </a:cubicBezTo>
                <a:lnTo>
                  <a:pt x="140072" y="971343"/>
                </a:lnTo>
                <a:cubicBezTo>
                  <a:pt x="150168" y="971343"/>
                  <a:pt x="157739" y="962702"/>
                  <a:pt x="157739" y="954062"/>
                </a:cubicBezTo>
                <a:lnTo>
                  <a:pt x="157739" y="834326"/>
                </a:lnTo>
                <a:cubicBezTo>
                  <a:pt x="157739" y="819513"/>
                  <a:pt x="145120" y="807169"/>
                  <a:pt x="129977" y="807169"/>
                </a:cubicBezTo>
                <a:close/>
                <a:moveTo>
                  <a:pt x="56786" y="780012"/>
                </a:moveTo>
                <a:lnTo>
                  <a:pt x="129977" y="780012"/>
                </a:lnTo>
                <a:cubicBezTo>
                  <a:pt x="160263" y="780012"/>
                  <a:pt x="185501" y="803466"/>
                  <a:pt x="185501" y="834326"/>
                </a:cubicBezTo>
                <a:lnTo>
                  <a:pt x="185501" y="954062"/>
                </a:lnTo>
                <a:cubicBezTo>
                  <a:pt x="185501" y="977515"/>
                  <a:pt x="165310" y="998500"/>
                  <a:pt x="140072" y="998500"/>
                </a:cubicBezTo>
                <a:lnTo>
                  <a:pt x="46691" y="998500"/>
                </a:lnTo>
                <a:cubicBezTo>
                  <a:pt x="21453" y="998500"/>
                  <a:pt x="0" y="977515"/>
                  <a:pt x="0" y="954062"/>
                </a:cubicBezTo>
                <a:lnTo>
                  <a:pt x="0" y="834326"/>
                </a:lnTo>
                <a:cubicBezTo>
                  <a:pt x="0" y="803466"/>
                  <a:pt x="25238" y="780012"/>
                  <a:pt x="56786" y="780012"/>
                </a:cubicBezTo>
                <a:close/>
                <a:moveTo>
                  <a:pt x="331438" y="571292"/>
                </a:moveTo>
                <a:cubicBezTo>
                  <a:pt x="315033" y="571292"/>
                  <a:pt x="303676" y="583783"/>
                  <a:pt x="303676" y="598772"/>
                </a:cubicBezTo>
                <a:lnTo>
                  <a:pt x="303676" y="953519"/>
                </a:lnTo>
                <a:cubicBezTo>
                  <a:pt x="303676" y="962263"/>
                  <a:pt x="311247" y="971007"/>
                  <a:pt x="320081" y="971007"/>
                </a:cubicBezTo>
                <a:lnTo>
                  <a:pt x="414724" y="971007"/>
                </a:lnTo>
                <a:cubicBezTo>
                  <a:pt x="423558" y="971007"/>
                  <a:pt x="432391" y="962263"/>
                  <a:pt x="432391" y="953519"/>
                </a:cubicBezTo>
                <a:lnTo>
                  <a:pt x="432391" y="598772"/>
                </a:lnTo>
                <a:cubicBezTo>
                  <a:pt x="432391" y="583783"/>
                  <a:pt x="419772" y="571292"/>
                  <a:pt x="404629" y="571292"/>
                </a:cubicBezTo>
                <a:close/>
                <a:moveTo>
                  <a:pt x="331438" y="543811"/>
                </a:moveTo>
                <a:lnTo>
                  <a:pt x="404629" y="543811"/>
                </a:lnTo>
                <a:cubicBezTo>
                  <a:pt x="436177" y="543811"/>
                  <a:pt x="460153" y="568793"/>
                  <a:pt x="460153" y="598772"/>
                </a:cubicBezTo>
                <a:lnTo>
                  <a:pt x="460153" y="953519"/>
                </a:lnTo>
                <a:cubicBezTo>
                  <a:pt x="460153" y="977252"/>
                  <a:pt x="439962" y="998487"/>
                  <a:pt x="414724" y="998487"/>
                </a:cubicBezTo>
                <a:lnTo>
                  <a:pt x="320081" y="998487"/>
                </a:lnTo>
                <a:cubicBezTo>
                  <a:pt x="296105" y="998487"/>
                  <a:pt x="274652" y="977252"/>
                  <a:pt x="274652" y="953519"/>
                </a:cubicBezTo>
                <a:lnTo>
                  <a:pt x="274652" y="598772"/>
                </a:lnTo>
                <a:cubicBezTo>
                  <a:pt x="274652" y="568793"/>
                  <a:pt x="299890" y="543811"/>
                  <a:pt x="331438" y="543811"/>
                </a:cubicBezTo>
                <a:close/>
                <a:moveTo>
                  <a:pt x="599333" y="296472"/>
                </a:moveTo>
                <a:cubicBezTo>
                  <a:pt x="584190" y="296472"/>
                  <a:pt x="571571" y="308888"/>
                  <a:pt x="571571" y="323787"/>
                </a:cubicBezTo>
                <a:lnTo>
                  <a:pt x="571571" y="948301"/>
                </a:lnTo>
                <a:cubicBezTo>
                  <a:pt x="571571" y="956992"/>
                  <a:pt x="579143" y="965683"/>
                  <a:pt x="589238" y="965683"/>
                </a:cubicBezTo>
                <a:lnTo>
                  <a:pt x="682619" y="965683"/>
                </a:lnTo>
                <a:cubicBezTo>
                  <a:pt x="692715" y="965683"/>
                  <a:pt x="700286" y="956992"/>
                  <a:pt x="700286" y="948301"/>
                </a:cubicBezTo>
                <a:lnTo>
                  <a:pt x="700286" y="323787"/>
                </a:lnTo>
                <a:cubicBezTo>
                  <a:pt x="700286" y="308888"/>
                  <a:pt x="687667" y="296472"/>
                  <a:pt x="672524" y="296472"/>
                </a:cubicBezTo>
                <a:close/>
                <a:moveTo>
                  <a:pt x="599333" y="269157"/>
                </a:moveTo>
                <a:lnTo>
                  <a:pt x="672524" y="269157"/>
                </a:lnTo>
                <a:cubicBezTo>
                  <a:pt x="702810" y="269157"/>
                  <a:pt x="729310" y="293989"/>
                  <a:pt x="729310" y="323787"/>
                </a:cubicBezTo>
                <a:lnTo>
                  <a:pt x="729310" y="948301"/>
                </a:lnTo>
                <a:cubicBezTo>
                  <a:pt x="729310" y="971891"/>
                  <a:pt x="707858" y="992998"/>
                  <a:pt x="682619" y="992998"/>
                </a:cubicBezTo>
                <a:lnTo>
                  <a:pt x="589238" y="992998"/>
                </a:lnTo>
                <a:cubicBezTo>
                  <a:pt x="564000" y="992998"/>
                  <a:pt x="543809" y="971891"/>
                  <a:pt x="543809" y="948301"/>
                </a:cubicBezTo>
                <a:lnTo>
                  <a:pt x="543809" y="323787"/>
                </a:lnTo>
                <a:cubicBezTo>
                  <a:pt x="543809" y="293989"/>
                  <a:pt x="567785" y="269157"/>
                  <a:pt x="599333" y="269157"/>
                </a:cubicBezTo>
                <a:close/>
                <a:moveTo>
                  <a:pt x="872718" y="65881"/>
                </a:moveTo>
                <a:cubicBezTo>
                  <a:pt x="857921" y="65881"/>
                  <a:pt x="845589" y="77102"/>
                  <a:pt x="845589" y="93311"/>
                </a:cubicBezTo>
                <a:lnTo>
                  <a:pt x="845589" y="953605"/>
                </a:lnTo>
                <a:cubicBezTo>
                  <a:pt x="845589" y="962332"/>
                  <a:pt x="852988" y="971060"/>
                  <a:pt x="862853" y="971060"/>
                </a:cubicBezTo>
                <a:lnTo>
                  <a:pt x="954106" y="971060"/>
                </a:lnTo>
                <a:cubicBezTo>
                  <a:pt x="963971" y="971060"/>
                  <a:pt x="971370" y="962332"/>
                  <a:pt x="971370" y="953605"/>
                </a:cubicBezTo>
                <a:lnTo>
                  <a:pt x="971370" y="93311"/>
                </a:lnTo>
                <a:cubicBezTo>
                  <a:pt x="971370" y="77102"/>
                  <a:pt x="959038" y="65881"/>
                  <a:pt x="944241" y="65881"/>
                </a:cubicBezTo>
                <a:close/>
                <a:moveTo>
                  <a:pt x="872718" y="38451"/>
                </a:moveTo>
                <a:lnTo>
                  <a:pt x="944241" y="38451"/>
                </a:lnTo>
                <a:cubicBezTo>
                  <a:pt x="975069" y="38451"/>
                  <a:pt x="998499" y="62141"/>
                  <a:pt x="998499" y="93311"/>
                </a:cubicBezTo>
                <a:lnTo>
                  <a:pt x="998499" y="953605"/>
                </a:lnTo>
                <a:cubicBezTo>
                  <a:pt x="998499" y="977294"/>
                  <a:pt x="978769" y="998489"/>
                  <a:pt x="954106" y="998489"/>
                </a:cubicBezTo>
                <a:lnTo>
                  <a:pt x="862853" y="998489"/>
                </a:lnTo>
                <a:cubicBezTo>
                  <a:pt x="838190" y="998489"/>
                  <a:pt x="818460" y="977294"/>
                  <a:pt x="818460" y="953605"/>
                </a:cubicBezTo>
                <a:lnTo>
                  <a:pt x="818460" y="93311"/>
                </a:lnTo>
                <a:cubicBezTo>
                  <a:pt x="818460" y="62141"/>
                  <a:pt x="843123" y="38451"/>
                  <a:pt x="872718" y="38451"/>
                </a:cubicBezTo>
                <a:close/>
                <a:moveTo>
                  <a:pt x="636910" y="0"/>
                </a:moveTo>
                <a:lnTo>
                  <a:pt x="714338" y="0"/>
                </a:lnTo>
                <a:cubicBezTo>
                  <a:pt x="716836" y="0"/>
                  <a:pt x="718085" y="1242"/>
                  <a:pt x="719333" y="1242"/>
                </a:cubicBezTo>
                <a:cubicBezTo>
                  <a:pt x="723080" y="2483"/>
                  <a:pt x="725578" y="4967"/>
                  <a:pt x="726826" y="8691"/>
                </a:cubicBezTo>
                <a:cubicBezTo>
                  <a:pt x="728075" y="9933"/>
                  <a:pt x="729324" y="12416"/>
                  <a:pt x="729324" y="14899"/>
                </a:cubicBezTo>
                <a:lnTo>
                  <a:pt x="729324" y="90635"/>
                </a:lnTo>
                <a:cubicBezTo>
                  <a:pt x="729324" y="98085"/>
                  <a:pt x="721831" y="104293"/>
                  <a:pt x="714338" y="104293"/>
                </a:cubicBezTo>
                <a:cubicBezTo>
                  <a:pt x="706845" y="104293"/>
                  <a:pt x="700601" y="98085"/>
                  <a:pt x="700601" y="90635"/>
                </a:cubicBezTo>
                <a:lnTo>
                  <a:pt x="700601" y="47180"/>
                </a:lnTo>
                <a:lnTo>
                  <a:pt x="23728" y="720116"/>
                </a:lnTo>
                <a:cubicBezTo>
                  <a:pt x="21230" y="722599"/>
                  <a:pt x="17484" y="723841"/>
                  <a:pt x="14986" y="723841"/>
                </a:cubicBezTo>
                <a:cubicBezTo>
                  <a:pt x="11240" y="723841"/>
                  <a:pt x="7493" y="722599"/>
                  <a:pt x="4995" y="720116"/>
                </a:cubicBezTo>
                <a:cubicBezTo>
                  <a:pt x="0" y="715150"/>
                  <a:pt x="0" y="706459"/>
                  <a:pt x="4995" y="700251"/>
                </a:cubicBezTo>
                <a:lnTo>
                  <a:pt x="681868" y="28557"/>
                </a:lnTo>
                <a:lnTo>
                  <a:pt x="636910" y="28557"/>
                </a:lnTo>
                <a:cubicBezTo>
                  <a:pt x="629417" y="28557"/>
                  <a:pt x="623172" y="22349"/>
                  <a:pt x="623172" y="14899"/>
                </a:cubicBezTo>
                <a:cubicBezTo>
                  <a:pt x="623172" y="6208"/>
                  <a:pt x="629417" y="0"/>
                  <a:pt x="6369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00CCE4-263F-5847-A9D6-B19D2E94AF3A}"/>
              </a:ext>
            </a:extLst>
          </p:cNvPr>
          <p:cNvGrpSpPr/>
          <p:nvPr/>
        </p:nvGrpSpPr>
        <p:grpSpPr>
          <a:xfrm>
            <a:off x="1592736" y="6984344"/>
            <a:ext cx="10282983" cy="2285107"/>
            <a:chOff x="1592736" y="6984344"/>
            <a:chExt cx="10282983" cy="2285107"/>
          </a:xfrm>
        </p:grpSpPr>
        <p:sp>
          <p:nvSpPr>
            <p:cNvPr id="32" name="Freeform 378">
              <a:extLst>
                <a:ext uri="{FF2B5EF4-FFF2-40B4-BE49-F238E27FC236}">
                  <a16:creationId xmlns:a16="http://schemas.microsoft.com/office/drawing/2014/main" id="{4C49E6BB-F06B-0B47-A095-BE273268E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748" y="6984344"/>
              <a:ext cx="812971" cy="2285107"/>
            </a:xfrm>
            <a:custGeom>
              <a:avLst/>
              <a:gdLst>
                <a:gd name="T0" fmla="*/ 0 w 652"/>
                <a:gd name="T1" fmla="*/ 0 h 1834"/>
                <a:gd name="T2" fmla="*/ 557 w 652"/>
                <a:gd name="T3" fmla="*/ 712 h 1834"/>
                <a:gd name="T4" fmla="*/ 557 w 652"/>
                <a:gd name="T5" fmla="*/ 712 h 1834"/>
                <a:gd name="T6" fmla="*/ 557 w 652"/>
                <a:gd name="T7" fmla="*/ 1121 h 1834"/>
                <a:gd name="T8" fmla="*/ 0 w 652"/>
                <a:gd name="T9" fmla="*/ 1833 h 1834"/>
                <a:gd name="T10" fmla="*/ 0 w 652"/>
                <a:gd name="T11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2" h="1834">
                  <a:moveTo>
                    <a:pt x="0" y="0"/>
                  </a:moveTo>
                  <a:lnTo>
                    <a:pt x="557" y="712"/>
                  </a:lnTo>
                  <a:lnTo>
                    <a:pt x="557" y="712"/>
                  </a:lnTo>
                  <a:cubicBezTo>
                    <a:pt x="651" y="832"/>
                    <a:pt x="651" y="1000"/>
                    <a:pt x="557" y="1121"/>
                  </a:cubicBezTo>
                  <a:lnTo>
                    <a:pt x="0" y="1833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379">
              <a:extLst>
                <a:ext uri="{FF2B5EF4-FFF2-40B4-BE49-F238E27FC236}">
                  <a16:creationId xmlns:a16="http://schemas.microsoft.com/office/drawing/2014/main" id="{FBBE91E6-2D98-4241-9A83-A998DF57B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290" y="6984344"/>
              <a:ext cx="8327458" cy="2285107"/>
            </a:xfrm>
            <a:custGeom>
              <a:avLst/>
              <a:gdLst>
                <a:gd name="T0" fmla="*/ 0 w 6683"/>
                <a:gd name="T1" fmla="*/ 0 h 1834"/>
                <a:gd name="T2" fmla="*/ 0 w 6683"/>
                <a:gd name="T3" fmla="*/ 0 h 1834"/>
                <a:gd name="T4" fmla="*/ 916 w 6683"/>
                <a:gd name="T5" fmla="*/ 916 h 1834"/>
                <a:gd name="T6" fmla="*/ 916 w 6683"/>
                <a:gd name="T7" fmla="*/ 916 h 1834"/>
                <a:gd name="T8" fmla="*/ 0 w 6683"/>
                <a:gd name="T9" fmla="*/ 1833 h 1834"/>
                <a:gd name="T10" fmla="*/ 6682 w 6683"/>
                <a:gd name="T11" fmla="*/ 1833 h 1834"/>
                <a:gd name="T12" fmla="*/ 6682 w 6683"/>
                <a:gd name="T13" fmla="*/ 0 h 1834"/>
                <a:gd name="T14" fmla="*/ 0 w 6683"/>
                <a:gd name="T15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83" h="1834">
                  <a:moveTo>
                    <a:pt x="0" y="0"/>
                  </a:moveTo>
                  <a:lnTo>
                    <a:pt x="0" y="0"/>
                  </a:lnTo>
                  <a:cubicBezTo>
                    <a:pt x="506" y="0"/>
                    <a:pt x="916" y="410"/>
                    <a:pt x="916" y="916"/>
                  </a:cubicBezTo>
                  <a:lnTo>
                    <a:pt x="916" y="916"/>
                  </a:lnTo>
                  <a:cubicBezTo>
                    <a:pt x="916" y="1422"/>
                    <a:pt x="506" y="1833"/>
                    <a:pt x="0" y="1833"/>
                  </a:cubicBezTo>
                  <a:lnTo>
                    <a:pt x="6682" y="1833"/>
                  </a:lnTo>
                  <a:lnTo>
                    <a:pt x="6682" y="0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380">
              <a:extLst>
                <a:ext uri="{FF2B5EF4-FFF2-40B4-BE49-F238E27FC236}">
                  <a16:creationId xmlns:a16="http://schemas.microsoft.com/office/drawing/2014/main" id="{646AFE08-EBAD-284A-8736-06F65B8B8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736" y="6984344"/>
              <a:ext cx="2285108" cy="2285107"/>
            </a:xfrm>
            <a:custGeom>
              <a:avLst/>
              <a:gdLst>
                <a:gd name="T0" fmla="*/ 917 w 1834"/>
                <a:gd name="T1" fmla="*/ 0 h 1834"/>
                <a:gd name="T2" fmla="*/ 917 w 1834"/>
                <a:gd name="T3" fmla="*/ 0 h 1834"/>
                <a:gd name="T4" fmla="*/ 0 w 1834"/>
                <a:gd name="T5" fmla="*/ 916 h 1834"/>
                <a:gd name="T6" fmla="*/ 0 w 1834"/>
                <a:gd name="T7" fmla="*/ 916 h 1834"/>
                <a:gd name="T8" fmla="*/ 917 w 1834"/>
                <a:gd name="T9" fmla="*/ 1833 h 1834"/>
                <a:gd name="T10" fmla="*/ 917 w 1834"/>
                <a:gd name="T11" fmla="*/ 1833 h 1834"/>
                <a:gd name="T12" fmla="*/ 1833 w 1834"/>
                <a:gd name="T13" fmla="*/ 916 h 1834"/>
                <a:gd name="T14" fmla="*/ 1833 w 1834"/>
                <a:gd name="T15" fmla="*/ 916 h 1834"/>
                <a:gd name="T16" fmla="*/ 917 w 1834"/>
                <a:gd name="T17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4" h="1834">
                  <a:moveTo>
                    <a:pt x="917" y="0"/>
                  </a:moveTo>
                  <a:lnTo>
                    <a:pt x="917" y="0"/>
                  </a:lnTo>
                  <a:cubicBezTo>
                    <a:pt x="411" y="0"/>
                    <a:pt x="0" y="410"/>
                    <a:pt x="0" y="916"/>
                  </a:cubicBezTo>
                  <a:lnTo>
                    <a:pt x="0" y="916"/>
                  </a:lnTo>
                  <a:cubicBezTo>
                    <a:pt x="0" y="1422"/>
                    <a:pt x="411" y="1833"/>
                    <a:pt x="917" y="1833"/>
                  </a:cubicBezTo>
                  <a:lnTo>
                    <a:pt x="917" y="1833"/>
                  </a:lnTo>
                  <a:cubicBezTo>
                    <a:pt x="1423" y="1833"/>
                    <a:pt x="1833" y="1422"/>
                    <a:pt x="1833" y="916"/>
                  </a:cubicBezTo>
                  <a:lnTo>
                    <a:pt x="1833" y="916"/>
                  </a:lnTo>
                  <a:cubicBezTo>
                    <a:pt x="1833" y="410"/>
                    <a:pt x="1423" y="0"/>
                    <a:pt x="91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B8172ECE-81FD-8E40-8E74-DA79F4FB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17" y="7621536"/>
            <a:ext cx="998488" cy="1003976"/>
          </a:xfrm>
          <a:custGeom>
            <a:avLst/>
            <a:gdLst>
              <a:gd name="connsiteX0" fmla="*/ 740310 w 998488"/>
              <a:gd name="connsiteY0" fmla="*/ 450430 h 1003976"/>
              <a:gd name="connsiteX1" fmla="*/ 754043 w 998488"/>
              <a:gd name="connsiteY1" fmla="*/ 462914 h 1003976"/>
              <a:gd name="connsiteX2" fmla="*/ 754043 w 998488"/>
              <a:gd name="connsiteY2" fmla="*/ 490380 h 1003976"/>
              <a:gd name="connsiteX3" fmla="*/ 781508 w 998488"/>
              <a:gd name="connsiteY3" fmla="*/ 490380 h 1003976"/>
              <a:gd name="connsiteX4" fmla="*/ 795241 w 998488"/>
              <a:gd name="connsiteY4" fmla="*/ 504112 h 1003976"/>
              <a:gd name="connsiteX5" fmla="*/ 781508 w 998488"/>
              <a:gd name="connsiteY5" fmla="*/ 517845 h 1003976"/>
              <a:gd name="connsiteX6" fmla="*/ 754043 w 998488"/>
              <a:gd name="connsiteY6" fmla="*/ 517845 h 1003976"/>
              <a:gd name="connsiteX7" fmla="*/ 754043 w 998488"/>
              <a:gd name="connsiteY7" fmla="*/ 545310 h 1003976"/>
              <a:gd name="connsiteX8" fmla="*/ 740310 w 998488"/>
              <a:gd name="connsiteY8" fmla="*/ 559043 h 1003976"/>
              <a:gd name="connsiteX9" fmla="*/ 726578 w 998488"/>
              <a:gd name="connsiteY9" fmla="*/ 545310 h 1003976"/>
              <a:gd name="connsiteX10" fmla="*/ 726578 w 998488"/>
              <a:gd name="connsiteY10" fmla="*/ 517845 h 1003976"/>
              <a:gd name="connsiteX11" fmla="*/ 700361 w 998488"/>
              <a:gd name="connsiteY11" fmla="*/ 517845 h 1003976"/>
              <a:gd name="connsiteX12" fmla="*/ 686628 w 998488"/>
              <a:gd name="connsiteY12" fmla="*/ 504112 h 1003976"/>
              <a:gd name="connsiteX13" fmla="*/ 700361 w 998488"/>
              <a:gd name="connsiteY13" fmla="*/ 490380 h 1003976"/>
              <a:gd name="connsiteX14" fmla="*/ 726578 w 998488"/>
              <a:gd name="connsiteY14" fmla="*/ 490380 h 1003976"/>
              <a:gd name="connsiteX15" fmla="*/ 726578 w 998488"/>
              <a:gd name="connsiteY15" fmla="*/ 462914 h 1003976"/>
              <a:gd name="connsiteX16" fmla="*/ 740310 w 998488"/>
              <a:gd name="connsiteY16" fmla="*/ 450430 h 1003976"/>
              <a:gd name="connsiteX17" fmla="*/ 319474 w 998488"/>
              <a:gd name="connsiteY17" fmla="*/ 263667 h 1003976"/>
              <a:gd name="connsiteX18" fmla="*/ 333170 w 998488"/>
              <a:gd name="connsiteY18" fmla="*/ 277362 h 1003976"/>
              <a:gd name="connsiteX19" fmla="*/ 333170 w 998488"/>
              <a:gd name="connsiteY19" fmla="*/ 296038 h 1003976"/>
              <a:gd name="connsiteX20" fmla="*/ 353091 w 998488"/>
              <a:gd name="connsiteY20" fmla="*/ 296038 h 1003976"/>
              <a:gd name="connsiteX21" fmla="*/ 366787 w 998488"/>
              <a:gd name="connsiteY21" fmla="*/ 309734 h 1003976"/>
              <a:gd name="connsiteX22" fmla="*/ 353091 w 998488"/>
              <a:gd name="connsiteY22" fmla="*/ 323430 h 1003976"/>
              <a:gd name="connsiteX23" fmla="*/ 333170 w 998488"/>
              <a:gd name="connsiteY23" fmla="*/ 323430 h 1003976"/>
              <a:gd name="connsiteX24" fmla="*/ 333170 w 998488"/>
              <a:gd name="connsiteY24" fmla="*/ 342106 h 1003976"/>
              <a:gd name="connsiteX25" fmla="*/ 319474 w 998488"/>
              <a:gd name="connsiteY25" fmla="*/ 355802 h 1003976"/>
              <a:gd name="connsiteX26" fmla="*/ 305779 w 998488"/>
              <a:gd name="connsiteY26" fmla="*/ 342106 h 1003976"/>
              <a:gd name="connsiteX27" fmla="*/ 305779 w 998488"/>
              <a:gd name="connsiteY27" fmla="*/ 323430 h 1003976"/>
              <a:gd name="connsiteX28" fmla="*/ 288348 w 998488"/>
              <a:gd name="connsiteY28" fmla="*/ 323430 h 1003976"/>
              <a:gd name="connsiteX29" fmla="*/ 274652 w 998488"/>
              <a:gd name="connsiteY29" fmla="*/ 309734 h 1003976"/>
              <a:gd name="connsiteX30" fmla="*/ 288348 w 998488"/>
              <a:gd name="connsiteY30" fmla="*/ 296038 h 1003976"/>
              <a:gd name="connsiteX31" fmla="*/ 305779 w 998488"/>
              <a:gd name="connsiteY31" fmla="*/ 296038 h 1003976"/>
              <a:gd name="connsiteX32" fmla="*/ 305779 w 998488"/>
              <a:gd name="connsiteY32" fmla="*/ 277362 h 1003976"/>
              <a:gd name="connsiteX33" fmla="*/ 319474 w 998488"/>
              <a:gd name="connsiteY33" fmla="*/ 263667 h 1003976"/>
              <a:gd name="connsiteX34" fmla="*/ 189514 w 998488"/>
              <a:gd name="connsiteY34" fmla="*/ 263667 h 1003976"/>
              <a:gd name="connsiteX35" fmla="*/ 203252 w 998488"/>
              <a:gd name="connsiteY35" fmla="*/ 277355 h 1003976"/>
              <a:gd name="connsiteX36" fmla="*/ 203252 w 998488"/>
              <a:gd name="connsiteY36" fmla="*/ 619560 h 1003976"/>
              <a:gd name="connsiteX37" fmla="*/ 807720 w 998488"/>
              <a:gd name="connsiteY37" fmla="*/ 619560 h 1003976"/>
              <a:gd name="connsiteX38" fmla="*/ 822707 w 998488"/>
              <a:gd name="connsiteY38" fmla="*/ 633248 h 1003976"/>
              <a:gd name="connsiteX39" fmla="*/ 807720 w 998488"/>
              <a:gd name="connsiteY39" fmla="*/ 646936 h 1003976"/>
              <a:gd name="connsiteX40" fmla="*/ 189514 w 998488"/>
              <a:gd name="connsiteY40" fmla="*/ 646936 h 1003976"/>
              <a:gd name="connsiteX41" fmla="*/ 175776 w 998488"/>
              <a:gd name="connsiteY41" fmla="*/ 633248 h 1003976"/>
              <a:gd name="connsiteX42" fmla="*/ 175776 w 998488"/>
              <a:gd name="connsiteY42" fmla="*/ 277355 h 1003976"/>
              <a:gd name="connsiteX43" fmla="*/ 189514 w 998488"/>
              <a:gd name="connsiteY43" fmla="*/ 263667 h 1003976"/>
              <a:gd name="connsiteX44" fmla="*/ 647559 w 998488"/>
              <a:gd name="connsiteY44" fmla="*/ 259726 h 1003976"/>
              <a:gd name="connsiteX45" fmla="*/ 657570 w 998488"/>
              <a:gd name="connsiteY45" fmla="*/ 264392 h 1003976"/>
              <a:gd name="connsiteX46" fmla="*/ 690106 w 998488"/>
              <a:gd name="connsiteY46" fmla="*/ 296740 h 1003976"/>
              <a:gd name="connsiteX47" fmla="*/ 690106 w 998488"/>
              <a:gd name="connsiteY47" fmla="*/ 316646 h 1003976"/>
              <a:gd name="connsiteX48" fmla="*/ 680095 w 998488"/>
              <a:gd name="connsiteY48" fmla="*/ 320379 h 1003976"/>
              <a:gd name="connsiteX49" fmla="*/ 671335 w 998488"/>
              <a:gd name="connsiteY49" fmla="*/ 316646 h 1003976"/>
              <a:gd name="connsiteX50" fmla="*/ 661324 w 998488"/>
              <a:gd name="connsiteY50" fmla="*/ 306693 h 1003976"/>
              <a:gd name="connsiteX51" fmla="*/ 661324 w 998488"/>
              <a:gd name="connsiteY51" fmla="*/ 306693 h 1003976"/>
              <a:gd name="connsiteX52" fmla="*/ 660073 w 998488"/>
              <a:gd name="connsiteY52" fmla="*/ 305449 h 1003976"/>
              <a:gd name="connsiteX53" fmla="*/ 661324 w 998488"/>
              <a:gd name="connsiteY53" fmla="*/ 306693 h 1003976"/>
              <a:gd name="connsiteX54" fmla="*/ 656820 w 998488"/>
              <a:gd name="connsiteY54" fmla="*/ 356357 h 1003976"/>
              <a:gd name="connsiteX55" fmla="*/ 431073 w 998488"/>
              <a:gd name="connsiteY55" fmla="*/ 548060 h 1003976"/>
              <a:gd name="connsiteX56" fmla="*/ 288417 w 998488"/>
              <a:gd name="connsiteY56" fmla="*/ 548060 h 1003976"/>
              <a:gd name="connsiteX57" fmla="*/ 274652 w 998488"/>
              <a:gd name="connsiteY57" fmla="*/ 534374 h 1003976"/>
              <a:gd name="connsiteX58" fmla="*/ 288417 w 998488"/>
              <a:gd name="connsiteY58" fmla="*/ 519444 h 1003976"/>
              <a:gd name="connsiteX59" fmla="*/ 431073 w 998488"/>
              <a:gd name="connsiteY59" fmla="*/ 519444 h 1003976"/>
              <a:gd name="connsiteX60" fmla="*/ 632543 w 998488"/>
              <a:gd name="connsiteY60" fmla="*/ 307937 h 1003976"/>
              <a:gd name="connsiteX61" fmla="*/ 623783 w 998488"/>
              <a:gd name="connsiteY61" fmla="*/ 316646 h 1003976"/>
              <a:gd name="connsiteX62" fmla="*/ 605013 w 998488"/>
              <a:gd name="connsiteY62" fmla="*/ 316646 h 1003976"/>
              <a:gd name="connsiteX63" fmla="*/ 605013 w 998488"/>
              <a:gd name="connsiteY63" fmla="*/ 296740 h 1003976"/>
              <a:gd name="connsiteX64" fmla="*/ 637548 w 998488"/>
              <a:gd name="connsiteY64" fmla="*/ 264392 h 1003976"/>
              <a:gd name="connsiteX65" fmla="*/ 647559 w 998488"/>
              <a:gd name="connsiteY65" fmla="*/ 259726 h 1003976"/>
              <a:gd name="connsiteX66" fmla="*/ 107203 w 998488"/>
              <a:gd name="connsiteY66" fmla="*/ 189806 h 1003976"/>
              <a:gd name="connsiteX67" fmla="*/ 107203 w 998488"/>
              <a:gd name="connsiteY67" fmla="*/ 716769 h 1003976"/>
              <a:gd name="connsiteX68" fmla="*/ 891284 w 998488"/>
              <a:gd name="connsiteY68" fmla="*/ 716769 h 1003976"/>
              <a:gd name="connsiteX69" fmla="*/ 891284 w 998488"/>
              <a:gd name="connsiteY69" fmla="*/ 189806 h 1003976"/>
              <a:gd name="connsiteX70" fmla="*/ 77286 w 998488"/>
              <a:gd name="connsiteY70" fmla="*/ 93654 h 1003976"/>
              <a:gd name="connsiteX71" fmla="*/ 42383 w 998488"/>
              <a:gd name="connsiteY71" fmla="*/ 127370 h 1003976"/>
              <a:gd name="connsiteX72" fmla="*/ 77286 w 998488"/>
              <a:gd name="connsiteY72" fmla="*/ 162334 h 1003976"/>
              <a:gd name="connsiteX73" fmla="*/ 79779 w 998488"/>
              <a:gd name="connsiteY73" fmla="*/ 162334 h 1003976"/>
              <a:gd name="connsiteX74" fmla="*/ 918708 w 998488"/>
              <a:gd name="connsiteY74" fmla="*/ 162334 h 1003976"/>
              <a:gd name="connsiteX75" fmla="*/ 922448 w 998488"/>
              <a:gd name="connsiteY75" fmla="*/ 162334 h 1003976"/>
              <a:gd name="connsiteX76" fmla="*/ 956105 w 998488"/>
              <a:gd name="connsiteY76" fmla="*/ 127370 h 1003976"/>
              <a:gd name="connsiteX77" fmla="*/ 922448 w 998488"/>
              <a:gd name="connsiteY77" fmla="*/ 93654 h 1003976"/>
              <a:gd name="connsiteX78" fmla="*/ 499867 w 998488"/>
              <a:gd name="connsiteY78" fmla="*/ 27472 h 1003976"/>
              <a:gd name="connsiteX79" fmla="*/ 464963 w 998488"/>
              <a:gd name="connsiteY79" fmla="*/ 62436 h 1003976"/>
              <a:gd name="connsiteX80" fmla="*/ 464963 w 998488"/>
              <a:gd name="connsiteY80" fmla="*/ 64934 h 1003976"/>
              <a:gd name="connsiteX81" fmla="*/ 533524 w 998488"/>
              <a:gd name="connsiteY81" fmla="*/ 64934 h 1003976"/>
              <a:gd name="connsiteX82" fmla="*/ 533524 w 998488"/>
              <a:gd name="connsiteY82" fmla="*/ 62436 h 1003976"/>
              <a:gd name="connsiteX83" fmla="*/ 499867 w 998488"/>
              <a:gd name="connsiteY83" fmla="*/ 27472 h 1003976"/>
              <a:gd name="connsiteX84" fmla="*/ 499867 w 998488"/>
              <a:gd name="connsiteY84" fmla="*/ 0 h 1003976"/>
              <a:gd name="connsiteX85" fmla="*/ 562194 w 998488"/>
              <a:gd name="connsiteY85" fmla="*/ 62436 h 1003976"/>
              <a:gd name="connsiteX86" fmla="*/ 562194 w 998488"/>
              <a:gd name="connsiteY86" fmla="*/ 64934 h 1003976"/>
              <a:gd name="connsiteX87" fmla="*/ 922448 w 998488"/>
              <a:gd name="connsiteY87" fmla="*/ 64934 h 1003976"/>
              <a:gd name="connsiteX88" fmla="*/ 984776 w 998488"/>
              <a:gd name="connsiteY88" fmla="*/ 127370 h 1003976"/>
              <a:gd name="connsiteX89" fmla="*/ 922448 w 998488"/>
              <a:gd name="connsiteY89" fmla="*/ 189806 h 1003976"/>
              <a:gd name="connsiteX90" fmla="*/ 918708 w 998488"/>
              <a:gd name="connsiteY90" fmla="*/ 189806 h 1003976"/>
              <a:gd name="connsiteX91" fmla="*/ 918708 w 998488"/>
              <a:gd name="connsiteY91" fmla="*/ 716769 h 1003976"/>
              <a:gd name="connsiteX92" fmla="*/ 984776 w 998488"/>
              <a:gd name="connsiteY92" fmla="*/ 716769 h 1003976"/>
              <a:gd name="connsiteX93" fmla="*/ 998488 w 998488"/>
              <a:gd name="connsiteY93" fmla="*/ 730505 h 1003976"/>
              <a:gd name="connsiteX94" fmla="*/ 984776 w 998488"/>
              <a:gd name="connsiteY94" fmla="*/ 744241 h 1003976"/>
              <a:gd name="connsiteX95" fmla="*/ 918708 w 998488"/>
              <a:gd name="connsiteY95" fmla="*/ 744241 h 1003976"/>
              <a:gd name="connsiteX96" fmla="*/ 655686 w 998488"/>
              <a:gd name="connsiteY96" fmla="*/ 744241 h 1003976"/>
              <a:gd name="connsiteX97" fmla="*/ 716767 w 998488"/>
              <a:gd name="connsiteY97" fmla="*/ 986494 h 1003976"/>
              <a:gd name="connsiteX98" fmla="*/ 705548 w 998488"/>
              <a:gd name="connsiteY98" fmla="*/ 1003976 h 1003976"/>
              <a:gd name="connsiteX99" fmla="*/ 703055 w 998488"/>
              <a:gd name="connsiteY99" fmla="*/ 1003976 h 1003976"/>
              <a:gd name="connsiteX100" fmla="*/ 689343 w 998488"/>
              <a:gd name="connsiteY100" fmla="*/ 993986 h 1003976"/>
              <a:gd name="connsiteX101" fmla="*/ 627015 w 998488"/>
              <a:gd name="connsiteY101" fmla="*/ 744241 h 1003976"/>
              <a:gd name="connsiteX102" fmla="*/ 363993 w 998488"/>
              <a:gd name="connsiteY102" fmla="*/ 744241 h 1003976"/>
              <a:gd name="connsiteX103" fmla="*/ 301665 w 998488"/>
              <a:gd name="connsiteY103" fmla="*/ 993986 h 1003976"/>
              <a:gd name="connsiteX104" fmla="*/ 289200 w 998488"/>
              <a:gd name="connsiteY104" fmla="*/ 1003976 h 1003976"/>
              <a:gd name="connsiteX105" fmla="*/ 284214 w 998488"/>
              <a:gd name="connsiteY105" fmla="*/ 1003976 h 1003976"/>
              <a:gd name="connsiteX106" fmla="*/ 275488 w 998488"/>
              <a:gd name="connsiteY106" fmla="*/ 986494 h 1003976"/>
              <a:gd name="connsiteX107" fmla="*/ 335322 w 998488"/>
              <a:gd name="connsiteY107" fmla="*/ 744241 h 1003976"/>
              <a:gd name="connsiteX108" fmla="*/ 79779 w 998488"/>
              <a:gd name="connsiteY108" fmla="*/ 744241 h 1003976"/>
              <a:gd name="connsiteX109" fmla="*/ 13712 w 998488"/>
              <a:gd name="connsiteY109" fmla="*/ 744241 h 1003976"/>
              <a:gd name="connsiteX110" fmla="*/ 0 w 998488"/>
              <a:gd name="connsiteY110" fmla="*/ 730505 h 1003976"/>
              <a:gd name="connsiteX111" fmla="*/ 13712 w 998488"/>
              <a:gd name="connsiteY111" fmla="*/ 716769 h 1003976"/>
              <a:gd name="connsiteX112" fmla="*/ 79779 w 998488"/>
              <a:gd name="connsiteY112" fmla="*/ 716769 h 1003976"/>
              <a:gd name="connsiteX113" fmla="*/ 79779 w 998488"/>
              <a:gd name="connsiteY113" fmla="*/ 189806 h 1003976"/>
              <a:gd name="connsiteX114" fmla="*/ 77286 w 998488"/>
              <a:gd name="connsiteY114" fmla="*/ 189806 h 1003976"/>
              <a:gd name="connsiteX115" fmla="*/ 14958 w 998488"/>
              <a:gd name="connsiteY115" fmla="*/ 127370 h 1003976"/>
              <a:gd name="connsiteX116" fmla="*/ 77286 w 998488"/>
              <a:gd name="connsiteY116" fmla="*/ 64934 h 1003976"/>
              <a:gd name="connsiteX117" fmla="*/ 437539 w 998488"/>
              <a:gd name="connsiteY117" fmla="*/ 64934 h 1003976"/>
              <a:gd name="connsiteX118" fmla="*/ 437539 w 998488"/>
              <a:gd name="connsiteY118" fmla="*/ 62436 h 1003976"/>
              <a:gd name="connsiteX119" fmla="*/ 499867 w 998488"/>
              <a:gd name="connsiteY119" fmla="*/ 0 h 100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98488" h="1003976">
                <a:moveTo>
                  <a:pt x="740310" y="450430"/>
                </a:moveTo>
                <a:cubicBezTo>
                  <a:pt x="747801" y="450430"/>
                  <a:pt x="754043" y="455424"/>
                  <a:pt x="754043" y="462914"/>
                </a:cubicBezTo>
                <a:lnTo>
                  <a:pt x="754043" y="490380"/>
                </a:lnTo>
                <a:lnTo>
                  <a:pt x="781508" y="490380"/>
                </a:lnTo>
                <a:cubicBezTo>
                  <a:pt x="788999" y="490380"/>
                  <a:pt x="795241" y="496622"/>
                  <a:pt x="795241" y="504112"/>
                </a:cubicBezTo>
                <a:cubicBezTo>
                  <a:pt x="795241" y="512851"/>
                  <a:pt x="788999" y="517845"/>
                  <a:pt x="781508" y="517845"/>
                </a:cubicBezTo>
                <a:lnTo>
                  <a:pt x="754043" y="517845"/>
                </a:lnTo>
                <a:lnTo>
                  <a:pt x="754043" y="545310"/>
                </a:lnTo>
                <a:cubicBezTo>
                  <a:pt x="754043" y="552801"/>
                  <a:pt x="747801" y="559043"/>
                  <a:pt x="740310" y="559043"/>
                </a:cubicBezTo>
                <a:cubicBezTo>
                  <a:pt x="732820" y="559043"/>
                  <a:pt x="726578" y="552801"/>
                  <a:pt x="726578" y="545310"/>
                </a:cubicBezTo>
                <a:lnTo>
                  <a:pt x="726578" y="517845"/>
                </a:lnTo>
                <a:lnTo>
                  <a:pt x="700361" y="517845"/>
                </a:lnTo>
                <a:cubicBezTo>
                  <a:pt x="692870" y="517845"/>
                  <a:pt x="686628" y="512851"/>
                  <a:pt x="686628" y="504112"/>
                </a:cubicBezTo>
                <a:cubicBezTo>
                  <a:pt x="686628" y="496622"/>
                  <a:pt x="692870" y="490380"/>
                  <a:pt x="700361" y="490380"/>
                </a:cubicBezTo>
                <a:lnTo>
                  <a:pt x="726578" y="490380"/>
                </a:lnTo>
                <a:lnTo>
                  <a:pt x="726578" y="462914"/>
                </a:lnTo>
                <a:cubicBezTo>
                  <a:pt x="726578" y="455424"/>
                  <a:pt x="732820" y="450430"/>
                  <a:pt x="740310" y="450430"/>
                </a:cubicBezTo>
                <a:close/>
                <a:moveTo>
                  <a:pt x="319474" y="263667"/>
                </a:moveTo>
                <a:cubicBezTo>
                  <a:pt x="326945" y="263667"/>
                  <a:pt x="333170" y="268647"/>
                  <a:pt x="333170" y="277362"/>
                </a:cubicBezTo>
                <a:lnTo>
                  <a:pt x="333170" y="296038"/>
                </a:lnTo>
                <a:lnTo>
                  <a:pt x="353091" y="296038"/>
                </a:lnTo>
                <a:cubicBezTo>
                  <a:pt x="360561" y="296038"/>
                  <a:pt x="366787" y="302264"/>
                  <a:pt x="366787" y="309734"/>
                </a:cubicBezTo>
                <a:cubicBezTo>
                  <a:pt x="366787" y="317205"/>
                  <a:pt x="360561" y="323430"/>
                  <a:pt x="353091" y="323430"/>
                </a:cubicBezTo>
                <a:lnTo>
                  <a:pt x="333170" y="323430"/>
                </a:lnTo>
                <a:lnTo>
                  <a:pt x="333170" y="342106"/>
                </a:lnTo>
                <a:cubicBezTo>
                  <a:pt x="333170" y="349576"/>
                  <a:pt x="326945" y="355802"/>
                  <a:pt x="319474" y="355802"/>
                </a:cubicBezTo>
                <a:cubicBezTo>
                  <a:pt x="312004" y="355802"/>
                  <a:pt x="305779" y="349576"/>
                  <a:pt x="305779" y="342106"/>
                </a:cubicBezTo>
                <a:lnTo>
                  <a:pt x="305779" y="323430"/>
                </a:lnTo>
                <a:lnTo>
                  <a:pt x="288348" y="323430"/>
                </a:lnTo>
                <a:cubicBezTo>
                  <a:pt x="280877" y="323430"/>
                  <a:pt x="274652" y="317205"/>
                  <a:pt x="274652" y="309734"/>
                </a:cubicBezTo>
                <a:cubicBezTo>
                  <a:pt x="274652" y="302264"/>
                  <a:pt x="280877" y="296038"/>
                  <a:pt x="288348" y="296038"/>
                </a:cubicBezTo>
                <a:lnTo>
                  <a:pt x="305779" y="296038"/>
                </a:lnTo>
                <a:lnTo>
                  <a:pt x="305779" y="277362"/>
                </a:lnTo>
                <a:cubicBezTo>
                  <a:pt x="305779" y="268647"/>
                  <a:pt x="312004" y="263667"/>
                  <a:pt x="319474" y="263667"/>
                </a:cubicBezTo>
                <a:close/>
                <a:moveTo>
                  <a:pt x="189514" y="263667"/>
                </a:moveTo>
                <a:cubicBezTo>
                  <a:pt x="197007" y="263667"/>
                  <a:pt x="203252" y="268644"/>
                  <a:pt x="203252" y="277355"/>
                </a:cubicBezTo>
                <a:lnTo>
                  <a:pt x="203252" y="619560"/>
                </a:lnTo>
                <a:lnTo>
                  <a:pt x="807720" y="619560"/>
                </a:lnTo>
                <a:cubicBezTo>
                  <a:pt x="815214" y="619560"/>
                  <a:pt x="822707" y="625781"/>
                  <a:pt x="822707" y="633248"/>
                </a:cubicBezTo>
                <a:cubicBezTo>
                  <a:pt x="822707" y="641958"/>
                  <a:pt x="815214" y="646936"/>
                  <a:pt x="807720" y="646936"/>
                </a:cubicBezTo>
                <a:lnTo>
                  <a:pt x="189514" y="646936"/>
                </a:lnTo>
                <a:cubicBezTo>
                  <a:pt x="182020" y="646936"/>
                  <a:pt x="175776" y="641958"/>
                  <a:pt x="175776" y="633248"/>
                </a:cubicBezTo>
                <a:lnTo>
                  <a:pt x="175776" y="277355"/>
                </a:lnTo>
                <a:cubicBezTo>
                  <a:pt x="175776" y="268644"/>
                  <a:pt x="182020" y="263667"/>
                  <a:pt x="189514" y="263667"/>
                </a:cubicBezTo>
                <a:close/>
                <a:moveTo>
                  <a:pt x="647559" y="259726"/>
                </a:moveTo>
                <a:cubicBezTo>
                  <a:pt x="651313" y="259726"/>
                  <a:pt x="655067" y="261281"/>
                  <a:pt x="657570" y="264392"/>
                </a:cubicBezTo>
                <a:lnTo>
                  <a:pt x="690106" y="296740"/>
                </a:lnTo>
                <a:cubicBezTo>
                  <a:pt x="696363" y="301716"/>
                  <a:pt x="696363" y="311670"/>
                  <a:pt x="690106" y="316646"/>
                </a:cubicBezTo>
                <a:cubicBezTo>
                  <a:pt x="687603" y="319134"/>
                  <a:pt x="683849" y="320379"/>
                  <a:pt x="680095" y="320379"/>
                </a:cubicBezTo>
                <a:cubicBezTo>
                  <a:pt x="677592" y="320379"/>
                  <a:pt x="673838" y="319134"/>
                  <a:pt x="671335" y="316646"/>
                </a:cubicBezTo>
                <a:lnTo>
                  <a:pt x="661324" y="306693"/>
                </a:lnTo>
                <a:lnTo>
                  <a:pt x="661324" y="306693"/>
                </a:lnTo>
                <a:lnTo>
                  <a:pt x="660073" y="305449"/>
                </a:lnTo>
                <a:lnTo>
                  <a:pt x="661324" y="306693"/>
                </a:lnTo>
                <a:lnTo>
                  <a:pt x="656820" y="356357"/>
                </a:lnTo>
                <a:cubicBezTo>
                  <a:pt x="636102" y="468045"/>
                  <a:pt x="546042" y="548060"/>
                  <a:pt x="431073" y="548060"/>
                </a:cubicBezTo>
                <a:lnTo>
                  <a:pt x="288417" y="548060"/>
                </a:lnTo>
                <a:cubicBezTo>
                  <a:pt x="280909" y="548060"/>
                  <a:pt x="274652" y="541839"/>
                  <a:pt x="274652" y="534374"/>
                </a:cubicBezTo>
                <a:cubicBezTo>
                  <a:pt x="274652" y="526909"/>
                  <a:pt x="280909" y="519444"/>
                  <a:pt x="288417" y="519444"/>
                </a:cubicBezTo>
                <a:lnTo>
                  <a:pt x="431073" y="519444"/>
                </a:lnTo>
                <a:cubicBezTo>
                  <a:pt x="544947" y="519444"/>
                  <a:pt x="631291" y="428620"/>
                  <a:pt x="632543" y="307937"/>
                </a:cubicBezTo>
                <a:lnTo>
                  <a:pt x="623783" y="316646"/>
                </a:lnTo>
                <a:cubicBezTo>
                  <a:pt x="618778" y="321623"/>
                  <a:pt x="610018" y="321623"/>
                  <a:pt x="605013" y="316646"/>
                </a:cubicBezTo>
                <a:cubicBezTo>
                  <a:pt x="598756" y="311670"/>
                  <a:pt x="598756" y="301716"/>
                  <a:pt x="605013" y="296740"/>
                </a:cubicBezTo>
                <a:lnTo>
                  <a:pt x="637548" y="264392"/>
                </a:lnTo>
                <a:cubicBezTo>
                  <a:pt x="640051" y="261281"/>
                  <a:pt x="643805" y="259726"/>
                  <a:pt x="647559" y="259726"/>
                </a:cubicBezTo>
                <a:close/>
                <a:moveTo>
                  <a:pt x="107203" y="189806"/>
                </a:moveTo>
                <a:lnTo>
                  <a:pt x="107203" y="716769"/>
                </a:lnTo>
                <a:lnTo>
                  <a:pt x="891284" y="716769"/>
                </a:lnTo>
                <a:lnTo>
                  <a:pt x="891284" y="189806"/>
                </a:lnTo>
                <a:close/>
                <a:moveTo>
                  <a:pt x="77286" y="93654"/>
                </a:moveTo>
                <a:cubicBezTo>
                  <a:pt x="57341" y="93654"/>
                  <a:pt x="42383" y="108639"/>
                  <a:pt x="42383" y="127370"/>
                </a:cubicBezTo>
                <a:cubicBezTo>
                  <a:pt x="42383" y="147350"/>
                  <a:pt x="57341" y="162334"/>
                  <a:pt x="77286" y="162334"/>
                </a:cubicBezTo>
                <a:lnTo>
                  <a:pt x="79779" y="162334"/>
                </a:lnTo>
                <a:lnTo>
                  <a:pt x="918708" y="162334"/>
                </a:lnTo>
                <a:lnTo>
                  <a:pt x="922448" y="162334"/>
                </a:lnTo>
                <a:cubicBezTo>
                  <a:pt x="941146" y="162334"/>
                  <a:pt x="956105" y="147350"/>
                  <a:pt x="956105" y="127370"/>
                </a:cubicBezTo>
                <a:cubicBezTo>
                  <a:pt x="956105" y="108639"/>
                  <a:pt x="941146" y="93654"/>
                  <a:pt x="922448" y="93654"/>
                </a:cubicBezTo>
                <a:close/>
                <a:moveTo>
                  <a:pt x="499867" y="27472"/>
                </a:moveTo>
                <a:cubicBezTo>
                  <a:pt x="479922" y="27472"/>
                  <a:pt x="464963" y="43705"/>
                  <a:pt x="464963" y="62436"/>
                </a:cubicBezTo>
                <a:cubicBezTo>
                  <a:pt x="464963" y="63685"/>
                  <a:pt x="464963" y="63685"/>
                  <a:pt x="464963" y="64934"/>
                </a:cubicBezTo>
                <a:lnTo>
                  <a:pt x="533524" y="64934"/>
                </a:lnTo>
                <a:cubicBezTo>
                  <a:pt x="533524" y="63685"/>
                  <a:pt x="533524" y="63685"/>
                  <a:pt x="533524" y="62436"/>
                </a:cubicBezTo>
                <a:cubicBezTo>
                  <a:pt x="533524" y="43705"/>
                  <a:pt x="518565" y="27472"/>
                  <a:pt x="499867" y="27472"/>
                </a:cubicBezTo>
                <a:close/>
                <a:moveTo>
                  <a:pt x="499867" y="0"/>
                </a:moveTo>
                <a:cubicBezTo>
                  <a:pt x="533524" y="0"/>
                  <a:pt x="562194" y="28720"/>
                  <a:pt x="562194" y="62436"/>
                </a:cubicBezTo>
                <a:cubicBezTo>
                  <a:pt x="562194" y="63685"/>
                  <a:pt x="562194" y="63685"/>
                  <a:pt x="562194" y="64934"/>
                </a:cubicBezTo>
                <a:lnTo>
                  <a:pt x="922448" y="64934"/>
                </a:lnTo>
                <a:cubicBezTo>
                  <a:pt x="956105" y="64934"/>
                  <a:pt x="984776" y="93654"/>
                  <a:pt x="984776" y="127370"/>
                </a:cubicBezTo>
                <a:cubicBezTo>
                  <a:pt x="984776" y="162334"/>
                  <a:pt x="956105" y="189806"/>
                  <a:pt x="922448" y="189806"/>
                </a:cubicBezTo>
                <a:lnTo>
                  <a:pt x="918708" y="189806"/>
                </a:lnTo>
                <a:lnTo>
                  <a:pt x="918708" y="716769"/>
                </a:lnTo>
                <a:lnTo>
                  <a:pt x="984776" y="716769"/>
                </a:lnTo>
                <a:cubicBezTo>
                  <a:pt x="993501" y="716769"/>
                  <a:pt x="998488" y="723013"/>
                  <a:pt x="998488" y="730505"/>
                </a:cubicBezTo>
                <a:cubicBezTo>
                  <a:pt x="998488" y="737998"/>
                  <a:pt x="993501" y="744241"/>
                  <a:pt x="984776" y="744241"/>
                </a:cubicBezTo>
                <a:lnTo>
                  <a:pt x="918708" y="744241"/>
                </a:lnTo>
                <a:lnTo>
                  <a:pt x="655686" y="744241"/>
                </a:lnTo>
                <a:lnTo>
                  <a:pt x="716767" y="986494"/>
                </a:lnTo>
                <a:cubicBezTo>
                  <a:pt x="718014" y="993986"/>
                  <a:pt x="713027" y="1001479"/>
                  <a:pt x="705548" y="1003976"/>
                </a:cubicBezTo>
                <a:cubicBezTo>
                  <a:pt x="704302" y="1003976"/>
                  <a:pt x="703055" y="1003976"/>
                  <a:pt x="703055" y="1003976"/>
                </a:cubicBezTo>
                <a:cubicBezTo>
                  <a:pt x="696822" y="1003976"/>
                  <a:pt x="690589" y="1000230"/>
                  <a:pt x="689343" y="993986"/>
                </a:cubicBezTo>
                <a:lnTo>
                  <a:pt x="627015" y="744241"/>
                </a:lnTo>
                <a:lnTo>
                  <a:pt x="363993" y="744241"/>
                </a:lnTo>
                <a:lnTo>
                  <a:pt x="301665" y="993986"/>
                </a:lnTo>
                <a:cubicBezTo>
                  <a:pt x="300419" y="1000230"/>
                  <a:pt x="295432" y="1003976"/>
                  <a:pt x="289200" y="1003976"/>
                </a:cubicBezTo>
                <a:cubicBezTo>
                  <a:pt x="286707" y="1003976"/>
                  <a:pt x="286707" y="1003976"/>
                  <a:pt x="284214" y="1003976"/>
                </a:cubicBezTo>
                <a:cubicBezTo>
                  <a:pt x="277981" y="1001479"/>
                  <a:pt x="272995" y="993986"/>
                  <a:pt x="275488" y="986494"/>
                </a:cubicBezTo>
                <a:lnTo>
                  <a:pt x="335322" y="744241"/>
                </a:lnTo>
                <a:lnTo>
                  <a:pt x="79779" y="744241"/>
                </a:lnTo>
                <a:lnTo>
                  <a:pt x="13712" y="744241"/>
                </a:lnTo>
                <a:cubicBezTo>
                  <a:pt x="6233" y="744241"/>
                  <a:pt x="0" y="737998"/>
                  <a:pt x="0" y="730505"/>
                </a:cubicBezTo>
                <a:cubicBezTo>
                  <a:pt x="0" y="723013"/>
                  <a:pt x="6233" y="716769"/>
                  <a:pt x="13712" y="716769"/>
                </a:cubicBezTo>
                <a:lnTo>
                  <a:pt x="79779" y="716769"/>
                </a:lnTo>
                <a:lnTo>
                  <a:pt x="79779" y="189806"/>
                </a:lnTo>
                <a:lnTo>
                  <a:pt x="77286" y="189806"/>
                </a:lnTo>
                <a:cubicBezTo>
                  <a:pt x="42383" y="189806"/>
                  <a:pt x="14958" y="162334"/>
                  <a:pt x="14958" y="127370"/>
                </a:cubicBezTo>
                <a:cubicBezTo>
                  <a:pt x="14958" y="93654"/>
                  <a:pt x="42383" y="64934"/>
                  <a:pt x="77286" y="64934"/>
                </a:cubicBezTo>
                <a:lnTo>
                  <a:pt x="437539" y="64934"/>
                </a:lnTo>
                <a:cubicBezTo>
                  <a:pt x="437539" y="63685"/>
                  <a:pt x="437539" y="63685"/>
                  <a:pt x="437539" y="62436"/>
                </a:cubicBezTo>
                <a:cubicBezTo>
                  <a:pt x="437539" y="28720"/>
                  <a:pt x="464963" y="0"/>
                  <a:pt x="4998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1C72B-02DA-4740-BF7F-C3BECE7502B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AA9A-0E2A-424A-BF60-9919F41C888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8E83F-CA52-E748-B397-94C32C216824}"/>
              </a:ext>
            </a:extLst>
          </p:cNvPr>
          <p:cNvSpPr txBox="1"/>
          <p:nvPr/>
        </p:nvSpPr>
        <p:spPr>
          <a:xfrm>
            <a:off x="4225500" y="3845496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C38B1-3B3B-E345-B753-7DA3C109F739}"/>
              </a:ext>
            </a:extLst>
          </p:cNvPr>
          <p:cNvSpPr txBox="1"/>
          <p:nvPr/>
        </p:nvSpPr>
        <p:spPr>
          <a:xfrm>
            <a:off x="4225500" y="4491126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46848-CEB1-7F4D-9A35-C333C3A88B1F}"/>
              </a:ext>
            </a:extLst>
          </p:cNvPr>
          <p:cNvSpPr txBox="1"/>
          <p:nvPr/>
        </p:nvSpPr>
        <p:spPr>
          <a:xfrm>
            <a:off x="4225500" y="7239300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C8501-6BCE-FC4E-B236-626E5B900CA1}"/>
              </a:ext>
            </a:extLst>
          </p:cNvPr>
          <p:cNvSpPr txBox="1"/>
          <p:nvPr/>
        </p:nvSpPr>
        <p:spPr>
          <a:xfrm>
            <a:off x="4225500" y="7884930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FF3C7-961F-4E4C-9624-64DD1F342F31}"/>
              </a:ext>
            </a:extLst>
          </p:cNvPr>
          <p:cNvSpPr txBox="1"/>
          <p:nvPr/>
        </p:nvSpPr>
        <p:spPr>
          <a:xfrm>
            <a:off x="4225499" y="10625289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CA15D-736D-EB4B-9804-5654D71587F6}"/>
              </a:ext>
            </a:extLst>
          </p:cNvPr>
          <p:cNvSpPr txBox="1"/>
          <p:nvPr/>
        </p:nvSpPr>
        <p:spPr>
          <a:xfrm>
            <a:off x="4225499" y="11270919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4BA06-25A5-CF4F-BDF8-6360690B37A0}"/>
              </a:ext>
            </a:extLst>
          </p:cNvPr>
          <p:cNvSpPr txBox="1"/>
          <p:nvPr/>
        </p:nvSpPr>
        <p:spPr>
          <a:xfrm>
            <a:off x="15154180" y="5545658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13527-D909-574D-AA32-45B5BD2BF65C}"/>
              </a:ext>
            </a:extLst>
          </p:cNvPr>
          <p:cNvSpPr txBox="1"/>
          <p:nvPr/>
        </p:nvSpPr>
        <p:spPr>
          <a:xfrm>
            <a:off x="15154180" y="6191288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77523-DC0A-1E44-9274-52B75FDDFC6A}"/>
              </a:ext>
            </a:extLst>
          </p:cNvPr>
          <p:cNvSpPr txBox="1"/>
          <p:nvPr/>
        </p:nvSpPr>
        <p:spPr>
          <a:xfrm>
            <a:off x="15154180" y="8928141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8A1D0-CAF1-0043-BAC7-57E373CA6FA9}"/>
              </a:ext>
            </a:extLst>
          </p:cNvPr>
          <p:cNvSpPr txBox="1"/>
          <p:nvPr/>
        </p:nvSpPr>
        <p:spPr>
          <a:xfrm>
            <a:off x="15154180" y="9573771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1D5EDC1D-5274-344E-ABA9-D60B48C4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57" y="3287523"/>
            <a:ext cx="22812625" cy="9678747"/>
          </a:xfrm>
          <a:custGeom>
            <a:avLst/>
            <a:gdLst>
              <a:gd name="T0" fmla="*/ 18312 w 18313"/>
              <a:gd name="T1" fmla="*/ 7767 h 7768"/>
              <a:gd name="T2" fmla="*/ 0 w 18313"/>
              <a:gd name="T3" fmla="*/ 7767 h 7768"/>
              <a:gd name="T4" fmla="*/ 0 w 18313"/>
              <a:gd name="T5" fmla="*/ 0 h 7768"/>
              <a:gd name="T6" fmla="*/ 18312 w 18313"/>
              <a:gd name="T7" fmla="*/ 0 h 7768"/>
              <a:gd name="T8" fmla="*/ 18312 w 18313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13" h="7768">
                <a:moveTo>
                  <a:pt x="18312" y="7767"/>
                </a:moveTo>
                <a:lnTo>
                  <a:pt x="0" y="7767"/>
                </a:lnTo>
                <a:lnTo>
                  <a:pt x="0" y="0"/>
                </a:lnTo>
                <a:lnTo>
                  <a:pt x="18312" y="0"/>
                </a:lnTo>
                <a:lnTo>
                  <a:pt x="18312" y="7767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Round Same Side Corner Rectangle 16">
            <a:extLst>
              <a:ext uri="{FF2B5EF4-FFF2-40B4-BE49-F238E27FC236}">
                <a16:creationId xmlns:a16="http://schemas.microsoft.com/office/drawing/2014/main" id="{B014CF1A-B4D8-A344-87AB-814FEEECE327}"/>
              </a:ext>
            </a:extLst>
          </p:cNvPr>
          <p:cNvSpPr/>
          <p:nvPr/>
        </p:nvSpPr>
        <p:spPr>
          <a:xfrm rot="5400000">
            <a:off x="5448852" y="6484475"/>
            <a:ext cx="2554269" cy="96952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" name="Freeform 71">
            <a:extLst>
              <a:ext uri="{FF2B5EF4-FFF2-40B4-BE49-F238E27FC236}">
                <a16:creationId xmlns:a16="http://schemas.microsoft.com/office/drawing/2014/main" id="{649A0105-A3FC-D34D-AA84-5289C404D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10054954"/>
            <a:ext cx="373528" cy="2554269"/>
          </a:xfrm>
          <a:custGeom>
            <a:avLst/>
            <a:gdLst>
              <a:gd name="T0" fmla="*/ 300 w 301"/>
              <a:gd name="T1" fmla="*/ 2050 h 2051"/>
              <a:gd name="T2" fmla="*/ 0 w 301"/>
              <a:gd name="T3" fmla="*/ 2050 h 2051"/>
              <a:gd name="T4" fmla="*/ 0 w 301"/>
              <a:gd name="T5" fmla="*/ 0 h 2051"/>
              <a:gd name="T6" fmla="*/ 300 w 301"/>
              <a:gd name="T7" fmla="*/ 0 h 2051"/>
              <a:gd name="T8" fmla="*/ 300 w 301"/>
              <a:gd name="T9" fmla="*/ 2050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051">
                <a:moveTo>
                  <a:pt x="300" y="2050"/>
                </a:moveTo>
                <a:lnTo>
                  <a:pt x="0" y="2050"/>
                </a:lnTo>
                <a:lnTo>
                  <a:pt x="0" y="0"/>
                </a:lnTo>
                <a:lnTo>
                  <a:pt x="300" y="0"/>
                </a:lnTo>
                <a:lnTo>
                  <a:pt x="300" y="20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2">
            <a:extLst>
              <a:ext uri="{FF2B5EF4-FFF2-40B4-BE49-F238E27FC236}">
                <a16:creationId xmlns:a16="http://schemas.microsoft.com/office/drawing/2014/main" id="{8B2C0EC4-FFED-5048-AA21-C35A4A08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157" y="10197776"/>
            <a:ext cx="2274121" cy="2274121"/>
          </a:xfrm>
          <a:custGeom>
            <a:avLst/>
            <a:gdLst>
              <a:gd name="T0" fmla="*/ 1825 w 1826"/>
              <a:gd name="T1" fmla="*/ 912 h 1825"/>
              <a:gd name="T2" fmla="*/ 1825 w 1826"/>
              <a:gd name="T3" fmla="*/ 912 h 1825"/>
              <a:gd name="T4" fmla="*/ 913 w 1826"/>
              <a:gd name="T5" fmla="*/ 1824 h 1825"/>
              <a:gd name="T6" fmla="*/ 913 w 1826"/>
              <a:gd name="T7" fmla="*/ 1824 h 1825"/>
              <a:gd name="T8" fmla="*/ 0 w 1826"/>
              <a:gd name="T9" fmla="*/ 912 h 1825"/>
              <a:gd name="T10" fmla="*/ 0 w 1826"/>
              <a:gd name="T11" fmla="*/ 912 h 1825"/>
              <a:gd name="T12" fmla="*/ 913 w 1826"/>
              <a:gd name="T13" fmla="*/ 0 h 1825"/>
              <a:gd name="T14" fmla="*/ 913 w 1826"/>
              <a:gd name="T15" fmla="*/ 0 h 1825"/>
              <a:gd name="T16" fmla="*/ 1825 w 1826"/>
              <a:gd name="T17" fmla="*/ 912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6" h="1825">
                <a:moveTo>
                  <a:pt x="1825" y="912"/>
                </a:moveTo>
                <a:lnTo>
                  <a:pt x="1825" y="912"/>
                </a:lnTo>
                <a:cubicBezTo>
                  <a:pt x="1825" y="1416"/>
                  <a:pt x="1417" y="1824"/>
                  <a:pt x="913" y="1824"/>
                </a:cubicBezTo>
                <a:lnTo>
                  <a:pt x="913" y="1824"/>
                </a:lnTo>
                <a:cubicBezTo>
                  <a:pt x="409" y="1824"/>
                  <a:pt x="0" y="1416"/>
                  <a:pt x="0" y="912"/>
                </a:cubicBezTo>
                <a:lnTo>
                  <a:pt x="0" y="912"/>
                </a:lnTo>
                <a:cubicBezTo>
                  <a:pt x="0" y="408"/>
                  <a:pt x="409" y="0"/>
                  <a:pt x="913" y="0"/>
                </a:cubicBezTo>
                <a:lnTo>
                  <a:pt x="913" y="0"/>
                </a:lnTo>
                <a:cubicBezTo>
                  <a:pt x="1417" y="0"/>
                  <a:pt x="1825" y="408"/>
                  <a:pt x="1825" y="9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E37424-A037-B449-85C2-0E9BFEB7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799" y="10807504"/>
            <a:ext cx="1048191" cy="1047923"/>
          </a:xfrm>
          <a:custGeom>
            <a:avLst/>
            <a:gdLst>
              <a:gd name="connsiteX0" fmla="*/ 763994 w 1048191"/>
              <a:gd name="connsiteY0" fmla="*/ 654952 h 1047923"/>
              <a:gd name="connsiteX1" fmla="*/ 655432 w 1048191"/>
              <a:gd name="connsiteY1" fmla="*/ 763486 h 1047923"/>
              <a:gd name="connsiteX2" fmla="*/ 888779 w 1048191"/>
              <a:gd name="connsiteY2" fmla="*/ 998021 h 1047923"/>
              <a:gd name="connsiteX3" fmla="*/ 998590 w 1048191"/>
              <a:gd name="connsiteY3" fmla="*/ 998021 h 1047923"/>
              <a:gd name="connsiteX4" fmla="*/ 998590 w 1048191"/>
              <a:gd name="connsiteY4" fmla="*/ 888239 h 1047923"/>
              <a:gd name="connsiteX5" fmla="*/ 686628 w 1048191"/>
              <a:gd name="connsiteY5" fmla="*/ 578852 h 1047923"/>
              <a:gd name="connsiteX6" fmla="*/ 578065 w 1048191"/>
              <a:gd name="connsiteY6" fmla="*/ 686140 h 1047923"/>
              <a:gd name="connsiteX7" fmla="*/ 635466 w 1048191"/>
              <a:gd name="connsiteY7" fmla="*/ 743526 h 1047923"/>
              <a:gd name="connsiteX8" fmla="*/ 744029 w 1048191"/>
              <a:gd name="connsiteY8" fmla="*/ 634991 h 1047923"/>
              <a:gd name="connsiteX9" fmla="*/ 629227 w 1048191"/>
              <a:gd name="connsiteY9" fmla="*/ 520219 h 1047923"/>
              <a:gd name="connsiteX10" fmla="*/ 581809 w 1048191"/>
              <a:gd name="connsiteY10" fmla="*/ 581347 h 1047923"/>
              <a:gd name="connsiteX11" fmla="*/ 520664 w 1048191"/>
              <a:gd name="connsiteY11" fmla="*/ 628753 h 1047923"/>
              <a:gd name="connsiteX12" fmla="*/ 558100 w 1048191"/>
              <a:gd name="connsiteY12" fmla="*/ 667427 h 1047923"/>
              <a:gd name="connsiteX13" fmla="*/ 667910 w 1048191"/>
              <a:gd name="connsiteY13" fmla="*/ 558892 h 1047923"/>
              <a:gd name="connsiteX14" fmla="*/ 175452 w 1048191"/>
              <a:gd name="connsiteY14" fmla="*/ 238640 h 1047923"/>
              <a:gd name="connsiteX15" fmla="*/ 187108 w 1048191"/>
              <a:gd name="connsiteY15" fmla="*/ 239861 h 1047923"/>
              <a:gd name="connsiteX16" fmla="*/ 192218 w 1048191"/>
              <a:gd name="connsiteY16" fmla="*/ 258171 h 1047923"/>
              <a:gd name="connsiteX17" fmla="*/ 183276 w 1048191"/>
              <a:gd name="connsiteY17" fmla="*/ 275261 h 1047923"/>
              <a:gd name="connsiteX18" fmla="*/ 170502 w 1048191"/>
              <a:gd name="connsiteY18" fmla="*/ 331412 h 1047923"/>
              <a:gd name="connsiteX19" fmla="*/ 156450 w 1048191"/>
              <a:gd name="connsiteY19" fmla="*/ 344839 h 1047923"/>
              <a:gd name="connsiteX20" fmla="*/ 155172 w 1048191"/>
              <a:gd name="connsiteY20" fmla="*/ 344839 h 1047923"/>
              <a:gd name="connsiteX21" fmla="*/ 142398 w 1048191"/>
              <a:gd name="connsiteY21" fmla="*/ 330191 h 1047923"/>
              <a:gd name="connsiteX22" fmla="*/ 156450 w 1048191"/>
              <a:gd name="connsiteY22" fmla="*/ 265495 h 1047923"/>
              <a:gd name="connsiteX23" fmla="*/ 166669 w 1048191"/>
              <a:gd name="connsiteY23" fmla="*/ 244744 h 1047923"/>
              <a:gd name="connsiteX24" fmla="*/ 175452 w 1048191"/>
              <a:gd name="connsiteY24" fmla="*/ 238640 h 1047923"/>
              <a:gd name="connsiteX25" fmla="*/ 329012 w 1048191"/>
              <a:gd name="connsiteY25" fmla="*/ 144049 h 1047923"/>
              <a:gd name="connsiteX26" fmla="*/ 411319 w 1048191"/>
              <a:gd name="connsiteY26" fmla="*/ 157576 h 1047923"/>
              <a:gd name="connsiteX27" fmla="*/ 418802 w 1048191"/>
              <a:gd name="connsiteY27" fmla="*/ 176023 h 1047923"/>
              <a:gd name="connsiteX28" fmla="*/ 401343 w 1048191"/>
              <a:gd name="connsiteY28" fmla="*/ 183402 h 1047923"/>
              <a:gd name="connsiteX29" fmla="*/ 330259 w 1048191"/>
              <a:gd name="connsiteY29" fmla="*/ 171104 h 1047923"/>
              <a:gd name="connsiteX30" fmla="*/ 216776 w 1048191"/>
              <a:gd name="connsiteY30" fmla="*/ 220295 h 1047923"/>
              <a:gd name="connsiteX31" fmla="*/ 208046 w 1048191"/>
              <a:gd name="connsiteY31" fmla="*/ 223984 h 1047923"/>
              <a:gd name="connsiteX32" fmla="*/ 198069 w 1048191"/>
              <a:gd name="connsiteY32" fmla="*/ 220295 h 1047923"/>
              <a:gd name="connsiteX33" fmla="*/ 198069 w 1048191"/>
              <a:gd name="connsiteY33" fmla="*/ 200618 h 1047923"/>
              <a:gd name="connsiteX34" fmla="*/ 329012 w 1048191"/>
              <a:gd name="connsiteY34" fmla="*/ 144049 h 1047923"/>
              <a:gd name="connsiteX35" fmla="*/ 338286 w 1048191"/>
              <a:gd name="connsiteY35" fmla="*/ 93347 h 1047923"/>
              <a:gd name="connsiteX36" fmla="*/ 164584 w 1048191"/>
              <a:gd name="connsiteY36" fmla="*/ 166905 h 1047923"/>
              <a:gd name="connsiteX37" fmla="*/ 164584 w 1048191"/>
              <a:gd name="connsiteY37" fmla="*/ 518484 h 1047923"/>
              <a:gd name="connsiteX38" fmla="*/ 514470 w 1048191"/>
              <a:gd name="connsiteY38" fmla="*/ 518484 h 1047923"/>
              <a:gd name="connsiteX39" fmla="*/ 514470 w 1048191"/>
              <a:gd name="connsiteY39" fmla="*/ 166905 h 1047923"/>
              <a:gd name="connsiteX40" fmla="*/ 338286 w 1048191"/>
              <a:gd name="connsiteY40" fmla="*/ 93347 h 1047923"/>
              <a:gd name="connsiteX41" fmla="*/ 338286 w 1048191"/>
              <a:gd name="connsiteY41" fmla="*/ 65919 h 1047923"/>
              <a:gd name="connsiteX42" fmla="*/ 533081 w 1048191"/>
              <a:gd name="connsiteY42" fmla="*/ 146957 h 1047923"/>
              <a:gd name="connsiteX43" fmla="*/ 533081 w 1048191"/>
              <a:gd name="connsiteY43" fmla="*/ 538431 h 1047923"/>
              <a:gd name="connsiteX44" fmla="*/ 338286 w 1048191"/>
              <a:gd name="connsiteY44" fmla="*/ 619469 h 1047923"/>
              <a:gd name="connsiteX45" fmla="*/ 144733 w 1048191"/>
              <a:gd name="connsiteY45" fmla="*/ 538431 h 1047923"/>
              <a:gd name="connsiteX46" fmla="*/ 144733 w 1048191"/>
              <a:gd name="connsiteY46" fmla="*/ 146957 h 1047923"/>
              <a:gd name="connsiteX47" fmla="*/ 338286 w 1048191"/>
              <a:gd name="connsiteY47" fmla="*/ 65919 h 1047923"/>
              <a:gd name="connsiteX48" fmla="*/ 339726 w 1048191"/>
              <a:gd name="connsiteY48" fmla="*/ 27446 h 1047923"/>
              <a:gd name="connsiteX49" fmla="*/ 120105 w 1048191"/>
              <a:gd name="connsiteY49" fmla="*/ 119763 h 1047923"/>
              <a:gd name="connsiteX50" fmla="*/ 120105 w 1048191"/>
              <a:gd name="connsiteY50" fmla="*/ 561387 h 1047923"/>
              <a:gd name="connsiteX51" fmla="*/ 339726 w 1048191"/>
              <a:gd name="connsiteY51" fmla="*/ 652457 h 1047923"/>
              <a:gd name="connsiteX52" fmla="*/ 561843 w 1048191"/>
              <a:gd name="connsiteY52" fmla="*/ 561387 h 1047923"/>
              <a:gd name="connsiteX53" fmla="*/ 561843 w 1048191"/>
              <a:gd name="connsiteY53" fmla="*/ 119763 h 1047923"/>
              <a:gd name="connsiteX54" fmla="*/ 339726 w 1048191"/>
              <a:gd name="connsiteY54" fmla="*/ 27446 h 1047923"/>
              <a:gd name="connsiteX55" fmla="*/ 339726 w 1048191"/>
              <a:gd name="connsiteY55" fmla="*/ 0 h 1047923"/>
              <a:gd name="connsiteX56" fmla="*/ 581809 w 1048191"/>
              <a:gd name="connsiteY56" fmla="*/ 99802 h 1047923"/>
              <a:gd name="connsiteX57" fmla="*/ 642953 w 1048191"/>
              <a:gd name="connsiteY57" fmla="*/ 495268 h 1047923"/>
              <a:gd name="connsiteX58" fmla="*/ 1017307 w 1048191"/>
              <a:gd name="connsiteY58" fmla="*/ 869526 h 1047923"/>
              <a:gd name="connsiteX59" fmla="*/ 1017307 w 1048191"/>
              <a:gd name="connsiteY59" fmla="*/ 1016734 h 1047923"/>
              <a:gd name="connsiteX60" fmla="*/ 942436 w 1048191"/>
              <a:gd name="connsiteY60" fmla="*/ 1047923 h 1047923"/>
              <a:gd name="connsiteX61" fmla="*/ 870061 w 1048191"/>
              <a:gd name="connsiteY61" fmla="*/ 1016734 h 1047923"/>
              <a:gd name="connsiteX62" fmla="*/ 495707 w 1048191"/>
              <a:gd name="connsiteY62" fmla="*/ 643724 h 1047923"/>
              <a:gd name="connsiteX63" fmla="*/ 339726 w 1048191"/>
              <a:gd name="connsiteY63" fmla="*/ 679902 h 1047923"/>
              <a:gd name="connsiteX64" fmla="*/ 100140 w 1048191"/>
              <a:gd name="connsiteY64" fmla="*/ 581347 h 1047923"/>
              <a:gd name="connsiteX65" fmla="*/ 100140 w 1048191"/>
              <a:gd name="connsiteY65" fmla="*/ 99802 h 1047923"/>
              <a:gd name="connsiteX66" fmla="*/ 339726 w 1048191"/>
              <a:gd name="connsiteY66" fmla="*/ 0 h 104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048191" h="1047923">
                <a:moveTo>
                  <a:pt x="763994" y="654952"/>
                </a:moveTo>
                <a:lnTo>
                  <a:pt x="655432" y="763486"/>
                </a:lnTo>
                <a:lnTo>
                  <a:pt x="888779" y="998021"/>
                </a:lnTo>
                <a:cubicBezTo>
                  <a:pt x="918727" y="1027962"/>
                  <a:pt x="967393" y="1027962"/>
                  <a:pt x="998590" y="998021"/>
                </a:cubicBezTo>
                <a:cubicBezTo>
                  <a:pt x="1027290" y="966833"/>
                  <a:pt x="1027290" y="918180"/>
                  <a:pt x="998590" y="888239"/>
                </a:cubicBezTo>
                <a:close/>
                <a:moveTo>
                  <a:pt x="686628" y="578852"/>
                </a:moveTo>
                <a:lnTo>
                  <a:pt x="578065" y="686140"/>
                </a:lnTo>
                <a:lnTo>
                  <a:pt x="635466" y="743526"/>
                </a:lnTo>
                <a:lnTo>
                  <a:pt x="744029" y="634991"/>
                </a:lnTo>
                <a:close/>
                <a:moveTo>
                  <a:pt x="629227" y="520219"/>
                </a:moveTo>
                <a:cubicBezTo>
                  <a:pt x="615500" y="541427"/>
                  <a:pt x="599278" y="562635"/>
                  <a:pt x="581809" y="581347"/>
                </a:cubicBezTo>
                <a:cubicBezTo>
                  <a:pt x="561843" y="600060"/>
                  <a:pt x="541878" y="615031"/>
                  <a:pt x="520664" y="628753"/>
                </a:cubicBezTo>
                <a:lnTo>
                  <a:pt x="558100" y="667427"/>
                </a:lnTo>
                <a:lnTo>
                  <a:pt x="667910" y="558892"/>
                </a:lnTo>
                <a:close/>
                <a:moveTo>
                  <a:pt x="175452" y="238640"/>
                </a:moveTo>
                <a:cubicBezTo>
                  <a:pt x="179125" y="237725"/>
                  <a:pt x="183276" y="238030"/>
                  <a:pt x="187108" y="239861"/>
                </a:cubicBezTo>
                <a:cubicBezTo>
                  <a:pt x="192218" y="243523"/>
                  <a:pt x="196051" y="252068"/>
                  <a:pt x="192218" y="258171"/>
                </a:cubicBezTo>
                <a:cubicBezTo>
                  <a:pt x="188386" y="264275"/>
                  <a:pt x="185831" y="269157"/>
                  <a:pt x="183276" y="275261"/>
                </a:cubicBezTo>
                <a:cubicBezTo>
                  <a:pt x="175611" y="292350"/>
                  <a:pt x="170502" y="311881"/>
                  <a:pt x="170502" y="331412"/>
                </a:cubicBezTo>
                <a:cubicBezTo>
                  <a:pt x="170502" y="338736"/>
                  <a:pt x="164115" y="344839"/>
                  <a:pt x="156450" y="344839"/>
                </a:cubicBezTo>
                <a:cubicBezTo>
                  <a:pt x="156450" y="344839"/>
                  <a:pt x="156450" y="344839"/>
                  <a:pt x="155172" y="344839"/>
                </a:cubicBezTo>
                <a:cubicBezTo>
                  <a:pt x="147508" y="343619"/>
                  <a:pt x="142398" y="337515"/>
                  <a:pt x="142398" y="330191"/>
                </a:cubicBezTo>
                <a:cubicBezTo>
                  <a:pt x="142398" y="308219"/>
                  <a:pt x="147508" y="285026"/>
                  <a:pt x="156450" y="265495"/>
                </a:cubicBezTo>
                <a:cubicBezTo>
                  <a:pt x="160282" y="258171"/>
                  <a:pt x="162837" y="252068"/>
                  <a:pt x="166669" y="244744"/>
                </a:cubicBezTo>
                <a:cubicBezTo>
                  <a:pt x="168586" y="241692"/>
                  <a:pt x="171779" y="239556"/>
                  <a:pt x="175452" y="238640"/>
                </a:cubicBezTo>
                <a:close/>
                <a:moveTo>
                  <a:pt x="329012" y="144049"/>
                </a:moveTo>
                <a:cubicBezTo>
                  <a:pt x="356448" y="142819"/>
                  <a:pt x="385131" y="147738"/>
                  <a:pt x="411319" y="157576"/>
                </a:cubicBezTo>
                <a:cubicBezTo>
                  <a:pt x="418802" y="161266"/>
                  <a:pt x="421296" y="168644"/>
                  <a:pt x="418802" y="176023"/>
                </a:cubicBezTo>
                <a:cubicBezTo>
                  <a:pt x="416308" y="182172"/>
                  <a:pt x="407578" y="185861"/>
                  <a:pt x="401343" y="183402"/>
                </a:cubicBezTo>
                <a:cubicBezTo>
                  <a:pt x="378895" y="173563"/>
                  <a:pt x="353954" y="169874"/>
                  <a:pt x="330259" y="171104"/>
                </a:cubicBezTo>
                <a:cubicBezTo>
                  <a:pt x="287859" y="173563"/>
                  <a:pt x="247952" y="190780"/>
                  <a:pt x="216776" y="220295"/>
                </a:cubicBezTo>
                <a:cubicBezTo>
                  <a:pt x="215528" y="222754"/>
                  <a:pt x="210540" y="223984"/>
                  <a:pt x="208046" y="223984"/>
                </a:cubicBezTo>
                <a:cubicBezTo>
                  <a:pt x="204305" y="223984"/>
                  <a:pt x="200564" y="222754"/>
                  <a:pt x="198069" y="220295"/>
                </a:cubicBezTo>
                <a:cubicBezTo>
                  <a:pt x="191834" y="214146"/>
                  <a:pt x="191834" y="206767"/>
                  <a:pt x="198069" y="200618"/>
                </a:cubicBezTo>
                <a:cubicBezTo>
                  <a:pt x="232987" y="166185"/>
                  <a:pt x="279129" y="146508"/>
                  <a:pt x="329012" y="144049"/>
                </a:cubicBezTo>
                <a:close/>
                <a:moveTo>
                  <a:pt x="338286" y="93347"/>
                </a:moveTo>
                <a:cubicBezTo>
                  <a:pt x="272528" y="93347"/>
                  <a:pt x="210491" y="119529"/>
                  <a:pt x="164584" y="166905"/>
                </a:cubicBezTo>
                <a:cubicBezTo>
                  <a:pt x="67807" y="264150"/>
                  <a:pt x="67807" y="421238"/>
                  <a:pt x="164584" y="518484"/>
                </a:cubicBezTo>
                <a:cubicBezTo>
                  <a:pt x="260120" y="615729"/>
                  <a:pt x="417693" y="615729"/>
                  <a:pt x="514470" y="518484"/>
                </a:cubicBezTo>
                <a:cubicBezTo>
                  <a:pt x="610006" y="421238"/>
                  <a:pt x="610006" y="264150"/>
                  <a:pt x="514470" y="166905"/>
                </a:cubicBezTo>
                <a:cubicBezTo>
                  <a:pt x="467322" y="119529"/>
                  <a:pt x="405286" y="93347"/>
                  <a:pt x="338286" y="93347"/>
                </a:cubicBezTo>
                <a:close/>
                <a:moveTo>
                  <a:pt x="338286" y="65919"/>
                </a:moveTo>
                <a:cubicBezTo>
                  <a:pt x="412730" y="65919"/>
                  <a:pt x="480970" y="94594"/>
                  <a:pt x="533081" y="146957"/>
                </a:cubicBezTo>
                <a:cubicBezTo>
                  <a:pt x="641024" y="254176"/>
                  <a:pt x="641024" y="429966"/>
                  <a:pt x="533081" y="538431"/>
                </a:cubicBezTo>
                <a:cubicBezTo>
                  <a:pt x="479730" y="592041"/>
                  <a:pt x="409008" y="619469"/>
                  <a:pt x="338286" y="619469"/>
                </a:cubicBezTo>
                <a:cubicBezTo>
                  <a:pt x="268806" y="619469"/>
                  <a:pt x="198084" y="592041"/>
                  <a:pt x="144733" y="538431"/>
                </a:cubicBezTo>
                <a:cubicBezTo>
                  <a:pt x="38030" y="429966"/>
                  <a:pt x="38030" y="254176"/>
                  <a:pt x="144733" y="146957"/>
                </a:cubicBezTo>
                <a:cubicBezTo>
                  <a:pt x="195603" y="94594"/>
                  <a:pt x="266324" y="65919"/>
                  <a:pt x="338286" y="65919"/>
                </a:cubicBezTo>
                <a:close/>
                <a:moveTo>
                  <a:pt x="339726" y="27446"/>
                </a:moveTo>
                <a:cubicBezTo>
                  <a:pt x="257368" y="27446"/>
                  <a:pt x="178754" y="59881"/>
                  <a:pt x="120105" y="119763"/>
                </a:cubicBezTo>
                <a:cubicBezTo>
                  <a:pt x="-2184" y="240773"/>
                  <a:pt x="-2184" y="439129"/>
                  <a:pt x="120105" y="561387"/>
                </a:cubicBezTo>
                <a:cubicBezTo>
                  <a:pt x="178754" y="620021"/>
                  <a:pt x="257368" y="652457"/>
                  <a:pt x="339726" y="652457"/>
                </a:cubicBezTo>
                <a:cubicBezTo>
                  <a:pt x="424580" y="652457"/>
                  <a:pt x="503194" y="620021"/>
                  <a:pt x="561843" y="561387"/>
                </a:cubicBezTo>
                <a:cubicBezTo>
                  <a:pt x="684132" y="439129"/>
                  <a:pt x="684132" y="240773"/>
                  <a:pt x="561843" y="119763"/>
                </a:cubicBezTo>
                <a:cubicBezTo>
                  <a:pt x="503194" y="59881"/>
                  <a:pt x="424580" y="27446"/>
                  <a:pt x="339726" y="27446"/>
                </a:cubicBezTo>
                <a:close/>
                <a:moveTo>
                  <a:pt x="339726" y="0"/>
                </a:moveTo>
                <a:cubicBezTo>
                  <a:pt x="430819" y="0"/>
                  <a:pt x="516921" y="36178"/>
                  <a:pt x="581809" y="99802"/>
                </a:cubicBezTo>
                <a:cubicBezTo>
                  <a:pt x="687876" y="207089"/>
                  <a:pt x="709089" y="368020"/>
                  <a:pt x="642953" y="495268"/>
                </a:cubicBezTo>
                <a:lnTo>
                  <a:pt x="1017307" y="869526"/>
                </a:lnTo>
                <a:cubicBezTo>
                  <a:pt x="1058486" y="909447"/>
                  <a:pt x="1058486" y="976813"/>
                  <a:pt x="1017307" y="1016734"/>
                </a:cubicBezTo>
                <a:cubicBezTo>
                  <a:pt x="997342" y="1036695"/>
                  <a:pt x="971137" y="1047923"/>
                  <a:pt x="942436" y="1047923"/>
                </a:cubicBezTo>
                <a:cubicBezTo>
                  <a:pt x="914984" y="1047923"/>
                  <a:pt x="888779" y="1036695"/>
                  <a:pt x="870061" y="1016734"/>
                </a:cubicBezTo>
                <a:lnTo>
                  <a:pt x="495707" y="643724"/>
                </a:lnTo>
                <a:cubicBezTo>
                  <a:pt x="448289" y="667427"/>
                  <a:pt x="395879" y="679902"/>
                  <a:pt x="339726" y="679902"/>
                </a:cubicBezTo>
                <a:cubicBezTo>
                  <a:pt x="249881" y="679902"/>
                  <a:pt x="163780" y="644971"/>
                  <a:pt x="100140" y="581347"/>
                </a:cubicBezTo>
                <a:cubicBezTo>
                  <a:pt x="-33380" y="449110"/>
                  <a:pt x="-33380" y="233287"/>
                  <a:pt x="100140" y="99802"/>
                </a:cubicBezTo>
                <a:cubicBezTo>
                  <a:pt x="163780" y="36178"/>
                  <a:pt x="249881" y="0"/>
                  <a:pt x="3397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442A5A7C-FA89-8048-82B3-222B51E03D26}"/>
              </a:ext>
            </a:extLst>
          </p:cNvPr>
          <p:cNvSpPr/>
          <p:nvPr/>
        </p:nvSpPr>
        <p:spPr>
          <a:xfrm rot="5400000">
            <a:off x="16748052" y="4880504"/>
            <a:ext cx="2554269" cy="96952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" name="Freeform 149">
            <a:extLst>
              <a:ext uri="{FF2B5EF4-FFF2-40B4-BE49-F238E27FC236}">
                <a16:creationId xmlns:a16="http://schemas.microsoft.com/office/drawing/2014/main" id="{AF545F78-577A-CB49-AC39-D1875F2F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042" y="8450983"/>
            <a:ext cx="373528" cy="2554269"/>
          </a:xfrm>
          <a:custGeom>
            <a:avLst/>
            <a:gdLst>
              <a:gd name="T0" fmla="*/ 300 w 301"/>
              <a:gd name="T1" fmla="*/ 2049 h 2050"/>
              <a:gd name="T2" fmla="*/ 0 w 301"/>
              <a:gd name="T3" fmla="*/ 2049 h 2050"/>
              <a:gd name="T4" fmla="*/ 0 w 301"/>
              <a:gd name="T5" fmla="*/ 0 h 2050"/>
              <a:gd name="T6" fmla="*/ 300 w 301"/>
              <a:gd name="T7" fmla="*/ 0 h 2050"/>
              <a:gd name="T8" fmla="*/ 300 w 301"/>
              <a:gd name="T9" fmla="*/ 2049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050">
                <a:moveTo>
                  <a:pt x="300" y="2049"/>
                </a:moveTo>
                <a:lnTo>
                  <a:pt x="0" y="2049"/>
                </a:lnTo>
                <a:lnTo>
                  <a:pt x="0" y="0"/>
                </a:lnTo>
                <a:lnTo>
                  <a:pt x="300" y="0"/>
                </a:lnTo>
                <a:lnTo>
                  <a:pt x="300" y="204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50">
            <a:extLst>
              <a:ext uri="{FF2B5EF4-FFF2-40B4-BE49-F238E27FC236}">
                <a16:creationId xmlns:a16="http://schemas.microsoft.com/office/drawing/2014/main" id="{0A3FCA19-4C7C-3A4E-BD14-7E2BF3F28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352" y="8588314"/>
            <a:ext cx="2274121" cy="2274121"/>
          </a:xfrm>
          <a:custGeom>
            <a:avLst/>
            <a:gdLst>
              <a:gd name="T0" fmla="*/ 1825 w 1826"/>
              <a:gd name="T1" fmla="*/ 913 h 1826"/>
              <a:gd name="T2" fmla="*/ 1825 w 1826"/>
              <a:gd name="T3" fmla="*/ 913 h 1826"/>
              <a:gd name="T4" fmla="*/ 912 w 1826"/>
              <a:gd name="T5" fmla="*/ 1825 h 1826"/>
              <a:gd name="T6" fmla="*/ 912 w 1826"/>
              <a:gd name="T7" fmla="*/ 1825 h 1826"/>
              <a:gd name="T8" fmla="*/ 0 w 1826"/>
              <a:gd name="T9" fmla="*/ 913 h 1826"/>
              <a:gd name="T10" fmla="*/ 0 w 1826"/>
              <a:gd name="T11" fmla="*/ 913 h 1826"/>
              <a:gd name="T12" fmla="*/ 912 w 1826"/>
              <a:gd name="T13" fmla="*/ 0 h 1826"/>
              <a:gd name="T14" fmla="*/ 912 w 1826"/>
              <a:gd name="T15" fmla="*/ 0 h 1826"/>
              <a:gd name="T16" fmla="*/ 1825 w 1826"/>
              <a:gd name="T17" fmla="*/ 913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6" h="1826">
                <a:moveTo>
                  <a:pt x="1825" y="913"/>
                </a:moveTo>
                <a:lnTo>
                  <a:pt x="1825" y="913"/>
                </a:lnTo>
                <a:cubicBezTo>
                  <a:pt x="1825" y="1416"/>
                  <a:pt x="1416" y="1825"/>
                  <a:pt x="912" y="1825"/>
                </a:cubicBezTo>
                <a:lnTo>
                  <a:pt x="912" y="1825"/>
                </a:lnTo>
                <a:cubicBezTo>
                  <a:pt x="408" y="1825"/>
                  <a:pt x="0" y="1416"/>
                  <a:pt x="0" y="913"/>
                </a:cubicBezTo>
                <a:lnTo>
                  <a:pt x="0" y="913"/>
                </a:lnTo>
                <a:cubicBezTo>
                  <a:pt x="0" y="409"/>
                  <a:pt x="408" y="0"/>
                  <a:pt x="912" y="0"/>
                </a:cubicBezTo>
                <a:lnTo>
                  <a:pt x="912" y="0"/>
                </a:lnTo>
                <a:cubicBezTo>
                  <a:pt x="1416" y="0"/>
                  <a:pt x="1825" y="409"/>
                  <a:pt x="1825" y="9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22">
            <a:extLst>
              <a:ext uri="{FF2B5EF4-FFF2-40B4-BE49-F238E27FC236}">
                <a16:creationId xmlns:a16="http://schemas.microsoft.com/office/drawing/2014/main" id="{DEA08B82-324B-6A43-B36B-DCD322B5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6010" y="9274942"/>
            <a:ext cx="939310" cy="906355"/>
          </a:xfrm>
          <a:custGeom>
            <a:avLst/>
            <a:gdLst>
              <a:gd name="T0" fmla="*/ 696 w 756"/>
              <a:gd name="T1" fmla="*/ 351 h 727"/>
              <a:gd name="T2" fmla="*/ 545 w 756"/>
              <a:gd name="T3" fmla="*/ 304 h 727"/>
              <a:gd name="T4" fmla="*/ 597 w 756"/>
              <a:gd name="T5" fmla="*/ 256 h 727"/>
              <a:gd name="T6" fmla="*/ 733 w 756"/>
              <a:gd name="T7" fmla="*/ 293 h 727"/>
              <a:gd name="T8" fmla="*/ 733 w 756"/>
              <a:gd name="T9" fmla="*/ 431 h 727"/>
              <a:gd name="T10" fmla="*/ 567 w 756"/>
              <a:gd name="T11" fmla="*/ 469 h 727"/>
              <a:gd name="T12" fmla="*/ 496 w 756"/>
              <a:gd name="T13" fmla="*/ 421 h 727"/>
              <a:gd name="T14" fmla="*/ 592 w 756"/>
              <a:gd name="T15" fmla="*/ 373 h 727"/>
              <a:gd name="T16" fmla="*/ 733 w 756"/>
              <a:gd name="T17" fmla="*/ 411 h 727"/>
              <a:gd name="T18" fmla="*/ 733 w 756"/>
              <a:gd name="T19" fmla="*/ 550 h 727"/>
              <a:gd name="T20" fmla="*/ 567 w 756"/>
              <a:gd name="T21" fmla="*/ 586 h 727"/>
              <a:gd name="T22" fmla="*/ 520 w 756"/>
              <a:gd name="T23" fmla="*/ 539 h 727"/>
              <a:gd name="T24" fmla="*/ 696 w 756"/>
              <a:gd name="T25" fmla="*/ 491 h 727"/>
              <a:gd name="T26" fmla="*/ 733 w 756"/>
              <a:gd name="T27" fmla="*/ 667 h 727"/>
              <a:gd name="T28" fmla="*/ 604 w 756"/>
              <a:gd name="T29" fmla="*/ 703 h 727"/>
              <a:gd name="T30" fmla="*/ 557 w 756"/>
              <a:gd name="T31" fmla="*/ 656 h 727"/>
              <a:gd name="T32" fmla="*/ 696 w 756"/>
              <a:gd name="T33" fmla="*/ 609 h 727"/>
              <a:gd name="T34" fmla="*/ 165 w 756"/>
              <a:gd name="T35" fmla="*/ 633 h 727"/>
              <a:gd name="T36" fmla="*/ 22 w 756"/>
              <a:gd name="T37" fmla="*/ 607 h 727"/>
              <a:gd name="T38" fmla="*/ 48 w 756"/>
              <a:gd name="T39" fmla="*/ 326 h 727"/>
              <a:gd name="T40" fmla="*/ 167 w 756"/>
              <a:gd name="T41" fmla="*/ 319 h 727"/>
              <a:gd name="T42" fmla="*/ 209 w 756"/>
              <a:gd name="T43" fmla="*/ 267 h 727"/>
              <a:gd name="T44" fmla="*/ 210 w 756"/>
              <a:gd name="T45" fmla="*/ 266 h 727"/>
              <a:gd name="T46" fmla="*/ 211 w 756"/>
              <a:gd name="T47" fmla="*/ 265 h 727"/>
              <a:gd name="T48" fmla="*/ 213 w 756"/>
              <a:gd name="T49" fmla="*/ 264 h 727"/>
              <a:gd name="T50" fmla="*/ 213 w 756"/>
              <a:gd name="T51" fmla="*/ 263 h 727"/>
              <a:gd name="T52" fmla="*/ 214 w 756"/>
              <a:gd name="T53" fmla="*/ 261 h 727"/>
              <a:gd name="T54" fmla="*/ 214 w 756"/>
              <a:gd name="T55" fmla="*/ 260 h 727"/>
              <a:gd name="T56" fmla="*/ 208 w 756"/>
              <a:gd name="T57" fmla="*/ 146 h 727"/>
              <a:gd name="T58" fmla="*/ 322 w 756"/>
              <a:gd name="T59" fmla="*/ 31 h 727"/>
              <a:gd name="T60" fmla="*/ 375 w 756"/>
              <a:gd name="T61" fmla="*/ 85 h 727"/>
              <a:gd name="T62" fmla="*/ 407 w 756"/>
              <a:gd name="T63" fmla="*/ 294 h 727"/>
              <a:gd name="T64" fmla="*/ 435 w 756"/>
              <a:gd name="T65" fmla="*/ 405 h 727"/>
              <a:gd name="T66" fmla="*/ 275 w 756"/>
              <a:gd name="T67" fmla="*/ 565 h 727"/>
              <a:gd name="T68" fmla="*/ 286 w 756"/>
              <a:gd name="T69" fmla="*/ 576 h 727"/>
              <a:gd name="T70" fmla="*/ 424 w 756"/>
              <a:gd name="T71" fmla="*/ 280 h 727"/>
              <a:gd name="T72" fmla="*/ 420 w 756"/>
              <a:gd name="T73" fmla="*/ 269 h 727"/>
              <a:gd name="T74" fmla="*/ 541 w 756"/>
              <a:gd name="T75" fmla="*/ 256 h 727"/>
              <a:gd name="T76" fmla="*/ 541 w 756"/>
              <a:gd name="T77" fmla="*/ 351 h 727"/>
              <a:gd name="T78" fmla="*/ 473 w 756"/>
              <a:gd name="T79" fmla="*/ 421 h 727"/>
              <a:gd name="T80" fmla="*/ 498 w 756"/>
              <a:gd name="T81" fmla="*/ 539 h 727"/>
              <a:gd name="T82" fmla="*/ 555 w 756"/>
              <a:gd name="T83" fmla="*/ 607 h 727"/>
              <a:gd name="T84" fmla="*/ 553 w 756"/>
              <a:gd name="T85" fmla="*/ 703 h 727"/>
              <a:gd name="T86" fmla="*/ 167 w 756"/>
              <a:gd name="T87" fmla="*/ 641 h 727"/>
              <a:gd name="T88" fmla="*/ 755 w 756"/>
              <a:gd name="T89" fmla="*/ 293 h 727"/>
              <a:gd name="T90" fmla="*/ 592 w 756"/>
              <a:gd name="T91" fmla="*/ 234 h 727"/>
              <a:gd name="T92" fmla="*/ 395 w 756"/>
              <a:gd name="T93" fmla="*/ 76 h 727"/>
              <a:gd name="T94" fmla="*/ 330 w 756"/>
              <a:gd name="T95" fmla="*/ 10 h 727"/>
              <a:gd name="T96" fmla="*/ 188 w 756"/>
              <a:gd name="T97" fmla="*/ 154 h 727"/>
              <a:gd name="T98" fmla="*/ 188 w 756"/>
              <a:gd name="T99" fmla="*/ 254 h 727"/>
              <a:gd name="T100" fmla="*/ 48 w 756"/>
              <a:gd name="T101" fmla="*/ 304 h 727"/>
              <a:gd name="T102" fmla="*/ 0 w 756"/>
              <a:gd name="T103" fmla="*/ 607 h 727"/>
              <a:gd name="T104" fmla="*/ 149 w 756"/>
              <a:gd name="T105" fmla="*/ 655 h 727"/>
              <a:gd name="T106" fmla="*/ 597 w 756"/>
              <a:gd name="T107" fmla="*/ 726 h 727"/>
              <a:gd name="T108" fmla="*/ 598 w 756"/>
              <a:gd name="T109" fmla="*/ 726 h 727"/>
              <a:gd name="T110" fmla="*/ 696 w 756"/>
              <a:gd name="T111" fmla="*/ 726 h 727"/>
              <a:gd name="T112" fmla="*/ 755 w 756"/>
              <a:gd name="T113" fmla="*/ 645 h 727"/>
              <a:gd name="T114" fmla="*/ 755 w 756"/>
              <a:gd name="T115" fmla="*/ 550 h 727"/>
              <a:gd name="T116" fmla="*/ 730 w 756"/>
              <a:gd name="T117" fmla="*/ 480 h 727"/>
              <a:gd name="T118" fmla="*/ 755 w 756"/>
              <a:gd name="T119" fmla="*/ 411 h 727"/>
              <a:gd name="T120" fmla="*/ 730 w 756"/>
              <a:gd name="T121" fmla="*/ 362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6" h="727">
                <a:moveTo>
                  <a:pt x="733" y="314"/>
                </a:moveTo>
                <a:lnTo>
                  <a:pt x="733" y="314"/>
                </a:lnTo>
                <a:cubicBezTo>
                  <a:pt x="733" y="335"/>
                  <a:pt x="716" y="351"/>
                  <a:pt x="696" y="351"/>
                </a:cubicBezTo>
                <a:lnTo>
                  <a:pt x="592" y="351"/>
                </a:lnTo>
                <a:lnTo>
                  <a:pt x="592" y="351"/>
                </a:lnTo>
                <a:cubicBezTo>
                  <a:pt x="566" y="351"/>
                  <a:pt x="545" y="330"/>
                  <a:pt x="545" y="304"/>
                </a:cubicBezTo>
                <a:lnTo>
                  <a:pt x="545" y="304"/>
                </a:lnTo>
                <a:cubicBezTo>
                  <a:pt x="545" y="277"/>
                  <a:pt x="566" y="256"/>
                  <a:pt x="592" y="256"/>
                </a:cubicBezTo>
                <a:lnTo>
                  <a:pt x="597" y="256"/>
                </a:lnTo>
                <a:lnTo>
                  <a:pt x="696" y="256"/>
                </a:lnTo>
                <a:lnTo>
                  <a:pt x="696" y="256"/>
                </a:lnTo>
                <a:cubicBezTo>
                  <a:pt x="716" y="256"/>
                  <a:pt x="733" y="273"/>
                  <a:pt x="733" y="293"/>
                </a:cubicBezTo>
                <a:lnTo>
                  <a:pt x="733" y="314"/>
                </a:lnTo>
                <a:close/>
                <a:moveTo>
                  <a:pt x="733" y="411"/>
                </a:moveTo>
                <a:lnTo>
                  <a:pt x="733" y="431"/>
                </a:lnTo>
                <a:lnTo>
                  <a:pt x="733" y="431"/>
                </a:lnTo>
                <a:cubicBezTo>
                  <a:pt x="733" y="452"/>
                  <a:pt x="716" y="469"/>
                  <a:pt x="696" y="469"/>
                </a:cubicBezTo>
                <a:lnTo>
                  <a:pt x="567" y="469"/>
                </a:lnTo>
                <a:lnTo>
                  <a:pt x="543" y="469"/>
                </a:lnTo>
                <a:lnTo>
                  <a:pt x="543" y="469"/>
                </a:lnTo>
                <a:cubicBezTo>
                  <a:pt x="517" y="469"/>
                  <a:pt x="496" y="447"/>
                  <a:pt x="496" y="421"/>
                </a:cubicBezTo>
                <a:lnTo>
                  <a:pt x="496" y="421"/>
                </a:lnTo>
                <a:cubicBezTo>
                  <a:pt x="496" y="395"/>
                  <a:pt x="517" y="373"/>
                  <a:pt x="543" y="373"/>
                </a:cubicBezTo>
                <a:lnTo>
                  <a:pt x="592" y="373"/>
                </a:lnTo>
                <a:lnTo>
                  <a:pt x="696" y="373"/>
                </a:lnTo>
                <a:lnTo>
                  <a:pt x="696" y="373"/>
                </a:lnTo>
                <a:cubicBezTo>
                  <a:pt x="716" y="373"/>
                  <a:pt x="733" y="391"/>
                  <a:pt x="733" y="411"/>
                </a:cubicBezTo>
                <a:close/>
                <a:moveTo>
                  <a:pt x="733" y="528"/>
                </a:moveTo>
                <a:lnTo>
                  <a:pt x="733" y="550"/>
                </a:lnTo>
                <a:lnTo>
                  <a:pt x="733" y="550"/>
                </a:lnTo>
                <a:cubicBezTo>
                  <a:pt x="733" y="570"/>
                  <a:pt x="716" y="586"/>
                  <a:pt x="696" y="586"/>
                </a:cubicBezTo>
                <a:lnTo>
                  <a:pt x="604" y="586"/>
                </a:lnTo>
                <a:lnTo>
                  <a:pt x="567" y="586"/>
                </a:lnTo>
                <a:lnTo>
                  <a:pt x="567" y="586"/>
                </a:lnTo>
                <a:cubicBezTo>
                  <a:pt x="541" y="586"/>
                  <a:pt x="520" y="565"/>
                  <a:pt x="520" y="539"/>
                </a:cubicBezTo>
                <a:lnTo>
                  <a:pt x="520" y="539"/>
                </a:lnTo>
                <a:cubicBezTo>
                  <a:pt x="520" y="512"/>
                  <a:pt x="541" y="491"/>
                  <a:pt x="567" y="491"/>
                </a:cubicBezTo>
                <a:lnTo>
                  <a:pt x="696" y="491"/>
                </a:lnTo>
                <a:lnTo>
                  <a:pt x="696" y="491"/>
                </a:lnTo>
                <a:cubicBezTo>
                  <a:pt x="716" y="491"/>
                  <a:pt x="733" y="508"/>
                  <a:pt x="733" y="528"/>
                </a:cubicBezTo>
                <a:close/>
                <a:moveTo>
                  <a:pt x="733" y="645"/>
                </a:moveTo>
                <a:lnTo>
                  <a:pt x="733" y="667"/>
                </a:lnTo>
                <a:lnTo>
                  <a:pt x="733" y="667"/>
                </a:lnTo>
                <a:cubicBezTo>
                  <a:pt x="733" y="687"/>
                  <a:pt x="716" y="703"/>
                  <a:pt x="696" y="703"/>
                </a:cubicBezTo>
                <a:lnTo>
                  <a:pt x="604" y="703"/>
                </a:lnTo>
                <a:lnTo>
                  <a:pt x="604" y="703"/>
                </a:lnTo>
                <a:cubicBezTo>
                  <a:pt x="578" y="703"/>
                  <a:pt x="557" y="682"/>
                  <a:pt x="557" y="656"/>
                </a:cubicBezTo>
                <a:lnTo>
                  <a:pt x="557" y="656"/>
                </a:lnTo>
                <a:cubicBezTo>
                  <a:pt x="557" y="630"/>
                  <a:pt x="578" y="609"/>
                  <a:pt x="604" y="609"/>
                </a:cubicBezTo>
                <a:lnTo>
                  <a:pt x="696" y="609"/>
                </a:lnTo>
                <a:lnTo>
                  <a:pt x="696" y="609"/>
                </a:lnTo>
                <a:cubicBezTo>
                  <a:pt x="716" y="609"/>
                  <a:pt x="733" y="625"/>
                  <a:pt x="733" y="645"/>
                </a:cubicBezTo>
                <a:close/>
                <a:moveTo>
                  <a:pt x="167" y="641"/>
                </a:moveTo>
                <a:lnTo>
                  <a:pt x="165" y="633"/>
                </a:lnTo>
                <a:lnTo>
                  <a:pt x="48" y="633"/>
                </a:lnTo>
                <a:lnTo>
                  <a:pt x="48" y="633"/>
                </a:lnTo>
                <a:cubicBezTo>
                  <a:pt x="34" y="633"/>
                  <a:pt x="22" y="622"/>
                  <a:pt x="22" y="607"/>
                </a:cubicBezTo>
                <a:lnTo>
                  <a:pt x="22" y="352"/>
                </a:lnTo>
                <a:lnTo>
                  <a:pt x="22" y="352"/>
                </a:lnTo>
                <a:cubicBezTo>
                  <a:pt x="22" y="339"/>
                  <a:pt x="34" y="326"/>
                  <a:pt x="48" y="326"/>
                </a:cubicBezTo>
                <a:lnTo>
                  <a:pt x="165" y="326"/>
                </a:lnTo>
                <a:lnTo>
                  <a:pt x="167" y="319"/>
                </a:lnTo>
                <a:lnTo>
                  <a:pt x="167" y="319"/>
                </a:lnTo>
                <a:cubicBezTo>
                  <a:pt x="172" y="300"/>
                  <a:pt x="184" y="283"/>
                  <a:pt x="200" y="272"/>
                </a:cubicBezTo>
                <a:lnTo>
                  <a:pt x="209" y="267"/>
                </a:lnTo>
                <a:lnTo>
                  <a:pt x="209" y="267"/>
                </a:lnTo>
                <a:cubicBezTo>
                  <a:pt x="209" y="267"/>
                  <a:pt x="209" y="267"/>
                  <a:pt x="210" y="267"/>
                </a:cubicBezTo>
                <a:lnTo>
                  <a:pt x="210" y="267"/>
                </a:lnTo>
                <a:cubicBezTo>
                  <a:pt x="210" y="266"/>
                  <a:pt x="210" y="266"/>
                  <a:pt x="210" y="266"/>
                </a:cubicBezTo>
                <a:lnTo>
                  <a:pt x="210" y="266"/>
                </a:lnTo>
                <a:cubicBezTo>
                  <a:pt x="211" y="266"/>
                  <a:pt x="211" y="266"/>
                  <a:pt x="211" y="265"/>
                </a:cubicBezTo>
                <a:lnTo>
                  <a:pt x="211" y="265"/>
                </a:lnTo>
                <a:cubicBezTo>
                  <a:pt x="212" y="265"/>
                  <a:pt x="212" y="265"/>
                  <a:pt x="212" y="265"/>
                </a:cubicBezTo>
                <a:lnTo>
                  <a:pt x="212" y="265"/>
                </a:lnTo>
                <a:cubicBezTo>
                  <a:pt x="212" y="265"/>
                  <a:pt x="212" y="264"/>
                  <a:pt x="213" y="264"/>
                </a:cubicBezTo>
                <a:lnTo>
                  <a:pt x="213" y="264"/>
                </a:lnTo>
                <a:cubicBezTo>
                  <a:pt x="213" y="263"/>
                  <a:pt x="213" y="263"/>
                  <a:pt x="213" y="263"/>
                </a:cubicBezTo>
                <a:lnTo>
                  <a:pt x="213" y="263"/>
                </a:lnTo>
                <a:cubicBezTo>
                  <a:pt x="213" y="262"/>
                  <a:pt x="213" y="262"/>
                  <a:pt x="213" y="261"/>
                </a:cubicBezTo>
                <a:lnTo>
                  <a:pt x="213" y="261"/>
                </a:lnTo>
                <a:lnTo>
                  <a:pt x="214" y="261"/>
                </a:lnTo>
                <a:lnTo>
                  <a:pt x="214" y="261"/>
                </a:lnTo>
                <a:cubicBezTo>
                  <a:pt x="214" y="261"/>
                  <a:pt x="214" y="261"/>
                  <a:pt x="214" y="260"/>
                </a:cubicBezTo>
                <a:lnTo>
                  <a:pt x="214" y="260"/>
                </a:lnTo>
                <a:lnTo>
                  <a:pt x="214" y="260"/>
                </a:lnTo>
                <a:cubicBezTo>
                  <a:pt x="225" y="225"/>
                  <a:pt x="223" y="188"/>
                  <a:pt x="208" y="146"/>
                </a:cubicBezTo>
                <a:lnTo>
                  <a:pt x="208" y="146"/>
                </a:lnTo>
                <a:cubicBezTo>
                  <a:pt x="192" y="102"/>
                  <a:pt x="211" y="54"/>
                  <a:pt x="252" y="35"/>
                </a:cubicBezTo>
                <a:lnTo>
                  <a:pt x="252" y="35"/>
                </a:lnTo>
                <a:cubicBezTo>
                  <a:pt x="276" y="24"/>
                  <a:pt x="301" y="22"/>
                  <a:pt x="322" y="31"/>
                </a:cubicBezTo>
                <a:lnTo>
                  <a:pt x="322" y="31"/>
                </a:lnTo>
                <a:cubicBezTo>
                  <a:pt x="345" y="40"/>
                  <a:pt x="364" y="58"/>
                  <a:pt x="375" y="85"/>
                </a:cubicBezTo>
                <a:lnTo>
                  <a:pt x="375" y="85"/>
                </a:lnTo>
                <a:cubicBezTo>
                  <a:pt x="407" y="162"/>
                  <a:pt x="407" y="196"/>
                  <a:pt x="398" y="266"/>
                </a:cubicBezTo>
                <a:lnTo>
                  <a:pt x="398" y="266"/>
                </a:lnTo>
                <a:cubicBezTo>
                  <a:pt x="397" y="277"/>
                  <a:pt x="400" y="287"/>
                  <a:pt x="407" y="294"/>
                </a:cubicBezTo>
                <a:lnTo>
                  <a:pt x="407" y="294"/>
                </a:lnTo>
                <a:cubicBezTo>
                  <a:pt x="416" y="304"/>
                  <a:pt x="435" y="334"/>
                  <a:pt x="435" y="405"/>
                </a:cubicBezTo>
                <a:lnTo>
                  <a:pt x="435" y="405"/>
                </a:lnTo>
                <a:cubicBezTo>
                  <a:pt x="435" y="487"/>
                  <a:pt x="368" y="554"/>
                  <a:pt x="286" y="554"/>
                </a:cubicBezTo>
                <a:lnTo>
                  <a:pt x="286" y="554"/>
                </a:lnTo>
                <a:cubicBezTo>
                  <a:pt x="280" y="554"/>
                  <a:pt x="275" y="559"/>
                  <a:pt x="275" y="565"/>
                </a:cubicBezTo>
                <a:lnTo>
                  <a:pt x="275" y="565"/>
                </a:lnTo>
                <a:cubicBezTo>
                  <a:pt x="275" y="571"/>
                  <a:pt x="280" y="576"/>
                  <a:pt x="286" y="576"/>
                </a:cubicBezTo>
                <a:lnTo>
                  <a:pt x="286" y="576"/>
                </a:lnTo>
                <a:cubicBezTo>
                  <a:pt x="380" y="576"/>
                  <a:pt x="457" y="499"/>
                  <a:pt x="457" y="405"/>
                </a:cubicBezTo>
                <a:lnTo>
                  <a:pt x="457" y="405"/>
                </a:lnTo>
                <a:cubicBezTo>
                  <a:pt x="457" y="329"/>
                  <a:pt x="436" y="294"/>
                  <a:pt x="424" y="280"/>
                </a:cubicBezTo>
                <a:lnTo>
                  <a:pt x="424" y="280"/>
                </a:lnTo>
                <a:cubicBezTo>
                  <a:pt x="421" y="277"/>
                  <a:pt x="419" y="273"/>
                  <a:pt x="420" y="269"/>
                </a:cubicBezTo>
                <a:lnTo>
                  <a:pt x="420" y="269"/>
                </a:lnTo>
                <a:cubicBezTo>
                  <a:pt x="421" y="265"/>
                  <a:pt x="421" y="260"/>
                  <a:pt x="422" y="256"/>
                </a:cubicBezTo>
                <a:lnTo>
                  <a:pt x="541" y="256"/>
                </a:lnTo>
                <a:lnTo>
                  <a:pt x="541" y="256"/>
                </a:lnTo>
                <a:cubicBezTo>
                  <a:pt x="529" y="269"/>
                  <a:pt x="522" y="285"/>
                  <a:pt x="522" y="304"/>
                </a:cubicBezTo>
                <a:lnTo>
                  <a:pt x="522" y="304"/>
                </a:lnTo>
                <a:cubicBezTo>
                  <a:pt x="522" y="323"/>
                  <a:pt x="529" y="339"/>
                  <a:pt x="541" y="351"/>
                </a:cubicBezTo>
                <a:lnTo>
                  <a:pt x="541" y="351"/>
                </a:lnTo>
                <a:cubicBezTo>
                  <a:pt x="504" y="352"/>
                  <a:pt x="473" y="383"/>
                  <a:pt x="473" y="421"/>
                </a:cubicBezTo>
                <a:lnTo>
                  <a:pt x="473" y="421"/>
                </a:lnTo>
                <a:cubicBezTo>
                  <a:pt x="473" y="452"/>
                  <a:pt x="493" y="478"/>
                  <a:pt x="521" y="487"/>
                </a:cubicBezTo>
                <a:lnTo>
                  <a:pt x="521" y="487"/>
                </a:lnTo>
                <a:cubicBezTo>
                  <a:pt x="507" y="500"/>
                  <a:pt x="498" y="518"/>
                  <a:pt x="498" y="539"/>
                </a:cubicBezTo>
                <a:lnTo>
                  <a:pt x="498" y="539"/>
                </a:lnTo>
                <a:cubicBezTo>
                  <a:pt x="498" y="573"/>
                  <a:pt x="522" y="601"/>
                  <a:pt x="555" y="607"/>
                </a:cubicBezTo>
                <a:lnTo>
                  <a:pt x="555" y="607"/>
                </a:lnTo>
                <a:cubicBezTo>
                  <a:pt x="542" y="620"/>
                  <a:pt x="534" y="637"/>
                  <a:pt x="534" y="656"/>
                </a:cubicBezTo>
                <a:lnTo>
                  <a:pt x="534" y="656"/>
                </a:lnTo>
                <a:cubicBezTo>
                  <a:pt x="534" y="674"/>
                  <a:pt x="542" y="691"/>
                  <a:pt x="553" y="703"/>
                </a:cubicBezTo>
                <a:lnTo>
                  <a:pt x="252" y="703"/>
                </a:lnTo>
                <a:lnTo>
                  <a:pt x="252" y="703"/>
                </a:lnTo>
                <a:cubicBezTo>
                  <a:pt x="213" y="703"/>
                  <a:pt x="178" y="679"/>
                  <a:pt x="167" y="641"/>
                </a:cubicBezTo>
                <a:close/>
                <a:moveTo>
                  <a:pt x="755" y="314"/>
                </a:moveTo>
                <a:lnTo>
                  <a:pt x="755" y="293"/>
                </a:lnTo>
                <a:lnTo>
                  <a:pt x="755" y="293"/>
                </a:lnTo>
                <a:cubicBezTo>
                  <a:pt x="755" y="261"/>
                  <a:pt x="728" y="234"/>
                  <a:pt x="696" y="234"/>
                </a:cubicBezTo>
                <a:lnTo>
                  <a:pt x="597" y="234"/>
                </a:lnTo>
                <a:lnTo>
                  <a:pt x="592" y="234"/>
                </a:lnTo>
                <a:lnTo>
                  <a:pt x="424" y="234"/>
                </a:lnTo>
                <a:lnTo>
                  <a:pt x="424" y="234"/>
                </a:lnTo>
                <a:cubicBezTo>
                  <a:pt x="429" y="181"/>
                  <a:pt x="424" y="143"/>
                  <a:pt x="395" y="76"/>
                </a:cubicBezTo>
                <a:lnTo>
                  <a:pt x="395" y="76"/>
                </a:lnTo>
                <a:cubicBezTo>
                  <a:pt x="382" y="44"/>
                  <a:pt x="359" y="21"/>
                  <a:pt x="330" y="10"/>
                </a:cubicBezTo>
                <a:lnTo>
                  <a:pt x="330" y="10"/>
                </a:lnTo>
                <a:cubicBezTo>
                  <a:pt x="303" y="0"/>
                  <a:pt x="271" y="1"/>
                  <a:pt x="243" y="15"/>
                </a:cubicBezTo>
                <a:lnTo>
                  <a:pt x="243" y="15"/>
                </a:lnTo>
                <a:cubicBezTo>
                  <a:pt x="191" y="39"/>
                  <a:pt x="167" y="99"/>
                  <a:pt x="188" y="154"/>
                </a:cubicBezTo>
                <a:lnTo>
                  <a:pt x="188" y="154"/>
                </a:lnTo>
                <a:cubicBezTo>
                  <a:pt x="200" y="190"/>
                  <a:pt x="202" y="221"/>
                  <a:pt x="194" y="250"/>
                </a:cubicBezTo>
                <a:lnTo>
                  <a:pt x="188" y="254"/>
                </a:lnTo>
                <a:lnTo>
                  <a:pt x="188" y="254"/>
                </a:lnTo>
                <a:cubicBezTo>
                  <a:pt x="171" y="266"/>
                  <a:pt x="156" y="284"/>
                  <a:pt x="149" y="304"/>
                </a:cubicBezTo>
                <a:lnTo>
                  <a:pt x="48" y="304"/>
                </a:lnTo>
                <a:lnTo>
                  <a:pt x="48" y="304"/>
                </a:lnTo>
                <a:cubicBezTo>
                  <a:pt x="22" y="304"/>
                  <a:pt x="0" y="326"/>
                  <a:pt x="0" y="352"/>
                </a:cubicBezTo>
                <a:lnTo>
                  <a:pt x="0" y="607"/>
                </a:lnTo>
                <a:lnTo>
                  <a:pt x="0" y="607"/>
                </a:lnTo>
                <a:cubicBezTo>
                  <a:pt x="0" y="634"/>
                  <a:pt x="22" y="655"/>
                  <a:pt x="48" y="655"/>
                </a:cubicBezTo>
                <a:lnTo>
                  <a:pt x="149" y="655"/>
                </a:lnTo>
                <a:lnTo>
                  <a:pt x="149" y="655"/>
                </a:lnTo>
                <a:cubicBezTo>
                  <a:pt x="165" y="698"/>
                  <a:pt x="205" y="726"/>
                  <a:pt x="252" y="726"/>
                </a:cubicBezTo>
                <a:lnTo>
                  <a:pt x="597" y="726"/>
                </a:lnTo>
                <a:lnTo>
                  <a:pt x="597" y="726"/>
                </a:lnTo>
                <a:lnTo>
                  <a:pt x="598" y="726"/>
                </a:lnTo>
                <a:lnTo>
                  <a:pt x="598" y="726"/>
                </a:lnTo>
                <a:cubicBezTo>
                  <a:pt x="601" y="726"/>
                  <a:pt x="602" y="726"/>
                  <a:pt x="604" y="726"/>
                </a:cubicBezTo>
                <a:lnTo>
                  <a:pt x="696" y="726"/>
                </a:lnTo>
                <a:lnTo>
                  <a:pt x="696" y="726"/>
                </a:lnTo>
                <a:cubicBezTo>
                  <a:pt x="728" y="726"/>
                  <a:pt x="755" y="699"/>
                  <a:pt x="755" y="667"/>
                </a:cubicBezTo>
                <a:lnTo>
                  <a:pt x="755" y="645"/>
                </a:lnTo>
                <a:lnTo>
                  <a:pt x="755" y="645"/>
                </a:lnTo>
                <a:cubicBezTo>
                  <a:pt x="755" y="626"/>
                  <a:pt x="745" y="608"/>
                  <a:pt x="730" y="597"/>
                </a:cubicBezTo>
                <a:lnTo>
                  <a:pt x="730" y="597"/>
                </a:lnTo>
                <a:cubicBezTo>
                  <a:pt x="745" y="587"/>
                  <a:pt x="755" y="569"/>
                  <a:pt x="755" y="550"/>
                </a:cubicBezTo>
                <a:lnTo>
                  <a:pt x="755" y="528"/>
                </a:lnTo>
                <a:lnTo>
                  <a:pt x="755" y="528"/>
                </a:lnTo>
                <a:cubicBezTo>
                  <a:pt x="755" y="508"/>
                  <a:pt x="745" y="491"/>
                  <a:pt x="730" y="480"/>
                </a:cubicBezTo>
                <a:lnTo>
                  <a:pt x="730" y="480"/>
                </a:lnTo>
                <a:cubicBezTo>
                  <a:pt x="745" y="469"/>
                  <a:pt x="755" y="452"/>
                  <a:pt x="755" y="431"/>
                </a:cubicBezTo>
                <a:lnTo>
                  <a:pt x="755" y="411"/>
                </a:lnTo>
                <a:lnTo>
                  <a:pt x="755" y="411"/>
                </a:lnTo>
                <a:cubicBezTo>
                  <a:pt x="755" y="391"/>
                  <a:pt x="745" y="373"/>
                  <a:pt x="730" y="362"/>
                </a:cubicBezTo>
                <a:lnTo>
                  <a:pt x="730" y="362"/>
                </a:lnTo>
                <a:cubicBezTo>
                  <a:pt x="745" y="352"/>
                  <a:pt x="755" y="334"/>
                  <a:pt x="755" y="3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98056C2E-4987-0C4E-BD3F-023A93770352}"/>
              </a:ext>
            </a:extLst>
          </p:cNvPr>
          <p:cNvSpPr/>
          <p:nvPr/>
        </p:nvSpPr>
        <p:spPr>
          <a:xfrm rot="5400000">
            <a:off x="5448852" y="68596"/>
            <a:ext cx="2554269" cy="96952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" name="Freeform 224">
            <a:extLst>
              <a:ext uri="{FF2B5EF4-FFF2-40B4-BE49-F238E27FC236}">
                <a16:creationId xmlns:a16="http://schemas.microsoft.com/office/drawing/2014/main" id="{2B0FC9D0-7D8E-D642-B9C2-BD93725C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3639075"/>
            <a:ext cx="373528" cy="2554269"/>
          </a:xfrm>
          <a:custGeom>
            <a:avLst/>
            <a:gdLst>
              <a:gd name="T0" fmla="*/ 300 w 301"/>
              <a:gd name="T1" fmla="*/ 2049 h 2050"/>
              <a:gd name="T2" fmla="*/ 0 w 301"/>
              <a:gd name="T3" fmla="*/ 2049 h 2050"/>
              <a:gd name="T4" fmla="*/ 0 w 301"/>
              <a:gd name="T5" fmla="*/ 0 h 2050"/>
              <a:gd name="T6" fmla="*/ 300 w 301"/>
              <a:gd name="T7" fmla="*/ 0 h 2050"/>
              <a:gd name="T8" fmla="*/ 300 w 301"/>
              <a:gd name="T9" fmla="*/ 2049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050">
                <a:moveTo>
                  <a:pt x="300" y="2049"/>
                </a:moveTo>
                <a:lnTo>
                  <a:pt x="0" y="2049"/>
                </a:lnTo>
                <a:lnTo>
                  <a:pt x="0" y="0"/>
                </a:lnTo>
                <a:lnTo>
                  <a:pt x="300" y="0"/>
                </a:lnTo>
                <a:lnTo>
                  <a:pt x="300" y="20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25">
            <a:extLst>
              <a:ext uri="{FF2B5EF4-FFF2-40B4-BE49-F238E27FC236}">
                <a16:creationId xmlns:a16="http://schemas.microsoft.com/office/drawing/2014/main" id="{A38B326E-9FA8-9144-8E54-FE8B0DEF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157" y="3781898"/>
            <a:ext cx="2274121" cy="2274121"/>
          </a:xfrm>
          <a:custGeom>
            <a:avLst/>
            <a:gdLst>
              <a:gd name="T0" fmla="*/ 1825 w 1826"/>
              <a:gd name="T1" fmla="*/ 912 h 1826"/>
              <a:gd name="T2" fmla="*/ 1825 w 1826"/>
              <a:gd name="T3" fmla="*/ 912 h 1826"/>
              <a:gd name="T4" fmla="*/ 913 w 1826"/>
              <a:gd name="T5" fmla="*/ 1825 h 1826"/>
              <a:gd name="T6" fmla="*/ 913 w 1826"/>
              <a:gd name="T7" fmla="*/ 1825 h 1826"/>
              <a:gd name="T8" fmla="*/ 0 w 1826"/>
              <a:gd name="T9" fmla="*/ 912 h 1826"/>
              <a:gd name="T10" fmla="*/ 0 w 1826"/>
              <a:gd name="T11" fmla="*/ 912 h 1826"/>
              <a:gd name="T12" fmla="*/ 913 w 1826"/>
              <a:gd name="T13" fmla="*/ 0 h 1826"/>
              <a:gd name="T14" fmla="*/ 913 w 1826"/>
              <a:gd name="T15" fmla="*/ 0 h 1826"/>
              <a:gd name="T16" fmla="*/ 1825 w 1826"/>
              <a:gd name="T17" fmla="*/ 912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6" h="1826">
                <a:moveTo>
                  <a:pt x="1825" y="912"/>
                </a:moveTo>
                <a:lnTo>
                  <a:pt x="1825" y="912"/>
                </a:lnTo>
                <a:cubicBezTo>
                  <a:pt x="1825" y="1416"/>
                  <a:pt x="1417" y="1825"/>
                  <a:pt x="913" y="1825"/>
                </a:cubicBezTo>
                <a:lnTo>
                  <a:pt x="913" y="1825"/>
                </a:lnTo>
                <a:cubicBezTo>
                  <a:pt x="409" y="1825"/>
                  <a:pt x="0" y="1416"/>
                  <a:pt x="0" y="912"/>
                </a:cubicBezTo>
                <a:lnTo>
                  <a:pt x="0" y="912"/>
                </a:lnTo>
                <a:cubicBezTo>
                  <a:pt x="0" y="408"/>
                  <a:pt x="409" y="0"/>
                  <a:pt x="913" y="0"/>
                </a:cubicBezTo>
                <a:lnTo>
                  <a:pt x="913" y="0"/>
                </a:lnTo>
                <a:cubicBezTo>
                  <a:pt x="1417" y="0"/>
                  <a:pt x="1825" y="408"/>
                  <a:pt x="1825" y="9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B363247-3380-1B43-AB16-71100D35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378" y="4397120"/>
            <a:ext cx="1048604" cy="1042436"/>
          </a:xfrm>
          <a:custGeom>
            <a:avLst/>
            <a:gdLst>
              <a:gd name="connsiteX0" fmla="*/ 764211 w 1048604"/>
              <a:gd name="connsiteY0" fmla="*/ 651056 h 1042436"/>
              <a:gd name="connsiteX1" fmla="*/ 655573 w 1048604"/>
              <a:gd name="connsiteY1" fmla="*/ 759152 h 1042436"/>
              <a:gd name="connsiteX2" fmla="*/ 889082 w 1048604"/>
              <a:gd name="connsiteY2" fmla="*/ 992737 h 1042436"/>
              <a:gd name="connsiteX3" fmla="*/ 998968 w 1048604"/>
              <a:gd name="connsiteY3" fmla="*/ 992737 h 1042436"/>
              <a:gd name="connsiteX4" fmla="*/ 998968 w 1048604"/>
              <a:gd name="connsiteY4" fmla="*/ 883399 h 1042436"/>
              <a:gd name="connsiteX5" fmla="*/ 686791 w 1048604"/>
              <a:gd name="connsiteY5" fmla="*/ 575266 h 1042436"/>
              <a:gd name="connsiteX6" fmla="*/ 578153 w 1048604"/>
              <a:gd name="connsiteY6" fmla="*/ 683361 h 1042436"/>
              <a:gd name="connsiteX7" fmla="*/ 635594 w 1048604"/>
              <a:gd name="connsiteY7" fmla="*/ 740515 h 1042436"/>
              <a:gd name="connsiteX8" fmla="*/ 745480 w 1048604"/>
              <a:gd name="connsiteY8" fmla="*/ 632419 h 1042436"/>
              <a:gd name="connsiteX9" fmla="*/ 629350 w 1048604"/>
              <a:gd name="connsiteY9" fmla="*/ 518112 h 1042436"/>
              <a:gd name="connsiteX10" fmla="*/ 581899 w 1048604"/>
              <a:gd name="connsiteY10" fmla="*/ 577751 h 1042436"/>
              <a:gd name="connsiteX11" fmla="*/ 520712 w 1048604"/>
              <a:gd name="connsiteY11" fmla="*/ 626207 h 1042436"/>
              <a:gd name="connsiteX12" fmla="*/ 558174 w 1048604"/>
              <a:gd name="connsiteY12" fmla="*/ 663481 h 1042436"/>
              <a:gd name="connsiteX13" fmla="*/ 668060 w 1048604"/>
              <a:gd name="connsiteY13" fmla="*/ 555386 h 1042436"/>
              <a:gd name="connsiteX14" fmla="*/ 340324 w 1048604"/>
              <a:gd name="connsiteY14" fmla="*/ 285130 h 1042436"/>
              <a:gd name="connsiteX15" fmla="*/ 304014 w 1048604"/>
              <a:gd name="connsiteY15" fmla="*/ 299835 h 1042436"/>
              <a:gd name="connsiteX16" fmla="*/ 304014 w 1048604"/>
              <a:gd name="connsiteY16" fmla="*/ 373356 h 1042436"/>
              <a:gd name="connsiteX17" fmla="*/ 340324 w 1048604"/>
              <a:gd name="connsiteY17" fmla="*/ 389286 h 1042436"/>
              <a:gd name="connsiteX18" fmla="*/ 377886 w 1048604"/>
              <a:gd name="connsiteY18" fmla="*/ 373356 h 1042436"/>
              <a:gd name="connsiteX19" fmla="*/ 394163 w 1048604"/>
              <a:gd name="connsiteY19" fmla="*/ 336595 h 1042436"/>
              <a:gd name="connsiteX20" fmla="*/ 377886 w 1048604"/>
              <a:gd name="connsiteY20" fmla="*/ 299835 h 1042436"/>
              <a:gd name="connsiteX21" fmla="*/ 340324 w 1048604"/>
              <a:gd name="connsiteY21" fmla="*/ 285130 h 1042436"/>
              <a:gd name="connsiteX22" fmla="*/ 340324 w 1048604"/>
              <a:gd name="connsiteY22" fmla="*/ 258172 h 1042436"/>
              <a:gd name="connsiteX23" fmla="*/ 397920 w 1048604"/>
              <a:gd name="connsiteY23" fmla="*/ 281454 h 1042436"/>
              <a:gd name="connsiteX24" fmla="*/ 421709 w 1048604"/>
              <a:gd name="connsiteY24" fmla="*/ 336595 h 1042436"/>
              <a:gd name="connsiteX25" fmla="*/ 397920 w 1048604"/>
              <a:gd name="connsiteY25" fmla="*/ 392962 h 1042436"/>
              <a:gd name="connsiteX26" fmla="*/ 340324 w 1048604"/>
              <a:gd name="connsiteY26" fmla="*/ 416244 h 1042436"/>
              <a:gd name="connsiteX27" fmla="*/ 283981 w 1048604"/>
              <a:gd name="connsiteY27" fmla="*/ 392962 h 1042436"/>
              <a:gd name="connsiteX28" fmla="*/ 283981 w 1048604"/>
              <a:gd name="connsiteY28" fmla="*/ 281454 h 1042436"/>
              <a:gd name="connsiteX29" fmla="*/ 340324 w 1048604"/>
              <a:gd name="connsiteY29" fmla="*/ 258172 h 1042436"/>
              <a:gd name="connsiteX30" fmla="*/ 326584 w 1048604"/>
              <a:gd name="connsiteY30" fmla="*/ 186530 h 1042436"/>
              <a:gd name="connsiteX31" fmla="*/ 322838 w 1048604"/>
              <a:gd name="connsiteY31" fmla="*/ 187768 h 1042436"/>
              <a:gd name="connsiteX32" fmla="*/ 316596 w 1048604"/>
              <a:gd name="connsiteY32" fmla="*/ 205098 h 1042436"/>
              <a:gd name="connsiteX33" fmla="*/ 297870 w 1048604"/>
              <a:gd name="connsiteY33" fmla="*/ 224904 h 1042436"/>
              <a:gd name="connsiteX34" fmla="*/ 287882 w 1048604"/>
              <a:gd name="connsiteY34" fmla="*/ 228618 h 1042436"/>
              <a:gd name="connsiteX35" fmla="*/ 260417 w 1048604"/>
              <a:gd name="connsiteY35" fmla="*/ 228618 h 1042436"/>
              <a:gd name="connsiteX36" fmla="*/ 244187 w 1048604"/>
              <a:gd name="connsiteY36" fmla="*/ 221191 h 1042436"/>
              <a:gd name="connsiteX37" fmla="*/ 239194 w 1048604"/>
              <a:gd name="connsiteY37" fmla="*/ 221191 h 1042436"/>
              <a:gd name="connsiteX38" fmla="*/ 222964 w 1048604"/>
              <a:gd name="connsiteY38" fmla="*/ 237283 h 1042436"/>
              <a:gd name="connsiteX39" fmla="*/ 222964 w 1048604"/>
              <a:gd name="connsiteY39" fmla="*/ 240996 h 1042436"/>
              <a:gd name="connsiteX40" fmla="*/ 230455 w 1048604"/>
              <a:gd name="connsiteY40" fmla="*/ 258327 h 1042436"/>
              <a:gd name="connsiteX41" fmla="*/ 230455 w 1048604"/>
              <a:gd name="connsiteY41" fmla="*/ 285560 h 1042436"/>
              <a:gd name="connsiteX42" fmla="*/ 226709 w 1048604"/>
              <a:gd name="connsiteY42" fmla="*/ 294225 h 1042436"/>
              <a:gd name="connsiteX43" fmla="*/ 207983 w 1048604"/>
              <a:gd name="connsiteY43" fmla="*/ 312793 h 1042436"/>
              <a:gd name="connsiteX44" fmla="*/ 190505 w 1048604"/>
              <a:gd name="connsiteY44" fmla="*/ 320220 h 1042436"/>
              <a:gd name="connsiteX45" fmla="*/ 188008 w 1048604"/>
              <a:gd name="connsiteY45" fmla="*/ 322696 h 1042436"/>
              <a:gd name="connsiteX46" fmla="*/ 188008 w 1048604"/>
              <a:gd name="connsiteY46" fmla="*/ 344977 h 1042436"/>
              <a:gd name="connsiteX47" fmla="*/ 190505 w 1048604"/>
              <a:gd name="connsiteY47" fmla="*/ 348691 h 1042436"/>
              <a:gd name="connsiteX48" fmla="*/ 207983 w 1048604"/>
              <a:gd name="connsiteY48" fmla="*/ 354880 h 1042436"/>
              <a:gd name="connsiteX49" fmla="*/ 226709 w 1048604"/>
              <a:gd name="connsiteY49" fmla="*/ 373448 h 1042436"/>
              <a:gd name="connsiteX50" fmla="*/ 230455 w 1048604"/>
              <a:gd name="connsiteY50" fmla="*/ 383351 h 1042436"/>
              <a:gd name="connsiteX51" fmla="*/ 230455 w 1048604"/>
              <a:gd name="connsiteY51" fmla="*/ 409346 h 1042436"/>
              <a:gd name="connsiteX52" fmla="*/ 222964 w 1048604"/>
              <a:gd name="connsiteY52" fmla="*/ 427914 h 1042436"/>
              <a:gd name="connsiteX53" fmla="*/ 222964 w 1048604"/>
              <a:gd name="connsiteY53" fmla="*/ 431628 h 1042436"/>
              <a:gd name="connsiteX54" fmla="*/ 239194 w 1048604"/>
              <a:gd name="connsiteY54" fmla="*/ 446482 h 1042436"/>
              <a:gd name="connsiteX55" fmla="*/ 244187 w 1048604"/>
              <a:gd name="connsiteY55" fmla="*/ 447720 h 1042436"/>
              <a:gd name="connsiteX56" fmla="*/ 260417 w 1048604"/>
              <a:gd name="connsiteY56" fmla="*/ 439055 h 1042436"/>
              <a:gd name="connsiteX57" fmla="*/ 274150 w 1048604"/>
              <a:gd name="connsiteY57" fmla="*/ 436579 h 1042436"/>
              <a:gd name="connsiteX58" fmla="*/ 287882 w 1048604"/>
              <a:gd name="connsiteY58" fmla="*/ 439055 h 1042436"/>
              <a:gd name="connsiteX59" fmla="*/ 297870 w 1048604"/>
              <a:gd name="connsiteY59" fmla="*/ 444006 h 1042436"/>
              <a:gd name="connsiteX60" fmla="*/ 316596 w 1048604"/>
              <a:gd name="connsiteY60" fmla="*/ 462574 h 1042436"/>
              <a:gd name="connsiteX61" fmla="*/ 322838 w 1048604"/>
              <a:gd name="connsiteY61" fmla="*/ 479905 h 1042436"/>
              <a:gd name="connsiteX62" fmla="*/ 326584 w 1048604"/>
              <a:gd name="connsiteY62" fmla="*/ 482380 h 1042436"/>
              <a:gd name="connsiteX63" fmla="*/ 349055 w 1048604"/>
              <a:gd name="connsiteY63" fmla="*/ 482380 h 1042436"/>
              <a:gd name="connsiteX64" fmla="*/ 352801 w 1048604"/>
              <a:gd name="connsiteY64" fmla="*/ 479905 h 1042436"/>
              <a:gd name="connsiteX65" fmla="*/ 359043 w 1048604"/>
              <a:gd name="connsiteY65" fmla="*/ 462574 h 1042436"/>
              <a:gd name="connsiteX66" fmla="*/ 377769 w 1048604"/>
              <a:gd name="connsiteY66" fmla="*/ 444006 h 1042436"/>
              <a:gd name="connsiteX67" fmla="*/ 386508 w 1048604"/>
              <a:gd name="connsiteY67" fmla="*/ 439055 h 1042436"/>
              <a:gd name="connsiteX68" fmla="*/ 413974 w 1048604"/>
              <a:gd name="connsiteY68" fmla="*/ 439055 h 1042436"/>
              <a:gd name="connsiteX69" fmla="*/ 431452 w 1048604"/>
              <a:gd name="connsiteY69" fmla="*/ 447720 h 1042436"/>
              <a:gd name="connsiteX70" fmla="*/ 435197 w 1048604"/>
              <a:gd name="connsiteY70" fmla="*/ 446482 h 1042436"/>
              <a:gd name="connsiteX71" fmla="*/ 451427 w 1048604"/>
              <a:gd name="connsiteY71" fmla="*/ 431628 h 1042436"/>
              <a:gd name="connsiteX72" fmla="*/ 451427 w 1048604"/>
              <a:gd name="connsiteY72" fmla="*/ 427914 h 1042436"/>
              <a:gd name="connsiteX73" fmla="*/ 443936 w 1048604"/>
              <a:gd name="connsiteY73" fmla="*/ 409346 h 1042436"/>
              <a:gd name="connsiteX74" fmla="*/ 443936 w 1048604"/>
              <a:gd name="connsiteY74" fmla="*/ 383351 h 1042436"/>
              <a:gd name="connsiteX75" fmla="*/ 447681 w 1048604"/>
              <a:gd name="connsiteY75" fmla="*/ 373448 h 1042436"/>
              <a:gd name="connsiteX76" fmla="*/ 466408 w 1048604"/>
              <a:gd name="connsiteY76" fmla="*/ 354880 h 1042436"/>
              <a:gd name="connsiteX77" fmla="*/ 483886 w 1048604"/>
              <a:gd name="connsiteY77" fmla="*/ 348691 h 1042436"/>
              <a:gd name="connsiteX78" fmla="*/ 486383 w 1048604"/>
              <a:gd name="connsiteY78" fmla="*/ 344977 h 1042436"/>
              <a:gd name="connsiteX79" fmla="*/ 486383 w 1048604"/>
              <a:gd name="connsiteY79" fmla="*/ 322696 h 1042436"/>
              <a:gd name="connsiteX80" fmla="*/ 483886 w 1048604"/>
              <a:gd name="connsiteY80" fmla="*/ 320220 h 1042436"/>
              <a:gd name="connsiteX81" fmla="*/ 466408 w 1048604"/>
              <a:gd name="connsiteY81" fmla="*/ 312793 h 1042436"/>
              <a:gd name="connsiteX82" fmla="*/ 447681 w 1048604"/>
              <a:gd name="connsiteY82" fmla="*/ 294225 h 1042436"/>
              <a:gd name="connsiteX83" fmla="*/ 443936 w 1048604"/>
              <a:gd name="connsiteY83" fmla="*/ 285560 h 1042436"/>
              <a:gd name="connsiteX84" fmla="*/ 443936 w 1048604"/>
              <a:gd name="connsiteY84" fmla="*/ 258327 h 1042436"/>
              <a:gd name="connsiteX85" fmla="*/ 451427 w 1048604"/>
              <a:gd name="connsiteY85" fmla="*/ 240996 h 1042436"/>
              <a:gd name="connsiteX86" fmla="*/ 451427 w 1048604"/>
              <a:gd name="connsiteY86" fmla="*/ 237283 h 1042436"/>
              <a:gd name="connsiteX87" fmla="*/ 435197 w 1048604"/>
              <a:gd name="connsiteY87" fmla="*/ 221191 h 1042436"/>
              <a:gd name="connsiteX88" fmla="*/ 431452 w 1048604"/>
              <a:gd name="connsiteY88" fmla="*/ 221191 h 1042436"/>
              <a:gd name="connsiteX89" fmla="*/ 413974 w 1048604"/>
              <a:gd name="connsiteY89" fmla="*/ 228618 h 1042436"/>
              <a:gd name="connsiteX90" fmla="*/ 386508 w 1048604"/>
              <a:gd name="connsiteY90" fmla="*/ 228618 h 1042436"/>
              <a:gd name="connsiteX91" fmla="*/ 377769 w 1048604"/>
              <a:gd name="connsiteY91" fmla="*/ 224904 h 1042436"/>
              <a:gd name="connsiteX92" fmla="*/ 359043 w 1048604"/>
              <a:gd name="connsiteY92" fmla="*/ 205098 h 1042436"/>
              <a:gd name="connsiteX93" fmla="*/ 352801 w 1048604"/>
              <a:gd name="connsiteY93" fmla="*/ 187768 h 1042436"/>
              <a:gd name="connsiteX94" fmla="*/ 349055 w 1048604"/>
              <a:gd name="connsiteY94" fmla="*/ 186530 h 1042436"/>
              <a:gd name="connsiteX95" fmla="*/ 326584 w 1048604"/>
              <a:gd name="connsiteY95" fmla="*/ 159297 h 1042436"/>
              <a:gd name="connsiteX96" fmla="*/ 349055 w 1048604"/>
              <a:gd name="connsiteY96" fmla="*/ 159297 h 1042436"/>
              <a:gd name="connsiteX97" fmla="*/ 379018 w 1048604"/>
              <a:gd name="connsiteY97" fmla="*/ 179103 h 1042436"/>
              <a:gd name="connsiteX98" fmla="*/ 384011 w 1048604"/>
              <a:gd name="connsiteY98" fmla="*/ 196433 h 1042436"/>
              <a:gd name="connsiteX99" fmla="*/ 386508 w 1048604"/>
              <a:gd name="connsiteY99" fmla="*/ 198909 h 1042436"/>
              <a:gd name="connsiteX100" fmla="*/ 398993 w 1048604"/>
              <a:gd name="connsiteY100" fmla="*/ 203860 h 1042436"/>
              <a:gd name="connsiteX101" fmla="*/ 401489 w 1048604"/>
              <a:gd name="connsiteY101" fmla="*/ 203860 h 1042436"/>
              <a:gd name="connsiteX102" fmla="*/ 418967 w 1048604"/>
              <a:gd name="connsiteY102" fmla="*/ 195195 h 1042436"/>
              <a:gd name="connsiteX103" fmla="*/ 455172 w 1048604"/>
              <a:gd name="connsiteY103" fmla="*/ 201385 h 1042436"/>
              <a:gd name="connsiteX104" fmla="*/ 471402 w 1048604"/>
              <a:gd name="connsiteY104" fmla="*/ 217477 h 1042436"/>
              <a:gd name="connsiteX105" fmla="*/ 476395 w 1048604"/>
              <a:gd name="connsiteY105" fmla="*/ 252137 h 1042436"/>
              <a:gd name="connsiteX106" fmla="*/ 467656 w 1048604"/>
              <a:gd name="connsiteY106" fmla="*/ 269467 h 1042436"/>
              <a:gd name="connsiteX107" fmla="*/ 468905 w 1048604"/>
              <a:gd name="connsiteY107" fmla="*/ 273181 h 1042436"/>
              <a:gd name="connsiteX108" fmla="*/ 473898 w 1048604"/>
              <a:gd name="connsiteY108" fmla="*/ 285560 h 1042436"/>
              <a:gd name="connsiteX109" fmla="*/ 476395 w 1048604"/>
              <a:gd name="connsiteY109" fmla="*/ 286797 h 1042436"/>
              <a:gd name="connsiteX110" fmla="*/ 493873 w 1048604"/>
              <a:gd name="connsiteY110" fmla="*/ 294225 h 1042436"/>
              <a:gd name="connsiteX111" fmla="*/ 515097 w 1048604"/>
              <a:gd name="connsiteY111" fmla="*/ 322696 h 1042436"/>
              <a:gd name="connsiteX112" fmla="*/ 515097 w 1048604"/>
              <a:gd name="connsiteY112" fmla="*/ 344977 h 1042436"/>
              <a:gd name="connsiteX113" fmla="*/ 493873 w 1048604"/>
              <a:gd name="connsiteY113" fmla="*/ 374686 h 1042436"/>
              <a:gd name="connsiteX114" fmla="*/ 476395 w 1048604"/>
              <a:gd name="connsiteY114" fmla="*/ 380875 h 1042436"/>
              <a:gd name="connsiteX115" fmla="*/ 473898 w 1048604"/>
              <a:gd name="connsiteY115" fmla="*/ 383351 h 1042436"/>
              <a:gd name="connsiteX116" fmla="*/ 468905 w 1048604"/>
              <a:gd name="connsiteY116" fmla="*/ 394492 h 1042436"/>
              <a:gd name="connsiteX117" fmla="*/ 467656 w 1048604"/>
              <a:gd name="connsiteY117" fmla="*/ 398205 h 1042436"/>
              <a:gd name="connsiteX118" fmla="*/ 476395 w 1048604"/>
              <a:gd name="connsiteY118" fmla="*/ 415536 h 1042436"/>
              <a:gd name="connsiteX119" fmla="*/ 471402 w 1048604"/>
              <a:gd name="connsiteY119" fmla="*/ 450196 h 1042436"/>
              <a:gd name="connsiteX120" fmla="*/ 455172 w 1048604"/>
              <a:gd name="connsiteY120" fmla="*/ 466288 h 1042436"/>
              <a:gd name="connsiteX121" fmla="*/ 418967 w 1048604"/>
              <a:gd name="connsiteY121" fmla="*/ 472477 h 1042436"/>
              <a:gd name="connsiteX122" fmla="*/ 401489 w 1048604"/>
              <a:gd name="connsiteY122" fmla="*/ 465050 h 1042436"/>
              <a:gd name="connsiteX123" fmla="*/ 398993 w 1048604"/>
              <a:gd name="connsiteY123" fmla="*/ 465050 h 1042436"/>
              <a:gd name="connsiteX124" fmla="*/ 386508 w 1048604"/>
              <a:gd name="connsiteY124" fmla="*/ 468764 h 1042436"/>
              <a:gd name="connsiteX125" fmla="*/ 384011 w 1048604"/>
              <a:gd name="connsiteY125" fmla="*/ 471240 h 1042436"/>
              <a:gd name="connsiteX126" fmla="*/ 379018 w 1048604"/>
              <a:gd name="connsiteY126" fmla="*/ 489808 h 1042436"/>
              <a:gd name="connsiteX127" fmla="*/ 349055 w 1048604"/>
              <a:gd name="connsiteY127" fmla="*/ 509613 h 1042436"/>
              <a:gd name="connsiteX128" fmla="*/ 326584 w 1048604"/>
              <a:gd name="connsiteY128" fmla="*/ 509613 h 1042436"/>
              <a:gd name="connsiteX129" fmla="*/ 296621 w 1048604"/>
              <a:gd name="connsiteY129" fmla="*/ 489808 h 1042436"/>
              <a:gd name="connsiteX130" fmla="*/ 290379 w 1048604"/>
              <a:gd name="connsiteY130" fmla="*/ 471240 h 1042436"/>
              <a:gd name="connsiteX131" fmla="*/ 287882 w 1048604"/>
              <a:gd name="connsiteY131" fmla="*/ 468764 h 1042436"/>
              <a:gd name="connsiteX132" fmla="*/ 275398 w 1048604"/>
              <a:gd name="connsiteY132" fmla="*/ 465050 h 1042436"/>
              <a:gd name="connsiteX133" fmla="*/ 272901 w 1048604"/>
              <a:gd name="connsiteY133" fmla="*/ 465050 h 1042436"/>
              <a:gd name="connsiteX134" fmla="*/ 255423 w 1048604"/>
              <a:gd name="connsiteY134" fmla="*/ 472477 h 1042436"/>
              <a:gd name="connsiteX135" fmla="*/ 220467 w 1048604"/>
              <a:gd name="connsiteY135" fmla="*/ 466288 h 1042436"/>
              <a:gd name="connsiteX136" fmla="*/ 204237 w 1048604"/>
              <a:gd name="connsiteY136" fmla="*/ 450196 h 1042436"/>
              <a:gd name="connsiteX137" fmla="*/ 197995 w 1048604"/>
              <a:gd name="connsiteY137" fmla="*/ 415536 h 1042436"/>
              <a:gd name="connsiteX138" fmla="*/ 206734 w 1048604"/>
              <a:gd name="connsiteY138" fmla="*/ 398205 h 1042436"/>
              <a:gd name="connsiteX139" fmla="*/ 205486 w 1048604"/>
              <a:gd name="connsiteY139" fmla="*/ 394492 h 1042436"/>
              <a:gd name="connsiteX140" fmla="*/ 201741 w 1048604"/>
              <a:gd name="connsiteY140" fmla="*/ 383351 h 1042436"/>
              <a:gd name="connsiteX141" fmla="*/ 199244 w 1048604"/>
              <a:gd name="connsiteY141" fmla="*/ 380875 h 1042436"/>
              <a:gd name="connsiteX142" fmla="*/ 180517 w 1048604"/>
              <a:gd name="connsiteY142" fmla="*/ 374686 h 1042436"/>
              <a:gd name="connsiteX143" fmla="*/ 159294 w 1048604"/>
              <a:gd name="connsiteY143" fmla="*/ 344977 h 1042436"/>
              <a:gd name="connsiteX144" fmla="*/ 159294 w 1048604"/>
              <a:gd name="connsiteY144" fmla="*/ 322696 h 1042436"/>
              <a:gd name="connsiteX145" fmla="*/ 181766 w 1048604"/>
              <a:gd name="connsiteY145" fmla="*/ 294225 h 1042436"/>
              <a:gd name="connsiteX146" fmla="*/ 199244 w 1048604"/>
              <a:gd name="connsiteY146" fmla="*/ 286797 h 1042436"/>
              <a:gd name="connsiteX147" fmla="*/ 201741 w 1048604"/>
              <a:gd name="connsiteY147" fmla="*/ 285560 h 1042436"/>
              <a:gd name="connsiteX148" fmla="*/ 205486 w 1048604"/>
              <a:gd name="connsiteY148" fmla="*/ 273181 h 1042436"/>
              <a:gd name="connsiteX149" fmla="*/ 206734 w 1048604"/>
              <a:gd name="connsiteY149" fmla="*/ 269467 h 1042436"/>
              <a:gd name="connsiteX150" fmla="*/ 197995 w 1048604"/>
              <a:gd name="connsiteY150" fmla="*/ 252137 h 1042436"/>
              <a:gd name="connsiteX151" fmla="*/ 204237 w 1048604"/>
              <a:gd name="connsiteY151" fmla="*/ 217477 h 1042436"/>
              <a:gd name="connsiteX152" fmla="*/ 220467 w 1048604"/>
              <a:gd name="connsiteY152" fmla="*/ 201385 h 1042436"/>
              <a:gd name="connsiteX153" fmla="*/ 255423 w 1048604"/>
              <a:gd name="connsiteY153" fmla="*/ 195195 h 1042436"/>
              <a:gd name="connsiteX154" fmla="*/ 272901 w 1048604"/>
              <a:gd name="connsiteY154" fmla="*/ 203860 h 1042436"/>
              <a:gd name="connsiteX155" fmla="*/ 275398 w 1048604"/>
              <a:gd name="connsiteY155" fmla="*/ 203860 h 1042436"/>
              <a:gd name="connsiteX156" fmla="*/ 287882 w 1048604"/>
              <a:gd name="connsiteY156" fmla="*/ 198909 h 1042436"/>
              <a:gd name="connsiteX157" fmla="*/ 290379 w 1048604"/>
              <a:gd name="connsiteY157" fmla="*/ 196433 h 1042436"/>
              <a:gd name="connsiteX158" fmla="*/ 296621 w 1048604"/>
              <a:gd name="connsiteY158" fmla="*/ 179103 h 1042436"/>
              <a:gd name="connsiteX159" fmla="*/ 326584 w 1048604"/>
              <a:gd name="connsiteY159" fmla="*/ 159297 h 1042436"/>
              <a:gd name="connsiteX160" fmla="*/ 340827 w 1048604"/>
              <a:gd name="connsiteY160" fmla="*/ 89098 h 1042436"/>
              <a:gd name="connsiteX161" fmla="*/ 165898 w 1048604"/>
              <a:gd name="connsiteY161" fmla="*/ 161409 h 1042436"/>
              <a:gd name="connsiteX162" fmla="*/ 165898 w 1048604"/>
              <a:gd name="connsiteY162" fmla="*/ 514235 h 1042436"/>
              <a:gd name="connsiteX163" fmla="*/ 340827 w 1048604"/>
              <a:gd name="connsiteY163" fmla="*/ 586545 h 1042436"/>
              <a:gd name="connsiteX164" fmla="*/ 518255 w 1048604"/>
              <a:gd name="connsiteY164" fmla="*/ 514235 h 1042436"/>
              <a:gd name="connsiteX165" fmla="*/ 590725 w 1048604"/>
              <a:gd name="connsiteY165" fmla="*/ 337198 h 1042436"/>
              <a:gd name="connsiteX166" fmla="*/ 518255 w 1048604"/>
              <a:gd name="connsiteY166" fmla="*/ 161409 h 1042436"/>
              <a:gd name="connsiteX167" fmla="*/ 340827 w 1048604"/>
              <a:gd name="connsiteY167" fmla="*/ 89098 h 1042436"/>
              <a:gd name="connsiteX168" fmla="*/ 340827 w 1048604"/>
              <a:gd name="connsiteY168" fmla="*/ 60423 h 1042436"/>
              <a:gd name="connsiteX169" fmla="*/ 536997 w 1048604"/>
              <a:gd name="connsiteY169" fmla="*/ 141461 h 1042436"/>
              <a:gd name="connsiteX170" fmla="*/ 619464 w 1048604"/>
              <a:gd name="connsiteY170" fmla="*/ 337198 h 1042436"/>
              <a:gd name="connsiteX171" fmla="*/ 536997 w 1048604"/>
              <a:gd name="connsiteY171" fmla="*/ 532936 h 1042436"/>
              <a:gd name="connsiteX172" fmla="*/ 340827 w 1048604"/>
              <a:gd name="connsiteY172" fmla="*/ 613973 h 1042436"/>
              <a:gd name="connsiteX173" fmla="*/ 145906 w 1048604"/>
              <a:gd name="connsiteY173" fmla="*/ 532936 h 1042436"/>
              <a:gd name="connsiteX174" fmla="*/ 145906 w 1048604"/>
              <a:gd name="connsiteY174" fmla="*/ 141461 h 1042436"/>
              <a:gd name="connsiteX175" fmla="*/ 340827 w 1048604"/>
              <a:gd name="connsiteY175" fmla="*/ 60423 h 1042436"/>
              <a:gd name="connsiteX176" fmla="*/ 339649 w 1048604"/>
              <a:gd name="connsiteY176" fmla="*/ 27335 h 1042436"/>
              <a:gd name="connsiteX177" fmla="*/ 119876 w 1048604"/>
              <a:gd name="connsiteY177" fmla="*/ 118035 h 1042436"/>
              <a:gd name="connsiteX178" fmla="*/ 27472 w 1048604"/>
              <a:gd name="connsiteY178" fmla="*/ 337953 h 1042436"/>
              <a:gd name="connsiteX179" fmla="*/ 119876 w 1048604"/>
              <a:gd name="connsiteY179" fmla="*/ 557871 h 1042436"/>
              <a:gd name="connsiteX180" fmla="*/ 339649 w 1048604"/>
              <a:gd name="connsiteY180" fmla="*/ 649814 h 1042436"/>
              <a:gd name="connsiteX181" fmla="*/ 561920 w 1048604"/>
              <a:gd name="connsiteY181" fmla="*/ 557871 h 1042436"/>
              <a:gd name="connsiteX182" fmla="*/ 653075 w 1048604"/>
              <a:gd name="connsiteY182" fmla="*/ 337953 h 1042436"/>
              <a:gd name="connsiteX183" fmla="*/ 561920 w 1048604"/>
              <a:gd name="connsiteY183" fmla="*/ 118035 h 1042436"/>
              <a:gd name="connsiteX184" fmla="*/ 339649 w 1048604"/>
              <a:gd name="connsiteY184" fmla="*/ 27335 h 1042436"/>
              <a:gd name="connsiteX185" fmla="*/ 339649 w 1048604"/>
              <a:gd name="connsiteY185" fmla="*/ 0 h 1042436"/>
              <a:gd name="connsiteX186" fmla="*/ 581899 w 1048604"/>
              <a:gd name="connsiteY186" fmla="*/ 98156 h 1042436"/>
              <a:gd name="connsiteX187" fmla="*/ 680547 w 1048604"/>
              <a:gd name="connsiteY187" fmla="*/ 337953 h 1042436"/>
              <a:gd name="connsiteX188" fmla="*/ 644334 w 1048604"/>
              <a:gd name="connsiteY188" fmla="*/ 492020 h 1042436"/>
              <a:gd name="connsiteX189" fmla="*/ 1017699 w 1048604"/>
              <a:gd name="connsiteY189" fmla="*/ 864762 h 1042436"/>
              <a:gd name="connsiteX190" fmla="*/ 1017699 w 1048604"/>
              <a:gd name="connsiteY190" fmla="*/ 1012616 h 1042436"/>
              <a:gd name="connsiteX191" fmla="*/ 942776 w 1048604"/>
              <a:gd name="connsiteY191" fmla="*/ 1042436 h 1042436"/>
              <a:gd name="connsiteX192" fmla="*/ 870351 w 1048604"/>
              <a:gd name="connsiteY192" fmla="*/ 1012616 h 1042436"/>
              <a:gd name="connsiteX193" fmla="*/ 495738 w 1048604"/>
              <a:gd name="connsiteY193" fmla="*/ 639874 h 1042436"/>
              <a:gd name="connsiteX194" fmla="*/ 339649 w 1048604"/>
              <a:gd name="connsiteY194" fmla="*/ 677148 h 1042436"/>
              <a:gd name="connsiteX195" fmla="*/ 99897 w 1048604"/>
              <a:gd name="connsiteY195" fmla="*/ 577751 h 1042436"/>
              <a:gd name="connsiteX196" fmla="*/ 0 w 1048604"/>
              <a:gd name="connsiteY196" fmla="*/ 337953 h 1042436"/>
              <a:gd name="connsiteX197" fmla="*/ 99897 w 1048604"/>
              <a:gd name="connsiteY197" fmla="*/ 98156 h 1042436"/>
              <a:gd name="connsiteX198" fmla="*/ 339649 w 1048604"/>
              <a:gd name="connsiteY198" fmla="*/ 0 h 104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048604" h="1042436">
                <a:moveTo>
                  <a:pt x="764211" y="651056"/>
                </a:moveTo>
                <a:lnTo>
                  <a:pt x="655573" y="759152"/>
                </a:lnTo>
                <a:lnTo>
                  <a:pt x="889082" y="992737"/>
                </a:lnTo>
                <a:cubicBezTo>
                  <a:pt x="920299" y="1022556"/>
                  <a:pt x="967750" y="1022556"/>
                  <a:pt x="998968" y="992737"/>
                </a:cubicBezTo>
                <a:cubicBezTo>
                  <a:pt x="1027689" y="962917"/>
                  <a:pt x="1027689" y="914461"/>
                  <a:pt x="998968" y="883399"/>
                </a:cubicBezTo>
                <a:close/>
                <a:moveTo>
                  <a:pt x="686791" y="575266"/>
                </a:moveTo>
                <a:lnTo>
                  <a:pt x="578153" y="683361"/>
                </a:lnTo>
                <a:lnTo>
                  <a:pt x="635594" y="740515"/>
                </a:lnTo>
                <a:lnTo>
                  <a:pt x="745480" y="632419"/>
                </a:lnTo>
                <a:close/>
                <a:moveTo>
                  <a:pt x="629350" y="518112"/>
                </a:moveTo>
                <a:cubicBezTo>
                  <a:pt x="615614" y="539234"/>
                  <a:pt x="599381" y="559113"/>
                  <a:pt x="581899" y="577751"/>
                </a:cubicBezTo>
                <a:cubicBezTo>
                  <a:pt x="563168" y="596388"/>
                  <a:pt x="541940" y="612540"/>
                  <a:pt x="520712" y="626207"/>
                </a:cubicBezTo>
                <a:lnTo>
                  <a:pt x="558174" y="663481"/>
                </a:lnTo>
                <a:lnTo>
                  <a:pt x="668060" y="555386"/>
                </a:lnTo>
                <a:close/>
                <a:moveTo>
                  <a:pt x="340324" y="285130"/>
                </a:moveTo>
                <a:cubicBezTo>
                  <a:pt x="326551" y="285130"/>
                  <a:pt x="314031" y="290032"/>
                  <a:pt x="304014" y="299835"/>
                </a:cubicBezTo>
                <a:cubicBezTo>
                  <a:pt x="283981" y="320666"/>
                  <a:pt x="283981" y="353750"/>
                  <a:pt x="304014" y="373356"/>
                </a:cubicBezTo>
                <a:cubicBezTo>
                  <a:pt x="314031" y="383159"/>
                  <a:pt x="326551" y="389286"/>
                  <a:pt x="340324" y="389286"/>
                </a:cubicBezTo>
                <a:cubicBezTo>
                  <a:pt x="355349" y="389286"/>
                  <a:pt x="369122" y="383159"/>
                  <a:pt x="377886" y="373356"/>
                </a:cubicBezTo>
                <a:cubicBezTo>
                  <a:pt x="387903" y="363553"/>
                  <a:pt x="394163" y="350074"/>
                  <a:pt x="394163" y="336595"/>
                </a:cubicBezTo>
                <a:cubicBezTo>
                  <a:pt x="394163" y="323116"/>
                  <a:pt x="387903" y="310863"/>
                  <a:pt x="377886" y="299835"/>
                </a:cubicBezTo>
                <a:cubicBezTo>
                  <a:pt x="369122" y="290032"/>
                  <a:pt x="355349" y="285130"/>
                  <a:pt x="340324" y="285130"/>
                </a:cubicBezTo>
                <a:close/>
                <a:moveTo>
                  <a:pt x="340324" y="258172"/>
                </a:moveTo>
                <a:cubicBezTo>
                  <a:pt x="362861" y="258172"/>
                  <a:pt x="382895" y="266750"/>
                  <a:pt x="397920" y="281454"/>
                </a:cubicBezTo>
                <a:cubicBezTo>
                  <a:pt x="412944" y="296158"/>
                  <a:pt x="421709" y="315764"/>
                  <a:pt x="421709" y="336595"/>
                </a:cubicBezTo>
                <a:cubicBezTo>
                  <a:pt x="421709" y="358652"/>
                  <a:pt x="412944" y="377032"/>
                  <a:pt x="397920" y="392962"/>
                </a:cubicBezTo>
                <a:cubicBezTo>
                  <a:pt x="382895" y="407666"/>
                  <a:pt x="362861" y="416244"/>
                  <a:pt x="340324" y="416244"/>
                </a:cubicBezTo>
                <a:cubicBezTo>
                  <a:pt x="319039" y="416244"/>
                  <a:pt x="299006" y="407666"/>
                  <a:pt x="283981" y="392962"/>
                </a:cubicBezTo>
                <a:cubicBezTo>
                  <a:pt x="252679" y="362328"/>
                  <a:pt x="252679" y="312088"/>
                  <a:pt x="283981" y="281454"/>
                </a:cubicBezTo>
                <a:cubicBezTo>
                  <a:pt x="299006" y="266750"/>
                  <a:pt x="319039" y="258172"/>
                  <a:pt x="340324" y="258172"/>
                </a:cubicBezTo>
                <a:close/>
                <a:moveTo>
                  <a:pt x="326584" y="186530"/>
                </a:moveTo>
                <a:cubicBezTo>
                  <a:pt x="324087" y="186530"/>
                  <a:pt x="322838" y="186530"/>
                  <a:pt x="322838" y="187768"/>
                </a:cubicBezTo>
                <a:lnTo>
                  <a:pt x="316596" y="205098"/>
                </a:lnTo>
                <a:cubicBezTo>
                  <a:pt x="314099" y="215001"/>
                  <a:pt x="306609" y="221191"/>
                  <a:pt x="297870" y="224904"/>
                </a:cubicBezTo>
                <a:cubicBezTo>
                  <a:pt x="294124" y="226142"/>
                  <a:pt x="291628" y="227380"/>
                  <a:pt x="287882" y="228618"/>
                </a:cubicBezTo>
                <a:cubicBezTo>
                  <a:pt x="279143" y="232331"/>
                  <a:pt x="269156" y="232331"/>
                  <a:pt x="260417" y="228618"/>
                </a:cubicBezTo>
                <a:lnTo>
                  <a:pt x="244187" y="221191"/>
                </a:lnTo>
                <a:cubicBezTo>
                  <a:pt x="242939" y="219953"/>
                  <a:pt x="240442" y="219953"/>
                  <a:pt x="239194" y="221191"/>
                </a:cubicBezTo>
                <a:lnTo>
                  <a:pt x="222964" y="237283"/>
                </a:lnTo>
                <a:cubicBezTo>
                  <a:pt x="222964" y="238521"/>
                  <a:pt x="222964" y="239759"/>
                  <a:pt x="222964" y="240996"/>
                </a:cubicBezTo>
                <a:lnTo>
                  <a:pt x="230455" y="258327"/>
                </a:lnTo>
                <a:cubicBezTo>
                  <a:pt x="235448" y="265754"/>
                  <a:pt x="235448" y="275657"/>
                  <a:pt x="230455" y="285560"/>
                </a:cubicBezTo>
                <a:cubicBezTo>
                  <a:pt x="229206" y="288035"/>
                  <a:pt x="227958" y="291749"/>
                  <a:pt x="226709" y="294225"/>
                </a:cubicBezTo>
                <a:cubicBezTo>
                  <a:pt x="224212" y="302890"/>
                  <a:pt x="216722" y="310317"/>
                  <a:pt x="207983" y="312793"/>
                </a:cubicBezTo>
                <a:lnTo>
                  <a:pt x="190505" y="320220"/>
                </a:lnTo>
                <a:cubicBezTo>
                  <a:pt x="189256" y="320220"/>
                  <a:pt x="188008" y="321458"/>
                  <a:pt x="188008" y="322696"/>
                </a:cubicBezTo>
                <a:lnTo>
                  <a:pt x="188008" y="344977"/>
                </a:lnTo>
                <a:cubicBezTo>
                  <a:pt x="188008" y="347453"/>
                  <a:pt x="189256" y="347453"/>
                  <a:pt x="190505" y="348691"/>
                </a:cubicBezTo>
                <a:lnTo>
                  <a:pt x="207983" y="354880"/>
                </a:lnTo>
                <a:cubicBezTo>
                  <a:pt x="216722" y="357356"/>
                  <a:pt x="224212" y="364783"/>
                  <a:pt x="226709" y="373448"/>
                </a:cubicBezTo>
                <a:cubicBezTo>
                  <a:pt x="227958" y="377162"/>
                  <a:pt x="229206" y="380875"/>
                  <a:pt x="230455" y="383351"/>
                </a:cubicBezTo>
                <a:cubicBezTo>
                  <a:pt x="235448" y="392016"/>
                  <a:pt x="235448" y="401919"/>
                  <a:pt x="230455" y="409346"/>
                </a:cubicBezTo>
                <a:lnTo>
                  <a:pt x="222964" y="427914"/>
                </a:lnTo>
                <a:cubicBezTo>
                  <a:pt x="222964" y="427914"/>
                  <a:pt x="222964" y="429152"/>
                  <a:pt x="222964" y="431628"/>
                </a:cubicBezTo>
                <a:lnTo>
                  <a:pt x="239194" y="446482"/>
                </a:lnTo>
                <a:cubicBezTo>
                  <a:pt x="240442" y="447720"/>
                  <a:pt x="242939" y="447720"/>
                  <a:pt x="244187" y="447720"/>
                </a:cubicBezTo>
                <a:lnTo>
                  <a:pt x="260417" y="439055"/>
                </a:lnTo>
                <a:cubicBezTo>
                  <a:pt x="265411" y="437817"/>
                  <a:pt x="269156" y="436579"/>
                  <a:pt x="274150" y="436579"/>
                </a:cubicBezTo>
                <a:cubicBezTo>
                  <a:pt x="279143" y="436579"/>
                  <a:pt x="284137" y="437817"/>
                  <a:pt x="287882" y="439055"/>
                </a:cubicBezTo>
                <a:cubicBezTo>
                  <a:pt x="291628" y="441531"/>
                  <a:pt x="294124" y="442769"/>
                  <a:pt x="297870" y="444006"/>
                </a:cubicBezTo>
                <a:cubicBezTo>
                  <a:pt x="306609" y="446482"/>
                  <a:pt x="314099" y="453909"/>
                  <a:pt x="316596" y="462574"/>
                </a:cubicBezTo>
                <a:lnTo>
                  <a:pt x="322838" y="479905"/>
                </a:lnTo>
                <a:cubicBezTo>
                  <a:pt x="322838" y="481142"/>
                  <a:pt x="324087" y="482380"/>
                  <a:pt x="326584" y="482380"/>
                </a:cubicBezTo>
                <a:lnTo>
                  <a:pt x="349055" y="482380"/>
                </a:lnTo>
                <a:cubicBezTo>
                  <a:pt x="350304" y="482380"/>
                  <a:pt x="351552" y="481142"/>
                  <a:pt x="352801" y="479905"/>
                </a:cubicBezTo>
                <a:lnTo>
                  <a:pt x="359043" y="462574"/>
                </a:lnTo>
                <a:cubicBezTo>
                  <a:pt x="361540" y="453909"/>
                  <a:pt x="367782" y="446482"/>
                  <a:pt x="377769" y="444006"/>
                </a:cubicBezTo>
                <a:cubicBezTo>
                  <a:pt x="380266" y="442769"/>
                  <a:pt x="384011" y="441531"/>
                  <a:pt x="386508" y="439055"/>
                </a:cubicBezTo>
                <a:cubicBezTo>
                  <a:pt x="395247" y="435341"/>
                  <a:pt x="406483" y="435341"/>
                  <a:pt x="413974" y="439055"/>
                </a:cubicBezTo>
                <a:lnTo>
                  <a:pt x="431452" y="447720"/>
                </a:lnTo>
                <a:cubicBezTo>
                  <a:pt x="432700" y="447720"/>
                  <a:pt x="433949" y="447720"/>
                  <a:pt x="435197" y="446482"/>
                </a:cubicBezTo>
                <a:lnTo>
                  <a:pt x="451427" y="431628"/>
                </a:lnTo>
                <a:cubicBezTo>
                  <a:pt x="452675" y="429152"/>
                  <a:pt x="452675" y="427914"/>
                  <a:pt x="451427" y="427914"/>
                </a:cubicBezTo>
                <a:lnTo>
                  <a:pt x="443936" y="409346"/>
                </a:lnTo>
                <a:cubicBezTo>
                  <a:pt x="438942" y="401919"/>
                  <a:pt x="440191" y="392016"/>
                  <a:pt x="443936" y="383351"/>
                </a:cubicBezTo>
                <a:cubicBezTo>
                  <a:pt x="445184" y="380875"/>
                  <a:pt x="446433" y="377162"/>
                  <a:pt x="447681" y="373448"/>
                </a:cubicBezTo>
                <a:cubicBezTo>
                  <a:pt x="451427" y="364783"/>
                  <a:pt x="457669" y="357356"/>
                  <a:pt x="466408" y="354880"/>
                </a:cubicBezTo>
                <a:lnTo>
                  <a:pt x="483886" y="348691"/>
                </a:lnTo>
                <a:cubicBezTo>
                  <a:pt x="486383" y="347453"/>
                  <a:pt x="486383" y="347453"/>
                  <a:pt x="486383" y="344977"/>
                </a:cubicBezTo>
                <a:lnTo>
                  <a:pt x="486383" y="322696"/>
                </a:lnTo>
                <a:cubicBezTo>
                  <a:pt x="486383" y="321458"/>
                  <a:pt x="486383" y="320220"/>
                  <a:pt x="483886" y="320220"/>
                </a:cubicBezTo>
                <a:lnTo>
                  <a:pt x="466408" y="312793"/>
                </a:lnTo>
                <a:cubicBezTo>
                  <a:pt x="457669" y="310317"/>
                  <a:pt x="451427" y="302890"/>
                  <a:pt x="447681" y="294225"/>
                </a:cubicBezTo>
                <a:cubicBezTo>
                  <a:pt x="446433" y="291749"/>
                  <a:pt x="445184" y="288035"/>
                  <a:pt x="443936" y="285560"/>
                </a:cubicBezTo>
                <a:cubicBezTo>
                  <a:pt x="440191" y="275657"/>
                  <a:pt x="438942" y="265754"/>
                  <a:pt x="443936" y="258327"/>
                </a:cubicBezTo>
                <a:lnTo>
                  <a:pt x="451427" y="240996"/>
                </a:lnTo>
                <a:cubicBezTo>
                  <a:pt x="452675" y="239759"/>
                  <a:pt x="452675" y="238521"/>
                  <a:pt x="451427" y="237283"/>
                </a:cubicBezTo>
                <a:lnTo>
                  <a:pt x="435197" y="221191"/>
                </a:lnTo>
                <a:cubicBezTo>
                  <a:pt x="433949" y="219953"/>
                  <a:pt x="432700" y="219953"/>
                  <a:pt x="431452" y="221191"/>
                </a:cubicBezTo>
                <a:lnTo>
                  <a:pt x="413974" y="228618"/>
                </a:lnTo>
                <a:cubicBezTo>
                  <a:pt x="406483" y="232331"/>
                  <a:pt x="395247" y="232331"/>
                  <a:pt x="386508" y="228618"/>
                </a:cubicBezTo>
                <a:cubicBezTo>
                  <a:pt x="384011" y="227380"/>
                  <a:pt x="380266" y="226142"/>
                  <a:pt x="377769" y="224904"/>
                </a:cubicBezTo>
                <a:cubicBezTo>
                  <a:pt x="367782" y="221191"/>
                  <a:pt x="361540" y="215001"/>
                  <a:pt x="359043" y="205098"/>
                </a:cubicBezTo>
                <a:lnTo>
                  <a:pt x="352801" y="187768"/>
                </a:lnTo>
                <a:cubicBezTo>
                  <a:pt x="351552" y="186530"/>
                  <a:pt x="350304" y="186530"/>
                  <a:pt x="349055" y="186530"/>
                </a:cubicBezTo>
                <a:close/>
                <a:moveTo>
                  <a:pt x="326584" y="159297"/>
                </a:moveTo>
                <a:lnTo>
                  <a:pt x="349055" y="159297"/>
                </a:lnTo>
                <a:cubicBezTo>
                  <a:pt x="361540" y="159297"/>
                  <a:pt x="374024" y="166724"/>
                  <a:pt x="379018" y="179103"/>
                </a:cubicBezTo>
                <a:lnTo>
                  <a:pt x="384011" y="196433"/>
                </a:lnTo>
                <a:cubicBezTo>
                  <a:pt x="385260" y="197671"/>
                  <a:pt x="386508" y="198909"/>
                  <a:pt x="386508" y="198909"/>
                </a:cubicBezTo>
                <a:cubicBezTo>
                  <a:pt x="391502" y="200147"/>
                  <a:pt x="395247" y="201385"/>
                  <a:pt x="398993" y="203860"/>
                </a:cubicBezTo>
                <a:cubicBezTo>
                  <a:pt x="400241" y="203860"/>
                  <a:pt x="401489" y="205098"/>
                  <a:pt x="401489" y="203860"/>
                </a:cubicBezTo>
                <a:lnTo>
                  <a:pt x="418967" y="195195"/>
                </a:lnTo>
                <a:cubicBezTo>
                  <a:pt x="431452" y="190244"/>
                  <a:pt x="445184" y="192720"/>
                  <a:pt x="455172" y="201385"/>
                </a:cubicBezTo>
                <a:lnTo>
                  <a:pt x="471402" y="217477"/>
                </a:lnTo>
                <a:cubicBezTo>
                  <a:pt x="480141" y="227380"/>
                  <a:pt x="481389" y="240996"/>
                  <a:pt x="476395" y="252137"/>
                </a:cubicBezTo>
                <a:lnTo>
                  <a:pt x="467656" y="269467"/>
                </a:lnTo>
                <a:cubicBezTo>
                  <a:pt x="467656" y="271943"/>
                  <a:pt x="467656" y="273181"/>
                  <a:pt x="468905" y="273181"/>
                </a:cubicBezTo>
                <a:cubicBezTo>
                  <a:pt x="471402" y="276895"/>
                  <a:pt x="472650" y="281846"/>
                  <a:pt x="473898" y="285560"/>
                </a:cubicBezTo>
                <a:cubicBezTo>
                  <a:pt x="473898" y="285560"/>
                  <a:pt x="473898" y="286797"/>
                  <a:pt x="476395" y="286797"/>
                </a:cubicBezTo>
                <a:lnTo>
                  <a:pt x="493873" y="294225"/>
                </a:lnTo>
                <a:cubicBezTo>
                  <a:pt x="506358" y="297938"/>
                  <a:pt x="515097" y="310317"/>
                  <a:pt x="515097" y="322696"/>
                </a:cubicBezTo>
                <a:lnTo>
                  <a:pt x="515097" y="344977"/>
                </a:lnTo>
                <a:cubicBezTo>
                  <a:pt x="515097" y="358594"/>
                  <a:pt x="506358" y="369734"/>
                  <a:pt x="493873" y="374686"/>
                </a:cubicBezTo>
                <a:lnTo>
                  <a:pt x="476395" y="380875"/>
                </a:lnTo>
                <a:cubicBezTo>
                  <a:pt x="473898" y="380875"/>
                  <a:pt x="473898" y="382113"/>
                  <a:pt x="473898" y="383351"/>
                </a:cubicBezTo>
                <a:cubicBezTo>
                  <a:pt x="472650" y="387065"/>
                  <a:pt x="471402" y="390778"/>
                  <a:pt x="468905" y="394492"/>
                </a:cubicBezTo>
                <a:cubicBezTo>
                  <a:pt x="467656" y="395730"/>
                  <a:pt x="467656" y="396968"/>
                  <a:pt x="467656" y="398205"/>
                </a:cubicBezTo>
                <a:lnTo>
                  <a:pt x="476395" y="415536"/>
                </a:lnTo>
                <a:cubicBezTo>
                  <a:pt x="481389" y="427914"/>
                  <a:pt x="480141" y="441531"/>
                  <a:pt x="471402" y="450196"/>
                </a:cubicBezTo>
                <a:lnTo>
                  <a:pt x="455172" y="466288"/>
                </a:lnTo>
                <a:cubicBezTo>
                  <a:pt x="445184" y="474953"/>
                  <a:pt x="431452" y="478667"/>
                  <a:pt x="418967" y="472477"/>
                </a:cubicBezTo>
                <a:lnTo>
                  <a:pt x="401489" y="465050"/>
                </a:lnTo>
                <a:cubicBezTo>
                  <a:pt x="401489" y="463812"/>
                  <a:pt x="400241" y="465050"/>
                  <a:pt x="398993" y="465050"/>
                </a:cubicBezTo>
                <a:cubicBezTo>
                  <a:pt x="395247" y="466288"/>
                  <a:pt x="391502" y="467526"/>
                  <a:pt x="386508" y="468764"/>
                </a:cubicBezTo>
                <a:cubicBezTo>
                  <a:pt x="386508" y="470002"/>
                  <a:pt x="385260" y="471240"/>
                  <a:pt x="384011" y="471240"/>
                </a:cubicBezTo>
                <a:lnTo>
                  <a:pt x="379018" y="489808"/>
                </a:lnTo>
                <a:cubicBezTo>
                  <a:pt x="374024" y="502186"/>
                  <a:pt x="361540" y="509613"/>
                  <a:pt x="349055" y="509613"/>
                </a:cubicBezTo>
                <a:lnTo>
                  <a:pt x="326584" y="509613"/>
                </a:lnTo>
                <a:cubicBezTo>
                  <a:pt x="312851" y="509613"/>
                  <a:pt x="301615" y="502186"/>
                  <a:pt x="296621" y="489808"/>
                </a:cubicBezTo>
                <a:lnTo>
                  <a:pt x="290379" y="471240"/>
                </a:lnTo>
                <a:cubicBezTo>
                  <a:pt x="289131" y="471240"/>
                  <a:pt x="287882" y="470002"/>
                  <a:pt x="287882" y="468764"/>
                </a:cubicBezTo>
                <a:cubicBezTo>
                  <a:pt x="284137" y="467526"/>
                  <a:pt x="280392" y="466288"/>
                  <a:pt x="275398" y="465050"/>
                </a:cubicBezTo>
                <a:cubicBezTo>
                  <a:pt x="275398" y="465050"/>
                  <a:pt x="274150" y="463812"/>
                  <a:pt x="272901" y="465050"/>
                </a:cubicBezTo>
                <a:lnTo>
                  <a:pt x="255423" y="472477"/>
                </a:lnTo>
                <a:cubicBezTo>
                  <a:pt x="244187" y="478667"/>
                  <a:pt x="229206" y="474953"/>
                  <a:pt x="220467" y="466288"/>
                </a:cubicBezTo>
                <a:lnTo>
                  <a:pt x="204237" y="450196"/>
                </a:lnTo>
                <a:cubicBezTo>
                  <a:pt x="195498" y="441531"/>
                  <a:pt x="193002" y="427914"/>
                  <a:pt x="197995" y="415536"/>
                </a:cubicBezTo>
                <a:lnTo>
                  <a:pt x="206734" y="398205"/>
                </a:lnTo>
                <a:cubicBezTo>
                  <a:pt x="206734" y="396968"/>
                  <a:pt x="206734" y="395730"/>
                  <a:pt x="205486" y="394492"/>
                </a:cubicBezTo>
                <a:cubicBezTo>
                  <a:pt x="204237" y="390778"/>
                  <a:pt x="202989" y="387065"/>
                  <a:pt x="201741" y="383351"/>
                </a:cubicBezTo>
                <a:cubicBezTo>
                  <a:pt x="201741" y="382113"/>
                  <a:pt x="200492" y="380875"/>
                  <a:pt x="199244" y="380875"/>
                </a:cubicBezTo>
                <a:lnTo>
                  <a:pt x="180517" y="374686"/>
                </a:lnTo>
                <a:cubicBezTo>
                  <a:pt x="168033" y="369734"/>
                  <a:pt x="159294" y="358594"/>
                  <a:pt x="159294" y="344977"/>
                </a:cubicBezTo>
                <a:lnTo>
                  <a:pt x="159294" y="322696"/>
                </a:lnTo>
                <a:cubicBezTo>
                  <a:pt x="159294" y="310317"/>
                  <a:pt x="168033" y="297938"/>
                  <a:pt x="181766" y="294225"/>
                </a:cubicBezTo>
                <a:lnTo>
                  <a:pt x="199244" y="286797"/>
                </a:lnTo>
                <a:cubicBezTo>
                  <a:pt x="200492" y="286797"/>
                  <a:pt x="201741" y="285560"/>
                  <a:pt x="201741" y="285560"/>
                </a:cubicBezTo>
                <a:cubicBezTo>
                  <a:pt x="202989" y="281846"/>
                  <a:pt x="204237" y="276895"/>
                  <a:pt x="205486" y="273181"/>
                </a:cubicBezTo>
                <a:cubicBezTo>
                  <a:pt x="206734" y="273181"/>
                  <a:pt x="206734" y="271943"/>
                  <a:pt x="206734" y="269467"/>
                </a:cubicBezTo>
                <a:lnTo>
                  <a:pt x="197995" y="252137"/>
                </a:lnTo>
                <a:cubicBezTo>
                  <a:pt x="193002" y="240996"/>
                  <a:pt x="195498" y="227380"/>
                  <a:pt x="204237" y="217477"/>
                </a:cubicBezTo>
                <a:lnTo>
                  <a:pt x="220467" y="201385"/>
                </a:lnTo>
                <a:cubicBezTo>
                  <a:pt x="229206" y="192720"/>
                  <a:pt x="244187" y="190244"/>
                  <a:pt x="255423" y="195195"/>
                </a:cubicBezTo>
                <a:lnTo>
                  <a:pt x="272901" y="203860"/>
                </a:lnTo>
                <a:cubicBezTo>
                  <a:pt x="274150" y="205098"/>
                  <a:pt x="275398" y="203860"/>
                  <a:pt x="275398" y="203860"/>
                </a:cubicBezTo>
                <a:cubicBezTo>
                  <a:pt x="280392" y="201385"/>
                  <a:pt x="284137" y="200147"/>
                  <a:pt x="287882" y="198909"/>
                </a:cubicBezTo>
                <a:cubicBezTo>
                  <a:pt x="287882" y="198909"/>
                  <a:pt x="289131" y="197671"/>
                  <a:pt x="290379" y="196433"/>
                </a:cubicBezTo>
                <a:lnTo>
                  <a:pt x="296621" y="179103"/>
                </a:lnTo>
                <a:cubicBezTo>
                  <a:pt x="301615" y="166724"/>
                  <a:pt x="312851" y="159297"/>
                  <a:pt x="326584" y="159297"/>
                </a:cubicBezTo>
                <a:close/>
                <a:moveTo>
                  <a:pt x="340827" y="89098"/>
                </a:moveTo>
                <a:cubicBezTo>
                  <a:pt x="274604" y="89098"/>
                  <a:pt x="212129" y="114033"/>
                  <a:pt x="165898" y="161409"/>
                </a:cubicBezTo>
                <a:cubicBezTo>
                  <a:pt x="68438" y="258654"/>
                  <a:pt x="68438" y="415743"/>
                  <a:pt x="165898" y="514235"/>
                </a:cubicBezTo>
                <a:cubicBezTo>
                  <a:pt x="212129" y="560364"/>
                  <a:pt x="274604" y="586545"/>
                  <a:pt x="340827" y="586545"/>
                </a:cubicBezTo>
                <a:cubicBezTo>
                  <a:pt x="408299" y="586545"/>
                  <a:pt x="470774" y="560364"/>
                  <a:pt x="518255" y="514235"/>
                </a:cubicBezTo>
                <a:cubicBezTo>
                  <a:pt x="565735" y="466859"/>
                  <a:pt x="590725" y="404522"/>
                  <a:pt x="590725" y="337198"/>
                </a:cubicBezTo>
                <a:cubicBezTo>
                  <a:pt x="590725" y="271121"/>
                  <a:pt x="565735" y="208785"/>
                  <a:pt x="518255" y="161409"/>
                </a:cubicBezTo>
                <a:cubicBezTo>
                  <a:pt x="470774" y="114033"/>
                  <a:pt x="408299" y="89098"/>
                  <a:pt x="340827" y="89098"/>
                </a:cubicBezTo>
                <a:close/>
                <a:moveTo>
                  <a:pt x="340827" y="60423"/>
                </a:moveTo>
                <a:cubicBezTo>
                  <a:pt x="415796" y="60423"/>
                  <a:pt x="484518" y="90345"/>
                  <a:pt x="536997" y="141461"/>
                </a:cubicBezTo>
                <a:cubicBezTo>
                  <a:pt x="589476" y="193824"/>
                  <a:pt x="619464" y="263641"/>
                  <a:pt x="619464" y="337198"/>
                </a:cubicBezTo>
                <a:cubicBezTo>
                  <a:pt x="619464" y="412002"/>
                  <a:pt x="589476" y="480573"/>
                  <a:pt x="536997" y="532936"/>
                </a:cubicBezTo>
                <a:cubicBezTo>
                  <a:pt x="484518" y="585299"/>
                  <a:pt x="415796" y="613973"/>
                  <a:pt x="340827" y="613973"/>
                </a:cubicBezTo>
                <a:cubicBezTo>
                  <a:pt x="268356" y="613973"/>
                  <a:pt x="198385" y="585299"/>
                  <a:pt x="145906" y="532936"/>
                </a:cubicBezTo>
                <a:cubicBezTo>
                  <a:pt x="38450" y="425717"/>
                  <a:pt x="38450" y="249927"/>
                  <a:pt x="145906" y="141461"/>
                </a:cubicBezTo>
                <a:cubicBezTo>
                  <a:pt x="198385" y="90345"/>
                  <a:pt x="268356" y="60423"/>
                  <a:pt x="340827" y="60423"/>
                </a:cubicBezTo>
                <a:close/>
                <a:moveTo>
                  <a:pt x="339649" y="27335"/>
                </a:moveTo>
                <a:cubicBezTo>
                  <a:pt x="257234" y="27335"/>
                  <a:pt x="178566" y="59639"/>
                  <a:pt x="119876" y="118035"/>
                </a:cubicBezTo>
                <a:cubicBezTo>
                  <a:pt x="59938" y="176432"/>
                  <a:pt x="27472" y="254707"/>
                  <a:pt x="27472" y="337953"/>
                </a:cubicBezTo>
                <a:cubicBezTo>
                  <a:pt x="27472" y="421199"/>
                  <a:pt x="59938" y="499475"/>
                  <a:pt x="119876" y="557871"/>
                </a:cubicBezTo>
                <a:cubicBezTo>
                  <a:pt x="178566" y="617510"/>
                  <a:pt x="257234" y="649814"/>
                  <a:pt x="339649" y="649814"/>
                </a:cubicBezTo>
                <a:cubicBezTo>
                  <a:pt x="424561" y="649814"/>
                  <a:pt x="503230" y="617510"/>
                  <a:pt x="561920" y="557871"/>
                </a:cubicBezTo>
                <a:cubicBezTo>
                  <a:pt x="620609" y="499475"/>
                  <a:pt x="653075" y="421199"/>
                  <a:pt x="653075" y="337953"/>
                </a:cubicBezTo>
                <a:cubicBezTo>
                  <a:pt x="653075" y="254707"/>
                  <a:pt x="620609" y="176432"/>
                  <a:pt x="561920" y="118035"/>
                </a:cubicBezTo>
                <a:cubicBezTo>
                  <a:pt x="503230" y="59639"/>
                  <a:pt x="424561" y="27335"/>
                  <a:pt x="339649" y="27335"/>
                </a:cubicBezTo>
                <a:close/>
                <a:moveTo>
                  <a:pt x="339649" y="0"/>
                </a:moveTo>
                <a:cubicBezTo>
                  <a:pt x="432054" y="0"/>
                  <a:pt x="516966" y="34790"/>
                  <a:pt x="581899" y="98156"/>
                </a:cubicBezTo>
                <a:cubicBezTo>
                  <a:pt x="645583" y="162764"/>
                  <a:pt x="680547" y="248495"/>
                  <a:pt x="680547" y="337953"/>
                </a:cubicBezTo>
                <a:cubicBezTo>
                  <a:pt x="680547" y="392622"/>
                  <a:pt x="668060" y="446048"/>
                  <a:pt x="644334" y="492020"/>
                </a:cubicBezTo>
                <a:lnTo>
                  <a:pt x="1017699" y="864762"/>
                </a:lnTo>
                <a:cubicBezTo>
                  <a:pt x="1058906" y="905764"/>
                  <a:pt x="1058906" y="971615"/>
                  <a:pt x="1017699" y="1012616"/>
                </a:cubicBezTo>
                <a:cubicBezTo>
                  <a:pt x="997720" y="1032496"/>
                  <a:pt x="971497" y="1042436"/>
                  <a:pt x="942776" y="1042436"/>
                </a:cubicBezTo>
                <a:cubicBezTo>
                  <a:pt x="916553" y="1042436"/>
                  <a:pt x="890330" y="1032496"/>
                  <a:pt x="870351" y="1012616"/>
                </a:cubicBezTo>
                <a:lnTo>
                  <a:pt x="495738" y="639874"/>
                </a:lnTo>
                <a:cubicBezTo>
                  <a:pt x="448287" y="664724"/>
                  <a:pt x="395841" y="677148"/>
                  <a:pt x="339649" y="677148"/>
                </a:cubicBezTo>
                <a:cubicBezTo>
                  <a:pt x="249742" y="677148"/>
                  <a:pt x="163581" y="641117"/>
                  <a:pt x="99897" y="577751"/>
                </a:cubicBezTo>
                <a:cubicBezTo>
                  <a:pt x="34964" y="514384"/>
                  <a:pt x="0" y="428654"/>
                  <a:pt x="0" y="337953"/>
                </a:cubicBezTo>
                <a:cubicBezTo>
                  <a:pt x="0" y="248495"/>
                  <a:pt x="34964" y="162764"/>
                  <a:pt x="99897" y="98156"/>
                </a:cubicBezTo>
                <a:cubicBezTo>
                  <a:pt x="163581" y="34790"/>
                  <a:pt x="249742" y="0"/>
                  <a:pt x="3396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2DBE4A87-7AB5-664E-9308-34E2970E3619}"/>
              </a:ext>
            </a:extLst>
          </p:cNvPr>
          <p:cNvSpPr/>
          <p:nvPr/>
        </p:nvSpPr>
        <p:spPr>
          <a:xfrm rot="5400000">
            <a:off x="16748052" y="1673190"/>
            <a:ext cx="2554269" cy="96952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" name="Freeform 301">
            <a:extLst>
              <a:ext uri="{FF2B5EF4-FFF2-40B4-BE49-F238E27FC236}">
                <a16:creationId xmlns:a16="http://schemas.microsoft.com/office/drawing/2014/main" id="{788A01CF-E0BF-9544-B8E1-66F37B44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042" y="5243046"/>
            <a:ext cx="373528" cy="2554269"/>
          </a:xfrm>
          <a:custGeom>
            <a:avLst/>
            <a:gdLst>
              <a:gd name="T0" fmla="*/ 300 w 301"/>
              <a:gd name="T1" fmla="*/ 2049 h 2050"/>
              <a:gd name="T2" fmla="*/ 0 w 301"/>
              <a:gd name="T3" fmla="*/ 2049 h 2050"/>
              <a:gd name="T4" fmla="*/ 0 w 301"/>
              <a:gd name="T5" fmla="*/ 0 h 2050"/>
              <a:gd name="T6" fmla="*/ 300 w 301"/>
              <a:gd name="T7" fmla="*/ 0 h 2050"/>
              <a:gd name="T8" fmla="*/ 300 w 301"/>
              <a:gd name="T9" fmla="*/ 2049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050">
                <a:moveTo>
                  <a:pt x="300" y="2049"/>
                </a:moveTo>
                <a:lnTo>
                  <a:pt x="0" y="2049"/>
                </a:lnTo>
                <a:lnTo>
                  <a:pt x="0" y="0"/>
                </a:lnTo>
                <a:lnTo>
                  <a:pt x="300" y="0"/>
                </a:lnTo>
                <a:lnTo>
                  <a:pt x="300" y="204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2">
            <a:extLst>
              <a:ext uri="{FF2B5EF4-FFF2-40B4-BE49-F238E27FC236}">
                <a16:creationId xmlns:a16="http://schemas.microsoft.com/office/drawing/2014/main" id="{445EBA1B-4C3D-EE4C-B160-799C27E1F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352" y="5385867"/>
            <a:ext cx="2274121" cy="2274121"/>
          </a:xfrm>
          <a:custGeom>
            <a:avLst/>
            <a:gdLst>
              <a:gd name="T0" fmla="*/ 1825 w 1826"/>
              <a:gd name="T1" fmla="*/ 911 h 1824"/>
              <a:gd name="T2" fmla="*/ 1825 w 1826"/>
              <a:gd name="T3" fmla="*/ 911 h 1824"/>
              <a:gd name="T4" fmla="*/ 912 w 1826"/>
              <a:gd name="T5" fmla="*/ 1823 h 1824"/>
              <a:gd name="T6" fmla="*/ 912 w 1826"/>
              <a:gd name="T7" fmla="*/ 1823 h 1824"/>
              <a:gd name="T8" fmla="*/ 0 w 1826"/>
              <a:gd name="T9" fmla="*/ 911 h 1824"/>
              <a:gd name="T10" fmla="*/ 0 w 1826"/>
              <a:gd name="T11" fmla="*/ 911 h 1824"/>
              <a:gd name="T12" fmla="*/ 912 w 1826"/>
              <a:gd name="T13" fmla="*/ 0 h 1824"/>
              <a:gd name="T14" fmla="*/ 912 w 1826"/>
              <a:gd name="T15" fmla="*/ 0 h 1824"/>
              <a:gd name="T16" fmla="*/ 1825 w 1826"/>
              <a:gd name="T17" fmla="*/ 911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6" h="1824">
                <a:moveTo>
                  <a:pt x="1825" y="911"/>
                </a:moveTo>
                <a:lnTo>
                  <a:pt x="1825" y="911"/>
                </a:lnTo>
                <a:cubicBezTo>
                  <a:pt x="1825" y="1414"/>
                  <a:pt x="1416" y="1823"/>
                  <a:pt x="912" y="1823"/>
                </a:cubicBezTo>
                <a:lnTo>
                  <a:pt x="912" y="1823"/>
                </a:lnTo>
                <a:cubicBezTo>
                  <a:pt x="408" y="1823"/>
                  <a:pt x="0" y="1414"/>
                  <a:pt x="0" y="911"/>
                </a:cubicBezTo>
                <a:lnTo>
                  <a:pt x="0" y="911"/>
                </a:lnTo>
                <a:cubicBezTo>
                  <a:pt x="0" y="408"/>
                  <a:pt x="408" y="0"/>
                  <a:pt x="912" y="0"/>
                </a:cubicBezTo>
                <a:lnTo>
                  <a:pt x="912" y="0"/>
                </a:lnTo>
                <a:cubicBezTo>
                  <a:pt x="1416" y="0"/>
                  <a:pt x="1825" y="408"/>
                  <a:pt x="1825" y="9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A797F1E-3E46-6445-B792-A1883DDCB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8543" y="6023058"/>
            <a:ext cx="998474" cy="998489"/>
          </a:xfrm>
          <a:custGeom>
            <a:avLst/>
            <a:gdLst>
              <a:gd name="connsiteX0" fmla="*/ 54258 w 998474"/>
              <a:gd name="connsiteY0" fmla="*/ 801679 h 998489"/>
              <a:gd name="connsiteX1" fmla="*/ 27128 w 998474"/>
              <a:gd name="connsiteY1" fmla="*/ 828836 h 998489"/>
              <a:gd name="connsiteX2" fmla="*/ 27128 w 998474"/>
              <a:gd name="connsiteY2" fmla="*/ 947337 h 998489"/>
              <a:gd name="connsiteX3" fmla="*/ 44392 w 998474"/>
              <a:gd name="connsiteY3" fmla="*/ 964619 h 998489"/>
              <a:gd name="connsiteX4" fmla="*/ 135644 w 998474"/>
              <a:gd name="connsiteY4" fmla="*/ 964619 h 998489"/>
              <a:gd name="connsiteX5" fmla="*/ 154142 w 998474"/>
              <a:gd name="connsiteY5" fmla="*/ 947337 h 998489"/>
              <a:gd name="connsiteX6" fmla="*/ 154142 w 998474"/>
              <a:gd name="connsiteY6" fmla="*/ 828836 h 998489"/>
              <a:gd name="connsiteX7" fmla="*/ 125780 w 998474"/>
              <a:gd name="connsiteY7" fmla="*/ 801679 h 998489"/>
              <a:gd name="connsiteX8" fmla="*/ 54258 w 998474"/>
              <a:gd name="connsiteY8" fmla="*/ 774522 h 998489"/>
              <a:gd name="connsiteX9" fmla="*/ 125780 w 998474"/>
              <a:gd name="connsiteY9" fmla="*/ 774522 h 998489"/>
              <a:gd name="connsiteX10" fmla="*/ 180038 w 998474"/>
              <a:gd name="connsiteY10" fmla="*/ 828836 h 998489"/>
              <a:gd name="connsiteX11" fmla="*/ 180038 w 998474"/>
              <a:gd name="connsiteY11" fmla="*/ 947337 h 998489"/>
              <a:gd name="connsiteX12" fmla="*/ 135644 w 998474"/>
              <a:gd name="connsiteY12" fmla="*/ 993010 h 998489"/>
              <a:gd name="connsiteX13" fmla="*/ 44392 w 998474"/>
              <a:gd name="connsiteY13" fmla="*/ 993010 h 998489"/>
              <a:gd name="connsiteX14" fmla="*/ 0 w 998474"/>
              <a:gd name="connsiteY14" fmla="*/ 947337 h 998489"/>
              <a:gd name="connsiteX15" fmla="*/ 0 w 998474"/>
              <a:gd name="connsiteY15" fmla="*/ 828836 h 998489"/>
              <a:gd name="connsiteX16" fmla="*/ 54258 w 998474"/>
              <a:gd name="connsiteY16" fmla="*/ 774522 h 998489"/>
              <a:gd name="connsiteX17" fmla="*/ 324688 w 998474"/>
              <a:gd name="connsiteY17" fmla="*/ 570045 h 998489"/>
              <a:gd name="connsiteX18" fmla="*/ 296926 w 998474"/>
              <a:gd name="connsiteY18" fmla="*/ 598775 h 998489"/>
              <a:gd name="connsiteX19" fmla="*/ 296926 w 998474"/>
              <a:gd name="connsiteY19" fmla="*/ 952269 h 998489"/>
              <a:gd name="connsiteX20" fmla="*/ 314592 w 998474"/>
              <a:gd name="connsiteY20" fmla="*/ 969757 h 998489"/>
              <a:gd name="connsiteX21" fmla="*/ 409236 w 998474"/>
              <a:gd name="connsiteY21" fmla="*/ 969757 h 998489"/>
              <a:gd name="connsiteX22" fmla="*/ 426902 w 998474"/>
              <a:gd name="connsiteY22" fmla="*/ 952269 h 998489"/>
              <a:gd name="connsiteX23" fmla="*/ 426902 w 998474"/>
              <a:gd name="connsiteY23" fmla="*/ 598775 h 998489"/>
              <a:gd name="connsiteX24" fmla="*/ 399140 w 998474"/>
              <a:gd name="connsiteY24" fmla="*/ 570045 h 998489"/>
              <a:gd name="connsiteX25" fmla="*/ 324688 w 998474"/>
              <a:gd name="connsiteY25" fmla="*/ 543814 h 998489"/>
              <a:gd name="connsiteX26" fmla="*/ 399140 w 998474"/>
              <a:gd name="connsiteY26" fmla="*/ 543814 h 998489"/>
              <a:gd name="connsiteX27" fmla="*/ 454664 w 998474"/>
              <a:gd name="connsiteY27" fmla="*/ 598775 h 998489"/>
              <a:gd name="connsiteX28" fmla="*/ 454664 w 998474"/>
              <a:gd name="connsiteY28" fmla="*/ 952269 h 998489"/>
              <a:gd name="connsiteX29" fmla="*/ 409236 w 998474"/>
              <a:gd name="connsiteY29" fmla="*/ 998486 h 998489"/>
              <a:gd name="connsiteX30" fmla="*/ 314592 w 998474"/>
              <a:gd name="connsiteY30" fmla="*/ 998486 h 998489"/>
              <a:gd name="connsiteX31" fmla="*/ 269164 w 998474"/>
              <a:gd name="connsiteY31" fmla="*/ 952269 h 998489"/>
              <a:gd name="connsiteX32" fmla="*/ 269164 w 998474"/>
              <a:gd name="connsiteY32" fmla="*/ 598775 h 998489"/>
              <a:gd name="connsiteX33" fmla="*/ 324688 w 998474"/>
              <a:gd name="connsiteY33" fmla="*/ 543814 h 998489"/>
              <a:gd name="connsiteX34" fmla="*/ 599340 w 998474"/>
              <a:gd name="connsiteY34" fmla="*/ 296477 h 998489"/>
              <a:gd name="connsiteX35" fmla="*/ 571578 w 998474"/>
              <a:gd name="connsiteY35" fmla="*/ 323792 h 998489"/>
              <a:gd name="connsiteX36" fmla="*/ 571578 w 998474"/>
              <a:gd name="connsiteY36" fmla="*/ 947064 h 998489"/>
              <a:gd name="connsiteX37" fmla="*/ 589244 w 998474"/>
              <a:gd name="connsiteY37" fmla="*/ 964446 h 998489"/>
              <a:gd name="connsiteX38" fmla="*/ 682626 w 998474"/>
              <a:gd name="connsiteY38" fmla="*/ 964446 h 998489"/>
              <a:gd name="connsiteX39" fmla="*/ 701554 w 998474"/>
              <a:gd name="connsiteY39" fmla="*/ 947064 h 998489"/>
              <a:gd name="connsiteX40" fmla="*/ 701554 w 998474"/>
              <a:gd name="connsiteY40" fmla="*/ 323792 h 998489"/>
              <a:gd name="connsiteX41" fmla="*/ 672530 w 998474"/>
              <a:gd name="connsiteY41" fmla="*/ 296477 h 998489"/>
              <a:gd name="connsiteX42" fmla="*/ 599340 w 998474"/>
              <a:gd name="connsiteY42" fmla="*/ 269162 h 998489"/>
              <a:gd name="connsiteX43" fmla="*/ 672530 w 998474"/>
              <a:gd name="connsiteY43" fmla="*/ 269162 h 998489"/>
              <a:gd name="connsiteX44" fmla="*/ 729316 w 998474"/>
              <a:gd name="connsiteY44" fmla="*/ 323792 h 998489"/>
              <a:gd name="connsiteX45" fmla="*/ 729316 w 998474"/>
              <a:gd name="connsiteY45" fmla="*/ 947064 h 998489"/>
              <a:gd name="connsiteX46" fmla="*/ 682626 w 998474"/>
              <a:gd name="connsiteY46" fmla="*/ 993003 h 998489"/>
              <a:gd name="connsiteX47" fmla="*/ 589244 w 998474"/>
              <a:gd name="connsiteY47" fmla="*/ 993003 h 998489"/>
              <a:gd name="connsiteX48" fmla="*/ 543816 w 998474"/>
              <a:gd name="connsiteY48" fmla="*/ 947064 h 998489"/>
              <a:gd name="connsiteX49" fmla="*/ 543816 w 998474"/>
              <a:gd name="connsiteY49" fmla="*/ 323792 h 998489"/>
              <a:gd name="connsiteX50" fmla="*/ 599340 w 998474"/>
              <a:gd name="connsiteY50" fmla="*/ 269162 h 998489"/>
              <a:gd name="connsiteX51" fmla="*/ 868498 w 998474"/>
              <a:gd name="connsiteY51" fmla="*/ 67092 h 998489"/>
              <a:gd name="connsiteX52" fmla="*/ 840736 w 998474"/>
              <a:gd name="connsiteY52" fmla="*/ 94486 h 998489"/>
              <a:gd name="connsiteX53" fmla="*/ 840736 w 998474"/>
              <a:gd name="connsiteY53" fmla="*/ 952417 h 998489"/>
              <a:gd name="connsiteX54" fmla="*/ 859664 w 998474"/>
              <a:gd name="connsiteY54" fmla="*/ 969850 h 998489"/>
              <a:gd name="connsiteX55" fmla="*/ 953046 w 998474"/>
              <a:gd name="connsiteY55" fmla="*/ 969850 h 998489"/>
              <a:gd name="connsiteX56" fmla="*/ 970712 w 998474"/>
              <a:gd name="connsiteY56" fmla="*/ 952417 h 998489"/>
              <a:gd name="connsiteX57" fmla="*/ 970712 w 998474"/>
              <a:gd name="connsiteY57" fmla="*/ 94486 h 998489"/>
              <a:gd name="connsiteX58" fmla="*/ 942950 w 998474"/>
              <a:gd name="connsiteY58" fmla="*/ 67092 h 998489"/>
              <a:gd name="connsiteX59" fmla="*/ 868498 w 998474"/>
              <a:gd name="connsiteY59" fmla="*/ 38453 h 998489"/>
              <a:gd name="connsiteX60" fmla="*/ 942950 w 998474"/>
              <a:gd name="connsiteY60" fmla="*/ 38453 h 998489"/>
              <a:gd name="connsiteX61" fmla="*/ 998474 w 998474"/>
              <a:gd name="connsiteY61" fmla="*/ 94486 h 998489"/>
              <a:gd name="connsiteX62" fmla="*/ 998474 w 998474"/>
              <a:gd name="connsiteY62" fmla="*/ 952417 h 998489"/>
              <a:gd name="connsiteX63" fmla="*/ 953046 w 998474"/>
              <a:gd name="connsiteY63" fmla="*/ 998489 h 998489"/>
              <a:gd name="connsiteX64" fmla="*/ 859664 w 998474"/>
              <a:gd name="connsiteY64" fmla="*/ 998489 h 998489"/>
              <a:gd name="connsiteX65" fmla="*/ 812972 w 998474"/>
              <a:gd name="connsiteY65" fmla="*/ 952417 h 998489"/>
              <a:gd name="connsiteX66" fmla="*/ 812972 w 998474"/>
              <a:gd name="connsiteY66" fmla="*/ 94486 h 998489"/>
              <a:gd name="connsiteX67" fmla="*/ 868498 w 998474"/>
              <a:gd name="connsiteY67" fmla="*/ 38453 h 998489"/>
              <a:gd name="connsiteX68" fmla="*/ 638162 w 998474"/>
              <a:gd name="connsiteY68" fmla="*/ 0 h 998489"/>
              <a:gd name="connsiteX69" fmla="*/ 715590 w 998474"/>
              <a:gd name="connsiteY69" fmla="*/ 0 h 998489"/>
              <a:gd name="connsiteX70" fmla="*/ 720586 w 998474"/>
              <a:gd name="connsiteY70" fmla="*/ 1242 h 998489"/>
              <a:gd name="connsiteX71" fmla="*/ 728078 w 998474"/>
              <a:gd name="connsiteY71" fmla="*/ 8691 h 998489"/>
              <a:gd name="connsiteX72" fmla="*/ 729328 w 998474"/>
              <a:gd name="connsiteY72" fmla="*/ 13658 h 998489"/>
              <a:gd name="connsiteX73" fmla="*/ 729328 w 998474"/>
              <a:gd name="connsiteY73" fmla="*/ 90635 h 998489"/>
              <a:gd name="connsiteX74" fmla="*/ 715590 w 998474"/>
              <a:gd name="connsiteY74" fmla="*/ 104293 h 998489"/>
              <a:gd name="connsiteX75" fmla="*/ 701852 w 998474"/>
              <a:gd name="connsiteY75" fmla="*/ 90635 h 998489"/>
              <a:gd name="connsiteX76" fmla="*/ 701852 w 998474"/>
              <a:gd name="connsiteY76" fmla="*/ 47180 h 998489"/>
              <a:gd name="connsiteX77" fmla="*/ 23728 w 998474"/>
              <a:gd name="connsiteY77" fmla="*/ 720116 h 998489"/>
              <a:gd name="connsiteX78" fmla="*/ 14986 w 998474"/>
              <a:gd name="connsiteY78" fmla="*/ 723841 h 998489"/>
              <a:gd name="connsiteX79" fmla="*/ 4994 w 998474"/>
              <a:gd name="connsiteY79" fmla="*/ 720116 h 998489"/>
              <a:gd name="connsiteX80" fmla="*/ 4994 w 998474"/>
              <a:gd name="connsiteY80" fmla="*/ 700251 h 998489"/>
              <a:gd name="connsiteX81" fmla="*/ 681870 w 998474"/>
              <a:gd name="connsiteY81" fmla="*/ 27315 h 998489"/>
              <a:gd name="connsiteX82" fmla="*/ 638162 w 998474"/>
              <a:gd name="connsiteY82" fmla="*/ 27315 h 998489"/>
              <a:gd name="connsiteX83" fmla="*/ 623174 w 998474"/>
              <a:gd name="connsiteY83" fmla="*/ 13658 h 998489"/>
              <a:gd name="connsiteX84" fmla="*/ 638162 w 998474"/>
              <a:gd name="connsiteY84" fmla="*/ 0 h 99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998474" h="998489">
                <a:moveTo>
                  <a:pt x="54258" y="801679"/>
                </a:moveTo>
                <a:cubicBezTo>
                  <a:pt x="39460" y="801679"/>
                  <a:pt x="27128" y="814023"/>
                  <a:pt x="27128" y="828836"/>
                </a:cubicBezTo>
                <a:lnTo>
                  <a:pt x="27128" y="947337"/>
                </a:lnTo>
                <a:cubicBezTo>
                  <a:pt x="27128" y="957212"/>
                  <a:pt x="34528" y="964619"/>
                  <a:pt x="44392" y="964619"/>
                </a:cubicBezTo>
                <a:lnTo>
                  <a:pt x="135644" y="964619"/>
                </a:lnTo>
                <a:cubicBezTo>
                  <a:pt x="145510" y="964619"/>
                  <a:pt x="154142" y="957212"/>
                  <a:pt x="154142" y="947337"/>
                </a:cubicBezTo>
                <a:lnTo>
                  <a:pt x="154142" y="828836"/>
                </a:lnTo>
                <a:cubicBezTo>
                  <a:pt x="154142" y="814023"/>
                  <a:pt x="141810" y="801679"/>
                  <a:pt x="125780" y="801679"/>
                </a:cubicBezTo>
                <a:close/>
                <a:moveTo>
                  <a:pt x="54258" y="774522"/>
                </a:moveTo>
                <a:lnTo>
                  <a:pt x="125780" y="774522"/>
                </a:lnTo>
                <a:cubicBezTo>
                  <a:pt x="156608" y="774522"/>
                  <a:pt x="180038" y="797976"/>
                  <a:pt x="180038" y="828836"/>
                </a:cubicBezTo>
                <a:lnTo>
                  <a:pt x="180038" y="947337"/>
                </a:lnTo>
                <a:cubicBezTo>
                  <a:pt x="180038" y="972025"/>
                  <a:pt x="161540" y="993010"/>
                  <a:pt x="135644" y="993010"/>
                </a:cubicBezTo>
                <a:lnTo>
                  <a:pt x="44392" y="993010"/>
                </a:lnTo>
                <a:cubicBezTo>
                  <a:pt x="19730" y="993010"/>
                  <a:pt x="0" y="972025"/>
                  <a:pt x="0" y="947337"/>
                </a:cubicBezTo>
                <a:lnTo>
                  <a:pt x="0" y="828836"/>
                </a:lnTo>
                <a:cubicBezTo>
                  <a:pt x="0" y="797976"/>
                  <a:pt x="24662" y="774522"/>
                  <a:pt x="54258" y="774522"/>
                </a:cubicBezTo>
                <a:close/>
                <a:moveTo>
                  <a:pt x="324688" y="570045"/>
                </a:moveTo>
                <a:cubicBezTo>
                  <a:pt x="309544" y="570045"/>
                  <a:pt x="296926" y="582536"/>
                  <a:pt x="296926" y="598775"/>
                </a:cubicBezTo>
                <a:lnTo>
                  <a:pt x="296926" y="952269"/>
                </a:lnTo>
                <a:cubicBezTo>
                  <a:pt x="296926" y="962262"/>
                  <a:pt x="305758" y="969757"/>
                  <a:pt x="314592" y="969757"/>
                </a:cubicBezTo>
                <a:lnTo>
                  <a:pt x="409236" y="969757"/>
                </a:lnTo>
                <a:cubicBezTo>
                  <a:pt x="418068" y="969757"/>
                  <a:pt x="426902" y="962262"/>
                  <a:pt x="426902" y="952269"/>
                </a:cubicBezTo>
                <a:lnTo>
                  <a:pt x="426902" y="598775"/>
                </a:lnTo>
                <a:cubicBezTo>
                  <a:pt x="426902" y="582536"/>
                  <a:pt x="414282" y="570045"/>
                  <a:pt x="399140" y="570045"/>
                </a:cubicBezTo>
                <a:close/>
                <a:moveTo>
                  <a:pt x="324688" y="543814"/>
                </a:moveTo>
                <a:lnTo>
                  <a:pt x="399140" y="543814"/>
                </a:lnTo>
                <a:cubicBezTo>
                  <a:pt x="429426" y="543814"/>
                  <a:pt x="454664" y="567547"/>
                  <a:pt x="454664" y="598775"/>
                </a:cubicBezTo>
                <a:lnTo>
                  <a:pt x="454664" y="952269"/>
                </a:lnTo>
                <a:cubicBezTo>
                  <a:pt x="454664" y="977251"/>
                  <a:pt x="433212" y="998486"/>
                  <a:pt x="409236" y="998486"/>
                </a:cubicBezTo>
                <a:lnTo>
                  <a:pt x="314592" y="998486"/>
                </a:lnTo>
                <a:cubicBezTo>
                  <a:pt x="290616" y="998486"/>
                  <a:pt x="269164" y="977251"/>
                  <a:pt x="269164" y="952269"/>
                </a:cubicBezTo>
                <a:lnTo>
                  <a:pt x="269164" y="598775"/>
                </a:lnTo>
                <a:cubicBezTo>
                  <a:pt x="269164" y="567547"/>
                  <a:pt x="294402" y="543814"/>
                  <a:pt x="324688" y="543814"/>
                </a:cubicBezTo>
                <a:close/>
                <a:moveTo>
                  <a:pt x="599340" y="296477"/>
                </a:moveTo>
                <a:cubicBezTo>
                  <a:pt x="584196" y="296477"/>
                  <a:pt x="571578" y="308893"/>
                  <a:pt x="571578" y="323792"/>
                </a:cubicBezTo>
                <a:lnTo>
                  <a:pt x="571578" y="947064"/>
                </a:lnTo>
                <a:cubicBezTo>
                  <a:pt x="571578" y="956997"/>
                  <a:pt x="579148" y="964446"/>
                  <a:pt x="589244" y="964446"/>
                </a:cubicBezTo>
                <a:lnTo>
                  <a:pt x="682626" y="964446"/>
                </a:lnTo>
                <a:cubicBezTo>
                  <a:pt x="692720" y="964446"/>
                  <a:pt x="701554" y="956997"/>
                  <a:pt x="701554" y="947064"/>
                </a:cubicBezTo>
                <a:lnTo>
                  <a:pt x="701554" y="323792"/>
                </a:lnTo>
                <a:cubicBezTo>
                  <a:pt x="701554" y="308893"/>
                  <a:pt x="688934" y="296477"/>
                  <a:pt x="672530" y="296477"/>
                </a:cubicBezTo>
                <a:close/>
                <a:moveTo>
                  <a:pt x="599340" y="269162"/>
                </a:moveTo>
                <a:lnTo>
                  <a:pt x="672530" y="269162"/>
                </a:lnTo>
                <a:cubicBezTo>
                  <a:pt x="704078" y="269162"/>
                  <a:pt x="729316" y="293994"/>
                  <a:pt x="729316" y="323792"/>
                </a:cubicBezTo>
                <a:lnTo>
                  <a:pt x="729316" y="947064"/>
                </a:lnTo>
                <a:cubicBezTo>
                  <a:pt x="729316" y="971896"/>
                  <a:pt x="709126" y="993003"/>
                  <a:pt x="682626" y="993003"/>
                </a:cubicBezTo>
                <a:lnTo>
                  <a:pt x="589244" y="993003"/>
                </a:lnTo>
                <a:cubicBezTo>
                  <a:pt x="564006" y="993003"/>
                  <a:pt x="543816" y="971896"/>
                  <a:pt x="543816" y="947064"/>
                </a:cubicBezTo>
                <a:lnTo>
                  <a:pt x="543816" y="323792"/>
                </a:lnTo>
                <a:cubicBezTo>
                  <a:pt x="543816" y="293994"/>
                  <a:pt x="569054" y="269162"/>
                  <a:pt x="599340" y="269162"/>
                </a:cubicBezTo>
                <a:close/>
                <a:moveTo>
                  <a:pt x="868498" y="67092"/>
                </a:moveTo>
                <a:cubicBezTo>
                  <a:pt x="854616" y="67092"/>
                  <a:pt x="840736" y="78299"/>
                  <a:pt x="840736" y="94486"/>
                </a:cubicBezTo>
                <a:lnTo>
                  <a:pt x="840736" y="952417"/>
                </a:lnTo>
                <a:cubicBezTo>
                  <a:pt x="840736" y="962379"/>
                  <a:pt x="849568" y="969850"/>
                  <a:pt x="859664" y="969850"/>
                </a:cubicBezTo>
                <a:lnTo>
                  <a:pt x="953046" y="969850"/>
                </a:lnTo>
                <a:cubicBezTo>
                  <a:pt x="963140" y="969850"/>
                  <a:pt x="970712" y="962379"/>
                  <a:pt x="970712" y="952417"/>
                </a:cubicBezTo>
                <a:lnTo>
                  <a:pt x="970712" y="94486"/>
                </a:lnTo>
                <a:cubicBezTo>
                  <a:pt x="970712" y="78299"/>
                  <a:pt x="958092" y="67092"/>
                  <a:pt x="942950" y="67092"/>
                </a:cubicBezTo>
                <a:close/>
                <a:moveTo>
                  <a:pt x="868498" y="38453"/>
                </a:moveTo>
                <a:lnTo>
                  <a:pt x="942950" y="38453"/>
                </a:lnTo>
                <a:cubicBezTo>
                  <a:pt x="973236" y="38453"/>
                  <a:pt x="998474" y="63357"/>
                  <a:pt x="998474" y="94486"/>
                </a:cubicBezTo>
                <a:lnTo>
                  <a:pt x="998474" y="952417"/>
                </a:lnTo>
                <a:cubicBezTo>
                  <a:pt x="998474" y="977321"/>
                  <a:pt x="977022" y="998489"/>
                  <a:pt x="953046" y="998489"/>
                </a:cubicBezTo>
                <a:lnTo>
                  <a:pt x="859664" y="998489"/>
                </a:lnTo>
                <a:cubicBezTo>
                  <a:pt x="834426" y="998489"/>
                  <a:pt x="812972" y="977321"/>
                  <a:pt x="812972" y="952417"/>
                </a:cubicBezTo>
                <a:lnTo>
                  <a:pt x="812972" y="94486"/>
                </a:lnTo>
                <a:cubicBezTo>
                  <a:pt x="812972" y="63357"/>
                  <a:pt x="838212" y="38453"/>
                  <a:pt x="868498" y="38453"/>
                </a:cubicBezTo>
                <a:close/>
                <a:moveTo>
                  <a:pt x="638162" y="0"/>
                </a:moveTo>
                <a:lnTo>
                  <a:pt x="715590" y="0"/>
                </a:lnTo>
                <a:cubicBezTo>
                  <a:pt x="716838" y="0"/>
                  <a:pt x="718088" y="1242"/>
                  <a:pt x="720586" y="1242"/>
                </a:cubicBezTo>
                <a:cubicBezTo>
                  <a:pt x="724332" y="2483"/>
                  <a:pt x="726830" y="4967"/>
                  <a:pt x="728078" y="8691"/>
                </a:cubicBezTo>
                <a:cubicBezTo>
                  <a:pt x="728078" y="11174"/>
                  <a:pt x="729328" y="12416"/>
                  <a:pt x="729328" y="13658"/>
                </a:cubicBezTo>
                <a:lnTo>
                  <a:pt x="729328" y="90635"/>
                </a:lnTo>
                <a:cubicBezTo>
                  <a:pt x="729328" y="98085"/>
                  <a:pt x="723082" y="104293"/>
                  <a:pt x="715590" y="104293"/>
                </a:cubicBezTo>
                <a:cubicBezTo>
                  <a:pt x="706848" y="104293"/>
                  <a:pt x="701852" y="98085"/>
                  <a:pt x="701852" y="90635"/>
                </a:cubicBezTo>
                <a:lnTo>
                  <a:pt x="701852" y="47180"/>
                </a:lnTo>
                <a:lnTo>
                  <a:pt x="23728" y="720116"/>
                </a:lnTo>
                <a:cubicBezTo>
                  <a:pt x="22478" y="722599"/>
                  <a:pt x="18732" y="723841"/>
                  <a:pt x="14986" y="723841"/>
                </a:cubicBezTo>
                <a:cubicBezTo>
                  <a:pt x="11238" y="723841"/>
                  <a:pt x="7492" y="722599"/>
                  <a:pt x="4994" y="720116"/>
                </a:cubicBezTo>
                <a:cubicBezTo>
                  <a:pt x="0" y="713908"/>
                  <a:pt x="0" y="705217"/>
                  <a:pt x="4994" y="700251"/>
                </a:cubicBezTo>
                <a:lnTo>
                  <a:pt x="681870" y="27315"/>
                </a:lnTo>
                <a:lnTo>
                  <a:pt x="638162" y="27315"/>
                </a:lnTo>
                <a:cubicBezTo>
                  <a:pt x="630668" y="27315"/>
                  <a:pt x="623174" y="21107"/>
                  <a:pt x="623174" y="13658"/>
                </a:cubicBezTo>
                <a:cubicBezTo>
                  <a:pt x="623174" y="6208"/>
                  <a:pt x="630668" y="0"/>
                  <a:pt x="6381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Round Same Side Corner Rectangle 32">
            <a:extLst>
              <a:ext uri="{FF2B5EF4-FFF2-40B4-BE49-F238E27FC236}">
                <a16:creationId xmlns:a16="http://schemas.microsoft.com/office/drawing/2014/main" id="{0200579B-280C-014D-9942-E298662876B1}"/>
              </a:ext>
            </a:extLst>
          </p:cNvPr>
          <p:cNvSpPr/>
          <p:nvPr/>
        </p:nvSpPr>
        <p:spPr>
          <a:xfrm rot="5400000">
            <a:off x="5448852" y="3275910"/>
            <a:ext cx="2554269" cy="96952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" name="Freeform 380">
            <a:extLst>
              <a:ext uri="{FF2B5EF4-FFF2-40B4-BE49-F238E27FC236}">
                <a16:creationId xmlns:a16="http://schemas.microsoft.com/office/drawing/2014/main" id="{027BFCA7-2112-964A-BE83-E64EAA235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6847015"/>
            <a:ext cx="373528" cy="2554269"/>
          </a:xfrm>
          <a:custGeom>
            <a:avLst/>
            <a:gdLst>
              <a:gd name="T0" fmla="*/ 300 w 301"/>
              <a:gd name="T1" fmla="*/ 2048 h 2049"/>
              <a:gd name="T2" fmla="*/ 0 w 301"/>
              <a:gd name="T3" fmla="*/ 2048 h 2049"/>
              <a:gd name="T4" fmla="*/ 0 w 301"/>
              <a:gd name="T5" fmla="*/ 0 h 2049"/>
              <a:gd name="T6" fmla="*/ 300 w 301"/>
              <a:gd name="T7" fmla="*/ 0 h 2049"/>
              <a:gd name="T8" fmla="*/ 300 w 301"/>
              <a:gd name="T9" fmla="*/ 2048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049">
                <a:moveTo>
                  <a:pt x="300" y="2048"/>
                </a:moveTo>
                <a:lnTo>
                  <a:pt x="0" y="2048"/>
                </a:lnTo>
                <a:lnTo>
                  <a:pt x="0" y="0"/>
                </a:lnTo>
                <a:lnTo>
                  <a:pt x="300" y="0"/>
                </a:lnTo>
                <a:lnTo>
                  <a:pt x="300" y="20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81">
            <a:extLst>
              <a:ext uri="{FF2B5EF4-FFF2-40B4-BE49-F238E27FC236}">
                <a16:creationId xmlns:a16="http://schemas.microsoft.com/office/drawing/2014/main" id="{0DFE627C-109B-A648-9F2B-74DC93EE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157" y="6989836"/>
            <a:ext cx="2274121" cy="2274121"/>
          </a:xfrm>
          <a:custGeom>
            <a:avLst/>
            <a:gdLst>
              <a:gd name="T0" fmla="*/ 1825 w 1826"/>
              <a:gd name="T1" fmla="*/ 912 h 1825"/>
              <a:gd name="T2" fmla="*/ 1825 w 1826"/>
              <a:gd name="T3" fmla="*/ 912 h 1825"/>
              <a:gd name="T4" fmla="*/ 913 w 1826"/>
              <a:gd name="T5" fmla="*/ 1824 h 1825"/>
              <a:gd name="T6" fmla="*/ 913 w 1826"/>
              <a:gd name="T7" fmla="*/ 1824 h 1825"/>
              <a:gd name="T8" fmla="*/ 0 w 1826"/>
              <a:gd name="T9" fmla="*/ 912 h 1825"/>
              <a:gd name="T10" fmla="*/ 0 w 1826"/>
              <a:gd name="T11" fmla="*/ 912 h 1825"/>
              <a:gd name="T12" fmla="*/ 913 w 1826"/>
              <a:gd name="T13" fmla="*/ 0 h 1825"/>
              <a:gd name="T14" fmla="*/ 913 w 1826"/>
              <a:gd name="T15" fmla="*/ 0 h 1825"/>
              <a:gd name="T16" fmla="*/ 1825 w 1826"/>
              <a:gd name="T17" fmla="*/ 912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6" h="1825">
                <a:moveTo>
                  <a:pt x="1825" y="912"/>
                </a:moveTo>
                <a:lnTo>
                  <a:pt x="1825" y="912"/>
                </a:lnTo>
                <a:cubicBezTo>
                  <a:pt x="1825" y="1416"/>
                  <a:pt x="1417" y="1824"/>
                  <a:pt x="913" y="1824"/>
                </a:cubicBezTo>
                <a:lnTo>
                  <a:pt x="913" y="1824"/>
                </a:lnTo>
                <a:cubicBezTo>
                  <a:pt x="409" y="1824"/>
                  <a:pt x="0" y="1416"/>
                  <a:pt x="0" y="912"/>
                </a:cubicBezTo>
                <a:lnTo>
                  <a:pt x="0" y="912"/>
                </a:lnTo>
                <a:cubicBezTo>
                  <a:pt x="0" y="409"/>
                  <a:pt x="409" y="0"/>
                  <a:pt x="913" y="0"/>
                </a:cubicBezTo>
                <a:lnTo>
                  <a:pt x="913" y="0"/>
                </a:lnTo>
                <a:cubicBezTo>
                  <a:pt x="1417" y="0"/>
                  <a:pt x="1825" y="409"/>
                  <a:pt x="1825" y="9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019C67A-B66B-5E4A-ABF9-76B56F39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350" y="7621536"/>
            <a:ext cx="998487" cy="1003976"/>
          </a:xfrm>
          <a:custGeom>
            <a:avLst/>
            <a:gdLst>
              <a:gd name="connsiteX0" fmla="*/ 742176 w 998487"/>
              <a:gd name="connsiteY0" fmla="*/ 450430 h 1003976"/>
              <a:gd name="connsiteX1" fmla="*/ 755754 w 998487"/>
              <a:gd name="connsiteY1" fmla="*/ 462914 h 1003976"/>
              <a:gd name="connsiteX2" fmla="*/ 755754 w 998487"/>
              <a:gd name="connsiteY2" fmla="*/ 490380 h 1003976"/>
              <a:gd name="connsiteX3" fmla="*/ 781676 w 998487"/>
              <a:gd name="connsiteY3" fmla="*/ 490380 h 1003976"/>
              <a:gd name="connsiteX4" fmla="*/ 795255 w 998487"/>
              <a:gd name="connsiteY4" fmla="*/ 504112 h 1003976"/>
              <a:gd name="connsiteX5" fmla="*/ 781676 w 998487"/>
              <a:gd name="connsiteY5" fmla="*/ 517845 h 1003976"/>
              <a:gd name="connsiteX6" fmla="*/ 755754 w 998487"/>
              <a:gd name="connsiteY6" fmla="*/ 517845 h 1003976"/>
              <a:gd name="connsiteX7" fmla="*/ 755754 w 998487"/>
              <a:gd name="connsiteY7" fmla="*/ 545310 h 1003976"/>
              <a:gd name="connsiteX8" fmla="*/ 742176 w 998487"/>
              <a:gd name="connsiteY8" fmla="*/ 559043 h 1003976"/>
              <a:gd name="connsiteX9" fmla="*/ 727363 w 998487"/>
              <a:gd name="connsiteY9" fmla="*/ 545310 h 1003976"/>
              <a:gd name="connsiteX10" fmla="*/ 727363 w 998487"/>
              <a:gd name="connsiteY10" fmla="*/ 517845 h 1003976"/>
              <a:gd name="connsiteX11" fmla="*/ 700206 w 998487"/>
              <a:gd name="connsiteY11" fmla="*/ 517845 h 1003976"/>
              <a:gd name="connsiteX12" fmla="*/ 686628 w 998487"/>
              <a:gd name="connsiteY12" fmla="*/ 504112 h 1003976"/>
              <a:gd name="connsiteX13" fmla="*/ 700206 w 998487"/>
              <a:gd name="connsiteY13" fmla="*/ 490380 h 1003976"/>
              <a:gd name="connsiteX14" fmla="*/ 727363 w 998487"/>
              <a:gd name="connsiteY14" fmla="*/ 490380 h 1003976"/>
              <a:gd name="connsiteX15" fmla="*/ 727363 w 998487"/>
              <a:gd name="connsiteY15" fmla="*/ 462914 h 1003976"/>
              <a:gd name="connsiteX16" fmla="*/ 742176 w 998487"/>
              <a:gd name="connsiteY16" fmla="*/ 450430 h 1003976"/>
              <a:gd name="connsiteX17" fmla="*/ 321965 w 998487"/>
              <a:gd name="connsiteY17" fmla="*/ 263667 h 1003976"/>
              <a:gd name="connsiteX18" fmla="*/ 335660 w 998487"/>
              <a:gd name="connsiteY18" fmla="*/ 277362 h 1003976"/>
              <a:gd name="connsiteX19" fmla="*/ 335660 w 998487"/>
              <a:gd name="connsiteY19" fmla="*/ 296038 h 1003976"/>
              <a:gd name="connsiteX20" fmla="*/ 353091 w 998487"/>
              <a:gd name="connsiteY20" fmla="*/ 296038 h 1003976"/>
              <a:gd name="connsiteX21" fmla="*/ 366787 w 998487"/>
              <a:gd name="connsiteY21" fmla="*/ 309734 h 1003976"/>
              <a:gd name="connsiteX22" fmla="*/ 353091 w 998487"/>
              <a:gd name="connsiteY22" fmla="*/ 323430 h 1003976"/>
              <a:gd name="connsiteX23" fmla="*/ 335660 w 998487"/>
              <a:gd name="connsiteY23" fmla="*/ 323430 h 1003976"/>
              <a:gd name="connsiteX24" fmla="*/ 335660 w 998487"/>
              <a:gd name="connsiteY24" fmla="*/ 342106 h 1003976"/>
              <a:gd name="connsiteX25" fmla="*/ 321965 w 998487"/>
              <a:gd name="connsiteY25" fmla="*/ 355802 h 1003976"/>
              <a:gd name="connsiteX26" fmla="*/ 307024 w 998487"/>
              <a:gd name="connsiteY26" fmla="*/ 342106 h 1003976"/>
              <a:gd name="connsiteX27" fmla="*/ 307024 w 998487"/>
              <a:gd name="connsiteY27" fmla="*/ 323430 h 1003976"/>
              <a:gd name="connsiteX28" fmla="*/ 288348 w 998487"/>
              <a:gd name="connsiteY28" fmla="*/ 323430 h 1003976"/>
              <a:gd name="connsiteX29" fmla="*/ 274652 w 998487"/>
              <a:gd name="connsiteY29" fmla="*/ 309734 h 1003976"/>
              <a:gd name="connsiteX30" fmla="*/ 288348 w 998487"/>
              <a:gd name="connsiteY30" fmla="*/ 296038 h 1003976"/>
              <a:gd name="connsiteX31" fmla="*/ 307024 w 998487"/>
              <a:gd name="connsiteY31" fmla="*/ 296038 h 1003976"/>
              <a:gd name="connsiteX32" fmla="*/ 307024 w 998487"/>
              <a:gd name="connsiteY32" fmla="*/ 277362 h 1003976"/>
              <a:gd name="connsiteX33" fmla="*/ 321965 w 998487"/>
              <a:gd name="connsiteY33" fmla="*/ 263667 h 1003976"/>
              <a:gd name="connsiteX34" fmla="*/ 189514 w 998487"/>
              <a:gd name="connsiteY34" fmla="*/ 263667 h 1003976"/>
              <a:gd name="connsiteX35" fmla="*/ 203252 w 998487"/>
              <a:gd name="connsiteY35" fmla="*/ 277355 h 1003976"/>
              <a:gd name="connsiteX36" fmla="*/ 203252 w 998487"/>
              <a:gd name="connsiteY36" fmla="*/ 619560 h 1003976"/>
              <a:gd name="connsiteX37" fmla="*/ 808969 w 998487"/>
              <a:gd name="connsiteY37" fmla="*/ 619560 h 1003976"/>
              <a:gd name="connsiteX38" fmla="*/ 822707 w 998487"/>
              <a:gd name="connsiteY38" fmla="*/ 633248 h 1003976"/>
              <a:gd name="connsiteX39" fmla="*/ 808969 w 998487"/>
              <a:gd name="connsiteY39" fmla="*/ 646936 h 1003976"/>
              <a:gd name="connsiteX40" fmla="*/ 189514 w 998487"/>
              <a:gd name="connsiteY40" fmla="*/ 646936 h 1003976"/>
              <a:gd name="connsiteX41" fmla="*/ 175776 w 998487"/>
              <a:gd name="connsiteY41" fmla="*/ 633248 h 1003976"/>
              <a:gd name="connsiteX42" fmla="*/ 175776 w 998487"/>
              <a:gd name="connsiteY42" fmla="*/ 277355 h 1003976"/>
              <a:gd name="connsiteX43" fmla="*/ 189514 w 998487"/>
              <a:gd name="connsiteY43" fmla="*/ 263667 h 1003976"/>
              <a:gd name="connsiteX44" fmla="*/ 648331 w 998487"/>
              <a:gd name="connsiteY44" fmla="*/ 259726 h 1003976"/>
              <a:gd name="connsiteX45" fmla="*/ 657688 w 998487"/>
              <a:gd name="connsiteY45" fmla="*/ 264392 h 1003976"/>
              <a:gd name="connsiteX46" fmla="*/ 691376 w 998487"/>
              <a:gd name="connsiteY46" fmla="*/ 296740 h 1003976"/>
              <a:gd name="connsiteX47" fmla="*/ 691376 w 998487"/>
              <a:gd name="connsiteY47" fmla="*/ 316646 h 1003976"/>
              <a:gd name="connsiteX48" fmla="*/ 681394 w 998487"/>
              <a:gd name="connsiteY48" fmla="*/ 320379 h 1003976"/>
              <a:gd name="connsiteX49" fmla="*/ 671413 w 998487"/>
              <a:gd name="connsiteY49" fmla="*/ 316646 h 1003976"/>
              <a:gd name="connsiteX50" fmla="*/ 660184 w 998487"/>
              <a:gd name="connsiteY50" fmla="*/ 305449 h 1003976"/>
              <a:gd name="connsiteX51" fmla="*/ 660184 w 998487"/>
              <a:gd name="connsiteY51" fmla="*/ 306693 h 1003976"/>
              <a:gd name="connsiteX52" fmla="*/ 431859 w 998487"/>
              <a:gd name="connsiteY52" fmla="*/ 548060 h 1003976"/>
              <a:gd name="connsiteX53" fmla="*/ 288376 w 998487"/>
              <a:gd name="connsiteY53" fmla="*/ 548060 h 1003976"/>
              <a:gd name="connsiteX54" fmla="*/ 274652 w 998487"/>
              <a:gd name="connsiteY54" fmla="*/ 534374 h 1003976"/>
              <a:gd name="connsiteX55" fmla="*/ 288376 w 998487"/>
              <a:gd name="connsiteY55" fmla="*/ 519444 h 1003976"/>
              <a:gd name="connsiteX56" fmla="*/ 431859 w 998487"/>
              <a:gd name="connsiteY56" fmla="*/ 519444 h 1003976"/>
              <a:gd name="connsiteX57" fmla="*/ 632735 w 998487"/>
              <a:gd name="connsiteY57" fmla="*/ 307937 h 1003976"/>
              <a:gd name="connsiteX58" fmla="*/ 624001 w 998487"/>
              <a:gd name="connsiteY58" fmla="*/ 316646 h 1003976"/>
              <a:gd name="connsiteX59" fmla="*/ 604038 w 998487"/>
              <a:gd name="connsiteY59" fmla="*/ 316646 h 1003976"/>
              <a:gd name="connsiteX60" fmla="*/ 604038 w 998487"/>
              <a:gd name="connsiteY60" fmla="*/ 296740 h 1003976"/>
              <a:gd name="connsiteX61" fmla="*/ 638973 w 998487"/>
              <a:gd name="connsiteY61" fmla="*/ 264392 h 1003976"/>
              <a:gd name="connsiteX62" fmla="*/ 648331 w 998487"/>
              <a:gd name="connsiteY62" fmla="*/ 259726 h 1003976"/>
              <a:gd name="connsiteX63" fmla="*/ 107203 w 998487"/>
              <a:gd name="connsiteY63" fmla="*/ 189806 h 1003976"/>
              <a:gd name="connsiteX64" fmla="*/ 107203 w 998487"/>
              <a:gd name="connsiteY64" fmla="*/ 716769 h 1003976"/>
              <a:gd name="connsiteX65" fmla="*/ 891284 w 998487"/>
              <a:gd name="connsiteY65" fmla="*/ 716769 h 1003976"/>
              <a:gd name="connsiteX66" fmla="*/ 891284 w 998487"/>
              <a:gd name="connsiteY66" fmla="*/ 189806 h 1003976"/>
              <a:gd name="connsiteX67" fmla="*/ 77286 w 998487"/>
              <a:gd name="connsiteY67" fmla="*/ 93654 h 1003976"/>
              <a:gd name="connsiteX68" fmla="*/ 42383 w 998487"/>
              <a:gd name="connsiteY68" fmla="*/ 127370 h 1003976"/>
              <a:gd name="connsiteX69" fmla="*/ 77286 w 998487"/>
              <a:gd name="connsiteY69" fmla="*/ 162334 h 1003976"/>
              <a:gd name="connsiteX70" fmla="*/ 79779 w 998487"/>
              <a:gd name="connsiteY70" fmla="*/ 162334 h 1003976"/>
              <a:gd name="connsiteX71" fmla="*/ 919955 w 998487"/>
              <a:gd name="connsiteY71" fmla="*/ 162334 h 1003976"/>
              <a:gd name="connsiteX72" fmla="*/ 922448 w 998487"/>
              <a:gd name="connsiteY72" fmla="*/ 162334 h 1003976"/>
              <a:gd name="connsiteX73" fmla="*/ 957351 w 998487"/>
              <a:gd name="connsiteY73" fmla="*/ 127370 h 1003976"/>
              <a:gd name="connsiteX74" fmla="*/ 922448 w 998487"/>
              <a:gd name="connsiteY74" fmla="*/ 93654 h 1003976"/>
              <a:gd name="connsiteX75" fmla="*/ 499867 w 998487"/>
              <a:gd name="connsiteY75" fmla="*/ 27472 h 1003976"/>
              <a:gd name="connsiteX76" fmla="*/ 464964 w 998487"/>
              <a:gd name="connsiteY76" fmla="*/ 62436 h 1003976"/>
              <a:gd name="connsiteX77" fmla="*/ 464964 w 998487"/>
              <a:gd name="connsiteY77" fmla="*/ 64934 h 1003976"/>
              <a:gd name="connsiteX78" fmla="*/ 533524 w 998487"/>
              <a:gd name="connsiteY78" fmla="*/ 64934 h 1003976"/>
              <a:gd name="connsiteX79" fmla="*/ 534770 w 998487"/>
              <a:gd name="connsiteY79" fmla="*/ 62436 h 1003976"/>
              <a:gd name="connsiteX80" fmla="*/ 499867 w 998487"/>
              <a:gd name="connsiteY80" fmla="*/ 27472 h 1003976"/>
              <a:gd name="connsiteX81" fmla="*/ 499867 w 998487"/>
              <a:gd name="connsiteY81" fmla="*/ 0 h 1003976"/>
              <a:gd name="connsiteX82" fmla="*/ 562195 w 998487"/>
              <a:gd name="connsiteY82" fmla="*/ 62436 h 1003976"/>
              <a:gd name="connsiteX83" fmla="*/ 562195 w 998487"/>
              <a:gd name="connsiteY83" fmla="*/ 64934 h 1003976"/>
              <a:gd name="connsiteX84" fmla="*/ 922448 w 998487"/>
              <a:gd name="connsiteY84" fmla="*/ 64934 h 1003976"/>
              <a:gd name="connsiteX85" fmla="*/ 984775 w 998487"/>
              <a:gd name="connsiteY85" fmla="*/ 127370 h 1003976"/>
              <a:gd name="connsiteX86" fmla="*/ 922448 w 998487"/>
              <a:gd name="connsiteY86" fmla="*/ 189806 h 1003976"/>
              <a:gd name="connsiteX87" fmla="*/ 919955 w 998487"/>
              <a:gd name="connsiteY87" fmla="*/ 189806 h 1003976"/>
              <a:gd name="connsiteX88" fmla="*/ 919955 w 998487"/>
              <a:gd name="connsiteY88" fmla="*/ 716769 h 1003976"/>
              <a:gd name="connsiteX89" fmla="*/ 984775 w 998487"/>
              <a:gd name="connsiteY89" fmla="*/ 716769 h 1003976"/>
              <a:gd name="connsiteX90" fmla="*/ 998487 w 998487"/>
              <a:gd name="connsiteY90" fmla="*/ 730505 h 1003976"/>
              <a:gd name="connsiteX91" fmla="*/ 984775 w 998487"/>
              <a:gd name="connsiteY91" fmla="*/ 744241 h 1003976"/>
              <a:gd name="connsiteX92" fmla="*/ 919955 w 998487"/>
              <a:gd name="connsiteY92" fmla="*/ 744241 h 1003976"/>
              <a:gd name="connsiteX93" fmla="*/ 654439 w 998487"/>
              <a:gd name="connsiteY93" fmla="*/ 744241 h 1003976"/>
              <a:gd name="connsiteX94" fmla="*/ 716767 w 998487"/>
              <a:gd name="connsiteY94" fmla="*/ 986494 h 1003976"/>
              <a:gd name="connsiteX95" fmla="*/ 706794 w 998487"/>
              <a:gd name="connsiteY95" fmla="*/ 1003976 h 1003976"/>
              <a:gd name="connsiteX96" fmla="*/ 701808 w 998487"/>
              <a:gd name="connsiteY96" fmla="*/ 1003976 h 1003976"/>
              <a:gd name="connsiteX97" fmla="*/ 689343 w 998487"/>
              <a:gd name="connsiteY97" fmla="*/ 993986 h 1003976"/>
              <a:gd name="connsiteX98" fmla="*/ 627015 w 998487"/>
              <a:gd name="connsiteY98" fmla="*/ 744241 h 1003976"/>
              <a:gd name="connsiteX99" fmla="*/ 363993 w 998487"/>
              <a:gd name="connsiteY99" fmla="*/ 744241 h 1003976"/>
              <a:gd name="connsiteX100" fmla="*/ 301665 w 998487"/>
              <a:gd name="connsiteY100" fmla="*/ 993986 h 1003976"/>
              <a:gd name="connsiteX101" fmla="*/ 287953 w 998487"/>
              <a:gd name="connsiteY101" fmla="*/ 1003976 h 1003976"/>
              <a:gd name="connsiteX102" fmla="*/ 285460 w 998487"/>
              <a:gd name="connsiteY102" fmla="*/ 1003976 h 1003976"/>
              <a:gd name="connsiteX103" fmla="*/ 274241 w 998487"/>
              <a:gd name="connsiteY103" fmla="*/ 986494 h 1003976"/>
              <a:gd name="connsiteX104" fmla="*/ 335322 w 998487"/>
              <a:gd name="connsiteY104" fmla="*/ 744241 h 1003976"/>
              <a:gd name="connsiteX105" fmla="*/ 79779 w 998487"/>
              <a:gd name="connsiteY105" fmla="*/ 744241 h 1003976"/>
              <a:gd name="connsiteX106" fmla="*/ 13712 w 998487"/>
              <a:gd name="connsiteY106" fmla="*/ 744241 h 1003976"/>
              <a:gd name="connsiteX107" fmla="*/ 0 w 998487"/>
              <a:gd name="connsiteY107" fmla="*/ 730505 h 1003976"/>
              <a:gd name="connsiteX108" fmla="*/ 13712 w 998487"/>
              <a:gd name="connsiteY108" fmla="*/ 716769 h 1003976"/>
              <a:gd name="connsiteX109" fmla="*/ 79779 w 998487"/>
              <a:gd name="connsiteY109" fmla="*/ 716769 h 1003976"/>
              <a:gd name="connsiteX110" fmla="*/ 79779 w 998487"/>
              <a:gd name="connsiteY110" fmla="*/ 189806 h 1003976"/>
              <a:gd name="connsiteX111" fmla="*/ 77286 w 998487"/>
              <a:gd name="connsiteY111" fmla="*/ 189806 h 1003976"/>
              <a:gd name="connsiteX112" fmla="*/ 14959 w 998487"/>
              <a:gd name="connsiteY112" fmla="*/ 127370 h 1003976"/>
              <a:gd name="connsiteX113" fmla="*/ 77286 w 998487"/>
              <a:gd name="connsiteY113" fmla="*/ 64934 h 1003976"/>
              <a:gd name="connsiteX114" fmla="*/ 437539 w 998487"/>
              <a:gd name="connsiteY114" fmla="*/ 64934 h 1003976"/>
              <a:gd name="connsiteX115" fmla="*/ 437539 w 998487"/>
              <a:gd name="connsiteY115" fmla="*/ 62436 h 1003976"/>
              <a:gd name="connsiteX116" fmla="*/ 499867 w 998487"/>
              <a:gd name="connsiteY116" fmla="*/ 0 h 100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998487" h="1003976">
                <a:moveTo>
                  <a:pt x="742176" y="450430"/>
                </a:moveTo>
                <a:cubicBezTo>
                  <a:pt x="749582" y="450430"/>
                  <a:pt x="755754" y="455424"/>
                  <a:pt x="755754" y="462914"/>
                </a:cubicBezTo>
                <a:lnTo>
                  <a:pt x="755754" y="490380"/>
                </a:lnTo>
                <a:lnTo>
                  <a:pt x="781676" y="490380"/>
                </a:lnTo>
                <a:cubicBezTo>
                  <a:pt x="789083" y="490380"/>
                  <a:pt x="795255" y="496622"/>
                  <a:pt x="795255" y="504112"/>
                </a:cubicBezTo>
                <a:cubicBezTo>
                  <a:pt x="795255" y="512851"/>
                  <a:pt x="789083" y="517845"/>
                  <a:pt x="781676" y="517845"/>
                </a:cubicBezTo>
                <a:lnTo>
                  <a:pt x="755754" y="517845"/>
                </a:lnTo>
                <a:lnTo>
                  <a:pt x="755754" y="545310"/>
                </a:lnTo>
                <a:cubicBezTo>
                  <a:pt x="755754" y="552801"/>
                  <a:pt x="749582" y="559043"/>
                  <a:pt x="742176" y="559043"/>
                </a:cubicBezTo>
                <a:cubicBezTo>
                  <a:pt x="734769" y="559043"/>
                  <a:pt x="727363" y="552801"/>
                  <a:pt x="727363" y="545310"/>
                </a:cubicBezTo>
                <a:lnTo>
                  <a:pt x="727363" y="517845"/>
                </a:lnTo>
                <a:lnTo>
                  <a:pt x="700206" y="517845"/>
                </a:lnTo>
                <a:cubicBezTo>
                  <a:pt x="692800" y="517845"/>
                  <a:pt x="686628" y="512851"/>
                  <a:pt x="686628" y="504112"/>
                </a:cubicBezTo>
                <a:cubicBezTo>
                  <a:pt x="686628" y="496622"/>
                  <a:pt x="692800" y="490380"/>
                  <a:pt x="700206" y="490380"/>
                </a:cubicBezTo>
                <a:lnTo>
                  <a:pt x="727363" y="490380"/>
                </a:lnTo>
                <a:lnTo>
                  <a:pt x="727363" y="462914"/>
                </a:lnTo>
                <a:cubicBezTo>
                  <a:pt x="727363" y="455424"/>
                  <a:pt x="734769" y="450430"/>
                  <a:pt x="742176" y="450430"/>
                </a:cubicBezTo>
                <a:close/>
                <a:moveTo>
                  <a:pt x="321965" y="263667"/>
                </a:moveTo>
                <a:cubicBezTo>
                  <a:pt x="329435" y="263667"/>
                  <a:pt x="335660" y="268647"/>
                  <a:pt x="335660" y="277362"/>
                </a:cubicBezTo>
                <a:lnTo>
                  <a:pt x="335660" y="296038"/>
                </a:lnTo>
                <a:lnTo>
                  <a:pt x="353091" y="296038"/>
                </a:lnTo>
                <a:cubicBezTo>
                  <a:pt x="360562" y="296038"/>
                  <a:pt x="366787" y="302264"/>
                  <a:pt x="366787" y="309734"/>
                </a:cubicBezTo>
                <a:cubicBezTo>
                  <a:pt x="366787" y="317205"/>
                  <a:pt x="360562" y="323430"/>
                  <a:pt x="353091" y="323430"/>
                </a:cubicBezTo>
                <a:lnTo>
                  <a:pt x="335660" y="323430"/>
                </a:lnTo>
                <a:lnTo>
                  <a:pt x="335660" y="342106"/>
                </a:lnTo>
                <a:cubicBezTo>
                  <a:pt x="335660" y="349576"/>
                  <a:pt x="329435" y="355802"/>
                  <a:pt x="321965" y="355802"/>
                </a:cubicBezTo>
                <a:cubicBezTo>
                  <a:pt x="314494" y="355802"/>
                  <a:pt x="307024" y="349576"/>
                  <a:pt x="307024" y="342106"/>
                </a:cubicBezTo>
                <a:lnTo>
                  <a:pt x="307024" y="323430"/>
                </a:lnTo>
                <a:lnTo>
                  <a:pt x="288348" y="323430"/>
                </a:lnTo>
                <a:cubicBezTo>
                  <a:pt x="280877" y="323430"/>
                  <a:pt x="274652" y="317205"/>
                  <a:pt x="274652" y="309734"/>
                </a:cubicBezTo>
                <a:cubicBezTo>
                  <a:pt x="274652" y="302264"/>
                  <a:pt x="280877" y="296038"/>
                  <a:pt x="288348" y="296038"/>
                </a:cubicBezTo>
                <a:lnTo>
                  <a:pt x="307024" y="296038"/>
                </a:lnTo>
                <a:lnTo>
                  <a:pt x="307024" y="277362"/>
                </a:lnTo>
                <a:cubicBezTo>
                  <a:pt x="307024" y="268647"/>
                  <a:pt x="314494" y="263667"/>
                  <a:pt x="321965" y="263667"/>
                </a:cubicBezTo>
                <a:close/>
                <a:moveTo>
                  <a:pt x="189514" y="263667"/>
                </a:moveTo>
                <a:cubicBezTo>
                  <a:pt x="197007" y="263667"/>
                  <a:pt x="203252" y="268644"/>
                  <a:pt x="203252" y="277355"/>
                </a:cubicBezTo>
                <a:lnTo>
                  <a:pt x="203252" y="619560"/>
                </a:lnTo>
                <a:lnTo>
                  <a:pt x="808969" y="619560"/>
                </a:lnTo>
                <a:cubicBezTo>
                  <a:pt x="816463" y="619560"/>
                  <a:pt x="822707" y="625781"/>
                  <a:pt x="822707" y="633248"/>
                </a:cubicBezTo>
                <a:cubicBezTo>
                  <a:pt x="822707" y="641958"/>
                  <a:pt x="816463" y="646936"/>
                  <a:pt x="808969" y="646936"/>
                </a:cubicBezTo>
                <a:lnTo>
                  <a:pt x="189514" y="646936"/>
                </a:lnTo>
                <a:cubicBezTo>
                  <a:pt x="182021" y="646936"/>
                  <a:pt x="175776" y="641958"/>
                  <a:pt x="175776" y="633248"/>
                </a:cubicBezTo>
                <a:lnTo>
                  <a:pt x="175776" y="277355"/>
                </a:lnTo>
                <a:cubicBezTo>
                  <a:pt x="175776" y="268644"/>
                  <a:pt x="182021" y="263667"/>
                  <a:pt x="189514" y="263667"/>
                </a:cubicBezTo>
                <a:close/>
                <a:moveTo>
                  <a:pt x="648331" y="259726"/>
                </a:moveTo>
                <a:cubicBezTo>
                  <a:pt x="651762" y="259726"/>
                  <a:pt x="655193" y="261281"/>
                  <a:pt x="657688" y="264392"/>
                </a:cubicBezTo>
                <a:lnTo>
                  <a:pt x="691376" y="296740"/>
                </a:lnTo>
                <a:cubicBezTo>
                  <a:pt x="696366" y="302960"/>
                  <a:pt x="696366" y="311670"/>
                  <a:pt x="691376" y="316646"/>
                </a:cubicBezTo>
                <a:cubicBezTo>
                  <a:pt x="687633" y="319134"/>
                  <a:pt x="683890" y="320379"/>
                  <a:pt x="681394" y="320379"/>
                </a:cubicBezTo>
                <a:cubicBezTo>
                  <a:pt x="677651" y="320379"/>
                  <a:pt x="673908" y="319134"/>
                  <a:pt x="671413" y="316646"/>
                </a:cubicBezTo>
                <a:lnTo>
                  <a:pt x="660184" y="305449"/>
                </a:lnTo>
                <a:lnTo>
                  <a:pt x="660184" y="306693"/>
                </a:lnTo>
                <a:cubicBezTo>
                  <a:pt x="660184" y="443550"/>
                  <a:pt x="561617" y="548060"/>
                  <a:pt x="431859" y="548060"/>
                </a:cubicBezTo>
                <a:lnTo>
                  <a:pt x="288376" y="548060"/>
                </a:lnTo>
                <a:cubicBezTo>
                  <a:pt x="280890" y="548060"/>
                  <a:pt x="274652" y="541839"/>
                  <a:pt x="274652" y="534374"/>
                </a:cubicBezTo>
                <a:cubicBezTo>
                  <a:pt x="274652" y="526909"/>
                  <a:pt x="280890" y="519444"/>
                  <a:pt x="288376" y="519444"/>
                </a:cubicBezTo>
                <a:lnTo>
                  <a:pt x="431859" y="519444"/>
                </a:lnTo>
                <a:cubicBezTo>
                  <a:pt x="545398" y="519444"/>
                  <a:pt x="632735" y="428620"/>
                  <a:pt x="632735" y="307937"/>
                </a:cubicBezTo>
                <a:lnTo>
                  <a:pt x="624001" y="316646"/>
                </a:lnTo>
                <a:cubicBezTo>
                  <a:pt x="619010" y="321623"/>
                  <a:pt x="610277" y="321623"/>
                  <a:pt x="604038" y="316646"/>
                </a:cubicBezTo>
                <a:cubicBezTo>
                  <a:pt x="599048" y="311670"/>
                  <a:pt x="599048" y="302960"/>
                  <a:pt x="604038" y="296740"/>
                </a:cubicBezTo>
                <a:lnTo>
                  <a:pt x="638973" y="264392"/>
                </a:lnTo>
                <a:cubicBezTo>
                  <a:pt x="641468" y="261281"/>
                  <a:pt x="644900" y="259726"/>
                  <a:pt x="648331" y="259726"/>
                </a:cubicBezTo>
                <a:close/>
                <a:moveTo>
                  <a:pt x="107203" y="189806"/>
                </a:moveTo>
                <a:lnTo>
                  <a:pt x="107203" y="716769"/>
                </a:lnTo>
                <a:lnTo>
                  <a:pt x="891284" y="716769"/>
                </a:lnTo>
                <a:lnTo>
                  <a:pt x="891284" y="189806"/>
                </a:lnTo>
                <a:close/>
                <a:moveTo>
                  <a:pt x="77286" y="93654"/>
                </a:moveTo>
                <a:cubicBezTo>
                  <a:pt x="58588" y="93654"/>
                  <a:pt x="42383" y="108639"/>
                  <a:pt x="42383" y="127370"/>
                </a:cubicBezTo>
                <a:cubicBezTo>
                  <a:pt x="42383" y="147350"/>
                  <a:pt x="58588" y="162334"/>
                  <a:pt x="77286" y="162334"/>
                </a:cubicBezTo>
                <a:lnTo>
                  <a:pt x="79779" y="162334"/>
                </a:lnTo>
                <a:lnTo>
                  <a:pt x="919955" y="162334"/>
                </a:lnTo>
                <a:lnTo>
                  <a:pt x="922448" y="162334"/>
                </a:lnTo>
                <a:cubicBezTo>
                  <a:pt x="941146" y="162334"/>
                  <a:pt x="957351" y="147350"/>
                  <a:pt x="957351" y="127370"/>
                </a:cubicBezTo>
                <a:cubicBezTo>
                  <a:pt x="957351" y="108639"/>
                  <a:pt x="941146" y="93654"/>
                  <a:pt x="922448" y="93654"/>
                </a:cubicBezTo>
                <a:close/>
                <a:moveTo>
                  <a:pt x="499867" y="27472"/>
                </a:moveTo>
                <a:cubicBezTo>
                  <a:pt x="481169" y="27472"/>
                  <a:pt x="464964" y="43705"/>
                  <a:pt x="464964" y="62436"/>
                </a:cubicBezTo>
                <a:cubicBezTo>
                  <a:pt x="464964" y="63685"/>
                  <a:pt x="464964" y="63685"/>
                  <a:pt x="464964" y="64934"/>
                </a:cubicBezTo>
                <a:lnTo>
                  <a:pt x="533524" y="64934"/>
                </a:lnTo>
                <a:cubicBezTo>
                  <a:pt x="534770" y="63685"/>
                  <a:pt x="534770" y="63685"/>
                  <a:pt x="534770" y="62436"/>
                </a:cubicBezTo>
                <a:cubicBezTo>
                  <a:pt x="534770" y="43705"/>
                  <a:pt x="518565" y="27472"/>
                  <a:pt x="499867" y="27472"/>
                </a:cubicBezTo>
                <a:close/>
                <a:moveTo>
                  <a:pt x="499867" y="0"/>
                </a:moveTo>
                <a:cubicBezTo>
                  <a:pt x="533524" y="0"/>
                  <a:pt x="562195" y="28720"/>
                  <a:pt x="562195" y="62436"/>
                </a:cubicBezTo>
                <a:cubicBezTo>
                  <a:pt x="562195" y="63685"/>
                  <a:pt x="562195" y="63685"/>
                  <a:pt x="562195" y="64934"/>
                </a:cubicBezTo>
                <a:lnTo>
                  <a:pt x="922448" y="64934"/>
                </a:lnTo>
                <a:cubicBezTo>
                  <a:pt x="956105" y="64934"/>
                  <a:pt x="984775" y="93654"/>
                  <a:pt x="984775" y="127370"/>
                </a:cubicBezTo>
                <a:cubicBezTo>
                  <a:pt x="984775" y="162334"/>
                  <a:pt x="956105" y="189806"/>
                  <a:pt x="922448" y="189806"/>
                </a:cubicBezTo>
                <a:lnTo>
                  <a:pt x="919955" y="189806"/>
                </a:lnTo>
                <a:lnTo>
                  <a:pt x="919955" y="716769"/>
                </a:lnTo>
                <a:lnTo>
                  <a:pt x="984775" y="716769"/>
                </a:lnTo>
                <a:cubicBezTo>
                  <a:pt x="993501" y="716769"/>
                  <a:pt x="998487" y="723013"/>
                  <a:pt x="998487" y="730505"/>
                </a:cubicBezTo>
                <a:cubicBezTo>
                  <a:pt x="998487" y="737998"/>
                  <a:pt x="993501" y="744241"/>
                  <a:pt x="984775" y="744241"/>
                </a:cubicBezTo>
                <a:lnTo>
                  <a:pt x="919955" y="744241"/>
                </a:lnTo>
                <a:lnTo>
                  <a:pt x="654439" y="744241"/>
                </a:lnTo>
                <a:lnTo>
                  <a:pt x="716767" y="986494"/>
                </a:lnTo>
                <a:cubicBezTo>
                  <a:pt x="718013" y="993986"/>
                  <a:pt x="713027" y="1001479"/>
                  <a:pt x="706794" y="1003976"/>
                </a:cubicBezTo>
                <a:cubicBezTo>
                  <a:pt x="704301" y="1003976"/>
                  <a:pt x="704301" y="1003976"/>
                  <a:pt x="701808" y="1003976"/>
                </a:cubicBezTo>
                <a:cubicBezTo>
                  <a:pt x="696822" y="1003976"/>
                  <a:pt x="690589" y="1000230"/>
                  <a:pt x="689343" y="993986"/>
                </a:cubicBezTo>
                <a:lnTo>
                  <a:pt x="627015" y="744241"/>
                </a:lnTo>
                <a:lnTo>
                  <a:pt x="363993" y="744241"/>
                </a:lnTo>
                <a:lnTo>
                  <a:pt x="301665" y="993986"/>
                </a:lnTo>
                <a:cubicBezTo>
                  <a:pt x="300419" y="1000230"/>
                  <a:pt x="294186" y="1003976"/>
                  <a:pt x="287953" y="1003976"/>
                </a:cubicBezTo>
                <a:cubicBezTo>
                  <a:pt x="287953" y="1003976"/>
                  <a:pt x="286707" y="1003976"/>
                  <a:pt x="285460" y="1003976"/>
                </a:cubicBezTo>
                <a:cubicBezTo>
                  <a:pt x="277981" y="1001479"/>
                  <a:pt x="272995" y="993986"/>
                  <a:pt x="274241" y="986494"/>
                </a:cubicBezTo>
                <a:lnTo>
                  <a:pt x="335322" y="744241"/>
                </a:lnTo>
                <a:lnTo>
                  <a:pt x="79779" y="744241"/>
                </a:lnTo>
                <a:lnTo>
                  <a:pt x="13712" y="744241"/>
                </a:lnTo>
                <a:cubicBezTo>
                  <a:pt x="6233" y="744241"/>
                  <a:pt x="0" y="737998"/>
                  <a:pt x="0" y="730505"/>
                </a:cubicBezTo>
                <a:cubicBezTo>
                  <a:pt x="0" y="723013"/>
                  <a:pt x="6233" y="716769"/>
                  <a:pt x="13712" y="716769"/>
                </a:cubicBezTo>
                <a:lnTo>
                  <a:pt x="79779" y="716769"/>
                </a:lnTo>
                <a:lnTo>
                  <a:pt x="79779" y="189806"/>
                </a:lnTo>
                <a:lnTo>
                  <a:pt x="77286" y="189806"/>
                </a:lnTo>
                <a:cubicBezTo>
                  <a:pt x="43629" y="189806"/>
                  <a:pt x="14959" y="162334"/>
                  <a:pt x="14959" y="127370"/>
                </a:cubicBezTo>
                <a:cubicBezTo>
                  <a:pt x="14959" y="93654"/>
                  <a:pt x="43629" y="64934"/>
                  <a:pt x="77286" y="64934"/>
                </a:cubicBezTo>
                <a:lnTo>
                  <a:pt x="437539" y="64934"/>
                </a:lnTo>
                <a:cubicBezTo>
                  <a:pt x="437539" y="63685"/>
                  <a:pt x="437539" y="63685"/>
                  <a:pt x="437539" y="62436"/>
                </a:cubicBezTo>
                <a:cubicBezTo>
                  <a:pt x="437539" y="28720"/>
                  <a:pt x="464964" y="0"/>
                  <a:pt x="4998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6B5E1-D5BC-4E4B-8397-90E1917D3B8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2527B-5B9E-AE4D-9B99-53D2E9E7CB4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76041-FAEF-A244-9A19-721981BD5B36}"/>
              </a:ext>
            </a:extLst>
          </p:cNvPr>
          <p:cNvSpPr txBox="1"/>
          <p:nvPr/>
        </p:nvSpPr>
        <p:spPr>
          <a:xfrm>
            <a:off x="2497187" y="4046459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7E32A-874C-D345-BF3B-D651204B5CC1}"/>
              </a:ext>
            </a:extLst>
          </p:cNvPr>
          <p:cNvSpPr txBox="1"/>
          <p:nvPr/>
        </p:nvSpPr>
        <p:spPr>
          <a:xfrm>
            <a:off x="2497187" y="4692089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AE26D-D6F2-2D41-BB3F-FBECDBC83243}"/>
              </a:ext>
            </a:extLst>
          </p:cNvPr>
          <p:cNvSpPr txBox="1"/>
          <p:nvPr/>
        </p:nvSpPr>
        <p:spPr>
          <a:xfrm>
            <a:off x="2497187" y="7269444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988A4-C5BD-6E4B-AD4C-B2C227BE6875}"/>
              </a:ext>
            </a:extLst>
          </p:cNvPr>
          <p:cNvSpPr txBox="1"/>
          <p:nvPr/>
        </p:nvSpPr>
        <p:spPr>
          <a:xfrm>
            <a:off x="2497187" y="7915074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FCDAB-B154-774B-923A-4808D283E15A}"/>
              </a:ext>
            </a:extLst>
          </p:cNvPr>
          <p:cNvSpPr txBox="1"/>
          <p:nvPr/>
        </p:nvSpPr>
        <p:spPr>
          <a:xfrm>
            <a:off x="2497186" y="10494661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F9A16-C429-8D47-982D-77DAC4C8339F}"/>
              </a:ext>
            </a:extLst>
          </p:cNvPr>
          <p:cNvSpPr txBox="1"/>
          <p:nvPr/>
        </p:nvSpPr>
        <p:spPr>
          <a:xfrm>
            <a:off x="2497186" y="11140291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B8B43-34F7-0C4D-9EF9-D932D262D94A}"/>
              </a:ext>
            </a:extLst>
          </p:cNvPr>
          <p:cNvSpPr txBox="1"/>
          <p:nvPr/>
        </p:nvSpPr>
        <p:spPr>
          <a:xfrm>
            <a:off x="13636881" y="5686334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7BFF9-36F2-E448-8DBD-D85AB48E509C}"/>
              </a:ext>
            </a:extLst>
          </p:cNvPr>
          <p:cNvSpPr txBox="1"/>
          <p:nvPr/>
        </p:nvSpPr>
        <p:spPr>
          <a:xfrm>
            <a:off x="13636881" y="6331964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4509E-8CE7-FF4A-9F39-10216C61C338}"/>
              </a:ext>
            </a:extLst>
          </p:cNvPr>
          <p:cNvSpPr txBox="1"/>
          <p:nvPr/>
        </p:nvSpPr>
        <p:spPr>
          <a:xfrm>
            <a:off x="13636881" y="8837708"/>
            <a:ext cx="57730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EC93E-B818-5648-B184-C405C8199C52}"/>
              </a:ext>
            </a:extLst>
          </p:cNvPr>
          <p:cNvSpPr txBox="1"/>
          <p:nvPr/>
        </p:nvSpPr>
        <p:spPr>
          <a:xfrm>
            <a:off x="13636881" y="9483338"/>
            <a:ext cx="577306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9">
            <a:extLst>
              <a:ext uri="{FF2B5EF4-FFF2-40B4-BE49-F238E27FC236}">
                <a16:creationId xmlns:a16="http://schemas.microsoft.com/office/drawing/2014/main" id="{C92B75EA-079F-B346-A74D-3D08315D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936" y="4962903"/>
            <a:ext cx="3493577" cy="3592452"/>
          </a:xfrm>
          <a:custGeom>
            <a:avLst/>
            <a:gdLst>
              <a:gd name="T0" fmla="*/ 2525 w 2804"/>
              <a:gd name="T1" fmla="*/ 2022 h 2884"/>
              <a:gd name="T2" fmla="*/ 2525 w 2804"/>
              <a:gd name="T3" fmla="*/ 2022 h 2884"/>
              <a:gd name="T4" fmla="*/ 2525 w 2804"/>
              <a:gd name="T5" fmla="*/ 2022 h 2884"/>
              <a:gd name="T6" fmla="*/ 935 w 2804"/>
              <a:gd name="T7" fmla="*/ 2605 h 2884"/>
              <a:gd name="T8" fmla="*/ 0 w 2804"/>
              <a:gd name="T9" fmla="*/ 2172 h 2884"/>
              <a:gd name="T10" fmla="*/ 1007 w 2804"/>
              <a:gd name="T11" fmla="*/ 0 h 2884"/>
              <a:gd name="T12" fmla="*/ 1942 w 2804"/>
              <a:gd name="T13" fmla="*/ 433 h 2884"/>
              <a:gd name="T14" fmla="*/ 1942 w 2804"/>
              <a:gd name="T15" fmla="*/ 433 h 2884"/>
              <a:gd name="T16" fmla="*/ 2525 w 2804"/>
              <a:gd name="T17" fmla="*/ 202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4" h="2884">
                <a:moveTo>
                  <a:pt x="2525" y="2022"/>
                </a:moveTo>
                <a:lnTo>
                  <a:pt x="2525" y="2022"/>
                </a:lnTo>
                <a:lnTo>
                  <a:pt x="2525" y="2022"/>
                </a:lnTo>
                <a:cubicBezTo>
                  <a:pt x="2247" y="2622"/>
                  <a:pt x="1535" y="2883"/>
                  <a:pt x="935" y="2605"/>
                </a:cubicBezTo>
                <a:lnTo>
                  <a:pt x="0" y="2172"/>
                </a:lnTo>
                <a:lnTo>
                  <a:pt x="1007" y="0"/>
                </a:lnTo>
                <a:lnTo>
                  <a:pt x="1942" y="433"/>
                </a:lnTo>
                <a:lnTo>
                  <a:pt x="1942" y="433"/>
                </a:lnTo>
                <a:cubicBezTo>
                  <a:pt x="2542" y="711"/>
                  <a:pt x="2803" y="1423"/>
                  <a:pt x="2525" y="20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0">
            <a:extLst>
              <a:ext uri="{FF2B5EF4-FFF2-40B4-BE49-F238E27FC236}">
                <a16:creationId xmlns:a16="http://schemas.microsoft.com/office/drawing/2014/main" id="{2543B65D-E77F-184C-BE31-DFF93D86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933" y="6572363"/>
            <a:ext cx="2048905" cy="2048908"/>
          </a:xfrm>
          <a:custGeom>
            <a:avLst/>
            <a:gdLst>
              <a:gd name="T0" fmla="*/ 1126 w 1647"/>
              <a:gd name="T1" fmla="*/ 168 h 1645"/>
              <a:gd name="T2" fmla="*/ 1126 w 1647"/>
              <a:gd name="T3" fmla="*/ 168 h 1645"/>
              <a:gd name="T4" fmla="*/ 1478 w 1647"/>
              <a:gd name="T5" fmla="*/ 1125 h 1645"/>
              <a:gd name="T6" fmla="*/ 1478 w 1647"/>
              <a:gd name="T7" fmla="*/ 1125 h 1645"/>
              <a:gd name="T8" fmla="*/ 520 w 1647"/>
              <a:gd name="T9" fmla="*/ 1477 h 1645"/>
              <a:gd name="T10" fmla="*/ 520 w 1647"/>
              <a:gd name="T11" fmla="*/ 1477 h 1645"/>
              <a:gd name="T12" fmla="*/ 168 w 1647"/>
              <a:gd name="T13" fmla="*/ 519 h 1645"/>
              <a:gd name="T14" fmla="*/ 168 w 1647"/>
              <a:gd name="T15" fmla="*/ 519 h 1645"/>
              <a:gd name="T16" fmla="*/ 1126 w 1647"/>
              <a:gd name="T17" fmla="*/ 168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7" h="1645">
                <a:moveTo>
                  <a:pt x="1126" y="168"/>
                </a:moveTo>
                <a:lnTo>
                  <a:pt x="1126" y="168"/>
                </a:lnTo>
                <a:cubicBezTo>
                  <a:pt x="1488" y="334"/>
                  <a:pt x="1646" y="764"/>
                  <a:pt x="1478" y="1125"/>
                </a:cubicBezTo>
                <a:lnTo>
                  <a:pt x="1478" y="1125"/>
                </a:lnTo>
                <a:cubicBezTo>
                  <a:pt x="1310" y="1487"/>
                  <a:pt x="881" y="1644"/>
                  <a:pt x="520" y="1477"/>
                </a:cubicBezTo>
                <a:lnTo>
                  <a:pt x="520" y="1477"/>
                </a:lnTo>
                <a:cubicBezTo>
                  <a:pt x="158" y="1309"/>
                  <a:pt x="0" y="881"/>
                  <a:pt x="168" y="519"/>
                </a:cubicBezTo>
                <a:lnTo>
                  <a:pt x="168" y="519"/>
                </a:lnTo>
                <a:cubicBezTo>
                  <a:pt x="336" y="158"/>
                  <a:pt x="765" y="0"/>
                  <a:pt x="1126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1">
            <a:extLst>
              <a:ext uri="{FF2B5EF4-FFF2-40B4-BE49-F238E27FC236}">
                <a16:creationId xmlns:a16="http://schemas.microsoft.com/office/drawing/2014/main" id="{91D929C6-59A2-2E4B-8A43-177BFCB1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271" y="6698705"/>
            <a:ext cx="1796228" cy="1796224"/>
          </a:xfrm>
          <a:custGeom>
            <a:avLst/>
            <a:gdLst>
              <a:gd name="T0" fmla="*/ 985 w 1441"/>
              <a:gd name="T1" fmla="*/ 146 h 1441"/>
              <a:gd name="T2" fmla="*/ 985 w 1441"/>
              <a:gd name="T3" fmla="*/ 146 h 1441"/>
              <a:gd name="T4" fmla="*/ 1293 w 1441"/>
              <a:gd name="T5" fmla="*/ 986 h 1441"/>
              <a:gd name="T6" fmla="*/ 1293 w 1441"/>
              <a:gd name="T7" fmla="*/ 986 h 1441"/>
              <a:gd name="T8" fmla="*/ 454 w 1441"/>
              <a:gd name="T9" fmla="*/ 1294 h 1441"/>
              <a:gd name="T10" fmla="*/ 454 w 1441"/>
              <a:gd name="T11" fmla="*/ 1294 h 1441"/>
              <a:gd name="T12" fmla="*/ 146 w 1441"/>
              <a:gd name="T13" fmla="*/ 455 h 1441"/>
              <a:gd name="T14" fmla="*/ 146 w 1441"/>
              <a:gd name="T15" fmla="*/ 455 h 1441"/>
              <a:gd name="T16" fmla="*/ 985 w 1441"/>
              <a:gd name="T17" fmla="*/ 146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1" h="1441">
                <a:moveTo>
                  <a:pt x="985" y="146"/>
                </a:moveTo>
                <a:lnTo>
                  <a:pt x="985" y="146"/>
                </a:lnTo>
                <a:cubicBezTo>
                  <a:pt x="1302" y="293"/>
                  <a:pt x="1440" y="669"/>
                  <a:pt x="1293" y="986"/>
                </a:cubicBezTo>
                <a:lnTo>
                  <a:pt x="1293" y="986"/>
                </a:lnTo>
                <a:cubicBezTo>
                  <a:pt x="1147" y="1303"/>
                  <a:pt x="771" y="1440"/>
                  <a:pt x="454" y="1294"/>
                </a:cubicBezTo>
                <a:lnTo>
                  <a:pt x="454" y="1294"/>
                </a:lnTo>
                <a:cubicBezTo>
                  <a:pt x="138" y="1147"/>
                  <a:pt x="0" y="771"/>
                  <a:pt x="146" y="455"/>
                </a:cubicBezTo>
                <a:lnTo>
                  <a:pt x="146" y="455"/>
                </a:lnTo>
                <a:cubicBezTo>
                  <a:pt x="293" y="138"/>
                  <a:pt x="669" y="0"/>
                  <a:pt x="985" y="1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2">
            <a:extLst>
              <a:ext uri="{FF2B5EF4-FFF2-40B4-BE49-F238E27FC236}">
                <a16:creationId xmlns:a16="http://schemas.microsoft.com/office/drawing/2014/main" id="{CC1AAC5C-E843-0E44-BB1B-6C1CFE049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7" y="3380906"/>
            <a:ext cx="2988218" cy="2779481"/>
          </a:xfrm>
          <a:custGeom>
            <a:avLst/>
            <a:gdLst>
              <a:gd name="T0" fmla="*/ 1196 w 2397"/>
              <a:gd name="T1" fmla="*/ 2229 h 2232"/>
              <a:gd name="T2" fmla="*/ 1196 w 2397"/>
              <a:gd name="T3" fmla="*/ 2229 h 2232"/>
              <a:gd name="T4" fmla="*/ 1196 w 2397"/>
              <a:gd name="T5" fmla="*/ 2229 h 2232"/>
              <a:gd name="T6" fmla="*/ 0 w 2397"/>
              <a:gd name="T7" fmla="*/ 1031 h 2232"/>
              <a:gd name="T8" fmla="*/ 2 w 2397"/>
              <a:gd name="T9" fmla="*/ 0 h 2232"/>
              <a:gd name="T10" fmla="*/ 2396 w 2397"/>
              <a:gd name="T11" fmla="*/ 4 h 2232"/>
              <a:gd name="T12" fmla="*/ 2394 w 2397"/>
              <a:gd name="T13" fmla="*/ 1034 h 2232"/>
              <a:gd name="T14" fmla="*/ 2394 w 2397"/>
              <a:gd name="T15" fmla="*/ 1034 h 2232"/>
              <a:gd name="T16" fmla="*/ 1196 w 2397"/>
              <a:gd name="T17" fmla="*/ 2229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7" h="2232">
                <a:moveTo>
                  <a:pt x="1196" y="2229"/>
                </a:moveTo>
                <a:lnTo>
                  <a:pt x="1196" y="2229"/>
                </a:lnTo>
                <a:lnTo>
                  <a:pt x="1196" y="2229"/>
                </a:lnTo>
                <a:cubicBezTo>
                  <a:pt x="535" y="2229"/>
                  <a:pt x="0" y="1692"/>
                  <a:pt x="0" y="1031"/>
                </a:cubicBezTo>
                <a:lnTo>
                  <a:pt x="2" y="0"/>
                </a:lnTo>
                <a:lnTo>
                  <a:pt x="2396" y="4"/>
                </a:lnTo>
                <a:lnTo>
                  <a:pt x="2394" y="1034"/>
                </a:lnTo>
                <a:lnTo>
                  <a:pt x="2394" y="1034"/>
                </a:lnTo>
                <a:cubicBezTo>
                  <a:pt x="2393" y="1696"/>
                  <a:pt x="1856" y="2231"/>
                  <a:pt x="1196" y="22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3">
            <a:extLst>
              <a:ext uri="{FF2B5EF4-FFF2-40B4-BE49-F238E27FC236}">
                <a16:creationId xmlns:a16="http://schemas.microsoft.com/office/drawing/2014/main" id="{015B802D-F629-C848-8A51-DAE77997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962" y="5534179"/>
            <a:ext cx="1801719" cy="1801719"/>
          </a:xfrm>
          <a:custGeom>
            <a:avLst/>
            <a:gdLst>
              <a:gd name="T0" fmla="*/ 1444 w 1445"/>
              <a:gd name="T1" fmla="*/ 723 h 1445"/>
              <a:gd name="T2" fmla="*/ 1444 w 1445"/>
              <a:gd name="T3" fmla="*/ 723 h 1445"/>
              <a:gd name="T4" fmla="*/ 722 w 1445"/>
              <a:gd name="T5" fmla="*/ 1443 h 1445"/>
              <a:gd name="T6" fmla="*/ 722 w 1445"/>
              <a:gd name="T7" fmla="*/ 1443 h 1445"/>
              <a:gd name="T8" fmla="*/ 1 w 1445"/>
              <a:gd name="T9" fmla="*/ 721 h 1445"/>
              <a:gd name="T10" fmla="*/ 1 w 1445"/>
              <a:gd name="T11" fmla="*/ 721 h 1445"/>
              <a:gd name="T12" fmla="*/ 723 w 1445"/>
              <a:gd name="T13" fmla="*/ 0 h 1445"/>
              <a:gd name="T14" fmla="*/ 723 w 1445"/>
              <a:gd name="T15" fmla="*/ 0 h 1445"/>
              <a:gd name="T16" fmla="*/ 1444 w 1445"/>
              <a:gd name="T17" fmla="*/ 723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5" h="1445">
                <a:moveTo>
                  <a:pt x="1444" y="723"/>
                </a:moveTo>
                <a:lnTo>
                  <a:pt x="1444" y="723"/>
                </a:lnTo>
                <a:cubicBezTo>
                  <a:pt x="1443" y="1121"/>
                  <a:pt x="1119" y="1444"/>
                  <a:pt x="722" y="1443"/>
                </a:cubicBezTo>
                <a:lnTo>
                  <a:pt x="722" y="1443"/>
                </a:lnTo>
                <a:cubicBezTo>
                  <a:pt x="323" y="1442"/>
                  <a:pt x="0" y="1119"/>
                  <a:pt x="1" y="721"/>
                </a:cubicBezTo>
                <a:lnTo>
                  <a:pt x="1" y="721"/>
                </a:lnTo>
                <a:cubicBezTo>
                  <a:pt x="1" y="322"/>
                  <a:pt x="325" y="0"/>
                  <a:pt x="723" y="0"/>
                </a:cubicBezTo>
                <a:lnTo>
                  <a:pt x="723" y="0"/>
                </a:lnTo>
                <a:cubicBezTo>
                  <a:pt x="1121" y="1"/>
                  <a:pt x="1444" y="325"/>
                  <a:pt x="1444" y="7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50B7012C-3FD1-A94A-BF66-0DCB842D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317" y="5644040"/>
            <a:ext cx="1576503" cy="1576503"/>
          </a:xfrm>
          <a:custGeom>
            <a:avLst/>
            <a:gdLst>
              <a:gd name="T0" fmla="*/ 1264 w 1265"/>
              <a:gd name="T1" fmla="*/ 633 h 1265"/>
              <a:gd name="T2" fmla="*/ 1264 w 1265"/>
              <a:gd name="T3" fmla="*/ 633 h 1265"/>
              <a:gd name="T4" fmla="*/ 632 w 1265"/>
              <a:gd name="T5" fmla="*/ 1263 h 1265"/>
              <a:gd name="T6" fmla="*/ 632 w 1265"/>
              <a:gd name="T7" fmla="*/ 1263 h 1265"/>
              <a:gd name="T8" fmla="*/ 1 w 1265"/>
              <a:gd name="T9" fmla="*/ 631 h 1265"/>
              <a:gd name="T10" fmla="*/ 1 w 1265"/>
              <a:gd name="T11" fmla="*/ 631 h 1265"/>
              <a:gd name="T12" fmla="*/ 633 w 1265"/>
              <a:gd name="T13" fmla="*/ 0 h 1265"/>
              <a:gd name="T14" fmla="*/ 633 w 1265"/>
              <a:gd name="T15" fmla="*/ 0 h 1265"/>
              <a:gd name="T16" fmla="*/ 1264 w 1265"/>
              <a:gd name="T17" fmla="*/ 633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5" h="1265">
                <a:moveTo>
                  <a:pt x="1264" y="633"/>
                </a:moveTo>
                <a:lnTo>
                  <a:pt x="1264" y="633"/>
                </a:lnTo>
                <a:cubicBezTo>
                  <a:pt x="1263" y="982"/>
                  <a:pt x="980" y="1264"/>
                  <a:pt x="632" y="1263"/>
                </a:cubicBezTo>
                <a:lnTo>
                  <a:pt x="632" y="1263"/>
                </a:lnTo>
                <a:cubicBezTo>
                  <a:pt x="282" y="1263"/>
                  <a:pt x="0" y="979"/>
                  <a:pt x="1" y="631"/>
                </a:cubicBezTo>
                <a:lnTo>
                  <a:pt x="1" y="631"/>
                </a:lnTo>
                <a:cubicBezTo>
                  <a:pt x="1" y="282"/>
                  <a:pt x="284" y="0"/>
                  <a:pt x="633" y="0"/>
                </a:cubicBezTo>
                <a:lnTo>
                  <a:pt x="633" y="0"/>
                </a:lnTo>
                <a:cubicBezTo>
                  <a:pt x="982" y="1"/>
                  <a:pt x="1264" y="284"/>
                  <a:pt x="1264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5">
            <a:extLst>
              <a:ext uri="{FF2B5EF4-FFF2-40B4-BE49-F238E27FC236}">
                <a16:creationId xmlns:a16="http://schemas.microsoft.com/office/drawing/2014/main" id="{B090DF3C-8B16-8849-BFAD-EF0D95D0E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626" y="4973890"/>
            <a:ext cx="3488086" cy="3592452"/>
          </a:xfrm>
          <a:custGeom>
            <a:avLst/>
            <a:gdLst>
              <a:gd name="T0" fmla="*/ 276 w 2801"/>
              <a:gd name="T1" fmla="*/ 2017 h 2883"/>
              <a:gd name="T2" fmla="*/ 276 w 2801"/>
              <a:gd name="T3" fmla="*/ 2017 h 2883"/>
              <a:gd name="T4" fmla="*/ 276 w 2801"/>
              <a:gd name="T5" fmla="*/ 2017 h 2883"/>
              <a:gd name="T6" fmla="*/ 864 w 2801"/>
              <a:gd name="T7" fmla="*/ 430 h 2883"/>
              <a:gd name="T8" fmla="*/ 1800 w 2801"/>
              <a:gd name="T9" fmla="*/ 0 h 2883"/>
              <a:gd name="T10" fmla="*/ 2800 w 2801"/>
              <a:gd name="T11" fmla="*/ 2175 h 2883"/>
              <a:gd name="T12" fmla="*/ 1864 w 2801"/>
              <a:gd name="T13" fmla="*/ 2605 h 2883"/>
              <a:gd name="T14" fmla="*/ 1864 w 2801"/>
              <a:gd name="T15" fmla="*/ 2605 h 2883"/>
              <a:gd name="T16" fmla="*/ 276 w 2801"/>
              <a:gd name="T17" fmla="*/ 2017 h 2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1" h="2883">
                <a:moveTo>
                  <a:pt x="276" y="2017"/>
                </a:moveTo>
                <a:lnTo>
                  <a:pt x="276" y="2017"/>
                </a:lnTo>
                <a:lnTo>
                  <a:pt x="276" y="2017"/>
                </a:lnTo>
                <a:cubicBezTo>
                  <a:pt x="0" y="1417"/>
                  <a:pt x="263" y="706"/>
                  <a:pt x="864" y="430"/>
                </a:cubicBezTo>
                <a:lnTo>
                  <a:pt x="1800" y="0"/>
                </a:lnTo>
                <a:lnTo>
                  <a:pt x="2800" y="2175"/>
                </a:lnTo>
                <a:lnTo>
                  <a:pt x="1864" y="2605"/>
                </a:lnTo>
                <a:lnTo>
                  <a:pt x="1864" y="2605"/>
                </a:lnTo>
                <a:cubicBezTo>
                  <a:pt x="1263" y="2882"/>
                  <a:pt x="552" y="2618"/>
                  <a:pt x="276" y="20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6">
            <a:extLst>
              <a:ext uri="{FF2B5EF4-FFF2-40B4-BE49-F238E27FC236}">
                <a16:creationId xmlns:a16="http://schemas.microsoft.com/office/drawing/2014/main" id="{D38615EA-84EF-4948-8F70-4190D982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0805" y="6577859"/>
            <a:ext cx="2048909" cy="2048905"/>
          </a:xfrm>
          <a:custGeom>
            <a:avLst/>
            <a:gdLst>
              <a:gd name="T0" fmla="*/ 1124 w 1646"/>
              <a:gd name="T1" fmla="*/ 1477 h 1645"/>
              <a:gd name="T2" fmla="*/ 1124 w 1646"/>
              <a:gd name="T3" fmla="*/ 1477 h 1645"/>
              <a:gd name="T4" fmla="*/ 167 w 1646"/>
              <a:gd name="T5" fmla="*/ 1123 h 1645"/>
              <a:gd name="T6" fmla="*/ 167 w 1646"/>
              <a:gd name="T7" fmla="*/ 1123 h 1645"/>
              <a:gd name="T8" fmla="*/ 521 w 1646"/>
              <a:gd name="T9" fmla="*/ 167 h 1645"/>
              <a:gd name="T10" fmla="*/ 521 w 1646"/>
              <a:gd name="T11" fmla="*/ 167 h 1645"/>
              <a:gd name="T12" fmla="*/ 1479 w 1646"/>
              <a:gd name="T13" fmla="*/ 520 h 1645"/>
              <a:gd name="T14" fmla="*/ 1479 w 1646"/>
              <a:gd name="T15" fmla="*/ 520 h 1645"/>
              <a:gd name="T16" fmla="*/ 1124 w 1646"/>
              <a:gd name="T17" fmla="*/ 1477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6" h="1645">
                <a:moveTo>
                  <a:pt x="1124" y="1477"/>
                </a:moveTo>
                <a:lnTo>
                  <a:pt x="1124" y="1477"/>
                </a:lnTo>
                <a:cubicBezTo>
                  <a:pt x="762" y="1644"/>
                  <a:pt x="333" y="1485"/>
                  <a:pt x="167" y="1123"/>
                </a:cubicBezTo>
                <a:lnTo>
                  <a:pt x="167" y="1123"/>
                </a:lnTo>
                <a:cubicBezTo>
                  <a:pt x="0" y="761"/>
                  <a:pt x="159" y="332"/>
                  <a:pt x="521" y="167"/>
                </a:cubicBezTo>
                <a:lnTo>
                  <a:pt x="521" y="167"/>
                </a:lnTo>
                <a:cubicBezTo>
                  <a:pt x="883" y="0"/>
                  <a:pt x="1312" y="159"/>
                  <a:pt x="1479" y="520"/>
                </a:cubicBezTo>
                <a:lnTo>
                  <a:pt x="1479" y="520"/>
                </a:lnTo>
                <a:cubicBezTo>
                  <a:pt x="1645" y="882"/>
                  <a:pt x="1486" y="1311"/>
                  <a:pt x="1124" y="14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7">
            <a:extLst>
              <a:ext uri="{FF2B5EF4-FFF2-40B4-BE49-F238E27FC236}">
                <a16:creationId xmlns:a16="http://schemas.microsoft.com/office/drawing/2014/main" id="{89B997A9-37D6-B345-B09A-B5E11FC07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147" y="6709691"/>
            <a:ext cx="1796225" cy="1796224"/>
          </a:xfrm>
          <a:custGeom>
            <a:avLst/>
            <a:gdLst>
              <a:gd name="T0" fmla="*/ 984 w 1442"/>
              <a:gd name="T1" fmla="*/ 1294 h 1441"/>
              <a:gd name="T2" fmla="*/ 984 w 1442"/>
              <a:gd name="T3" fmla="*/ 1294 h 1441"/>
              <a:gd name="T4" fmla="*/ 146 w 1442"/>
              <a:gd name="T5" fmla="*/ 983 h 1441"/>
              <a:gd name="T6" fmla="*/ 146 w 1442"/>
              <a:gd name="T7" fmla="*/ 983 h 1441"/>
              <a:gd name="T8" fmla="*/ 457 w 1442"/>
              <a:gd name="T9" fmla="*/ 146 h 1441"/>
              <a:gd name="T10" fmla="*/ 457 w 1442"/>
              <a:gd name="T11" fmla="*/ 146 h 1441"/>
              <a:gd name="T12" fmla="*/ 1295 w 1442"/>
              <a:gd name="T13" fmla="*/ 456 h 1441"/>
              <a:gd name="T14" fmla="*/ 1295 w 1442"/>
              <a:gd name="T15" fmla="*/ 456 h 1441"/>
              <a:gd name="T16" fmla="*/ 984 w 1442"/>
              <a:gd name="T17" fmla="*/ 1294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2" h="1441">
                <a:moveTo>
                  <a:pt x="984" y="1294"/>
                </a:moveTo>
                <a:lnTo>
                  <a:pt x="984" y="1294"/>
                </a:lnTo>
                <a:cubicBezTo>
                  <a:pt x="667" y="1440"/>
                  <a:pt x="292" y="1301"/>
                  <a:pt x="146" y="983"/>
                </a:cubicBezTo>
                <a:lnTo>
                  <a:pt x="146" y="983"/>
                </a:lnTo>
                <a:cubicBezTo>
                  <a:pt x="0" y="666"/>
                  <a:pt x="139" y="291"/>
                  <a:pt x="457" y="146"/>
                </a:cubicBezTo>
                <a:lnTo>
                  <a:pt x="457" y="146"/>
                </a:lnTo>
                <a:cubicBezTo>
                  <a:pt x="774" y="0"/>
                  <a:pt x="1149" y="139"/>
                  <a:pt x="1295" y="456"/>
                </a:cubicBezTo>
                <a:lnTo>
                  <a:pt x="1295" y="456"/>
                </a:lnTo>
                <a:cubicBezTo>
                  <a:pt x="1441" y="773"/>
                  <a:pt x="1302" y="1148"/>
                  <a:pt x="984" y="12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B8787E-D39F-7C43-A167-E6DE40AE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3352" y="3996126"/>
            <a:ext cx="979914" cy="982005"/>
          </a:xfrm>
          <a:custGeom>
            <a:avLst/>
            <a:gdLst>
              <a:gd name="connsiteX0" fmla="*/ 713884 w 979914"/>
              <a:gd name="connsiteY0" fmla="*/ 613909 h 982005"/>
              <a:gd name="connsiteX1" fmla="*/ 611589 w 979914"/>
              <a:gd name="connsiteY1" fmla="*/ 716228 h 982005"/>
              <a:gd name="connsiteX2" fmla="*/ 831149 w 979914"/>
              <a:gd name="connsiteY2" fmla="*/ 935837 h 982005"/>
              <a:gd name="connsiteX3" fmla="*/ 932197 w 979914"/>
              <a:gd name="connsiteY3" fmla="*/ 935837 h 982005"/>
              <a:gd name="connsiteX4" fmla="*/ 932197 w 979914"/>
              <a:gd name="connsiteY4" fmla="*/ 833519 h 982005"/>
              <a:gd name="connsiteX5" fmla="*/ 641529 w 979914"/>
              <a:gd name="connsiteY5" fmla="*/ 541538 h 982005"/>
              <a:gd name="connsiteX6" fmla="*/ 539233 w 979914"/>
              <a:gd name="connsiteY6" fmla="*/ 643856 h 982005"/>
              <a:gd name="connsiteX7" fmla="*/ 592876 w 979914"/>
              <a:gd name="connsiteY7" fmla="*/ 697511 h 982005"/>
              <a:gd name="connsiteX8" fmla="*/ 695171 w 979914"/>
              <a:gd name="connsiteY8" fmla="*/ 595193 h 982005"/>
              <a:gd name="connsiteX9" fmla="*/ 587886 w 979914"/>
              <a:gd name="connsiteY9" fmla="*/ 487883 h 982005"/>
              <a:gd name="connsiteX10" fmla="*/ 542976 w 979914"/>
              <a:gd name="connsiteY10" fmla="*/ 545281 h 982005"/>
              <a:gd name="connsiteX11" fmla="*/ 486838 w 979914"/>
              <a:gd name="connsiteY11" fmla="*/ 590202 h 982005"/>
              <a:gd name="connsiteX12" fmla="*/ 521768 w 979914"/>
              <a:gd name="connsiteY12" fmla="*/ 625139 h 982005"/>
              <a:gd name="connsiteX13" fmla="*/ 622816 w 979914"/>
              <a:gd name="connsiteY13" fmla="*/ 522821 h 982005"/>
              <a:gd name="connsiteX14" fmla="*/ 163886 w 979914"/>
              <a:gd name="connsiteY14" fmla="*/ 222206 h 982005"/>
              <a:gd name="connsiteX15" fmla="*/ 173465 w 979914"/>
              <a:gd name="connsiteY15" fmla="*/ 223449 h 982005"/>
              <a:gd name="connsiteX16" fmla="*/ 178409 w 979914"/>
              <a:gd name="connsiteY16" fmla="*/ 240843 h 982005"/>
              <a:gd name="connsiteX17" fmla="*/ 170993 w 979914"/>
              <a:gd name="connsiteY17" fmla="*/ 256995 h 982005"/>
              <a:gd name="connsiteX18" fmla="*/ 159869 w 979914"/>
              <a:gd name="connsiteY18" fmla="*/ 311663 h 982005"/>
              <a:gd name="connsiteX19" fmla="*/ 146273 w 979914"/>
              <a:gd name="connsiteY19" fmla="*/ 322845 h 982005"/>
              <a:gd name="connsiteX20" fmla="*/ 133913 w 979914"/>
              <a:gd name="connsiteY20" fmla="*/ 310420 h 982005"/>
              <a:gd name="connsiteX21" fmla="*/ 147509 w 979914"/>
              <a:gd name="connsiteY21" fmla="*/ 247055 h 982005"/>
              <a:gd name="connsiteX22" fmla="*/ 156161 w 979914"/>
              <a:gd name="connsiteY22" fmla="*/ 228418 h 982005"/>
              <a:gd name="connsiteX23" fmla="*/ 163886 w 979914"/>
              <a:gd name="connsiteY23" fmla="*/ 222206 h 982005"/>
              <a:gd name="connsiteX24" fmla="*/ 309660 w 979914"/>
              <a:gd name="connsiteY24" fmla="*/ 133057 h 982005"/>
              <a:gd name="connsiteX25" fmla="*/ 386435 w 979914"/>
              <a:gd name="connsiteY25" fmla="*/ 146484 h 982005"/>
              <a:gd name="connsiteX26" fmla="*/ 393865 w 979914"/>
              <a:gd name="connsiteY26" fmla="*/ 162353 h 982005"/>
              <a:gd name="connsiteX27" fmla="*/ 376529 w 979914"/>
              <a:gd name="connsiteY27" fmla="*/ 169677 h 982005"/>
              <a:gd name="connsiteX28" fmla="*/ 310899 w 979914"/>
              <a:gd name="connsiteY28" fmla="*/ 157470 h 982005"/>
              <a:gd name="connsiteX29" fmla="*/ 206881 w 979914"/>
              <a:gd name="connsiteY29" fmla="*/ 203856 h 982005"/>
              <a:gd name="connsiteX30" fmla="*/ 198213 w 979914"/>
              <a:gd name="connsiteY30" fmla="*/ 207518 h 982005"/>
              <a:gd name="connsiteX31" fmla="*/ 188306 w 979914"/>
              <a:gd name="connsiteY31" fmla="*/ 203856 h 982005"/>
              <a:gd name="connsiteX32" fmla="*/ 188306 w 979914"/>
              <a:gd name="connsiteY32" fmla="*/ 185545 h 982005"/>
              <a:gd name="connsiteX33" fmla="*/ 309660 w 979914"/>
              <a:gd name="connsiteY33" fmla="*/ 133057 h 982005"/>
              <a:gd name="connsiteX34" fmla="*/ 317933 w 979914"/>
              <a:gd name="connsiteY34" fmla="*/ 86702 h 982005"/>
              <a:gd name="connsiteX35" fmla="*/ 154154 w 979914"/>
              <a:gd name="connsiteY35" fmla="*/ 155530 h 982005"/>
              <a:gd name="connsiteX36" fmla="*/ 154154 w 979914"/>
              <a:gd name="connsiteY36" fmla="*/ 485905 h 982005"/>
              <a:gd name="connsiteX37" fmla="*/ 481713 w 979914"/>
              <a:gd name="connsiteY37" fmla="*/ 485905 h 982005"/>
              <a:gd name="connsiteX38" fmla="*/ 481713 w 979914"/>
              <a:gd name="connsiteY38" fmla="*/ 155530 h 982005"/>
              <a:gd name="connsiteX39" fmla="*/ 317933 w 979914"/>
              <a:gd name="connsiteY39" fmla="*/ 86702 h 982005"/>
              <a:gd name="connsiteX40" fmla="*/ 317933 w 979914"/>
              <a:gd name="connsiteY40" fmla="*/ 60422 h 982005"/>
              <a:gd name="connsiteX41" fmla="*/ 497843 w 979914"/>
              <a:gd name="connsiteY41" fmla="*/ 136759 h 982005"/>
              <a:gd name="connsiteX42" fmla="*/ 497843 w 979914"/>
              <a:gd name="connsiteY42" fmla="*/ 504676 h 982005"/>
              <a:gd name="connsiteX43" fmla="*/ 317933 w 979914"/>
              <a:gd name="connsiteY43" fmla="*/ 581013 h 982005"/>
              <a:gd name="connsiteX44" fmla="*/ 135542 w 979914"/>
              <a:gd name="connsiteY44" fmla="*/ 504676 h 982005"/>
              <a:gd name="connsiteX45" fmla="*/ 135542 w 979914"/>
              <a:gd name="connsiteY45" fmla="*/ 136759 h 982005"/>
              <a:gd name="connsiteX46" fmla="*/ 317933 w 979914"/>
              <a:gd name="connsiteY46" fmla="*/ 60422 h 982005"/>
              <a:gd name="connsiteX47" fmla="*/ 318425 w 979914"/>
              <a:gd name="connsiteY47" fmla="*/ 26203 h 982005"/>
              <a:gd name="connsiteX48" fmla="*/ 111339 w 979914"/>
              <a:gd name="connsiteY48" fmla="*/ 112301 h 982005"/>
              <a:gd name="connsiteX49" fmla="*/ 111339 w 979914"/>
              <a:gd name="connsiteY49" fmla="*/ 526565 h 982005"/>
              <a:gd name="connsiteX50" fmla="*/ 318425 w 979914"/>
              <a:gd name="connsiteY50" fmla="*/ 612662 h 982005"/>
              <a:gd name="connsiteX51" fmla="*/ 524263 w 979914"/>
              <a:gd name="connsiteY51" fmla="*/ 526565 h 982005"/>
              <a:gd name="connsiteX52" fmla="*/ 524263 w 979914"/>
              <a:gd name="connsiteY52" fmla="*/ 112301 h 982005"/>
              <a:gd name="connsiteX53" fmla="*/ 318425 w 979914"/>
              <a:gd name="connsiteY53" fmla="*/ 26203 h 982005"/>
              <a:gd name="connsiteX54" fmla="*/ 318425 w 979914"/>
              <a:gd name="connsiteY54" fmla="*/ 0 h 982005"/>
              <a:gd name="connsiteX55" fmla="*/ 542976 w 979914"/>
              <a:gd name="connsiteY55" fmla="*/ 93584 h 982005"/>
              <a:gd name="connsiteX56" fmla="*/ 600361 w 979914"/>
              <a:gd name="connsiteY56" fmla="*/ 464176 h 982005"/>
              <a:gd name="connsiteX57" fmla="*/ 950910 w 979914"/>
              <a:gd name="connsiteY57" fmla="*/ 814803 h 982005"/>
              <a:gd name="connsiteX58" fmla="*/ 950910 w 979914"/>
              <a:gd name="connsiteY58" fmla="*/ 953306 h 982005"/>
              <a:gd name="connsiteX59" fmla="*/ 881050 w 979914"/>
              <a:gd name="connsiteY59" fmla="*/ 982005 h 982005"/>
              <a:gd name="connsiteX60" fmla="*/ 812437 w 979914"/>
              <a:gd name="connsiteY60" fmla="*/ 953306 h 982005"/>
              <a:gd name="connsiteX61" fmla="*/ 464383 w 979914"/>
              <a:gd name="connsiteY61" fmla="*/ 603927 h 982005"/>
              <a:gd name="connsiteX62" fmla="*/ 318425 w 979914"/>
              <a:gd name="connsiteY62" fmla="*/ 638865 h 982005"/>
              <a:gd name="connsiteX63" fmla="*/ 92627 w 979914"/>
              <a:gd name="connsiteY63" fmla="*/ 545281 h 982005"/>
              <a:gd name="connsiteX64" fmla="*/ 92627 w 979914"/>
              <a:gd name="connsiteY64" fmla="*/ 93584 h 982005"/>
              <a:gd name="connsiteX65" fmla="*/ 318425 w 979914"/>
              <a:gd name="connsiteY65" fmla="*/ 0 h 98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9914" h="982005">
                <a:moveTo>
                  <a:pt x="713884" y="613909"/>
                </a:moveTo>
                <a:lnTo>
                  <a:pt x="611589" y="716228"/>
                </a:lnTo>
                <a:lnTo>
                  <a:pt x="831149" y="935837"/>
                </a:lnTo>
                <a:cubicBezTo>
                  <a:pt x="858595" y="963289"/>
                  <a:pt x="904752" y="963289"/>
                  <a:pt x="932197" y="935837"/>
                </a:cubicBezTo>
                <a:cubicBezTo>
                  <a:pt x="960890" y="907138"/>
                  <a:pt x="960890" y="860970"/>
                  <a:pt x="932197" y="833519"/>
                </a:cubicBezTo>
                <a:close/>
                <a:moveTo>
                  <a:pt x="641529" y="541538"/>
                </a:moveTo>
                <a:lnTo>
                  <a:pt x="539233" y="643856"/>
                </a:lnTo>
                <a:lnTo>
                  <a:pt x="592876" y="697511"/>
                </a:lnTo>
                <a:lnTo>
                  <a:pt x="695171" y="595193"/>
                </a:lnTo>
                <a:close/>
                <a:moveTo>
                  <a:pt x="587886" y="487883"/>
                </a:moveTo>
                <a:cubicBezTo>
                  <a:pt x="575411" y="507848"/>
                  <a:pt x="560441" y="527812"/>
                  <a:pt x="542976" y="545281"/>
                </a:cubicBezTo>
                <a:cubicBezTo>
                  <a:pt x="525511" y="562750"/>
                  <a:pt x="505551" y="577724"/>
                  <a:pt x="486838" y="590202"/>
                </a:cubicBezTo>
                <a:lnTo>
                  <a:pt x="521768" y="625139"/>
                </a:lnTo>
                <a:lnTo>
                  <a:pt x="622816" y="522821"/>
                </a:lnTo>
                <a:close/>
                <a:moveTo>
                  <a:pt x="163886" y="222206"/>
                </a:moveTo>
                <a:cubicBezTo>
                  <a:pt x="166976" y="221274"/>
                  <a:pt x="170375" y="221585"/>
                  <a:pt x="173465" y="223449"/>
                </a:cubicBezTo>
                <a:cubicBezTo>
                  <a:pt x="179645" y="227176"/>
                  <a:pt x="182117" y="234631"/>
                  <a:pt x="178409" y="240843"/>
                </a:cubicBezTo>
                <a:cubicBezTo>
                  <a:pt x="175937" y="247055"/>
                  <a:pt x="173465" y="252025"/>
                  <a:pt x="170993" y="256995"/>
                </a:cubicBezTo>
                <a:cubicBezTo>
                  <a:pt x="163577" y="274389"/>
                  <a:pt x="159869" y="291783"/>
                  <a:pt x="159869" y="311663"/>
                </a:cubicBezTo>
                <a:cubicBezTo>
                  <a:pt x="158633" y="317875"/>
                  <a:pt x="153689" y="322845"/>
                  <a:pt x="146273" y="322845"/>
                </a:cubicBezTo>
                <a:cubicBezTo>
                  <a:pt x="138857" y="322845"/>
                  <a:pt x="133913" y="316633"/>
                  <a:pt x="133913" y="310420"/>
                </a:cubicBezTo>
                <a:cubicBezTo>
                  <a:pt x="133913" y="288056"/>
                  <a:pt x="138857" y="266934"/>
                  <a:pt x="147509" y="247055"/>
                </a:cubicBezTo>
                <a:cubicBezTo>
                  <a:pt x="149981" y="240843"/>
                  <a:pt x="153689" y="234631"/>
                  <a:pt x="156161" y="228418"/>
                </a:cubicBezTo>
                <a:cubicBezTo>
                  <a:pt x="158015" y="225312"/>
                  <a:pt x="160796" y="223138"/>
                  <a:pt x="163886" y="222206"/>
                </a:cubicBezTo>
                <a:close/>
                <a:moveTo>
                  <a:pt x="309660" y="133057"/>
                </a:moveTo>
                <a:cubicBezTo>
                  <a:pt x="335665" y="131836"/>
                  <a:pt x="362907" y="136719"/>
                  <a:pt x="386435" y="146484"/>
                </a:cubicBezTo>
                <a:cubicBezTo>
                  <a:pt x="393865" y="148925"/>
                  <a:pt x="396342" y="155029"/>
                  <a:pt x="393865" y="162353"/>
                </a:cubicBezTo>
                <a:cubicBezTo>
                  <a:pt x="391388" y="169677"/>
                  <a:pt x="383959" y="172118"/>
                  <a:pt x="376529" y="169677"/>
                </a:cubicBezTo>
                <a:cubicBezTo>
                  <a:pt x="356716" y="161132"/>
                  <a:pt x="334426" y="157470"/>
                  <a:pt x="310899" y="157470"/>
                </a:cubicBezTo>
                <a:cubicBezTo>
                  <a:pt x="271273" y="159911"/>
                  <a:pt x="235362" y="175780"/>
                  <a:pt x="206881" y="203856"/>
                </a:cubicBezTo>
                <a:cubicBezTo>
                  <a:pt x="204404" y="206297"/>
                  <a:pt x="200689" y="207518"/>
                  <a:pt x="198213" y="207518"/>
                </a:cubicBezTo>
                <a:cubicBezTo>
                  <a:pt x="193259" y="207518"/>
                  <a:pt x="190783" y="206297"/>
                  <a:pt x="188306" y="203856"/>
                </a:cubicBezTo>
                <a:cubicBezTo>
                  <a:pt x="183353" y="198973"/>
                  <a:pt x="183353" y="190428"/>
                  <a:pt x="188306" y="185545"/>
                </a:cubicBezTo>
                <a:cubicBezTo>
                  <a:pt x="220502" y="153808"/>
                  <a:pt x="263843" y="134277"/>
                  <a:pt x="309660" y="133057"/>
                </a:cubicBezTo>
                <a:close/>
                <a:moveTo>
                  <a:pt x="317933" y="86702"/>
                </a:moveTo>
                <a:cubicBezTo>
                  <a:pt x="255896" y="86702"/>
                  <a:pt x="197580" y="111730"/>
                  <a:pt x="154154" y="155530"/>
                </a:cubicBezTo>
                <a:cubicBezTo>
                  <a:pt x="63578" y="246884"/>
                  <a:pt x="63578" y="395803"/>
                  <a:pt x="154154" y="485905"/>
                </a:cubicBezTo>
                <a:cubicBezTo>
                  <a:pt x="243488" y="577259"/>
                  <a:pt x="391138" y="577259"/>
                  <a:pt x="481713" y="485905"/>
                </a:cubicBezTo>
                <a:cubicBezTo>
                  <a:pt x="571048" y="395803"/>
                  <a:pt x="571048" y="246884"/>
                  <a:pt x="481713" y="155530"/>
                </a:cubicBezTo>
                <a:cubicBezTo>
                  <a:pt x="438287" y="111730"/>
                  <a:pt x="379971" y="86702"/>
                  <a:pt x="317933" y="86702"/>
                </a:cubicBezTo>
                <a:close/>
                <a:moveTo>
                  <a:pt x="317933" y="60422"/>
                </a:moveTo>
                <a:cubicBezTo>
                  <a:pt x="386175" y="60422"/>
                  <a:pt x="450694" y="87953"/>
                  <a:pt x="497843" y="136759"/>
                </a:cubicBezTo>
                <a:cubicBezTo>
                  <a:pt x="599585" y="238124"/>
                  <a:pt x="599585" y="403311"/>
                  <a:pt x="497843" y="504676"/>
                </a:cubicBezTo>
                <a:cubicBezTo>
                  <a:pt x="449454" y="554733"/>
                  <a:pt x="383694" y="581013"/>
                  <a:pt x="317933" y="581013"/>
                </a:cubicBezTo>
                <a:cubicBezTo>
                  <a:pt x="252173" y="581013"/>
                  <a:pt x="185173" y="554733"/>
                  <a:pt x="135542" y="504676"/>
                </a:cubicBezTo>
                <a:cubicBezTo>
                  <a:pt x="35041" y="403311"/>
                  <a:pt x="35041" y="238124"/>
                  <a:pt x="135542" y="136759"/>
                </a:cubicBezTo>
                <a:cubicBezTo>
                  <a:pt x="183932" y="87953"/>
                  <a:pt x="248451" y="60422"/>
                  <a:pt x="317933" y="60422"/>
                </a:cubicBezTo>
                <a:close/>
                <a:moveTo>
                  <a:pt x="318425" y="26203"/>
                </a:moveTo>
                <a:cubicBezTo>
                  <a:pt x="239832" y="26203"/>
                  <a:pt x="166230" y="57398"/>
                  <a:pt x="111339" y="112301"/>
                </a:cubicBezTo>
                <a:cubicBezTo>
                  <a:pt x="-3431" y="227097"/>
                  <a:pt x="-3431" y="413016"/>
                  <a:pt x="111339" y="526565"/>
                </a:cubicBezTo>
                <a:cubicBezTo>
                  <a:pt x="166230" y="581467"/>
                  <a:pt x="239832" y="612662"/>
                  <a:pt x="318425" y="612662"/>
                </a:cubicBezTo>
                <a:cubicBezTo>
                  <a:pt x="397018" y="612662"/>
                  <a:pt x="470621" y="581467"/>
                  <a:pt x="524263" y="526565"/>
                </a:cubicBezTo>
                <a:cubicBezTo>
                  <a:pt x="637786" y="413016"/>
                  <a:pt x="637786" y="227097"/>
                  <a:pt x="524263" y="112301"/>
                </a:cubicBezTo>
                <a:cubicBezTo>
                  <a:pt x="470621" y="57398"/>
                  <a:pt x="397018" y="26203"/>
                  <a:pt x="318425" y="26203"/>
                </a:cubicBezTo>
                <a:close/>
                <a:moveTo>
                  <a:pt x="318425" y="0"/>
                </a:moveTo>
                <a:cubicBezTo>
                  <a:pt x="403255" y="0"/>
                  <a:pt x="484343" y="33690"/>
                  <a:pt x="542976" y="93584"/>
                </a:cubicBezTo>
                <a:cubicBezTo>
                  <a:pt x="642776" y="193406"/>
                  <a:pt x="661489" y="344388"/>
                  <a:pt x="600361" y="464176"/>
                </a:cubicBezTo>
                <a:lnTo>
                  <a:pt x="950910" y="814803"/>
                </a:lnTo>
                <a:cubicBezTo>
                  <a:pt x="989583" y="853484"/>
                  <a:pt x="989583" y="915873"/>
                  <a:pt x="950910" y="953306"/>
                </a:cubicBezTo>
                <a:cubicBezTo>
                  <a:pt x="932197" y="972023"/>
                  <a:pt x="908495" y="982005"/>
                  <a:pt x="881050" y="982005"/>
                </a:cubicBezTo>
                <a:cubicBezTo>
                  <a:pt x="856100" y="982005"/>
                  <a:pt x="831149" y="972023"/>
                  <a:pt x="812437" y="953306"/>
                </a:cubicBezTo>
                <a:lnTo>
                  <a:pt x="464383" y="603927"/>
                </a:lnTo>
                <a:cubicBezTo>
                  <a:pt x="419473" y="626387"/>
                  <a:pt x="369573" y="638865"/>
                  <a:pt x="318425" y="638865"/>
                </a:cubicBezTo>
                <a:cubicBezTo>
                  <a:pt x="232347" y="638865"/>
                  <a:pt x="152507" y="605175"/>
                  <a:pt x="92627" y="545281"/>
                </a:cubicBezTo>
                <a:cubicBezTo>
                  <a:pt x="-30876" y="420503"/>
                  <a:pt x="-30876" y="218362"/>
                  <a:pt x="92627" y="93584"/>
                </a:cubicBezTo>
                <a:cubicBezTo>
                  <a:pt x="152507" y="33690"/>
                  <a:pt x="232347" y="0"/>
                  <a:pt x="31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39">
            <a:extLst>
              <a:ext uri="{FF2B5EF4-FFF2-40B4-BE49-F238E27FC236}">
                <a16:creationId xmlns:a16="http://schemas.microsoft.com/office/drawing/2014/main" id="{AA374308-D5AC-E54C-A148-F326E394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524" y="9225507"/>
            <a:ext cx="3614425" cy="3636396"/>
          </a:xfrm>
          <a:custGeom>
            <a:avLst/>
            <a:gdLst>
              <a:gd name="T0" fmla="*/ 2473 w 2902"/>
              <a:gd name="T1" fmla="*/ 564 h 2921"/>
              <a:gd name="T2" fmla="*/ 2473 w 2902"/>
              <a:gd name="T3" fmla="*/ 564 h 2921"/>
              <a:gd name="T4" fmla="*/ 2473 w 2902"/>
              <a:gd name="T5" fmla="*/ 564 h 2921"/>
              <a:gd name="T6" fmla="*/ 2336 w 2902"/>
              <a:gd name="T7" fmla="*/ 2252 h 2921"/>
              <a:gd name="T8" fmla="*/ 1552 w 2902"/>
              <a:gd name="T9" fmla="*/ 2920 h 2921"/>
              <a:gd name="T10" fmla="*/ 0 w 2902"/>
              <a:gd name="T11" fmla="*/ 1096 h 2921"/>
              <a:gd name="T12" fmla="*/ 785 w 2902"/>
              <a:gd name="T13" fmla="*/ 428 h 2921"/>
              <a:gd name="T14" fmla="*/ 785 w 2902"/>
              <a:gd name="T15" fmla="*/ 428 h 2921"/>
              <a:gd name="T16" fmla="*/ 2473 w 2902"/>
              <a:gd name="T17" fmla="*/ 564 h 2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2" h="2921">
                <a:moveTo>
                  <a:pt x="2473" y="564"/>
                </a:moveTo>
                <a:lnTo>
                  <a:pt x="2473" y="564"/>
                </a:lnTo>
                <a:lnTo>
                  <a:pt x="2473" y="564"/>
                </a:lnTo>
                <a:cubicBezTo>
                  <a:pt x="2901" y="1068"/>
                  <a:pt x="2840" y="1824"/>
                  <a:pt x="2336" y="2252"/>
                </a:cubicBezTo>
                <a:lnTo>
                  <a:pt x="1552" y="2920"/>
                </a:lnTo>
                <a:lnTo>
                  <a:pt x="0" y="1096"/>
                </a:lnTo>
                <a:lnTo>
                  <a:pt x="785" y="428"/>
                </a:lnTo>
                <a:lnTo>
                  <a:pt x="785" y="428"/>
                </a:lnTo>
                <a:cubicBezTo>
                  <a:pt x="1289" y="0"/>
                  <a:pt x="2045" y="61"/>
                  <a:pt x="2473" y="5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440">
            <a:extLst>
              <a:ext uri="{FF2B5EF4-FFF2-40B4-BE49-F238E27FC236}">
                <a16:creationId xmlns:a16="http://schemas.microsoft.com/office/drawing/2014/main" id="{606C5E3D-129D-3B44-9C74-8CE89238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632" y="8742119"/>
            <a:ext cx="2015950" cy="2015946"/>
          </a:xfrm>
          <a:custGeom>
            <a:avLst/>
            <a:gdLst>
              <a:gd name="T0" fmla="*/ 340 w 1617"/>
              <a:gd name="T1" fmla="*/ 258 h 1617"/>
              <a:gd name="T2" fmla="*/ 340 w 1617"/>
              <a:gd name="T3" fmla="*/ 258 h 1617"/>
              <a:gd name="T4" fmla="*/ 1358 w 1617"/>
              <a:gd name="T5" fmla="*/ 341 h 1617"/>
              <a:gd name="T6" fmla="*/ 1358 w 1617"/>
              <a:gd name="T7" fmla="*/ 341 h 1617"/>
              <a:gd name="T8" fmla="*/ 1275 w 1617"/>
              <a:gd name="T9" fmla="*/ 1358 h 1617"/>
              <a:gd name="T10" fmla="*/ 1275 w 1617"/>
              <a:gd name="T11" fmla="*/ 1358 h 1617"/>
              <a:gd name="T12" fmla="*/ 258 w 1617"/>
              <a:gd name="T13" fmla="*/ 1276 h 1617"/>
              <a:gd name="T14" fmla="*/ 258 w 1617"/>
              <a:gd name="T15" fmla="*/ 1276 h 1617"/>
              <a:gd name="T16" fmla="*/ 340 w 1617"/>
              <a:gd name="T17" fmla="*/ 258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340" y="258"/>
                </a:moveTo>
                <a:lnTo>
                  <a:pt x="340" y="258"/>
                </a:lnTo>
                <a:cubicBezTo>
                  <a:pt x="644" y="0"/>
                  <a:pt x="1099" y="37"/>
                  <a:pt x="1358" y="341"/>
                </a:cubicBezTo>
                <a:lnTo>
                  <a:pt x="1358" y="341"/>
                </a:lnTo>
                <a:cubicBezTo>
                  <a:pt x="1616" y="644"/>
                  <a:pt x="1579" y="1100"/>
                  <a:pt x="1275" y="1358"/>
                </a:cubicBezTo>
                <a:lnTo>
                  <a:pt x="1275" y="1358"/>
                </a:lnTo>
                <a:cubicBezTo>
                  <a:pt x="971" y="1616"/>
                  <a:pt x="516" y="1579"/>
                  <a:pt x="258" y="1276"/>
                </a:cubicBezTo>
                <a:lnTo>
                  <a:pt x="258" y="1276"/>
                </a:lnTo>
                <a:cubicBezTo>
                  <a:pt x="0" y="972"/>
                  <a:pt x="36" y="517"/>
                  <a:pt x="340" y="2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441">
            <a:extLst>
              <a:ext uri="{FF2B5EF4-FFF2-40B4-BE49-F238E27FC236}">
                <a16:creationId xmlns:a16="http://schemas.microsoft.com/office/drawing/2014/main" id="{A7A599B0-9B14-464A-8A12-4561114D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4" y="8868457"/>
            <a:ext cx="1763266" cy="1763270"/>
          </a:xfrm>
          <a:custGeom>
            <a:avLst/>
            <a:gdLst>
              <a:gd name="T0" fmla="*/ 298 w 1417"/>
              <a:gd name="T1" fmla="*/ 226 h 1417"/>
              <a:gd name="T2" fmla="*/ 298 w 1417"/>
              <a:gd name="T3" fmla="*/ 226 h 1417"/>
              <a:gd name="T4" fmla="*/ 1189 w 1417"/>
              <a:gd name="T5" fmla="*/ 299 h 1417"/>
              <a:gd name="T6" fmla="*/ 1189 w 1417"/>
              <a:gd name="T7" fmla="*/ 299 h 1417"/>
              <a:gd name="T8" fmla="*/ 1117 w 1417"/>
              <a:gd name="T9" fmla="*/ 1190 h 1417"/>
              <a:gd name="T10" fmla="*/ 1117 w 1417"/>
              <a:gd name="T11" fmla="*/ 1190 h 1417"/>
              <a:gd name="T12" fmla="*/ 226 w 1417"/>
              <a:gd name="T13" fmla="*/ 1117 h 1417"/>
              <a:gd name="T14" fmla="*/ 226 w 1417"/>
              <a:gd name="T15" fmla="*/ 1117 h 1417"/>
              <a:gd name="T16" fmla="*/ 298 w 1417"/>
              <a:gd name="T17" fmla="*/ 22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7" h="1417">
                <a:moveTo>
                  <a:pt x="298" y="226"/>
                </a:moveTo>
                <a:lnTo>
                  <a:pt x="298" y="226"/>
                </a:lnTo>
                <a:cubicBezTo>
                  <a:pt x="564" y="0"/>
                  <a:pt x="963" y="33"/>
                  <a:pt x="1189" y="299"/>
                </a:cubicBezTo>
                <a:lnTo>
                  <a:pt x="1189" y="299"/>
                </a:lnTo>
                <a:cubicBezTo>
                  <a:pt x="1416" y="564"/>
                  <a:pt x="1383" y="963"/>
                  <a:pt x="1117" y="1190"/>
                </a:cubicBezTo>
                <a:lnTo>
                  <a:pt x="1117" y="1190"/>
                </a:lnTo>
                <a:cubicBezTo>
                  <a:pt x="851" y="1416"/>
                  <a:pt x="452" y="1384"/>
                  <a:pt x="226" y="1117"/>
                </a:cubicBezTo>
                <a:lnTo>
                  <a:pt x="226" y="1117"/>
                </a:lnTo>
                <a:cubicBezTo>
                  <a:pt x="0" y="851"/>
                  <a:pt x="32" y="453"/>
                  <a:pt x="298" y="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42">
            <a:extLst>
              <a:ext uri="{FF2B5EF4-FFF2-40B4-BE49-F238E27FC236}">
                <a16:creationId xmlns:a16="http://schemas.microsoft.com/office/drawing/2014/main" id="{96C083D3-3F64-B648-B625-214D9BD1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8696" y="9231000"/>
            <a:ext cx="3614425" cy="3636396"/>
          </a:xfrm>
          <a:custGeom>
            <a:avLst/>
            <a:gdLst>
              <a:gd name="T0" fmla="*/ 430 w 2902"/>
              <a:gd name="T1" fmla="*/ 561 h 2920"/>
              <a:gd name="T2" fmla="*/ 430 w 2902"/>
              <a:gd name="T3" fmla="*/ 561 h 2920"/>
              <a:gd name="T4" fmla="*/ 430 w 2902"/>
              <a:gd name="T5" fmla="*/ 561 h 2920"/>
              <a:gd name="T6" fmla="*/ 2118 w 2902"/>
              <a:gd name="T7" fmla="*/ 430 h 2920"/>
              <a:gd name="T8" fmla="*/ 2901 w 2902"/>
              <a:gd name="T9" fmla="*/ 1100 h 2920"/>
              <a:gd name="T10" fmla="*/ 1344 w 2902"/>
              <a:gd name="T11" fmla="*/ 2919 h 2920"/>
              <a:gd name="T12" fmla="*/ 561 w 2902"/>
              <a:gd name="T13" fmla="*/ 2249 h 2920"/>
              <a:gd name="T14" fmla="*/ 561 w 2902"/>
              <a:gd name="T15" fmla="*/ 2249 h 2920"/>
              <a:gd name="T16" fmla="*/ 430 w 2902"/>
              <a:gd name="T17" fmla="*/ 561 h 2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2" h="2920">
                <a:moveTo>
                  <a:pt x="430" y="561"/>
                </a:moveTo>
                <a:lnTo>
                  <a:pt x="430" y="561"/>
                </a:lnTo>
                <a:lnTo>
                  <a:pt x="430" y="561"/>
                </a:lnTo>
                <a:cubicBezTo>
                  <a:pt x="860" y="59"/>
                  <a:pt x="1616" y="0"/>
                  <a:pt x="2118" y="430"/>
                </a:cubicBezTo>
                <a:lnTo>
                  <a:pt x="2901" y="1100"/>
                </a:lnTo>
                <a:lnTo>
                  <a:pt x="1344" y="2919"/>
                </a:lnTo>
                <a:lnTo>
                  <a:pt x="561" y="2249"/>
                </a:lnTo>
                <a:lnTo>
                  <a:pt x="561" y="2249"/>
                </a:lnTo>
                <a:cubicBezTo>
                  <a:pt x="59" y="1819"/>
                  <a:pt x="0" y="1063"/>
                  <a:pt x="430" y="5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443">
            <a:extLst>
              <a:ext uri="{FF2B5EF4-FFF2-40B4-BE49-F238E27FC236}">
                <a16:creationId xmlns:a16="http://schemas.microsoft.com/office/drawing/2014/main" id="{5A868752-7CBE-8546-8ED2-DCD9CD15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7559" y="8747611"/>
            <a:ext cx="2015950" cy="2015950"/>
          </a:xfrm>
          <a:custGeom>
            <a:avLst/>
            <a:gdLst>
              <a:gd name="T0" fmla="*/ 338 w 1617"/>
              <a:gd name="T1" fmla="*/ 1356 h 1617"/>
              <a:gd name="T2" fmla="*/ 338 w 1617"/>
              <a:gd name="T3" fmla="*/ 1356 h 1617"/>
              <a:gd name="T4" fmla="*/ 259 w 1617"/>
              <a:gd name="T5" fmla="*/ 338 h 1617"/>
              <a:gd name="T6" fmla="*/ 259 w 1617"/>
              <a:gd name="T7" fmla="*/ 338 h 1617"/>
              <a:gd name="T8" fmla="*/ 1277 w 1617"/>
              <a:gd name="T9" fmla="*/ 259 h 1617"/>
              <a:gd name="T10" fmla="*/ 1277 w 1617"/>
              <a:gd name="T11" fmla="*/ 259 h 1617"/>
              <a:gd name="T12" fmla="*/ 1356 w 1617"/>
              <a:gd name="T13" fmla="*/ 1278 h 1617"/>
              <a:gd name="T14" fmla="*/ 1356 w 1617"/>
              <a:gd name="T15" fmla="*/ 1278 h 1617"/>
              <a:gd name="T16" fmla="*/ 338 w 1617"/>
              <a:gd name="T17" fmla="*/ 1356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338" y="1356"/>
                </a:moveTo>
                <a:lnTo>
                  <a:pt x="338" y="1356"/>
                </a:lnTo>
                <a:cubicBezTo>
                  <a:pt x="35" y="1097"/>
                  <a:pt x="0" y="642"/>
                  <a:pt x="259" y="338"/>
                </a:cubicBezTo>
                <a:lnTo>
                  <a:pt x="259" y="338"/>
                </a:lnTo>
                <a:cubicBezTo>
                  <a:pt x="518" y="36"/>
                  <a:pt x="974" y="0"/>
                  <a:pt x="1277" y="259"/>
                </a:cubicBezTo>
                <a:lnTo>
                  <a:pt x="1277" y="259"/>
                </a:lnTo>
                <a:cubicBezTo>
                  <a:pt x="1580" y="519"/>
                  <a:pt x="1616" y="974"/>
                  <a:pt x="1356" y="1278"/>
                </a:cubicBezTo>
                <a:lnTo>
                  <a:pt x="1356" y="1278"/>
                </a:lnTo>
                <a:cubicBezTo>
                  <a:pt x="1097" y="1580"/>
                  <a:pt x="641" y="1616"/>
                  <a:pt x="338" y="13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444">
            <a:extLst>
              <a:ext uri="{FF2B5EF4-FFF2-40B4-BE49-F238E27FC236}">
                <a16:creationId xmlns:a16="http://schemas.microsoft.com/office/drawing/2014/main" id="{CCA908DF-9685-9E41-A325-5016E4466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901" y="8873953"/>
            <a:ext cx="1763266" cy="1763266"/>
          </a:xfrm>
          <a:custGeom>
            <a:avLst/>
            <a:gdLst>
              <a:gd name="T0" fmla="*/ 295 w 1415"/>
              <a:gd name="T1" fmla="*/ 1187 h 1415"/>
              <a:gd name="T2" fmla="*/ 295 w 1415"/>
              <a:gd name="T3" fmla="*/ 1187 h 1415"/>
              <a:gd name="T4" fmla="*/ 226 w 1415"/>
              <a:gd name="T5" fmla="*/ 296 h 1415"/>
              <a:gd name="T6" fmla="*/ 226 w 1415"/>
              <a:gd name="T7" fmla="*/ 296 h 1415"/>
              <a:gd name="T8" fmla="*/ 1118 w 1415"/>
              <a:gd name="T9" fmla="*/ 227 h 1415"/>
              <a:gd name="T10" fmla="*/ 1118 w 1415"/>
              <a:gd name="T11" fmla="*/ 227 h 1415"/>
              <a:gd name="T12" fmla="*/ 1187 w 1415"/>
              <a:gd name="T13" fmla="*/ 1118 h 1415"/>
              <a:gd name="T14" fmla="*/ 1187 w 1415"/>
              <a:gd name="T15" fmla="*/ 1118 h 1415"/>
              <a:gd name="T16" fmla="*/ 295 w 1415"/>
              <a:gd name="T17" fmla="*/ 1187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5">
                <a:moveTo>
                  <a:pt x="295" y="1187"/>
                </a:moveTo>
                <a:lnTo>
                  <a:pt x="295" y="1187"/>
                </a:lnTo>
                <a:cubicBezTo>
                  <a:pt x="30" y="960"/>
                  <a:pt x="0" y="561"/>
                  <a:pt x="226" y="296"/>
                </a:cubicBezTo>
                <a:lnTo>
                  <a:pt x="226" y="296"/>
                </a:lnTo>
                <a:cubicBezTo>
                  <a:pt x="453" y="30"/>
                  <a:pt x="853" y="0"/>
                  <a:pt x="1118" y="227"/>
                </a:cubicBezTo>
                <a:lnTo>
                  <a:pt x="1118" y="227"/>
                </a:lnTo>
                <a:cubicBezTo>
                  <a:pt x="1383" y="454"/>
                  <a:pt x="1414" y="852"/>
                  <a:pt x="1187" y="1118"/>
                </a:cubicBezTo>
                <a:lnTo>
                  <a:pt x="1187" y="1118"/>
                </a:lnTo>
                <a:cubicBezTo>
                  <a:pt x="960" y="1383"/>
                  <a:pt x="561" y="1414"/>
                  <a:pt x="295" y="11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447">
            <a:extLst>
              <a:ext uri="{FF2B5EF4-FFF2-40B4-BE49-F238E27FC236}">
                <a16:creationId xmlns:a16="http://schemas.microsoft.com/office/drawing/2014/main" id="{FDA31274-5E7B-B940-940E-C5C3608E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0124" y="10587781"/>
            <a:ext cx="884383" cy="851420"/>
          </a:xfrm>
          <a:custGeom>
            <a:avLst/>
            <a:gdLst>
              <a:gd name="T0" fmla="*/ 653 w 709"/>
              <a:gd name="T1" fmla="*/ 331 h 683"/>
              <a:gd name="T2" fmla="*/ 511 w 709"/>
              <a:gd name="T3" fmla="*/ 286 h 683"/>
              <a:gd name="T4" fmla="*/ 561 w 709"/>
              <a:gd name="T5" fmla="*/ 241 h 683"/>
              <a:gd name="T6" fmla="*/ 687 w 709"/>
              <a:gd name="T7" fmla="*/ 276 h 683"/>
              <a:gd name="T8" fmla="*/ 687 w 709"/>
              <a:gd name="T9" fmla="*/ 406 h 683"/>
              <a:gd name="T10" fmla="*/ 533 w 709"/>
              <a:gd name="T11" fmla="*/ 441 h 683"/>
              <a:gd name="T12" fmla="*/ 465 w 709"/>
              <a:gd name="T13" fmla="*/ 396 h 683"/>
              <a:gd name="T14" fmla="*/ 556 w 709"/>
              <a:gd name="T15" fmla="*/ 351 h 683"/>
              <a:gd name="T16" fmla="*/ 687 w 709"/>
              <a:gd name="T17" fmla="*/ 386 h 683"/>
              <a:gd name="T18" fmla="*/ 687 w 709"/>
              <a:gd name="T19" fmla="*/ 516 h 683"/>
              <a:gd name="T20" fmla="*/ 533 w 709"/>
              <a:gd name="T21" fmla="*/ 551 h 683"/>
              <a:gd name="T22" fmla="*/ 488 w 709"/>
              <a:gd name="T23" fmla="*/ 506 h 683"/>
              <a:gd name="T24" fmla="*/ 653 w 709"/>
              <a:gd name="T25" fmla="*/ 462 h 683"/>
              <a:gd name="T26" fmla="*/ 687 w 709"/>
              <a:gd name="T27" fmla="*/ 626 h 683"/>
              <a:gd name="T28" fmla="*/ 567 w 709"/>
              <a:gd name="T29" fmla="*/ 661 h 683"/>
              <a:gd name="T30" fmla="*/ 523 w 709"/>
              <a:gd name="T31" fmla="*/ 616 h 683"/>
              <a:gd name="T32" fmla="*/ 653 w 709"/>
              <a:gd name="T33" fmla="*/ 572 h 683"/>
              <a:gd name="T34" fmla="*/ 155 w 709"/>
              <a:gd name="T35" fmla="*/ 595 h 683"/>
              <a:gd name="T36" fmla="*/ 21 w 709"/>
              <a:gd name="T37" fmla="*/ 570 h 683"/>
              <a:gd name="T38" fmla="*/ 46 w 709"/>
              <a:gd name="T39" fmla="*/ 307 h 683"/>
              <a:gd name="T40" fmla="*/ 157 w 709"/>
              <a:gd name="T41" fmla="*/ 299 h 683"/>
              <a:gd name="T42" fmla="*/ 197 w 709"/>
              <a:gd name="T43" fmla="*/ 251 h 683"/>
              <a:gd name="T44" fmla="*/ 198 w 709"/>
              <a:gd name="T45" fmla="*/ 251 h 683"/>
              <a:gd name="T46" fmla="*/ 199 w 709"/>
              <a:gd name="T47" fmla="*/ 250 h 683"/>
              <a:gd name="T48" fmla="*/ 200 w 709"/>
              <a:gd name="T49" fmla="*/ 248 h 683"/>
              <a:gd name="T50" fmla="*/ 200 w 709"/>
              <a:gd name="T51" fmla="*/ 247 h 683"/>
              <a:gd name="T52" fmla="*/ 201 w 709"/>
              <a:gd name="T53" fmla="*/ 246 h 683"/>
              <a:gd name="T54" fmla="*/ 201 w 709"/>
              <a:gd name="T55" fmla="*/ 245 h 683"/>
              <a:gd name="T56" fmla="*/ 196 w 709"/>
              <a:gd name="T57" fmla="*/ 138 h 683"/>
              <a:gd name="T58" fmla="*/ 236 w 709"/>
              <a:gd name="T59" fmla="*/ 34 h 683"/>
              <a:gd name="T60" fmla="*/ 352 w 709"/>
              <a:gd name="T61" fmla="*/ 80 h 683"/>
              <a:gd name="T62" fmla="*/ 374 w 709"/>
              <a:gd name="T63" fmla="*/ 251 h 683"/>
              <a:gd name="T64" fmla="*/ 408 w 709"/>
              <a:gd name="T65" fmla="*/ 381 h 683"/>
              <a:gd name="T66" fmla="*/ 269 w 709"/>
              <a:gd name="T67" fmla="*/ 520 h 683"/>
              <a:gd name="T68" fmla="*/ 269 w 709"/>
              <a:gd name="T69" fmla="*/ 540 h 683"/>
              <a:gd name="T70" fmla="*/ 429 w 709"/>
              <a:gd name="T71" fmla="*/ 381 h 683"/>
              <a:gd name="T72" fmla="*/ 394 w 709"/>
              <a:gd name="T73" fmla="*/ 253 h 683"/>
              <a:gd name="T74" fmla="*/ 508 w 709"/>
              <a:gd name="T75" fmla="*/ 241 h 683"/>
              <a:gd name="T76" fmla="*/ 490 w 709"/>
              <a:gd name="T77" fmla="*/ 286 h 683"/>
              <a:gd name="T78" fmla="*/ 445 w 709"/>
              <a:gd name="T79" fmla="*/ 396 h 683"/>
              <a:gd name="T80" fmla="*/ 488 w 709"/>
              <a:gd name="T81" fmla="*/ 458 h 683"/>
              <a:gd name="T82" fmla="*/ 520 w 709"/>
              <a:gd name="T83" fmla="*/ 570 h 683"/>
              <a:gd name="T84" fmla="*/ 502 w 709"/>
              <a:gd name="T85" fmla="*/ 616 h 683"/>
              <a:gd name="T86" fmla="*/ 236 w 709"/>
              <a:gd name="T87" fmla="*/ 660 h 683"/>
              <a:gd name="T88" fmla="*/ 708 w 709"/>
              <a:gd name="T89" fmla="*/ 276 h 683"/>
              <a:gd name="T90" fmla="*/ 561 w 709"/>
              <a:gd name="T91" fmla="*/ 221 h 683"/>
              <a:gd name="T92" fmla="*/ 398 w 709"/>
              <a:gd name="T93" fmla="*/ 221 h 683"/>
              <a:gd name="T94" fmla="*/ 310 w 709"/>
              <a:gd name="T95" fmla="*/ 11 h 683"/>
              <a:gd name="T96" fmla="*/ 228 w 709"/>
              <a:gd name="T97" fmla="*/ 15 h 683"/>
              <a:gd name="T98" fmla="*/ 182 w 709"/>
              <a:gd name="T99" fmla="*/ 236 h 683"/>
              <a:gd name="T100" fmla="*/ 140 w 709"/>
              <a:gd name="T101" fmla="*/ 286 h 683"/>
              <a:gd name="T102" fmla="*/ 0 w 709"/>
              <a:gd name="T103" fmla="*/ 332 h 683"/>
              <a:gd name="T104" fmla="*/ 46 w 709"/>
              <a:gd name="T105" fmla="*/ 616 h 683"/>
              <a:gd name="T106" fmla="*/ 236 w 709"/>
              <a:gd name="T107" fmla="*/ 681 h 683"/>
              <a:gd name="T108" fmla="*/ 561 w 709"/>
              <a:gd name="T109" fmla="*/ 681 h 683"/>
              <a:gd name="T110" fmla="*/ 653 w 709"/>
              <a:gd name="T111" fmla="*/ 682 h 683"/>
              <a:gd name="T112" fmla="*/ 708 w 709"/>
              <a:gd name="T113" fmla="*/ 607 h 683"/>
              <a:gd name="T114" fmla="*/ 685 w 709"/>
              <a:gd name="T115" fmla="*/ 561 h 683"/>
              <a:gd name="T116" fmla="*/ 708 w 709"/>
              <a:gd name="T117" fmla="*/ 496 h 683"/>
              <a:gd name="T118" fmla="*/ 708 w 709"/>
              <a:gd name="T119" fmla="*/ 406 h 683"/>
              <a:gd name="T120" fmla="*/ 685 w 709"/>
              <a:gd name="T121" fmla="*/ 341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09" h="683">
                <a:moveTo>
                  <a:pt x="687" y="296"/>
                </a:moveTo>
                <a:lnTo>
                  <a:pt x="687" y="296"/>
                </a:lnTo>
                <a:cubicBezTo>
                  <a:pt x="687" y="315"/>
                  <a:pt x="672" y="331"/>
                  <a:pt x="653" y="331"/>
                </a:cubicBezTo>
                <a:lnTo>
                  <a:pt x="556" y="331"/>
                </a:lnTo>
                <a:lnTo>
                  <a:pt x="556" y="331"/>
                </a:lnTo>
                <a:cubicBezTo>
                  <a:pt x="531" y="331"/>
                  <a:pt x="511" y="310"/>
                  <a:pt x="511" y="286"/>
                </a:cubicBezTo>
                <a:lnTo>
                  <a:pt x="511" y="286"/>
                </a:lnTo>
                <a:cubicBezTo>
                  <a:pt x="511" y="262"/>
                  <a:pt x="531" y="241"/>
                  <a:pt x="556" y="241"/>
                </a:cubicBezTo>
                <a:lnTo>
                  <a:pt x="561" y="241"/>
                </a:lnTo>
                <a:lnTo>
                  <a:pt x="653" y="241"/>
                </a:lnTo>
                <a:lnTo>
                  <a:pt x="653" y="241"/>
                </a:lnTo>
                <a:cubicBezTo>
                  <a:pt x="672" y="241"/>
                  <a:pt x="687" y="257"/>
                  <a:pt x="687" y="276"/>
                </a:cubicBezTo>
                <a:lnTo>
                  <a:pt x="687" y="296"/>
                </a:lnTo>
                <a:close/>
                <a:moveTo>
                  <a:pt x="687" y="386"/>
                </a:moveTo>
                <a:lnTo>
                  <a:pt x="687" y="406"/>
                </a:lnTo>
                <a:lnTo>
                  <a:pt x="687" y="406"/>
                </a:lnTo>
                <a:cubicBezTo>
                  <a:pt x="687" y="425"/>
                  <a:pt x="672" y="441"/>
                  <a:pt x="653" y="441"/>
                </a:cubicBezTo>
                <a:lnTo>
                  <a:pt x="533" y="441"/>
                </a:lnTo>
                <a:lnTo>
                  <a:pt x="510" y="441"/>
                </a:lnTo>
                <a:lnTo>
                  <a:pt x="510" y="441"/>
                </a:lnTo>
                <a:cubicBezTo>
                  <a:pt x="486" y="441"/>
                  <a:pt x="465" y="420"/>
                  <a:pt x="465" y="396"/>
                </a:cubicBezTo>
                <a:lnTo>
                  <a:pt x="465" y="396"/>
                </a:lnTo>
                <a:cubicBezTo>
                  <a:pt x="465" y="371"/>
                  <a:pt x="486" y="351"/>
                  <a:pt x="510" y="351"/>
                </a:cubicBezTo>
                <a:lnTo>
                  <a:pt x="556" y="351"/>
                </a:lnTo>
                <a:lnTo>
                  <a:pt x="653" y="351"/>
                </a:lnTo>
                <a:lnTo>
                  <a:pt x="653" y="351"/>
                </a:lnTo>
                <a:cubicBezTo>
                  <a:pt x="672" y="351"/>
                  <a:pt x="687" y="367"/>
                  <a:pt x="687" y="386"/>
                </a:cubicBezTo>
                <a:close/>
                <a:moveTo>
                  <a:pt x="687" y="496"/>
                </a:moveTo>
                <a:lnTo>
                  <a:pt x="687" y="516"/>
                </a:lnTo>
                <a:lnTo>
                  <a:pt x="687" y="516"/>
                </a:lnTo>
                <a:cubicBezTo>
                  <a:pt x="687" y="535"/>
                  <a:pt x="672" y="551"/>
                  <a:pt x="653" y="551"/>
                </a:cubicBezTo>
                <a:lnTo>
                  <a:pt x="567" y="551"/>
                </a:lnTo>
                <a:lnTo>
                  <a:pt x="533" y="551"/>
                </a:lnTo>
                <a:lnTo>
                  <a:pt x="533" y="551"/>
                </a:lnTo>
                <a:cubicBezTo>
                  <a:pt x="508" y="551"/>
                  <a:pt x="488" y="531"/>
                  <a:pt x="488" y="506"/>
                </a:cubicBezTo>
                <a:lnTo>
                  <a:pt x="488" y="506"/>
                </a:lnTo>
                <a:cubicBezTo>
                  <a:pt x="488" y="481"/>
                  <a:pt x="508" y="462"/>
                  <a:pt x="533" y="462"/>
                </a:cubicBezTo>
                <a:lnTo>
                  <a:pt x="653" y="462"/>
                </a:lnTo>
                <a:lnTo>
                  <a:pt x="653" y="462"/>
                </a:lnTo>
                <a:cubicBezTo>
                  <a:pt x="672" y="462"/>
                  <a:pt x="687" y="477"/>
                  <a:pt x="687" y="496"/>
                </a:cubicBezTo>
                <a:close/>
                <a:moveTo>
                  <a:pt x="687" y="607"/>
                </a:moveTo>
                <a:lnTo>
                  <a:pt x="687" y="626"/>
                </a:lnTo>
                <a:lnTo>
                  <a:pt x="687" y="626"/>
                </a:lnTo>
                <a:cubicBezTo>
                  <a:pt x="687" y="645"/>
                  <a:pt x="672" y="661"/>
                  <a:pt x="653" y="661"/>
                </a:cubicBezTo>
                <a:lnTo>
                  <a:pt x="567" y="661"/>
                </a:lnTo>
                <a:lnTo>
                  <a:pt x="567" y="661"/>
                </a:lnTo>
                <a:cubicBezTo>
                  <a:pt x="542" y="661"/>
                  <a:pt x="523" y="641"/>
                  <a:pt x="523" y="616"/>
                </a:cubicBezTo>
                <a:lnTo>
                  <a:pt x="523" y="616"/>
                </a:lnTo>
                <a:cubicBezTo>
                  <a:pt x="523" y="591"/>
                  <a:pt x="542" y="572"/>
                  <a:pt x="567" y="572"/>
                </a:cubicBezTo>
                <a:lnTo>
                  <a:pt x="653" y="572"/>
                </a:lnTo>
                <a:lnTo>
                  <a:pt x="653" y="572"/>
                </a:lnTo>
                <a:cubicBezTo>
                  <a:pt x="672" y="572"/>
                  <a:pt x="687" y="587"/>
                  <a:pt x="687" y="607"/>
                </a:cubicBezTo>
                <a:close/>
                <a:moveTo>
                  <a:pt x="157" y="602"/>
                </a:moveTo>
                <a:lnTo>
                  <a:pt x="155" y="595"/>
                </a:lnTo>
                <a:lnTo>
                  <a:pt x="46" y="595"/>
                </a:lnTo>
                <a:lnTo>
                  <a:pt x="46" y="595"/>
                </a:lnTo>
                <a:cubicBezTo>
                  <a:pt x="32" y="595"/>
                  <a:pt x="21" y="584"/>
                  <a:pt x="21" y="570"/>
                </a:cubicBezTo>
                <a:lnTo>
                  <a:pt x="21" y="332"/>
                </a:lnTo>
                <a:lnTo>
                  <a:pt x="21" y="332"/>
                </a:lnTo>
                <a:cubicBezTo>
                  <a:pt x="21" y="318"/>
                  <a:pt x="32" y="307"/>
                  <a:pt x="46" y="307"/>
                </a:cubicBezTo>
                <a:lnTo>
                  <a:pt x="155" y="307"/>
                </a:lnTo>
                <a:lnTo>
                  <a:pt x="157" y="299"/>
                </a:lnTo>
                <a:lnTo>
                  <a:pt x="157" y="299"/>
                </a:lnTo>
                <a:cubicBezTo>
                  <a:pt x="163" y="282"/>
                  <a:pt x="174" y="266"/>
                  <a:pt x="189" y="257"/>
                </a:cubicBezTo>
                <a:lnTo>
                  <a:pt x="197" y="251"/>
                </a:lnTo>
                <a:lnTo>
                  <a:pt x="197" y="251"/>
                </a:lnTo>
                <a:lnTo>
                  <a:pt x="197" y="251"/>
                </a:lnTo>
                <a:lnTo>
                  <a:pt x="197" y="251"/>
                </a:lnTo>
                <a:cubicBezTo>
                  <a:pt x="197" y="251"/>
                  <a:pt x="197" y="251"/>
                  <a:pt x="198" y="251"/>
                </a:cubicBezTo>
                <a:lnTo>
                  <a:pt x="198" y="251"/>
                </a:lnTo>
                <a:lnTo>
                  <a:pt x="199" y="250"/>
                </a:lnTo>
                <a:lnTo>
                  <a:pt x="199" y="250"/>
                </a:lnTo>
                <a:cubicBezTo>
                  <a:pt x="199" y="249"/>
                  <a:pt x="199" y="249"/>
                  <a:pt x="199" y="249"/>
                </a:cubicBezTo>
                <a:lnTo>
                  <a:pt x="199" y="249"/>
                </a:lnTo>
                <a:cubicBezTo>
                  <a:pt x="200" y="249"/>
                  <a:pt x="200" y="249"/>
                  <a:pt x="200" y="248"/>
                </a:cubicBezTo>
                <a:lnTo>
                  <a:pt x="200" y="248"/>
                </a:lnTo>
                <a:lnTo>
                  <a:pt x="200" y="247"/>
                </a:lnTo>
                <a:lnTo>
                  <a:pt x="200" y="247"/>
                </a:lnTo>
                <a:cubicBezTo>
                  <a:pt x="200" y="247"/>
                  <a:pt x="200" y="247"/>
                  <a:pt x="201" y="246"/>
                </a:cubicBezTo>
                <a:lnTo>
                  <a:pt x="201" y="246"/>
                </a:lnTo>
                <a:lnTo>
                  <a:pt x="201" y="246"/>
                </a:lnTo>
                <a:lnTo>
                  <a:pt x="201" y="246"/>
                </a:lnTo>
                <a:lnTo>
                  <a:pt x="201" y="245"/>
                </a:lnTo>
                <a:lnTo>
                  <a:pt x="201" y="245"/>
                </a:lnTo>
                <a:lnTo>
                  <a:pt x="201" y="245"/>
                </a:lnTo>
                <a:lnTo>
                  <a:pt x="201" y="245"/>
                </a:lnTo>
                <a:cubicBezTo>
                  <a:pt x="212" y="212"/>
                  <a:pt x="210" y="177"/>
                  <a:pt x="196" y="138"/>
                </a:cubicBezTo>
                <a:lnTo>
                  <a:pt x="196" y="138"/>
                </a:lnTo>
                <a:cubicBezTo>
                  <a:pt x="181" y="97"/>
                  <a:pt x="199" y="52"/>
                  <a:pt x="236" y="34"/>
                </a:cubicBezTo>
                <a:lnTo>
                  <a:pt x="236" y="34"/>
                </a:lnTo>
                <a:cubicBezTo>
                  <a:pt x="259" y="24"/>
                  <a:pt x="282" y="22"/>
                  <a:pt x="303" y="30"/>
                </a:cubicBezTo>
                <a:lnTo>
                  <a:pt x="303" y="30"/>
                </a:lnTo>
                <a:cubicBezTo>
                  <a:pt x="325" y="38"/>
                  <a:pt x="342" y="56"/>
                  <a:pt x="352" y="80"/>
                </a:cubicBezTo>
                <a:lnTo>
                  <a:pt x="352" y="80"/>
                </a:lnTo>
                <a:cubicBezTo>
                  <a:pt x="383" y="153"/>
                  <a:pt x="382" y="184"/>
                  <a:pt x="374" y="251"/>
                </a:cubicBezTo>
                <a:lnTo>
                  <a:pt x="374" y="251"/>
                </a:lnTo>
                <a:cubicBezTo>
                  <a:pt x="373" y="260"/>
                  <a:pt x="376" y="270"/>
                  <a:pt x="382" y="277"/>
                </a:cubicBezTo>
                <a:lnTo>
                  <a:pt x="382" y="277"/>
                </a:lnTo>
                <a:cubicBezTo>
                  <a:pt x="390" y="286"/>
                  <a:pt x="408" y="314"/>
                  <a:pt x="408" y="381"/>
                </a:cubicBezTo>
                <a:lnTo>
                  <a:pt x="408" y="381"/>
                </a:lnTo>
                <a:cubicBezTo>
                  <a:pt x="408" y="457"/>
                  <a:pt x="346" y="520"/>
                  <a:pt x="269" y="520"/>
                </a:cubicBezTo>
                <a:lnTo>
                  <a:pt x="269" y="520"/>
                </a:lnTo>
                <a:cubicBezTo>
                  <a:pt x="263" y="520"/>
                  <a:pt x="258" y="524"/>
                  <a:pt x="258" y="530"/>
                </a:cubicBezTo>
                <a:lnTo>
                  <a:pt x="258" y="530"/>
                </a:lnTo>
                <a:cubicBezTo>
                  <a:pt x="258" y="536"/>
                  <a:pt x="263" y="540"/>
                  <a:pt x="269" y="540"/>
                </a:cubicBezTo>
                <a:lnTo>
                  <a:pt x="269" y="540"/>
                </a:lnTo>
                <a:cubicBezTo>
                  <a:pt x="358" y="540"/>
                  <a:pt x="429" y="469"/>
                  <a:pt x="429" y="381"/>
                </a:cubicBezTo>
                <a:lnTo>
                  <a:pt x="429" y="381"/>
                </a:lnTo>
                <a:cubicBezTo>
                  <a:pt x="429" y="310"/>
                  <a:pt x="410" y="277"/>
                  <a:pt x="398" y="263"/>
                </a:cubicBezTo>
                <a:lnTo>
                  <a:pt x="398" y="263"/>
                </a:lnTo>
                <a:cubicBezTo>
                  <a:pt x="396" y="261"/>
                  <a:pt x="394" y="257"/>
                  <a:pt x="394" y="253"/>
                </a:cubicBezTo>
                <a:lnTo>
                  <a:pt x="394" y="253"/>
                </a:lnTo>
                <a:cubicBezTo>
                  <a:pt x="395" y="249"/>
                  <a:pt x="396" y="245"/>
                  <a:pt x="396" y="241"/>
                </a:cubicBezTo>
                <a:lnTo>
                  <a:pt x="508" y="241"/>
                </a:lnTo>
                <a:lnTo>
                  <a:pt x="508" y="241"/>
                </a:lnTo>
                <a:cubicBezTo>
                  <a:pt x="497" y="253"/>
                  <a:pt x="490" y="269"/>
                  <a:pt x="490" y="286"/>
                </a:cubicBezTo>
                <a:lnTo>
                  <a:pt x="490" y="286"/>
                </a:lnTo>
                <a:cubicBezTo>
                  <a:pt x="490" y="303"/>
                  <a:pt x="497" y="319"/>
                  <a:pt x="508" y="331"/>
                </a:cubicBezTo>
                <a:lnTo>
                  <a:pt x="508" y="331"/>
                </a:lnTo>
                <a:cubicBezTo>
                  <a:pt x="473" y="331"/>
                  <a:pt x="445" y="361"/>
                  <a:pt x="445" y="396"/>
                </a:cubicBezTo>
                <a:lnTo>
                  <a:pt x="445" y="396"/>
                </a:lnTo>
                <a:cubicBezTo>
                  <a:pt x="445" y="425"/>
                  <a:pt x="463" y="449"/>
                  <a:pt x="488" y="458"/>
                </a:cubicBezTo>
                <a:lnTo>
                  <a:pt x="488" y="458"/>
                </a:lnTo>
                <a:cubicBezTo>
                  <a:pt x="476" y="470"/>
                  <a:pt x="467" y="487"/>
                  <a:pt x="467" y="506"/>
                </a:cubicBezTo>
                <a:lnTo>
                  <a:pt x="467" y="506"/>
                </a:lnTo>
                <a:cubicBezTo>
                  <a:pt x="467" y="538"/>
                  <a:pt x="490" y="564"/>
                  <a:pt x="520" y="570"/>
                </a:cubicBezTo>
                <a:lnTo>
                  <a:pt x="520" y="570"/>
                </a:lnTo>
                <a:cubicBezTo>
                  <a:pt x="509" y="582"/>
                  <a:pt x="502" y="598"/>
                  <a:pt x="502" y="616"/>
                </a:cubicBezTo>
                <a:lnTo>
                  <a:pt x="502" y="616"/>
                </a:lnTo>
                <a:cubicBezTo>
                  <a:pt x="502" y="633"/>
                  <a:pt x="509" y="649"/>
                  <a:pt x="519" y="660"/>
                </a:cubicBezTo>
                <a:lnTo>
                  <a:pt x="236" y="660"/>
                </a:lnTo>
                <a:lnTo>
                  <a:pt x="236" y="660"/>
                </a:lnTo>
                <a:cubicBezTo>
                  <a:pt x="200" y="660"/>
                  <a:pt x="168" y="637"/>
                  <a:pt x="157" y="602"/>
                </a:cubicBezTo>
                <a:close/>
                <a:moveTo>
                  <a:pt x="708" y="296"/>
                </a:moveTo>
                <a:lnTo>
                  <a:pt x="708" y="276"/>
                </a:lnTo>
                <a:lnTo>
                  <a:pt x="708" y="276"/>
                </a:lnTo>
                <a:cubicBezTo>
                  <a:pt x="708" y="246"/>
                  <a:pt x="684" y="221"/>
                  <a:pt x="653" y="221"/>
                </a:cubicBezTo>
                <a:lnTo>
                  <a:pt x="561" y="221"/>
                </a:lnTo>
                <a:lnTo>
                  <a:pt x="556" y="221"/>
                </a:lnTo>
                <a:lnTo>
                  <a:pt x="398" y="221"/>
                </a:lnTo>
                <a:lnTo>
                  <a:pt x="398" y="221"/>
                </a:lnTo>
                <a:cubicBezTo>
                  <a:pt x="402" y="171"/>
                  <a:pt x="398" y="136"/>
                  <a:pt x="371" y="72"/>
                </a:cubicBezTo>
                <a:lnTo>
                  <a:pt x="371" y="72"/>
                </a:lnTo>
                <a:cubicBezTo>
                  <a:pt x="359" y="43"/>
                  <a:pt x="337" y="21"/>
                  <a:pt x="310" y="11"/>
                </a:cubicBezTo>
                <a:lnTo>
                  <a:pt x="310" y="11"/>
                </a:lnTo>
                <a:cubicBezTo>
                  <a:pt x="284" y="0"/>
                  <a:pt x="255" y="2"/>
                  <a:pt x="228" y="15"/>
                </a:cubicBezTo>
                <a:lnTo>
                  <a:pt x="228" y="15"/>
                </a:lnTo>
                <a:cubicBezTo>
                  <a:pt x="180" y="38"/>
                  <a:pt x="158" y="94"/>
                  <a:pt x="177" y="145"/>
                </a:cubicBezTo>
                <a:lnTo>
                  <a:pt x="177" y="145"/>
                </a:lnTo>
                <a:cubicBezTo>
                  <a:pt x="189" y="179"/>
                  <a:pt x="191" y="208"/>
                  <a:pt x="182" y="236"/>
                </a:cubicBezTo>
                <a:lnTo>
                  <a:pt x="177" y="239"/>
                </a:lnTo>
                <a:lnTo>
                  <a:pt x="177" y="239"/>
                </a:lnTo>
                <a:cubicBezTo>
                  <a:pt x="161" y="251"/>
                  <a:pt x="147" y="267"/>
                  <a:pt x="140" y="286"/>
                </a:cubicBezTo>
                <a:lnTo>
                  <a:pt x="46" y="286"/>
                </a:lnTo>
                <a:lnTo>
                  <a:pt x="46" y="286"/>
                </a:lnTo>
                <a:cubicBezTo>
                  <a:pt x="21" y="286"/>
                  <a:pt x="0" y="307"/>
                  <a:pt x="0" y="332"/>
                </a:cubicBezTo>
                <a:lnTo>
                  <a:pt x="0" y="570"/>
                </a:lnTo>
                <a:lnTo>
                  <a:pt x="0" y="570"/>
                </a:lnTo>
                <a:cubicBezTo>
                  <a:pt x="0" y="595"/>
                  <a:pt x="21" y="616"/>
                  <a:pt x="46" y="616"/>
                </a:cubicBezTo>
                <a:lnTo>
                  <a:pt x="140" y="616"/>
                </a:lnTo>
                <a:lnTo>
                  <a:pt x="140" y="616"/>
                </a:lnTo>
                <a:cubicBezTo>
                  <a:pt x="155" y="655"/>
                  <a:pt x="194" y="681"/>
                  <a:pt x="236" y="681"/>
                </a:cubicBezTo>
                <a:lnTo>
                  <a:pt x="561" y="681"/>
                </a:lnTo>
                <a:lnTo>
                  <a:pt x="561" y="681"/>
                </a:lnTo>
                <a:lnTo>
                  <a:pt x="561" y="681"/>
                </a:lnTo>
                <a:lnTo>
                  <a:pt x="561" y="681"/>
                </a:lnTo>
                <a:cubicBezTo>
                  <a:pt x="563" y="681"/>
                  <a:pt x="565" y="682"/>
                  <a:pt x="567" y="682"/>
                </a:cubicBezTo>
                <a:lnTo>
                  <a:pt x="653" y="682"/>
                </a:lnTo>
                <a:lnTo>
                  <a:pt x="653" y="682"/>
                </a:lnTo>
                <a:cubicBezTo>
                  <a:pt x="684" y="682"/>
                  <a:pt x="708" y="657"/>
                  <a:pt x="708" y="626"/>
                </a:cubicBezTo>
                <a:lnTo>
                  <a:pt x="708" y="607"/>
                </a:lnTo>
                <a:lnTo>
                  <a:pt x="708" y="607"/>
                </a:lnTo>
                <a:cubicBezTo>
                  <a:pt x="708" y="587"/>
                  <a:pt x="699" y="571"/>
                  <a:pt x="685" y="561"/>
                </a:cubicBezTo>
                <a:lnTo>
                  <a:pt x="685" y="561"/>
                </a:lnTo>
                <a:cubicBezTo>
                  <a:pt x="699" y="551"/>
                  <a:pt x="708" y="534"/>
                  <a:pt x="708" y="516"/>
                </a:cubicBezTo>
                <a:lnTo>
                  <a:pt x="708" y="496"/>
                </a:lnTo>
                <a:lnTo>
                  <a:pt x="708" y="496"/>
                </a:lnTo>
                <a:cubicBezTo>
                  <a:pt x="708" y="477"/>
                  <a:pt x="699" y="461"/>
                  <a:pt x="685" y="451"/>
                </a:cubicBezTo>
                <a:lnTo>
                  <a:pt x="685" y="451"/>
                </a:lnTo>
                <a:cubicBezTo>
                  <a:pt x="699" y="441"/>
                  <a:pt x="708" y="424"/>
                  <a:pt x="708" y="406"/>
                </a:cubicBezTo>
                <a:lnTo>
                  <a:pt x="708" y="386"/>
                </a:lnTo>
                <a:lnTo>
                  <a:pt x="708" y="386"/>
                </a:lnTo>
                <a:cubicBezTo>
                  <a:pt x="708" y="367"/>
                  <a:pt x="699" y="351"/>
                  <a:pt x="685" y="341"/>
                </a:cubicBezTo>
                <a:lnTo>
                  <a:pt x="685" y="341"/>
                </a:lnTo>
                <a:cubicBezTo>
                  <a:pt x="699" y="331"/>
                  <a:pt x="708" y="314"/>
                  <a:pt x="708" y="2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E6B0D09-97EA-1A4C-8C88-472B66E4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883" y="10521866"/>
            <a:ext cx="983314" cy="976521"/>
          </a:xfrm>
          <a:custGeom>
            <a:avLst/>
            <a:gdLst>
              <a:gd name="connsiteX0" fmla="*/ 715706 w 983314"/>
              <a:gd name="connsiteY0" fmla="*/ 610015 h 976521"/>
              <a:gd name="connsiteX1" fmla="*/ 614533 w 983314"/>
              <a:gd name="connsiteY1" fmla="*/ 711891 h 976521"/>
              <a:gd name="connsiteX2" fmla="*/ 834366 w 983314"/>
              <a:gd name="connsiteY2" fmla="*/ 930552 h 976521"/>
              <a:gd name="connsiteX3" fmla="*/ 936788 w 983314"/>
              <a:gd name="connsiteY3" fmla="*/ 930552 h 976521"/>
              <a:gd name="connsiteX4" fmla="*/ 936788 w 983314"/>
              <a:gd name="connsiteY4" fmla="*/ 828676 h 976521"/>
              <a:gd name="connsiteX5" fmla="*/ 644510 w 983314"/>
              <a:gd name="connsiteY5" fmla="*/ 537956 h 976521"/>
              <a:gd name="connsiteX6" fmla="*/ 542088 w 983314"/>
              <a:gd name="connsiteY6" fmla="*/ 639832 h 976521"/>
              <a:gd name="connsiteX7" fmla="*/ 595797 w 983314"/>
              <a:gd name="connsiteY7" fmla="*/ 693255 h 976521"/>
              <a:gd name="connsiteX8" fmla="*/ 698219 w 983314"/>
              <a:gd name="connsiteY8" fmla="*/ 592621 h 976521"/>
              <a:gd name="connsiteX9" fmla="*/ 590801 w 983314"/>
              <a:gd name="connsiteY9" fmla="*/ 484533 h 976521"/>
              <a:gd name="connsiteX10" fmla="*/ 544586 w 983314"/>
              <a:gd name="connsiteY10" fmla="*/ 541683 h 976521"/>
              <a:gd name="connsiteX11" fmla="*/ 488379 w 983314"/>
              <a:gd name="connsiteY11" fmla="*/ 586409 h 976521"/>
              <a:gd name="connsiteX12" fmla="*/ 523352 w 983314"/>
              <a:gd name="connsiteY12" fmla="*/ 622439 h 976521"/>
              <a:gd name="connsiteX13" fmla="*/ 625774 w 983314"/>
              <a:gd name="connsiteY13" fmla="*/ 519320 h 976521"/>
              <a:gd name="connsiteX14" fmla="*/ 317734 w 983314"/>
              <a:gd name="connsiteY14" fmla="*/ 267433 h 976521"/>
              <a:gd name="connsiteX15" fmla="*/ 283868 w 983314"/>
              <a:gd name="connsiteY15" fmla="*/ 280915 h 976521"/>
              <a:gd name="connsiteX16" fmla="*/ 283868 w 983314"/>
              <a:gd name="connsiteY16" fmla="*/ 349555 h 976521"/>
              <a:gd name="connsiteX17" fmla="*/ 317734 w 983314"/>
              <a:gd name="connsiteY17" fmla="*/ 364263 h 976521"/>
              <a:gd name="connsiteX18" fmla="*/ 354109 w 983314"/>
              <a:gd name="connsiteY18" fmla="*/ 349555 h 976521"/>
              <a:gd name="connsiteX19" fmla="*/ 367906 w 983314"/>
              <a:gd name="connsiteY19" fmla="*/ 315235 h 976521"/>
              <a:gd name="connsiteX20" fmla="*/ 354109 w 983314"/>
              <a:gd name="connsiteY20" fmla="*/ 280915 h 976521"/>
              <a:gd name="connsiteX21" fmla="*/ 317734 w 983314"/>
              <a:gd name="connsiteY21" fmla="*/ 267433 h 976521"/>
              <a:gd name="connsiteX22" fmla="*/ 317734 w 983314"/>
              <a:gd name="connsiteY22" fmla="*/ 241693 h 976521"/>
              <a:gd name="connsiteX23" fmla="*/ 371669 w 983314"/>
              <a:gd name="connsiteY23" fmla="*/ 262530 h 976521"/>
              <a:gd name="connsiteX24" fmla="*/ 394247 w 983314"/>
              <a:gd name="connsiteY24" fmla="*/ 315235 h 976521"/>
              <a:gd name="connsiteX25" fmla="*/ 371669 w 983314"/>
              <a:gd name="connsiteY25" fmla="*/ 366715 h 976521"/>
              <a:gd name="connsiteX26" fmla="*/ 317734 w 983314"/>
              <a:gd name="connsiteY26" fmla="*/ 388777 h 976521"/>
              <a:gd name="connsiteX27" fmla="*/ 265053 w 983314"/>
              <a:gd name="connsiteY27" fmla="*/ 366715 h 976521"/>
              <a:gd name="connsiteX28" fmla="*/ 265053 w 983314"/>
              <a:gd name="connsiteY28" fmla="*/ 262530 h 976521"/>
              <a:gd name="connsiteX29" fmla="*/ 317734 w 983314"/>
              <a:gd name="connsiteY29" fmla="*/ 241693 h 976521"/>
              <a:gd name="connsiteX30" fmla="*/ 309422 w 983314"/>
              <a:gd name="connsiteY30" fmla="*/ 180160 h 976521"/>
              <a:gd name="connsiteX31" fmla="*/ 306912 w 983314"/>
              <a:gd name="connsiteY31" fmla="*/ 182670 h 976521"/>
              <a:gd name="connsiteX32" fmla="*/ 300637 w 983314"/>
              <a:gd name="connsiteY32" fmla="*/ 198985 h 976521"/>
              <a:gd name="connsiteX33" fmla="*/ 283068 w 983314"/>
              <a:gd name="connsiteY33" fmla="*/ 216554 h 976521"/>
              <a:gd name="connsiteX34" fmla="*/ 274283 w 983314"/>
              <a:gd name="connsiteY34" fmla="*/ 220319 h 976521"/>
              <a:gd name="connsiteX35" fmla="*/ 247929 w 983314"/>
              <a:gd name="connsiteY35" fmla="*/ 220319 h 976521"/>
              <a:gd name="connsiteX36" fmla="*/ 231614 w 983314"/>
              <a:gd name="connsiteY36" fmla="*/ 212789 h 976521"/>
              <a:gd name="connsiteX37" fmla="*/ 229104 w 983314"/>
              <a:gd name="connsiteY37" fmla="*/ 214044 h 976521"/>
              <a:gd name="connsiteX38" fmla="*/ 212790 w 983314"/>
              <a:gd name="connsiteY38" fmla="*/ 229104 h 976521"/>
              <a:gd name="connsiteX39" fmla="*/ 212790 w 983314"/>
              <a:gd name="connsiteY39" fmla="*/ 231614 h 976521"/>
              <a:gd name="connsiteX40" fmla="*/ 220319 w 983314"/>
              <a:gd name="connsiteY40" fmla="*/ 249183 h 976521"/>
              <a:gd name="connsiteX41" fmla="*/ 220319 w 983314"/>
              <a:gd name="connsiteY41" fmla="*/ 274282 h 976521"/>
              <a:gd name="connsiteX42" fmla="*/ 216555 w 983314"/>
              <a:gd name="connsiteY42" fmla="*/ 283067 h 976521"/>
              <a:gd name="connsiteX43" fmla="*/ 198985 w 983314"/>
              <a:gd name="connsiteY43" fmla="*/ 300637 h 976521"/>
              <a:gd name="connsiteX44" fmla="*/ 181415 w 983314"/>
              <a:gd name="connsiteY44" fmla="*/ 306911 h 976521"/>
              <a:gd name="connsiteX45" fmla="*/ 178905 w 983314"/>
              <a:gd name="connsiteY45" fmla="*/ 310676 h 976521"/>
              <a:gd name="connsiteX46" fmla="*/ 178905 w 983314"/>
              <a:gd name="connsiteY46" fmla="*/ 330756 h 976521"/>
              <a:gd name="connsiteX47" fmla="*/ 181415 w 983314"/>
              <a:gd name="connsiteY47" fmla="*/ 334521 h 976521"/>
              <a:gd name="connsiteX48" fmla="*/ 198985 w 983314"/>
              <a:gd name="connsiteY48" fmla="*/ 340795 h 976521"/>
              <a:gd name="connsiteX49" fmla="*/ 216555 w 983314"/>
              <a:gd name="connsiteY49" fmla="*/ 358365 h 976521"/>
              <a:gd name="connsiteX50" fmla="*/ 220319 w 983314"/>
              <a:gd name="connsiteY50" fmla="*/ 367150 h 976521"/>
              <a:gd name="connsiteX51" fmla="*/ 220319 w 983314"/>
              <a:gd name="connsiteY51" fmla="*/ 393504 h 976521"/>
              <a:gd name="connsiteX52" fmla="*/ 212790 w 983314"/>
              <a:gd name="connsiteY52" fmla="*/ 409818 h 976521"/>
              <a:gd name="connsiteX53" fmla="*/ 212790 w 983314"/>
              <a:gd name="connsiteY53" fmla="*/ 412328 h 976521"/>
              <a:gd name="connsiteX54" fmla="*/ 229104 w 983314"/>
              <a:gd name="connsiteY54" fmla="*/ 427388 h 976521"/>
              <a:gd name="connsiteX55" fmla="*/ 231614 w 983314"/>
              <a:gd name="connsiteY55" fmla="*/ 428643 h 976521"/>
              <a:gd name="connsiteX56" fmla="*/ 249184 w 983314"/>
              <a:gd name="connsiteY56" fmla="*/ 421113 h 976521"/>
              <a:gd name="connsiteX57" fmla="*/ 260478 w 983314"/>
              <a:gd name="connsiteY57" fmla="*/ 417348 h 976521"/>
              <a:gd name="connsiteX58" fmla="*/ 274283 w 983314"/>
              <a:gd name="connsiteY58" fmla="*/ 421113 h 976521"/>
              <a:gd name="connsiteX59" fmla="*/ 283068 w 983314"/>
              <a:gd name="connsiteY59" fmla="*/ 424878 h 976521"/>
              <a:gd name="connsiteX60" fmla="*/ 300637 w 983314"/>
              <a:gd name="connsiteY60" fmla="*/ 442447 h 976521"/>
              <a:gd name="connsiteX61" fmla="*/ 306912 w 983314"/>
              <a:gd name="connsiteY61" fmla="*/ 458762 h 976521"/>
              <a:gd name="connsiteX62" fmla="*/ 309422 w 983314"/>
              <a:gd name="connsiteY62" fmla="*/ 461272 h 976521"/>
              <a:gd name="connsiteX63" fmla="*/ 330757 w 983314"/>
              <a:gd name="connsiteY63" fmla="*/ 461272 h 976521"/>
              <a:gd name="connsiteX64" fmla="*/ 334522 w 983314"/>
              <a:gd name="connsiteY64" fmla="*/ 458762 h 976521"/>
              <a:gd name="connsiteX65" fmla="*/ 339542 w 983314"/>
              <a:gd name="connsiteY65" fmla="*/ 442447 h 976521"/>
              <a:gd name="connsiteX66" fmla="*/ 358366 w 983314"/>
              <a:gd name="connsiteY66" fmla="*/ 424878 h 976521"/>
              <a:gd name="connsiteX67" fmla="*/ 367151 w 983314"/>
              <a:gd name="connsiteY67" fmla="*/ 421113 h 976521"/>
              <a:gd name="connsiteX68" fmla="*/ 392250 w 983314"/>
              <a:gd name="connsiteY68" fmla="*/ 421113 h 976521"/>
              <a:gd name="connsiteX69" fmla="*/ 408565 w 983314"/>
              <a:gd name="connsiteY69" fmla="*/ 428643 h 976521"/>
              <a:gd name="connsiteX70" fmla="*/ 412330 w 983314"/>
              <a:gd name="connsiteY70" fmla="*/ 427388 h 976521"/>
              <a:gd name="connsiteX71" fmla="*/ 427389 w 983314"/>
              <a:gd name="connsiteY71" fmla="*/ 412328 h 976521"/>
              <a:gd name="connsiteX72" fmla="*/ 428644 w 983314"/>
              <a:gd name="connsiteY72" fmla="*/ 409818 h 976521"/>
              <a:gd name="connsiteX73" fmla="*/ 421115 w 983314"/>
              <a:gd name="connsiteY73" fmla="*/ 393504 h 976521"/>
              <a:gd name="connsiteX74" fmla="*/ 421115 w 983314"/>
              <a:gd name="connsiteY74" fmla="*/ 367150 h 976521"/>
              <a:gd name="connsiteX75" fmla="*/ 424880 w 983314"/>
              <a:gd name="connsiteY75" fmla="*/ 358365 h 976521"/>
              <a:gd name="connsiteX76" fmla="*/ 442449 w 983314"/>
              <a:gd name="connsiteY76" fmla="*/ 340795 h 976521"/>
              <a:gd name="connsiteX77" fmla="*/ 458764 w 983314"/>
              <a:gd name="connsiteY77" fmla="*/ 334521 h 976521"/>
              <a:gd name="connsiteX78" fmla="*/ 461274 w 983314"/>
              <a:gd name="connsiteY78" fmla="*/ 330756 h 976521"/>
              <a:gd name="connsiteX79" fmla="*/ 461274 w 983314"/>
              <a:gd name="connsiteY79" fmla="*/ 310676 h 976521"/>
              <a:gd name="connsiteX80" fmla="*/ 458764 w 983314"/>
              <a:gd name="connsiteY80" fmla="*/ 306911 h 976521"/>
              <a:gd name="connsiteX81" fmla="*/ 442449 w 983314"/>
              <a:gd name="connsiteY81" fmla="*/ 300637 h 976521"/>
              <a:gd name="connsiteX82" fmla="*/ 424880 w 983314"/>
              <a:gd name="connsiteY82" fmla="*/ 283067 h 976521"/>
              <a:gd name="connsiteX83" fmla="*/ 421115 w 983314"/>
              <a:gd name="connsiteY83" fmla="*/ 274282 h 976521"/>
              <a:gd name="connsiteX84" fmla="*/ 421115 w 983314"/>
              <a:gd name="connsiteY84" fmla="*/ 249183 h 976521"/>
              <a:gd name="connsiteX85" fmla="*/ 428644 w 983314"/>
              <a:gd name="connsiteY85" fmla="*/ 231614 h 976521"/>
              <a:gd name="connsiteX86" fmla="*/ 427389 w 983314"/>
              <a:gd name="connsiteY86" fmla="*/ 229104 h 976521"/>
              <a:gd name="connsiteX87" fmla="*/ 412330 w 983314"/>
              <a:gd name="connsiteY87" fmla="*/ 214044 h 976521"/>
              <a:gd name="connsiteX88" fmla="*/ 408565 w 983314"/>
              <a:gd name="connsiteY88" fmla="*/ 212789 h 976521"/>
              <a:gd name="connsiteX89" fmla="*/ 392250 w 983314"/>
              <a:gd name="connsiteY89" fmla="*/ 220319 h 976521"/>
              <a:gd name="connsiteX90" fmla="*/ 367151 w 983314"/>
              <a:gd name="connsiteY90" fmla="*/ 220319 h 976521"/>
              <a:gd name="connsiteX91" fmla="*/ 358366 w 983314"/>
              <a:gd name="connsiteY91" fmla="*/ 216554 h 976521"/>
              <a:gd name="connsiteX92" fmla="*/ 339542 w 983314"/>
              <a:gd name="connsiteY92" fmla="*/ 198985 h 976521"/>
              <a:gd name="connsiteX93" fmla="*/ 334522 w 983314"/>
              <a:gd name="connsiteY93" fmla="*/ 182670 h 976521"/>
              <a:gd name="connsiteX94" fmla="*/ 330757 w 983314"/>
              <a:gd name="connsiteY94" fmla="*/ 180160 h 976521"/>
              <a:gd name="connsiteX95" fmla="*/ 309422 w 983314"/>
              <a:gd name="connsiteY95" fmla="*/ 153806 h 976521"/>
              <a:gd name="connsiteX96" fmla="*/ 330757 w 983314"/>
              <a:gd name="connsiteY96" fmla="*/ 153806 h 976521"/>
              <a:gd name="connsiteX97" fmla="*/ 358366 w 983314"/>
              <a:gd name="connsiteY97" fmla="*/ 172630 h 976521"/>
              <a:gd name="connsiteX98" fmla="*/ 364641 w 983314"/>
              <a:gd name="connsiteY98" fmla="*/ 190200 h 976521"/>
              <a:gd name="connsiteX99" fmla="*/ 367151 w 983314"/>
              <a:gd name="connsiteY99" fmla="*/ 192710 h 976521"/>
              <a:gd name="connsiteX100" fmla="*/ 378446 w 983314"/>
              <a:gd name="connsiteY100" fmla="*/ 196475 h 976521"/>
              <a:gd name="connsiteX101" fmla="*/ 380956 w 983314"/>
              <a:gd name="connsiteY101" fmla="*/ 196475 h 976521"/>
              <a:gd name="connsiteX102" fmla="*/ 397270 w 983314"/>
              <a:gd name="connsiteY102" fmla="*/ 188945 h 976521"/>
              <a:gd name="connsiteX103" fmla="*/ 429899 w 983314"/>
              <a:gd name="connsiteY103" fmla="*/ 195220 h 976521"/>
              <a:gd name="connsiteX104" fmla="*/ 446214 w 983314"/>
              <a:gd name="connsiteY104" fmla="*/ 210279 h 976521"/>
              <a:gd name="connsiteX105" fmla="*/ 452489 w 983314"/>
              <a:gd name="connsiteY105" fmla="*/ 242908 h 976521"/>
              <a:gd name="connsiteX106" fmla="*/ 443704 w 983314"/>
              <a:gd name="connsiteY106" fmla="*/ 259223 h 976521"/>
              <a:gd name="connsiteX107" fmla="*/ 443704 w 983314"/>
              <a:gd name="connsiteY107" fmla="*/ 262988 h 976521"/>
              <a:gd name="connsiteX108" fmla="*/ 448724 w 983314"/>
              <a:gd name="connsiteY108" fmla="*/ 274282 h 976521"/>
              <a:gd name="connsiteX109" fmla="*/ 451234 w 983314"/>
              <a:gd name="connsiteY109" fmla="*/ 276792 h 976521"/>
              <a:gd name="connsiteX110" fmla="*/ 467549 w 983314"/>
              <a:gd name="connsiteY110" fmla="*/ 283067 h 976521"/>
              <a:gd name="connsiteX111" fmla="*/ 487628 w 983314"/>
              <a:gd name="connsiteY111" fmla="*/ 310676 h 976521"/>
              <a:gd name="connsiteX112" fmla="*/ 487628 w 983314"/>
              <a:gd name="connsiteY112" fmla="*/ 330756 h 976521"/>
              <a:gd name="connsiteX113" fmla="*/ 467549 w 983314"/>
              <a:gd name="connsiteY113" fmla="*/ 358365 h 976521"/>
              <a:gd name="connsiteX114" fmla="*/ 451234 w 983314"/>
              <a:gd name="connsiteY114" fmla="*/ 364640 h 976521"/>
              <a:gd name="connsiteX115" fmla="*/ 448724 w 983314"/>
              <a:gd name="connsiteY115" fmla="*/ 367150 h 976521"/>
              <a:gd name="connsiteX116" fmla="*/ 443704 w 983314"/>
              <a:gd name="connsiteY116" fmla="*/ 378444 h 976521"/>
              <a:gd name="connsiteX117" fmla="*/ 443704 w 983314"/>
              <a:gd name="connsiteY117" fmla="*/ 380954 h 976521"/>
              <a:gd name="connsiteX118" fmla="*/ 452489 w 983314"/>
              <a:gd name="connsiteY118" fmla="*/ 397269 h 976521"/>
              <a:gd name="connsiteX119" fmla="*/ 446214 w 983314"/>
              <a:gd name="connsiteY119" fmla="*/ 431153 h 976521"/>
              <a:gd name="connsiteX120" fmla="*/ 429899 w 983314"/>
              <a:gd name="connsiteY120" fmla="*/ 446212 h 976521"/>
              <a:gd name="connsiteX121" fmla="*/ 397270 w 983314"/>
              <a:gd name="connsiteY121" fmla="*/ 452487 h 976521"/>
              <a:gd name="connsiteX122" fmla="*/ 380956 w 983314"/>
              <a:gd name="connsiteY122" fmla="*/ 444957 h 976521"/>
              <a:gd name="connsiteX123" fmla="*/ 378446 w 983314"/>
              <a:gd name="connsiteY123" fmla="*/ 444957 h 976521"/>
              <a:gd name="connsiteX124" fmla="*/ 367151 w 983314"/>
              <a:gd name="connsiteY124" fmla="*/ 449977 h 976521"/>
              <a:gd name="connsiteX125" fmla="*/ 364641 w 983314"/>
              <a:gd name="connsiteY125" fmla="*/ 451232 h 976521"/>
              <a:gd name="connsiteX126" fmla="*/ 358366 w 983314"/>
              <a:gd name="connsiteY126" fmla="*/ 468802 h 976521"/>
              <a:gd name="connsiteX127" fmla="*/ 330757 w 983314"/>
              <a:gd name="connsiteY127" fmla="*/ 487626 h 976521"/>
              <a:gd name="connsiteX128" fmla="*/ 309422 w 983314"/>
              <a:gd name="connsiteY128" fmla="*/ 487626 h 976521"/>
              <a:gd name="connsiteX129" fmla="*/ 283068 w 983314"/>
              <a:gd name="connsiteY129" fmla="*/ 468802 h 976521"/>
              <a:gd name="connsiteX130" fmla="*/ 276793 w 983314"/>
              <a:gd name="connsiteY130" fmla="*/ 451232 h 976521"/>
              <a:gd name="connsiteX131" fmla="*/ 274283 w 983314"/>
              <a:gd name="connsiteY131" fmla="*/ 449977 h 976521"/>
              <a:gd name="connsiteX132" fmla="*/ 262988 w 983314"/>
              <a:gd name="connsiteY132" fmla="*/ 444957 h 976521"/>
              <a:gd name="connsiteX133" fmla="*/ 259223 w 983314"/>
              <a:gd name="connsiteY133" fmla="*/ 444957 h 976521"/>
              <a:gd name="connsiteX134" fmla="*/ 242909 w 983314"/>
              <a:gd name="connsiteY134" fmla="*/ 452487 h 976521"/>
              <a:gd name="connsiteX135" fmla="*/ 210280 w 983314"/>
              <a:gd name="connsiteY135" fmla="*/ 446212 h 976521"/>
              <a:gd name="connsiteX136" fmla="*/ 195220 w 983314"/>
              <a:gd name="connsiteY136" fmla="*/ 431153 h 976521"/>
              <a:gd name="connsiteX137" fmla="*/ 188945 w 983314"/>
              <a:gd name="connsiteY137" fmla="*/ 397269 h 976521"/>
              <a:gd name="connsiteX138" fmla="*/ 196475 w 983314"/>
              <a:gd name="connsiteY138" fmla="*/ 380954 h 976521"/>
              <a:gd name="connsiteX139" fmla="*/ 196475 w 983314"/>
              <a:gd name="connsiteY139" fmla="*/ 378444 h 976521"/>
              <a:gd name="connsiteX140" fmla="*/ 191455 w 983314"/>
              <a:gd name="connsiteY140" fmla="*/ 367150 h 976521"/>
              <a:gd name="connsiteX141" fmla="*/ 190200 w 983314"/>
              <a:gd name="connsiteY141" fmla="*/ 364640 h 976521"/>
              <a:gd name="connsiteX142" fmla="*/ 172631 w 983314"/>
              <a:gd name="connsiteY142" fmla="*/ 358365 h 976521"/>
              <a:gd name="connsiteX143" fmla="*/ 153806 w 983314"/>
              <a:gd name="connsiteY143" fmla="*/ 330756 h 976521"/>
              <a:gd name="connsiteX144" fmla="*/ 153806 w 983314"/>
              <a:gd name="connsiteY144" fmla="*/ 310676 h 976521"/>
              <a:gd name="connsiteX145" fmla="*/ 172631 w 983314"/>
              <a:gd name="connsiteY145" fmla="*/ 283067 h 976521"/>
              <a:gd name="connsiteX146" fmla="*/ 190200 w 983314"/>
              <a:gd name="connsiteY146" fmla="*/ 276792 h 976521"/>
              <a:gd name="connsiteX147" fmla="*/ 191455 w 983314"/>
              <a:gd name="connsiteY147" fmla="*/ 274282 h 976521"/>
              <a:gd name="connsiteX148" fmla="*/ 196475 w 983314"/>
              <a:gd name="connsiteY148" fmla="*/ 262988 h 976521"/>
              <a:gd name="connsiteX149" fmla="*/ 196475 w 983314"/>
              <a:gd name="connsiteY149" fmla="*/ 259223 h 976521"/>
              <a:gd name="connsiteX150" fmla="*/ 188945 w 983314"/>
              <a:gd name="connsiteY150" fmla="*/ 242908 h 976521"/>
              <a:gd name="connsiteX151" fmla="*/ 195220 w 983314"/>
              <a:gd name="connsiteY151" fmla="*/ 210279 h 976521"/>
              <a:gd name="connsiteX152" fmla="*/ 210280 w 983314"/>
              <a:gd name="connsiteY152" fmla="*/ 195220 h 976521"/>
              <a:gd name="connsiteX153" fmla="*/ 242909 w 983314"/>
              <a:gd name="connsiteY153" fmla="*/ 188945 h 976521"/>
              <a:gd name="connsiteX154" fmla="*/ 259223 w 983314"/>
              <a:gd name="connsiteY154" fmla="*/ 196475 h 976521"/>
              <a:gd name="connsiteX155" fmla="*/ 262988 w 983314"/>
              <a:gd name="connsiteY155" fmla="*/ 196475 h 976521"/>
              <a:gd name="connsiteX156" fmla="*/ 274283 w 983314"/>
              <a:gd name="connsiteY156" fmla="*/ 192710 h 976521"/>
              <a:gd name="connsiteX157" fmla="*/ 276793 w 983314"/>
              <a:gd name="connsiteY157" fmla="*/ 190200 h 976521"/>
              <a:gd name="connsiteX158" fmla="*/ 283068 w 983314"/>
              <a:gd name="connsiteY158" fmla="*/ 172630 h 976521"/>
              <a:gd name="connsiteX159" fmla="*/ 309422 w 983314"/>
              <a:gd name="connsiteY159" fmla="*/ 153806 h 976521"/>
              <a:gd name="connsiteX160" fmla="*/ 316093 w 983314"/>
              <a:gd name="connsiteY160" fmla="*/ 86702 h 976521"/>
              <a:gd name="connsiteX161" fmla="*/ 151452 w 983314"/>
              <a:gd name="connsiteY161" fmla="*/ 155530 h 976521"/>
              <a:gd name="connsiteX162" fmla="*/ 151452 w 983314"/>
              <a:gd name="connsiteY162" fmla="*/ 485905 h 976521"/>
              <a:gd name="connsiteX163" fmla="*/ 316093 w 983314"/>
              <a:gd name="connsiteY163" fmla="*/ 554733 h 976521"/>
              <a:gd name="connsiteX164" fmla="*/ 481981 w 983314"/>
              <a:gd name="connsiteY164" fmla="*/ 485905 h 976521"/>
              <a:gd name="connsiteX165" fmla="*/ 550581 w 983314"/>
              <a:gd name="connsiteY165" fmla="*/ 320717 h 976521"/>
              <a:gd name="connsiteX166" fmla="*/ 481981 w 983314"/>
              <a:gd name="connsiteY166" fmla="*/ 155530 h 976521"/>
              <a:gd name="connsiteX167" fmla="*/ 316093 w 983314"/>
              <a:gd name="connsiteY167" fmla="*/ 86702 h 976521"/>
              <a:gd name="connsiteX168" fmla="*/ 316093 w 983314"/>
              <a:gd name="connsiteY168" fmla="*/ 60422 h 976521"/>
              <a:gd name="connsiteX169" fmla="*/ 500690 w 983314"/>
              <a:gd name="connsiteY169" fmla="*/ 136759 h 976521"/>
              <a:gd name="connsiteX170" fmla="*/ 575527 w 983314"/>
              <a:gd name="connsiteY170" fmla="*/ 320717 h 976521"/>
              <a:gd name="connsiteX171" fmla="*/ 500690 w 983314"/>
              <a:gd name="connsiteY171" fmla="*/ 504676 h 976521"/>
              <a:gd name="connsiteX172" fmla="*/ 316093 w 983314"/>
              <a:gd name="connsiteY172" fmla="*/ 581013 h 976521"/>
              <a:gd name="connsiteX173" fmla="*/ 133990 w 983314"/>
              <a:gd name="connsiteY173" fmla="*/ 504676 h 976521"/>
              <a:gd name="connsiteX174" fmla="*/ 133990 w 983314"/>
              <a:gd name="connsiteY174" fmla="*/ 136759 h 976521"/>
              <a:gd name="connsiteX175" fmla="*/ 316093 w 983314"/>
              <a:gd name="connsiteY175" fmla="*/ 60422 h 976521"/>
              <a:gd name="connsiteX176" fmla="*/ 318508 w 983314"/>
              <a:gd name="connsiteY176" fmla="*/ 24848 h 976521"/>
              <a:gd name="connsiteX177" fmla="*/ 112415 w 983314"/>
              <a:gd name="connsiteY177" fmla="*/ 110573 h 976521"/>
              <a:gd name="connsiteX178" fmla="*/ 26230 w 983314"/>
              <a:gd name="connsiteY178" fmla="*/ 316810 h 976521"/>
              <a:gd name="connsiteX179" fmla="*/ 112415 w 983314"/>
              <a:gd name="connsiteY179" fmla="*/ 523047 h 976521"/>
              <a:gd name="connsiteX180" fmla="*/ 318508 w 983314"/>
              <a:gd name="connsiteY180" fmla="*/ 608772 h 976521"/>
              <a:gd name="connsiteX181" fmla="*/ 527099 w 983314"/>
              <a:gd name="connsiteY181" fmla="*/ 523047 h 976521"/>
              <a:gd name="connsiteX182" fmla="*/ 612035 w 983314"/>
              <a:gd name="connsiteY182" fmla="*/ 316810 h 976521"/>
              <a:gd name="connsiteX183" fmla="*/ 527099 w 983314"/>
              <a:gd name="connsiteY183" fmla="*/ 110573 h 976521"/>
              <a:gd name="connsiteX184" fmla="*/ 318508 w 983314"/>
              <a:gd name="connsiteY184" fmla="*/ 24848 h 976521"/>
              <a:gd name="connsiteX185" fmla="*/ 318508 w 983314"/>
              <a:gd name="connsiteY185" fmla="*/ 0 h 976521"/>
              <a:gd name="connsiteX186" fmla="*/ 544586 w 983314"/>
              <a:gd name="connsiteY186" fmla="*/ 91937 h 976521"/>
              <a:gd name="connsiteX187" fmla="*/ 638265 w 983314"/>
              <a:gd name="connsiteY187" fmla="*/ 316810 h 976521"/>
              <a:gd name="connsiteX188" fmla="*/ 604540 w 983314"/>
              <a:gd name="connsiteY188" fmla="*/ 460928 h 976521"/>
              <a:gd name="connsiteX189" fmla="*/ 954274 w 983314"/>
              <a:gd name="connsiteY189" fmla="*/ 810040 h 976521"/>
              <a:gd name="connsiteX190" fmla="*/ 954274 w 983314"/>
              <a:gd name="connsiteY190" fmla="*/ 947946 h 976521"/>
              <a:gd name="connsiteX191" fmla="*/ 885577 w 983314"/>
              <a:gd name="connsiteY191" fmla="*/ 976521 h 976521"/>
              <a:gd name="connsiteX192" fmla="*/ 815630 w 983314"/>
              <a:gd name="connsiteY192" fmla="*/ 947946 h 976521"/>
              <a:gd name="connsiteX193" fmla="*/ 464647 w 983314"/>
              <a:gd name="connsiteY193" fmla="*/ 600076 h 976521"/>
              <a:gd name="connsiteX194" fmla="*/ 318508 w 983314"/>
              <a:gd name="connsiteY194" fmla="*/ 633620 h 976521"/>
              <a:gd name="connsiteX195" fmla="*/ 93679 w 983314"/>
              <a:gd name="connsiteY195" fmla="*/ 541683 h 976521"/>
              <a:gd name="connsiteX196" fmla="*/ 0 w 983314"/>
              <a:gd name="connsiteY196" fmla="*/ 316810 h 976521"/>
              <a:gd name="connsiteX197" fmla="*/ 93679 w 983314"/>
              <a:gd name="connsiteY197" fmla="*/ 91937 h 976521"/>
              <a:gd name="connsiteX198" fmla="*/ 318508 w 983314"/>
              <a:gd name="connsiteY198" fmla="*/ 0 h 97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983314" h="976521">
                <a:moveTo>
                  <a:pt x="715706" y="610015"/>
                </a:moveTo>
                <a:lnTo>
                  <a:pt x="614533" y="711891"/>
                </a:lnTo>
                <a:lnTo>
                  <a:pt x="834366" y="930552"/>
                </a:lnTo>
                <a:cubicBezTo>
                  <a:pt x="861845" y="957885"/>
                  <a:pt x="908060" y="957885"/>
                  <a:pt x="936788" y="930552"/>
                </a:cubicBezTo>
                <a:cubicBezTo>
                  <a:pt x="964267" y="901977"/>
                  <a:pt x="964267" y="856008"/>
                  <a:pt x="936788" y="828676"/>
                </a:cubicBezTo>
                <a:close/>
                <a:moveTo>
                  <a:pt x="644510" y="537956"/>
                </a:moveTo>
                <a:lnTo>
                  <a:pt x="542088" y="639832"/>
                </a:lnTo>
                <a:lnTo>
                  <a:pt x="595797" y="693255"/>
                </a:lnTo>
                <a:lnTo>
                  <a:pt x="698219" y="592621"/>
                </a:lnTo>
                <a:close/>
                <a:moveTo>
                  <a:pt x="590801" y="484533"/>
                </a:moveTo>
                <a:cubicBezTo>
                  <a:pt x="577061" y="504411"/>
                  <a:pt x="563322" y="524290"/>
                  <a:pt x="544586" y="541683"/>
                </a:cubicBezTo>
                <a:cubicBezTo>
                  <a:pt x="527099" y="559077"/>
                  <a:pt x="508363" y="573985"/>
                  <a:pt x="488379" y="586409"/>
                </a:cubicBezTo>
                <a:lnTo>
                  <a:pt x="523352" y="622439"/>
                </a:lnTo>
                <a:lnTo>
                  <a:pt x="625774" y="519320"/>
                </a:lnTo>
                <a:close/>
                <a:moveTo>
                  <a:pt x="317734" y="267433"/>
                </a:moveTo>
                <a:cubicBezTo>
                  <a:pt x="305191" y="267433"/>
                  <a:pt x="292648" y="272336"/>
                  <a:pt x="283868" y="280915"/>
                </a:cubicBezTo>
                <a:cubicBezTo>
                  <a:pt x="265053" y="300527"/>
                  <a:pt x="265053" y="331169"/>
                  <a:pt x="283868" y="349555"/>
                </a:cubicBezTo>
                <a:cubicBezTo>
                  <a:pt x="292648" y="358135"/>
                  <a:pt x="305191" y="364263"/>
                  <a:pt x="317734" y="364263"/>
                </a:cubicBezTo>
                <a:cubicBezTo>
                  <a:pt x="332786" y="364263"/>
                  <a:pt x="344074" y="358135"/>
                  <a:pt x="354109" y="349555"/>
                </a:cubicBezTo>
                <a:cubicBezTo>
                  <a:pt x="362889" y="339749"/>
                  <a:pt x="367906" y="328718"/>
                  <a:pt x="367906" y="315235"/>
                </a:cubicBezTo>
                <a:cubicBezTo>
                  <a:pt x="367906" y="301752"/>
                  <a:pt x="362889" y="289495"/>
                  <a:pt x="354109" y="280915"/>
                </a:cubicBezTo>
                <a:cubicBezTo>
                  <a:pt x="344074" y="272336"/>
                  <a:pt x="332786" y="267433"/>
                  <a:pt x="317734" y="267433"/>
                </a:cubicBezTo>
                <a:close/>
                <a:moveTo>
                  <a:pt x="317734" y="241693"/>
                </a:moveTo>
                <a:cubicBezTo>
                  <a:pt x="339057" y="241693"/>
                  <a:pt x="356617" y="249047"/>
                  <a:pt x="371669" y="262530"/>
                </a:cubicBezTo>
                <a:cubicBezTo>
                  <a:pt x="386721" y="277238"/>
                  <a:pt x="394247" y="295624"/>
                  <a:pt x="394247" y="315235"/>
                </a:cubicBezTo>
                <a:cubicBezTo>
                  <a:pt x="394247" y="334846"/>
                  <a:pt x="386721" y="353232"/>
                  <a:pt x="371669" y="366715"/>
                </a:cubicBezTo>
                <a:cubicBezTo>
                  <a:pt x="356617" y="381423"/>
                  <a:pt x="339057" y="388777"/>
                  <a:pt x="317734" y="388777"/>
                </a:cubicBezTo>
                <a:cubicBezTo>
                  <a:pt x="297665" y="388777"/>
                  <a:pt x="278850" y="381423"/>
                  <a:pt x="265053" y="366715"/>
                </a:cubicBezTo>
                <a:cubicBezTo>
                  <a:pt x="236204" y="338523"/>
                  <a:pt x="236204" y="291947"/>
                  <a:pt x="265053" y="262530"/>
                </a:cubicBezTo>
                <a:cubicBezTo>
                  <a:pt x="278850" y="249047"/>
                  <a:pt x="297665" y="241693"/>
                  <a:pt x="317734" y="241693"/>
                </a:cubicBezTo>
                <a:close/>
                <a:moveTo>
                  <a:pt x="309422" y="180160"/>
                </a:moveTo>
                <a:cubicBezTo>
                  <a:pt x="308167" y="180160"/>
                  <a:pt x="306912" y="180160"/>
                  <a:pt x="306912" y="182670"/>
                </a:cubicBezTo>
                <a:lnTo>
                  <a:pt x="300637" y="198985"/>
                </a:lnTo>
                <a:cubicBezTo>
                  <a:pt x="298128" y="207769"/>
                  <a:pt x="290598" y="214044"/>
                  <a:pt x="283068" y="216554"/>
                </a:cubicBezTo>
                <a:cubicBezTo>
                  <a:pt x="279303" y="217809"/>
                  <a:pt x="276793" y="219064"/>
                  <a:pt x="274283" y="220319"/>
                </a:cubicBezTo>
                <a:cubicBezTo>
                  <a:pt x="265498" y="224084"/>
                  <a:pt x="256714" y="224084"/>
                  <a:pt x="247929" y="220319"/>
                </a:cubicBezTo>
                <a:lnTo>
                  <a:pt x="231614" y="212789"/>
                </a:lnTo>
                <a:cubicBezTo>
                  <a:pt x="231614" y="212789"/>
                  <a:pt x="229104" y="212789"/>
                  <a:pt x="229104" y="214044"/>
                </a:cubicBezTo>
                <a:lnTo>
                  <a:pt x="212790" y="229104"/>
                </a:lnTo>
                <a:cubicBezTo>
                  <a:pt x="212790" y="229104"/>
                  <a:pt x="211535" y="231614"/>
                  <a:pt x="212790" y="231614"/>
                </a:cubicBezTo>
                <a:lnTo>
                  <a:pt x="220319" y="249183"/>
                </a:lnTo>
                <a:cubicBezTo>
                  <a:pt x="224084" y="256713"/>
                  <a:pt x="224084" y="265498"/>
                  <a:pt x="220319" y="274282"/>
                </a:cubicBezTo>
                <a:cubicBezTo>
                  <a:pt x="219064" y="276792"/>
                  <a:pt x="217809" y="279302"/>
                  <a:pt x="216555" y="283067"/>
                </a:cubicBezTo>
                <a:cubicBezTo>
                  <a:pt x="212790" y="291852"/>
                  <a:pt x="206515" y="298127"/>
                  <a:pt x="198985" y="300637"/>
                </a:cubicBezTo>
                <a:lnTo>
                  <a:pt x="181415" y="306911"/>
                </a:lnTo>
                <a:cubicBezTo>
                  <a:pt x="180160" y="306911"/>
                  <a:pt x="178905" y="308166"/>
                  <a:pt x="178905" y="310676"/>
                </a:cubicBezTo>
                <a:lnTo>
                  <a:pt x="178905" y="330756"/>
                </a:lnTo>
                <a:cubicBezTo>
                  <a:pt x="178905" y="332011"/>
                  <a:pt x="180160" y="334521"/>
                  <a:pt x="181415" y="334521"/>
                </a:cubicBezTo>
                <a:lnTo>
                  <a:pt x="198985" y="340795"/>
                </a:lnTo>
                <a:cubicBezTo>
                  <a:pt x="206515" y="343305"/>
                  <a:pt x="212790" y="350835"/>
                  <a:pt x="216555" y="358365"/>
                </a:cubicBezTo>
                <a:cubicBezTo>
                  <a:pt x="217809" y="362130"/>
                  <a:pt x="219064" y="364640"/>
                  <a:pt x="220319" y="367150"/>
                </a:cubicBezTo>
                <a:cubicBezTo>
                  <a:pt x="224084" y="375934"/>
                  <a:pt x="224084" y="384719"/>
                  <a:pt x="220319" y="393504"/>
                </a:cubicBezTo>
                <a:lnTo>
                  <a:pt x="212790" y="409818"/>
                </a:lnTo>
                <a:cubicBezTo>
                  <a:pt x="211535" y="409818"/>
                  <a:pt x="212790" y="411073"/>
                  <a:pt x="212790" y="412328"/>
                </a:cubicBezTo>
                <a:lnTo>
                  <a:pt x="229104" y="427388"/>
                </a:lnTo>
                <a:cubicBezTo>
                  <a:pt x="229104" y="428643"/>
                  <a:pt x="231614" y="429898"/>
                  <a:pt x="231614" y="428643"/>
                </a:cubicBezTo>
                <a:lnTo>
                  <a:pt x="249184" y="421113"/>
                </a:lnTo>
                <a:cubicBezTo>
                  <a:pt x="252949" y="419858"/>
                  <a:pt x="256714" y="417348"/>
                  <a:pt x="260478" y="417348"/>
                </a:cubicBezTo>
                <a:cubicBezTo>
                  <a:pt x="264243" y="417348"/>
                  <a:pt x="269263" y="419858"/>
                  <a:pt x="274283" y="421113"/>
                </a:cubicBezTo>
                <a:cubicBezTo>
                  <a:pt x="276793" y="422368"/>
                  <a:pt x="279303" y="423623"/>
                  <a:pt x="283068" y="424878"/>
                </a:cubicBezTo>
                <a:cubicBezTo>
                  <a:pt x="290598" y="427388"/>
                  <a:pt x="298128" y="434918"/>
                  <a:pt x="300637" y="442447"/>
                </a:cubicBezTo>
                <a:lnTo>
                  <a:pt x="306912" y="458762"/>
                </a:lnTo>
                <a:cubicBezTo>
                  <a:pt x="306912" y="460017"/>
                  <a:pt x="308167" y="461272"/>
                  <a:pt x="309422" y="461272"/>
                </a:cubicBezTo>
                <a:lnTo>
                  <a:pt x="330757" y="461272"/>
                </a:lnTo>
                <a:cubicBezTo>
                  <a:pt x="332012" y="461272"/>
                  <a:pt x="334522" y="460017"/>
                  <a:pt x="334522" y="458762"/>
                </a:cubicBezTo>
                <a:lnTo>
                  <a:pt x="339542" y="442447"/>
                </a:lnTo>
                <a:cubicBezTo>
                  <a:pt x="343306" y="434918"/>
                  <a:pt x="349581" y="427388"/>
                  <a:pt x="358366" y="424878"/>
                </a:cubicBezTo>
                <a:cubicBezTo>
                  <a:pt x="362131" y="423623"/>
                  <a:pt x="364641" y="422368"/>
                  <a:pt x="367151" y="421113"/>
                </a:cubicBezTo>
                <a:cubicBezTo>
                  <a:pt x="375936" y="417348"/>
                  <a:pt x="384720" y="417348"/>
                  <a:pt x="392250" y="421113"/>
                </a:cubicBezTo>
                <a:lnTo>
                  <a:pt x="408565" y="428643"/>
                </a:lnTo>
                <a:cubicBezTo>
                  <a:pt x="409820" y="429898"/>
                  <a:pt x="411075" y="428643"/>
                  <a:pt x="412330" y="427388"/>
                </a:cubicBezTo>
                <a:lnTo>
                  <a:pt x="427389" y="412328"/>
                </a:lnTo>
                <a:cubicBezTo>
                  <a:pt x="428644" y="411073"/>
                  <a:pt x="428644" y="409818"/>
                  <a:pt x="428644" y="409818"/>
                </a:cubicBezTo>
                <a:lnTo>
                  <a:pt x="421115" y="393504"/>
                </a:lnTo>
                <a:cubicBezTo>
                  <a:pt x="416095" y="384719"/>
                  <a:pt x="416095" y="375934"/>
                  <a:pt x="421115" y="367150"/>
                </a:cubicBezTo>
                <a:cubicBezTo>
                  <a:pt x="422370" y="364640"/>
                  <a:pt x="423625" y="362130"/>
                  <a:pt x="424880" y="358365"/>
                </a:cubicBezTo>
                <a:cubicBezTo>
                  <a:pt x="427389" y="350835"/>
                  <a:pt x="433664" y="343305"/>
                  <a:pt x="442449" y="340795"/>
                </a:cubicBezTo>
                <a:lnTo>
                  <a:pt x="458764" y="334521"/>
                </a:lnTo>
                <a:cubicBezTo>
                  <a:pt x="460019" y="334521"/>
                  <a:pt x="461274" y="332011"/>
                  <a:pt x="461274" y="330756"/>
                </a:cubicBezTo>
                <a:lnTo>
                  <a:pt x="461274" y="310676"/>
                </a:lnTo>
                <a:cubicBezTo>
                  <a:pt x="461274" y="308166"/>
                  <a:pt x="460019" y="306911"/>
                  <a:pt x="458764" y="306911"/>
                </a:cubicBezTo>
                <a:lnTo>
                  <a:pt x="442449" y="300637"/>
                </a:lnTo>
                <a:cubicBezTo>
                  <a:pt x="433664" y="298127"/>
                  <a:pt x="427389" y="291852"/>
                  <a:pt x="424880" y="283067"/>
                </a:cubicBezTo>
                <a:cubicBezTo>
                  <a:pt x="423625" y="279302"/>
                  <a:pt x="422370" y="276792"/>
                  <a:pt x="421115" y="274282"/>
                </a:cubicBezTo>
                <a:cubicBezTo>
                  <a:pt x="416095" y="265498"/>
                  <a:pt x="416095" y="256713"/>
                  <a:pt x="421115" y="249183"/>
                </a:cubicBezTo>
                <a:lnTo>
                  <a:pt x="428644" y="231614"/>
                </a:lnTo>
                <a:cubicBezTo>
                  <a:pt x="428644" y="231614"/>
                  <a:pt x="428644" y="229104"/>
                  <a:pt x="427389" y="229104"/>
                </a:cubicBezTo>
                <a:lnTo>
                  <a:pt x="412330" y="214044"/>
                </a:lnTo>
                <a:cubicBezTo>
                  <a:pt x="411075" y="212789"/>
                  <a:pt x="409820" y="212789"/>
                  <a:pt x="408565" y="212789"/>
                </a:cubicBezTo>
                <a:lnTo>
                  <a:pt x="392250" y="220319"/>
                </a:lnTo>
                <a:cubicBezTo>
                  <a:pt x="384720" y="224084"/>
                  <a:pt x="375936" y="224084"/>
                  <a:pt x="367151" y="220319"/>
                </a:cubicBezTo>
                <a:cubicBezTo>
                  <a:pt x="364641" y="219064"/>
                  <a:pt x="362131" y="217809"/>
                  <a:pt x="358366" y="216554"/>
                </a:cubicBezTo>
                <a:cubicBezTo>
                  <a:pt x="349581" y="214044"/>
                  <a:pt x="343306" y="207769"/>
                  <a:pt x="339542" y="198985"/>
                </a:cubicBezTo>
                <a:lnTo>
                  <a:pt x="334522" y="182670"/>
                </a:lnTo>
                <a:cubicBezTo>
                  <a:pt x="334522" y="180160"/>
                  <a:pt x="332012" y="180160"/>
                  <a:pt x="330757" y="180160"/>
                </a:cubicBezTo>
                <a:close/>
                <a:moveTo>
                  <a:pt x="309422" y="153806"/>
                </a:moveTo>
                <a:lnTo>
                  <a:pt x="330757" y="153806"/>
                </a:lnTo>
                <a:cubicBezTo>
                  <a:pt x="343306" y="153806"/>
                  <a:pt x="354601" y="161336"/>
                  <a:pt x="358366" y="172630"/>
                </a:cubicBezTo>
                <a:lnTo>
                  <a:pt x="364641" y="190200"/>
                </a:lnTo>
                <a:cubicBezTo>
                  <a:pt x="364641" y="191455"/>
                  <a:pt x="367151" y="192710"/>
                  <a:pt x="367151" y="192710"/>
                </a:cubicBezTo>
                <a:cubicBezTo>
                  <a:pt x="370916" y="193965"/>
                  <a:pt x="374681" y="195220"/>
                  <a:pt x="378446" y="196475"/>
                </a:cubicBezTo>
                <a:cubicBezTo>
                  <a:pt x="378446" y="196475"/>
                  <a:pt x="379701" y="197730"/>
                  <a:pt x="380956" y="196475"/>
                </a:cubicBezTo>
                <a:lnTo>
                  <a:pt x="397270" y="188945"/>
                </a:lnTo>
                <a:cubicBezTo>
                  <a:pt x="408565" y="183925"/>
                  <a:pt x="422370" y="186435"/>
                  <a:pt x="429899" y="195220"/>
                </a:cubicBezTo>
                <a:lnTo>
                  <a:pt x="446214" y="210279"/>
                </a:lnTo>
                <a:cubicBezTo>
                  <a:pt x="453744" y="219064"/>
                  <a:pt x="456254" y="231614"/>
                  <a:pt x="452489" y="242908"/>
                </a:cubicBezTo>
                <a:lnTo>
                  <a:pt x="443704" y="259223"/>
                </a:lnTo>
                <a:cubicBezTo>
                  <a:pt x="443704" y="261733"/>
                  <a:pt x="443704" y="262988"/>
                  <a:pt x="443704" y="262988"/>
                </a:cubicBezTo>
                <a:cubicBezTo>
                  <a:pt x="446214" y="266753"/>
                  <a:pt x="447469" y="270518"/>
                  <a:pt x="448724" y="274282"/>
                </a:cubicBezTo>
                <a:cubicBezTo>
                  <a:pt x="448724" y="274282"/>
                  <a:pt x="449979" y="275537"/>
                  <a:pt x="451234" y="276792"/>
                </a:cubicBezTo>
                <a:lnTo>
                  <a:pt x="467549" y="283067"/>
                </a:lnTo>
                <a:cubicBezTo>
                  <a:pt x="480098" y="286832"/>
                  <a:pt x="487628" y="298127"/>
                  <a:pt x="487628" y="310676"/>
                </a:cubicBezTo>
                <a:lnTo>
                  <a:pt x="487628" y="330756"/>
                </a:lnTo>
                <a:cubicBezTo>
                  <a:pt x="487628" y="344560"/>
                  <a:pt x="480098" y="354600"/>
                  <a:pt x="467549" y="358365"/>
                </a:cubicBezTo>
                <a:lnTo>
                  <a:pt x="451234" y="364640"/>
                </a:lnTo>
                <a:cubicBezTo>
                  <a:pt x="449979" y="365895"/>
                  <a:pt x="448724" y="367150"/>
                  <a:pt x="448724" y="367150"/>
                </a:cubicBezTo>
                <a:cubicBezTo>
                  <a:pt x="447469" y="370915"/>
                  <a:pt x="446214" y="374679"/>
                  <a:pt x="443704" y="378444"/>
                </a:cubicBezTo>
                <a:cubicBezTo>
                  <a:pt x="443704" y="379699"/>
                  <a:pt x="443704" y="379699"/>
                  <a:pt x="443704" y="380954"/>
                </a:cubicBezTo>
                <a:lnTo>
                  <a:pt x="452489" y="397269"/>
                </a:lnTo>
                <a:cubicBezTo>
                  <a:pt x="456254" y="409818"/>
                  <a:pt x="453744" y="422368"/>
                  <a:pt x="446214" y="431153"/>
                </a:cubicBezTo>
                <a:lnTo>
                  <a:pt x="429899" y="446212"/>
                </a:lnTo>
                <a:cubicBezTo>
                  <a:pt x="422370" y="454997"/>
                  <a:pt x="408565" y="457507"/>
                  <a:pt x="397270" y="452487"/>
                </a:cubicBezTo>
                <a:lnTo>
                  <a:pt x="380956" y="444957"/>
                </a:lnTo>
                <a:cubicBezTo>
                  <a:pt x="379701" y="443702"/>
                  <a:pt x="378446" y="444957"/>
                  <a:pt x="378446" y="444957"/>
                </a:cubicBezTo>
                <a:cubicBezTo>
                  <a:pt x="374681" y="446212"/>
                  <a:pt x="370916" y="447467"/>
                  <a:pt x="367151" y="449977"/>
                </a:cubicBezTo>
                <a:cubicBezTo>
                  <a:pt x="367151" y="449977"/>
                  <a:pt x="364641" y="449977"/>
                  <a:pt x="364641" y="451232"/>
                </a:cubicBezTo>
                <a:lnTo>
                  <a:pt x="358366" y="468802"/>
                </a:lnTo>
                <a:cubicBezTo>
                  <a:pt x="354601" y="480096"/>
                  <a:pt x="343306" y="487626"/>
                  <a:pt x="330757" y="487626"/>
                </a:cubicBezTo>
                <a:lnTo>
                  <a:pt x="309422" y="487626"/>
                </a:lnTo>
                <a:cubicBezTo>
                  <a:pt x="296873" y="487626"/>
                  <a:pt x="285578" y="480096"/>
                  <a:pt x="283068" y="468802"/>
                </a:cubicBezTo>
                <a:lnTo>
                  <a:pt x="276793" y="451232"/>
                </a:lnTo>
                <a:cubicBezTo>
                  <a:pt x="275538" y="449977"/>
                  <a:pt x="274283" y="449977"/>
                  <a:pt x="274283" y="449977"/>
                </a:cubicBezTo>
                <a:cubicBezTo>
                  <a:pt x="270518" y="447467"/>
                  <a:pt x="266753" y="446212"/>
                  <a:pt x="262988" y="444957"/>
                </a:cubicBezTo>
                <a:cubicBezTo>
                  <a:pt x="261733" y="444957"/>
                  <a:pt x="260478" y="443702"/>
                  <a:pt x="259223" y="444957"/>
                </a:cubicBezTo>
                <a:lnTo>
                  <a:pt x="242909" y="452487"/>
                </a:lnTo>
                <a:cubicBezTo>
                  <a:pt x="231614" y="457507"/>
                  <a:pt x="219064" y="454997"/>
                  <a:pt x="210280" y="446212"/>
                </a:cubicBezTo>
                <a:lnTo>
                  <a:pt x="195220" y="431153"/>
                </a:lnTo>
                <a:cubicBezTo>
                  <a:pt x="185180" y="422368"/>
                  <a:pt x="183925" y="409818"/>
                  <a:pt x="188945" y="397269"/>
                </a:cubicBezTo>
                <a:lnTo>
                  <a:pt x="196475" y="380954"/>
                </a:lnTo>
                <a:cubicBezTo>
                  <a:pt x="197730" y="379699"/>
                  <a:pt x="196475" y="379699"/>
                  <a:pt x="196475" y="378444"/>
                </a:cubicBezTo>
                <a:cubicBezTo>
                  <a:pt x="195220" y="374679"/>
                  <a:pt x="192710" y="370915"/>
                  <a:pt x="191455" y="367150"/>
                </a:cubicBezTo>
                <a:cubicBezTo>
                  <a:pt x="191455" y="367150"/>
                  <a:pt x="191455" y="365895"/>
                  <a:pt x="190200" y="364640"/>
                </a:cubicBezTo>
                <a:lnTo>
                  <a:pt x="172631" y="358365"/>
                </a:lnTo>
                <a:cubicBezTo>
                  <a:pt x="161336" y="354600"/>
                  <a:pt x="153806" y="344560"/>
                  <a:pt x="153806" y="330756"/>
                </a:cubicBezTo>
                <a:lnTo>
                  <a:pt x="153806" y="310676"/>
                </a:lnTo>
                <a:cubicBezTo>
                  <a:pt x="153806" y="298127"/>
                  <a:pt x="161336" y="286832"/>
                  <a:pt x="172631" y="283067"/>
                </a:cubicBezTo>
                <a:lnTo>
                  <a:pt x="190200" y="276792"/>
                </a:lnTo>
                <a:cubicBezTo>
                  <a:pt x="191455" y="275537"/>
                  <a:pt x="191455" y="274282"/>
                  <a:pt x="191455" y="274282"/>
                </a:cubicBezTo>
                <a:cubicBezTo>
                  <a:pt x="192710" y="270518"/>
                  <a:pt x="195220" y="266753"/>
                  <a:pt x="196475" y="262988"/>
                </a:cubicBezTo>
                <a:cubicBezTo>
                  <a:pt x="196475" y="262988"/>
                  <a:pt x="197730" y="261733"/>
                  <a:pt x="196475" y="259223"/>
                </a:cubicBezTo>
                <a:lnTo>
                  <a:pt x="188945" y="242908"/>
                </a:lnTo>
                <a:cubicBezTo>
                  <a:pt x="183925" y="231614"/>
                  <a:pt x="185180" y="219064"/>
                  <a:pt x="195220" y="210279"/>
                </a:cubicBezTo>
                <a:lnTo>
                  <a:pt x="210280" y="195220"/>
                </a:lnTo>
                <a:cubicBezTo>
                  <a:pt x="219064" y="186435"/>
                  <a:pt x="231614" y="183925"/>
                  <a:pt x="242909" y="188945"/>
                </a:cubicBezTo>
                <a:lnTo>
                  <a:pt x="259223" y="196475"/>
                </a:lnTo>
                <a:cubicBezTo>
                  <a:pt x="260478" y="197730"/>
                  <a:pt x="261733" y="196475"/>
                  <a:pt x="262988" y="196475"/>
                </a:cubicBezTo>
                <a:cubicBezTo>
                  <a:pt x="266753" y="195220"/>
                  <a:pt x="270518" y="193965"/>
                  <a:pt x="274283" y="192710"/>
                </a:cubicBezTo>
                <a:cubicBezTo>
                  <a:pt x="274283" y="192710"/>
                  <a:pt x="275538" y="191455"/>
                  <a:pt x="276793" y="190200"/>
                </a:cubicBezTo>
                <a:lnTo>
                  <a:pt x="283068" y="172630"/>
                </a:lnTo>
                <a:cubicBezTo>
                  <a:pt x="285578" y="161336"/>
                  <a:pt x="296873" y="153806"/>
                  <a:pt x="309422" y="153806"/>
                </a:cubicBezTo>
                <a:close/>
                <a:moveTo>
                  <a:pt x="316093" y="86702"/>
                </a:moveTo>
                <a:cubicBezTo>
                  <a:pt x="254976" y="86702"/>
                  <a:pt x="196354" y="111730"/>
                  <a:pt x="151452" y="155530"/>
                </a:cubicBezTo>
                <a:cubicBezTo>
                  <a:pt x="60400" y="246884"/>
                  <a:pt x="60400" y="394551"/>
                  <a:pt x="151452" y="485905"/>
                </a:cubicBezTo>
                <a:cubicBezTo>
                  <a:pt x="196354" y="530956"/>
                  <a:pt x="254976" y="554733"/>
                  <a:pt x="316093" y="554733"/>
                </a:cubicBezTo>
                <a:cubicBezTo>
                  <a:pt x="379704" y="554733"/>
                  <a:pt x="438326" y="530956"/>
                  <a:pt x="481981" y="485905"/>
                </a:cubicBezTo>
                <a:cubicBezTo>
                  <a:pt x="525636" y="442105"/>
                  <a:pt x="550581" y="383288"/>
                  <a:pt x="550581" y="320717"/>
                </a:cubicBezTo>
                <a:cubicBezTo>
                  <a:pt x="550581" y="258146"/>
                  <a:pt x="525636" y="199330"/>
                  <a:pt x="481981" y="155530"/>
                </a:cubicBezTo>
                <a:cubicBezTo>
                  <a:pt x="438326" y="111730"/>
                  <a:pt x="379704" y="86702"/>
                  <a:pt x="316093" y="86702"/>
                </a:cubicBezTo>
                <a:close/>
                <a:moveTo>
                  <a:pt x="316093" y="60422"/>
                </a:moveTo>
                <a:cubicBezTo>
                  <a:pt x="385940" y="60422"/>
                  <a:pt x="452046" y="87953"/>
                  <a:pt x="500690" y="136759"/>
                </a:cubicBezTo>
                <a:cubicBezTo>
                  <a:pt x="549334" y="185564"/>
                  <a:pt x="575527" y="251889"/>
                  <a:pt x="575527" y="320717"/>
                </a:cubicBezTo>
                <a:cubicBezTo>
                  <a:pt x="575527" y="389545"/>
                  <a:pt x="549334" y="455871"/>
                  <a:pt x="500690" y="504676"/>
                </a:cubicBezTo>
                <a:cubicBezTo>
                  <a:pt x="452046" y="553481"/>
                  <a:pt x="385940" y="581013"/>
                  <a:pt x="316093" y="581013"/>
                </a:cubicBezTo>
                <a:cubicBezTo>
                  <a:pt x="247492" y="581013"/>
                  <a:pt x="182634" y="553481"/>
                  <a:pt x="133990" y="504676"/>
                </a:cubicBezTo>
                <a:cubicBezTo>
                  <a:pt x="32960" y="403311"/>
                  <a:pt x="32960" y="238124"/>
                  <a:pt x="133990" y="136759"/>
                </a:cubicBezTo>
                <a:cubicBezTo>
                  <a:pt x="182634" y="87953"/>
                  <a:pt x="247492" y="60422"/>
                  <a:pt x="316093" y="60422"/>
                </a:cubicBezTo>
                <a:close/>
                <a:moveTo>
                  <a:pt x="318508" y="24848"/>
                </a:moveTo>
                <a:cubicBezTo>
                  <a:pt x="241067" y="24848"/>
                  <a:pt x="167373" y="54665"/>
                  <a:pt x="112415" y="110573"/>
                </a:cubicBezTo>
                <a:cubicBezTo>
                  <a:pt x="56207" y="166481"/>
                  <a:pt x="26230" y="238539"/>
                  <a:pt x="26230" y="316810"/>
                </a:cubicBezTo>
                <a:cubicBezTo>
                  <a:pt x="26230" y="395081"/>
                  <a:pt x="56207" y="468382"/>
                  <a:pt x="112415" y="523047"/>
                </a:cubicBezTo>
                <a:cubicBezTo>
                  <a:pt x="167373" y="578955"/>
                  <a:pt x="241067" y="608772"/>
                  <a:pt x="318508" y="608772"/>
                </a:cubicBezTo>
                <a:cubicBezTo>
                  <a:pt x="397198" y="608772"/>
                  <a:pt x="470892" y="578955"/>
                  <a:pt x="527099" y="523047"/>
                </a:cubicBezTo>
                <a:cubicBezTo>
                  <a:pt x="583306" y="468382"/>
                  <a:pt x="612035" y="395081"/>
                  <a:pt x="612035" y="316810"/>
                </a:cubicBezTo>
                <a:cubicBezTo>
                  <a:pt x="612035" y="238539"/>
                  <a:pt x="583306" y="166481"/>
                  <a:pt x="527099" y="110573"/>
                </a:cubicBezTo>
                <a:cubicBezTo>
                  <a:pt x="470892" y="54665"/>
                  <a:pt x="397198" y="24848"/>
                  <a:pt x="318508" y="24848"/>
                </a:cubicBezTo>
                <a:close/>
                <a:moveTo>
                  <a:pt x="318508" y="0"/>
                </a:moveTo>
                <a:cubicBezTo>
                  <a:pt x="404692" y="0"/>
                  <a:pt x="484631" y="32302"/>
                  <a:pt x="544586" y="91937"/>
                </a:cubicBezTo>
                <a:cubicBezTo>
                  <a:pt x="605789" y="152814"/>
                  <a:pt x="638265" y="232327"/>
                  <a:pt x="638265" y="316810"/>
                </a:cubicBezTo>
                <a:cubicBezTo>
                  <a:pt x="638265" y="367748"/>
                  <a:pt x="625774" y="417444"/>
                  <a:pt x="604540" y="460928"/>
                </a:cubicBezTo>
                <a:lnTo>
                  <a:pt x="954274" y="810040"/>
                </a:lnTo>
                <a:cubicBezTo>
                  <a:pt x="992995" y="848554"/>
                  <a:pt x="992995" y="910674"/>
                  <a:pt x="954274" y="947946"/>
                </a:cubicBezTo>
                <a:cubicBezTo>
                  <a:pt x="935539" y="967824"/>
                  <a:pt x="910558" y="976521"/>
                  <a:pt x="885577" y="976521"/>
                </a:cubicBezTo>
                <a:cubicBezTo>
                  <a:pt x="859347" y="976521"/>
                  <a:pt x="834366" y="967824"/>
                  <a:pt x="815630" y="947946"/>
                </a:cubicBezTo>
                <a:lnTo>
                  <a:pt x="464647" y="600076"/>
                </a:lnTo>
                <a:cubicBezTo>
                  <a:pt x="420930" y="622439"/>
                  <a:pt x="370968" y="633620"/>
                  <a:pt x="318508" y="633620"/>
                </a:cubicBezTo>
                <a:cubicBezTo>
                  <a:pt x="234821" y="633620"/>
                  <a:pt x="153633" y="601318"/>
                  <a:pt x="93679" y="541683"/>
                </a:cubicBezTo>
                <a:cubicBezTo>
                  <a:pt x="33724" y="480806"/>
                  <a:pt x="0" y="401293"/>
                  <a:pt x="0" y="316810"/>
                </a:cubicBezTo>
                <a:cubicBezTo>
                  <a:pt x="0" y="232327"/>
                  <a:pt x="33724" y="152814"/>
                  <a:pt x="93679" y="91937"/>
                </a:cubicBezTo>
                <a:cubicBezTo>
                  <a:pt x="153633" y="32302"/>
                  <a:pt x="234821" y="0"/>
                  <a:pt x="318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E5AA24F-FFDF-104D-B551-E0AAA2CB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914" y="6220807"/>
            <a:ext cx="938046" cy="938062"/>
          </a:xfrm>
          <a:custGeom>
            <a:avLst/>
            <a:gdLst>
              <a:gd name="connsiteX0" fmla="*/ 50592 w 938046"/>
              <a:gd name="connsiteY0" fmla="*/ 751176 h 938062"/>
              <a:gd name="connsiteX1" fmla="*/ 25913 w 938046"/>
              <a:gd name="connsiteY1" fmla="*/ 777268 h 938062"/>
              <a:gd name="connsiteX2" fmla="*/ 25913 w 938046"/>
              <a:gd name="connsiteY2" fmla="*/ 890333 h 938062"/>
              <a:gd name="connsiteX3" fmla="*/ 41955 w 938046"/>
              <a:gd name="connsiteY3" fmla="*/ 906485 h 938062"/>
              <a:gd name="connsiteX4" fmla="*/ 128331 w 938046"/>
              <a:gd name="connsiteY4" fmla="*/ 906485 h 938062"/>
              <a:gd name="connsiteX5" fmla="*/ 143139 w 938046"/>
              <a:gd name="connsiteY5" fmla="*/ 890333 h 938062"/>
              <a:gd name="connsiteX6" fmla="*/ 143139 w 938046"/>
              <a:gd name="connsiteY6" fmla="*/ 777268 h 938062"/>
              <a:gd name="connsiteX7" fmla="*/ 118460 w 938046"/>
              <a:gd name="connsiteY7" fmla="*/ 751176 h 938062"/>
              <a:gd name="connsiteX8" fmla="*/ 50592 w 938046"/>
              <a:gd name="connsiteY8" fmla="*/ 725084 h 938062"/>
              <a:gd name="connsiteX9" fmla="*/ 118460 w 938046"/>
              <a:gd name="connsiteY9" fmla="*/ 725084 h 938062"/>
              <a:gd name="connsiteX10" fmla="*/ 169052 w 938046"/>
              <a:gd name="connsiteY10" fmla="*/ 777268 h 938062"/>
              <a:gd name="connsiteX11" fmla="*/ 169052 w 938046"/>
              <a:gd name="connsiteY11" fmla="*/ 890333 h 938062"/>
              <a:gd name="connsiteX12" fmla="*/ 128331 w 938046"/>
              <a:gd name="connsiteY12" fmla="*/ 932577 h 938062"/>
              <a:gd name="connsiteX13" fmla="*/ 41955 w 938046"/>
              <a:gd name="connsiteY13" fmla="*/ 932577 h 938062"/>
              <a:gd name="connsiteX14" fmla="*/ 0 w 938046"/>
              <a:gd name="connsiteY14" fmla="*/ 890333 h 938062"/>
              <a:gd name="connsiteX15" fmla="*/ 0 w 938046"/>
              <a:gd name="connsiteY15" fmla="*/ 777268 h 938062"/>
              <a:gd name="connsiteX16" fmla="*/ 50592 w 938046"/>
              <a:gd name="connsiteY16" fmla="*/ 725084 h 938062"/>
              <a:gd name="connsiteX17" fmla="*/ 308766 w 938046"/>
              <a:gd name="connsiteY17" fmla="*/ 535913 h 938062"/>
              <a:gd name="connsiteX18" fmla="*/ 282854 w 938046"/>
              <a:gd name="connsiteY18" fmla="*/ 562222 h 938062"/>
              <a:gd name="connsiteX19" fmla="*/ 282854 w 938046"/>
              <a:gd name="connsiteY19" fmla="*/ 895467 h 938062"/>
              <a:gd name="connsiteX20" fmla="*/ 298895 w 938046"/>
              <a:gd name="connsiteY20" fmla="*/ 911754 h 938062"/>
              <a:gd name="connsiteX21" fmla="*/ 385270 w 938046"/>
              <a:gd name="connsiteY21" fmla="*/ 911754 h 938062"/>
              <a:gd name="connsiteX22" fmla="*/ 401311 w 938046"/>
              <a:gd name="connsiteY22" fmla="*/ 895467 h 938062"/>
              <a:gd name="connsiteX23" fmla="*/ 401311 w 938046"/>
              <a:gd name="connsiteY23" fmla="*/ 562222 h 938062"/>
              <a:gd name="connsiteX24" fmla="*/ 375398 w 938046"/>
              <a:gd name="connsiteY24" fmla="*/ 535913 h 938062"/>
              <a:gd name="connsiteX25" fmla="*/ 308766 w 938046"/>
              <a:gd name="connsiteY25" fmla="*/ 510857 h 938062"/>
              <a:gd name="connsiteX26" fmla="*/ 375398 w 938046"/>
              <a:gd name="connsiteY26" fmla="*/ 510857 h 938062"/>
              <a:gd name="connsiteX27" fmla="*/ 427223 w 938046"/>
              <a:gd name="connsiteY27" fmla="*/ 562222 h 938062"/>
              <a:gd name="connsiteX28" fmla="*/ 427223 w 938046"/>
              <a:gd name="connsiteY28" fmla="*/ 895467 h 938062"/>
              <a:gd name="connsiteX29" fmla="*/ 385270 w 938046"/>
              <a:gd name="connsiteY29" fmla="*/ 938062 h 938062"/>
              <a:gd name="connsiteX30" fmla="*/ 298895 w 938046"/>
              <a:gd name="connsiteY30" fmla="*/ 938062 h 938062"/>
              <a:gd name="connsiteX31" fmla="*/ 258175 w 938046"/>
              <a:gd name="connsiteY31" fmla="*/ 895467 h 938062"/>
              <a:gd name="connsiteX32" fmla="*/ 258175 w 938046"/>
              <a:gd name="connsiteY32" fmla="*/ 562222 h 938062"/>
              <a:gd name="connsiteX33" fmla="*/ 308766 w 938046"/>
              <a:gd name="connsiteY33" fmla="*/ 510857 h 938062"/>
              <a:gd name="connsiteX34" fmla="*/ 561446 w 938046"/>
              <a:gd name="connsiteY34" fmla="*/ 278831 h 938062"/>
              <a:gd name="connsiteX35" fmla="*/ 536767 w 938046"/>
              <a:gd name="connsiteY35" fmla="*/ 303735 h 938062"/>
              <a:gd name="connsiteX36" fmla="*/ 536767 w 938046"/>
              <a:gd name="connsiteY36" fmla="*/ 890235 h 938062"/>
              <a:gd name="connsiteX37" fmla="*/ 551575 w 938046"/>
              <a:gd name="connsiteY37" fmla="*/ 906423 h 938062"/>
              <a:gd name="connsiteX38" fmla="*/ 637950 w 938046"/>
              <a:gd name="connsiteY38" fmla="*/ 906423 h 938062"/>
              <a:gd name="connsiteX39" fmla="*/ 655225 w 938046"/>
              <a:gd name="connsiteY39" fmla="*/ 890235 h 938062"/>
              <a:gd name="connsiteX40" fmla="*/ 655225 w 938046"/>
              <a:gd name="connsiteY40" fmla="*/ 303735 h 938062"/>
              <a:gd name="connsiteX41" fmla="*/ 629312 w 938046"/>
              <a:gd name="connsiteY41" fmla="*/ 278831 h 938062"/>
              <a:gd name="connsiteX42" fmla="*/ 561446 w 938046"/>
              <a:gd name="connsiteY42" fmla="*/ 252681 h 938062"/>
              <a:gd name="connsiteX43" fmla="*/ 629312 w 938046"/>
              <a:gd name="connsiteY43" fmla="*/ 252681 h 938062"/>
              <a:gd name="connsiteX44" fmla="*/ 679903 w 938046"/>
              <a:gd name="connsiteY44" fmla="*/ 303735 h 938062"/>
              <a:gd name="connsiteX45" fmla="*/ 679903 w 938046"/>
              <a:gd name="connsiteY45" fmla="*/ 890235 h 938062"/>
              <a:gd name="connsiteX46" fmla="*/ 637950 w 938046"/>
              <a:gd name="connsiteY46" fmla="*/ 932573 h 938062"/>
              <a:gd name="connsiteX47" fmla="*/ 551575 w 938046"/>
              <a:gd name="connsiteY47" fmla="*/ 932573 h 938062"/>
              <a:gd name="connsiteX48" fmla="*/ 510855 w 938046"/>
              <a:gd name="connsiteY48" fmla="*/ 890235 h 938062"/>
              <a:gd name="connsiteX49" fmla="*/ 510855 w 938046"/>
              <a:gd name="connsiteY49" fmla="*/ 303735 h 938062"/>
              <a:gd name="connsiteX50" fmla="*/ 561446 w 938046"/>
              <a:gd name="connsiteY50" fmla="*/ 252681 h 938062"/>
              <a:gd name="connsiteX51" fmla="*/ 816646 w 938046"/>
              <a:gd name="connsiteY51" fmla="*/ 59123 h 938062"/>
              <a:gd name="connsiteX52" fmla="*/ 790089 w 938046"/>
              <a:gd name="connsiteY52" fmla="*/ 84043 h 938062"/>
              <a:gd name="connsiteX53" fmla="*/ 790089 w 938046"/>
              <a:gd name="connsiteY53" fmla="*/ 890207 h 938062"/>
              <a:gd name="connsiteX54" fmla="*/ 806529 w 938046"/>
              <a:gd name="connsiteY54" fmla="*/ 906405 h 938062"/>
              <a:gd name="connsiteX55" fmla="*/ 893786 w 938046"/>
              <a:gd name="connsiteY55" fmla="*/ 906405 h 938062"/>
              <a:gd name="connsiteX56" fmla="*/ 911490 w 938046"/>
              <a:gd name="connsiteY56" fmla="*/ 890207 h 938062"/>
              <a:gd name="connsiteX57" fmla="*/ 911490 w 938046"/>
              <a:gd name="connsiteY57" fmla="*/ 84043 h 938062"/>
              <a:gd name="connsiteX58" fmla="*/ 884934 w 938046"/>
              <a:gd name="connsiteY58" fmla="*/ 59123 h 938062"/>
              <a:gd name="connsiteX59" fmla="*/ 816646 w 938046"/>
              <a:gd name="connsiteY59" fmla="*/ 32957 h 938062"/>
              <a:gd name="connsiteX60" fmla="*/ 884934 w 938046"/>
              <a:gd name="connsiteY60" fmla="*/ 32957 h 938062"/>
              <a:gd name="connsiteX61" fmla="*/ 938046 w 938046"/>
              <a:gd name="connsiteY61" fmla="*/ 84043 h 938062"/>
              <a:gd name="connsiteX62" fmla="*/ 938046 w 938046"/>
              <a:gd name="connsiteY62" fmla="*/ 890207 h 938062"/>
              <a:gd name="connsiteX63" fmla="*/ 893786 w 938046"/>
              <a:gd name="connsiteY63" fmla="*/ 932571 h 938062"/>
              <a:gd name="connsiteX64" fmla="*/ 806529 w 938046"/>
              <a:gd name="connsiteY64" fmla="*/ 932571 h 938062"/>
              <a:gd name="connsiteX65" fmla="*/ 763533 w 938046"/>
              <a:gd name="connsiteY65" fmla="*/ 890207 h 938062"/>
              <a:gd name="connsiteX66" fmla="*/ 763533 w 938046"/>
              <a:gd name="connsiteY66" fmla="*/ 84043 h 938062"/>
              <a:gd name="connsiteX67" fmla="*/ 816646 w 938046"/>
              <a:gd name="connsiteY67" fmla="*/ 32957 h 938062"/>
              <a:gd name="connsiteX68" fmla="*/ 594130 w 938046"/>
              <a:gd name="connsiteY68" fmla="*/ 0 h 938062"/>
              <a:gd name="connsiteX69" fmla="*/ 667465 w 938046"/>
              <a:gd name="connsiteY69" fmla="*/ 0 h 938062"/>
              <a:gd name="connsiteX70" fmla="*/ 672436 w 938046"/>
              <a:gd name="connsiteY70" fmla="*/ 1245 h 938062"/>
              <a:gd name="connsiteX71" fmla="*/ 672436 w 938046"/>
              <a:gd name="connsiteY71" fmla="*/ 2491 h 938062"/>
              <a:gd name="connsiteX72" fmla="*/ 678651 w 938046"/>
              <a:gd name="connsiteY72" fmla="*/ 8717 h 938062"/>
              <a:gd name="connsiteX73" fmla="*/ 679894 w 938046"/>
              <a:gd name="connsiteY73" fmla="*/ 13698 h 938062"/>
              <a:gd name="connsiteX74" fmla="*/ 679894 w 938046"/>
              <a:gd name="connsiteY74" fmla="*/ 87166 h 938062"/>
              <a:gd name="connsiteX75" fmla="*/ 667465 w 938046"/>
              <a:gd name="connsiteY75" fmla="*/ 99618 h 938062"/>
              <a:gd name="connsiteX76" fmla="*/ 655035 w 938046"/>
              <a:gd name="connsiteY76" fmla="*/ 87166 h 938062"/>
              <a:gd name="connsiteX77" fmla="*/ 655035 w 938046"/>
              <a:gd name="connsiteY77" fmla="*/ 44828 h 938062"/>
              <a:gd name="connsiteX78" fmla="*/ 22373 w 938046"/>
              <a:gd name="connsiteY78" fmla="*/ 676156 h 938062"/>
              <a:gd name="connsiteX79" fmla="*/ 13672 w 938046"/>
              <a:gd name="connsiteY79" fmla="*/ 679892 h 938062"/>
              <a:gd name="connsiteX80" fmla="*/ 4972 w 938046"/>
              <a:gd name="connsiteY80" fmla="*/ 676156 h 938062"/>
              <a:gd name="connsiteX81" fmla="*/ 4972 w 938046"/>
              <a:gd name="connsiteY81" fmla="*/ 657478 h 938062"/>
              <a:gd name="connsiteX82" fmla="*/ 636391 w 938046"/>
              <a:gd name="connsiteY82" fmla="*/ 26150 h 938062"/>
              <a:gd name="connsiteX83" fmla="*/ 594130 w 938046"/>
              <a:gd name="connsiteY83" fmla="*/ 26150 h 938062"/>
              <a:gd name="connsiteX84" fmla="*/ 581701 w 938046"/>
              <a:gd name="connsiteY84" fmla="*/ 13698 h 938062"/>
              <a:gd name="connsiteX85" fmla="*/ 594130 w 938046"/>
              <a:gd name="connsiteY85" fmla="*/ 0 h 93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938046" h="938062">
                <a:moveTo>
                  <a:pt x="50592" y="751176"/>
                </a:moveTo>
                <a:cubicBezTo>
                  <a:pt x="35785" y="751176"/>
                  <a:pt x="25913" y="762358"/>
                  <a:pt x="25913" y="777268"/>
                </a:cubicBezTo>
                <a:lnTo>
                  <a:pt x="25913" y="890333"/>
                </a:lnTo>
                <a:cubicBezTo>
                  <a:pt x="25913" y="899030"/>
                  <a:pt x="33317" y="906485"/>
                  <a:pt x="41955" y="906485"/>
                </a:cubicBezTo>
                <a:lnTo>
                  <a:pt x="128331" y="906485"/>
                </a:lnTo>
                <a:cubicBezTo>
                  <a:pt x="136969" y="906485"/>
                  <a:pt x="143139" y="899030"/>
                  <a:pt x="143139" y="890333"/>
                </a:cubicBezTo>
                <a:lnTo>
                  <a:pt x="143139" y="777268"/>
                </a:lnTo>
                <a:cubicBezTo>
                  <a:pt x="143139" y="762358"/>
                  <a:pt x="132033" y="751176"/>
                  <a:pt x="118460" y="751176"/>
                </a:cubicBezTo>
                <a:close/>
                <a:moveTo>
                  <a:pt x="50592" y="725084"/>
                </a:moveTo>
                <a:lnTo>
                  <a:pt x="118460" y="725084"/>
                </a:lnTo>
                <a:cubicBezTo>
                  <a:pt x="146841" y="725084"/>
                  <a:pt x="169052" y="747449"/>
                  <a:pt x="169052" y="777268"/>
                </a:cubicBezTo>
                <a:lnTo>
                  <a:pt x="169052" y="890333"/>
                </a:lnTo>
                <a:cubicBezTo>
                  <a:pt x="169052" y="912697"/>
                  <a:pt x="150543" y="932577"/>
                  <a:pt x="128331" y="932577"/>
                </a:cubicBezTo>
                <a:lnTo>
                  <a:pt x="41955" y="932577"/>
                </a:lnTo>
                <a:cubicBezTo>
                  <a:pt x="18509" y="932577"/>
                  <a:pt x="0" y="912697"/>
                  <a:pt x="0" y="890333"/>
                </a:cubicBezTo>
                <a:lnTo>
                  <a:pt x="0" y="777268"/>
                </a:lnTo>
                <a:cubicBezTo>
                  <a:pt x="0" y="747449"/>
                  <a:pt x="22211" y="725084"/>
                  <a:pt x="50592" y="725084"/>
                </a:cubicBezTo>
                <a:close/>
                <a:moveTo>
                  <a:pt x="308766" y="535913"/>
                </a:moveTo>
                <a:cubicBezTo>
                  <a:pt x="293959" y="535913"/>
                  <a:pt x="282854" y="548441"/>
                  <a:pt x="282854" y="562222"/>
                </a:cubicBezTo>
                <a:lnTo>
                  <a:pt x="282854" y="895467"/>
                </a:lnTo>
                <a:cubicBezTo>
                  <a:pt x="282854" y="904237"/>
                  <a:pt x="290257" y="911754"/>
                  <a:pt x="298895" y="911754"/>
                </a:cubicBezTo>
                <a:lnTo>
                  <a:pt x="385270" y="911754"/>
                </a:lnTo>
                <a:cubicBezTo>
                  <a:pt x="393907" y="911754"/>
                  <a:pt x="401311" y="904237"/>
                  <a:pt x="401311" y="895467"/>
                </a:cubicBezTo>
                <a:lnTo>
                  <a:pt x="401311" y="562222"/>
                </a:lnTo>
                <a:cubicBezTo>
                  <a:pt x="401311" y="548441"/>
                  <a:pt x="388971" y="535913"/>
                  <a:pt x="375398" y="535913"/>
                </a:cubicBezTo>
                <a:close/>
                <a:moveTo>
                  <a:pt x="308766" y="510857"/>
                </a:moveTo>
                <a:lnTo>
                  <a:pt x="375398" y="510857"/>
                </a:lnTo>
                <a:cubicBezTo>
                  <a:pt x="403778" y="510857"/>
                  <a:pt x="427223" y="534660"/>
                  <a:pt x="427223" y="562222"/>
                </a:cubicBezTo>
                <a:lnTo>
                  <a:pt x="427223" y="895467"/>
                </a:lnTo>
                <a:cubicBezTo>
                  <a:pt x="427223" y="918018"/>
                  <a:pt x="407480" y="938062"/>
                  <a:pt x="385270" y="938062"/>
                </a:cubicBezTo>
                <a:lnTo>
                  <a:pt x="298895" y="938062"/>
                </a:lnTo>
                <a:cubicBezTo>
                  <a:pt x="275450" y="938062"/>
                  <a:pt x="258175" y="918018"/>
                  <a:pt x="258175" y="895467"/>
                </a:cubicBezTo>
                <a:lnTo>
                  <a:pt x="258175" y="562222"/>
                </a:lnTo>
                <a:cubicBezTo>
                  <a:pt x="258175" y="534660"/>
                  <a:pt x="280386" y="510857"/>
                  <a:pt x="308766" y="510857"/>
                </a:cubicBezTo>
                <a:close/>
                <a:moveTo>
                  <a:pt x="561446" y="278831"/>
                </a:moveTo>
                <a:cubicBezTo>
                  <a:pt x="547873" y="278831"/>
                  <a:pt x="536767" y="290038"/>
                  <a:pt x="536767" y="303735"/>
                </a:cubicBezTo>
                <a:lnTo>
                  <a:pt x="536767" y="890235"/>
                </a:lnTo>
                <a:cubicBezTo>
                  <a:pt x="536767" y="898952"/>
                  <a:pt x="542937" y="906423"/>
                  <a:pt x="551575" y="906423"/>
                </a:cubicBezTo>
                <a:lnTo>
                  <a:pt x="637950" y="906423"/>
                </a:lnTo>
                <a:cubicBezTo>
                  <a:pt x="647821" y="906423"/>
                  <a:pt x="655225" y="898952"/>
                  <a:pt x="655225" y="890235"/>
                </a:cubicBezTo>
                <a:lnTo>
                  <a:pt x="655225" y="303735"/>
                </a:lnTo>
                <a:cubicBezTo>
                  <a:pt x="655225" y="290038"/>
                  <a:pt x="642885" y="278831"/>
                  <a:pt x="629312" y="278831"/>
                </a:cubicBezTo>
                <a:close/>
                <a:moveTo>
                  <a:pt x="561446" y="252681"/>
                </a:moveTo>
                <a:lnTo>
                  <a:pt x="629312" y="252681"/>
                </a:lnTo>
                <a:cubicBezTo>
                  <a:pt x="656458" y="252681"/>
                  <a:pt x="679903" y="276340"/>
                  <a:pt x="679903" y="303735"/>
                </a:cubicBezTo>
                <a:lnTo>
                  <a:pt x="679903" y="890235"/>
                </a:lnTo>
                <a:cubicBezTo>
                  <a:pt x="679903" y="912649"/>
                  <a:pt x="661394" y="932573"/>
                  <a:pt x="637950" y="932573"/>
                </a:cubicBezTo>
                <a:lnTo>
                  <a:pt x="551575" y="932573"/>
                </a:lnTo>
                <a:cubicBezTo>
                  <a:pt x="529364" y="932573"/>
                  <a:pt x="510855" y="912649"/>
                  <a:pt x="510855" y="890235"/>
                </a:cubicBezTo>
                <a:lnTo>
                  <a:pt x="510855" y="303735"/>
                </a:lnTo>
                <a:cubicBezTo>
                  <a:pt x="510855" y="276340"/>
                  <a:pt x="533066" y="252681"/>
                  <a:pt x="561446" y="252681"/>
                </a:cubicBezTo>
                <a:close/>
                <a:moveTo>
                  <a:pt x="816646" y="59123"/>
                </a:moveTo>
                <a:cubicBezTo>
                  <a:pt x="801471" y="59123"/>
                  <a:pt x="790089" y="70337"/>
                  <a:pt x="790089" y="84043"/>
                </a:cubicBezTo>
                <a:lnTo>
                  <a:pt x="790089" y="890207"/>
                </a:lnTo>
                <a:cubicBezTo>
                  <a:pt x="790089" y="898929"/>
                  <a:pt x="797677" y="906405"/>
                  <a:pt x="806529" y="906405"/>
                </a:cubicBezTo>
                <a:lnTo>
                  <a:pt x="893786" y="906405"/>
                </a:lnTo>
                <a:cubicBezTo>
                  <a:pt x="903902" y="906405"/>
                  <a:pt x="911490" y="898929"/>
                  <a:pt x="911490" y="890207"/>
                </a:cubicBezTo>
                <a:lnTo>
                  <a:pt x="911490" y="84043"/>
                </a:lnTo>
                <a:cubicBezTo>
                  <a:pt x="911490" y="70337"/>
                  <a:pt x="900109" y="59123"/>
                  <a:pt x="884934" y="59123"/>
                </a:cubicBezTo>
                <a:close/>
                <a:moveTo>
                  <a:pt x="816646" y="32957"/>
                </a:moveTo>
                <a:lnTo>
                  <a:pt x="884934" y="32957"/>
                </a:lnTo>
                <a:cubicBezTo>
                  <a:pt x="914019" y="32957"/>
                  <a:pt x="938046" y="56631"/>
                  <a:pt x="938046" y="84043"/>
                </a:cubicBezTo>
                <a:lnTo>
                  <a:pt x="938046" y="890207"/>
                </a:lnTo>
                <a:cubicBezTo>
                  <a:pt x="938046" y="912635"/>
                  <a:pt x="917813" y="932571"/>
                  <a:pt x="893786" y="932571"/>
                </a:cubicBezTo>
                <a:lnTo>
                  <a:pt x="806529" y="932571"/>
                </a:lnTo>
                <a:cubicBezTo>
                  <a:pt x="782502" y="932571"/>
                  <a:pt x="763533" y="912635"/>
                  <a:pt x="763533" y="890207"/>
                </a:cubicBezTo>
                <a:lnTo>
                  <a:pt x="763533" y="84043"/>
                </a:lnTo>
                <a:cubicBezTo>
                  <a:pt x="763533" y="56631"/>
                  <a:pt x="786296" y="32957"/>
                  <a:pt x="816646" y="32957"/>
                </a:cubicBezTo>
                <a:close/>
                <a:moveTo>
                  <a:pt x="594130" y="0"/>
                </a:moveTo>
                <a:lnTo>
                  <a:pt x="667465" y="0"/>
                </a:lnTo>
                <a:cubicBezTo>
                  <a:pt x="668707" y="0"/>
                  <a:pt x="669950" y="1245"/>
                  <a:pt x="672436" y="1245"/>
                </a:cubicBezTo>
                <a:cubicBezTo>
                  <a:pt x="672436" y="1245"/>
                  <a:pt x="672436" y="1245"/>
                  <a:pt x="672436" y="2491"/>
                </a:cubicBezTo>
                <a:cubicBezTo>
                  <a:pt x="674922" y="2491"/>
                  <a:pt x="678651" y="6226"/>
                  <a:pt x="678651" y="8717"/>
                </a:cubicBezTo>
                <a:cubicBezTo>
                  <a:pt x="679894" y="11207"/>
                  <a:pt x="679894" y="12452"/>
                  <a:pt x="679894" y="13698"/>
                </a:cubicBezTo>
                <a:lnTo>
                  <a:pt x="679894" y="87166"/>
                </a:lnTo>
                <a:cubicBezTo>
                  <a:pt x="679894" y="93392"/>
                  <a:pt x="673679" y="99618"/>
                  <a:pt x="667465" y="99618"/>
                </a:cubicBezTo>
                <a:cubicBezTo>
                  <a:pt x="660007" y="99618"/>
                  <a:pt x="655035" y="93392"/>
                  <a:pt x="655035" y="87166"/>
                </a:cubicBezTo>
                <a:lnTo>
                  <a:pt x="655035" y="44828"/>
                </a:lnTo>
                <a:lnTo>
                  <a:pt x="22373" y="676156"/>
                </a:lnTo>
                <a:cubicBezTo>
                  <a:pt x="21130" y="678647"/>
                  <a:pt x="17401" y="679892"/>
                  <a:pt x="13672" y="679892"/>
                </a:cubicBezTo>
                <a:cubicBezTo>
                  <a:pt x="11187" y="679892"/>
                  <a:pt x="7458" y="678647"/>
                  <a:pt x="4972" y="676156"/>
                </a:cubicBezTo>
                <a:cubicBezTo>
                  <a:pt x="0" y="671175"/>
                  <a:pt x="0" y="662459"/>
                  <a:pt x="4972" y="657478"/>
                </a:cubicBezTo>
                <a:lnTo>
                  <a:pt x="636391" y="26150"/>
                </a:lnTo>
                <a:lnTo>
                  <a:pt x="594130" y="26150"/>
                </a:lnTo>
                <a:cubicBezTo>
                  <a:pt x="587916" y="26150"/>
                  <a:pt x="581701" y="21169"/>
                  <a:pt x="581701" y="13698"/>
                </a:cubicBezTo>
                <a:cubicBezTo>
                  <a:pt x="581701" y="6226"/>
                  <a:pt x="587916" y="0"/>
                  <a:pt x="5941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742C1F-5B0E-274A-B6E6-2068EE41F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364" y="6336163"/>
            <a:ext cx="938061" cy="938063"/>
          </a:xfrm>
          <a:custGeom>
            <a:avLst/>
            <a:gdLst>
              <a:gd name="connsiteX0" fmla="*/ 699734 w 938061"/>
              <a:gd name="connsiteY0" fmla="*/ 417472 h 938063"/>
              <a:gd name="connsiteX1" fmla="*/ 713566 w 938061"/>
              <a:gd name="connsiteY1" fmla="*/ 430046 h 938063"/>
              <a:gd name="connsiteX2" fmla="*/ 713566 w 938061"/>
              <a:gd name="connsiteY2" fmla="*/ 456452 h 938063"/>
              <a:gd name="connsiteX3" fmla="*/ 738714 w 938061"/>
              <a:gd name="connsiteY3" fmla="*/ 456452 h 938063"/>
              <a:gd name="connsiteX4" fmla="*/ 751289 w 938061"/>
              <a:gd name="connsiteY4" fmla="*/ 469027 h 938063"/>
              <a:gd name="connsiteX5" fmla="*/ 738714 w 938061"/>
              <a:gd name="connsiteY5" fmla="*/ 481601 h 938063"/>
              <a:gd name="connsiteX6" fmla="*/ 713566 w 938061"/>
              <a:gd name="connsiteY6" fmla="*/ 481601 h 938063"/>
              <a:gd name="connsiteX7" fmla="*/ 713566 w 938061"/>
              <a:gd name="connsiteY7" fmla="*/ 508007 h 938063"/>
              <a:gd name="connsiteX8" fmla="*/ 699734 w 938061"/>
              <a:gd name="connsiteY8" fmla="*/ 520581 h 938063"/>
              <a:gd name="connsiteX9" fmla="*/ 687160 w 938061"/>
              <a:gd name="connsiteY9" fmla="*/ 508007 h 938063"/>
              <a:gd name="connsiteX10" fmla="*/ 687160 w 938061"/>
              <a:gd name="connsiteY10" fmla="*/ 481601 h 938063"/>
              <a:gd name="connsiteX11" fmla="*/ 662012 w 938061"/>
              <a:gd name="connsiteY11" fmla="*/ 481601 h 938063"/>
              <a:gd name="connsiteX12" fmla="*/ 648180 w 938061"/>
              <a:gd name="connsiteY12" fmla="*/ 469027 h 938063"/>
              <a:gd name="connsiteX13" fmla="*/ 662012 w 938061"/>
              <a:gd name="connsiteY13" fmla="*/ 456452 h 938063"/>
              <a:gd name="connsiteX14" fmla="*/ 687160 w 938061"/>
              <a:gd name="connsiteY14" fmla="*/ 456452 h 938063"/>
              <a:gd name="connsiteX15" fmla="*/ 687160 w 938061"/>
              <a:gd name="connsiteY15" fmla="*/ 430046 h 938063"/>
              <a:gd name="connsiteX16" fmla="*/ 699734 w 938061"/>
              <a:gd name="connsiteY16" fmla="*/ 417472 h 938063"/>
              <a:gd name="connsiteX17" fmla="*/ 597527 w 938061"/>
              <a:gd name="connsiteY17" fmla="*/ 246634 h 938063"/>
              <a:gd name="connsiteX18" fmla="*/ 616242 w 938061"/>
              <a:gd name="connsiteY18" fmla="*/ 246634 h 938063"/>
              <a:gd name="connsiteX19" fmla="*/ 647433 w 938061"/>
              <a:gd name="connsiteY19" fmla="*/ 276267 h 938063"/>
              <a:gd name="connsiteX20" fmla="*/ 647433 w 938061"/>
              <a:gd name="connsiteY20" fmla="*/ 294787 h 938063"/>
              <a:gd name="connsiteX21" fmla="*/ 638699 w 938061"/>
              <a:gd name="connsiteY21" fmla="*/ 298491 h 938063"/>
              <a:gd name="connsiteX22" fmla="*/ 628718 w 938061"/>
              <a:gd name="connsiteY22" fmla="*/ 294787 h 938063"/>
              <a:gd name="connsiteX23" fmla="*/ 618737 w 938061"/>
              <a:gd name="connsiteY23" fmla="*/ 284909 h 938063"/>
              <a:gd name="connsiteX24" fmla="*/ 618737 w 938061"/>
              <a:gd name="connsiteY24" fmla="*/ 286144 h 938063"/>
              <a:gd name="connsiteX25" fmla="*/ 404144 w 938061"/>
              <a:gd name="connsiteY25" fmla="*/ 509620 h 938063"/>
              <a:gd name="connsiteX26" fmla="*/ 270647 w 938061"/>
              <a:gd name="connsiteY26" fmla="*/ 509620 h 938063"/>
              <a:gd name="connsiteX27" fmla="*/ 258171 w 938061"/>
              <a:gd name="connsiteY27" fmla="*/ 496038 h 938063"/>
              <a:gd name="connsiteX28" fmla="*/ 270647 w 938061"/>
              <a:gd name="connsiteY28" fmla="*/ 484926 h 938063"/>
              <a:gd name="connsiteX29" fmla="*/ 404144 w 938061"/>
              <a:gd name="connsiteY29" fmla="*/ 484926 h 938063"/>
              <a:gd name="connsiteX30" fmla="*/ 592537 w 938061"/>
              <a:gd name="connsiteY30" fmla="*/ 287379 h 938063"/>
              <a:gd name="connsiteX31" fmla="*/ 585051 w 938061"/>
              <a:gd name="connsiteY31" fmla="*/ 294787 h 938063"/>
              <a:gd name="connsiteX32" fmla="*/ 567584 w 938061"/>
              <a:gd name="connsiteY32" fmla="*/ 294787 h 938063"/>
              <a:gd name="connsiteX33" fmla="*/ 567584 w 938061"/>
              <a:gd name="connsiteY33" fmla="*/ 276267 h 938063"/>
              <a:gd name="connsiteX34" fmla="*/ 182744 w 938061"/>
              <a:gd name="connsiteY34" fmla="*/ 241696 h 938063"/>
              <a:gd name="connsiteX35" fmla="*/ 195203 w 938061"/>
              <a:gd name="connsiteY35" fmla="*/ 254240 h 938063"/>
              <a:gd name="connsiteX36" fmla="*/ 195203 w 938061"/>
              <a:gd name="connsiteY36" fmla="*/ 576639 h 938063"/>
              <a:gd name="connsiteX37" fmla="*/ 759571 w 938061"/>
              <a:gd name="connsiteY37" fmla="*/ 576639 h 938063"/>
              <a:gd name="connsiteX38" fmla="*/ 773275 w 938061"/>
              <a:gd name="connsiteY38" fmla="*/ 590438 h 938063"/>
              <a:gd name="connsiteX39" fmla="*/ 759571 w 938061"/>
              <a:gd name="connsiteY39" fmla="*/ 602983 h 938063"/>
              <a:gd name="connsiteX40" fmla="*/ 182744 w 938061"/>
              <a:gd name="connsiteY40" fmla="*/ 602983 h 938063"/>
              <a:gd name="connsiteX41" fmla="*/ 170286 w 938061"/>
              <a:gd name="connsiteY41" fmla="*/ 590438 h 938063"/>
              <a:gd name="connsiteX42" fmla="*/ 170286 w 938061"/>
              <a:gd name="connsiteY42" fmla="*/ 254240 h 938063"/>
              <a:gd name="connsiteX43" fmla="*/ 182744 w 938061"/>
              <a:gd name="connsiteY43" fmla="*/ 241696 h 938063"/>
              <a:gd name="connsiteX44" fmla="*/ 302116 w 938061"/>
              <a:gd name="connsiteY44" fmla="*/ 241694 h 938063"/>
              <a:gd name="connsiteX45" fmla="*/ 314671 w 938061"/>
              <a:gd name="connsiteY45" fmla="*/ 254249 h 938063"/>
              <a:gd name="connsiteX46" fmla="*/ 314671 w 938061"/>
              <a:gd name="connsiteY46" fmla="*/ 271827 h 938063"/>
              <a:gd name="connsiteX47" fmla="*/ 332249 w 938061"/>
              <a:gd name="connsiteY47" fmla="*/ 271827 h 938063"/>
              <a:gd name="connsiteX48" fmla="*/ 344804 w 938061"/>
              <a:gd name="connsiteY48" fmla="*/ 285638 h 938063"/>
              <a:gd name="connsiteX49" fmla="*/ 332249 w 938061"/>
              <a:gd name="connsiteY49" fmla="*/ 298194 h 938063"/>
              <a:gd name="connsiteX50" fmla="*/ 314671 w 938061"/>
              <a:gd name="connsiteY50" fmla="*/ 298194 h 938063"/>
              <a:gd name="connsiteX51" fmla="*/ 314671 w 938061"/>
              <a:gd name="connsiteY51" fmla="*/ 315772 h 938063"/>
              <a:gd name="connsiteX52" fmla="*/ 302116 w 938061"/>
              <a:gd name="connsiteY52" fmla="*/ 328327 h 938063"/>
              <a:gd name="connsiteX53" fmla="*/ 289560 w 938061"/>
              <a:gd name="connsiteY53" fmla="*/ 315772 h 938063"/>
              <a:gd name="connsiteX54" fmla="*/ 289560 w 938061"/>
              <a:gd name="connsiteY54" fmla="*/ 298194 h 938063"/>
              <a:gd name="connsiteX55" fmla="*/ 270727 w 938061"/>
              <a:gd name="connsiteY55" fmla="*/ 298194 h 938063"/>
              <a:gd name="connsiteX56" fmla="*/ 258171 w 938061"/>
              <a:gd name="connsiteY56" fmla="*/ 285638 h 938063"/>
              <a:gd name="connsiteX57" fmla="*/ 270727 w 938061"/>
              <a:gd name="connsiteY57" fmla="*/ 271827 h 938063"/>
              <a:gd name="connsiteX58" fmla="*/ 289560 w 938061"/>
              <a:gd name="connsiteY58" fmla="*/ 271827 h 938063"/>
              <a:gd name="connsiteX59" fmla="*/ 289560 w 938061"/>
              <a:gd name="connsiteY59" fmla="*/ 254249 h 938063"/>
              <a:gd name="connsiteX60" fmla="*/ 302116 w 938061"/>
              <a:gd name="connsiteY60" fmla="*/ 241694 h 938063"/>
              <a:gd name="connsiteX61" fmla="*/ 101175 w 938061"/>
              <a:gd name="connsiteY61" fmla="*/ 178145 h 938063"/>
              <a:gd name="connsiteX62" fmla="*/ 101175 w 938061"/>
              <a:gd name="connsiteY62" fmla="*/ 668978 h 938063"/>
              <a:gd name="connsiteX63" fmla="*/ 836885 w 938061"/>
              <a:gd name="connsiteY63" fmla="*/ 668978 h 938063"/>
              <a:gd name="connsiteX64" fmla="*/ 836885 w 938061"/>
              <a:gd name="connsiteY64" fmla="*/ 178145 h 938063"/>
              <a:gd name="connsiteX65" fmla="*/ 72447 w 938061"/>
              <a:gd name="connsiteY65" fmla="*/ 87204 h 938063"/>
              <a:gd name="connsiteX66" fmla="*/ 39970 w 938061"/>
              <a:gd name="connsiteY66" fmla="*/ 119593 h 938063"/>
              <a:gd name="connsiteX67" fmla="*/ 72447 w 938061"/>
              <a:gd name="connsiteY67" fmla="*/ 153229 h 938063"/>
              <a:gd name="connsiteX68" fmla="*/ 74945 w 938061"/>
              <a:gd name="connsiteY68" fmla="*/ 153229 h 938063"/>
              <a:gd name="connsiteX69" fmla="*/ 863116 w 938061"/>
              <a:gd name="connsiteY69" fmla="*/ 153229 h 938063"/>
              <a:gd name="connsiteX70" fmla="*/ 865614 w 938061"/>
              <a:gd name="connsiteY70" fmla="*/ 153229 h 938063"/>
              <a:gd name="connsiteX71" fmla="*/ 899339 w 938061"/>
              <a:gd name="connsiteY71" fmla="*/ 119593 h 938063"/>
              <a:gd name="connsiteX72" fmla="*/ 865614 w 938061"/>
              <a:gd name="connsiteY72" fmla="*/ 87204 h 938063"/>
              <a:gd name="connsiteX73" fmla="*/ 469655 w 938061"/>
              <a:gd name="connsiteY73" fmla="*/ 26161 h 938063"/>
              <a:gd name="connsiteX74" fmla="*/ 435930 w 938061"/>
              <a:gd name="connsiteY74" fmla="*/ 58551 h 938063"/>
              <a:gd name="connsiteX75" fmla="*/ 437179 w 938061"/>
              <a:gd name="connsiteY75" fmla="*/ 61042 h 938063"/>
              <a:gd name="connsiteX76" fmla="*/ 502131 w 938061"/>
              <a:gd name="connsiteY76" fmla="*/ 61042 h 938063"/>
              <a:gd name="connsiteX77" fmla="*/ 502131 w 938061"/>
              <a:gd name="connsiteY77" fmla="*/ 58551 h 938063"/>
              <a:gd name="connsiteX78" fmla="*/ 469655 w 938061"/>
              <a:gd name="connsiteY78" fmla="*/ 26161 h 938063"/>
              <a:gd name="connsiteX79" fmla="*/ 469655 w 938061"/>
              <a:gd name="connsiteY79" fmla="*/ 0 h 938063"/>
              <a:gd name="connsiteX80" fmla="*/ 528362 w 938061"/>
              <a:gd name="connsiteY80" fmla="*/ 58551 h 938063"/>
              <a:gd name="connsiteX81" fmla="*/ 528362 w 938061"/>
              <a:gd name="connsiteY81" fmla="*/ 61042 h 938063"/>
              <a:gd name="connsiteX82" fmla="*/ 865614 w 938061"/>
              <a:gd name="connsiteY82" fmla="*/ 61042 h 938063"/>
              <a:gd name="connsiteX83" fmla="*/ 924321 w 938061"/>
              <a:gd name="connsiteY83" fmla="*/ 119593 h 938063"/>
              <a:gd name="connsiteX84" fmla="*/ 865614 w 938061"/>
              <a:gd name="connsiteY84" fmla="*/ 178145 h 938063"/>
              <a:gd name="connsiteX85" fmla="*/ 863116 w 938061"/>
              <a:gd name="connsiteY85" fmla="*/ 178145 h 938063"/>
              <a:gd name="connsiteX86" fmla="*/ 863116 w 938061"/>
              <a:gd name="connsiteY86" fmla="*/ 668978 h 938063"/>
              <a:gd name="connsiteX87" fmla="*/ 925570 w 938061"/>
              <a:gd name="connsiteY87" fmla="*/ 668978 h 938063"/>
              <a:gd name="connsiteX88" fmla="*/ 938061 w 938061"/>
              <a:gd name="connsiteY88" fmla="*/ 681435 h 938063"/>
              <a:gd name="connsiteX89" fmla="*/ 925570 w 938061"/>
              <a:gd name="connsiteY89" fmla="*/ 695139 h 938063"/>
              <a:gd name="connsiteX90" fmla="*/ 863116 w 938061"/>
              <a:gd name="connsiteY90" fmla="*/ 695139 h 938063"/>
              <a:gd name="connsiteX91" fmla="*/ 615798 w 938061"/>
              <a:gd name="connsiteY91" fmla="*/ 695139 h 938063"/>
              <a:gd name="connsiteX92" fmla="*/ 672006 w 938061"/>
              <a:gd name="connsiteY92" fmla="*/ 921868 h 938063"/>
              <a:gd name="connsiteX93" fmla="*/ 663263 w 938061"/>
              <a:gd name="connsiteY93" fmla="*/ 938063 h 938063"/>
              <a:gd name="connsiteX94" fmla="*/ 660765 w 938061"/>
              <a:gd name="connsiteY94" fmla="*/ 938063 h 938063"/>
              <a:gd name="connsiteX95" fmla="*/ 647025 w 938061"/>
              <a:gd name="connsiteY95" fmla="*/ 928097 h 938063"/>
              <a:gd name="connsiteX96" fmla="*/ 589567 w 938061"/>
              <a:gd name="connsiteY96" fmla="*/ 695139 h 938063"/>
              <a:gd name="connsiteX97" fmla="*/ 342249 w 938061"/>
              <a:gd name="connsiteY97" fmla="*/ 695139 h 938063"/>
              <a:gd name="connsiteX98" fmla="*/ 283542 w 938061"/>
              <a:gd name="connsiteY98" fmla="*/ 928097 h 938063"/>
              <a:gd name="connsiteX99" fmla="*/ 271051 w 938061"/>
              <a:gd name="connsiteY99" fmla="*/ 938063 h 938063"/>
              <a:gd name="connsiteX100" fmla="*/ 267304 w 938061"/>
              <a:gd name="connsiteY100" fmla="*/ 938063 h 938063"/>
              <a:gd name="connsiteX101" fmla="*/ 258560 w 938061"/>
              <a:gd name="connsiteY101" fmla="*/ 921868 h 938063"/>
              <a:gd name="connsiteX102" fmla="*/ 316018 w 938061"/>
              <a:gd name="connsiteY102" fmla="*/ 695139 h 938063"/>
              <a:gd name="connsiteX103" fmla="*/ 74945 w 938061"/>
              <a:gd name="connsiteY103" fmla="*/ 695139 h 938063"/>
              <a:gd name="connsiteX104" fmla="*/ 13740 w 938061"/>
              <a:gd name="connsiteY104" fmla="*/ 695139 h 938063"/>
              <a:gd name="connsiteX105" fmla="*/ 0 w 938061"/>
              <a:gd name="connsiteY105" fmla="*/ 681435 h 938063"/>
              <a:gd name="connsiteX106" fmla="*/ 13740 w 938061"/>
              <a:gd name="connsiteY106" fmla="*/ 668978 h 938063"/>
              <a:gd name="connsiteX107" fmla="*/ 74945 w 938061"/>
              <a:gd name="connsiteY107" fmla="*/ 668978 h 938063"/>
              <a:gd name="connsiteX108" fmla="*/ 74945 w 938061"/>
              <a:gd name="connsiteY108" fmla="*/ 178145 h 938063"/>
              <a:gd name="connsiteX109" fmla="*/ 72447 w 938061"/>
              <a:gd name="connsiteY109" fmla="*/ 178145 h 938063"/>
              <a:gd name="connsiteX110" fmla="*/ 13740 w 938061"/>
              <a:gd name="connsiteY110" fmla="*/ 119593 h 938063"/>
              <a:gd name="connsiteX111" fmla="*/ 72447 w 938061"/>
              <a:gd name="connsiteY111" fmla="*/ 61042 h 938063"/>
              <a:gd name="connsiteX112" fmla="*/ 410948 w 938061"/>
              <a:gd name="connsiteY112" fmla="*/ 61042 h 938063"/>
              <a:gd name="connsiteX113" fmla="*/ 410948 w 938061"/>
              <a:gd name="connsiteY113" fmla="*/ 58551 h 938063"/>
              <a:gd name="connsiteX114" fmla="*/ 469655 w 938061"/>
              <a:gd name="connsiteY114" fmla="*/ 0 h 93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938061" h="938063">
                <a:moveTo>
                  <a:pt x="699734" y="417472"/>
                </a:moveTo>
                <a:cubicBezTo>
                  <a:pt x="707279" y="417472"/>
                  <a:pt x="713566" y="423759"/>
                  <a:pt x="713566" y="430046"/>
                </a:cubicBezTo>
                <a:lnTo>
                  <a:pt x="713566" y="456452"/>
                </a:lnTo>
                <a:lnTo>
                  <a:pt x="738714" y="456452"/>
                </a:lnTo>
                <a:cubicBezTo>
                  <a:pt x="745001" y="456452"/>
                  <a:pt x="751289" y="462739"/>
                  <a:pt x="751289" y="469027"/>
                </a:cubicBezTo>
                <a:cubicBezTo>
                  <a:pt x="751289" y="476571"/>
                  <a:pt x="745001" y="481601"/>
                  <a:pt x="738714" y="481601"/>
                </a:cubicBezTo>
                <a:lnTo>
                  <a:pt x="713566" y="481601"/>
                </a:lnTo>
                <a:lnTo>
                  <a:pt x="713566" y="508007"/>
                </a:lnTo>
                <a:cubicBezTo>
                  <a:pt x="713566" y="514294"/>
                  <a:pt x="707279" y="520581"/>
                  <a:pt x="699734" y="520581"/>
                </a:cubicBezTo>
                <a:cubicBezTo>
                  <a:pt x="692190" y="520581"/>
                  <a:pt x="687160" y="514294"/>
                  <a:pt x="687160" y="508007"/>
                </a:cubicBezTo>
                <a:lnTo>
                  <a:pt x="687160" y="481601"/>
                </a:lnTo>
                <a:lnTo>
                  <a:pt x="662012" y="481601"/>
                </a:lnTo>
                <a:cubicBezTo>
                  <a:pt x="653210" y="481601"/>
                  <a:pt x="648180" y="476571"/>
                  <a:pt x="648180" y="469027"/>
                </a:cubicBezTo>
                <a:cubicBezTo>
                  <a:pt x="648180" y="462739"/>
                  <a:pt x="653210" y="456452"/>
                  <a:pt x="662012" y="456452"/>
                </a:cubicBezTo>
                <a:lnTo>
                  <a:pt x="687160" y="456452"/>
                </a:lnTo>
                <a:lnTo>
                  <a:pt x="687160" y="430046"/>
                </a:lnTo>
                <a:cubicBezTo>
                  <a:pt x="687160" y="423759"/>
                  <a:pt x="692190" y="417472"/>
                  <a:pt x="699734" y="417472"/>
                </a:cubicBezTo>
                <a:close/>
                <a:moveTo>
                  <a:pt x="597527" y="246634"/>
                </a:moveTo>
                <a:cubicBezTo>
                  <a:pt x="602518" y="241696"/>
                  <a:pt x="611251" y="241696"/>
                  <a:pt x="616242" y="246634"/>
                </a:cubicBezTo>
                <a:lnTo>
                  <a:pt x="647433" y="276267"/>
                </a:lnTo>
                <a:cubicBezTo>
                  <a:pt x="652423" y="282440"/>
                  <a:pt x="652423" y="289848"/>
                  <a:pt x="647433" y="294787"/>
                </a:cubicBezTo>
                <a:cubicBezTo>
                  <a:pt x="644938" y="297256"/>
                  <a:pt x="641195" y="298491"/>
                  <a:pt x="638699" y="298491"/>
                </a:cubicBezTo>
                <a:cubicBezTo>
                  <a:pt x="634956" y="298491"/>
                  <a:pt x="631214" y="297256"/>
                  <a:pt x="628718" y="294787"/>
                </a:cubicBezTo>
                <a:lnTo>
                  <a:pt x="618737" y="284909"/>
                </a:lnTo>
                <a:cubicBezTo>
                  <a:pt x="618737" y="284909"/>
                  <a:pt x="618737" y="284909"/>
                  <a:pt x="618737" y="286144"/>
                </a:cubicBezTo>
                <a:cubicBezTo>
                  <a:pt x="618737" y="413315"/>
                  <a:pt x="526412" y="509620"/>
                  <a:pt x="404144" y="509620"/>
                </a:cubicBezTo>
                <a:lnTo>
                  <a:pt x="270647" y="509620"/>
                </a:lnTo>
                <a:cubicBezTo>
                  <a:pt x="263162" y="509620"/>
                  <a:pt x="258171" y="504681"/>
                  <a:pt x="258171" y="496038"/>
                </a:cubicBezTo>
                <a:cubicBezTo>
                  <a:pt x="258171" y="489865"/>
                  <a:pt x="263162" y="484926"/>
                  <a:pt x="270647" y="484926"/>
                </a:cubicBezTo>
                <a:lnTo>
                  <a:pt x="404144" y="484926"/>
                </a:lnTo>
                <a:cubicBezTo>
                  <a:pt x="511441" y="484926"/>
                  <a:pt x="592537" y="399733"/>
                  <a:pt x="592537" y="287379"/>
                </a:cubicBezTo>
                <a:lnTo>
                  <a:pt x="585051" y="294787"/>
                </a:lnTo>
                <a:cubicBezTo>
                  <a:pt x="580061" y="299725"/>
                  <a:pt x="571327" y="299725"/>
                  <a:pt x="567584" y="294787"/>
                </a:cubicBezTo>
                <a:cubicBezTo>
                  <a:pt x="561346" y="289848"/>
                  <a:pt x="561346" y="282440"/>
                  <a:pt x="567584" y="276267"/>
                </a:cubicBezTo>
                <a:close/>
                <a:moveTo>
                  <a:pt x="182744" y="241696"/>
                </a:moveTo>
                <a:cubicBezTo>
                  <a:pt x="188974" y="241696"/>
                  <a:pt x="195203" y="246714"/>
                  <a:pt x="195203" y="254240"/>
                </a:cubicBezTo>
                <a:lnTo>
                  <a:pt x="195203" y="576639"/>
                </a:lnTo>
                <a:lnTo>
                  <a:pt x="759571" y="576639"/>
                </a:lnTo>
                <a:cubicBezTo>
                  <a:pt x="768292" y="576639"/>
                  <a:pt x="773275" y="582911"/>
                  <a:pt x="773275" y="590438"/>
                </a:cubicBezTo>
                <a:cubicBezTo>
                  <a:pt x="773275" y="596710"/>
                  <a:pt x="768292" y="602983"/>
                  <a:pt x="759571" y="602983"/>
                </a:cubicBezTo>
                <a:lnTo>
                  <a:pt x="182744" y="602983"/>
                </a:lnTo>
                <a:cubicBezTo>
                  <a:pt x="175269" y="602983"/>
                  <a:pt x="170286" y="596710"/>
                  <a:pt x="170286" y="590438"/>
                </a:cubicBezTo>
                <a:lnTo>
                  <a:pt x="170286" y="254240"/>
                </a:lnTo>
                <a:cubicBezTo>
                  <a:pt x="170286" y="246714"/>
                  <a:pt x="175269" y="241696"/>
                  <a:pt x="182744" y="241696"/>
                </a:cubicBezTo>
                <a:close/>
                <a:moveTo>
                  <a:pt x="302116" y="241694"/>
                </a:moveTo>
                <a:cubicBezTo>
                  <a:pt x="308393" y="241694"/>
                  <a:pt x="314671" y="246716"/>
                  <a:pt x="314671" y="254249"/>
                </a:cubicBezTo>
                <a:lnTo>
                  <a:pt x="314671" y="271827"/>
                </a:lnTo>
                <a:lnTo>
                  <a:pt x="332249" y="271827"/>
                </a:lnTo>
                <a:cubicBezTo>
                  <a:pt x="339782" y="271827"/>
                  <a:pt x="344804" y="278105"/>
                  <a:pt x="344804" y="285638"/>
                </a:cubicBezTo>
                <a:cubicBezTo>
                  <a:pt x="344804" y="291916"/>
                  <a:pt x="339782" y="298194"/>
                  <a:pt x="332249" y="298194"/>
                </a:cubicBezTo>
                <a:lnTo>
                  <a:pt x="314671" y="298194"/>
                </a:lnTo>
                <a:lnTo>
                  <a:pt x="314671" y="315772"/>
                </a:lnTo>
                <a:cubicBezTo>
                  <a:pt x="314671" y="323305"/>
                  <a:pt x="308393" y="328327"/>
                  <a:pt x="302116" y="328327"/>
                </a:cubicBezTo>
                <a:cubicBezTo>
                  <a:pt x="294582" y="328327"/>
                  <a:pt x="289560" y="323305"/>
                  <a:pt x="289560" y="315772"/>
                </a:cubicBezTo>
                <a:lnTo>
                  <a:pt x="289560" y="298194"/>
                </a:lnTo>
                <a:lnTo>
                  <a:pt x="270727" y="298194"/>
                </a:lnTo>
                <a:cubicBezTo>
                  <a:pt x="263193" y="298194"/>
                  <a:pt x="258171" y="291916"/>
                  <a:pt x="258171" y="285638"/>
                </a:cubicBezTo>
                <a:cubicBezTo>
                  <a:pt x="258171" y="278105"/>
                  <a:pt x="263193" y="271827"/>
                  <a:pt x="270727" y="271827"/>
                </a:cubicBezTo>
                <a:lnTo>
                  <a:pt x="289560" y="271827"/>
                </a:lnTo>
                <a:lnTo>
                  <a:pt x="289560" y="254249"/>
                </a:lnTo>
                <a:cubicBezTo>
                  <a:pt x="289560" y="246716"/>
                  <a:pt x="294582" y="241694"/>
                  <a:pt x="302116" y="241694"/>
                </a:cubicBezTo>
                <a:close/>
                <a:moveTo>
                  <a:pt x="101175" y="178145"/>
                </a:moveTo>
                <a:lnTo>
                  <a:pt x="101175" y="668978"/>
                </a:lnTo>
                <a:lnTo>
                  <a:pt x="836885" y="668978"/>
                </a:lnTo>
                <a:lnTo>
                  <a:pt x="836885" y="178145"/>
                </a:lnTo>
                <a:close/>
                <a:moveTo>
                  <a:pt x="72447" y="87204"/>
                </a:moveTo>
                <a:cubicBezTo>
                  <a:pt x="54959" y="87204"/>
                  <a:pt x="39970" y="102153"/>
                  <a:pt x="39970" y="119593"/>
                </a:cubicBezTo>
                <a:cubicBezTo>
                  <a:pt x="39970" y="138280"/>
                  <a:pt x="54959" y="153229"/>
                  <a:pt x="72447" y="153229"/>
                </a:cubicBezTo>
                <a:lnTo>
                  <a:pt x="74945" y="153229"/>
                </a:lnTo>
                <a:lnTo>
                  <a:pt x="863116" y="153229"/>
                </a:lnTo>
                <a:lnTo>
                  <a:pt x="865614" y="153229"/>
                </a:lnTo>
                <a:cubicBezTo>
                  <a:pt x="884350" y="153229"/>
                  <a:pt x="899339" y="138280"/>
                  <a:pt x="899339" y="119593"/>
                </a:cubicBezTo>
                <a:cubicBezTo>
                  <a:pt x="899339" y="102153"/>
                  <a:pt x="884350" y="87204"/>
                  <a:pt x="865614" y="87204"/>
                </a:cubicBezTo>
                <a:close/>
                <a:moveTo>
                  <a:pt x="469655" y="26161"/>
                </a:moveTo>
                <a:cubicBezTo>
                  <a:pt x="450919" y="26161"/>
                  <a:pt x="435930" y="41110"/>
                  <a:pt x="435930" y="58551"/>
                </a:cubicBezTo>
                <a:cubicBezTo>
                  <a:pt x="435930" y="59797"/>
                  <a:pt x="435930" y="61042"/>
                  <a:pt x="437179" y="61042"/>
                </a:cubicBezTo>
                <a:lnTo>
                  <a:pt x="502131" y="61042"/>
                </a:lnTo>
                <a:cubicBezTo>
                  <a:pt x="502131" y="61042"/>
                  <a:pt x="502131" y="59797"/>
                  <a:pt x="502131" y="58551"/>
                </a:cubicBezTo>
                <a:cubicBezTo>
                  <a:pt x="502131" y="41110"/>
                  <a:pt x="487142" y="26161"/>
                  <a:pt x="469655" y="26161"/>
                </a:cubicBezTo>
                <a:close/>
                <a:moveTo>
                  <a:pt x="469655" y="0"/>
                </a:moveTo>
                <a:cubicBezTo>
                  <a:pt x="502131" y="0"/>
                  <a:pt x="528362" y="27407"/>
                  <a:pt x="528362" y="58551"/>
                </a:cubicBezTo>
                <a:cubicBezTo>
                  <a:pt x="528362" y="59797"/>
                  <a:pt x="528362" y="61042"/>
                  <a:pt x="528362" y="61042"/>
                </a:cubicBezTo>
                <a:lnTo>
                  <a:pt x="865614" y="61042"/>
                </a:lnTo>
                <a:cubicBezTo>
                  <a:pt x="899339" y="61042"/>
                  <a:pt x="924321" y="88449"/>
                  <a:pt x="924321" y="119593"/>
                </a:cubicBezTo>
                <a:cubicBezTo>
                  <a:pt x="924321" y="151983"/>
                  <a:pt x="899339" y="178145"/>
                  <a:pt x="865614" y="178145"/>
                </a:cubicBezTo>
                <a:lnTo>
                  <a:pt x="863116" y="178145"/>
                </a:lnTo>
                <a:lnTo>
                  <a:pt x="863116" y="668978"/>
                </a:lnTo>
                <a:lnTo>
                  <a:pt x="925570" y="668978"/>
                </a:lnTo>
                <a:cubicBezTo>
                  <a:pt x="933065" y="668978"/>
                  <a:pt x="938061" y="673961"/>
                  <a:pt x="938061" y="681435"/>
                </a:cubicBezTo>
                <a:cubicBezTo>
                  <a:pt x="938061" y="688910"/>
                  <a:pt x="933065" y="695139"/>
                  <a:pt x="925570" y="695139"/>
                </a:cubicBezTo>
                <a:lnTo>
                  <a:pt x="863116" y="695139"/>
                </a:lnTo>
                <a:lnTo>
                  <a:pt x="615798" y="695139"/>
                </a:lnTo>
                <a:lnTo>
                  <a:pt x="672006" y="921868"/>
                </a:lnTo>
                <a:cubicBezTo>
                  <a:pt x="674504" y="928097"/>
                  <a:pt x="670757" y="935572"/>
                  <a:pt x="663263" y="938063"/>
                </a:cubicBezTo>
                <a:cubicBezTo>
                  <a:pt x="662014" y="938063"/>
                  <a:pt x="660765" y="938063"/>
                  <a:pt x="660765" y="938063"/>
                </a:cubicBezTo>
                <a:cubicBezTo>
                  <a:pt x="654519" y="938063"/>
                  <a:pt x="649523" y="934326"/>
                  <a:pt x="647025" y="928097"/>
                </a:cubicBezTo>
                <a:lnTo>
                  <a:pt x="589567" y="695139"/>
                </a:lnTo>
                <a:lnTo>
                  <a:pt x="342249" y="695139"/>
                </a:lnTo>
                <a:lnTo>
                  <a:pt x="283542" y="928097"/>
                </a:lnTo>
                <a:cubicBezTo>
                  <a:pt x="282293" y="934326"/>
                  <a:pt x="277296" y="938063"/>
                  <a:pt x="271051" y="938063"/>
                </a:cubicBezTo>
                <a:cubicBezTo>
                  <a:pt x="269802" y="938063"/>
                  <a:pt x="269802" y="938063"/>
                  <a:pt x="267304" y="938063"/>
                </a:cubicBezTo>
                <a:cubicBezTo>
                  <a:pt x="261058" y="935572"/>
                  <a:pt x="257311" y="928097"/>
                  <a:pt x="258560" y="921868"/>
                </a:cubicBezTo>
                <a:lnTo>
                  <a:pt x="316018" y="695139"/>
                </a:lnTo>
                <a:lnTo>
                  <a:pt x="74945" y="695139"/>
                </a:lnTo>
                <a:lnTo>
                  <a:pt x="13740" y="695139"/>
                </a:lnTo>
                <a:cubicBezTo>
                  <a:pt x="6245" y="695139"/>
                  <a:pt x="0" y="688910"/>
                  <a:pt x="0" y="681435"/>
                </a:cubicBezTo>
                <a:cubicBezTo>
                  <a:pt x="0" y="673961"/>
                  <a:pt x="6245" y="668978"/>
                  <a:pt x="13740" y="668978"/>
                </a:cubicBezTo>
                <a:lnTo>
                  <a:pt x="74945" y="668978"/>
                </a:lnTo>
                <a:lnTo>
                  <a:pt x="74945" y="178145"/>
                </a:lnTo>
                <a:lnTo>
                  <a:pt x="72447" y="178145"/>
                </a:lnTo>
                <a:cubicBezTo>
                  <a:pt x="41219" y="178145"/>
                  <a:pt x="13740" y="151983"/>
                  <a:pt x="13740" y="119593"/>
                </a:cubicBezTo>
                <a:cubicBezTo>
                  <a:pt x="13740" y="88449"/>
                  <a:pt x="41219" y="61042"/>
                  <a:pt x="72447" y="61042"/>
                </a:cubicBezTo>
                <a:lnTo>
                  <a:pt x="410948" y="61042"/>
                </a:lnTo>
                <a:cubicBezTo>
                  <a:pt x="410948" y="61042"/>
                  <a:pt x="410948" y="59797"/>
                  <a:pt x="410948" y="58551"/>
                </a:cubicBezTo>
                <a:cubicBezTo>
                  <a:pt x="410948" y="27407"/>
                  <a:pt x="437179" y="0"/>
                  <a:pt x="4696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F391C-A039-C049-8D32-40BA62E025C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1DF45-1F77-8E42-AC4C-14AB35EE0D5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B4454-0998-DC4C-A79A-64106BBD3A37}"/>
              </a:ext>
            </a:extLst>
          </p:cNvPr>
          <p:cNvSpPr txBox="1"/>
          <p:nvPr/>
        </p:nvSpPr>
        <p:spPr>
          <a:xfrm>
            <a:off x="1495425" y="867613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1FB8E-503A-BA4A-BACD-AF2565374B6D}"/>
              </a:ext>
            </a:extLst>
          </p:cNvPr>
          <p:cNvSpPr txBox="1"/>
          <p:nvPr/>
        </p:nvSpPr>
        <p:spPr>
          <a:xfrm>
            <a:off x="1495425" y="932176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2972B-4DA8-474D-9DBF-B7502F4BF7B9}"/>
              </a:ext>
            </a:extLst>
          </p:cNvPr>
          <p:cNvSpPr txBox="1"/>
          <p:nvPr/>
        </p:nvSpPr>
        <p:spPr>
          <a:xfrm>
            <a:off x="1495425" y="541423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238D1-83C9-3E40-82E9-38D5604AF036}"/>
              </a:ext>
            </a:extLst>
          </p:cNvPr>
          <p:cNvSpPr txBox="1"/>
          <p:nvPr/>
        </p:nvSpPr>
        <p:spPr>
          <a:xfrm>
            <a:off x="1495425" y="605986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A1BDE-2E84-0240-A7F9-D6A1CB2EB0B7}"/>
              </a:ext>
            </a:extLst>
          </p:cNvPr>
          <p:cNvSpPr txBox="1"/>
          <p:nvPr/>
        </p:nvSpPr>
        <p:spPr>
          <a:xfrm>
            <a:off x="18768336" y="704109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B9BFF-FAEC-EC4D-AA30-963B5C3E0891}"/>
              </a:ext>
            </a:extLst>
          </p:cNvPr>
          <p:cNvSpPr txBox="1"/>
          <p:nvPr/>
        </p:nvSpPr>
        <p:spPr>
          <a:xfrm>
            <a:off x="18768336" y="7686729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EAFDA-D480-E04F-91D0-AD399C1C6A4E}"/>
              </a:ext>
            </a:extLst>
          </p:cNvPr>
          <p:cNvSpPr txBox="1"/>
          <p:nvPr/>
        </p:nvSpPr>
        <p:spPr>
          <a:xfrm>
            <a:off x="18768336" y="377920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5EA16-3CA1-DF46-A9D2-FD16FB7A0654}"/>
              </a:ext>
            </a:extLst>
          </p:cNvPr>
          <p:cNvSpPr txBox="1"/>
          <p:nvPr/>
        </p:nvSpPr>
        <p:spPr>
          <a:xfrm>
            <a:off x="18768336" y="442483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0D43C-8E67-A640-B5B7-B3860D993511}"/>
              </a:ext>
            </a:extLst>
          </p:cNvPr>
          <p:cNvSpPr txBox="1"/>
          <p:nvPr/>
        </p:nvSpPr>
        <p:spPr>
          <a:xfrm>
            <a:off x="18768336" y="10302992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35F5C6-79CC-494B-B769-1ECA78428E99}"/>
              </a:ext>
            </a:extLst>
          </p:cNvPr>
          <p:cNvSpPr txBox="1"/>
          <p:nvPr/>
        </p:nvSpPr>
        <p:spPr>
          <a:xfrm>
            <a:off x="18768336" y="10948622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52F4C-CFE6-1347-A7F1-E8438A7F0A68}"/>
              </a:ext>
            </a:extLst>
          </p:cNvPr>
          <p:cNvSpPr txBox="1"/>
          <p:nvPr/>
        </p:nvSpPr>
        <p:spPr>
          <a:xfrm>
            <a:off x="10417612" y="9180227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FD9A7-CA3E-7241-A17C-05052A3495A0}"/>
              </a:ext>
            </a:extLst>
          </p:cNvPr>
          <p:cNvSpPr txBox="1"/>
          <p:nvPr/>
        </p:nvSpPr>
        <p:spPr>
          <a:xfrm>
            <a:off x="9775712" y="7030213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B4DFD-65A5-B54C-AEC3-1BEC33F33D36}"/>
              </a:ext>
            </a:extLst>
          </p:cNvPr>
          <p:cNvSpPr txBox="1"/>
          <p:nvPr/>
        </p:nvSpPr>
        <p:spPr>
          <a:xfrm>
            <a:off x="11606797" y="5846689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06665-9E03-194F-95E5-80007909FFA6}"/>
              </a:ext>
            </a:extLst>
          </p:cNvPr>
          <p:cNvSpPr txBox="1"/>
          <p:nvPr/>
        </p:nvSpPr>
        <p:spPr>
          <a:xfrm>
            <a:off x="13437882" y="7030213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BEEDF-4098-CA4A-A8B1-A6D2C36245FA}"/>
              </a:ext>
            </a:extLst>
          </p:cNvPr>
          <p:cNvSpPr txBox="1"/>
          <p:nvPr/>
        </p:nvSpPr>
        <p:spPr>
          <a:xfrm>
            <a:off x="12828639" y="9180227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5524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9">
            <a:extLst>
              <a:ext uri="{FF2B5EF4-FFF2-40B4-BE49-F238E27FC236}">
                <a16:creationId xmlns:a16="http://schemas.microsoft.com/office/drawing/2014/main" id="{D17C1E03-E997-E445-848E-C0BCEECB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965" y="5517700"/>
            <a:ext cx="4394437" cy="3290336"/>
          </a:xfrm>
          <a:custGeom>
            <a:avLst/>
            <a:gdLst>
              <a:gd name="T0" fmla="*/ 2390 w 3528"/>
              <a:gd name="T1" fmla="*/ 675 h 2642"/>
              <a:gd name="T2" fmla="*/ 2390 w 3528"/>
              <a:gd name="T3" fmla="*/ 675 h 2642"/>
              <a:gd name="T4" fmla="*/ 1856 w 3528"/>
              <a:gd name="T5" fmla="*/ 256 h 2642"/>
              <a:gd name="T6" fmla="*/ 1856 w 3528"/>
              <a:gd name="T7" fmla="*/ 256 h 2642"/>
              <a:gd name="T8" fmla="*/ 256 w 3528"/>
              <a:gd name="T9" fmla="*/ 931 h 2642"/>
              <a:gd name="T10" fmla="*/ 256 w 3528"/>
              <a:gd name="T11" fmla="*/ 931 h 2642"/>
              <a:gd name="T12" fmla="*/ 932 w 3528"/>
              <a:gd name="T13" fmla="*/ 2531 h 2642"/>
              <a:gd name="T14" fmla="*/ 932 w 3528"/>
              <a:gd name="T15" fmla="*/ 2531 h 2642"/>
              <a:gd name="T16" fmla="*/ 1604 w 3528"/>
              <a:gd name="T17" fmla="*/ 2603 h 2642"/>
              <a:gd name="T18" fmla="*/ 2633 w 3528"/>
              <a:gd name="T19" fmla="*/ 2443 h 2642"/>
              <a:gd name="T20" fmla="*/ 3314 w 3528"/>
              <a:gd name="T21" fmla="*/ 2348 h 2642"/>
              <a:gd name="T22" fmla="*/ 3314 w 3528"/>
              <a:gd name="T23" fmla="*/ 2348 h 2642"/>
              <a:gd name="T24" fmla="*/ 3437 w 3528"/>
              <a:gd name="T25" fmla="*/ 2047 h 2642"/>
              <a:gd name="T26" fmla="*/ 2936 w 3528"/>
              <a:gd name="T27" fmla="*/ 1403 h 2642"/>
              <a:gd name="T28" fmla="*/ 2390 w 3528"/>
              <a:gd name="T29" fmla="*/ 675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28" h="2642">
                <a:moveTo>
                  <a:pt x="2390" y="675"/>
                </a:moveTo>
                <a:lnTo>
                  <a:pt x="2390" y="675"/>
                </a:lnTo>
                <a:cubicBezTo>
                  <a:pt x="2259" y="493"/>
                  <a:pt x="2078" y="345"/>
                  <a:pt x="1856" y="256"/>
                </a:cubicBezTo>
                <a:lnTo>
                  <a:pt x="1856" y="256"/>
                </a:lnTo>
                <a:cubicBezTo>
                  <a:pt x="1227" y="0"/>
                  <a:pt x="511" y="303"/>
                  <a:pt x="256" y="931"/>
                </a:cubicBezTo>
                <a:lnTo>
                  <a:pt x="256" y="931"/>
                </a:lnTo>
                <a:cubicBezTo>
                  <a:pt x="0" y="1559"/>
                  <a:pt x="303" y="2275"/>
                  <a:pt x="932" y="2531"/>
                </a:cubicBezTo>
                <a:lnTo>
                  <a:pt x="932" y="2531"/>
                </a:lnTo>
                <a:cubicBezTo>
                  <a:pt x="1153" y="2620"/>
                  <a:pt x="1385" y="2641"/>
                  <a:pt x="1604" y="2603"/>
                </a:cubicBezTo>
                <a:lnTo>
                  <a:pt x="2633" y="2443"/>
                </a:lnTo>
                <a:lnTo>
                  <a:pt x="3314" y="2348"/>
                </a:lnTo>
                <a:lnTo>
                  <a:pt x="3314" y="2348"/>
                </a:lnTo>
                <a:cubicBezTo>
                  <a:pt x="3458" y="2328"/>
                  <a:pt x="3527" y="2161"/>
                  <a:pt x="3437" y="2047"/>
                </a:cubicBezTo>
                <a:lnTo>
                  <a:pt x="2936" y="1403"/>
                </a:lnTo>
                <a:lnTo>
                  <a:pt x="2390" y="6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0">
            <a:extLst>
              <a:ext uri="{FF2B5EF4-FFF2-40B4-BE49-F238E27FC236}">
                <a16:creationId xmlns:a16="http://schemas.microsoft.com/office/drawing/2014/main" id="{240AF882-942E-C840-9653-A549D5DD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940" y="6001087"/>
            <a:ext cx="2422435" cy="2422434"/>
          </a:xfrm>
          <a:custGeom>
            <a:avLst/>
            <a:gdLst>
              <a:gd name="T0" fmla="*/ 1293 w 1944"/>
              <a:gd name="T1" fmla="*/ 178 h 1943"/>
              <a:gd name="T2" fmla="*/ 1293 w 1944"/>
              <a:gd name="T3" fmla="*/ 178 h 1943"/>
              <a:gd name="T4" fmla="*/ 1765 w 1944"/>
              <a:gd name="T5" fmla="*/ 1292 h 1943"/>
              <a:gd name="T6" fmla="*/ 1765 w 1944"/>
              <a:gd name="T7" fmla="*/ 1292 h 1943"/>
              <a:gd name="T8" fmla="*/ 649 w 1944"/>
              <a:gd name="T9" fmla="*/ 1764 h 1943"/>
              <a:gd name="T10" fmla="*/ 649 w 1944"/>
              <a:gd name="T11" fmla="*/ 1764 h 1943"/>
              <a:gd name="T12" fmla="*/ 178 w 1944"/>
              <a:gd name="T13" fmla="*/ 649 h 1943"/>
              <a:gd name="T14" fmla="*/ 178 w 1944"/>
              <a:gd name="T15" fmla="*/ 649 h 1943"/>
              <a:gd name="T16" fmla="*/ 1293 w 1944"/>
              <a:gd name="T17" fmla="*/ 178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4" h="1943">
                <a:moveTo>
                  <a:pt x="1293" y="178"/>
                </a:moveTo>
                <a:lnTo>
                  <a:pt x="1293" y="178"/>
                </a:lnTo>
                <a:cubicBezTo>
                  <a:pt x="1732" y="356"/>
                  <a:pt x="1943" y="855"/>
                  <a:pt x="1765" y="1292"/>
                </a:cubicBezTo>
                <a:lnTo>
                  <a:pt x="1765" y="1292"/>
                </a:lnTo>
                <a:cubicBezTo>
                  <a:pt x="1587" y="1731"/>
                  <a:pt x="1087" y="1942"/>
                  <a:pt x="649" y="1764"/>
                </a:cubicBezTo>
                <a:lnTo>
                  <a:pt x="649" y="1764"/>
                </a:lnTo>
                <a:cubicBezTo>
                  <a:pt x="211" y="1586"/>
                  <a:pt x="0" y="1086"/>
                  <a:pt x="178" y="649"/>
                </a:cubicBezTo>
                <a:lnTo>
                  <a:pt x="178" y="649"/>
                </a:lnTo>
                <a:cubicBezTo>
                  <a:pt x="356" y="211"/>
                  <a:pt x="855" y="0"/>
                  <a:pt x="1293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1">
            <a:extLst>
              <a:ext uri="{FF2B5EF4-FFF2-40B4-BE49-F238E27FC236}">
                <a16:creationId xmlns:a16="http://schemas.microsoft.com/office/drawing/2014/main" id="{BE4D26A6-9165-7F4C-B7F3-10A5323FA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9683" y="5512207"/>
            <a:ext cx="4361479" cy="3295827"/>
          </a:xfrm>
          <a:custGeom>
            <a:avLst/>
            <a:gdLst>
              <a:gd name="T0" fmla="*/ 1936 w 3500"/>
              <a:gd name="T1" fmla="*/ 2616 h 2647"/>
              <a:gd name="T2" fmla="*/ 1936 w 3500"/>
              <a:gd name="T3" fmla="*/ 2616 h 2647"/>
              <a:gd name="T4" fmla="*/ 2608 w 3500"/>
              <a:gd name="T5" fmla="*/ 2517 h 2647"/>
              <a:gd name="T6" fmla="*/ 2608 w 3500"/>
              <a:gd name="T7" fmla="*/ 2517 h 2647"/>
              <a:gd name="T8" fmla="*/ 3218 w 3500"/>
              <a:gd name="T9" fmla="*/ 891 h 2647"/>
              <a:gd name="T10" fmla="*/ 3218 w 3500"/>
              <a:gd name="T11" fmla="*/ 891 h 2647"/>
              <a:gd name="T12" fmla="*/ 1591 w 3500"/>
              <a:gd name="T13" fmla="*/ 281 h 2647"/>
              <a:gd name="T14" fmla="*/ 1591 w 3500"/>
              <a:gd name="T15" fmla="*/ 281 h 2647"/>
              <a:gd name="T16" fmla="*/ 1076 w 3500"/>
              <a:gd name="T17" fmla="*/ 720 h 2647"/>
              <a:gd name="T18" fmla="*/ 485 w 3500"/>
              <a:gd name="T19" fmla="*/ 1576 h 2647"/>
              <a:gd name="T20" fmla="*/ 84 w 3500"/>
              <a:gd name="T21" fmla="*/ 2136 h 2647"/>
              <a:gd name="T22" fmla="*/ 84 w 3500"/>
              <a:gd name="T23" fmla="*/ 2136 h 2647"/>
              <a:gd name="T24" fmla="*/ 220 w 3500"/>
              <a:gd name="T25" fmla="*/ 2432 h 2647"/>
              <a:gd name="T26" fmla="*/ 1031 w 3500"/>
              <a:gd name="T27" fmla="*/ 2511 h 2647"/>
              <a:gd name="T28" fmla="*/ 1936 w 3500"/>
              <a:gd name="T29" fmla="*/ 2616 h 2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00" h="2647">
                <a:moveTo>
                  <a:pt x="1936" y="2616"/>
                </a:moveTo>
                <a:lnTo>
                  <a:pt x="1936" y="2616"/>
                </a:lnTo>
                <a:cubicBezTo>
                  <a:pt x="2158" y="2646"/>
                  <a:pt x="2390" y="2616"/>
                  <a:pt x="2608" y="2517"/>
                </a:cubicBezTo>
                <a:lnTo>
                  <a:pt x="2608" y="2517"/>
                </a:lnTo>
                <a:cubicBezTo>
                  <a:pt x="3225" y="2236"/>
                  <a:pt x="3499" y="1508"/>
                  <a:pt x="3218" y="891"/>
                </a:cubicBezTo>
                <a:lnTo>
                  <a:pt x="3218" y="891"/>
                </a:lnTo>
                <a:cubicBezTo>
                  <a:pt x="2937" y="274"/>
                  <a:pt x="2209" y="0"/>
                  <a:pt x="1591" y="281"/>
                </a:cubicBezTo>
                <a:lnTo>
                  <a:pt x="1591" y="281"/>
                </a:lnTo>
                <a:cubicBezTo>
                  <a:pt x="1374" y="380"/>
                  <a:pt x="1199" y="534"/>
                  <a:pt x="1076" y="720"/>
                </a:cubicBezTo>
                <a:lnTo>
                  <a:pt x="485" y="1576"/>
                </a:lnTo>
                <a:lnTo>
                  <a:pt x="84" y="2136"/>
                </a:lnTo>
                <a:lnTo>
                  <a:pt x="84" y="2136"/>
                </a:lnTo>
                <a:cubicBezTo>
                  <a:pt x="0" y="2253"/>
                  <a:pt x="75" y="2418"/>
                  <a:pt x="220" y="2432"/>
                </a:cubicBezTo>
                <a:lnTo>
                  <a:pt x="1031" y="2511"/>
                </a:lnTo>
                <a:lnTo>
                  <a:pt x="1936" y="26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2">
            <a:extLst>
              <a:ext uri="{FF2B5EF4-FFF2-40B4-BE49-F238E27FC236}">
                <a16:creationId xmlns:a16="http://schemas.microsoft.com/office/drawing/2014/main" id="{04B0EE29-251B-7D44-BF00-A5478DC5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763" y="5990102"/>
            <a:ext cx="2433422" cy="2427927"/>
          </a:xfrm>
          <a:custGeom>
            <a:avLst/>
            <a:gdLst>
              <a:gd name="T0" fmla="*/ 1330 w 1952"/>
              <a:gd name="T1" fmla="*/ 1753 h 1950"/>
              <a:gd name="T2" fmla="*/ 1330 w 1952"/>
              <a:gd name="T3" fmla="*/ 1753 h 1950"/>
              <a:gd name="T4" fmla="*/ 196 w 1952"/>
              <a:gd name="T5" fmla="*/ 1328 h 1950"/>
              <a:gd name="T6" fmla="*/ 196 w 1952"/>
              <a:gd name="T7" fmla="*/ 1328 h 1950"/>
              <a:gd name="T8" fmla="*/ 621 w 1952"/>
              <a:gd name="T9" fmla="*/ 195 h 1950"/>
              <a:gd name="T10" fmla="*/ 621 w 1952"/>
              <a:gd name="T11" fmla="*/ 195 h 1950"/>
              <a:gd name="T12" fmla="*/ 1755 w 1952"/>
              <a:gd name="T13" fmla="*/ 620 h 1950"/>
              <a:gd name="T14" fmla="*/ 1755 w 1952"/>
              <a:gd name="T15" fmla="*/ 620 h 1950"/>
              <a:gd name="T16" fmla="*/ 1330 w 1952"/>
              <a:gd name="T17" fmla="*/ 1753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2" h="1950">
                <a:moveTo>
                  <a:pt x="1330" y="1753"/>
                </a:moveTo>
                <a:lnTo>
                  <a:pt x="1330" y="1753"/>
                </a:lnTo>
                <a:cubicBezTo>
                  <a:pt x="900" y="1949"/>
                  <a:pt x="392" y="1759"/>
                  <a:pt x="196" y="1328"/>
                </a:cubicBezTo>
                <a:lnTo>
                  <a:pt x="196" y="1328"/>
                </a:lnTo>
                <a:cubicBezTo>
                  <a:pt x="0" y="898"/>
                  <a:pt x="191" y="391"/>
                  <a:pt x="621" y="195"/>
                </a:cubicBezTo>
                <a:lnTo>
                  <a:pt x="621" y="195"/>
                </a:lnTo>
                <a:cubicBezTo>
                  <a:pt x="1052" y="0"/>
                  <a:pt x="1559" y="190"/>
                  <a:pt x="1755" y="620"/>
                </a:cubicBezTo>
                <a:lnTo>
                  <a:pt x="1755" y="620"/>
                </a:lnTo>
                <a:cubicBezTo>
                  <a:pt x="1951" y="1050"/>
                  <a:pt x="1761" y="1557"/>
                  <a:pt x="1330" y="17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3">
            <a:extLst>
              <a:ext uri="{FF2B5EF4-FFF2-40B4-BE49-F238E27FC236}">
                <a16:creationId xmlns:a16="http://schemas.microsoft.com/office/drawing/2014/main" id="{FB66A221-CE9D-EE45-9DD4-0D05F77A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0769" y="3320479"/>
            <a:ext cx="3081602" cy="4372465"/>
          </a:xfrm>
          <a:custGeom>
            <a:avLst/>
            <a:gdLst>
              <a:gd name="T0" fmla="*/ 2294 w 2474"/>
              <a:gd name="T1" fmla="*/ 1873 h 3508"/>
              <a:gd name="T2" fmla="*/ 2294 w 2474"/>
              <a:gd name="T3" fmla="*/ 1873 h 3508"/>
              <a:gd name="T4" fmla="*/ 2468 w 2474"/>
              <a:gd name="T5" fmla="*/ 1216 h 3508"/>
              <a:gd name="T6" fmla="*/ 2468 w 2474"/>
              <a:gd name="T7" fmla="*/ 1216 h 3508"/>
              <a:gd name="T8" fmla="*/ 1216 w 2474"/>
              <a:gd name="T9" fmla="*/ 13 h 3508"/>
              <a:gd name="T10" fmla="*/ 1216 w 2474"/>
              <a:gd name="T11" fmla="*/ 13 h 3508"/>
              <a:gd name="T12" fmla="*/ 13 w 2474"/>
              <a:gd name="T13" fmla="*/ 1267 h 3508"/>
              <a:gd name="T14" fmla="*/ 13 w 2474"/>
              <a:gd name="T15" fmla="*/ 1267 h 3508"/>
              <a:gd name="T16" fmla="*/ 212 w 2474"/>
              <a:gd name="T17" fmla="*/ 1913 h 3508"/>
              <a:gd name="T18" fmla="*/ 766 w 2474"/>
              <a:gd name="T19" fmla="*/ 2796 h 3508"/>
              <a:gd name="T20" fmla="*/ 1122 w 2474"/>
              <a:gd name="T21" fmla="*/ 3383 h 3508"/>
              <a:gd name="T22" fmla="*/ 1122 w 2474"/>
              <a:gd name="T23" fmla="*/ 3383 h 3508"/>
              <a:gd name="T24" fmla="*/ 1447 w 2474"/>
              <a:gd name="T25" fmla="*/ 3377 h 3508"/>
              <a:gd name="T26" fmla="*/ 1840 w 2474"/>
              <a:gd name="T27" fmla="*/ 2663 h 3508"/>
              <a:gd name="T28" fmla="*/ 2294 w 2474"/>
              <a:gd name="T29" fmla="*/ 1873 h 3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74" h="3508">
                <a:moveTo>
                  <a:pt x="2294" y="1873"/>
                </a:moveTo>
                <a:lnTo>
                  <a:pt x="2294" y="1873"/>
                </a:lnTo>
                <a:cubicBezTo>
                  <a:pt x="2409" y="1681"/>
                  <a:pt x="2473" y="1456"/>
                  <a:pt x="2468" y="1216"/>
                </a:cubicBezTo>
                <a:lnTo>
                  <a:pt x="2468" y="1216"/>
                </a:lnTo>
                <a:cubicBezTo>
                  <a:pt x="2454" y="538"/>
                  <a:pt x="1893" y="0"/>
                  <a:pt x="1216" y="13"/>
                </a:cubicBezTo>
                <a:lnTo>
                  <a:pt x="1216" y="13"/>
                </a:lnTo>
                <a:cubicBezTo>
                  <a:pt x="538" y="28"/>
                  <a:pt x="0" y="589"/>
                  <a:pt x="13" y="1267"/>
                </a:cubicBezTo>
                <a:lnTo>
                  <a:pt x="13" y="1267"/>
                </a:lnTo>
                <a:cubicBezTo>
                  <a:pt x="18" y="1506"/>
                  <a:pt x="91" y="1727"/>
                  <a:pt x="212" y="1913"/>
                </a:cubicBezTo>
                <a:lnTo>
                  <a:pt x="766" y="2796"/>
                </a:lnTo>
                <a:lnTo>
                  <a:pt x="1122" y="3383"/>
                </a:lnTo>
                <a:lnTo>
                  <a:pt x="1122" y="3383"/>
                </a:lnTo>
                <a:cubicBezTo>
                  <a:pt x="1197" y="3507"/>
                  <a:pt x="1377" y="3503"/>
                  <a:pt x="1447" y="3377"/>
                </a:cubicBezTo>
                <a:lnTo>
                  <a:pt x="1840" y="2663"/>
                </a:lnTo>
                <a:lnTo>
                  <a:pt x="2294" y="18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4">
            <a:extLst>
              <a:ext uri="{FF2B5EF4-FFF2-40B4-BE49-F238E27FC236}">
                <a16:creationId xmlns:a16="http://schemas.microsoft.com/office/drawing/2014/main" id="{55A6BE96-EDB7-4643-9442-99C4D092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184" y="3666545"/>
            <a:ext cx="2158770" cy="2158765"/>
          </a:xfrm>
          <a:custGeom>
            <a:avLst/>
            <a:gdLst>
              <a:gd name="T0" fmla="*/ 1721 w 1732"/>
              <a:gd name="T1" fmla="*/ 849 h 1732"/>
              <a:gd name="T2" fmla="*/ 1721 w 1732"/>
              <a:gd name="T3" fmla="*/ 849 h 1732"/>
              <a:gd name="T4" fmla="*/ 883 w 1732"/>
              <a:gd name="T5" fmla="*/ 1722 h 1732"/>
              <a:gd name="T6" fmla="*/ 883 w 1732"/>
              <a:gd name="T7" fmla="*/ 1722 h 1732"/>
              <a:gd name="T8" fmla="*/ 10 w 1732"/>
              <a:gd name="T9" fmla="*/ 883 h 1732"/>
              <a:gd name="T10" fmla="*/ 10 w 1732"/>
              <a:gd name="T11" fmla="*/ 883 h 1732"/>
              <a:gd name="T12" fmla="*/ 848 w 1732"/>
              <a:gd name="T13" fmla="*/ 10 h 1732"/>
              <a:gd name="T14" fmla="*/ 848 w 1732"/>
              <a:gd name="T15" fmla="*/ 10 h 1732"/>
              <a:gd name="T16" fmla="*/ 1721 w 1732"/>
              <a:gd name="T17" fmla="*/ 849 h 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2" h="1732">
                <a:moveTo>
                  <a:pt x="1721" y="849"/>
                </a:moveTo>
                <a:lnTo>
                  <a:pt x="1721" y="849"/>
                </a:lnTo>
                <a:cubicBezTo>
                  <a:pt x="1731" y="1321"/>
                  <a:pt x="1356" y="1712"/>
                  <a:pt x="883" y="1722"/>
                </a:cubicBezTo>
                <a:lnTo>
                  <a:pt x="883" y="1722"/>
                </a:lnTo>
                <a:cubicBezTo>
                  <a:pt x="411" y="1731"/>
                  <a:pt x="20" y="1356"/>
                  <a:pt x="10" y="883"/>
                </a:cubicBezTo>
                <a:lnTo>
                  <a:pt x="10" y="883"/>
                </a:lnTo>
                <a:cubicBezTo>
                  <a:pt x="0" y="410"/>
                  <a:pt x="376" y="20"/>
                  <a:pt x="848" y="10"/>
                </a:cubicBezTo>
                <a:lnTo>
                  <a:pt x="848" y="10"/>
                </a:lnTo>
                <a:cubicBezTo>
                  <a:pt x="1320" y="0"/>
                  <a:pt x="1712" y="376"/>
                  <a:pt x="1721" y="8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BBC979-4B01-114D-B4E6-58620FF3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005" y="4221341"/>
            <a:ext cx="1043135" cy="1047927"/>
          </a:xfrm>
          <a:custGeom>
            <a:avLst/>
            <a:gdLst>
              <a:gd name="connsiteX0" fmla="*/ 759719 w 1043135"/>
              <a:gd name="connsiteY0" fmla="*/ 654954 h 1047927"/>
              <a:gd name="connsiteX1" fmla="*/ 651454 w 1043135"/>
              <a:gd name="connsiteY1" fmla="*/ 763490 h 1047927"/>
              <a:gd name="connsiteX2" fmla="*/ 884161 w 1043135"/>
              <a:gd name="connsiteY2" fmla="*/ 996778 h 1047927"/>
              <a:gd name="connsiteX3" fmla="*/ 993669 w 1043135"/>
              <a:gd name="connsiteY3" fmla="*/ 996778 h 1047927"/>
              <a:gd name="connsiteX4" fmla="*/ 993669 w 1043135"/>
              <a:gd name="connsiteY4" fmla="*/ 889490 h 1047927"/>
              <a:gd name="connsiteX5" fmla="*/ 682564 w 1043135"/>
              <a:gd name="connsiteY5" fmla="*/ 577607 h 1047927"/>
              <a:gd name="connsiteX6" fmla="*/ 575544 w 1043135"/>
              <a:gd name="connsiteY6" fmla="*/ 686143 h 1047927"/>
              <a:gd name="connsiteX7" fmla="*/ 631543 w 1043135"/>
              <a:gd name="connsiteY7" fmla="*/ 743529 h 1047927"/>
              <a:gd name="connsiteX8" fmla="*/ 739808 w 1043135"/>
              <a:gd name="connsiteY8" fmla="*/ 634994 h 1047927"/>
              <a:gd name="connsiteX9" fmla="*/ 625321 w 1043135"/>
              <a:gd name="connsiteY9" fmla="*/ 520221 h 1047927"/>
              <a:gd name="connsiteX10" fmla="*/ 578033 w 1043135"/>
              <a:gd name="connsiteY10" fmla="*/ 580102 h 1047927"/>
              <a:gd name="connsiteX11" fmla="*/ 518301 w 1043135"/>
              <a:gd name="connsiteY11" fmla="*/ 628756 h 1047927"/>
              <a:gd name="connsiteX12" fmla="*/ 555634 w 1043135"/>
              <a:gd name="connsiteY12" fmla="*/ 667430 h 1047927"/>
              <a:gd name="connsiteX13" fmla="*/ 663898 w 1043135"/>
              <a:gd name="connsiteY13" fmla="*/ 558894 h 1047927"/>
              <a:gd name="connsiteX14" fmla="*/ 176013 w 1043135"/>
              <a:gd name="connsiteY14" fmla="*/ 238645 h 1047927"/>
              <a:gd name="connsiteX15" fmla="*/ 187509 w 1043135"/>
              <a:gd name="connsiteY15" fmla="*/ 239865 h 1047927"/>
              <a:gd name="connsiteX16" fmla="*/ 192619 w 1043135"/>
              <a:gd name="connsiteY16" fmla="*/ 258175 h 1047927"/>
              <a:gd name="connsiteX17" fmla="*/ 183677 w 1043135"/>
              <a:gd name="connsiteY17" fmla="*/ 275265 h 1047927"/>
              <a:gd name="connsiteX18" fmla="*/ 170903 w 1043135"/>
              <a:gd name="connsiteY18" fmla="*/ 331416 h 1047927"/>
              <a:gd name="connsiteX19" fmla="*/ 156851 w 1043135"/>
              <a:gd name="connsiteY19" fmla="*/ 344844 h 1047927"/>
              <a:gd name="connsiteX20" fmla="*/ 155573 w 1043135"/>
              <a:gd name="connsiteY20" fmla="*/ 344844 h 1047927"/>
              <a:gd name="connsiteX21" fmla="*/ 142799 w 1043135"/>
              <a:gd name="connsiteY21" fmla="*/ 330195 h 1047927"/>
              <a:gd name="connsiteX22" fmla="*/ 158128 w 1043135"/>
              <a:gd name="connsiteY22" fmla="*/ 264279 h 1047927"/>
              <a:gd name="connsiteX23" fmla="*/ 168348 w 1043135"/>
              <a:gd name="connsiteY23" fmla="*/ 244748 h 1047927"/>
              <a:gd name="connsiteX24" fmla="*/ 176013 w 1043135"/>
              <a:gd name="connsiteY24" fmla="*/ 238645 h 1047927"/>
              <a:gd name="connsiteX25" fmla="*/ 333660 w 1043135"/>
              <a:gd name="connsiteY25" fmla="*/ 144051 h 1047927"/>
              <a:gd name="connsiteX26" fmla="*/ 415967 w 1043135"/>
              <a:gd name="connsiteY26" fmla="*/ 157579 h 1047927"/>
              <a:gd name="connsiteX27" fmla="*/ 423450 w 1043135"/>
              <a:gd name="connsiteY27" fmla="*/ 176026 h 1047927"/>
              <a:gd name="connsiteX28" fmla="*/ 405991 w 1043135"/>
              <a:gd name="connsiteY28" fmla="*/ 183405 h 1047927"/>
              <a:gd name="connsiteX29" fmla="*/ 334907 w 1043135"/>
              <a:gd name="connsiteY29" fmla="*/ 171107 h 1047927"/>
              <a:gd name="connsiteX30" fmla="*/ 222671 w 1043135"/>
              <a:gd name="connsiteY30" fmla="*/ 220299 h 1047927"/>
              <a:gd name="connsiteX31" fmla="*/ 212694 w 1043135"/>
              <a:gd name="connsiteY31" fmla="*/ 223988 h 1047927"/>
              <a:gd name="connsiteX32" fmla="*/ 202717 w 1043135"/>
              <a:gd name="connsiteY32" fmla="*/ 220299 h 1047927"/>
              <a:gd name="connsiteX33" fmla="*/ 202717 w 1043135"/>
              <a:gd name="connsiteY33" fmla="*/ 200622 h 1047927"/>
              <a:gd name="connsiteX34" fmla="*/ 333660 w 1043135"/>
              <a:gd name="connsiteY34" fmla="*/ 144051 h 1047927"/>
              <a:gd name="connsiteX35" fmla="*/ 340549 w 1043135"/>
              <a:gd name="connsiteY35" fmla="*/ 87916 h 1047927"/>
              <a:gd name="connsiteX36" fmla="*/ 165246 w 1043135"/>
              <a:gd name="connsiteY36" fmla="*/ 160390 h 1047927"/>
              <a:gd name="connsiteX37" fmla="*/ 165246 w 1043135"/>
              <a:gd name="connsiteY37" fmla="*/ 514010 h 1047927"/>
              <a:gd name="connsiteX38" fmla="*/ 515851 w 1043135"/>
              <a:gd name="connsiteY38" fmla="*/ 514010 h 1047927"/>
              <a:gd name="connsiteX39" fmla="*/ 515851 w 1043135"/>
              <a:gd name="connsiteY39" fmla="*/ 160390 h 1047927"/>
              <a:gd name="connsiteX40" fmla="*/ 340549 w 1043135"/>
              <a:gd name="connsiteY40" fmla="*/ 87916 h 1047927"/>
              <a:gd name="connsiteX41" fmla="*/ 340549 w 1043135"/>
              <a:gd name="connsiteY41" fmla="*/ 60426 h 1047927"/>
              <a:gd name="connsiteX42" fmla="*/ 534500 w 1043135"/>
              <a:gd name="connsiteY42" fmla="*/ 141647 h 1047927"/>
              <a:gd name="connsiteX43" fmla="*/ 534500 w 1043135"/>
              <a:gd name="connsiteY43" fmla="*/ 532753 h 1047927"/>
              <a:gd name="connsiteX44" fmla="*/ 340549 w 1043135"/>
              <a:gd name="connsiteY44" fmla="*/ 613974 h 1047927"/>
              <a:gd name="connsiteX45" fmla="*/ 145353 w 1043135"/>
              <a:gd name="connsiteY45" fmla="*/ 532753 h 1047927"/>
              <a:gd name="connsiteX46" fmla="*/ 145353 w 1043135"/>
              <a:gd name="connsiteY46" fmla="*/ 141647 h 1047927"/>
              <a:gd name="connsiteX47" fmla="*/ 340549 w 1043135"/>
              <a:gd name="connsiteY47" fmla="*/ 60426 h 1047927"/>
              <a:gd name="connsiteX48" fmla="*/ 339105 w 1043135"/>
              <a:gd name="connsiteY48" fmla="*/ 27446 h 1047927"/>
              <a:gd name="connsiteX49" fmla="*/ 118842 w 1043135"/>
              <a:gd name="connsiteY49" fmla="*/ 118516 h 1047927"/>
              <a:gd name="connsiteX50" fmla="*/ 118842 w 1043135"/>
              <a:gd name="connsiteY50" fmla="*/ 561389 h 1047927"/>
              <a:gd name="connsiteX51" fmla="*/ 339105 w 1043135"/>
              <a:gd name="connsiteY51" fmla="*/ 653707 h 1047927"/>
              <a:gd name="connsiteX52" fmla="*/ 558122 w 1043135"/>
              <a:gd name="connsiteY52" fmla="*/ 561389 h 1047927"/>
              <a:gd name="connsiteX53" fmla="*/ 558122 w 1043135"/>
              <a:gd name="connsiteY53" fmla="*/ 118516 h 1047927"/>
              <a:gd name="connsiteX54" fmla="*/ 339105 w 1043135"/>
              <a:gd name="connsiteY54" fmla="*/ 27446 h 1047927"/>
              <a:gd name="connsiteX55" fmla="*/ 339105 w 1043135"/>
              <a:gd name="connsiteY55" fmla="*/ 0 h 1047927"/>
              <a:gd name="connsiteX56" fmla="*/ 578033 w 1043135"/>
              <a:gd name="connsiteY56" fmla="*/ 99803 h 1047927"/>
              <a:gd name="connsiteX57" fmla="*/ 640254 w 1043135"/>
              <a:gd name="connsiteY57" fmla="*/ 495270 h 1047927"/>
              <a:gd name="connsiteX58" fmla="*/ 1012336 w 1043135"/>
              <a:gd name="connsiteY58" fmla="*/ 869530 h 1047927"/>
              <a:gd name="connsiteX59" fmla="*/ 1012336 w 1043135"/>
              <a:gd name="connsiteY59" fmla="*/ 1016738 h 1047927"/>
              <a:gd name="connsiteX60" fmla="*/ 938915 w 1043135"/>
              <a:gd name="connsiteY60" fmla="*/ 1047927 h 1047927"/>
              <a:gd name="connsiteX61" fmla="*/ 865494 w 1043135"/>
              <a:gd name="connsiteY61" fmla="*/ 1016738 h 1047927"/>
              <a:gd name="connsiteX62" fmla="*/ 494657 w 1043135"/>
              <a:gd name="connsiteY62" fmla="*/ 642479 h 1047927"/>
              <a:gd name="connsiteX63" fmla="*/ 339105 w 1043135"/>
              <a:gd name="connsiteY63" fmla="*/ 681152 h 1047927"/>
              <a:gd name="connsiteX64" fmla="*/ 98932 w 1043135"/>
              <a:gd name="connsiteY64" fmla="*/ 580102 h 1047927"/>
              <a:gd name="connsiteX65" fmla="*/ 98932 w 1043135"/>
              <a:gd name="connsiteY65" fmla="*/ 99803 h 1047927"/>
              <a:gd name="connsiteX66" fmla="*/ 339105 w 1043135"/>
              <a:gd name="connsiteY66" fmla="*/ 0 h 104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043135" h="1047927">
                <a:moveTo>
                  <a:pt x="759719" y="654954"/>
                </a:moveTo>
                <a:lnTo>
                  <a:pt x="651454" y="763490"/>
                </a:lnTo>
                <a:lnTo>
                  <a:pt x="884161" y="996778"/>
                </a:lnTo>
                <a:cubicBezTo>
                  <a:pt x="914027" y="1026719"/>
                  <a:pt x="962559" y="1026719"/>
                  <a:pt x="993669" y="996778"/>
                </a:cubicBezTo>
                <a:cubicBezTo>
                  <a:pt x="1023535" y="968085"/>
                  <a:pt x="1023535" y="918183"/>
                  <a:pt x="993669" y="889490"/>
                </a:cubicBezTo>
                <a:close/>
                <a:moveTo>
                  <a:pt x="682564" y="577607"/>
                </a:moveTo>
                <a:lnTo>
                  <a:pt x="575544" y="686143"/>
                </a:lnTo>
                <a:lnTo>
                  <a:pt x="631543" y="743529"/>
                </a:lnTo>
                <a:lnTo>
                  <a:pt x="739808" y="634994"/>
                </a:lnTo>
                <a:close/>
                <a:moveTo>
                  <a:pt x="625321" y="520221"/>
                </a:moveTo>
                <a:cubicBezTo>
                  <a:pt x="611633" y="541429"/>
                  <a:pt x="596699" y="562637"/>
                  <a:pt x="578033" y="580102"/>
                </a:cubicBezTo>
                <a:cubicBezTo>
                  <a:pt x="559367" y="600063"/>
                  <a:pt x="539456" y="616281"/>
                  <a:pt x="518301" y="628756"/>
                </a:cubicBezTo>
                <a:lnTo>
                  <a:pt x="555634" y="667430"/>
                </a:lnTo>
                <a:lnTo>
                  <a:pt x="663898" y="558894"/>
                </a:lnTo>
                <a:close/>
                <a:moveTo>
                  <a:pt x="176013" y="238645"/>
                </a:moveTo>
                <a:cubicBezTo>
                  <a:pt x="179526" y="237729"/>
                  <a:pt x="183677" y="238034"/>
                  <a:pt x="187509" y="239865"/>
                </a:cubicBezTo>
                <a:cubicBezTo>
                  <a:pt x="193897" y="242307"/>
                  <a:pt x="196452" y="250851"/>
                  <a:pt x="192619" y="258175"/>
                </a:cubicBezTo>
                <a:cubicBezTo>
                  <a:pt x="190064" y="264279"/>
                  <a:pt x="186232" y="269162"/>
                  <a:pt x="183677" y="275265"/>
                </a:cubicBezTo>
                <a:cubicBezTo>
                  <a:pt x="176012" y="293575"/>
                  <a:pt x="170903" y="311885"/>
                  <a:pt x="170903" y="331416"/>
                </a:cubicBezTo>
                <a:cubicBezTo>
                  <a:pt x="170903" y="338740"/>
                  <a:pt x="164516" y="344844"/>
                  <a:pt x="156851" y="344844"/>
                </a:cubicBezTo>
                <a:cubicBezTo>
                  <a:pt x="156851" y="344844"/>
                  <a:pt x="156851" y="344844"/>
                  <a:pt x="155573" y="344844"/>
                </a:cubicBezTo>
                <a:cubicBezTo>
                  <a:pt x="147909" y="343623"/>
                  <a:pt x="142799" y="337520"/>
                  <a:pt x="142799" y="330195"/>
                </a:cubicBezTo>
                <a:cubicBezTo>
                  <a:pt x="144076" y="307003"/>
                  <a:pt x="149186" y="285030"/>
                  <a:pt x="158128" y="264279"/>
                </a:cubicBezTo>
                <a:cubicBezTo>
                  <a:pt x="160683" y="258175"/>
                  <a:pt x="163238" y="250851"/>
                  <a:pt x="168348" y="244748"/>
                </a:cubicBezTo>
                <a:cubicBezTo>
                  <a:pt x="169626" y="241696"/>
                  <a:pt x="172500" y="239560"/>
                  <a:pt x="176013" y="238645"/>
                </a:cubicBezTo>
                <a:close/>
                <a:moveTo>
                  <a:pt x="333660" y="144051"/>
                </a:moveTo>
                <a:cubicBezTo>
                  <a:pt x="362343" y="142821"/>
                  <a:pt x="389779" y="146511"/>
                  <a:pt x="415967" y="157579"/>
                </a:cubicBezTo>
                <a:cubicBezTo>
                  <a:pt x="423450" y="160039"/>
                  <a:pt x="427191" y="168647"/>
                  <a:pt x="423450" y="176026"/>
                </a:cubicBezTo>
                <a:cubicBezTo>
                  <a:pt x="420956" y="182175"/>
                  <a:pt x="413473" y="185864"/>
                  <a:pt x="405991" y="183405"/>
                </a:cubicBezTo>
                <a:cubicBezTo>
                  <a:pt x="384790" y="173566"/>
                  <a:pt x="358602" y="169877"/>
                  <a:pt x="334907" y="171107"/>
                </a:cubicBezTo>
                <a:cubicBezTo>
                  <a:pt x="292507" y="172337"/>
                  <a:pt x="252600" y="189554"/>
                  <a:pt x="222671" y="220299"/>
                </a:cubicBezTo>
                <a:cubicBezTo>
                  <a:pt x="220176" y="222759"/>
                  <a:pt x="216435" y="223988"/>
                  <a:pt x="212694" y="223988"/>
                </a:cubicBezTo>
                <a:cubicBezTo>
                  <a:pt x="208953" y="223988"/>
                  <a:pt x="205211" y="222759"/>
                  <a:pt x="202717" y="220299"/>
                </a:cubicBezTo>
                <a:cubicBezTo>
                  <a:pt x="197729" y="215380"/>
                  <a:pt x="197729" y="205541"/>
                  <a:pt x="202717" y="200622"/>
                </a:cubicBezTo>
                <a:cubicBezTo>
                  <a:pt x="237635" y="166188"/>
                  <a:pt x="283777" y="145281"/>
                  <a:pt x="333660" y="144051"/>
                </a:cubicBezTo>
                <a:close/>
                <a:moveTo>
                  <a:pt x="340549" y="87916"/>
                </a:moveTo>
                <a:cubicBezTo>
                  <a:pt x="274655" y="87916"/>
                  <a:pt x="212490" y="114157"/>
                  <a:pt x="165246" y="160390"/>
                </a:cubicBezTo>
                <a:cubicBezTo>
                  <a:pt x="68270" y="257854"/>
                  <a:pt x="68270" y="416546"/>
                  <a:pt x="165246" y="514010"/>
                </a:cubicBezTo>
                <a:cubicBezTo>
                  <a:pt x="262222" y="611475"/>
                  <a:pt x="418875" y="611475"/>
                  <a:pt x="515851" y="514010"/>
                </a:cubicBezTo>
                <a:cubicBezTo>
                  <a:pt x="611584" y="416546"/>
                  <a:pt x="611584" y="257854"/>
                  <a:pt x="515851" y="160390"/>
                </a:cubicBezTo>
                <a:cubicBezTo>
                  <a:pt x="469850" y="114157"/>
                  <a:pt x="406442" y="87916"/>
                  <a:pt x="340549" y="87916"/>
                </a:cubicBezTo>
                <a:close/>
                <a:moveTo>
                  <a:pt x="340549" y="60426"/>
                </a:moveTo>
                <a:cubicBezTo>
                  <a:pt x="413902" y="60426"/>
                  <a:pt x="483526" y="89166"/>
                  <a:pt x="534500" y="141647"/>
                </a:cubicBezTo>
                <a:cubicBezTo>
                  <a:pt x="641423" y="249107"/>
                  <a:pt x="641423" y="425293"/>
                  <a:pt x="534500" y="532753"/>
                </a:cubicBezTo>
                <a:cubicBezTo>
                  <a:pt x="482283" y="587733"/>
                  <a:pt x="411416" y="613974"/>
                  <a:pt x="340549" y="613974"/>
                </a:cubicBezTo>
                <a:cubicBezTo>
                  <a:pt x="270925" y="613974"/>
                  <a:pt x="200058" y="587733"/>
                  <a:pt x="145353" y="532753"/>
                </a:cubicBezTo>
                <a:cubicBezTo>
                  <a:pt x="38431" y="425293"/>
                  <a:pt x="38431" y="249107"/>
                  <a:pt x="145353" y="141647"/>
                </a:cubicBezTo>
                <a:cubicBezTo>
                  <a:pt x="197571" y="89166"/>
                  <a:pt x="267195" y="60426"/>
                  <a:pt x="340549" y="60426"/>
                </a:cubicBezTo>
                <a:close/>
                <a:moveTo>
                  <a:pt x="339105" y="27446"/>
                </a:moveTo>
                <a:cubicBezTo>
                  <a:pt x="255728" y="27446"/>
                  <a:pt x="177330" y="59882"/>
                  <a:pt x="118842" y="118516"/>
                </a:cubicBezTo>
                <a:cubicBezTo>
                  <a:pt x="-3111" y="240774"/>
                  <a:pt x="-3111" y="439131"/>
                  <a:pt x="118842" y="561389"/>
                </a:cubicBezTo>
                <a:cubicBezTo>
                  <a:pt x="177330" y="620023"/>
                  <a:pt x="255728" y="653707"/>
                  <a:pt x="339105" y="653707"/>
                </a:cubicBezTo>
                <a:cubicBezTo>
                  <a:pt x="422481" y="653707"/>
                  <a:pt x="500879" y="620023"/>
                  <a:pt x="558122" y="561389"/>
                </a:cubicBezTo>
                <a:cubicBezTo>
                  <a:pt x="680076" y="439131"/>
                  <a:pt x="680076" y="240774"/>
                  <a:pt x="558122" y="118516"/>
                </a:cubicBezTo>
                <a:cubicBezTo>
                  <a:pt x="500879" y="59882"/>
                  <a:pt x="422481" y="27446"/>
                  <a:pt x="339105" y="27446"/>
                </a:cubicBezTo>
                <a:close/>
                <a:moveTo>
                  <a:pt x="339105" y="0"/>
                </a:moveTo>
                <a:cubicBezTo>
                  <a:pt x="429947" y="0"/>
                  <a:pt x="515812" y="34931"/>
                  <a:pt x="578033" y="99803"/>
                </a:cubicBezTo>
                <a:cubicBezTo>
                  <a:pt x="685053" y="207090"/>
                  <a:pt x="704964" y="368022"/>
                  <a:pt x="640254" y="495270"/>
                </a:cubicBezTo>
                <a:lnTo>
                  <a:pt x="1012336" y="869530"/>
                </a:lnTo>
                <a:cubicBezTo>
                  <a:pt x="1053402" y="910698"/>
                  <a:pt x="1053402" y="975570"/>
                  <a:pt x="1012336" y="1016738"/>
                </a:cubicBezTo>
                <a:cubicBezTo>
                  <a:pt x="992425" y="1036699"/>
                  <a:pt x="967537" y="1047927"/>
                  <a:pt x="938915" y="1047927"/>
                </a:cubicBezTo>
                <a:cubicBezTo>
                  <a:pt x="911538" y="1047927"/>
                  <a:pt x="884161" y="1036699"/>
                  <a:pt x="865494" y="1016738"/>
                </a:cubicBezTo>
                <a:lnTo>
                  <a:pt x="494657" y="642479"/>
                </a:lnTo>
                <a:cubicBezTo>
                  <a:pt x="447369" y="667430"/>
                  <a:pt x="393859" y="681152"/>
                  <a:pt x="339105" y="681152"/>
                </a:cubicBezTo>
                <a:cubicBezTo>
                  <a:pt x="248262" y="681152"/>
                  <a:pt x="162397" y="644974"/>
                  <a:pt x="98932" y="580102"/>
                </a:cubicBezTo>
                <a:cubicBezTo>
                  <a:pt x="-32977" y="447864"/>
                  <a:pt x="-32977" y="232041"/>
                  <a:pt x="98932" y="99803"/>
                </a:cubicBezTo>
                <a:cubicBezTo>
                  <a:pt x="162397" y="34931"/>
                  <a:pt x="248262" y="0"/>
                  <a:pt x="3391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9">
            <a:extLst>
              <a:ext uri="{FF2B5EF4-FFF2-40B4-BE49-F238E27FC236}">
                <a16:creationId xmlns:a16="http://schemas.microsoft.com/office/drawing/2014/main" id="{FF4A337B-65EA-B74E-B321-F677E04DA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150" y="9318887"/>
            <a:ext cx="3773725" cy="3746257"/>
          </a:xfrm>
          <a:custGeom>
            <a:avLst/>
            <a:gdLst>
              <a:gd name="T0" fmla="*/ 1085 w 3028"/>
              <a:gd name="T1" fmla="*/ 457 h 3007"/>
              <a:gd name="T2" fmla="*/ 1085 w 3028"/>
              <a:gd name="T3" fmla="*/ 457 h 3007"/>
              <a:gd name="T4" fmla="*/ 488 w 3028"/>
              <a:gd name="T5" fmla="*/ 781 h 3007"/>
              <a:gd name="T6" fmla="*/ 488 w 3028"/>
              <a:gd name="T7" fmla="*/ 781 h 3007"/>
              <a:gd name="T8" fmla="*/ 477 w 3028"/>
              <a:gd name="T9" fmla="*/ 2519 h 3007"/>
              <a:gd name="T10" fmla="*/ 477 w 3028"/>
              <a:gd name="T11" fmla="*/ 2519 h 3007"/>
              <a:gd name="T12" fmla="*/ 2214 w 3028"/>
              <a:gd name="T13" fmla="*/ 2530 h 3007"/>
              <a:gd name="T14" fmla="*/ 2214 w 3028"/>
              <a:gd name="T15" fmla="*/ 2530 h 3007"/>
              <a:gd name="T16" fmla="*/ 2546 w 3028"/>
              <a:gd name="T17" fmla="*/ 1941 h 3007"/>
              <a:gd name="T18" fmla="*/ 2806 w 3028"/>
              <a:gd name="T19" fmla="*/ 932 h 3007"/>
              <a:gd name="T20" fmla="*/ 2988 w 3028"/>
              <a:gd name="T21" fmla="*/ 269 h 3007"/>
              <a:gd name="T22" fmla="*/ 2988 w 3028"/>
              <a:gd name="T23" fmla="*/ 269 h 3007"/>
              <a:gd name="T24" fmla="*/ 2759 w 3028"/>
              <a:gd name="T25" fmla="*/ 36 h 3007"/>
              <a:gd name="T26" fmla="*/ 1971 w 3028"/>
              <a:gd name="T27" fmla="*/ 242 h 3007"/>
              <a:gd name="T28" fmla="*/ 1085 w 3028"/>
              <a:gd name="T29" fmla="*/ 457 h 3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8" h="3007">
                <a:moveTo>
                  <a:pt x="1085" y="457"/>
                </a:moveTo>
                <a:lnTo>
                  <a:pt x="1085" y="457"/>
                </a:lnTo>
                <a:cubicBezTo>
                  <a:pt x="866" y="505"/>
                  <a:pt x="659" y="613"/>
                  <a:pt x="488" y="781"/>
                </a:cubicBezTo>
                <a:lnTo>
                  <a:pt x="488" y="781"/>
                </a:lnTo>
                <a:cubicBezTo>
                  <a:pt x="6" y="1258"/>
                  <a:pt x="0" y="2036"/>
                  <a:pt x="477" y="2519"/>
                </a:cubicBezTo>
                <a:lnTo>
                  <a:pt x="477" y="2519"/>
                </a:lnTo>
                <a:cubicBezTo>
                  <a:pt x="954" y="3001"/>
                  <a:pt x="1732" y="3006"/>
                  <a:pt x="2214" y="2530"/>
                </a:cubicBezTo>
                <a:lnTo>
                  <a:pt x="2214" y="2530"/>
                </a:lnTo>
                <a:cubicBezTo>
                  <a:pt x="2384" y="2362"/>
                  <a:pt x="2495" y="2157"/>
                  <a:pt x="2546" y="1941"/>
                </a:cubicBezTo>
                <a:lnTo>
                  <a:pt x="2806" y="932"/>
                </a:lnTo>
                <a:lnTo>
                  <a:pt x="2988" y="269"/>
                </a:lnTo>
                <a:lnTo>
                  <a:pt x="2988" y="269"/>
                </a:lnTo>
                <a:cubicBezTo>
                  <a:pt x="3027" y="129"/>
                  <a:pt x="2900" y="0"/>
                  <a:pt x="2759" y="36"/>
                </a:cubicBezTo>
                <a:lnTo>
                  <a:pt x="1971" y="242"/>
                </a:lnTo>
                <a:lnTo>
                  <a:pt x="1085" y="45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80">
            <a:extLst>
              <a:ext uri="{FF2B5EF4-FFF2-40B4-BE49-F238E27FC236}">
                <a16:creationId xmlns:a16="http://schemas.microsoft.com/office/drawing/2014/main" id="{47381721-F415-6142-A337-45463AC9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114" y="10296650"/>
            <a:ext cx="2345529" cy="2345532"/>
          </a:xfrm>
          <a:custGeom>
            <a:avLst/>
            <a:gdLst>
              <a:gd name="T0" fmla="*/ 340 w 1884"/>
              <a:gd name="T1" fmla="*/ 332 h 1884"/>
              <a:gd name="T2" fmla="*/ 340 w 1884"/>
              <a:gd name="T3" fmla="*/ 332 h 1884"/>
              <a:gd name="T4" fmla="*/ 1551 w 1884"/>
              <a:gd name="T5" fmla="*/ 340 h 1884"/>
              <a:gd name="T6" fmla="*/ 1551 w 1884"/>
              <a:gd name="T7" fmla="*/ 340 h 1884"/>
              <a:gd name="T8" fmla="*/ 1543 w 1884"/>
              <a:gd name="T9" fmla="*/ 1551 h 1884"/>
              <a:gd name="T10" fmla="*/ 1543 w 1884"/>
              <a:gd name="T11" fmla="*/ 1551 h 1884"/>
              <a:gd name="T12" fmla="*/ 332 w 1884"/>
              <a:gd name="T13" fmla="*/ 1543 h 1884"/>
              <a:gd name="T14" fmla="*/ 332 w 1884"/>
              <a:gd name="T15" fmla="*/ 1543 h 1884"/>
              <a:gd name="T16" fmla="*/ 340 w 1884"/>
              <a:gd name="T17" fmla="*/ 332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4" h="1884">
                <a:moveTo>
                  <a:pt x="340" y="332"/>
                </a:moveTo>
                <a:lnTo>
                  <a:pt x="340" y="332"/>
                </a:lnTo>
                <a:cubicBezTo>
                  <a:pt x="676" y="0"/>
                  <a:pt x="1219" y="4"/>
                  <a:pt x="1551" y="340"/>
                </a:cubicBezTo>
                <a:lnTo>
                  <a:pt x="1551" y="340"/>
                </a:lnTo>
                <a:cubicBezTo>
                  <a:pt x="1883" y="676"/>
                  <a:pt x="1879" y="1219"/>
                  <a:pt x="1543" y="1551"/>
                </a:cubicBezTo>
                <a:lnTo>
                  <a:pt x="1543" y="1551"/>
                </a:lnTo>
                <a:cubicBezTo>
                  <a:pt x="1207" y="1883"/>
                  <a:pt x="664" y="1879"/>
                  <a:pt x="332" y="1543"/>
                </a:cubicBezTo>
                <a:lnTo>
                  <a:pt x="332" y="1543"/>
                </a:lnTo>
                <a:cubicBezTo>
                  <a:pt x="0" y="1207"/>
                  <a:pt x="3" y="664"/>
                  <a:pt x="340" y="3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81">
            <a:extLst>
              <a:ext uri="{FF2B5EF4-FFF2-40B4-BE49-F238E27FC236}">
                <a16:creationId xmlns:a16="http://schemas.microsoft.com/office/drawing/2014/main" id="{28A792A0-495F-EA41-8C15-44E0A696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5871" y="9324381"/>
            <a:ext cx="3867105" cy="3685832"/>
          </a:xfrm>
          <a:custGeom>
            <a:avLst/>
            <a:gdLst>
              <a:gd name="T0" fmla="*/ 554 w 3103"/>
              <a:gd name="T1" fmla="*/ 1922 h 2957"/>
              <a:gd name="T2" fmla="*/ 554 w 3103"/>
              <a:gd name="T3" fmla="*/ 1922 h 2957"/>
              <a:gd name="T4" fmla="*/ 911 w 3103"/>
              <a:gd name="T5" fmla="*/ 2500 h 2957"/>
              <a:gd name="T6" fmla="*/ 911 w 3103"/>
              <a:gd name="T7" fmla="*/ 2500 h 2957"/>
              <a:gd name="T8" fmla="*/ 2646 w 3103"/>
              <a:gd name="T9" fmla="*/ 2418 h 2957"/>
              <a:gd name="T10" fmla="*/ 2646 w 3103"/>
              <a:gd name="T11" fmla="*/ 2418 h 2957"/>
              <a:gd name="T12" fmla="*/ 2563 w 3103"/>
              <a:gd name="T13" fmla="*/ 682 h 2957"/>
              <a:gd name="T14" fmla="*/ 2563 w 3103"/>
              <a:gd name="T15" fmla="*/ 682 h 2957"/>
              <a:gd name="T16" fmla="*/ 1957 w 3103"/>
              <a:gd name="T17" fmla="*/ 382 h 2957"/>
              <a:gd name="T18" fmla="*/ 936 w 3103"/>
              <a:gd name="T19" fmla="*/ 178 h 2957"/>
              <a:gd name="T20" fmla="*/ 264 w 3103"/>
              <a:gd name="T21" fmla="*/ 31 h 2957"/>
              <a:gd name="T22" fmla="*/ 264 w 3103"/>
              <a:gd name="T23" fmla="*/ 31 h 2957"/>
              <a:gd name="T24" fmla="*/ 44 w 3103"/>
              <a:gd name="T25" fmla="*/ 272 h 2957"/>
              <a:gd name="T26" fmla="*/ 292 w 3103"/>
              <a:gd name="T27" fmla="*/ 1048 h 2957"/>
              <a:gd name="T28" fmla="*/ 554 w 3103"/>
              <a:gd name="T29" fmla="*/ 1922 h 2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03" h="2957">
                <a:moveTo>
                  <a:pt x="554" y="1922"/>
                </a:moveTo>
                <a:lnTo>
                  <a:pt x="554" y="1922"/>
                </a:lnTo>
                <a:cubicBezTo>
                  <a:pt x="614" y="2137"/>
                  <a:pt x="733" y="2338"/>
                  <a:pt x="911" y="2500"/>
                </a:cubicBezTo>
                <a:lnTo>
                  <a:pt x="911" y="2500"/>
                </a:lnTo>
                <a:cubicBezTo>
                  <a:pt x="1412" y="2956"/>
                  <a:pt x="2189" y="2919"/>
                  <a:pt x="2646" y="2418"/>
                </a:cubicBezTo>
                <a:lnTo>
                  <a:pt x="2646" y="2418"/>
                </a:lnTo>
                <a:cubicBezTo>
                  <a:pt x="3102" y="1915"/>
                  <a:pt x="3065" y="1139"/>
                  <a:pt x="2563" y="682"/>
                </a:cubicBezTo>
                <a:lnTo>
                  <a:pt x="2563" y="682"/>
                </a:lnTo>
                <a:cubicBezTo>
                  <a:pt x="2387" y="522"/>
                  <a:pt x="2176" y="422"/>
                  <a:pt x="1957" y="382"/>
                </a:cubicBezTo>
                <a:lnTo>
                  <a:pt x="936" y="178"/>
                </a:lnTo>
                <a:lnTo>
                  <a:pt x="264" y="31"/>
                </a:lnTo>
                <a:lnTo>
                  <a:pt x="264" y="31"/>
                </a:lnTo>
                <a:cubicBezTo>
                  <a:pt x="122" y="0"/>
                  <a:pt x="0" y="134"/>
                  <a:pt x="44" y="272"/>
                </a:cubicBezTo>
                <a:lnTo>
                  <a:pt x="292" y="1048"/>
                </a:lnTo>
                <a:lnTo>
                  <a:pt x="554" y="19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82">
            <a:extLst>
              <a:ext uri="{FF2B5EF4-FFF2-40B4-BE49-F238E27FC236}">
                <a16:creationId xmlns:a16="http://schemas.microsoft.com/office/drawing/2014/main" id="{BADF8870-8E99-454D-B7A5-8105D325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7014" y="10203268"/>
            <a:ext cx="2372997" cy="2372997"/>
          </a:xfrm>
          <a:custGeom>
            <a:avLst/>
            <a:gdLst>
              <a:gd name="T0" fmla="*/ 375 w 1904"/>
              <a:gd name="T1" fmla="*/ 1585 h 1904"/>
              <a:gd name="T2" fmla="*/ 375 w 1904"/>
              <a:gd name="T3" fmla="*/ 1585 h 1904"/>
              <a:gd name="T4" fmla="*/ 318 w 1904"/>
              <a:gd name="T5" fmla="*/ 375 h 1904"/>
              <a:gd name="T6" fmla="*/ 318 w 1904"/>
              <a:gd name="T7" fmla="*/ 375 h 1904"/>
              <a:gd name="T8" fmla="*/ 1528 w 1904"/>
              <a:gd name="T9" fmla="*/ 319 h 1904"/>
              <a:gd name="T10" fmla="*/ 1528 w 1904"/>
              <a:gd name="T11" fmla="*/ 319 h 1904"/>
              <a:gd name="T12" fmla="*/ 1585 w 1904"/>
              <a:gd name="T13" fmla="*/ 1528 h 1904"/>
              <a:gd name="T14" fmla="*/ 1585 w 1904"/>
              <a:gd name="T15" fmla="*/ 1528 h 1904"/>
              <a:gd name="T16" fmla="*/ 375 w 1904"/>
              <a:gd name="T17" fmla="*/ 1585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1904">
                <a:moveTo>
                  <a:pt x="375" y="1585"/>
                </a:moveTo>
                <a:lnTo>
                  <a:pt x="375" y="1585"/>
                </a:lnTo>
                <a:cubicBezTo>
                  <a:pt x="26" y="1267"/>
                  <a:pt x="0" y="725"/>
                  <a:pt x="318" y="375"/>
                </a:cubicBezTo>
                <a:lnTo>
                  <a:pt x="318" y="375"/>
                </a:lnTo>
                <a:cubicBezTo>
                  <a:pt x="636" y="26"/>
                  <a:pt x="1178" y="0"/>
                  <a:pt x="1528" y="319"/>
                </a:cubicBezTo>
                <a:lnTo>
                  <a:pt x="1528" y="319"/>
                </a:lnTo>
                <a:cubicBezTo>
                  <a:pt x="1878" y="637"/>
                  <a:pt x="1903" y="1178"/>
                  <a:pt x="1585" y="1528"/>
                </a:cubicBezTo>
                <a:lnTo>
                  <a:pt x="1585" y="1528"/>
                </a:lnTo>
                <a:cubicBezTo>
                  <a:pt x="1267" y="1878"/>
                  <a:pt x="725" y="1903"/>
                  <a:pt x="375" y="15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3">
            <a:extLst>
              <a:ext uri="{FF2B5EF4-FFF2-40B4-BE49-F238E27FC236}">
                <a16:creationId xmlns:a16="http://schemas.microsoft.com/office/drawing/2014/main" id="{FA1DB143-932B-4544-B693-9C0A0DE4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111" y="10933841"/>
            <a:ext cx="939313" cy="906355"/>
          </a:xfrm>
          <a:custGeom>
            <a:avLst/>
            <a:gdLst>
              <a:gd name="T0" fmla="*/ 696 w 756"/>
              <a:gd name="T1" fmla="*/ 352 h 727"/>
              <a:gd name="T2" fmla="*/ 545 w 756"/>
              <a:gd name="T3" fmla="*/ 304 h 727"/>
              <a:gd name="T4" fmla="*/ 598 w 756"/>
              <a:gd name="T5" fmla="*/ 256 h 727"/>
              <a:gd name="T6" fmla="*/ 733 w 756"/>
              <a:gd name="T7" fmla="*/ 294 h 727"/>
              <a:gd name="T8" fmla="*/ 733 w 756"/>
              <a:gd name="T9" fmla="*/ 432 h 727"/>
              <a:gd name="T10" fmla="*/ 568 w 756"/>
              <a:gd name="T11" fmla="*/ 469 h 727"/>
              <a:gd name="T12" fmla="*/ 496 w 756"/>
              <a:gd name="T13" fmla="*/ 421 h 727"/>
              <a:gd name="T14" fmla="*/ 592 w 756"/>
              <a:gd name="T15" fmla="*/ 374 h 727"/>
              <a:gd name="T16" fmla="*/ 733 w 756"/>
              <a:gd name="T17" fmla="*/ 411 h 727"/>
              <a:gd name="T18" fmla="*/ 733 w 756"/>
              <a:gd name="T19" fmla="*/ 549 h 727"/>
              <a:gd name="T20" fmla="*/ 568 w 756"/>
              <a:gd name="T21" fmla="*/ 587 h 727"/>
              <a:gd name="T22" fmla="*/ 520 w 756"/>
              <a:gd name="T23" fmla="*/ 539 h 727"/>
              <a:gd name="T24" fmla="*/ 696 w 756"/>
              <a:gd name="T25" fmla="*/ 491 h 727"/>
              <a:gd name="T26" fmla="*/ 733 w 756"/>
              <a:gd name="T27" fmla="*/ 667 h 727"/>
              <a:gd name="T28" fmla="*/ 604 w 756"/>
              <a:gd name="T29" fmla="*/ 704 h 727"/>
              <a:gd name="T30" fmla="*/ 557 w 756"/>
              <a:gd name="T31" fmla="*/ 656 h 727"/>
              <a:gd name="T32" fmla="*/ 696 w 756"/>
              <a:gd name="T33" fmla="*/ 609 h 727"/>
              <a:gd name="T34" fmla="*/ 164 w 756"/>
              <a:gd name="T35" fmla="*/ 634 h 727"/>
              <a:gd name="T36" fmla="*/ 22 w 756"/>
              <a:gd name="T37" fmla="*/ 608 h 727"/>
              <a:gd name="T38" fmla="*/ 48 w 756"/>
              <a:gd name="T39" fmla="*/ 327 h 727"/>
              <a:gd name="T40" fmla="*/ 167 w 756"/>
              <a:gd name="T41" fmla="*/ 319 h 727"/>
              <a:gd name="T42" fmla="*/ 209 w 756"/>
              <a:gd name="T43" fmla="*/ 267 h 727"/>
              <a:gd name="T44" fmla="*/ 211 w 756"/>
              <a:gd name="T45" fmla="*/ 266 h 727"/>
              <a:gd name="T46" fmla="*/ 211 w 756"/>
              <a:gd name="T47" fmla="*/ 265 h 727"/>
              <a:gd name="T48" fmla="*/ 213 w 756"/>
              <a:gd name="T49" fmla="*/ 264 h 727"/>
              <a:gd name="T50" fmla="*/ 213 w 756"/>
              <a:gd name="T51" fmla="*/ 263 h 727"/>
              <a:gd name="T52" fmla="*/ 214 w 756"/>
              <a:gd name="T53" fmla="*/ 261 h 727"/>
              <a:gd name="T54" fmla="*/ 214 w 756"/>
              <a:gd name="T55" fmla="*/ 261 h 727"/>
              <a:gd name="T56" fmla="*/ 208 w 756"/>
              <a:gd name="T57" fmla="*/ 146 h 727"/>
              <a:gd name="T58" fmla="*/ 323 w 756"/>
              <a:gd name="T59" fmla="*/ 31 h 727"/>
              <a:gd name="T60" fmla="*/ 375 w 756"/>
              <a:gd name="T61" fmla="*/ 85 h 727"/>
              <a:gd name="T62" fmla="*/ 408 w 756"/>
              <a:gd name="T63" fmla="*/ 295 h 727"/>
              <a:gd name="T64" fmla="*/ 435 w 756"/>
              <a:gd name="T65" fmla="*/ 405 h 727"/>
              <a:gd name="T66" fmla="*/ 276 w 756"/>
              <a:gd name="T67" fmla="*/ 565 h 727"/>
              <a:gd name="T68" fmla="*/ 287 w 756"/>
              <a:gd name="T69" fmla="*/ 576 h 727"/>
              <a:gd name="T70" fmla="*/ 424 w 756"/>
              <a:gd name="T71" fmla="*/ 280 h 727"/>
              <a:gd name="T72" fmla="*/ 420 w 756"/>
              <a:gd name="T73" fmla="*/ 270 h 727"/>
              <a:gd name="T74" fmla="*/ 541 w 756"/>
              <a:gd name="T75" fmla="*/ 256 h 727"/>
              <a:gd name="T76" fmla="*/ 541 w 756"/>
              <a:gd name="T77" fmla="*/ 352 h 727"/>
              <a:gd name="T78" fmla="*/ 474 w 756"/>
              <a:gd name="T79" fmla="*/ 421 h 727"/>
              <a:gd name="T80" fmla="*/ 498 w 756"/>
              <a:gd name="T81" fmla="*/ 539 h 727"/>
              <a:gd name="T82" fmla="*/ 555 w 756"/>
              <a:gd name="T83" fmla="*/ 608 h 727"/>
              <a:gd name="T84" fmla="*/ 554 w 756"/>
              <a:gd name="T85" fmla="*/ 704 h 727"/>
              <a:gd name="T86" fmla="*/ 167 w 756"/>
              <a:gd name="T87" fmla="*/ 642 h 727"/>
              <a:gd name="T88" fmla="*/ 755 w 756"/>
              <a:gd name="T89" fmla="*/ 294 h 727"/>
              <a:gd name="T90" fmla="*/ 592 w 756"/>
              <a:gd name="T91" fmla="*/ 234 h 727"/>
              <a:gd name="T92" fmla="*/ 395 w 756"/>
              <a:gd name="T93" fmla="*/ 76 h 727"/>
              <a:gd name="T94" fmla="*/ 331 w 756"/>
              <a:gd name="T95" fmla="*/ 11 h 727"/>
              <a:gd name="T96" fmla="*/ 187 w 756"/>
              <a:gd name="T97" fmla="*/ 154 h 727"/>
              <a:gd name="T98" fmla="*/ 189 w 756"/>
              <a:gd name="T99" fmla="*/ 254 h 727"/>
              <a:gd name="T100" fmla="*/ 48 w 756"/>
              <a:gd name="T101" fmla="*/ 305 h 727"/>
              <a:gd name="T102" fmla="*/ 0 w 756"/>
              <a:gd name="T103" fmla="*/ 608 h 727"/>
              <a:gd name="T104" fmla="*/ 148 w 756"/>
              <a:gd name="T105" fmla="*/ 656 h 727"/>
              <a:gd name="T106" fmla="*/ 598 w 756"/>
              <a:gd name="T107" fmla="*/ 726 h 727"/>
              <a:gd name="T108" fmla="*/ 598 w 756"/>
              <a:gd name="T109" fmla="*/ 726 h 727"/>
              <a:gd name="T110" fmla="*/ 696 w 756"/>
              <a:gd name="T111" fmla="*/ 726 h 727"/>
              <a:gd name="T112" fmla="*/ 755 w 756"/>
              <a:gd name="T113" fmla="*/ 646 h 727"/>
              <a:gd name="T114" fmla="*/ 755 w 756"/>
              <a:gd name="T115" fmla="*/ 549 h 727"/>
              <a:gd name="T116" fmla="*/ 730 w 756"/>
              <a:gd name="T117" fmla="*/ 480 h 727"/>
              <a:gd name="T118" fmla="*/ 755 w 756"/>
              <a:gd name="T119" fmla="*/ 411 h 727"/>
              <a:gd name="T120" fmla="*/ 730 w 756"/>
              <a:gd name="T121" fmla="*/ 36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6" h="727">
                <a:moveTo>
                  <a:pt x="733" y="315"/>
                </a:moveTo>
                <a:lnTo>
                  <a:pt x="733" y="315"/>
                </a:lnTo>
                <a:cubicBezTo>
                  <a:pt x="733" y="335"/>
                  <a:pt x="717" y="352"/>
                  <a:pt x="696" y="352"/>
                </a:cubicBezTo>
                <a:lnTo>
                  <a:pt x="592" y="352"/>
                </a:lnTo>
                <a:lnTo>
                  <a:pt x="592" y="352"/>
                </a:lnTo>
                <a:cubicBezTo>
                  <a:pt x="566" y="352"/>
                  <a:pt x="545" y="330"/>
                  <a:pt x="545" y="304"/>
                </a:cubicBezTo>
                <a:lnTo>
                  <a:pt x="545" y="304"/>
                </a:lnTo>
                <a:cubicBezTo>
                  <a:pt x="545" y="278"/>
                  <a:pt x="566" y="256"/>
                  <a:pt x="592" y="256"/>
                </a:cubicBezTo>
                <a:lnTo>
                  <a:pt x="598" y="256"/>
                </a:lnTo>
                <a:lnTo>
                  <a:pt x="696" y="256"/>
                </a:lnTo>
                <a:lnTo>
                  <a:pt x="696" y="256"/>
                </a:lnTo>
                <a:cubicBezTo>
                  <a:pt x="717" y="256"/>
                  <a:pt x="733" y="273"/>
                  <a:pt x="733" y="294"/>
                </a:cubicBezTo>
                <a:lnTo>
                  <a:pt x="733" y="315"/>
                </a:lnTo>
                <a:close/>
                <a:moveTo>
                  <a:pt x="733" y="411"/>
                </a:moveTo>
                <a:lnTo>
                  <a:pt x="733" y="432"/>
                </a:lnTo>
                <a:lnTo>
                  <a:pt x="733" y="432"/>
                </a:lnTo>
                <a:cubicBezTo>
                  <a:pt x="733" y="453"/>
                  <a:pt x="717" y="469"/>
                  <a:pt x="696" y="469"/>
                </a:cubicBezTo>
                <a:lnTo>
                  <a:pt x="568" y="469"/>
                </a:lnTo>
                <a:lnTo>
                  <a:pt x="543" y="469"/>
                </a:lnTo>
                <a:lnTo>
                  <a:pt x="543" y="469"/>
                </a:lnTo>
                <a:cubicBezTo>
                  <a:pt x="517" y="469"/>
                  <a:pt x="496" y="448"/>
                  <a:pt x="496" y="421"/>
                </a:cubicBezTo>
                <a:lnTo>
                  <a:pt x="496" y="421"/>
                </a:lnTo>
                <a:cubicBezTo>
                  <a:pt x="496" y="395"/>
                  <a:pt x="517" y="374"/>
                  <a:pt x="543" y="374"/>
                </a:cubicBezTo>
                <a:lnTo>
                  <a:pt x="592" y="374"/>
                </a:lnTo>
                <a:lnTo>
                  <a:pt x="696" y="374"/>
                </a:lnTo>
                <a:lnTo>
                  <a:pt x="696" y="374"/>
                </a:lnTo>
                <a:cubicBezTo>
                  <a:pt x="717" y="374"/>
                  <a:pt x="733" y="390"/>
                  <a:pt x="733" y="411"/>
                </a:cubicBezTo>
                <a:close/>
                <a:moveTo>
                  <a:pt x="733" y="528"/>
                </a:moveTo>
                <a:lnTo>
                  <a:pt x="733" y="549"/>
                </a:lnTo>
                <a:lnTo>
                  <a:pt x="733" y="549"/>
                </a:lnTo>
                <a:cubicBezTo>
                  <a:pt x="733" y="570"/>
                  <a:pt x="717" y="587"/>
                  <a:pt x="696" y="587"/>
                </a:cubicBezTo>
                <a:lnTo>
                  <a:pt x="604" y="587"/>
                </a:lnTo>
                <a:lnTo>
                  <a:pt x="568" y="587"/>
                </a:lnTo>
                <a:lnTo>
                  <a:pt x="568" y="587"/>
                </a:lnTo>
                <a:cubicBezTo>
                  <a:pt x="541" y="587"/>
                  <a:pt x="520" y="565"/>
                  <a:pt x="520" y="539"/>
                </a:cubicBezTo>
                <a:lnTo>
                  <a:pt x="520" y="539"/>
                </a:lnTo>
                <a:cubicBezTo>
                  <a:pt x="520" y="512"/>
                  <a:pt x="541" y="491"/>
                  <a:pt x="568" y="491"/>
                </a:cubicBezTo>
                <a:lnTo>
                  <a:pt x="696" y="491"/>
                </a:lnTo>
                <a:lnTo>
                  <a:pt x="696" y="491"/>
                </a:lnTo>
                <a:cubicBezTo>
                  <a:pt x="717" y="491"/>
                  <a:pt x="733" y="508"/>
                  <a:pt x="733" y="528"/>
                </a:cubicBezTo>
                <a:close/>
                <a:moveTo>
                  <a:pt x="733" y="646"/>
                </a:moveTo>
                <a:lnTo>
                  <a:pt x="733" y="667"/>
                </a:lnTo>
                <a:lnTo>
                  <a:pt x="733" y="667"/>
                </a:lnTo>
                <a:cubicBezTo>
                  <a:pt x="733" y="688"/>
                  <a:pt x="717" y="704"/>
                  <a:pt x="696" y="704"/>
                </a:cubicBezTo>
                <a:lnTo>
                  <a:pt x="604" y="704"/>
                </a:lnTo>
                <a:lnTo>
                  <a:pt x="604" y="704"/>
                </a:lnTo>
                <a:cubicBezTo>
                  <a:pt x="578" y="704"/>
                  <a:pt x="557" y="683"/>
                  <a:pt x="557" y="656"/>
                </a:cubicBezTo>
                <a:lnTo>
                  <a:pt x="557" y="656"/>
                </a:lnTo>
                <a:cubicBezTo>
                  <a:pt x="557" y="630"/>
                  <a:pt x="578" y="609"/>
                  <a:pt x="604" y="609"/>
                </a:cubicBezTo>
                <a:lnTo>
                  <a:pt x="696" y="609"/>
                </a:lnTo>
                <a:lnTo>
                  <a:pt x="696" y="609"/>
                </a:lnTo>
                <a:cubicBezTo>
                  <a:pt x="717" y="609"/>
                  <a:pt x="733" y="626"/>
                  <a:pt x="733" y="646"/>
                </a:cubicBezTo>
                <a:close/>
                <a:moveTo>
                  <a:pt x="167" y="642"/>
                </a:moveTo>
                <a:lnTo>
                  <a:pt x="164" y="634"/>
                </a:lnTo>
                <a:lnTo>
                  <a:pt x="48" y="634"/>
                </a:lnTo>
                <a:lnTo>
                  <a:pt x="48" y="634"/>
                </a:lnTo>
                <a:cubicBezTo>
                  <a:pt x="34" y="634"/>
                  <a:pt x="22" y="622"/>
                  <a:pt x="22" y="608"/>
                </a:cubicBezTo>
                <a:lnTo>
                  <a:pt x="22" y="353"/>
                </a:lnTo>
                <a:lnTo>
                  <a:pt x="22" y="353"/>
                </a:lnTo>
                <a:cubicBezTo>
                  <a:pt x="22" y="338"/>
                  <a:pt x="34" y="327"/>
                  <a:pt x="48" y="327"/>
                </a:cubicBezTo>
                <a:lnTo>
                  <a:pt x="164" y="327"/>
                </a:lnTo>
                <a:lnTo>
                  <a:pt x="167" y="319"/>
                </a:lnTo>
                <a:lnTo>
                  <a:pt x="167" y="319"/>
                </a:lnTo>
                <a:cubicBezTo>
                  <a:pt x="173" y="300"/>
                  <a:pt x="185" y="284"/>
                  <a:pt x="201" y="273"/>
                </a:cubicBezTo>
                <a:lnTo>
                  <a:pt x="209" y="267"/>
                </a:lnTo>
                <a:lnTo>
                  <a:pt x="209" y="267"/>
                </a:lnTo>
                <a:lnTo>
                  <a:pt x="209" y="267"/>
                </a:lnTo>
                <a:lnTo>
                  <a:pt x="209" y="267"/>
                </a:lnTo>
                <a:cubicBezTo>
                  <a:pt x="210" y="267"/>
                  <a:pt x="211" y="267"/>
                  <a:pt x="211" y="266"/>
                </a:cubicBezTo>
                <a:lnTo>
                  <a:pt x="211" y="266"/>
                </a:lnTo>
                <a:cubicBezTo>
                  <a:pt x="211" y="266"/>
                  <a:pt x="211" y="266"/>
                  <a:pt x="211" y="265"/>
                </a:cubicBezTo>
                <a:lnTo>
                  <a:pt x="211" y="265"/>
                </a:lnTo>
                <a:cubicBezTo>
                  <a:pt x="212" y="265"/>
                  <a:pt x="212" y="265"/>
                  <a:pt x="212" y="265"/>
                </a:cubicBezTo>
                <a:lnTo>
                  <a:pt x="212" y="265"/>
                </a:lnTo>
                <a:cubicBezTo>
                  <a:pt x="213" y="264"/>
                  <a:pt x="213" y="264"/>
                  <a:pt x="213" y="264"/>
                </a:cubicBezTo>
                <a:lnTo>
                  <a:pt x="213" y="264"/>
                </a:lnTo>
                <a:lnTo>
                  <a:pt x="213" y="263"/>
                </a:lnTo>
                <a:lnTo>
                  <a:pt x="213" y="263"/>
                </a:lnTo>
                <a:cubicBezTo>
                  <a:pt x="214" y="263"/>
                  <a:pt x="214" y="263"/>
                  <a:pt x="214" y="262"/>
                </a:cubicBezTo>
                <a:lnTo>
                  <a:pt x="214" y="262"/>
                </a:lnTo>
                <a:cubicBezTo>
                  <a:pt x="214" y="262"/>
                  <a:pt x="214" y="262"/>
                  <a:pt x="214" y="261"/>
                </a:cubicBezTo>
                <a:lnTo>
                  <a:pt x="214" y="261"/>
                </a:lnTo>
                <a:lnTo>
                  <a:pt x="214" y="261"/>
                </a:lnTo>
                <a:lnTo>
                  <a:pt x="214" y="261"/>
                </a:lnTo>
                <a:lnTo>
                  <a:pt x="214" y="261"/>
                </a:lnTo>
                <a:cubicBezTo>
                  <a:pt x="225" y="225"/>
                  <a:pt x="224" y="188"/>
                  <a:pt x="208" y="146"/>
                </a:cubicBezTo>
                <a:lnTo>
                  <a:pt x="208" y="146"/>
                </a:lnTo>
                <a:cubicBezTo>
                  <a:pt x="192" y="102"/>
                  <a:pt x="211" y="55"/>
                  <a:pt x="252" y="35"/>
                </a:cubicBezTo>
                <a:lnTo>
                  <a:pt x="252" y="35"/>
                </a:lnTo>
                <a:cubicBezTo>
                  <a:pt x="276" y="24"/>
                  <a:pt x="300" y="23"/>
                  <a:pt x="323" y="31"/>
                </a:cubicBezTo>
                <a:lnTo>
                  <a:pt x="323" y="31"/>
                </a:lnTo>
                <a:cubicBezTo>
                  <a:pt x="346" y="40"/>
                  <a:pt x="364" y="59"/>
                  <a:pt x="375" y="85"/>
                </a:cubicBezTo>
                <a:lnTo>
                  <a:pt x="375" y="85"/>
                </a:lnTo>
                <a:cubicBezTo>
                  <a:pt x="408" y="162"/>
                  <a:pt x="407" y="196"/>
                  <a:pt x="398" y="267"/>
                </a:cubicBezTo>
                <a:lnTo>
                  <a:pt x="398" y="267"/>
                </a:lnTo>
                <a:cubicBezTo>
                  <a:pt x="397" y="277"/>
                  <a:pt x="400" y="287"/>
                  <a:pt x="408" y="295"/>
                </a:cubicBezTo>
                <a:lnTo>
                  <a:pt x="408" y="295"/>
                </a:lnTo>
                <a:cubicBezTo>
                  <a:pt x="415" y="305"/>
                  <a:pt x="435" y="334"/>
                  <a:pt x="435" y="405"/>
                </a:cubicBezTo>
                <a:lnTo>
                  <a:pt x="435" y="405"/>
                </a:lnTo>
                <a:cubicBezTo>
                  <a:pt x="435" y="487"/>
                  <a:pt x="368" y="554"/>
                  <a:pt x="287" y="554"/>
                </a:cubicBezTo>
                <a:lnTo>
                  <a:pt x="287" y="554"/>
                </a:lnTo>
                <a:cubicBezTo>
                  <a:pt x="281" y="554"/>
                  <a:pt x="276" y="559"/>
                  <a:pt x="276" y="565"/>
                </a:cubicBezTo>
                <a:lnTo>
                  <a:pt x="276" y="565"/>
                </a:lnTo>
                <a:cubicBezTo>
                  <a:pt x="276" y="571"/>
                  <a:pt x="281" y="576"/>
                  <a:pt x="287" y="576"/>
                </a:cubicBezTo>
                <a:lnTo>
                  <a:pt x="287" y="576"/>
                </a:lnTo>
                <a:cubicBezTo>
                  <a:pt x="381" y="576"/>
                  <a:pt x="457" y="499"/>
                  <a:pt x="457" y="405"/>
                </a:cubicBezTo>
                <a:lnTo>
                  <a:pt x="457" y="405"/>
                </a:lnTo>
                <a:cubicBezTo>
                  <a:pt x="457" y="329"/>
                  <a:pt x="436" y="294"/>
                  <a:pt x="424" y="280"/>
                </a:cubicBezTo>
                <a:lnTo>
                  <a:pt x="424" y="280"/>
                </a:lnTo>
                <a:cubicBezTo>
                  <a:pt x="421" y="277"/>
                  <a:pt x="420" y="274"/>
                  <a:pt x="420" y="270"/>
                </a:cubicBezTo>
                <a:lnTo>
                  <a:pt x="420" y="270"/>
                </a:lnTo>
                <a:cubicBezTo>
                  <a:pt x="421" y="265"/>
                  <a:pt x="422" y="261"/>
                  <a:pt x="422" y="256"/>
                </a:cubicBezTo>
                <a:lnTo>
                  <a:pt x="541" y="256"/>
                </a:lnTo>
                <a:lnTo>
                  <a:pt x="541" y="256"/>
                </a:lnTo>
                <a:cubicBezTo>
                  <a:pt x="530" y="269"/>
                  <a:pt x="523" y="286"/>
                  <a:pt x="523" y="304"/>
                </a:cubicBezTo>
                <a:lnTo>
                  <a:pt x="523" y="304"/>
                </a:lnTo>
                <a:cubicBezTo>
                  <a:pt x="523" y="322"/>
                  <a:pt x="530" y="339"/>
                  <a:pt x="541" y="352"/>
                </a:cubicBezTo>
                <a:lnTo>
                  <a:pt x="541" y="352"/>
                </a:lnTo>
                <a:cubicBezTo>
                  <a:pt x="504" y="353"/>
                  <a:pt x="474" y="384"/>
                  <a:pt x="474" y="421"/>
                </a:cubicBezTo>
                <a:lnTo>
                  <a:pt x="474" y="421"/>
                </a:lnTo>
                <a:cubicBezTo>
                  <a:pt x="474" y="452"/>
                  <a:pt x="493" y="478"/>
                  <a:pt x="521" y="488"/>
                </a:cubicBezTo>
                <a:lnTo>
                  <a:pt x="521" y="488"/>
                </a:lnTo>
                <a:cubicBezTo>
                  <a:pt x="507" y="500"/>
                  <a:pt x="498" y="519"/>
                  <a:pt x="498" y="539"/>
                </a:cubicBezTo>
                <a:lnTo>
                  <a:pt x="498" y="539"/>
                </a:lnTo>
                <a:cubicBezTo>
                  <a:pt x="498" y="573"/>
                  <a:pt x="523" y="601"/>
                  <a:pt x="555" y="608"/>
                </a:cubicBezTo>
                <a:lnTo>
                  <a:pt x="555" y="608"/>
                </a:lnTo>
                <a:cubicBezTo>
                  <a:pt x="543" y="620"/>
                  <a:pt x="535" y="637"/>
                  <a:pt x="535" y="656"/>
                </a:cubicBezTo>
                <a:lnTo>
                  <a:pt x="535" y="656"/>
                </a:lnTo>
                <a:cubicBezTo>
                  <a:pt x="535" y="675"/>
                  <a:pt x="542" y="691"/>
                  <a:pt x="554" y="704"/>
                </a:cubicBezTo>
                <a:lnTo>
                  <a:pt x="252" y="704"/>
                </a:lnTo>
                <a:lnTo>
                  <a:pt x="252" y="704"/>
                </a:lnTo>
                <a:cubicBezTo>
                  <a:pt x="213" y="704"/>
                  <a:pt x="179" y="679"/>
                  <a:pt x="167" y="642"/>
                </a:cubicBezTo>
                <a:close/>
                <a:moveTo>
                  <a:pt x="755" y="315"/>
                </a:moveTo>
                <a:lnTo>
                  <a:pt x="755" y="294"/>
                </a:lnTo>
                <a:lnTo>
                  <a:pt x="755" y="294"/>
                </a:lnTo>
                <a:cubicBezTo>
                  <a:pt x="755" y="261"/>
                  <a:pt x="729" y="234"/>
                  <a:pt x="696" y="234"/>
                </a:cubicBezTo>
                <a:lnTo>
                  <a:pt x="598" y="234"/>
                </a:lnTo>
                <a:lnTo>
                  <a:pt x="592" y="234"/>
                </a:lnTo>
                <a:lnTo>
                  <a:pt x="424" y="234"/>
                </a:lnTo>
                <a:lnTo>
                  <a:pt x="424" y="234"/>
                </a:lnTo>
                <a:cubicBezTo>
                  <a:pt x="428" y="182"/>
                  <a:pt x="424" y="144"/>
                  <a:pt x="395" y="76"/>
                </a:cubicBezTo>
                <a:lnTo>
                  <a:pt x="395" y="76"/>
                </a:lnTo>
                <a:cubicBezTo>
                  <a:pt x="382" y="45"/>
                  <a:pt x="359" y="22"/>
                  <a:pt x="331" y="11"/>
                </a:cubicBezTo>
                <a:lnTo>
                  <a:pt x="331" y="11"/>
                </a:lnTo>
                <a:cubicBezTo>
                  <a:pt x="303" y="0"/>
                  <a:pt x="272" y="1"/>
                  <a:pt x="242" y="16"/>
                </a:cubicBezTo>
                <a:lnTo>
                  <a:pt x="242" y="16"/>
                </a:lnTo>
                <a:cubicBezTo>
                  <a:pt x="191" y="39"/>
                  <a:pt x="168" y="99"/>
                  <a:pt x="187" y="154"/>
                </a:cubicBezTo>
                <a:lnTo>
                  <a:pt x="187" y="154"/>
                </a:lnTo>
                <a:cubicBezTo>
                  <a:pt x="201" y="190"/>
                  <a:pt x="203" y="221"/>
                  <a:pt x="194" y="251"/>
                </a:cubicBezTo>
                <a:lnTo>
                  <a:pt x="189" y="254"/>
                </a:lnTo>
                <a:lnTo>
                  <a:pt x="189" y="254"/>
                </a:lnTo>
                <a:cubicBezTo>
                  <a:pt x="170" y="267"/>
                  <a:pt x="157" y="285"/>
                  <a:pt x="148" y="305"/>
                </a:cubicBezTo>
                <a:lnTo>
                  <a:pt x="48" y="305"/>
                </a:lnTo>
                <a:lnTo>
                  <a:pt x="48" y="305"/>
                </a:lnTo>
                <a:cubicBezTo>
                  <a:pt x="22" y="305"/>
                  <a:pt x="0" y="326"/>
                  <a:pt x="0" y="353"/>
                </a:cubicBezTo>
                <a:lnTo>
                  <a:pt x="0" y="608"/>
                </a:lnTo>
                <a:lnTo>
                  <a:pt x="0" y="608"/>
                </a:lnTo>
                <a:cubicBezTo>
                  <a:pt x="0" y="634"/>
                  <a:pt x="22" y="656"/>
                  <a:pt x="48" y="656"/>
                </a:cubicBezTo>
                <a:lnTo>
                  <a:pt x="148" y="656"/>
                </a:lnTo>
                <a:lnTo>
                  <a:pt x="148" y="656"/>
                </a:lnTo>
                <a:cubicBezTo>
                  <a:pt x="166" y="698"/>
                  <a:pt x="206" y="726"/>
                  <a:pt x="252" y="726"/>
                </a:cubicBezTo>
                <a:lnTo>
                  <a:pt x="598" y="726"/>
                </a:lnTo>
                <a:lnTo>
                  <a:pt x="598" y="726"/>
                </a:lnTo>
                <a:lnTo>
                  <a:pt x="598" y="726"/>
                </a:lnTo>
                <a:lnTo>
                  <a:pt x="598" y="726"/>
                </a:lnTo>
                <a:cubicBezTo>
                  <a:pt x="601" y="726"/>
                  <a:pt x="603" y="726"/>
                  <a:pt x="604" y="726"/>
                </a:cubicBezTo>
                <a:lnTo>
                  <a:pt x="696" y="726"/>
                </a:lnTo>
                <a:lnTo>
                  <a:pt x="696" y="726"/>
                </a:lnTo>
                <a:cubicBezTo>
                  <a:pt x="729" y="726"/>
                  <a:pt x="755" y="700"/>
                  <a:pt x="755" y="667"/>
                </a:cubicBezTo>
                <a:lnTo>
                  <a:pt x="755" y="646"/>
                </a:lnTo>
                <a:lnTo>
                  <a:pt x="755" y="646"/>
                </a:lnTo>
                <a:cubicBezTo>
                  <a:pt x="755" y="626"/>
                  <a:pt x="745" y="609"/>
                  <a:pt x="730" y="598"/>
                </a:cubicBezTo>
                <a:lnTo>
                  <a:pt x="730" y="598"/>
                </a:lnTo>
                <a:cubicBezTo>
                  <a:pt x="745" y="587"/>
                  <a:pt x="755" y="569"/>
                  <a:pt x="755" y="549"/>
                </a:cubicBezTo>
                <a:lnTo>
                  <a:pt x="755" y="528"/>
                </a:lnTo>
                <a:lnTo>
                  <a:pt x="755" y="528"/>
                </a:lnTo>
                <a:cubicBezTo>
                  <a:pt x="755" y="509"/>
                  <a:pt x="745" y="491"/>
                  <a:pt x="730" y="480"/>
                </a:cubicBezTo>
                <a:lnTo>
                  <a:pt x="730" y="480"/>
                </a:lnTo>
                <a:cubicBezTo>
                  <a:pt x="745" y="470"/>
                  <a:pt x="755" y="452"/>
                  <a:pt x="755" y="432"/>
                </a:cubicBezTo>
                <a:lnTo>
                  <a:pt x="755" y="411"/>
                </a:lnTo>
                <a:lnTo>
                  <a:pt x="755" y="411"/>
                </a:lnTo>
                <a:cubicBezTo>
                  <a:pt x="755" y="391"/>
                  <a:pt x="745" y="374"/>
                  <a:pt x="730" y="363"/>
                </a:cubicBezTo>
                <a:lnTo>
                  <a:pt x="730" y="363"/>
                </a:lnTo>
                <a:cubicBezTo>
                  <a:pt x="745" y="352"/>
                  <a:pt x="755" y="335"/>
                  <a:pt x="755" y="3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B586D84-BA11-7D4F-BEE3-8EB76D6C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294" y="10944830"/>
            <a:ext cx="1043471" cy="1042436"/>
          </a:xfrm>
          <a:custGeom>
            <a:avLst/>
            <a:gdLst>
              <a:gd name="connsiteX0" fmla="*/ 761150 w 1043471"/>
              <a:gd name="connsiteY0" fmla="*/ 651056 h 1042436"/>
              <a:gd name="connsiteX1" fmla="*/ 651703 w 1043471"/>
              <a:gd name="connsiteY1" fmla="*/ 760394 h 1042436"/>
              <a:gd name="connsiteX2" fmla="*/ 885521 w 1043471"/>
              <a:gd name="connsiteY2" fmla="*/ 992737 h 1042436"/>
              <a:gd name="connsiteX3" fmla="*/ 993723 w 1043471"/>
              <a:gd name="connsiteY3" fmla="*/ 992737 h 1042436"/>
              <a:gd name="connsiteX4" fmla="*/ 993723 w 1043471"/>
              <a:gd name="connsiteY4" fmla="*/ 884641 h 1042436"/>
              <a:gd name="connsiteX5" fmla="*/ 684040 w 1043471"/>
              <a:gd name="connsiteY5" fmla="*/ 575265 h 1042436"/>
              <a:gd name="connsiteX6" fmla="*/ 574593 w 1043471"/>
              <a:gd name="connsiteY6" fmla="*/ 683361 h 1042436"/>
              <a:gd name="connsiteX7" fmla="*/ 633048 w 1043471"/>
              <a:gd name="connsiteY7" fmla="*/ 740514 h 1042436"/>
              <a:gd name="connsiteX8" fmla="*/ 741250 w 1043471"/>
              <a:gd name="connsiteY8" fmla="*/ 632419 h 1042436"/>
              <a:gd name="connsiteX9" fmla="*/ 626829 w 1043471"/>
              <a:gd name="connsiteY9" fmla="*/ 518112 h 1042436"/>
              <a:gd name="connsiteX10" fmla="*/ 578325 w 1043471"/>
              <a:gd name="connsiteY10" fmla="*/ 578993 h 1042436"/>
              <a:gd name="connsiteX11" fmla="*/ 517383 w 1043471"/>
              <a:gd name="connsiteY11" fmla="*/ 626207 h 1042436"/>
              <a:gd name="connsiteX12" fmla="*/ 555938 w 1043471"/>
              <a:gd name="connsiteY12" fmla="*/ 663481 h 1042436"/>
              <a:gd name="connsiteX13" fmla="*/ 664140 w 1043471"/>
              <a:gd name="connsiteY13" fmla="*/ 555386 h 1042436"/>
              <a:gd name="connsiteX14" fmla="*/ 340975 w 1043471"/>
              <a:gd name="connsiteY14" fmla="*/ 285132 h 1042436"/>
              <a:gd name="connsiteX15" fmla="*/ 304396 w 1043471"/>
              <a:gd name="connsiteY15" fmla="*/ 301062 h 1042436"/>
              <a:gd name="connsiteX16" fmla="*/ 304396 w 1043471"/>
              <a:gd name="connsiteY16" fmla="*/ 373358 h 1042436"/>
              <a:gd name="connsiteX17" fmla="*/ 340975 w 1043471"/>
              <a:gd name="connsiteY17" fmla="*/ 389288 h 1042436"/>
              <a:gd name="connsiteX18" fmla="*/ 378816 w 1043471"/>
              <a:gd name="connsiteY18" fmla="*/ 373358 h 1042436"/>
              <a:gd name="connsiteX19" fmla="*/ 393952 w 1043471"/>
              <a:gd name="connsiteY19" fmla="*/ 336597 h 1042436"/>
              <a:gd name="connsiteX20" fmla="*/ 378816 w 1043471"/>
              <a:gd name="connsiteY20" fmla="*/ 301062 h 1042436"/>
              <a:gd name="connsiteX21" fmla="*/ 340975 w 1043471"/>
              <a:gd name="connsiteY21" fmla="*/ 285132 h 1042436"/>
              <a:gd name="connsiteX22" fmla="*/ 340975 w 1043471"/>
              <a:gd name="connsiteY22" fmla="*/ 258174 h 1042436"/>
              <a:gd name="connsiteX23" fmla="*/ 398997 w 1043471"/>
              <a:gd name="connsiteY23" fmla="*/ 281456 h 1042436"/>
              <a:gd name="connsiteX24" fmla="*/ 421702 w 1043471"/>
              <a:gd name="connsiteY24" fmla="*/ 336597 h 1042436"/>
              <a:gd name="connsiteX25" fmla="*/ 398997 w 1043471"/>
              <a:gd name="connsiteY25" fmla="*/ 392964 h 1042436"/>
              <a:gd name="connsiteX26" fmla="*/ 340975 w 1043471"/>
              <a:gd name="connsiteY26" fmla="*/ 416246 h 1042436"/>
              <a:gd name="connsiteX27" fmla="*/ 284215 w 1043471"/>
              <a:gd name="connsiteY27" fmla="*/ 392964 h 1042436"/>
              <a:gd name="connsiteX28" fmla="*/ 284215 w 1043471"/>
              <a:gd name="connsiteY28" fmla="*/ 281456 h 1042436"/>
              <a:gd name="connsiteX29" fmla="*/ 340975 w 1043471"/>
              <a:gd name="connsiteY29" fmla="*/ 258174 h 1042436"/>
              <a:gd name="connsiteX30" fmla="*/ 331415 w 1043471"/>
              <a:gd name="connsiteY30" fmla="*/ 192351 h 1042436"/>
              <a:gd name="connsiteX31" fmla="*/ 328909 w 1043471"/>
              <a:gd name="connsiteY31" fmla="*/ 194856 h 1042436"/>
              <a:gd name="connsiteX32" fmla="*/ 322645 w 1043471"/>
              <a:gd name="connsiteY32" fmla="*/ 213649 h 1042436"/>
              <a:gd name="connsiteX33" fmla="*/ 303853 w 1043471"/>
              <a:gd name="connsiteY33" fmla="*/ 233694 h 1042436"/>
              <a:gd name="connsiteX34" fmla="*/ 292578 w 1043471"/>
              <a:gd name="connsiteY34" fmla="*/ 236199 h 1042436"/>
              <a:gd name="connsiteX35" fmla="*/ 266270 w 1043471"/>
              <a:gd name="connsiteY35" fmla="*/ 236199 h 1042436"/>
              <a:gd name="connsiteX36" fmla="*/ 248730 w 1043471"/>
              <a:gd name="connsiteY36" fmla="*/ 228682 h 1042436"/>
              <a:gd name="connsiteX37" fmla="*/ 244972 w 1043471"/>
              <a:gd name="connsiteY37" fmla="*/ 228682 h 1042436"/>
              <a:gd name="connsiteX38" fmla="*/ 228686 w 1043471"/>
              <a:gd name="connsiteY38" fmla="*/ 244969 h 1042436"/>
              <a:gd name="connsiteX39" fmla="*/ 227433 w 1043471"/>
              <a:gd name="connsiteY39" fmla="*/ 248727 h 1042436"/>
              <a:gd name="connsiteX40" fmla="*/ 236202 w 1043471"/>
              <a:gd name="connsiteY40" fmla="*/ 266267 h 1042436"/>
              <a:gd name="connsiteX41" fmla="*/ 236202 w 1043471"/>
              <a:gd name="connsiteY41" fmla="*/ 293828 h 1042436"/>
              <a:gd name="connsiteX42" fmla="*/ 232444 w 1043471"/>
              <a:gd name="connsiteY42" fmla="*/ 303851 h 1042436"/>
              <a:gd name="connsiteX43" fmla="*/ 213652 w 1043471"/>
              <a:gd name="connsiteY43" fmla="*/ 322643 h 1042436"/>
              <a:gd name="connsiteX44" fmla="*/ 194860 w 1043471"/>
              <a:gd name="connsiteY44" fmla="*/ 328907 h 1042436"/>
              <a:gd name="connsiteX45" fmla="*/ 192355 w 1043471"/>
              <a:gd name="connsiteY45" fmla="*/ 331413 h 1042436"/>
              <a:gd name="connsiteX46" fmla="*/ 192355 w 1043471"/>
              <a:gd name="connsiteY46" fmla="*/ 355216 h 1042436"/>
              <a:gd name="connsiteX47" fmla="*/ 194860 w 1043471"/>
              <a:gd name="connsiteY47" fmla="*/ 357722 h 1042436"/>
              <a:gd name="connsiteX48" fmla="*/ 213652 w 1043471"/>
              <a:gd name="connsiteY48" fmla="*/ 365239 h 1042436"/>
              <a:gd name="connsiteX49" fmla="*/ 232444 w 1043471"/>
              <a:gd name="connsiteY49" fmla="*/ 384031 h 1042436"/>
              <a:gd name="connsiteX50" fmla="*/ 236202 w 1043471"/>
              <a:gd name="connsiteY50" fmla="*/ 392801 h 1042436"/>
              <a:gd name="connsiteX51" fmla="*/ 236202 w 1043471"/>
              <a:gd name="connsiteY51" fmla="*/ 420362 h 1042436"/>
              <a:gd name="connsiteX52" fmla="*/ 227433 w 1043471"/>
              <a:gd name="connsiteY52" fmla="*/ 437902 h 1042436"/>
              <a:gd name="connsiteX53" fmla="*/ 228686 w 1043471"/>
              <a:gd name="connsiteY53" fmla="*/ 441660 h 1042436"/>
              <a:gd name="connsiteX54" fmla="*/ 244972 w 1043471"/>
              <a:gd name="connsiteY54" fmla="*/ 457947 h 1042436"/>
              <a:gd name="connsiteX55" fmla="*/ 248730 w 1043471"/>
              <a:gd name="connsiteY55" fmla="*/ 457947 h 1042436"/>
              <a:gd name="connsiteX56" fmla="*/ 266270 w 1043471"/>
              <a:gd name="connsiteY56" fmla="*/ 450430 h 1042436"/>
              <a:gd name="connsiteX57" fmla="*/ 278797 w 1043471"/>
              <a:gd name="connsiteY57" fmla="*/ 447924 h 1042436"/>
              <a:gd name="connsiteX58" fmla="*/ 292578 w 1043471"/>
              <a:gd name="connsiteY58" fmla="*/ 450430 h 1042436"/>
              <a:gd name="connsiteX59" fmla="*/ 303853 w 1043471"/>
              <a:gd name="connsiteY59" fmla="*/ 454188 h 1042436"/>
              <a:gd name="connsiteX60" fmla="*/ 322645 w 1043471"/>
              <a:gd name="connsiteY60" fmla="*/ 472980 h 1042436"/>
              <a:gd name="connsiteX61" fmla="*/ 328909 w 1043471"/>
              <a:gd name="connsiteY61" fmla="*/ 491773 h 1042436"/>
              <a:gd name="connsiteX62" fmla="*/ 331415 w 1043471"/>
              <a:gd name="connsiteY62" fmla="*/ 493025 h 1042436"/>
              <a:gd name="connsiteX63" fmla="*/ 355218 w 1043471"/>
              <a:gd name="connsiteY63" fmla="*/ 493025 h 1042436"/>
              <a:gd name="connsiteX64" fmla="*/ 357724 w 1043471"/>
              <a:gd name="connsiteY64" fmla="*/ 491773 h 1042436"/>
              <a:gd name="connsiteX65" fmla="*/ 363988 w 1043471"/>
              <a:gd name="connsiteY65" fmla="*/ 472980 h 1042436"/>
              <a:gd name="connsiteX66" fmla="*/ 384032 w 1043471"/>
              <a:gd name="connsiteY66" fmla="*/ 454188 h 1042436"/>
              <a:gd name="connsiteX67" fmla="*/ 392802 w 1043471"/>
              <a:gd name="connsiteY67" fmla="*/ 450430 h 1042436"/>
              <a:gd name="connsiteX68" fmla="*/ 420363 w 1043471"/>
              <a:gd name="connsiteY68" fmla="*/ 450430 h 1042436"/>
              <a:gd name="connsiteX69" fmla="*/ 436650 w 1043471"/>
              <a:gd name="connsiteY69" fmla="*/ 457947 h 1042436"/>
              <a:gd name="connsiteX70" fmla="*/ 441661 w 1043471"/>
              <a:gd name="connsiteY70" fmla="*/ 457947 h 1042436"/>
              <a:gd name="connsiteX71" fmla="*/ 456695 w 1043471"/>
              <a:gd name="connsiteY71" fmla="*/ 441660 h 1042436"/>
              <a:gd name="connsiteX72" fmla="*/ 457947 w 1043471"/>
              <a:gd name="connsiteY72" fmla="*/ 437902 h 1042436"/>
              <a:gd name="connsiteX73" fmla="*/ 449178 w 1043471"/>
              <a:gd name="connsiteY73" fmla="*/ 420362 h 1042436"/>
              <a:gd name="connsiteX74" fmla="*/ 450431 w 1043471"/>
              <a:gd name="connsiteY74" fmla="*/ 392801 h 1042436"/>
              <a:gd name="connsiteX75" fmla="*/ 454189 w 1043471"/>
              <a:gd name="connsiteY75" fmla="*/ 384031 h 1042436"/>
              <a:gd name="connsiteX76" fmla="*/ 472981 w 1043471"/>
              <a:gd name="connsiteY76" fmla="*/ 365239 h 1042436"/>
              <a:gd name="connsiteX77" fmla="*/ 490520 w 1043471"/>
              <a:gd name="connsiteY77" fmla="*/ 357722 h 1042436"/>
              <a:gd name="connsiteX78" fmla="*/ 493026 w 1043471"/>
              <a:gd name="connsiteY78" fmla="*/ 355216 h 1042436"/>
              <a:gd name="connsiteX79" fmla="*/ 493026 w 1043471"/>
              <a:gd name="connsiteY79" fmla="*/ 331413 h 1042436"/>
              <a:gd name="connsiteX80" fmla="*/ 490520 w 1043471"/>
              <a:gd name="connsiteY80" fmla="*/ 328907 h 1042436"/>
              <a:gd name="connsiteX81" fmla="*/ 472981 w 1043471"/>
              <a:gd name="connsiteY81" fmla="*/ 322643 h 1042436"/>
              <a:gd name="connsiteX82" fmla="*/ 454189 w 1043471"/>
              <a:gd name="connsiteY82" fmla="*/ 303851 h 1042436"/>
              <a:gd name="connsiteX83" fmla="*/ 450431 w 1043471"/>
              <a:gd name="connsiteY83" fmla="*/ 293828 h 1042436"/>
              <a:gd name="connsiteX84" fmla="*/ 449178 w 1043471"/>
              <a:gd name="connsiteY84" fmla="*/ 266267 h 1042436"/>
              <a:gd name="connsiteX85" fmla="*/ 457947 w 1043471"/>
              <a:gd name="connsiteY85" fmla="*/ 248727 h 1042436"/>
              <a:gd name="connsiteX86" fmla="*/ 456695 w 1043471"/>
              <a:gd name="connsiteY86" fmla="*/ 244969 h 1042436"/>
              <a:gd name="connsiteX87" fmla="*/ 441661 w 1043471"/>
              <a:gd name="connsiteY87" fmla="*/ 228682 h 1042436"/>
              <a:gd name="connsiteX88" fmla="*/ 436650 w 1043471"/>
              <a:gd name="connsiteY88" fmla="*/ 228682 h 1042436"/>
              <a:gd name="connsiteX89" fmla="*/ 420363 w 1043471"/>
              <a:gd name="connsiteY89" fmla="*/ 236199 h 1042436"/>
              <a:gd name="connsiteX90" fmla="*/ 392802 w 1043471"/>
              <a:gd name="connsiteY90" fmla="*/ 236199 h 1042436"/>
              <a:gd name="connsiteX91" fmla="*/ 384032 w 1043471"/>
              <a:gd name="connsiteY91" fmla="*/ 233694 h 1042436"/>
              <a:gd name="connsiteX92" fmla="*/ 363988 w 1043471"/>
              <a:gd name="connsiteY92" fmla="*/ 213649 h 1042436"/>
              <a:gd name="connsiteX93" fmla="*/ 357724 w 1043471"/>
              <a:gd name="connsiteY93" fmla="*/ 194856 h 1042436"/>
              <a:gd name="connsiteX94" fmla="*/ 355218 w 1043471"/>
              <a:gd name="connsiteY94" fmla="*/ 192351 h 1042436"/>
              <a:gd name="connsiteX95" fmla="*/ 331415 w 1043471"/>
              <a:gd name="connsiteY95" fmla="*/ 164789 h 1042436"/>
              <a:gd name="connsiteX96" fmla="*/ 355218 w 1043471"/>
              <a:gd name="connsiteY96" fmla="*/ 164789 h 1042436"/>
              <a:gd name="connsiteX97" fmla="*/ 384032 w 1043471"/>
              <a:gd name="connsiteY97" fmla="*/ 186087 h 1042436"/>
              <a:gd name="connsiteX98" fmla="*/ 390296 w 1043471"/>
              <a:gd name="connsiteY98" fmla="*/ 204879 h 1042436"/>
              <a:gd name="connsiteX99" fmla="*/ 392802 w 1043471"/>
              <a:gd name="connsiteY99" fmla="*/ 207385 h 1042436"/>
              <a:gd name="connsiteX100" fmla="*/ 404077 w 1043471"/>
              <a:gd name="connsiteY100" fmla="*/ 211143 h 1042436"/>
              <a:gd name="connsiteX101" fmla="*/ 407836 w 1043471"/>
              <a:gd name="connsiteY101" fmla="*/ 211143 h 1042436"/>
              <a:gd name="connsiteX102" fmla="*/ 425375 w 1043471"/>
              <a:gd name="connsiteY102" fmla="*/ 203626 h 1042436"/>
              <a:gd name="connsiteX103" fmla="*/ 460453 w 1043471"/>
              <a:gd name="connsiteY103" fmla="*/ 209890 h 1042436"/>
              <a:gd name="connsiteX104" fmla="*/ 476739 w 1043471"/>
              <a:gd name="connsiteY104" fmla="*/ 226177 h 1042436"/>
              <a:gd name="connsiteX105" fmla="*/ 483003 w 1043471"/>
              <a:gd name="connsiteY105" fmla="*/ 261255 h 1042436"/>
              <a:gd name="connsiteX106" fmla="*/ 474234 w 1043471"/>
              <a:gd name="connsiteY106" fmla="*/ 277542 h 1042436"/>
              <a:gd name="connsiteX107" fmla="*/ 474234 w 1043471"/>
              <a:gd name="connsiteY107" fmla="*/ 282553 h 1042436"/>
              <a:gd name="connsiteX108" fmla="*/ 480498 w 1043471"/>
              <a:gd name="connsiteY108" fmla="*/ 293828 h 1042436"/>
              <a:gd name="connsiteX109" fmla="*/ 483003 w 1043471"/>
              <a:gd name="connsiteY109" fmla="*/ 296334 h 1042436"/>
              <a:gd name="connsiteX110" fmla="*/ 500542 w 1043471"/>
              <a:gd name="connsiteY110" fmla="*/ 302598 h 1042436"/>
              <a:gd name="connsiteX111" fmla="*/ 520587 w 1043471"/>
              <a:gd name="connsiteY111" fmla="*/ 331413 h 1042436"/>
              <a:gd name="connsiteX112" fmla="*/ 520587 w 1043471"/>
              <a:gd name="connsiteY112" fmla="*/ 355216 h 1042436"/>
              <a:gd name="connsiteX113" fmla="*/ 500542 w 1043471"/>
              <a:gd name="connsiteY113" fmla="*/ 384031 h 1042436"/>
              <a:gd name="connsiteX114" fmla="*/ 483003 w 1043471"/>
              <a:gd name="connsiteY114" fmla="*/ 390295 h 1042436"/>
              <a:gd name="connsiteX115" fmla="*/ 480498 w 1043471"/>
              <a:gd name="connsiteY115" fmla="*/ 392801 h 1042436"/>
              <a:gd name="connsiteX116" fmla="*/ 474234 w 1043471"/>
              <a:gd name="connsiteY116" fmla="*/ 405329 h 1042436"/>
              <a:gd name="connsiteX117" fmla="*/ 474234 w 1043471"/>
              <a:gd name="connsiteY117" fmla="*/ 407834 h 1042436"/>
              <a:gd name="connsiteX118" fmla="*/ 483003 w 1043471"/>
              <a:gd name="connsiteY118" fmla="*/ 426626 h 1042436"/>
              <a:gd name="connsiteX119" fmla="*/ 476739 w 1043471"/>
              <a:gd name="connsiteY119" fmla="*/ 461705 h 1042436"/>
              <a:gd name="connsiteX120" fmla="*/ 460453 w 1043471"/>
              <a:gd name="connsiteY120" fmla="*/ 477992 h 1042436"/>
              <a:gd name="connsiteX121" fmla="*/ 425375 w 1043471"/>
              <a:gd name="connsiteY121" fmla="*/ 483003 h 1042436"/>
              <a:gd name="connsiteX122" fmla="*/ 407836 w 1043471"/>
              <a:gd name="connsiteY122" fmla="*/ 475486 h 1042436"/>
              <a:gd name="connsiteX123" fmla="*/ 404077 w 1043471"/>
              <a:gd name="connsiteY123" fmla="*/ 475486 h 1042436"/>
              <a:gd name="connsiteX124" fmla="*/ 392802 w 1043471"/>
              <a:gd name="connsiteY124" fmla="*/ 480497 h 1042436"/>
              <a:gd name="connsiteX125" fmla="*/ 390296 w 1043471"/>
              <a:gd name="connsiteY125" fmla="*/ 483003 h 1042436"/>
              <a:gd name="connsiteX126" fmla="*/ 384032 w 1043471"/>
              <a:gd name="connsiteY126" fmla="*/ 500542 h 1042436"/>
              <a:gd name="connsiteX127" fmla="*/ 355218 w 1043471"/>
              <a:gd name="connsiteY127" fmla="*/ 520587 h 1042436"/>
              <a:gd name="connsiteX128" fmla="*/ 331415 w 1043471"/>
              <a:gd name="connsiteY128" fmla="*/ 520587 h 1042436"/>
              <a:gd name="connsiteX129" fmla="*/ 302601 w 1043471"/>
              <a:gd name="connsiteY129" fmla="*/ 500542 h 1042436"/>
              <a:gd name="connsiteX130" fmla="*/ 296337 w 1043471"/>
              <a:gd name="connsiteY130" fmla="*/ 483003 h 1042436"/>
              <a:gd name="connsiteX131" fmla="*/ 292578 w 1043471"/>
              <a:gd name="connsiteY131" fmla="*/ 480497 h 1042436"/>
              <a:gd name="connsiteX132" fmla="*/ 281303 w 1043471"/>
              <a:gd name="connsiteY132" fmla="*/ 475486 h 1042436"/>
              <a:gd name="connsiteX133" fmla="*/ 277545 w 1043471"/>
              <a:gd name="connsiteY133" fmla="*/ 475486 h 1042436"/>
              <a:gd name="connsiteX134" fmla="*/ 261258 w 1043471"/>
              <a:gd name="connsiteY134" fmla="*/ 483003 h 1042436"/>
              <a:gd name="connsiteX135" fmla="*/ 226180 w 1043471"/>
              <a:gd name="connsiteY135" fmla="*/ 477992 h 1042436"/>
              <a:gd name="connsiteX136" fmla="*/ 209894 w 1043471"/>
              <a:gd name="connsiteY136" fmla="*/ 461705 h 1042436"/>
              <a:gd name="connsiteX137" fmla="*/ 203630 w 1043471"/>
              <a:gd name="connsiteY137" fmla="*/ 426626 h 1042436"/>
              <a:gd name="connsiteX138" fmla="*/ 211146 w 1043471"/>
              <a:gd name="connsiteY138" fmla="*/ 407834 h 1042436"/>
              <a:gd name="connsiteX139" fmla="*/ 211146 w 1043471"/>
              <a:gd name="connsiteY139" fmla="*/ 405329 h 1042436"/>
              <a:gd name="connsiteX140" fmla="*/ 206135 w 1043471"/>
              <a:gd name="connsiteY140" fmla="*/ 392801 h 1042436"/>
              <a:gd name="connsiteX141" fmla="*/ 204882 w 1043471"/>
              <a:gd name="connsiteY141" fmla="*/ 390295 h 1042436"/>
              <a:gd name="connsiteX142" fmla="*/ 186091 w 1043471"/>
              <a:gd name="connsiteY142" fmla="*/ 384031 h 1042436"/>
              <a:gd name="connsiteX143" fmla="*/ 164793 w 1043471"/>
              <a:gd name="connsiteY143" fmla="*/ 355216 h 1042436"/>
              <a:gd name="connsiteX144" fmla="*/ 164793 w 1043471"/>
              <a:gd name="connsiteY144" fmla="*/ 331413 h 1042436"/>
              <a:gd name="connsiteX145" fmla="*/ 186091 w 1043471"/>
              <a:gd name="connsiteY145" fmla="*/ 302598 h 1042436"/>
              <a:gd name="connsiteX146" fmla="*/ 204882 w 1043471"/>
              <a:gd name="connsiteY146" fmla="*/ 296334 h 1042436"/>
              <a:gd name="connsiteX147" fmla="*/ 206135 w 1043471"/>
              <a:gd name="connsiteY147" fmla="*/ 293828 h 1042436"/>
              <a:gd name="connsiteX148" fmla="*/ 211146 w 1043471"/>
              <a:gd name="connsiteY148" fmla="*/ 282553 h 1042436"/>
              <a:gd name="connsiteX149" fmla="*/ 211146 w 1043471"/>
              <a:gd name="connsiteY149" fmla="*/ 277542 h 1042436"/>
              <a:gd name="connsiteX150" fmla="*/ 203630 w 1043471"/>
              <a:gd name="connsiteY150" fmla="*/ 261255 h 1042436"/>
              <a:gd name="connsiteX151" fmla="*/ 209894 w 1043471"/>
              <a:gd name="connsiteY151" fmla="*/ 226177 h 1042436"/>
              <a:gd name="connsiteX152" fmla="*/ 226180 w 1043471"/>
              <a:gd name="connsiteY152" fmla="*/ 209890 h 1042436"/>
              <a:gd name="connsiteX153" fmla="*/ 261258 w 1043471"/>
              <a:gd name="connsiteY153" fmla="*/ 203626 h 1042436"/>
              <a:gd name="connsiteX154" fmla="*/ 277545 w 1043471"/>
              <a:gd name="connsiteY154" fmla="*/ 211143 h 1042436"/>
              <a:gd name="connsiteX155" fmla="*/ 281303 w 1043471"/>
              <a:gd name="connsiteY155" fmla="*/ 211143 h 1042436"/>
              <a:gd name="connsiteX156" fmla="*/ 292578 w 1043471"/>
              <a:gd name="connsiteY156" fmla="*/ 207385 h 1042436"/>
              <a:gd name="connsiteX157" fmla="*/ 296337 w 1043471"/>
              <a:gd name="connsiteY157" fmla="*/ 204879 h 1042436"/>
              <a:gd name="connsiteX158" fmla="*/ 302601 w 1043471"/>
              <a:gd name="connsiteY158" fmla="*/ 186087 h 1042436"/>
              <a:gd name="connsiteX159" fmla="*/ 331415 w 1043471"/>
              <a:gd name="connsiteY159" fmla="*/ 164789 h 1042436"/>
              <a:gd name="connsiteX160" fmla="*/ 342077 w 1043471"/>
              <a:gd name="connsiteY160" fmla="*/ 93343 h 1042436"/>
              <a:gd name="connsiteX161" fmla="*/ 165899 w 1043471"/>
              <a:gd name="connsiteY161" fmla="*/ 165654 h 1042436"/>
              <a:gd name="connsiteX162" fmla="*/ 165899 w 1043471"/>
              <a:gd name="connsiteY162" fmla="*/ 518481 h 1042436"/>
              <a:gd name="connsiteX163" fmla="*/ 342077 w 1043471"/>
              <a:gd name="connsiteY163" fmla="*/ 590792 h 1042436"/>
              <a:gd name="connsiteX164" fmla="*/ 519505 w 1043471"/>
              <a:gd name="connsiteY164" fmla="*/ 518481 h 1042436"/>
              <a:gd name="connsiteX165" fmla="*/ 591976 w 1043471"/>
              <a:gd name="connsiteY165" fmla="*/ 341444 h 1042436"/>
              <a:gd name="connsiteX166" fmla="*/ 519505 w 1043471"/>
              <a:gd name="connsiteY166" fmla="*/ 165654 h 1042436"/>
              <a:gd name="connsiteX167" fmla="*/ 342077 w 1043471"/>
              <a:gd name="connsiteY167" fmla="*/ 93343 h 1042436"/>
              <a:gd name="connsiteX168" fmla="*/ 342077 w 1043471"/>
              <a:gd name="connsiteY168" fmla="*/ 65915 h 1042436"/>
              <a:gd name="connsiteX169" fmla="*/ 538248 w 1043471"/>
              <a:gd name="connsiteY169" fmla="*/ 146953 h 1042436"/>
              <a:gd name="connsiteX170" fmla="*/ 619464 w 1043471"/>
              <a:gd name="connsiteY170" fmla="*/ 341444 h 1042436"/>
              <a:gd name="connsiteX171" fmla="*/ 538248 w 1043471"/>
              <a:gd name="connsiteY171" fmla="*/ 538429 h 1042436"/>
              <a:gd name="connsiteX172" fmla="*/ 342077 w 1043471"/>
              <a:gd name="connsiteY172" fmla="*/ 619467 h 1042436"/>
              <a:gd name="connsiteX173" fmla="*/ 147157 w 1043471"/>
              <a:gd name="connsiteY173" fmla="*/ 538429 h 1042436"/>
              <a:gd name="connsiteX174" fmla="*/ 147157 w 1043471"/>
              <a:gd name="connsiteY174" fmla="*/ 146953 h 1042436"/>
              <a:gd name="connsiteX175" fmla="*/ 342077 w 1043471"/>
              <a:gd name="connsiteY175" fmla="*/ 65915 h 1042436"/>
              <a:gd name="connsiteX176" fmla="*/ 338289 w 1043471"/>
              <a:gd name="connsiteY176" fmla="*/ 27334 h 1042436"/>
              <a:gd name="connsiteX177" fmla="*/ 118152 w 1043471"/>
              <a:gd name="connsiteY177" fmla="*/ 118035 h 1042436"/>
              <a:gd name="connsiteX178" fmla="*/ 26118 w 1043471"/>
              <a:gd name="connsiteY178" fmla="*/ 337953 h 1042436"/>
              <a:gd name="connsiteX179" fmla="*/ 118152 w 1043471"/>
              <a:gd name="connsiteY179" fmla="*/ 559113 h 1042436"/>
              <a:gd name="connsiteX180" fmla="*/ 338289 w 1043471"/>
              <a:gd name="connsiteY180" fmla="*/ 649814 h 1042436"/>
              <a:gd name="connsiteX181" fmla="*/ 559669 w 1043471"/>
              <a:gd name="connsiteY181" fmla="*/ 559113 h 1042436"/>
              <a:gd name="connsiteX182" fmla="*/ 650460 w 1043471"/>
              <a:gd name="connsiteY182" fmla="*/ 337953 h 1042436"/>
              <a:gd name="connsiteX183" fmla="*/ 559669 w 1043471"/>
              <a:gd name="connsiteY183" fmla="*/ 118035 h 1042436"/>
              <a:gd name="connsiteX184" fmla="*/ 338289 w 1043471"/>
              <a:gd name="connsiteY184" fmla="*/ 27334 h 1042436"/>
              <a:gd name="connsiteX185" fmla="*/ 338289 w 1043471"/>
              <a:gd name="connsiteY185" fmla="*/ 0 h 1042436"/>
              <a:gd name="connsiteX186" fmla="*/ 578325 w 1043471"/>
              <a:gd name="connsiteY186" fmla="*/ 99398 h 1042436"/>
              <a:gd name="connsiteX187" fmla="*/ 677821 w 1043471"/>
              <a:gd name="connsiteY187" fmla="*/ 337953 h 1042436"/>
              <a:gd name="connsiteX188" fmla="*/ 640510 w 1043471"/>
              <a:gd name="connsiteY188" fmla="*/ 493262 h 1042436"/>
              <a:gd name="connsiteX189" fmla="*/ 1013623 w 1043471"/>
              <a:gd name="connsiteY189" fmla="*/ 864762 h 1042436"/>
              <a:gd name="connsiteX190" fmla="*/ 1013623 w 1043471"/>
              <a:gd name="connsiteY190" fmla="*/ 1012616 h 1042436"/>
              <a:gd name="connsiteX191" fmla="*/ 939000 w 1043471"/>
              <a:gd name="connsiteY191" fmla="*/ 1042436 h 1042436"/>
              <a:gd name="connsiteX192" fmla="*/ 865621 w 1043471"/>
              <a:gd name="connsiteY192" fmla="*/ 1012616 h 1042436"/>
              <a:gd name="connsiteX193" fmla="*/ 493752 w 1043471"/>
              <a:gd name="connsiteY193" fmla="*/ 639874 h 1042436"/>
              <a:gd name="connsiteX194" fmla="*/ 338289 w 1043471"/>
              <a:gd name="connsiteY194" fmla="*/ 677148 h 1042436"/>
              <a:gd name="connsiteX195" fmla="*/ 99497 w 1043471"/>
              <a:gd name="connsiteY195" fmla="*/ 578993 h 1042436"/>
              <a:gd name="connsiteX196" fmla="*/ 0 w 1043471"/>
              <a:gd name="connsiteY196" fmla="*/ 337953 h 1042436"/>
              <a:gd name="connsiteX197" fmla="*/ 99497 w 1043471"/>
              <a:gd name="connsiteY197" fmla="*/ 99398 h 1042436"/>
              <a:gd name="connsiteX198" fmla="*/ 338289 w 1043471"/>
              <a:gd name="connsiteY198" fmla="*/ 0 h 104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043471" h="1042436">
                <a:moveTo>
                  <a:pt x="761150" y="651056"/>
                </a:moveTo>
                <a:lnTo>
                  <a:pt x="651703" y="760394"/>
                </a:lnTo>
                <a:lnTo>
                  <a:pt x="885521" y="992737"/>
                </a:lnTo>
                <a:cubicBezTo>
                  <a:pt x="915370" y="1022556"/>
                  <a:pt x="963874" y="1022556"/>
                  <a:pt x="993723" y="992737"/>
                </a:cubicBezTo>
                <a:cubicBezTo>
                  <a:pt x="1023572" y="962917"/>
                  <a:pt x="1023572" y="914461"/>
                  <a:pt x="993723" y="884641"/>
                </a:cubicBezTo>
                <a:close/>
                <a:moveTo>
                  <a:pt x="684040" y="575265"/>
                </a:moveTo>
                <a:lnTo>
                  <a:pt x="574593" y="683361"/>
                </a:lnTo>
                <a:lnTo>
                  <a:pt x="633048" y="740514"/>
                </a:lnTo>
                <a:lnTo>
                  <a:pt x="741250" y="632419"/>
                </a:lnTo>
                <a:close/>
                <a:moveTo>
                  <a:pt x="626829" y="518112"/>
                </a:moveTo>
                <a:cubicBezTo>
                  <a:pt x="613148" y="539234"/>
                  <a:pt x="596980" y="559113"/>
                  <a:pt x="578325" y="578993"/>
                </a:cubicBezTo>
                <a:cubicBezTo>
                  <a:pt x="559669" y="596387"/>
                  <a:pt x="539770" y="612540"/>
                  <a:pt x="517383" y="626207"/>
                </a:cubicBezTo>
                <a:lnTo>
                  <a:pt x="555938" y="663481"/>
                </a:lnTo>
                <a:lnTo>
                  <a:pt x="664140" y="555386"/>
                </a:lnTo>
                <a:close/>
                <a:moveTo>
                  <a:pt x="340975" y="285132"/>
                </a:moveTo>
                <a:cubicBezTo>
                  <a:pt x="327101" y="285132"/>
                  <a:pt x="314487" y="291259"/>
                  <a:pt x="304396" y="301062"/>
                </a:cubicBezTo>
                <a:cubicBezTo>
                  <a:pt x="282953" y="320667"/>
                  <a:pt x="282953" y="353752"/>
                  <a:pt x="304396" y="373358"/>
                </a:cubicBezTo>
                <a:cubicBezTo>
                  <a:pt x="314487" y="383161"/>
                  <a:pt x="327101" y="389288"/>
                  <a:pt x="340975" y="389288"/>
                </a:cubicBezTo>
                <a:cubicBezTo>
                  <a:pt x="356112" y="389288"/>
                  <a:pt x="368725" y="383161"/>
                  <a:pt x="378816" y="373358"/>
                </a:cubicBezTo>
                <a:cubicBezTo>
                  <a:pt x="388907" y="364780"/>
                  <a:pt x="393952" y="351301"/>
                  <a:pt x="393952" y="336597"/>
                </a:cubicBezTo>
                <a:cubicBezTo>
                  <a:pt x="393952" y="323118"/>
                  <a:pt x="388907" y="310865"/>
                  <a:pt x="378816" y="301062"/>
                </a:cubicBezTo>
                <a:cubicBezTo>
                  <a:pt x="368725" y="291259"/>
                  <a:pt x="356112" y="285132"/>
                  <a:pt x="340975" y="285132"/>
                </a:cubicBezTo>
                <a:close/>
                <a:moveTo>
                  <a:pt x="340975" y="258174"/>
                </a:moveTo>
                <a:cubicBezTo>
                  <a:pt x="362418" y="258174"/>
                  <a:pt x="383861" y="266752"/>
                  <a:pt x="398997" y="281456"/>
                </a:cubicBezTo>
                <a:cubicBezTo>
                  <a:pt x="414134" y="296160"/>
                  <a:pt x="421702" y="315766"/>
                  <a:pt x="421702" y="336597"/>
                </a:cubicBezTo>
                <a:cubicBezTo>
                  <a:pt x="421702" y="358654"/>
                  <a:pt x="414134" y="378259"/>
                  <a:pt x="398997" y="392964"/>
                </a:cubicBezTo>
                <a:cubicBezTo>
                  <a:pt x="383861" y="407668"/>
                  <a:pt x="362418" y="416246"/>
                  <a:pt x="340975" y="416246"/>
                </a:cubicBezTo>
                <a:cubicBezTo>
                  <a:pt x="319532" y="416246"/>
                  <a:pt x="299351" y="407668"/>
                  <a:pt x="284215" y="392964"/>
                </a:cubicBezTo>
                <a:cubicBezTo>
                  <a:pt x="252681" y="362330"/>
                  <a:pt x="252681" y="312090"/>
                  <a:pt x="284215" y="281456"/>
                </a:cubicBezTo>
                <a:cubicBezTo>
                  <a:pt x="299351" y="266752"/>
                  <a:pt x="319532" y="258174"/>
                  <a:pt x="340975" y="258174"/>
                </a:cubicBezTo>
                <a:close/>
                <a:moveTo>
                  <a:pt x="331415" y="192351"/>
                </a:moveTo>
                <a:cubicBezTo>
                  <a:pt x="330162" y="192351"/>
                  <a:pt x="328909" y="194856"/>
                  <a:pt x="328909" y="194856"/>
                </a:cubicBezTo>
                <a:lnTo>
                  <a:pt x="322645" y="213649"/>
                </a:lnTo>
                <a:cubicBezTo>
                  <a:pt x="318887" y="222418"/>
                  <a:pt x="311370" y="228682"/>
                  <a:pt x="303853" y="233694"/>
                </a:cubicBezTo>
                <a:cubicBezTo>
                  <a:pt x="298842" y="233694"/>
                  <a:pt x="296337" y="234946"/>
                  <a:pt x="292578" y="236199"/>
                </a:cubicBezTo>
                <a:cubicBezTo>
                  <a:pt x="285061" y="241210"/>
                  <a:pt x="275039" y="241210"/>
                  <a:pt x="266270" y="236199"/>
                </a:cubicBezTo>
                <a:lnTo>
                  <a:pt x="248730" y="228682"/>
                </a:lnTo>
                <a:cubicBezTo>
                  <a:pt x="247478" y="228682"/>
                  <a:pt x="246225" y="228682"/>
                  <a:pt x="244972" y="228682"/>
                </a:cubicBezTo>
                <a:lnTo>
                  <a:pt x="228686" y="244969"/>
                </a:lnTo>
                <a:cubicBezTo>
                  <a:pt x="227433" y="246222"/>
                  <a:pt x="227433" y="248727"/>
                  <a:pt x="227433" y="248727"/>
                </a:cubicBezTo>
                <a:lnTo>
                  <a:pt x="236202" y="266267"/>
                </a:lnTo>
                <a:cubicBezTo>
                  <a:pt x="239961" y="275036"/>
                  <a:pt x="239961" y="285059"/>
                  <a:pt x="236202" y="293828"/>
                </a:cubicBezTo>
                <a:cubicBezTo>
                  <a:pt x="234950" y="296334"/>
                  <a:pt x="233697" y="300093"/>
                  <a:pt x="232444" y="303851"/>
                </a:cubicBezTo>
                <a:cubicBezTo>
                  <a:pt x="228686" y="311368"/>
                  <a:pt x="221169" y="320138"/>
                  <a:pt x="213652" y="322643"/>
                </a:cubicBezTo>
                <a:lnTo>
                  <a:pt x="194860" y="328907"/>
                </a:lnTo>
                <a:cubicBezTo>
                  <a:pt x="194860" y="328907"/>
                  <a:pt x="192355" y="330160"/>
                  <a:pt x="192355" y="331413"/>
                </a:cubicBezTo>
                <a:lnTo>
                  <a:pt x="192355" y="355216"/>
                </a:lnTo>
                <a:cubicBezTo>
                  <a:pt x="192355" y="356469"/>
                  <a:pt x="194860" y="357722"/>
                  <a:pt x="194860" y="357722"/>
                </a:cubicBezTo>
                <a:lnTo>
                  <a:pt x="213652" y="365239"/>
                </a:lnTo>
                <a:cubicBezTo>
                  <a:pt x="221169" y="367744"/>
                  <a:pt x="228686" y="374008"/>
                  <a:pt x="232444" y="384031"/>
                </a:cubicBezTo>
                <a:cubicBezTo>
                  <a:pt x="233697" y="386536"/>
                  <a:pt x="234950" y="390295"/>
                  <a:pt x="236202" y="392801"/>
                </a:cubicBezTo>
                <a:cubicBezTo>
                  <a:pt x="239961" y="401570"/>
                  <a:pt x="239961" y="411593"/>
                  <a:pt x="236202" y="420362"/>
                </a:cubicBezTo>
                <a:lnTo>
                  <a:pt x="227433" y="437902"/>
                </a:lnTo>
                <a:cubicBezTo>
                  <a:pt x="227433" y="439154"/>
                  <a:pt x="227433" y="440407"/>
                  <a:pt x="228686" y="441660"/>
                </a:cubicBezTo>
                <a:lnTo>
                  <a:pt x="244972" y="457947"/>
                </a:lnTo>
                <a:cubicBezTo>
                  <a:pt x="246225" y="459199"/>
                  <a:pt x="247478" y="459199"/>
                  <a:pt x="248730" y="457947"/>
                </a:cubicBezTo>
                <a:lnTo>
                  <a:pt x="266270" y="450430"/>
                </a:lnTo>
                <a:cubicBezTo>
                  <a:pt x="270028" y="447924"/>
                  <a:pt x="275039" y="447924"/>
                  <a:pt x="278797" y="447924"/>
                </a:cubicBezTo>
                <a:cubicBezTo>
                  <a:pt x="283809" y="447924"/>
                  <a:pt x="288820" y="447924"/>
                  <a:pt x="292578" y="450430"/>
                </a:cubicBezTo>
                <a:cubicBezTo>
                  <a:pt x="296337" y="451683"/>
                  <a:pt x="298842" y="452935"/>
                  <a:pt x="303853" y="454188"/>
                </a:cubicBezTo>
                <a:cubicBezTo>
                  <a:pt x="311370" y="457947"/>
                  <a:pt x="318887" y="464211"/>
                  <a:pt x="322645" y="472980"/>
                </a:cubicBezTo>
                <a:lnTo>
                  <a:pt x="328909" y="491773"/>
                </a:lnTo>
                <a:cubicBezTo>
                  <a:pt x="328909" y="493025"/>
                  <a:pt x="330162" y="493025"/>
                  <a:pt x="331415" y="493025"/>
                </a:cubicBezTo>
                <a:lnTo>
                  <a:pt x="355218" y="493025"/>
                </a:lnTo>
                <a:cubicBezTo>
                  <a:pt x="356471" y="493025"/>
                  <a:pt x="357724" y="493025"/>
                  <a:pt x="357724" y="491773"/>
                </a:cubicBezTo>
                <a:lnTo>
                  <a:pt x="363988" y="472980"/>
                </a:lnTo>
                <a:cubicBezTo>
                  <a:pt x="367746" y="464211"/>
                  <a:pt x="374010" y="457947"/>
                  <a:pt x="384032" y="454188"/>
                </a:cubicBezTo>
                <a:cubicBezTo>
                  <a:pt x="386538" y="452935"/>
                  <a:pt x="390296" y="451683"/>
                  <a:pt x="392802" y="450430"/>
                </a:cubicBezTo>
                <a:cubicBezTo>
                  <a:pt x="401572" y="445419"/>
                  <a:pt x="411594" y="445419"/>
                  <a:pt x="420363" y="450430"/>
                </a:cubicBezTo>
                <a:lnTo>
                  <a:pt x="436650" y="457947"/>
                </a:lnTo>
                <a:cubicBezTo>
                  <a:pt x="439155" y="459199"/>
                  <a:pt x="440408" y="459199"/>
                  <a:pt x="441661" y="457947"/>
                </a:cubicBezTo>
                <a:lnTo>
                  <a:pt x="456695" y="441660"/>
                </a:lnTo>
                <a:cubicBezTo>
                  <a:pt x="457947" y="440407"/>
                  <a:pt x="459200" y="439154"/>
                  <a:pt x="457947" y="437902"/>
                </a:cubicBezTo>
                <a:lnTo>
                  <a:pt x="449178" y="420362"/>
                </a:lnTo>
                <a:cubicBezTo>
                  <a:pt x="445419" y="411593"/>
                  <a:pt x="445419" y="401570"/>
                  <a:pt x="450431" y="392801"/>
                </a:cubicBezTo>
                <a:cubicBezTo>
                  <a:pt x="451683" y="390295"/>
                  <a:pt x="452936" y="386536"/>
                  <a:pt x="454189" y="384031"/>
                </a:cubicBezTo>
                <a:cubicBezTo>
                  <a:pt x="456695" y="374008"/>
                  <a:pt x="464211" y="367744"/>
                  <a:pt x="472981" y="365239"/>
                </a:cubicBezTo>
                <a:lnTo>
                  <a:pt x="490520" y="357722"/>
                </a:lnTo>
                <a:cubicBezTo>
                  <a:pt x="493026" y="357722"/>
                  <a:pt x="493026" y="356469"/>
                  <a:pt x="493026" y="355216"/>
                </a:cubicBezTo>
                <a:lnTo>
                  <a:pt x="493026" y="331413"/>
                </a:lnTo>
                <a:cubicBezTo>
                  <a:pt x="493026" y="330160"/>
                  <a:pt x="493026" y="328907"/>
                  <a:pt x="490520" y="328907"/>
                </a:cubicBezTo>
                <a:lnTo>
                  <a:pt x="472981" y="322643"/>
                </a:lnTo>
                <a:cubicBezTo>
                  <a:pt x="464211" y="320138"/>
                  <a:pt x="456695" y="311368"/>
                  <a:pt x="454189" y="303851"/>
                </a:cubicBezTo>
                <a:cubicBezTo>
                  <a:pt x="452936" y="300093"/>
                  <a:pt x="450431" y="296334"/>
                  <a:pt x="450431" y="293828"/>
                </a:cubicBezTo>
                <a:cubicBezTo>
                  <a:pt x="445419" y="285059"/>
                  <a:pt x="445419" y="275036"/>
                  <a:pt x="449178" y="266267"/>
                </a:cubicBezTo>
                <a:lnTo>
                  <a:pt x="457947" y="248727"/>
                </a:lnTo>
                <a:cubicBezTo>
                  <a:pt x="459200" y="248727"/>
                  <a:pt x="457947" y="246222"/>
                  <a:pt x="456695" y="244969"/>
                </a:cubicBezTo>
                <a:lnTo>
                  <a:pt x="441661" y="228682"/>
                </a:lnTo>
                <a:cubicBezTo>
                  <a:pt x="440408" y="228682"/>
                  <a:pt x="439155" y="228682"/>
                  <a:pt x="436650" y="228682"/>
                </a:cubicBezTo>
                <a:lnTo>
                  <a:pt x="420363" y="236199"/>
                </a:lnTo>
                <a:cubicBezTo>
                  <a:pt x="411594" y="241210"/>
                  <a:pt x="401572" y="241210"/>
                  <a:pt x="392802" y="236199"/>
                </a:cubicBezTo>
                <a:cubicBezTo>
                  <a:pt x="390296" y="234946"/>
                  <a:pt x="386538" y="233694"/>
                  <a:pt x="384032" y="233694"/>
                </a:cubicBezTo>
                <a:cubicBezTo>
                  <a:pt x="374010" y="228682"/>
                  <a:pt x="367746" y="222418"/>
                  <a:pt x="363988" y="213649"/>
                </a:cubicBezTo>
                <a:lnTo>
                  <a:pt x="357724" y="194856"/>
                </a:lnTo>
                <a:cubicBezTo>
                  <a:pt x="357724" y="194856"/>
                  <a:pt x="356471" y="192351"/>
                  <a:pt x="355218" y="192351"/>
                </a:cubicBezTo>
                <a:close/>
                <a:moveTo>
                  <a:pt x="331415" y="164789"/>
                </a:moveTo>
                <a:lnTo>
                  <a:pt x="355218" y="164789"/>
                </a:lnTo>
                <a:cubicBezTo>
                  <a:pt x="367746" y="164789"/>
                  <a:pt x="380274" y="173559"/>
                  <a:pt x="384032" y="186087"/>
                </a:cubicBezTo>
                <a:lnTo>
                  <a:pt x="390296" y="204879"/>
                </a:lnTo>
                <a:cubicBezTo>
                  <a:pt x="390296" y="204879"/>
                  <a:pt x="391549" y="206132"/>
                  <a:pt x="392802" y="207385"/>
                </a:cubicBezTo>
                <a:cubicBezTo>
                  <a:pt x="396560" y="208637"/>
                  <a:pt x="400319" y="209890"/>
                  <a:pt x="404077" y="211143"/>
                </a:cubicBezTo>
                <a:cubicBezTo>
                  <a:pt x="405330" y="211143"/>
                  <a:pt x="406583" y="212396"/>
                  <a:pt x="407836" y="211143"/>
                </a:cubicBezTo>
                <a:lnTo>
                  <a:pt x="425375" y="203626"/>
                </a:lnTo>
                <a:cubicBezTo>
                  <a:pt x="436650" y="197362"/>
                  <a:pt x="451683" y="201121"/>
                  <a:pt x="460453" y="209890"/>
                </a:cubicBezTo>
                <a:lnTo>
                  <a:pt x="476739" y="226177"/>
                </a:lnTo>
                <a:cubicBezTo>
                  <a:pt x="486762" y="234946"/>
                  <a:pt x="488014" y="248727"/>
                  <a:pt x="483003" y="261255"/>
                </a:cubicBezTo>
                <a:lnTo>
                  <a:pt x="474234" y="277542"/>
                </a:lnTo>
                <a:cubicBezTo>
                  <a:pt x="474234" y="280048"/>
                  <a:pt x="474234" y="281300"/>
                  <a:pt x="474234" y="282553"/>
                </a:cubicBezTo>
                <a:cubicBezTo>
                  <a:pt x="476739" y="286312"/>
                  <a:pt x="479245" y="290070"/>
                  <a:pt x="480498" y="293828"/>
                </a:cubicBezTo>
                <a:cubicBezTo>
                  <a:pt x="480498" y="293828"/>
                  <a:pt x="480498" y="295081"/>
                  <a:pt x="483003" y="296334"/>
                </a:cubicBezTo>
                <a:lnTo>
                  <a:pt x="500542" y="302598"/>
                </a:lnTo>
                <a:cubicBezTo>
                  <a:pt x="513070" y="307609"/>
                  <a:pt x="520587" y="318885"/>
                  <a:pt x="520587" y="331413"/>
                </a:cubicBezTo>
                <a:lnTo>
                  <a:pt x="520587" y="355216"/>
                </a:lnTo>
                <a:cubicBezTo>
                  <a:pt x="520587" y="367744"/>
                  <a:pt x="513070" y="380272"/>
                  <a:pt x="500542" y="384031"/>
                </a:cubicBezTo>
                <a:lnTo>
                  <a:pt x="483003" y="390295"/>
                </a:lnTo>
                <a:cubicBezTo>
                  <a:pt x="480498" y="390295"/>
                  <a:pt x="480498" y="392801"/>
                  <a:pt x="480498" y="392801"/>
                </a:cubicBezTo>
                <a:cubicBezTo>
                  <a:pt x="479245" y="396559"/>
                  <a:pt x="476739" y="401570"/>
                  <a:pt x="474234" y="405329"/>
                </a:cubicBezTo>
                <a:cubicBezTo>
                  <a:pt x="474234" y="405329"/>
                  <a:pt x="474234" y="406581"/>
                  <a:pt x="474234" y="407834"/>
                </a:cubicBezTo>
                <a:lnTo>
                  <a:pt x="483003" y="426626"/>
                </a:lnTo>
                <a:cubicBezTo>
                  <a:pt x="488014" y="437902"/>
                  <a:pt x="486762" y="451683"/>
                  <a:pt x="476739" y="461705"/>
                </a:cubicBezTo>
                <a:lnTo>
                  <a:pt x="460453" y="477992"/>
                </a:lnTo>
                <a:cubicBezTo>
                  <a:pt x="451683" y="486761"/>
                  <a:pt x="436650" y="488014"/>
                  <a:pt x="425375" y="483003"/>
                </a:cubicBezTo>
                <a:lnTo>
                  <a:pt x="407836" y="475486"/>
                </a:lnTo>
                <a:cubicBezTo>
                  <a:pt x="406583" y="474233"/>
                  <a:pt x="405330" y="475486"/>
                  <a:pt x="404077" y="475486"/>
                </a:cubicBezTo>
                <a:cubicBezTo>
                  <a:pt x="400319" y="477992"/>
                  <a:pt x="396560" y="479244"/>
                  <a:pt x="392802" y="480497"/>
                </a:cubicBezTo>
                <a:cubicBezTo>
                  <a:pt x="391549" y="480497"/>
                  <a:pt x="390296" y="480497"/>
                  <a:pt x="390296" y="483003"/>
                </a:cubicBezTo>
                <a:lnTo>
                  <a:pt x="384032" y="500542"/>
                </a:lnTo>
                <a:cubicBezTo>
                  <a:pt x="380274" y="513070"/>
                  <a:pt x="367746" y="520587"/>
                  <a:pt x="355218" y="520587"/>
                </a:cubicBezTo>
                <a:lnTo>
                  <a:pt x="331415" y="520587"/>
                </a:lnTo>
                <a:cubicBezTo>
                  <a:pt x="318887" y="520587"/>
                  <a:pt x="306359" y="513070"/>
                  <a:pt x="302601" y="500542"/>
                </a:cubicBezTo>
                <a:lnTo>
                  <a:pt x="296337" y="483003"/>
                </a:lnTo>
                <a:cubicBezTo>
                  <a:pt x="295084" y="480497"/>
                  <a:pt x="293831" y="480497"/>
                  <a:pt x="292578" y="480497"/>
                </a:cubicBezTo>
                <a:cubicBezTo>
                  <a:pt x="290073" y="479244"/>
                  <a:pt x="285061" y="477992"/>
                  <a:pt x="281303" y="475486"/>
                </a:cubicBezTo>
                <a:cubicBezTo>
                  <a:pt x="281303" y="475486"/>
                  <a:pt x="278797" y="474233"/>
                  <a:pt x="277545" y="475486"/>
                </a:cubicBezTo>
                <a:lnTo>
                  <a:pt x="261258" y="483003"/>
                </a:lnTo>
                <a:cubicBezTo>
                  <a:pt x="248730" y="488014"/>
                  <a:pt x="234950" y="486761"/>
                  <a:pt x="226180" y="477992"/>
                </a:cubicBezTo>
                <a:lnTo>
                  <a:pt x="209894" y="461705"/>
                </a:lnTo>
                <a:cubicBezTo>
                  <a:pt x="199871" y="451683"/>
                  <a:pt x="197366" y="437902"/>
                  <a:pt x="203630" y="426626"/>
                </a:cubicBezTo>
                <a:lnTo>
                  <a:pt x="211146" y="407834"/>
                </a:lnTo>
                <a:cubicBezTo>
                  <a:pt x="212399" y="406581"/>
                  <a:pt x="211146" y="405329"/>
                  <a:pt x="211146" y="405329"/>
                </a:cubicBezTo>
                <a:cubicBezTo>
                  <a:pt x="209894" y="401570"/>
                  <a:pt x="207388" y="396559"/>
                  <a:pt x="206135" y="392801"/>
                </a:cubicBezTo>
                <a:lnTo>
                  <a:pt x="204882" y="390295"/>
                </a:lnTo>
                <a:lnTo>
                  <a:pt x="186091" y="384031"/>
                </a:lnTo>
                <a:cubicBezTo>
                  <a:pt x="173563" y="380272"/>
                  <a:pt x="164793" y="367744"/>
                  <a:pt x="164793" y="355216"/>
                </a:cubicBezTo>
                <a:lnTo>
                  <a:pt x="164793" y="331413"/>
                </a:lnTo>
                <a:cubicBezTo>
                  <a:pt x="164793" y="318885"/>
                  <a:pt x="173563" y="307609"/>
                  <a:pt x="186091" y="302598"/>
                </a:cubicBezTo>
                <a:lnTo>
                  <a:pt x="204882" y="296334"/>
                </a:lnTo>
                <a:cubicBezTo>
                  <a:pt x="204882" y="295081"/>
                  <a:pt x="206135" y="293828"/>
                  <a:pt x="206135" y="293828"/>
                </a:cubicBezTo>
                <a:cubicBezTo>
                  <a:pt x="207388" y="290070"/>
                  <a:pt x="209894" y="286312"/>
                  <a:pt x="211146" y="282553"/>
                </a:cubicBezTo>
                <a:cubicBezTo>
                  <a:pt x="211146" y="281300"/>
                  <a:pt x="212399" y="280048"/>
                  <a:pt x="211146" y="277542"/>
                </a:cubicBezTo>
                <a:lnTo>
                  <a:pt x="203630" y="261255"/>
                </a:lnTo>
                <a:cubicBezTo>
                  <a:pt x="197366" y="248727"/>
                  <a:pt x="199871" y="234946"/>
                  <a:pt x="209894" y="226177"/>
                </a:cubicBezTo>
                <a:lnTo>
                  <a:pt x="226180" y="209890"/>
                </a:lnTo>
                <a:cubicBezTo>
                  <a:pt x="234950" y="201121"/>
                  <a:pt x="248730" y="197362"/>
                  <a:pt x="261258" y="203626"/>
                </a:cubicBezTo>
                <a:lnTo>
                  <a:pt x="277545" y="211143"/>
                </a:lnTo>
                <a:cubicBezTo>
                  <a:pt x="278797" y="212396"/>
                  <a:pt x="281303" y="211143"/>
                  <a:pt x="281303" y="211143"/>
                </a:cubicBezTo>
                <a:cubicBezTo>
                  <a:pt x="285061" y="209890"/>
                  <a:pt x="290073" y="208637"/>
                  <a:pt x="292578" y="207385"/>
                </a:cubicBezTo>
                <a:cubicBezTo>
                  <a:pt x="293831" y="206132"/>
                  <a:pt x="295084" y="204879"/>
                  <a:pt x="296337" y="204879"/>
                </a:cubicBezTo>
                <a:lnTo>
                  <a:pt x="302601" y="186087"/>
                </a:lnTo>
                <a:cubicBezTo>
                  <a:pt x="306359" y="173559"/>
                  <a:pt x="318887" y="164789"/>
                  <a:pt x="331415" y="164789"/>
                </a:cubicBezTo>
                <a:close/>
                <a:moveTo>
                  <a:pt x="342077" y="93343"/>
                </a:moveTo>
                <a:cubicBezTo>
                  <a:pt x="275854" y="93343"/>
                  <a:pt x="213380" y="119525"/>
                  <a:pt x="165899" y="165654"/>
                </a:cubicBezTo>
                <a:cubicBezTo>
                  <a:pt x="68439" y="262900"/>
                  <a:pt x="68439" y="421236"/>
                  <a:pt x="165899" y="518481"/>
                </a:cubicBezTo>
                <a:cubicBezTo>
                  <a:pt x="213380" y="564611"/>
                  <a:pt x="275854" y="590792"/>
                  <a:pt x="342077" y="590792"/>
                </a:cubicBezTo>
                <a:cubicBezTo>
                  <a:pt x="408300" y="590792"/>
                  <a:pt x="472025" y="564611"/>
                  <a:pt x="519505" y="518481"/>
                </a:cubicBezTo>
                <a:cubicBezTo>
                  <a:pt x="565736" y="471105"/>
                  <a:pt x="591976" y="408768"/>
                  <a:pt x="591976" y="341444"/>
                </a:cubicBezTo>
                <a:cubicBezTo>
                  <a:pt x="591976" y="275367"/>
                  <a:pt x="565736" y="213030"/>
                  <a:pt x="519505" y="165654"/>
                </a:cubicBezTo>
                <a:cubicBezTo>
                  <a:pt x="472025" y="119525"/>
                  <a:pt x="408300" y="93343"/>
                  <a:pt x="342077" y="93343"/>
                </a:cubicBezTo>
                <a:close/>
                <a:moveTo>
                  <a:pt x="342077" y="65915"/>
                </a:moveTo>
                <a:cubicBezTo>
                  <a:pt x="417047" y="65915"/>
                  <a:pt x="485769" y="94590"/>
                  <a:pt x="538248" y="146953"/>
                </a:cubicBezTo>
                <a:cubicBezTo>
                  <a:pt x="590726" y="198069"/>
                  <a:pt x="619464" y="267887"/>
                  <a:pt x="619464" y="341444"/>
                </a:cubicBezTo>
                <a:cubicBezTo>
                  <a:pt x="619464" y="416249"/>
                  <a:pt x="590726" y="484819"/>
                  <a:pt x="538248" y="538429"/>
                </a:cubicBezTo>
                <a:cubicBezTo>
                  <a:pt x="485769" y="589546"/>
                  <a:pt x="417047" y="619467"/>
                  <a:pt x="342077" y="619467"/>
                </a:cubicBezTo>
                <a:cubicBezTo>
                  <a:pt x="268357" y="619467"/>
                  <a:pt x="198386" y="589546"/>
                  <a:pt x="147157" y="538429"/>
                </a:cubicBezTo>
                <a:cubicBezTo>
                  <a:pt x="38451" y="429963"/>
                  <a:pt x="38451" y="254173"/>
                  <a:pt x="147157" y="146953"/>
                </a:cubicBezTo>
                <a:cubicBezTo>
                  <a:pt x="198386" y="94590"/>
                  <a:pt x="268357" y="65915"/>
                  <a:pt x="342077" y="65915"/>
                </a:cubicBezTo>
                <a:close/>
                <a:moveTo>
                  <a:pt x="338289" y="27334"/>
                </a:moveTo>
                <a:cubicBezTo>
                  <a:pt x="256204" y="27334"/>
                  <a:pt x="177850" y="59639"/>
                  <a:pt x="118152" y="118035"/>
                </a:cubicBezTo>
                <a:cubicBezTo>
                  <a:pt x="59698" y="177674"/>
                  <a:pt x="26118" y="255950"/>
                  <a:pt x="26118" y="337953"/>
                </a:cubicBezTo>
                <a:cubicBezTo>
                  <a:pt x="26118" y="422441"/>
                  <a:pt x="59698" y="500717"/>
                  <a:pt x="118152" y="559113"/>
                </a:cubicBezTo>
                <a:cubicBezTo>
                  <a:pt x="177850" y="617510"/>
                  <a:pt x="256204" y="649814"/>
                  <a:pt x="338289" y="649814"/>
                </a:cubicBezTo>
                <a:cubicBezTo>
                  <a:pt x="422861" y="649814"/>
                  <a:pt x="501215" y="617510"/>
                  <a:pt x="559669" y="559113"/>
                </a:cubicBezTo>
                <a:cubicBezTo>
                  <a:pt x="618123" y="500717"/>
                  <a:pt x="650460" y="422441"/>
                  <a:pt x="650460" y="337953"/>
                </a:cubicBezTo>
                <a:cubicBezTo>
                  <a:pt x="650460" y="255950"/>
                  <a:pt x="618123" y="177674"/>
                  <a:pt x="559669" y="118035"/>
                </a:cubicBezTo>
                <a:cubicBezTo>
                  <a:pt x="501215" y="59639"/>
                  <a:pt x="422861" y="27334"/>
                  <a:pt x="338289" y="27334"/>
                </a:cubicBezTo>
                <a:close/>
                <a:moveTo>
                  <a:pt x="338289" y="0"/>
                </a:moveTo>
                <a:cubicBezTo>
                  <a:pt x="429080" y="0"/>
                  <a:pt x="514895" y="34789"/>
                  <a:pt x="578325" y="99398"/>
                </a:cubicBezTo>
                <a:cubicBezTo>
                  <a:pt x="642997" y="162764"/>
                  <a:pt x="677821" y="248495"/>
                  <a:pt x="677821" y="337953"/>
                </a:cubicBezTo>
                <a:cubicBezTo>
                  <a:pt x="677821" y="393864"/>
                  <a:pt x="665384" y="446048"/>
                  <a:pt x="640510" y="493262"/>
                </a:cubicBezTo>
                <a:lnTo>
                  <a:pt x="1013623" y="864762"/>
                </a:lnTo>
                <a:cubicBezTo>
                  <a:pt x="1053421" y="905763"/>
                  <a:pt x="1053421" y="972857"/>
                  <a:pt x="1013623" y="1012616"/>
                </a:cubicBezTo>
                <a:cubicBezTo>
                  <a:pt x="992480" y="1032496"/>
                  <a:pt x="966362" y="1042436"/>
                  <a:pt x="939000" y="1042436"/>
                </a:cubicBezTo>
                <a:cubicBezTo>
                  <a:pt x="912882" y="1042436"/>
                  <a:pt x="886764" y="1032496"/>
                  <a:pt x="865621" y="1012616"/>
                </a:cubicBezTo>
                <a:lnTo>
                  <a:pt x="493752" y="639874"/>
                </a:lnTo>
                <a:cubicBezTo>
                  <a:pt x="445248" y="664724"/>
                  <a:pt x="393012" y="677148"/>
                  <a:pt x="338289" y="677148"/>
                </a:cubicBezTo>
                <a:cubicBezTo>
                  <a:pt x="247498" y="677148"/>
                  <a:pt x="162926" y="642359"/>
                  <a:pt x="99497" y="578993"/>
                </a:cubicBezTo>
                <a:cubicBezTo>
                  <a:pt x="34824" y="514384"/>
                  <a:pt x="0" y="428653"/>
                  <a:pt x="0" y="337953"/>
                </a:cubicBezTo>
                <a:cubicBezTo>
                  <a:pt x="0" y="248495"/>
                  <a:pt x="34824" y="162764"/>
                  <a:pt x="99497" y="99398"/>
                </a:cubicBezTo>
                <a:cubicBezTo>
                  <a:pt x="162926" y="34789"/>
                  <a:pt x="247498" y="0"/>
                  <a:pt x="33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0F9F23-6582-FE46-B70F-C8BE62331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106" y="6704195"/>
            <a:ext cx="1002721" cy="998490"/>
          </a:xfrm>
          <a:custGeom>
            <a:avLst/>
            <a:gdLst>
              <a:gd name="connsiteX0" fmla="*/ 59773 w 1002721"/>
              <a:gd name="connsiteY0" fmla="*/ 802204 h 998490"/>
              <a:gd name="connsiteX1" fmla="*/ 32011 w 1002721"/>
              <a:gd name="connsiteY1" fmla="*/ 829884 h 998490"/>
              <a:gd name="connsiteX2" fmla="*/ 32011 w 1002721"/>
              <a:gd name="connsiteY2" fmla="*/ 951926 h 998490"/>
              <a:gd name="connsiteX3" fmla="*/ 50940 w 1002721"/>
              <a:gd name="connsiteY3" fmla="*/ 969540 h 998490"/>
              <a:gd name="connsiteX4" fmla="*/ 143059 w 1002721"/>
              <a:gd name="connsiteY4" fmla="*/ 969540 h 998490"/>
              <a:gd name="connsiteX5" fmla="*/ 160726 w 1002721"/>
              <a:gd name="connsiteY5" fmla="*/ 951926 h 998490"/>
              <a:gd name="connsiteX6" fmla="*/ 160726 w 1002721"/>
              <a:gd name="connsiteY6" fmla="*/ 829884 h 998490"/>
              <a:gd name="connsiteX7" fmla="*/ 132964 w 1002721"/>
              <a:gd name="connsiteY7" fmla="*/ 802204 h 998490"/>
              <a:gd name="connsiteX8" fmla="*/ 59773 w 1002721"/>
              <a:gd name="connsiteY8" fmla="*/ 774524 h 998490"/>
              <a:gd name="connsiteX9" fmla="*/ 132964 w 1002721"/>
              <a:gd name="connsiteY9" fmla="*/ 774524 h 998490"/>
              <a:gd name="connsiteX10" fmla="*/ 189750 w 1002721"/>
              <a:gd name="connsiteY10" fmla="*/ 829884 h 998490"/>
              <a:gd name="connsiteX11" fmla="*/ 189750 w 1002721"/>
              <a:gd name="connsiteY11" fmla="*/ 951926 h 998490"/>
              <a:gd name="connsiteX12" fmla="*/ 143059 w 1002721"/>
              <a:gd name="connsiteY12" fmla="*/ 998478 h 998490"/>
              <a:gd name="connsiteX13" fmla="*/ 50940 w 1002721"/>
              <a:gd name="connsiteY13" fmla="*/ 998478 h 998490"/>
              <a:gd name="connsiteX14" fmla="*/ 4249 w 1002721"/>
              <a:gd name="connsiteY14" fmla="*/ 951926 h 998490"/>
              <a:gd name="connsiteX15" fmla="*/ 4249 w 1002721"/>
              <a:gd name="connsiteY15" fmla="*/ 829884 h 998490"/>
              <a:gd name="connsiteX16" fmla="*/ 59773 w 1002721"/>
              <a:gd name="connsiteY16" fmla="*/ 774524 h 998490"/>
              <a:gd name="connsiteX17" fmla="*/ 328931 w 1002721"/>
              <a:gd name="connsiteY17" fmla="*/ 571219 h 998490"/>
              <a:gd name="connsiteX18" fmla="*/ 301169 w 1002721"/>
              <a:gd name="connsiteY18" fmla="*/ 598624 h 998490"/>
              <a:gd name="connsiteX19" fmla="*/ 301169 w 1002721"/>
              <a:gd name="connsiteY19" fmla="*/ 952399 h 998490"/>
              <a:gd name="connsiteX20" fmla="*/ 320098 w 1002721"/>
              <a:gd name="connsiteY20" fmla="*/ 969839 h 998490"/>
              <a:gd name="connsiteX21" fmla="*/ 413479 w 1002721"/>
              <a:gd name="connsiteY21" fmla="*/ 969839 h 998490"/>
              <a:gd name="connsiteX22" fmla="*/ 431146 w 1002721"/>
              <a:gd name="connsiteY22" fmla="*/ 952399 h 998490"/>
              <a:gd name="connsiteX23" fmla="*/ 431146 w 1002721"/>
              <a:gd name="connsiteY23" fmla="*/ 598624 h 998490"/>
              <a:gd name="connsiteX24" fmla="*/ 403384 w 1002721"/>
              <a:gd name="connsiteY24" fmla="*/ 571219 h 998490"/>
              <a:gd name="connsiteX25" fmla="*/ 328931 w 1002721"/>
              <a:gd name="connsiteY25" fmla="*/ 543814 h 998490"/>
              <a:gd name="connsiteX26" fmla="*/ 403384 w 1002721"/>
              <a:gd name="connsiteY26" fmla="*/ 543814 h 998490"/>
              <a:gd name="connsiteX27" fmla="*/ 458908 w 1002721"/>
              <a:gd name="connsiteY27" fmla="*/ 598624 h 998490"/>
              <a:gd name="connsiteX28" fmla="*/ 458908 w 1002721"/>
              <a:gd name="connsiteY28" fmla="*/ 952399 h 998490"/>
              <a:gd name="connsiteX29" fmla="*/ 413479 w 1002721"/>
              <a:gd name="connsiteY29" fmla="*/ 998490 h 998490"/>
              <a:gd name="connsiteX30" fmla="*/ 320098 w 1002721"/>
              <a:gd name="connsiteY30" fmla="*/ 998490 h 998490"/>
              <a:gd name="connsiteX31" fmla="*/ 273407 w 1002721"/>
              <a:gd name="connsiteY31" fmla="*/ 952399 h 998490"/>
              <a:gd name="connsiteX32" fmla="*/ 273407 w 1002721"/>
              <a:gd name="connsiteY32" fmla="*/ 598624 h 998490"/>
              <a:gd name="connsiteX33" fmla="*/ 328931 w 1002721"/>
              <a:gd name="connsiteY33" fmla="*/ 543814 h 998490"/>
              <a:gd name="connsiteX34" fmla="*/ 598092 w 1002721"/>
              <a:gd name="connsiteY34" fmla="*/ 296639 h 998490"/>
              <a:gd name="connsiteX35" fmla="*/ 570330 w 1002721"/>
              <a:gd name="connsiteY35" fmla="*/ 324113 h 998490"/>
              <a:gd name="connsiteX36" fmla="*/ 570330 w 1002721"/>
              <a:gd name="connsiteY36" fmla="*/ 952281 h 998490"/>
              <a:gd name="connsiteX37" fmla="*/ 589259 w 1002721"/>
              <a:gd name="connsiteY37" fmla="*/ 969765 h 998490"/>
              <a:gd name="connsiteX38" fmla="*/ 681378 w 1002721"/>
              <a:gd name="connsiteY38" fmla="*/ 969765 h 998490"/>
              <a:gd name="connsiteX39" fmla="*/ 700307 w 1002721"/>
              <a:gd name="connsiteY39" fmla="*/ 952281 h 998490"/>
              <a:gd name="connsiteX40" fmla="*/ 700307 w 1002721"/>
              <a:gd name="connsiteY40" fmla="*/ 324113 h 998490"/>
              <a:gd name="connsiteX41" fmla="*/ 671283 w 1002721"/>
              <a:gd name="connsiteY41" fmla="*/ 296639 h 998490"/>
              <a:gd name="connsiteX42" fmla="*/ 598092 w 1002721"/>
              <a:gd name="connsiteY42" fmla="*/ 269164 h 998490"/>
              <a:gd name="connsiteX43" fmla="*/ 671283 w 1002721"/>
              <a:gd name="connsiteY43" fmla="*/ 269164 h 998490"/>
              <a:gd name="connsiteX44" fmla="*/ 728069 w 1002721"/>
              <a:gd name="connsiteY44" fmla="*/ 324113 h 998490"/>
              <a:gd name="connsiteX45" fmla="*/ 728069 w 1002721"/>
              <a:gd name="connsiteY45" fmla="*/ 952281 h 998490"/>
              <a:gd name="connsiteX46" fmla="*/ 681378 w 1002721"/>
              <a:gd name="connsiteY46" fmla="*/ 998488 h 998490"/>
              <a:gd name="connsiteX47" fmla="*/ 589259 w 1002721"/>
              <a:gd name="connsiteY47" fmla="*/ 998488 h 998490"/>
              <a:gd name="connsiteX48" fmla="*/ 542568 w 1002721"/>
              <a:gd name="connsiteY48" fmla="*/ 952281 h 998490"/>
              <a:gd name="connsiteX49" fmla="*/ 542568 w 1002721"/>
              <a:gd name="connsiteY49" fmla="*/ 324113 h 998490"/>
              <a:gd name="connsiteX50" fmla="*/ 598092 w 1002721"/>
              <a:gd name="connsiteY50" fmla="*/ 269164 h 998490"/>
              <a:gd name="connsiteX51" fmla="*/ 874006 w 1002721"/>
              <a:gd name="connsiteY51" fmla="*/ 65847 h 998490"/>
              <a:gd name="connsiteX52" fmla="*/ 846244 w 1002721"/>
              <a:gd name="connsiteY52" fmla="*/ 94486 h 998490"/>
              <a:gd name="connsiteX53" fmla="*/ 846244 w 1002721"/>
              <a:gd name="connsiteY53" fmla="*/ 952417 h 998490"/>
              <a:gd name="connsiteX54" fmla="*/ 863911 w 1002721"/>
              <a:gd name="connsiteY54" fmla="*/ 969850 h 998490"/>
              <a:gd name="connsiteX55" fmla="*/ 957292 w 1002721"/>
              <a:gd name="connsiteY55" fmla="*/ 969850 h 998490"/>
              <a:gd name="connsiteX56" fmla="*/ 974959 w 1002721"/>
              <a:gd name="connsiteY56" fmla="*/ 952417 h 998490"/>
              <a:gd name="connsiteX57" fmla="*/ 974959 w 1002721"/>
              <a:gd name="connsiteY57" fmla="*/ 94486 h 998490"/>
              <a:gd name="connsiteX58" fmla="*/ 947197 w 1002721"/>
              <a:gd name="connsiteY58" fmla="*/ 65847 h 998490"/>
              <a:gd name="connsiteX59" fmla="*/ 874006 w 1002721"/>
              <a:gd name="connsiteY59" fmla="*/ 38453 h 998490"/>
              <a:gd name="connsiteX60" fmla="*/ 947197 w 1002721"/>
              <a:gd name="connsiteY60" fmla="*/ 38453 h 998490"/>
              <a:gd name="connsiteX61" fmla="*/ 1002721 w 1002721"/>
              <a:gd name="connsiteY61" fmla="*/ 94486 h 998490"/>
              <a:gd name="connsiteX62" fmla="*/ 1002721 w 1002721"/>
              <a:gd name="connsiteY62" fmla="*/ 952417 h 998490"/>
              <a:gd name="connsiteX63" fmla="*/ 957292 w 1002721"/>
              <a:gd name="connsiteY63" fmla="*/ 998489 h 998490"/>
              <a:gd name="connsiteX64" fmla="*/ 863911 w 1002721"/>
              <a:gd name="connsiteY64" fmla="*/ 998489 h 998490"/>
              <a:gd name="connsiteX65" fmla="*/ 817220 w 1002721"/>
              <a:gd name="connsiteY65" fmla="*/ 952417 h 998490"/>
              <a:gd name="connsiteX66" fmla="*/ 817220 w 1002721"/>
              <a:gd name="connsiteY66" fmla="*/ 94486 h 998490"/>
              <a:gd name="connsiteX67" fmla="*/ 874006 w 1002721"/>
              <a:gd name="connsiteY67" fmla="*/ 38453 h 998490"/>
              <a:gd name="connsiteX68" fmla="*/ 636914 w 1002721"/>
              <a:gd name="connsiteY68" fmla="*/ 0 h 998490"/>
              <a:gd name="connsiteX69" fmla="*/ 714343 w 1002721"/>
              <a:gd name="connsiteY69" fmla="*/ 0 h 998490"/>
              <a:gd name="connsiteX70" fmla="*/ 719338 w 1002721"/>
              <a:gd name="connsiteY70" fmla="*/ 1244 h 998490"/>
              <a:gd name="connsiteX71" fmla="*/ 720587 w 1002721"/>
              <a:gd name="connsiteY71" fmla="*/ 1244 h 998490"/>
              <a:gd name="connsiteX72" fmla="*/ 726831 w 1002721"/>
              <a:gd name="connsiteY72" fmla="*/ 8706 h 998490"/>
              <a:gd name="connsiteX73" fmla="*/ 728080 w 1002721"/>
              <a:gd name="connsiteY73" fmla="*/ 13681 h 998490"/>
              <a:gd name="connsiteX74" fmla="*/ 728080 w 1002721"/>
              <a:gd name="connsiteY74" fmla="*/ 90791 h 998490"/>
              <a:gd name="connsiteX75" fmla="*/ 714343 w 1002721"/>
              <a:gd name="connsiteY75" fmla="*/ 104472 h 998490"/>
              <a:gd name="connsiteX76" fmla="*/ 700605 w 1002721"/>
              <a:gd name="connsiteY76" fmla="*/ 90791 h 998490"/>
              <a:gd name="connsiteX77" fmla="*/ 700605 w 1002721"/>
              <a:gd name="connsiteY77" fmla="*/ 47261 h 998490"/>
              <a:gd name="connsiteX78" fmla="*/ 23729 w 1002721"/>
              <a:gd name="connsiteY78" fmla="*/ 720107 h 998490"/>
              <a:gd name="connsiteX79" fmla="*/ 13738 w 1002721"/>
              <a:gd name="connsiteY79" fmla="*/ 723839 h 998490"/>
              <a:gd name="connsiteX80" fmla="*/ 3747 w 1002721"/>
              <a:gd name="connsiteY80" fmla="*/ 720107 h 998490"/>
              <a:gd name="connsiteX81" fmla="*/ 3747 w 1002721"/>
              <a:gd name="connsiteY81" fmla="*/ 700208 h 998490"/>
              <a:gd name="connsiteX82" fmla="*/ 680624 w 1002721"/>
              <a:gd name="connsiteY82" fmla="*/ 27362 h 998490"/>
              <a:gd name="connsiteX83" fmla="*/ 636914 w 1002721"/>
              <a:gd name="connsiteY83" fmla="*/ 27362 h 998490"/>
              <a:gd name="connsiteX84" fmla="*/ 623177 w 1002721"/>
              <a:gd name="connsiteY84" fmla="*/ 13681 h 998490"/>
              <a:gd name="connsiteX85" fmla="*/ 636914 w 1002721"/>
              <a:gd name="connsiteY85" fmla="*/ 0 h 9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002721" h="998490">
                <a:moveTo>
                  <a:pt x="59773" y="802204"/>
                </a:moveTo>
                <a:cubicBezTo>
                  <a:pt x="44630" y="802204"/>
                  <a:pt x="32011" y="814786"/>
                  <a:pt x="32011" y="829884"/>
                </a:cubicBezTo>
                <a:lnTo>
                  <a:pt x="32011" y="951926"/>
                </a:lnTo>
                <a:cubicBezTo>
                  <a:pt x="32011" y="961991"/>
                  <a:pt x="39583" y="969540"/>
                  <a:pt x="50940" y="969540"/>
                </a:cubicBezTo>
                <a:lnTo>
                  <a:pt x="143059" y="969540"/>
                </a:lnTo>
                <a:cubicBezTo>
                  <a:pt x="153155" y="969540"/>
                  <a:pt x="160726" y="961991"/>
                  <a:pt x="160726" y="951926"/>
                </a:cubicBezTo>
                <a:lnTo>
                  <a:pt x="160726" y="829884"/>
                </a:lnTo>
                <a:cubicBezTo>
                  <a:pt x="160726" y="814786"/>
                  <a:pt x="149369" y="802204"/>
                  <a:pt x="132964" y="802204"/>
                </a:cubicBezTo>
                <a:close/>
                <a:moveTo>
                  <a:pt x="59773" y="774524"/>
                </a:moveTo>
                <a:lnTo>
                  <a:pt x="132964" y="774524"/>
                </a:lnTo>
                <a:cubicBezTo>
                  <a:pt x="164512" y="774524"/>
                  <a:pt x="189750" y="798429"/>
                  <a:pt x="189750" y="829884"/>
                </a:cubicBezTo>
                <a:lnTo>
                  <a:pt x="189750" y="951926"/>
                </a:lnTo>
                <a:cubicBezTo>
                  <a:pt x="189750" y="977089"/>
                  <a:pt x="169560" y="998478"/>
                  <a:pt x="143059" y="998478"/>
                </a:cubicBezTo>
                <a:lnTo>
                  <a:pt x="50940" y="998478"/>
                </a:lnTo>
                <a:cubicBezTo>
                  <a:pt x="24440" y="998478"/>
                  <a:pt x="4249" y="977089"/>
                  <a:pt x="4249" y="951926"/>
                </a:cubicBezTo>
                <a:lnTo>
                  <a:pt x="4249" y="829884"/>
                </a:lnTo>
                <a:cubicBezTo>
                  <a:pt x="4249" y="798429"/>
                  <a:pt x="29487" y="774524"/>
                  <a:pt x="59773" y="774524"/>
                </a:cubicBezTo>
                <a:close/>
                <a:moveTo>
                  <a:pt x="328931" y="571219"/>
                </a:moveTo>
                <a:cubicBezTo>
                  <a:pt x="313788" y="571219"/>
                  <a:pt x="301169" y="583676"/>
                  <a:pt x="301169" y="598624"/>
                </a:cubicBezTo>
                <a:lnTo>
                  <a:pt x="301169" y="952399"/>
                </a:lnTo>
                <a:cubicBezTo>
                  <a:pt x="301169" y="962365"/>
                  <a:pt x="310002" y="969839"/>
                  <a:pt x="320098" y="969839"/>
                </a:cubicBezTo>
                <a:lnTo>
                  <a:pt x="413479" y="969839"/>
                </a:lnTo>
                <a:cubicBezTo>
                  <a:pt x="423575" y="969839"/>
                  <a:pt x="431146" y="962365"/>
                  <a:pt x="431146" y="952399"/>
                </a:cubicBezTo>
                <a:lnTo>
                  <a:pt x="431146" y="598624"/>
                </a:lnTo>
                <a:cubicBezTo>
                  <a:pt x="431146" y="583676"/>
                  <a:pt x="418527" y="571219"/>
                  <a:pt x="403384" y="571219"/>
                </a:cubicBezTo>
                <a:close/>
                <a:moveTo>
                  <a:pt x="328931" y="543814"/>
                </a:moveTo>
                <a:lnTo>
                  <a:pt x="403384" y="543814"/>
                </a:lnTo>
                <a:cubicBezTo>
                  <a:pt x="433670" y="543814"/>
                  <a:pt x="458908" y="568728"/>
                  <a:pt x="458908" y="598624"/>
                </a:cubicBezTo>
                <a:lnTo>
                  <a:pt x="458908" y="952399"/>
                </a:lnTo>
                <a:cubicBezTo>
                  <a:pt x="458908" y="977313"/>
                  <a:pt x="438718" y="998490"/>
                  <a:pt x="413479" y="998490"/>
                </a:cubicBezTo>
                <a:lnTo>
                  <a:pt x="320098" y="998490"/>
                </a:lnTo>
                <a:cubicBezTo>
                  <a:pt x="293598" y="998490"/>
                  <a:pt x="273407" y="977313"/>
                  <a:pt x="273407" y="952399"/>
                </a:cubicBezTo>
                <a:lnTo>
                  <a:pt x="273407" y="598624"/>
                </a:lnTo>
                <a:cubicBezTo>
                  <a:pt x="273407" y="568728"/>
                  <a:pt x="298645" y="543814"/>
                  <a:pt x="328931" y="543814"/>
                </a:cubicBezTo>
                <a:close/>
                <a:moveTo>
                  <a:pt x="598092" y="296639"/>
                </a:moveTo>
                <a:cubicBezTo>
                  <a:pt x="582949" y="296639"/>
                  <a:pt x="570330" y="309127"/>
                  <a:pt x="570330" y="324113"/>
                </a:cubicBezTo>
                <a:lnTo>
                  <a:pt x="570330" y="952281"/>
                </a:lnTo>
                <a:cubicBezTo>
                  <a:pt x="570330" y="962272"/>
                  <a:pt x="577902" y="969765"/>
                  <a:pt x="589259" y="969765"/>
                </a:cubicBezTo>
                <a:lnTo>
                  <a:pt x="681378" y="969765"/>
                </a:lnTo>
                <a:cubicBezTo>
                  <a:pt x="691474" y="969765"/>
                  <a:pt x="700307" y="962272"/>
                  <a:pt x="700307" y="952281"/>
                </a:cubicBezTo>
                <a:lnTo>
                  <a:pt x="700307" y="324113"/>
                </a:lnTo>
                <a:cubicBezTo>
                  <a:pt x="700307" y="309127"/>
                  <a:pt x="687688" y="296639"/>
                  <a:pt x="671283" y="296639"/>
                </a:cubicBezTo>
                <a:close/>
                <a:moveTo>
                  <a:pt x="598092" y="269164"/>
                </a:moveTo>
                <a:lnTo>
                  <a:pt x="671283" y="269164"/>
                </a:lnTo>
                <a:cubicBezTo>
                  <a:pt x="702831" y="269164"/>
                  <a:pt x="728069" y="294141"/>
                  <a:pt x="728069" y="324113"/>
                </a:cubicBezTo>
                <a:lnTo>
                  <a:pt x="728069" y="952281"/>
                </a:lnTo>
                <a:cubicBezTo>
                  <a:pt x="728069" y="977258"/>
                  <a:pt x="707878" y="998488"/>
                  <a:pt x="681378" y="998488"/>
                </a:cubicBezTo>
                <a:lnTo>
                  <a:pt x="589259" y="998488"/>
                </a:lnTo>
                <a:cubicBezTo>
                  <a:pt x="562759" y="998488"/>
                  <a:pt x="542568" y="977258"/>
                  <a:pt x="542568" y="952281"/>
                </a:cubicBezTo>
                <a:lnTo>
                  <a:pt x="542568" y="324113"/>
                </a:lnTo>
                <a:cubicBezTo>
                  <a:pt x="542568" y="294141"/>
                  <a:pt x="567806" y="269164"/>
                  <a:pt x="598092" y="269164"/>
                </a:cubicBezTo>
                <a:close/>
                <a:moveTo>
                  <a:pt x="874006" y="65847"/>
                </a:moveTo>
                <a:cubicBezTo>
                  <a:pt x="858863" y="65847"/>
                  <a:pt x="846244" y="78299"/>
                  <a:pt x="846244" y="94486"/>
                </a:cubicBezTo>
                <a:lnTo>
                  <a:pt x="846244" y="952417"/>
                </a:lnTo>
                <a:cubicBezTo>
                  <a:pt x="846244" y="962379"/>
                  <a:pt x="853815" y="969850"/>
                  <a:pt x="863911" y="969850"/>
                </a:cubicBezTo>
                <a:lnTo>
                  <a:pt x="957292" y="969850"/>
                </a:lnTo>
                <a:cubicBezTo>
                  <a:pt x="967388" y="969850"/>
                  <a:pt x="974959" y="962379"/>
                  <a:pt x="974959" y="952417"/>
                </a:cubicBezTo>
                <a:lnTo>
                  <a:pt x="974959" y="94486"/>
                </a:lnTo>
                <a:cubicBezTo>
                  <a:pt x="974959" y="78299"/>
                  <a:pt x="962340" y="65847"/>
                  <a:pt x="947197" y="65847"/>
                </a:cubicBezTo>
                <a:close/>
                <a:moveTo>
                  <a:pt x="874006" y="38453"/>
                </a:moveTo>
                <a:lnTo>
                  <a:pt x="947197" y="38453"/>
                </a:lnTo>
                <a:cubicBezTo>
                  <a:pt x="977483" y="38453"/>
                  <a:pt x="1002721" y="63357"/>
                  <a:pt x="1002721" y="94486"/>
                </a:cubicBezTo>
                <a:lnTo>
                  <a:pt x="1002721" y="952417"/>
                </a:lnTo>
                <a:cubicBezTo>
                  <a:pt x="1002721" y="977321"/>
                  <a:pt x="982530" y="998489"/>
                  <a:pt x="957292" y="998489"/>
                </a:cubicBezTo>
                <a:lnTo>
                  <a:pt x="863911" y="998489"/>
                </a:lnTo>
                <a:cubicBezTo>
                  <a:pt x="838673" y="998489"/>
                  <a:pt x="817220" y="977321"/>
                  <a:pt x="817220" y="952417"/>
                </a:cubicBezTo>
                <a:lnTo>
                  <a:pt x="817220" y="94486"/>
                </a:lnTo>
                <a:cubicBezTo>
                  <a:pt x="817220" y="63357"/>
                  <a:pt x="842458" y="38453"/>
                  <a:pt x="874006" y="38453"/>
                </a:cubicBezTo>
                <a:close/>
                <a:moveTo>
                  <a:pt x="636914" y="0"/>
                </a:moveTo>
                <a:lnTo>
                  <a:pt x="714343" y="0"/>
                </a:lnTo>
                <a:cubicBezTo>
                  <a:pt x="715592" y="0"/>
                  <a:pt x="718089" y="1244"/>
                  <a:pt x="719338" y="1244"/>
                </a:cubicBezTo>
                <a:cubicBezTo>
                  <a:pt x="719338" y="1244"/>
                  <a:pt x="719338" y="1244"/>
                  <a:pt x="720587" y="1244"/>
                </a:cubicBezTo>
                <a:cubicBezTo>
                  <a:pt x="723085" y="2488"/>
                  <a:pt x="725582" y="4975"/>
                  <a:pt x="726831" y="8706"/>
                </a:cubicBezTo>
                <a:cubicBezTo>
                  <a:pt x="728080" y="9950"/>
                  <a:pt x="728080" y="12437"/>
                  <a:pt x="728080" y="13681"/>
                </a:cubicBezTo>
                <a:lnTo>
                  <a:pt x="728080" y="90791"/>
                </a:lnTo>
                <a:cubicBezTo>
                  <a:pt x="728080" y="99497"/>
                  <a:pt x="721836" y="104472"/>
                  <a:pt x="714343" y="104472"/>
                </a:cubicBezTo>
                <a:cubicBezTo>
                  <a:pt x="706850" y="104472"/>
                  <a:pt x="700605" y="99497"/>
                  <a:pt x="700605" y="90791"/>
                </a:cubicBezTo>
                <a:lnTo>
                  <a:pt x="700605" y="47261"/>
                </a:lnTo>
                <a:lnTo>
                  <a:pt x="23729" y="720107"/>
                </a:lnTo>
                <a:cubicBezTo>
                  <a:pt x="21231" y="722595"/>
                  <a:pt x="17485" y="723839"/>
                  <a:pt x="13738" y="723839"/>
                </a:cubicBezTo>
                <a:cubicBezTo>
                  <a:pt x="9992" y="723839"/>
                  <a:pt x="6245" y="722595"/>
                  <a:pt x="3747" y="720107"/>
                </a:cubicBezTo>
                <a:cubicBezTo>
                  <a:pt x="-1248" y="713889"/>
                  <a:pt x="-1248" y="705183"/>
                  <a:pt x="3747" y="700208"/>
                </a:cubicBezTo>
                <a:lnTo>
                  <a:pt x="680624" y="27362"/>
                </a:lnTo>
                <a:lnTo>
                  <a:pt x="636914" y="27362"/>
                </a:lnTo>
                <a:cubicBezTo>
                  <a:pt x="629421" y="27362"/>
                  <a:pt x="623177" y="21143"/>
                  <a:pt x="623177" y="13681"/>
                </a:cubicBezTo>
                <a:cubicBezTo>
                  <a:pt x="623177" y="6219"/>
                  <a:pt x="629421" y="0"/>
                  <a:pt x="6369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F4B1048-2B5F-1F41-9641-6276865AC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547" y="6709693"/>
            <a:ext cx="998489" cy="998491"/>
          </a:xfrm>
          <a:custGeom>
            <a:avLst/>
            <a:gdLst>
              <a:gd name="connsiteX0" fmla="*/ 745200 w 998489"/>
              <a:gd name="connsiteY0" fmla="*/ 444932 h 998491"/>
              <a:gd name="connsiteX1" fmla="*/ 758778 w 998489"/>
              <a:gd name="connsiteY1" fmla="*/ 458665 h 998491"/>
              <a:gd name="connsiteX2" fmla="*/ 758778 w 998489"/>
              <a:gd name="connsiteY2" fmla="*/ 484882 h 998491"/>
              <a:gd name="connsiteX3" fmla="*/ 785935 w 998489"/>
              <a:gd name="connsiteY3" fmla="*/ 484882 h 998491"/>
              <a:gd name="connsiteX4" fmla="*/ 800748 w 998489"/>
              <a:gd name="connsiteY4" fmla="*/ 499863 h 998491"/>
              <a:gd name="connsiteX5" fmla="*/ 785935 w 998489"/>
              <a:gd name="connsiteY5" fmla="*/ 513595 h 998491"/>
              <a:gd name="connsiteX6" fmla="*/ 758778 w 998489"/>
              <a:gd name="connsiteY6" fmla="*/ 513595 h 998491"/>
              <a:gd name="connsiteX7" fmla="*/ 758778 w 998489"/>
              <a:gd name="connsiteY7" fmla="*/ 539812 h 998491"/>
              <a:gd name="connsiteX8" fmla="*/ 745200 w 998489"/>
              <a:gd name="connsiteY8" fmla="*/ 553545 h 998491"/>
              <a:gd name="connsiteX9" fmla="*/ 731622 w 998489"/>
              <a:gd name="connsiteY9" fmla="*/ 539812 h 998491"/>
              <a:gd name="connsiteX10" fmla="*/ 731622 w 998489"/>
              <a:gd name="connsiteY10" fmla="*/ 513595 h 998491"/>
              <a:gd name="connsiteX11" fmla="*/ 705699 w 998489"/>
              <a:gd name="connsiteY11" fmla="*/ 513595 h 998491"/>
              <a:gd name="connsiteX12" fmla="*/ 692121 w 998489"/>
              <a:gd name="connsiteY12" fmla="*/ 499863 h 998491"/>
              <a:gd name="connsiteX13" fmla="*/ 705699 w 998489"/>
              <a:gd name="connsiteY13" fmla="*/ 484882 h 998491"/>
              <a:gd name="connsiteX14" fmla="*/ 731622 w 998489"/>
              <a:gd name="connsiteY14" fmla="*/ 484882 h 998491"/>
              <a:gd name="connsiteX15" fmla="*/ 731622 w 998489"/>
              <a:gd name="connsiteY15" fmla="*/ 458665 h 998491"/>
              <a:gd name="connsiteX16" fmla="*/ 745200 w 998489"/>
              <a:gd name="connsiteY16" fmla="*/ 444932 h 998491"/>
              <a:gd name="connsiteX17" fmla="*/ 638800 w 998489"/>
              <a:gd name="connsiteY17" fmla="*/ 263167 h 998491"/>
              <a:gd name="connsiteX18" fmla="*/ 657570 w 998489"/>
              <a:gd name="connsiteY18" fmla="*/ 263167 h 998491"/>
              <a:gd name="connsiteX19" fmla="*/ 691357 w 998489"/>
              <a:gd name="connsiteY19" fmla="*/ 296904 h 998491"/>
              <a:gd name="connsiteX20" fmla="*/ 691357 w 998489"/>
              <a:gd name="connsiteY20" fmla="*/ 315646 h 998491"/>
              <a:gd name="connsiteX21" fmla="*/ 681346 w 998489"/>
              <a:gd name="connsiteY21" fmla="*/ 319395 h 998491"/>
              <a:gd name="connsiteX22" fmla="*/ 671335 w 998489"/>
              <a:gd name="connsiteY22" fmla="*/ 315646 h 998491"/>
              <a:gd name="connsiteX23" fmla="*/ 660073 w 998489"/>
              <a:gd name="connsiteY23" fmla="*/ 305650 h 998491"/>
              <a:gd name="connsiteX24" fmla="*/ 431073 w 998489"/>
              <a:gd name="connsiteY24" fmla="*/ 548053 h 998491"/>
              <a:gd name="connsiteX25" fmla="*/ 288417 w 998489"/>
              <a:gd name="connsiteY25" fmla="*/ 548053 h 998491"/>
              <a:gd name="connsiteX26" fmla="*/ 274652 w 998489"/>
              <a:gd name="connsiteY26" fmla="*/ 534308 h 998491"/>
              <a:gd name="connsiteX27" fmla="*/ 288417 w 998489"/>
              <a:gd name="connsiteY27" fmla="*/ 520564 h 998491"/>
              <a:gd name="connsiteX28" fmla="*/ 431073 w 998489"/>
              <a:gd name="connsiteY28" fmla="*/ 520564 h 998491"/>
              <a:gd name="connsiteX29" fmla="*/ 632543 w 998489"/>
              <a:gd name="connsiteY29" fmla="*/ 306900 h 998491"/>
              <a:gd name="connsiteX30" fmla="*/ 625035 w 998489"/>
              <a:gd name="connsiteY30" fmla="*/ 315646 h 998491"/>
              <a:gd name="connsiteX31" fmla="*/ 605013 w 998489"/>
              <a:gd name="connsiteY31" fmla="*/ 315646 h 998491"/>
              <a:gd name="connsiteX32" fmla="*/ 605013 w 998489"/>
              <a:gd name="connsiteY32" fmla="*/ 296904 h 998491"/>
              <a:gd name="connsiteX33" fmla="*/ 194940 w 998489"/>
              <a:gd name="connsiteY33" fmla="*/ 258171 h 998491"/>
              <a:gd name="connsiteX34" fmla="*/ 208615 w 998489"/>
              <a:gd name="connsiteY34" fmla="*/ 271815 h 998491"/>
              <a:gd name="connsiteX35" fmla="*/ 208615 w 998489"/>
              <a:gd name="connsiteY35" fmla="*/ 614156 h 998491"/>
              <a:gd name="connsiteX36" fmla="*/ 809037 w 998489"/>
              <a:gd name="connsiteY36" fmla="*/ 614156 h 998491"/>
              <a:gd name="connsiteX37" fmla="*/ 822711 w 998489"/>
              <a:gd name="connsiteY37" fmla="*/ 627800 h 998491"/>
              <a:gd name="connsiteX38" fmla="*/ 809037 w 998489"/>
              <a:gd name="connsiteY38" fmla="*/ 641444 h 998491"/>
              <a:gd name="connsiteX39" fmla="*/ 194940 w 998489"/>
              <a:gd name="connsiteY39" fmla="*/ 641444 h 998491"/>
              <a:gd name="connsiteX40" fmla="*/ 181266 w 998489"/>
              <a:gd name="connsiteY40" fmla="*/ 627800 h 998491"/>
              <a:gd name="connsiteX41" fmla="*/ 181266 w 998489"/>
              <a:gd name="connsiteY41" fmla="*/ 271815 h 998491"/>
              <a:gd name="connsiteX42" fmla="*/ 194940 w 998489"/>
              <a:gd name="connsiteY42" fmla="*/ 258171 h 998491"/>
              <a:gd name="connsiteX43" fmla="*/ 320720 w 998489"/>
              <a:gd name="connsiteY43" fmla="*/ 258169 h 998491"/>
              <a:gd name="connsiteX44" fmla="*/ 334415 w 998489"/>
              <a:gd name="connsiteY44" fmla="*/ 271685 h 998491"/>
              <a:gd name="connsiteX45" fmla="*/ 334415 w 998489"/>
              <a:gd name="connsiteY45" fmla="*/ 290116 h 998491"/>
              <a:gd name="connsiteX46" fmla="*/ 353091 w 998489"/>
              <a:gd name="connsiteY46" fmla="*/ 290116 h 998491"/>
              <a:gd name="connsiteX47" fmla="*/ 366787 w 998489"/>
              <a:gd name="connsiteY47" fmla="*/ 303632 h 998491"/>
              <a:gd name="connsiteX48" fmla="*/ 353091 w 998489"/>
              <a:gd name="connsiteY48" fmla="*/ 317148 h 998491"/>
              <a:gd name="connsiteX49" fmla="*/ 334415 w 998489"/>
              <a:gd name="connsiteY49" fmla="*/ 317148 h 998491"/>
              <a:gd name="connsiteX50" fmla="*/ 334415 w 998489"/>
              <a:gd name="connsiteY50" fmla="*/ 336808 h 998491"/>
              <a:gd name="connsiteX51" fmla="*/ 320720 w 998489"/>
              <a:gd name="connsiteY51" fmla="*/ 350324 h 998491"/>
              <a:gd name="connsiteX52" fmla="*/ 307024 w 998489"/>
              <a:gd name="connsiteY52" fmla="*/ 336808 h 998491"/>
              <a:gd name="connsiteX53" fmla="*/ 307024 w 998489"/>
              <a:gd name="connsiteY53" fmla="*/ 317148 h 998491"/>
              <a:gd name="connsiteX54" fmla="*/ 288348 w 998489"/>
              <a:gd name="connsiteY54" fmla="*/ 317148 h 998491"/>
              <a:gd name="connsiteX55" fmla="*/ 274652 w 998489"/>
              <a:gd name="connsiteY55" fmla="*/ 303632 h 998491"/>
              <a:gd name="connsiteX56" fmla="*/ 288348 w 998489"/>
              <a:gd name="connsiteY56" fmla="*/ 290116 h 998491"/>
              <a:gd name="connsiteX57" fmla="*/ 307024 w 998489"/>
              <a:gd name="connsiteY57" fmla="*/ 290116 h 998491"/>
              <a:gd name="connsiteX58" fmla="*/ 307024 w 998489"/>
              <a:gd name="connsiteY58" fmla="*/ 271685 h 998491"/>
              <a:gd name="connsiteX59" fmla="*/ 320720 w 998489"/>
              <a:gd name="connsiteY59" fmla="*/ 258169 h 998491"/>
              <a:gd name="connsiteX60" fmla="*/ 107070 w 998489"/>
              <a:gd name="connsiteY60" fmla="*/ 189004 h 998491"/>
              <a:gd name="connsiteX61" fmla="*/ 107070 w 998489"/>
              <a:gd name="connsiteY61" fmla="*/ 712497 h 998491"/>
              <a:gd name="connsiteX62" fmla="*/ 891419 w 998489"/>
              <a:gd name="connsiteY62" fmla="*/ 712497 h 998491"/>
              <a:gd name="connsiteX63" fmla="*/ 891419 w 998489"/>
              <a:gd name="connsiteY63" fmla="*/ 189004 h 998491"/>
              <a:gd name="connsiteX64" fmla="*/ 78435 w 998489"/>
              <a:gd name="connsiteY64" fmla="*/ 93259 h 998491"/>
              <a:gd name="connsiteX65" fmla="*/ 42330 w 998489"/>
              <a:gd name="connsiteY65" fmla="*/ 128075 h 998491"/>
              <a:gd name="connsiteX66" fmla="*/ 78435 w 998489"/>
              <a:gd name="connsiteY66" fmla="*/ 161648 h 998491"/>
              <a:gd name="connsiteX67" fmla="*/ 80925 w 998489"/>
              <a:gd name="connsiteY67" fmla="*/ 161648 h 998491"/>
              <a:gd name="connsiteX68" fmla="*/ 918809 w 998489"/>
              <a:gd name="connsiteY68" fmla="*/ 161648 h 998491"/>
              <a:gd name="connsiteX69" fmla="*/ 921299 w 998489"/>
              <a:gd name="connsiteY69" fmla="*/ 161648 h 998491"/>
              <a:gd name="connsiteX70" fmla="*/ 956159 w 998489"/>
              <a:gd name="connsiteY70" fmla="*/ 128075 h 998491"/>
              <a:gd name="connsiteX71" fmla="*/ 921299 w 998489"/>
              <a:gd name="connsiteY71" fmla="*/ 93259 h 998491"/>
              <a:gd name="connsiteX72" fmla="*/ 499245 w 998489"/>
              <a:gd name="connsiteY72" fmla="*/ 28599 h 998491"/>
              <a:gd name="connsiteX73" fmla="*/ 464385 w 998489"/>
              <a:gd name="connsiteY73" fmla="*/ 62172 h 998491"/>
              <a:gd name="connsiteX74" fmla="*/ 464385 w 998489"/>
              <a:gd name="connsiteY74" fmla="*/ 65903 h 998491"/>
              <a:gd name="connsiteX75" fmla="*/ 534104 w 998489"/>
              <a:gd name="connsiteY75" fmla="*/ 65903 h 998491"/>
              <a:gd name="connsiteX76" fmla="*/ 534104 w 998489"/>
              <a:gd name="connsiteY76" fmla="*/ 62172 h 998491"/>
              <a:gd name="connsiteX77" fmla="*/ 499245 w 998489"/>
              <a:gd name="connsiteY77" fmla="*/ 28599 h 998491"/>
              <a:gd name="connsiteX78" fmla="*/ 499245 w 998489"/>
              <a:gd name="connsiteY78" fmla="*/ 0 h 998491"/>
              <a:gd name="connsiteX79" fmla="*/ 562739 w 998489"/>
              <a:gd name="connsiteY79" fmla="*/ 62172 h 998491"/>
              <a:gd name="connsiteX80" fmla="*/ 561494 w 998489"/>
              <a:gd name="connsiteY80" fmla="*/ 65903 h 998491"/>
              <a:gd name="connsiteX81" fmla="*/ 921299 w 998489"/>
              <a:gd name="connsiteY81" fmla="*/ 65903 h 998491"/>
              <a:gd name="connsiteX82" fmla="*/ 983549 w 998489"/>
              <a:gd name="connsiteY82" fmla="*/ 128075 h 998491"/>
              <a:gd name="connsiteX83" fmla="*/ 921299 w 998489"/>
              <a:gd name="connsiteY83" fmla="*/ 189004 h 998491"/>
              <a:gd name="connsiteX84" fmla="*/ 918809 w 998489"/>
              <a:gd name="connsiteY84" fmla="*/ 189004 h 998491"/>
              <a:gd name="connsiteX85" fmla="*/ 918809 w 998489"/>
              <a:gd name="connsiteY85" fmla="*/ 712497 h 998491"/>
              <a:gd name="connsiteX86" fmla="*/ 984794 w 998489"/>
              <a:gd name="connsiteY86" fmla="*/ 712497 h 998491"/>
              <a:gd name="connsiteX87" fmla="*/ 998489 w 998489"/>
              <a:gd name="connsiteY87" fmla="*/ 726175 h 998491"/>
              <a:gd name="connsiteX88" fmla="*/ 984794 w 998489"/>
              <a:gd name="connsiteY88" fmla="*/ 739853 h 998491"/>
              <a:gd name="connsiteX89" fmla="*/ 918809 w 998489"/>
              <a:gd name="connsiteY89" fmla="*/ 739853 h 998491"/>
              <a:gd name="connsiteX90" fmla="*/ 654869 w 998489"/>
              <a:gd name="connsiteY90" fmla="*/ 739853 h 998491"/>
              <a:gd name="connsiteX91" fmla="*/ 715874 w 998489"/>
              <a:gd name="connsiteY91" fmla="*/ 982326 h 998491"/>
              <a:gd name="connsiteX92" fmla="*/ 705914 w 998489"/>
              <a:gd name="connsiteY92" fmla="*/ 998491 h 998491"/>
              <a:gd name="connsiteX93" fmla="*/ 702179 w 998489"/>
              <a:gd name="connsiteY93" fmla="*/ 998491 h 998491"/>
              <a:gd name="connsiteX94" fmla="*/ 688484 w 998489"/>
              <a:gd name="connsiteY94" fmla="*/ 988543 h 998491"/>
              <a:gd name="connsiteX95" fmla="*/ 627479 w 998489"/>
              <a:gd name="connsiteY95" fmla="*/ 739853 h 998491"/>
              <a:gd name="connsiteX96" fmla="*/ 364785 w 998489"/>
              <a:gd name="connsiteY96" fmla="*/ 739853 h 998491"/>
              <a:gd name="connsiteX97" fmla="*/ 302535 w 998489"/>
              <a:gd name="connsiteY97" fmla="*/ 988543 h 998491"/>
              <a:gd name="connsiteX98" fmla="*/ 288840 w 998489"/>
              <a:gd name="connsiteY98" fmla="*/ 998491 h 998491"/>
              <a:gd name="connsiteX99" fmla="*/ 285105 w 998489"/>
              <a:gd name="connsiteY99" fmla="*/ 998491 h 998491"/>
              <a:gd name="connsiteX100" fmla="*/ 275145 w 998489"/>
              <a:gd name="connsiteY100" fmla="*/ 982326 h 998491"/>
              <a:gd name="connsiteX101" fmla="*/ 336150 w 998489"/>
              <a:gd name="connsiteY101" fmla="*/ 739853 h 998491"/>
              <a:gd name="connsiteX102" fmla="*/ 80925 w 998489"/>
              <a:gd name="connsiteY102" fmla="*/ 739853 h 998491"/>
              <a:gd name="connsiteX103" fmla="*/ 13695 w 998489"/>
              <a:gd name="connsiteY103" fmla="*/ 739853 h 998491"/>
              <a:gd name="connsiteX104" fmla="*/ 0 w 998489"/>
              <a:gd name="connsiteY104" fmla="*/ 726175 h 998491"/>
              <a:gd name="connsiteX105" fmla="*/ 13695 w 998489"/>
              <a:gd name="connsiteY105" fmla="*/ 712497 h 998491"/>
              <a:gd name="connsiteX106" fmla="*/ 80925 w 998489"/>
              <a:gd name="connsiteY106" fmla="*/ 712497 h 998491"/>
              <a:gd name="connsiteX107" fmla="*/ 80925 w 998489"/>
              <a:gd name="connsiteY107" fmla="*/ 189004 h 998491"/>
              <a:gd name="connsiteX108" fmla="*/ 78435 w 998489"/>
              <a:gd name="connsiteY108" fmla="*/ 189004 h 998491"/>
              <a:gd name="connsiteX109" fmla="*/ 16185 w 998489"/>
              <a:gd name="connsiteY109" fmla="*/ 128075 h 998491"/>
              <a:gd name="connsiteX110" fmla="*/ 78435 w 998489"/>
              <a:gd name="connsiteY110" fmla="*/ 65903 h 998491"/>
              <a:gd name="connsiteX111" fmla="*/ 436995 w 998489"/>
              <a:gd name="connsiteY111" fmla="*/ 65903 h 998491"/>
              <a:gd name="connsiteX112" fmla="*/ 436995 w 998489"/>
              <a:gd name="connsiteY112" fmla="*/ 62172 h 998491"/>
              <a:gd name="connsiteX113" fmla="*/ 499245 w 998489"/>
              <a:gd name="connsiteY113" fmla="*/ 0 h 99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998489" h="998491">
                <a:moveTo>
                  <a:pt x="745200" y="444932"/>
                </a:moveTo>
                <a:cubicBezTo>
                  <a:pt x="753841" y="444932"/>
                  <a:pt x="758778" y="451174"/>
                  <a:pt x="758778" y="458665"/>
                </a:cubicBezTo>
                <a:lnTo>
                  <a:pt x="758778" y="484882"/>
                </a:lnTo>
                <a:lnTo>
                  <a:pt x="785935" y="484882"/>
                </a:lnTo>
                <a:cubicBezTo>
                  <a:pt x="793341" y="484882"/>
                  <a:pt x="800748" y="492372"/>
                  <a:pt x="800748" y="499863"/>
                </a:cubicBezTo>
                <a:cubicBezTo>
                  <a:pt x="800748" y="507353"/>
                  <a:pt x="793341" y="513595"/>
                  <a:pt x="785935" y="513595"/>
                </a:cubicBezTo>
                <a:lnTo>
                  <a:pt x="758778" y="513595"/>
                </a:lnTo>
                <a:lnTo>
                  <a:pt x="758778" y="539812"/>
                </a:lnTo>
                <a:cubicBezTo>
                  <a:pt x="758778" y="547303"/>
                  <a:pt x="753841" y="553545"/>
                  <a:pt x="745200" y="553545"/>
                </a:cubicBezTo>
                <a:cubicBezTo>
                  <a:pt x="737794" y="553545"/>
                  <a:pt x="731622" y="547303"/>
                  <a:pt x="731622" y="539812"/>
                </a:cubicBezTo>
                <a:lnTo>
                  <a:pt x="731622" y="513595"/>
                </a:lnTo>
                <a:lnTo>
                  <a:pt x="705699" y="513595"/>
                </a:lnTo>
                <a:cubicBezTo>
                  <a:pt x="698293" y="513595"/>
                  <a:pt x="692121" y="507353"/>
                  <a:pt x="692121" y="499863"/>
                </a:cubicBezTo>
                <a:cubicBezTo>
                  <a:pt x="692121" y="492372"/>
                  <a:pt x="698293" y="484882"/>
                  <a:pt x="705699" y="484882"/>
                </a:cubicBezTo>
                <a:lnTo>
                  <a:pt x="731622" y="484882"/>
                </a:lnTo>
                <a:lnTo>
                  <a:pt x="731622" y="458665"/>
                </a:lnTo>
                <a:cubicBezTo>
                  <a:pt x="731622" y="451174"/>
                  <a:pt x="737794" y="444932"/>
                  <a:pt x="745200" y="444932"/>
                </a:cubicBezTo>
                <a:close/>
                <a:moveTo>
                  <a:pt x="638800" y="263167"/>
                </a:moveTo>
                <a:cubicBezTo>
                  <a:pt x="643805" y="258169"/>
                  <a:pt x="652565" y="258169"/>
                  <a:pt x="657570" y="263167"/>
                </a:cubicBezTo>
                <a:lnTo>
                  <a:pt x="691357" y="296904"/>
                </a:lnTo>
                <a:cubicBezTo>
                  <a:pt x="696363" y="301902"/>
                  <a:pt x="696363" y="310648"/>
                  <a:pt x="691357" y="315646"/>
                </a:cubicBezTo>
                <a:cubicBezTo>
                  <a:pt x="688854" y="319395"/>
                  <a:pt x="685100" y="319395"/>
                  <a:pt x="681346" y="319395"/>
                </a:cubicBezTo>
                <a:cubicBezTo>
                  <a:pt x="677592" y="319395"/>
                  <a:pt x="673838" y="319395"/>
                  <a:pt x="671335" y="315646"/>
                </a:cubicBezTo>
                <a:lnTo>
                  <a:pt x="660073" y="305650"/>
                </a:lnTo>
                <a:cubicBezTo>
                  <a:pt x="660073" y="444344"/>
                  <a:pt x="561215" y="548053"/>
                  <a:pt x="431073" y="548053"/>
                </a:cubicBezTo>
                <a:lnTo>
                  <a:pt x="288417" y="548053"/>
                </a:lnTo>
                <a:cubicBezTo>
                  <a:pt x="280909" y="548053"/>
                  <a:pt x="274652" y="541805"/>
                  <a:pt x="274652" y="534308"/>
                </a:cubicBezTo>
                <a:cubicBezTo>
                  <a:pt x="274652" y="526811"/>
                  <a:pt x="280909" y="520564"/>
                  <a:pt x="288417" y="520564"/>
                </a:cubicBezTo>
                <a:lnTo>
                  <a:pt x="431073" y="520564"/>
                </a:lnTo>
                <a:cubicBezTo>
                  <a:pt x="546199" y="520564"/>
                  <a:pt x="632543" y="429350"/>
                  <a:pt x="632543" y="306900"/>
                </a:cubicBezTo>
                <a:lnTo>
                  <a:pt x="625035" y="315646"/>
                </a:lnTo>
                <a:cubicBezTo>
                  <a:pt x="618778" y="320644"/>
                  <a:pt x="611270" y="320644"/>
                  <a:pt x="605013" y="315646"/>
                </a:cubicBezTo>
                <a:cubicBezTo>
                  <a:pt x="600007" y="310648"/>
                  <a:pt x="600007" y="301902"/>
                  <a:pt x="605013" y="296904"/>
                </a:cubicBezTo>
                <a:close/>
                <a:moveTo>
                  <a:pt x="194940" y="258171"/>
                </a:moveTo>
                <a:cubicBezTo>
                  <a:pt x="202399" y="258171"/>
                  <a:pt x="208615" y="264373"/>
                  <a:pt x="208615" y="271815"/>
                </a:cubicBezTo>
                <a:lnTo>
                  <a:pt x="208615" y="614156"/>
                </a:lnTo>
                <a:lnTo>
                  <a:pt x="809037" y="614156"/>
                </a:lnTo>
                <a:cubicBezTo>
                  <a:pt x="817738" y="614156"/>
                  <a:pt x="822711" y="619117"/>
                  <a:pt x="822711" y="627800"/>
                </a:cubicBezTo>
                <a:cubicBezTo>
                  <a:pt x="822711" y="635242"/>
                  <a:pt x="817738" y="641444"/>
                  <a:pt x="809037" y="641444"/>
                </a:cubicBezTo>
                <a:lnTo>
                  <a:pt x="194940" y="641444"/>
                </a:lnTo>
                <a:cubicBezTo>
                  <a:pt x="187482" y="641444"/>
                  <a:pt x="181266" y="635242"/>
                  <a:pt x="181266" y="627800"/>
                </a:cubicBezTo>
                <a:lnTo>
                  <a:pt x="181266" y="271815"/>
                </a:lnTo>
                <a:cubicBezTo>
                  <a:pt x="181266" y="264373"/>
                  <a:pt x="187482" y="258171"/>
                  <a:pt x="194940" y="258171"/>
                </a:cubicBezTo>
                <a:close/>
                <a:moveTo>
                  <a:pt x="320720" y="258169"/>
                </a:moveTo>
                <a:cubicBezTo>
                  <a:pt x="328190" y="258169"/>
                  <a:pt x="334415" y="264313"/>
                  <a:pt x="334415" y="271685"/>
                </a:cubicBezTo>
                <a:lnTo>
                  <a:pt x="334415" y="290116"/>
                </a:lnTo>
                <a:lnTo>
                  <a:pt x="353091" y="290116"/>
                </a:lnTo>
                <a:cubicBezTo>
                  <a:pt x="360562" y="290116"/>
                  <a:pt x="366787" y="296260"/>
                  <a:pt x="366787" y="303632"/>
                </a:cubicBezTo>
                <a:cubicBezTo>
                  <a:pt x="366787" y="311004"/>
                  <a:pt x="360562" y="317148"/>
                  <a:pt x="353091" y="317148"/>
                </a:cubicBezTo>
                <a:lnTo>
                  <a:pt x="334415" y="317148"/>
                </a:lnTo>
                <a:lnTo>
                  <a:pt x="334415" y="336808"/>
                </a:lnTo>
                <a:cubicBezTo>
                  <a:pt x="334415" y="344180"/>
                  <a:pt x="328190" y="350324"/>
                  <a:pt x="320720" y="350324"/>
                </a:cubicBezTo>
                <a:cubicBezTo>
                  <a:pt x="313249" y="350324"/>
                  <a:pt x="307024" y="344180"/>
                  <a:pt x="307024" y="336808"/>
                </a:cubicBezTo>
                <a:lnTo>
                  <a:pt x="307024" y="317148"/>
                </a:lnTo>
                <a:lnTo>
                  <a:pt x="288348" y="317148"/>
                </a:lnTo>
                <a:cubicBezTo>
                  <a:pt x="280878" y="317148"/>
                  <a:pt x="274652" y="311004"/>
                  <a:pt x="274652" y="303632"/>
                </a:cubicBezTo>
                <a:cubicBezTo>
                  <a:pt x="274652" y="296260"/>
                  <a:pt x="280878" y="290116"/>
                  <a:pt x="288348" y="290116"/>
                </a:cubicBezTo>
                <a:lnTo>
                  <a:pt x="307024" y="290116"/>
                </a:lnTo>
                <a:lnTo>
                  <a:pt x="307024" y="271685"/>
                </a:lnTo>
                <a:cubicBezTo>
                  <a:pt x="307024" y="264313"/>
                  <a:pt x="313249" y="258169"/>
                  <a:pt x="320720" y="258169"/>
                </a:cubicBezTo>
                <a:close/>
                <a:moveTo>
                  <a:pt x="107070" y="189004"/>
                </a:moveTo>
                <a:lnTo>
                  <a:pt x="107070" y="712497"/>
                </a:lnTo>
                <a:lnTo>
                  <a:pt x="891419" y="712497"/>
                </a:lnTo>
                <a:lnTo>
                  <a:pt x="891419" y="189004"/>
                </a:lnTo>
                <a:close/>
                <a:moveTo>
                  <a:pt x="78435" y="93259"/>
                </a:moveTo>
                <a:cubicBezTo>
                  <a:pt x="58515" y="93259"/>
                  <a:pt x="42330" y="108180"/>
                  <a:pt x="42330" y="128075"/>
                </a:cubicBezTo>
                <a:cubicBezTo>
                  <a:pt x="42330" y="146727"/>
                  <a:pt x="58515" y="161648"/>
                  <a:pt x="78435" y="161648"/>
                </a:cubicBezTo>
                <a:lnTo>
                  <a:pt x="80925" y="161648"/>
                </a:lnTo>
                <a:lnTo>
                  <a:pt x="918809" y="161648"/>
                </a:lnTo>
                <a:lnTo>
                  <a:pt x="921299" y="161648"/>
                </a:lnTo>
                <a:cubicBezTo>
                  <a:pt x="941219" y="161648"/>
                  <a:pt x="956159" y="146727"/>
                  <a:pt x="956159" y="128075"/>
                </a:cubicBezTo>
                <a:cubicBezTo>
                  <a:pt x="956159" y="108180"/>
                  <a:pt x="941219" y="93259"/>
                  <a:pt x="921299" y="93259"/>
                </a:cubicBezTo>
                <a:close/>
                <a:moveTo>
                  <a:pt x="499245" y="28599"/>
                </a:moveTo>
                <a:cubicBezTo>
                  <a:pt x="480570" y="28599"/>
                  <a:pt x="464385" y="43521"/>
                  <a:pt x="464385" y="62172"/>
                </a:cubicBezTo>
                <a:cubicBezTo>
                  <a:pt x="464385" y="63416"/>
                  <a:pt x="464385" y="64659"/>
                  <a:pt x="464385" y="65903"/>
                </a:cubicBezTo>
                <a:lnTo>
                  <a:pt x="534104" y="65903"/>
                </a:lnTo>
                <a:cubicBezTo>
                  <a:pt x="534104" y="64659"/>
                  <a:pt x="534104" y="63416"/>
                  <a:pt x="534104" y="62172"/>
                </a:cubicBezTo>
                <a:cubicBezTo>
                  <a:pt x="534104" y="43521"/>
                  <a:pt x="519164" y="28599"/>
                  <a:pt x="499245" y="28599"/>
                </a:cubicBezTo>
                <a:close/>
                <a:moveTo>
                  <a:pt x="499245" y="0"/>
                </a:moveTo>
                <a:cubicBezTo>
                  <a:pt x="534104" y="0"/>
                  <a:pt x="562739" y="28599"/>
                  <a:pt x="562739" y="62172"/>
                </a:cubicBezTo>
                <a:cubicBezTo>
                  <a:pt x="562739" y="63416"/>
                  <a:pt x="561494" y="64659"/>
                  <a:pt x="561494" y="65903"/>
                </a:cubicBezTo>
                <a:lnTo>
                  <a:pt x="921299" y="65903"/>
                </a:lnTo>
                <a:cubicBezTo>
                  <a:pt x="956159" y="65903"/>
                  <a:pt x="983549" y="93259"/>
                  <a:pt x="983549" y="128075"/>
                </a:cubicBezTo>
                <a:cubicBezTo>
                  <a:pt x="983549" y="161648"/>
                  <a:pt x="956159" y="189004"/>
                  <a:pt x="921299" y="189004"/>
                </a:cubicBezTo>
                <a:lnTo>
                  <a:pt x="918809" y="189004"/>
                </a:lnTo>
                <a:lnTo>
                  <a:pt x="918809" y="712497"/>
                </a:lnTo>
                <a:lnTo>
                  <a:pt x="984794" y="712497"/>
                </a:lnTo>
                <a:cubicBezTo>
                  <a:pt x="992264" y="712497"/>
                  <a:pt x="998489" y="718714"/>
                  <a:pt x="998489" y="726175"/>
                </a:cubicBezTo>
                <a:cubicBezTo>
                  <a:pt x="998489" y="733636"/>
                  <a:pt x="992264" y="739853"/>
                  <a:pt x="984794" y="739853"/>
                </a:cubicBezTo>
                <a:lnTo>
                  <a:pt x="918809" y="739853"/>
                </a:lnTo>
                <a:lnTo>
                  <a:pt x="654869" y="739853"/>
                </a:lnTo>
                <a:lnTo>
                  <a:pt x="715874" y="982326"/>
                </a:lnTo>
                <a:cubicBezTo>
                  <a:pt x="718364" y="989787"/>
                  <a:pt x="713384" y="997247"/>
                  <a:pt x="705914" y="998491"/>
                </a:cubicBezTo>
                <a:cubicBezTo>
                  <a:pt x="704669" y="998491"/>
                  <a:pt x="703424" y="998491"/>
                  <a:pt x="702179" y="998491"/>
                </a:cubicBezTo>
                <a:cubicBezTo>
                  <a:pt x="695954" y="998491"/>
                  <a:pt x="689729" y="994760"/>
                  <a:pt x="688484" y="988543"/>
                </a:cubicBezTo>
                <a:lnTo>
                  <a:pt x="627479" y="739853"/>
                </a:lnTo>
                <a:lnTo>
                  <a:pt x="364785" y="739853"/>
                </a:lnTo>
                <a:lnTo>
                  <a:pt x="302535" y="988543"/>
                </a:lnTo>
                <a:cubicBezTo>
                  <a:pt x="300045" y="994760"/>
                  <a:pt x="295065" y="998491"/>
                  <a:pt x="288840" y="998491"/>
                </a:cubicBezTo>
                <a:cubicBezTo>
                  <a:pt x="287595" y="998491"/>
                  <a:pt x="286350" y="998491"/>
                  <a:pt x="285105" y="998491"/>
                </a:cubicBezTo>
                <a:cubicBezTo>
                  <a:pt x="277635" y="997247"/>
                  <a:pt x="273900" y="989787"/>
                  <a:pt x="275145" y="982326"/>
                </a:cubicBezTo>
                <a:lnTo>
                  <a:pt x="336150" y="739853"/>
                </a:lnTo>
                <a:lnTo>
                  <a:pt x="80925" y="739853"/>
                </a:lnTo>
                <a:lnTo>
                  <a:pt x="13695" y="739853"/>
                </a:lnTo>
                <a:cubicBezTo>
                  <a:pt x="6225" y="739853"/>
                  <a:pt x="0" y="733636"/>
                  <a:pt x="0" y="726175"/>
                </a:cubicBezTo>
                <a:cubicBezTo>
                  <a:pt x="0" y="718714"/>
                  <a:pt x="6225" y="712497"/>
                  <a:pt x="13695" y="712497"/>
                </a:cubicBezTo>
                <a:lnTo>
                  <a:pt x="80925" y="712497"/>
                </a:lnTo>
                <a:lnTo>
                  <a:pt x="80925" y="189004"/>
                </a:lnTo>
                <a:lnTo>
                  <a:pt x="78435" y="189004"/>
                </a:lnTo>
                <a:cubicBezTo>
                  <a:pt x="42330" y="189004"/>
                  <a:pt x="16185" y="161648"/>
                  <a:pt x="16185" y="128075"/>
                </a:cubicBezTo>
                <a:cubicBezTo>
                  <a:pt x="16185" y="93259"/>
                  <a:pt x="42330" y="65903"/>
                  <a:pt x="78435" y="65903"/>
                </a:cubicBezTo>
                <a:lnTo>
                  <a:pt x="436995" y="65903"/>
                </a:lnTo>
                <a:cubicBezTo>
                  <a:pt x="436995" y="64659"/>
                  <a:pt x="436995" y="63416"/>
                  <a:pt x="436995" y="62172"/>
                </a:cubicBezTo>
                <a:cubicBezTo>
                  <a:pt x="436995" y="28599"/>
                  <a:pt x="464385" y="0"/>
                  <a:pt x="4992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0E9F9-9A29-DD42-B4B2-38DEC8FA98A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732AA-ED2E-F946-8757-1FC94009F6D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B48AF-A656-C74F-8642-F53DF32091C1}"/>
              </a:ext>
            </a:extLst>
          </p:cNvPr>
          <p:cNvSpPr txBox="1"/>
          <p:nvPr/>
        </p:nvSpPr>
        <p:spPr>
          <a:xfrm>
            <a:off x="1495425" y="871185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E86D4-39DE-9B4C-B8E4-5C8AF9ED020C}"/>
              </a:ext>
            </a:extLst>
          </p:cNvPr>
          <p:cNvSpPr txBox="1"/>
          <p:nvPr/>
        </p:nvSpPr>
        <p:spPr>
          <a:xfrm>
            <a:off x="1495425" y="935748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B3F9D-D06D-034B-99FE-8840B6C5DBC7}"/>
              </a:ext>
            </a:extLst>
          </p:cNvPr>
          <p:cNvSpPr txBox="1"/>
          <p:nvPr/>
        </p:nvSpPr>
        <p:spPr>
          <a:xfrm>
            <a:off x="1495425" y="544995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21E28-41B7-814E-930A-D543DE75307B}"/>
              </a:ext>
            </a:extLst>
          </p:cNvPr>
          <p:cNvSpPr txBox="1"/>
          <p:nvPr/>
        </p:nvSpPr>
        <p:spPr>
          <a:xfrm>
            <a:off x="1495425" y="609558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8469C-27D4-0240-816E-B6E37DF0B60F}"/>
              </a:ext>
            </a:extLst>
          </p:cNvPr>
          <p:cNvSpPr txBox="1"/>
          <p:nvPr/>
        </p:nvSpPr>
        <p:spPr>
          <a:xfrm>
            <a:off x="18768336" y="708396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DC7AC-8A78-E748-B0B4-B0209F303FDB}"/>
              </a:ext>
            </a:extLst>
          </p:cNvPr>
          <p:cNvSpPr txBox="1"/>
          <p:nvPr/>
        </p:nvSpPr>
        <p:spPr>
          <a:xfrm>
            <a:off x="18768336" y="772959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3CB77-B89C-4F44-8420-ED5AA55E0BEF}"/>
              </a:ext>
            </a:extLst>
          </p:cNvPr>
          <p:cNvSpPr txBox="1"/>
          <p:nvPr/>
        </p:nvSpPr>
        <p:spPr>
          <a:xfrm>
            <a:off x="18768336" y="381492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97E3F-30E5-7047-8702-1F31A5CEA27A}"/>
              </a:ext>
            </a:extLst>
          </p:cNvPr>
          <p:cNvSpPr txBox="1"/>
          <p:nvPr/>
        </p:nvSpPr>
        <p:spPr>
          <a:xfrm>
            <a:off x="18768336" y="446055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E4407-1B78-2C4F-A1E2-5B853997763F}"/>
              </a:ext>
            </a:extLst>
          </p:cNvPr>
          <p:cNvSpPr txBox="1"/>
          <p:nvPr/>
        </p:nvSpPr>
        <p:spPr>
          <a:xfrm>
            <a:off x="18768336" y="1034585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0252A-BA1F-6F4A-880F-2098352E5052}"/>
              </a:ext>
            </a:extLst>
          </p:cNvPr>
          <p:cNvSpPr txBox="1"/>
          <p:nvPr/>
        </p:nvSpPr>
        <p:spPr>
          <a:xfrm>
            <a:off x="18768336" y="1099148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6888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9">
            <a:extLst>
              <a:ext uri="{FF2B5EF4-FFF2-40B4-BE49-F238E27FC236}">
                <a16:creationId xmlns:a16="http://schemas.microsoft.com/office/drawing/2014/main" id="{B5C144BE-C086-BB4C-A69E-14B5B96F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542" y="4127960"/>
            <a:ext cx="3444139" cy="2993708"/>
          </a:xfrm>
          <a:custGeom>
            <a:avLst/>
            <a:gdLst>
              <a:gd name="T0" fmla="*/ 2064 w 2763"/>
              <a:gd name="T1" fmla="*/ 0 h 2403"/>
              <a:gd name="T2" fmla="*/ 1962 w 2763"/>
              <a:gd name="T3" fmla="*/ 1 h 2403"/>
              <a:gd name="T4" fmla="*/ 1969 w 2763"/>
              <a:gd name="T5" fmla="*/ 1133 h 2403"/>
              <a:gd name="T6" fmla="*/ 1969 w 2763"/>
              <a:gd name="T7" fmla="*/ 1133 h 2403"/>
              <a:gd name="T8" fmla="*/ 1385 w 2763"/>
              <a:gd name="T9" fmla="*/ 1726 h 2403"/>
              <a:gd name="T10" fmla="*/ 1385 w 2763"/>
              <a:gd name="T11" fmla="*/ 1726 h 2403"/>
              <a:gd name="T12" fmla="*/ 793 w 2763"/>
              <a:gd name="T13" fmla="*/ 1140 h 2403"/>
              <a:gd name="T14" fmla="*/ 785 w 2763"/>
              <a:gd name="T15" fmla="*/ 8 h 2403"/>
              <a:gd name="T16" fmla="*/ 683 w 2763"/>
              <a:gd name="T17" fmla="*/ 9 h 2403"/>
              <a:gd name="T18" fmla="*/ 0 w 2763"/>
              <a:gd name="T19" fmla="*/ 1210 h 2403"/>
              <a:gd name="T20" fmla="*/ 698 w 2763"/>
              <a:gd name="T21" fmla="*/ 2402 h 2403"/>
              <a:gd name="T22" fmla="*/ 2079 w 2763"/>
              <a:gd name="T23" fmla="*/ 2392 h 2403"/>
              <a:gd name="T24" fmla="*/ 2762 w 2763"/>
              <a:gd name="T25" fmla="*/ 1193 h 2403"/>
              <a:gd name="T26" fmla="*/ 2064 w 2763"/>
              <a:gd name="T27" fmla="*/ 0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63" h="2403">
                <a:moveTo>
                  <a:pt x="2064" y="0"/>
                </a:moveTo>
                <a:lnTo>
                  <a:pt x="1962" y="1"/>
                </a:lnTo>
                <a:lnTo>
                  <a:pt x="1969" y="1133"/>
                </a:lnTo>
                <a:lnTo>
                  <a:pt x="1969" y="1133"/>
                </a:lnTo>
                <a:cubicBezTo>
                  <a:pt x="1970" y="1457"/>
                  <a:pt x="1708" y="1724"/>
                  <a:pt x="1385" y="1726"/>
                </a:cubicBezTo>
                <a:lnTo>
                  <a:pt x="1385" y="1726"/>
                </a:lnTo>
                <a:cubicBezTo>
                  <a:pt x="1061" y="1727"/>
                  <a:pt x="794" y="1464"/>
                  <a:pt x="793" y="1140"/>
                </a:cubicBezTo>
                <a:lnTo>
                  <a:pt x="785" y="8"/>
                </a:lnTo>
                <a:lnTo>
                  <a:pt x="683" y="9"/>
                </a:lnTo>
                <a:lnTo>
                  <a:pt x="0" y="1210"/>
                </a:lnTo>
                <a:lnTo>
                  <a:pt x="698" y="2402"/>
                </a:lnTo>
                <a:lnTo>
                  <a:pt x="2079" y="2392"/>
                </a:lnTo>
                <a:lnTo>
                  <a:pt x="2762" y="1193"/>
                </a:lnTo>
                <a:lnTo>
                  <a:pt x="2064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0">
            <a:extLst>
              <a:ext uri="{FF2B5EF4-FFF2-40B4-BE49-F238E27FC236}">
                <a16:creationId xmlns:a16="http://schemas.microsoft.com/office/drawing/2014/main" id="{8D9FFAB9-960D-9948-A92A-CF16A3C1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306" y="4127958"/>
            <a:ext cx="1477627" cy="2153275"/>
          </a:xfrm>
          <a:custGeom>
            <a:avLst/>
            <a:gdLst>
              <a:gd name="T0" fmla="*/ 600 w 1186"/>
              <a:gd name="T1" fmla="*/ 1725 h 1727"/>
              <a:gd name="T2" fmla="*/ 600 w 1186"/>
              <a:gd name="T3" fmla="*/ 1725 h 1727"/>
              <a:gd name="T4" fmla="*/ 600 w 1186"/>
              <a:gd name="T5" fmla="*/ 1725 h 1727"/>
              <a:gd name="T6" fmla="*/ 1184 w 1186"/>
              <a:gd name="T7" fmla="*/ 1132 h 1727"/>
              <a:gd name="T8" fmla="*/ 1177 w 1186"/>
              <a:gd name="T9" fmla="*/ 0 h 1727"/>
              <a:gd name="T10" fmla="*/ 0 w 1186"/>
              <a:gd name="T11" fmla="*/ 7 h 1727"/>
              <a:gd name="T12" fmla="*/ 8 w 1186"/>
              <a:gd name="T13" fmla="*/ 1139 h 1727"/>
              <a:gd name="T14" fmla="*/ 8 w 1186"/>
              <a:gd name="T15" fmla="*/ 1139 h 1727"/>
              <a:gd name="T16" fmla="*/ 600 w 1186"/>
              <a:gd name="T17" fmla="*/ 1725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6" h="1727">
                <a:moveTo>
                  <a:pt x="600" y="1725"/>
                </a:moveTo>
                <a:lnTo>
                  <a:pt x="600" y="1725"/>
                </a:lnTo>
                <a:lnTo>
                  <a:pt x="600" y="1725"/>
                </a:lnTo>
                <a:cubicBezTo>
                  <a:pt x="923" y="1723"/>
                  <a:pt x="1185" y="1456"/>
                  <a:pt x="1184" y="1132"/>
                </a:cubicBezTo>
                <a:lnTo>
                  <a:pt x="1177" y="0"/>
                </a:lnTo>
                <a:lnTo>
                  <a:pt x="0" y="7"/>
                </a:lnTo>
                <a:lnTo>
                  <a:pt x="8" y="1139"/>
                </a:lnTo>
                <a:lnTo>
                  <a:pt x="8" y="1139"/>
                </a:lnTo>
                <a:cubicBezTo>
                  <a:pt x="9" y="1463"/>
                  <a:pt x="276" y="1726"/>
                  <a:pt x="600" y="17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1">
            <a:extLst>
              <a:ext uri="{FF2B5EF4-FFF2-40B4-BE49-F238E27FC236}">
                <a16:creationId xmlns:a16="http://schemas.microsoft.com/office/drawing/2014/main" id="{3594E816-D4C6-8E4E-9BF6-BFD098B5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4897" y="5797844"/>
            <a:ext cx="3444139" cy="2988218"/>
          </a:xfrm>
          <a:custGeom>
            <a:avLst/>
            <a:gdLst>
              <a:gd name="T0" fmla="*/ 2762 w 2763"/>
              <a:gd name="T1" fmla="*/ 1192 h 2400"/>
              <a:gd name="T2" fmla="*/ 2711 w 2763"/>
              <a:gd name="T3" fmla="*/ 1104 h 2400"/>
              <a:gd name="T4" fmla="*/ 1733 w 2763"/>
              <a:gd name="T5" fmla="*/ 1675 h 2400"/>
              <a:gd name="T6" fmla="*/ 1733 w 2763"/>
              <a:gd name="T7" fmla="*/ 1675 h 2400"/>
              <a:gd name="T8" fmla="*/ 929 w 2763"/>
              <a:gd name="T9" fmla="*/ 1463 h 2400"/>
              <a:gd name="T10" fmla="*/ 929 w 2763"/>
              <a:gd name="T11" fmla="*/ 1463 h 2400"/>
              <a:gd name="T12" fmla="*/ 1140 w 2763"/>
              <a:gd name="T13" fmla="*/ 659 h 2400"/>
              <a:gd name="T14" fmla="*/ 2118 w 2763"/>
              <a:gd name="T15" fmla="*/ 88 h 2400"/>
              <a:gd name="T16" fmla="*/ 2066 w 2763"/>
              <a:gd name="T17" fmla="*/ 0 h 2400"/>
              <a:gd name="T18" fmla="*/ 684 w 2763"/>
              <a:gd name="T19" fmla="*/ 6 h 2400"/>
              <a:gd name="T20" fmla="*/ 0 w 2763"/>
              <a:gd name="T21" fmla="*/ 1205 h 2400"/>
              <a:gd name="T22" fmla="*/ 695 w 2763"/>
              <a:gd name="T23" fmla="*/ 2399 h 2400"/>
              <a:gd name="T24" fmla="*/ 2078 w 2763"/>
              <a:gd name="T25" fmla="*/ 2392 h 2400"/>
              <a:gd name="T26" fmla="*/ 2762 w 2763"/>
              <a:gd name="T27" fmla="*/ 1192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63" h="2400">
                <a:moveTo>
                  <a:pt x="2762" y="1192"/>
                </a:moveTo>
                <a:lnTo>
                  <a:pt x="2711" y="1104"/>
                </a:lnTo>
                <a:lnTo>
                  <a:pt x="1733" y="1675"/>
                </a:lnTo>
                <a:lnTo>
                  <a:pt x="1733" y="1675"/>
                </a:lnTo>
                <a:cubicBezTo>
                  <a:pt x="1454" y="1838"/>
                  <a:pt x="1092" y="1743"/>
                  <a:pt x="929" y="1463"/>
                </a:cubicBezTo>
                <a:lnTo>
                  <a:pt x="929" y="1463"/>
                </a:lnTo>
                <a:cubicBezTo>
                  <a:pt x="765" y="1183"/>
                  <a:pt x="861" y="822"/>
                  <a:pt x="1140" y="659"/>
                </a:cubicBezTo>
                <a:lnTo>
                  <a:pt x="2118" y="88"/>
                </a:lnTo>
                <a:lnTo>
                  <a:pt x="2066" y="0"/>
                </a:lnTo>
                <a:lnTo>
                  <a:pt x="684" y="6"/>
                </a:lnTo>
                <a:lnTo>
                  <a:pt x="0" y="1205"/>
                </a:lnTo>
                <a:lnTo>
                  <a:pt x="695" y="2399"/>
                </a:lnTo>
                <a:lnTo>
                  <a:pt x="2078" y="2392"/>
                </a:lnTo>
                <a:lnTo>
                  <a:pt x="2762" y="119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2">
            <a:extLst>
              <a:ext uri="{FF2B5EF4-FFF2-40B4-BE49-F238E27FC236}">
                <a16:creationId xmlns:a16="http://schemas.microsoft.com/office/drawing/2014/main" id="{75747513-2F6F-8549-BCBE-B64E18D0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0690" y="5907707"/>
            <a:ext cx="2427927" cy="2180737"/>
          </a:xfrm>
          <a:custGeom>
            <a:avLst/>
            <a:gdLst>
              <a:gd name="T0" fmla="*/ 164 w 1947"/>
              <a:gd name="T1" fmla="*/ 1375 h 1751"/>
              <a:gd name="T2" fmla="*/ 164 w 1947"/>
              <a:gd name="T3" fmla="*/ 1375 h 1751"/>
              <a:gd name="T4" fmla="*/ 164 w 1947"/>
              <a:gd name="T5" fmla="*/ 1375 h 1751"/>
              <a:gd name="T6" fmla="*/ 968 w 1947"/>
              <a:gd name="T7" fmla="*/ 1587 h 1751"/>
              <a:gd name="T8" fmla="*/ 1946 w 1947"/>
              <a:gd name="T9" fmla="*/ 1016 h 1751"/>
              <a:gd name="T10" fmla="*/ 1353 w 1947"/>
              <a:gd name="T11" fmla="*/ 0 h 1751"/>
              <a:gd name="T12" fmla="*/ 375 w 1947"/>
              <a:gd name="T13" fmla="*/ 571 h 1751"/>
              <a:gd name="T14" fmla="*/ 375 w 1947"/>
              <a:gd name="T15" fmla="*/ 571 h 1751"/>
              <a:gd name="T16" fmla="*/ 164 w 1947"/>
              <a:gd name="T17" fmla="*/ 1375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7" h="1751">
                <a:moveTo>
                  <a:pt x="164" y="1375"/>
                </a:moveTo>
                <a:lnTo>
                  <a:pt x="164" y="1375"/>
                </a:lnTo>
                <a:lnTo>
                  <a:pt x="164" y="1375"/>
                </a:lnTo>
                <a:cubicBezTo>
                  <a:pt x="327" y="1655"/>
                  <a:pt x="689" y="1750"/>
                  <a:pt x="968" y="1587"/>
                </a:cubicBezTo>
                <a:lnTo>
                  <a:pt x="1946" y="1016"/>
                </a:lnTo>
                <a:lnTo>
                  <a:pt x="1353" y="0"/>
                </a:lnTo>
                <a:lnTo>
                  <a:pt x="375" y="571"/>
                </a:lnTo>
                <a:lnTo>
                  <a:pt x="375" y="571"/>
                </a:lnTo>
                <a:cubicBezTo>
                  <a:pt x="96" y="734"/>
                  <a:pt x="0" y="1095"/>
                  <a:pt x="164" y="13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3">
            <a:extLst>
              <a:ext uri="{FF2B5EF4-FFF2-40B4-BE49-F238E27FC236}">
                <a16:creationId xmlns:a16="http://schemas.microsoft.com/office/drawing/2014/main" id="{4CAC77A1-8ADB-854B-9F73-4539F414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912" y="9132122"/>
            <a:ext cx="3444139" cy="2988218"/>
          </a:xfrm>
          <a:custGeom>
            <a:avLst/>
            <a:gdLst>
              <a:gd name="T0" fmla="*/ 2076 w 2765"/>
              <a:gd name="T1" fmla="*/ 2394 h 2399"/>
              <a:gd name="T2" fmla="*/ 2127 w 2765"/>
              <a:gd name="T3" fmla="*/ 2305 h 2399"/>
              <a:gd name="T4" fmla="*/ 1145 w 2765"/>
              <a:gd name="T5" fmla="*/ 1742 h 2399"/>
              <a:gd name="T6" fmla="*/ 1145 w 2765"/>
              <a:gd name="T7" fmla="*/ 1742 h 2399"/>
              <a:gd name="T8" fmla="*/ 927 w 2765"/>
              <a:gd name="T9" fmla="*/ 939 h 2399"/>
              <a:gd name="T10" fmla="*/ 927 w 2765"/>
              <a:gd name="T11" fmla="*/ 939 h 2399"/>
              <a:gd name="T12" fmla="*/ 1731 w 2765"/>
              <a:gd name="T13" fmla="*/ 721 h 2399"/>
              <a:gd name="T14" fmla="*/ 2712 w 2765"/>
              <a:gd name="T15" fmla="*/ 1284 h 2399"/>
              <a:gd name="T16" fmla="*/ 2764 w 2765"/>
              <a:gd name="T17" fmla="*/ 1195 h 2399"/>
              <a:gd name="T18" fmla="*/ 2069 w 2765"/>
              <a:gd name="T19" fmla="*/ 0 h 2399"/>
              <a:gd name="T20" fmla="*/ 688 w 2765"/>
              <a:gd name="T21" fmla="*/ 5 h 2399"/>
              <a:gd name="T22" fmla="*/ 0 w 2765"/>
              <a:gd name="T23" fmla="*/ 1204 h 2399"/>
              <a:gd name="T24" fmla="*/ 695 w 2765"/>
              <a:gd name="T25" fmla="*/ 2398 h 2399"/>
              <a:gd name="T26" fmla="*/ 2076 w 2765"/>
              <a:gd name="T27" fmla="*/ 2394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65" h="2399">
                <a:moveTo>
                  <a:pt x="2076" y="2394"/>
                </a:moveTo>
                <a:lnTo>
                  <a:pt x="2127" y="2305"/>
                </a:lnTo>
                <a:lnTo>
                  <a:pt x="1145" y="1742"/>
                </a:lnTo>
                <a:lnTo>
                  <a:pt x="1145" y="1742"/>
                </a:lnTo>
                <a:cubicBezTo>
                  <a:pt x="864" y="1581"/>
                  <a:pt x="766" y="1219"/>
                  <a:pt x="927" y="939"/>
                </a:cubicBezTo>
                <a:lnTo>
                  <a:pt x="927" y="939"/>
                </a:lnTo>
                <a:cubicBezTo>
                  <a:pt x="1088" y="658"/>
                  <a:pt x="1449" y="559"/>
                  <a:pt x="1731" y="721"/>
                </a:cubicBezTo>
                <a:lnTo>
                  <a:pt x="2712" y="1284"/>
                </a:lnTo>
                <a:lnTo>
                  <a:pt x="2764" y="1195"/>
                </a:lnTo>
                <a:lnTo>
                  <a:pt x="2069" y="0"/>
                </a:lnTo>
                <a:lnTo>
                  <a:pt x="688" y="5"/>
                </a:lnTo>
                <a:lnTo>
                  <a:pt x="0" y="1204"/>
                </a:lnTo>
                <a:lnTo>
                  <a:pt x="695" y="2398"/>
                </a:lnTo>
                <a:lnTo>
                  <a:pt x="2076" y="239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BE735A7B-1AFB-CE41-ADF9-1A9E7CA4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9703" y="9829740"/>
            <a:ext cx="2427927" cy="2175247"/>
          </a:xfrm>
          <a:custGeom>
            <a:avLst/>
            <a:gdLst>
              <a:gd name="T0" fmla="*/ 161 w 1947"/>
              <a:gd name="T1" fmla="*/ 380 h 1747"/>
              <a:gd name="T2" fmla="*/ 161 w 1947"/>
              <a:gd name="T3" fmla="*/ 380 h 1747"/>
              <a:gd name="T4" fmla="*/ 161 w 1947"/>
              <a:gd name="T5" fmla="*/ 380 h 1747"/>
              <a:gd name="T6" fmla="*/ 379 w 1947"/>
              <a:gd name="T7" fmla="*/ 1183 h 1747"/>
              <a:gd name="T8" fmla="*/ 1361 w 1947"/>
              <a:gd name="T9" fmla="*/ 1746 h 1747"/>
              <a:gd name="T10" fmla="*/ 1946 w 1947"/>
              <a:gd name="T11" fmla="*/ 725 h 1747"/>
              <a:gd name="T12" fmla="*/ 965 w 1947"/>
              <a:gd name="T13" fmla="*/ 162 h 1747"/>
              <a:gd name="T14" fmla="*/ 965 w 1947"/>
              <a:gd name="T15" fmla="*/ 162 h 1747"/>
              <a:gd name="T16" fmla="*/ 161 w 1947"/>
              <a:gd name="T17" fmla="*/ 380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7" h="1747">
                <a:moveTo>
                  <a:pt x="161" y="380"/>
                </a:moveTo>
                <a:lnTo>
                  <a:pt x="161" y="380"/>
                </a:lnTo>
                <a:lnTo>
                  <a:pt x="161" y="380"/>
                </a:lnTo>
                <a:cubicBezTo>
                  <a:pt x="0" y="660"/>
                  <a:pt x="98" y="1022"/>
                  <a:pt x="379" y="1183"/>
                </a:cubicBezTo>
                <a:lnTo>
                  <a:pt x="1361" y="1746"/>
                </a:lnTo>
                <a:lnTo>
                  <a:pt x="1946" y="725"/>
                </a:lnTo>
                <a:lnTo>
                  <a:pt x="965" y="162"/>
                </a:lnTo>
                <a:lnTo>
                  <a:pt x="965" y="162"/>
                </a:lnTo>
                <a:cubicBezTo>
                  <a:pt x="683" y="0"/>
                  <a:pt x="322" y="99"/>
                  <a:pt x="161" y="3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5">
            <a:extLst>
              <a:ext uri="{FF2B5EF4-FFF2-40B4-BE49-F238E27FC236}">
                <a16:creationId xmlns:a16="http://schemas.microsoft.com/office/drawing/2014/main" id="{0901C319-A4BF-C044-A2F8-CDA17E0F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692" y="5797844"/>
            <a:ext cx="3444143" cy="2988218"/>
          </a:xfrm>
          <a:custGeom>
            <a:avLst/>
            <a:gdLst>
              <a:gd name="T0" fmla="*/ 0 w 2765"/>
              <a:gd name="T1" fmla="*/ 1192 h 2400"/>
              <a:gd name="T2" fmla="*/ 53 w 2765"/>
              <a:gd name="T3" fmla="*/ 1104 h 2400"/>
              <a:gd name="T4" fmla="*/ 1030 w 2765"/>
              <a:gd name="T5" fmla="*/ 1675 h 2400"/>
              <a:gd name="T6" fmla="*/ 1030 w 2765"/>
              <a:gd name="T7" fmla="*/ 1675 h 2400"/>
              <a:gd name="T8" fmla="*/ 1835 w 2765"/>
              <a:gd name="T9" fmla="*/ 1463 h 2400"/>
              <a:gd name="T10" fmla="*/ 1835 w 2765"/>
              <a:gd name="T11" fmla="*/ 1463 h 2400"/>
              <a:gd name="T12" fmla="*/ 1835 w 2765"/>
              <a:gd name="T13" fmla="*/ 1463 h 2400"/>
              <a:gd name="T14" fmla="*/ 1623 w 2765"/>
              <a:gd name="T15" fmla="*/ 659 h 2400"/>
              <a:gd name="T16" fmla="*/ 646 w 2765"/>
              <a:gd name="T17" fmla="*/ 88 h 2400"/>
              <a:gd name="T18" fmla="*/ 697 w 2765"/>
              <a:gd name="T19" fmla="*/ 0 h 2400"/>
              <a:gd name="T20" fmla="*/ 2079 w 2765"/>
              <a:gd name="T21" fmla="*/ 6 h 2400"/>
              <a:gd name="T22" fmla="*/ 2764 w 2765"/>
              <a:gd name="T23" fmla="*/ 1205 h 2400"/>
              <a:gd name="T24" fmla="*/ 2068 w 2765"/>
              <a:gd name="T25" fmla="*/ 2399 h 2400"/>
              <a:gd name="T26" fmla="*/ 686 w 2765"/>
              <a:gd name="T27" fmla="*/ 2392 h 2400"/>
              <a:gd name="T28" fmla="*/ 0 w 2765"/>
              <a:gd name="T29" fmla="*/ 1192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65" h="2400">
                <a:moveTo>
                  <a:pt x="0" y="1192"/>
                </a:moveTo>
                <a:lnTo>
                  <a:pt x="53" y="1104"/>
                </a:lnTo>
                <a:lnTo>
                  <a:pt x="1030" y="1675"/>
                </a:lnTo>
                <a:lnTo>
                  <a:pt x="1030" y="1675"/>
                </a:lnTo>
                <a:cubicBezTo>
                  <a:pt x="1310" y="1838"/>
                  <a:pt x="1672" y="1743"/>
                  <a:pt x="1835" y="1463"/>
                </a:cubicBezTo>
                <a:lnTo>
                  <a:pt x="1835" y="1463"/>
                </a:lnTo>
                <a:lnTo>
                  <a:pt x="1835" y="1463"/>
                </a:lnTo>
                <a:cubicBezTo>
                  <a:pt x="1999" y="1183"/>
                  <a:pt x="1903" y="822"/>
                  <a:pt x="1623" y="659"/>
                </a:cubicBezTo>
                <a:lnTo>
                  <a:pt x="646" y="88"/>
                </a:lnTo>
                <a:lnTo>
                  <a:pt x="697" y="0"/>
                </a:lnTo>
                <a:lnTo>
                  <a:pt x="2079" y="6"/>
                </a:lnTo>
                <a:lnTo>
                  <a:pt x="2764" y="1205"/>
                </a:lnTo>
                <a:lnTo>
                  <a:pt x="2068" y="2399"/>
                </a:lnTo>
                <a:lnTo>
                  <a:pt x="686" y="2392"/>
                </a:lnTo>
                <a:lnTo>
                  <a:pt x="0" y="119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6">
            <a:extLst>
              <a:ext uri="{FF2B5EF4-FFF2-40B4-BE49-F238E27FC236}">
                <a16:creationId xmlns:a16="http://schemas.microsoft.com/office/drawing/2014/main" id="{A8B7CE0D-5F4D-1641-AFD3-203D117AC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609" y="5907707"/>
            <a:ext cx="2427927" cy="2180737"/>
          </a:xfrm>
          <a:custGeom>
            <a:avLst/>
            <a:gdLst>
              <a:gd name="T0" fmla="*/ 1782 w 1947"/>
              <a:gd name="T1" fmla="*/ 1375 h 1751"/>
              <a:gd name="T2" fmla="*/ 1782 w 1947"/>
              <a:gd name="T3" fmla="*/ 1375 h 1751"/>
              <a:gd name="T4" fmla="*/ 1782 w 1947"/>
              <a:gd name="T5" fmla="*/ 1375 h 1751"/>
              <a:gd name="T6" fmla="*/ 977 w 1947"/>
              <a:gd name="T7" fmla="*/ 1587 h 1751"/>
              <a:gd name="T8" fmla="*/ 0 w 1947"/>
              <a:gd name="T9" fmla="*/ 1016 h 1751"/>
              <a:gd name="T10" fmla="*/ 593 w 1947"/>
              <a:gd name="T11" fmla="*/ 0 h 1751"/>
              <a:gd name="T12" fmla="*/ 1570 w 1947"/>
              <a:gd name="T13" fmla="*/ 571 h 1751"/>
              <a:gd name="T14" fmla="*/ 1570 w 1947"/>
              <a:gd name="T15" fmla="*/ 571 h 1751"/>
              <a:gd name="T16" fmla="*/ 1782 w 1947"/>
              <a:gd name="T17" fmla="*/ 1375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7" h="1751">
                <a:moveTo>
                  <a:pt x="1782" y="1375"/>
                </a:moveTo>
                <a:lnTo>
                  <a:pt x="1782" y="1375"/>
                </a:lnTo>
                <a:lnTo>
                  <a:pt x="1782" y="1375"/>
                </a:lnTo>
                <a:cubicBezTo>
                  <a:pt x="1619" y="1655"/>
                  <a:pt x="1257" y="1750"/>
                  <a:pt x="977" y="1587"/>
                </a:cubicBezTo>
                <a:lnTo>
                  <a:pt x="0" y="1016"/>
                </a:lnTo>
                <a:lnTo>
                  <a:pt x="593" y="0"/>
                </a:lnTo>
                <a:lnTo>
                  <a:pt x="1570" y="571"/>
                </a:lnTo>
                <a:lnTo>
                  <a:pt x="1570" y="571"/>
                </a:lnTo>
                <a:cubicBezTo>
                  <a:pt x="1850" y="734"/>
                  <a:pt x="1946" y="1095"/>
                  <a:pt x="1782" y="13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7">
            <a:extLst>
              <a:ext uri="{FF2B5EF4-FFF2-40B4-BE49-F238E27FC236}">
                <a16:creationId xmlns:a16="http://schemas.microsoft.com/office/drawing/2014/main" id="{2EFA19F5-7699-0741-866B-FE06DD1A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678" y="9132122"/>
            <a:ext cx="3444143" cy="2988218"/>
          </a:xfrm>
          <a:custGeom>
            <a:avLst/>
            <a:gdLst>
              <a:gd name="T0" fmla="*/ 687 w 2765"/>
              <a:gd name="T1" fmla="*/ 2394 h 2399"/>
              <a:gd name="T2" fmla="*/ 636 w 2765"/>
              <a:gd name="T3" fmla="*/ 2305 h 2399"/>
              <a:gd name="T4" fmla="*/ 1619 w 2765"/>
              <a:gd name="T5" fmla="*/ 1742 h 2399"/>
              <a:gd name="T6" fmla="*/ 1619 w 2765"/>
              <a:gd name="T7" fmla="*/ 1742 h 2399"/>
              <a:gd name="T8" fmla="*/ 1836 w 2765"/>
              <a:gd name="T9" fmla="*/ 939 h 2399"/>
              <a:gd name="T10" fmla="*/ 1836 w 2765"/>
              <a:gd name="T11" fmla="*/ 939 h 2399"/>
              <a:gd name="T12" fmla="*/ 1033 w 2765"/>
              <a:gd name="T13" fmla="*/ 721 h 2399"/>
              <a:gd name="T14" fmla="*/ 51 w 2765"/>
              <a:gd name="T15" fmla="*/ 1284 h 2399"/>
              <a:gd name="T16" fmla="*/ 0 w 2765"/>
              <a:gd name="T17" fmla="*/ 1195 h 2399"/>
              <a:gd name="T18" fmla="*/ 695 w 2765"/>
              <a:gd name="T19" fmla="*/ 0 h 2399"/>
              <a:gd name="T20" fmla="*/ 2076 w 2765"/>
              <a:gd name="T21" fmla="*/ 5 h 2399"/>
              <a:gd name="T22" fmla="*/ 2764 w 2765"/>
              <a:gd name="T23" fmla="*/ 1204 h 2399"/>
              <a:gd name="T24" fmla="*/ 2069 w 2765"/>
              <a:gd name="T25" fmla="*/ 2398 h 2399"/>
              <a:gd name="T26" fmla="*/ 687 w 2765"/>
              <a:gd name="T27" fmla="*/ 2394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65" h="2399">
                <a:moveTo>
                  <a:pt x="687" y="2394"/>
                </a:moveTo>
                <a:lnTo>
                  <a:pt x="636" y="2305"/>
                </a:lnTo>
                <a:lnTo>
                  <a:pt x="1619" y="1742"/>
                </a:lnTo>
                <a:lnTo>
                  <a:pt x="1619" y="1742"/>
                </a:lnTo>
                <a:cubicBezTo>
                  <a:pt x="1899" y="1581"/>
                  <a:pt x="1997" y="1219"/>
                  <a:pt x="1836" y="939"/>
                </a:cubicBezTo>
                <a:lnTo>
                  <a:pt x="1836" y="939"/>
                </a:lnTo>
                <a:cubicBezTo>
                  <a:pt x="1675" y="658"/>
                  <a:pt x="1313" y="559"/>
                  <a:pt x="1033" y="721"/>
                </a:cubicBezTo>
                <a:lnTo>
                  <a:pt x="51" y="1284"/>
                </a:lnTo>
                <a:lnTo>
                  <a:pt x="0" y="1195"/>
                </a:lnTo>
                <a:lnTo>
                  <a:pt x="695" y="0"/>
                </a:lnTo>
                <a:lnTo>
                  <a:pt x="2076" y="5"/>
                </a:lnTo>
                <a:lnTo>
                  <a:pt x="2764" y="1204"/>
                </a:lnTo>
                <a:lnTo>
                  <a:pt x="2069" y="2398"/>
                </a:lnTo>
                <a:lnTo>
                  <a:pt x="687" y="239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8">
            <a:extLst>
              <a:ext uri="{FF2B5EF4-FFF2-40B4-BE49-F238E27FC236}">
                <a16:creationId xmlns:a16="http://schemas.microsoft.com/office/drawing/2014/main" id="{EA3FD30C-EACB-4044-88A5-BF9691904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94" y="9829740"/>
            <a:ext cx="2427927" cy="2175247"/>
          </a:xfrm>
          <a:custGeom>
            <a:avLst/>
            <a:gdLst>
              <a:gd name="T0" fmla="*/ 1785 w 1947"/>
              <a:gd name="T1" fmla="*/ 380 h 1747"/>
              <a:gd name="T2" fmla="*/ 1785 w 1947"/>
              <a:gd name="T3" fmla="*/ 380 h 1747"/>
              <a:gd name="T4" fmla="*/ 1785 w 1947"/>
              <a:gd name="T5" fmla="*/ 380 h 1747"/>
              <a:gd name="T6" fmla="*/ 1568 w 1947"/>
              <a:gd name="T7" fmla="*/ 1183 h 1747"/>
              <a:gd name="T8" fmla="*/ 585 w 1947"/>
              <a:gd name="T9" fmla="*/ 1746 h 1747"/>
              <a:gd name="T10" fmla="*/ 0 w 1947"/>
              <a:gd name="T11" fmla="*/ 725 h 1747"/>
              <a:gd name="T12" fmla="*/ 982 w 1947"/>
              <a:gd name="T13" fmla="*/ 162 h 1747"/>
              <a:gd name="T14" fmla="*/ 982 w 1947"/>
              <a:gd name="T15" fmla="*/ 162 h 1747"/>
              <a:gd name="T16" fmla="*/ 1785 w 1947"/>
              <a:gd name="T17" fmla="*/ 380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7" h="1747">
                <a:moveTo>
                  <a:pt x="1785" y="380"/>
                </a:moveTo>
                <a:lnTo>
                  <a:pt x="1785" y="380"/>
                </a:lnTo>
                <a:lnTo>
                  <a:pt x="1785" y="380"/>
                </a:lnTo>
                <a:cubicBezTo>
                  <a:pt x="1946" y="660"/>
                  <a:pt x="1848" y="1022"/>
                  <a:pt x="1568" y="1183"/>
                </a:cubicBezTo>
                <a:lnTo>
                  <a:pt x="585" y="1746"/>
                </a:lnTo>
                <a:lnTo>
                  <a:pt x="0" y="725"/>
                </a:lnTo>
                <a:lnTo>
                  <a:pt x="982" y="162"/>
                </a:lnTo>
                <a:lnTo>
                  <a:pt x="982" y="162"/>
                </a:lnTo>
                <a:cubicBezTo>
                  <a:pt x="1262" y="0"/>
                  <a:pt x="1624" y="99"/>
                  <a:pt x="1785" y="3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4629D-05B6-DE43-A213-B1D2680E96A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F5AAA-7202-6448-8201-E40B15B9A09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02347-E748-3744-B3ED-2065826AD3FA}"/>
              </a:ext>
            </a:extLst>
          </p:cNvPr>
          <p:cNvSpPr txBox="1"/>
          <p:nvPr/>
        </p:nvSpPr>
        <p:spPr>
          <a:xfrm>
            <a:off x="1495425" y="873664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5D996-515D-7847-9446-063C3E42CBD9}"/>
              </a:ext>
            </a:extLst>
          </p:cNvPr>
          <p:cNvSpPr txBox="1"/>
          <p:nvPr/>
        </p:nvSpPr>
        <p:spPr>
          <a:xfrm>
            <a:off x="1495425" y="938227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A6718-92F5-3940-8255-83904A6D6F96}"/>
              </a:ext>
            </a:extLst>
          </p:cNvPr>
          <p:cNvSpPr txBox="1"/>
          <p:nvPr/>
        </p:nvSpPr>
        <p:spPr>
          <a:xfrm>
            <a:off x="1495425" y="540751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1110E-737F-3B40-BC10-6784E8E0EB8B}"/>
              </a:ext>
            </a:extLst>
          </p:cNvPr>
          <p:cNvSpPr txBox="1"/>
          <p:nvPr/>
        </p:nvSpPr>
        <p:spPr>
          <a:xfrm>
            <a:off x="1495425" y="605314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82172-B5E4-154B-A71F-69EC9E9913A0}"/>
              </a:ext>
            </a:extLst>
          </p:cNvPr>
          <p:cNvSpPr txBox="1"/>
          <p:nvPr/>
        </p:nvSpPr>
        <p:spPr>
          <a:xfrm>
            <a:off x="18768336" y="706799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3D7B6-364B-A842-A2CA-43388D32697F}"/>
              </a:ext>
            </a:extLst>
          </p:cNvPr>
          <p:cNvSpPr txBox="1"/>
          <p:nvPr/>
        </p:nvSpPr>
        <p:spPr>
          <a:xfrm>
            <a:off x="18768336" y="7713625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76FA2-C4E9-FC49-AD04-EC198D21FDE8}"/>
              </a:ext>
            </a:extLst>
          </p:cNvPr>
          <p:cNvSpPr txBox="1"/>
          <p:nvPr/>
        </p:nvSpPr>
        <p:spPr>
          <a:xfrm>
            <a:off x="18768336" y="373886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18637-5DD1-0D48-BD31-8760B0EB0E7E}"/>
              </a:ext>
            </a:extLst>
          </p:cNvPr>
          <p:cNvSpPr txBox="1"/>
          <p:nvPr/>
        </p:nvSpPr>
        <p:spPr>
          <a:xfrm>
            <a:off x="18768336" y="438449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61B51-00A5-D142-BC49-1044987698B2}"/>
              </a:ext>
            </a:extLst>
          </p:cNvPr>
          <p:cNvSpPr txBox="1"/>
          <p:nvPr/>
        </p:nvSpPr>
        <p:spPr>
          <a:xfrm>
            <a:off x="18768336" y="1039712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93128-E2D6-E944-A835-F4D1C9D96E9A}"/>
              </a:ext>
            </a:extLst>
          </p:cNvPr>
          <p:cNvSpPr txBox="1"/>
          <p:nvPr/>
        </p:nvSpPr>
        <p:spPr>
          <a:xfrm>
            <a:off x="18768336" y="11042755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FF10D-81E0-E843-84D4-DFDF3C29C81D}"/>
              </a:ext>
            </a:extLst>
          </p:cNvPr>
          <p:cNvSpPr txBox="1"/>
          <p:nvPr/>
        </p:nvSpPr>
        <p:spPr>
          <a:xfrm>
            <a:off x="8584698" y="10149547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CA496-03F8-0A47-8710-23F6F57C0BB7}"/>
              </a:ext>
            </a:extLst>
          </p:cNvPr>
          <p:cNvSpPr txBox="1"/>
          <p:nvPr/>
        </p:nvSpPr>
        <p:spPr>
          <a:xfrm>
            <a:off x="8495552" y="6617108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B5A5E-A448-544E-A08B-D6C083EC1562}"/>
              </a:ext>
            </a:extLst>
          </p:cNvPr>
          <p:cNvSpPr txBox="1"/>
          <p:nvPr/>
        </p:nvSpPr>
        <p:spPr>
          <a:xfrm>
            <a:off x="11572507" y="4791961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5BF22-8CB1-434F-BF56-26148D39067C}"/>
              </a:ext>
            </a:extLst>
          </p:cNvPr>
          <p:cNvSpPr txBox="1"/>
          <p:nvPr/>
        </p:nvSpPr>
        <p:spPr>
          <a:xfrm>
            <a:off x="14638032" y="6617108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AE22BF-3674-E24A-9B69-2E6F80BEF6C7}"/>
              </a:ext>
            </a:extLst>
          </p:cNvPr>
          <p:cNvSpPr txBox="1"/>
          <p:nvPr/>
        </p:nvSpPr>
        <p:spPr>
          <a:xfrm>
            <a:off x="14570114" y="10142292"/>
            <a:ext cx="113139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4288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54EE3DE-579E-5148-81C1-522A993AAC2F}"/>
              </a:ext>
            </a:extLst>
          </p:cNvPr>
          <p:cNvGrpSpPr/>
          <p:nvPr/>
        </p:nvGrpSpPr>
        <p:grpSpPr>
          <a:xfrm>
            <a:off x="12787565" y="8264222"/>
            <a:ext cx="4767967" cy="2757509"/>
            <a:chOff x="12787565" y="8264222"/>
            <a:chExt cx="4767967" cy="2757509"/>
          </a:xfrm>
        </p:grpSpPr>
        <p:sp>
          <p:nvSpPr>
            <p:cNvPr id="21" name="Freeform 2">
              <a:extLst>
                <a:ext uri="{FF2B5EF4-FFF2-40B4-BE49-F238E27FC236}">
                  <a16:creationId xmlns:a16="http://schemas.microsoft.com/office/drawing/2014/main" id="{1252C23A-79CA-794E-882D-4184746B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022" y="8264222"/>
              <a:ext cx="2757510" cy="2757509"/>
            </a:xfrm>
            <a:custGeom>
              <a:avLst/>
              <a:gdLst>
                <a:gd name="T0" fmla="*/ 1105 w 2212"/>
                <a:gd name="T1" fmla="*/ 2211 h 2212"/>
                <a:gd name="T2" fmla="*/ 1105 w 2212"/>
                <a:gd name="T3" fmla="*/ 2211 h 2212"/>
                <a:gd name="T4" fmla="*/ 0 w 2212"/>
                <a:gd name="T5" fmla="*/ 1105 h 2212"/>
                <a:gd name="T6" fmla="*/ 0 w 2212"/>
                <a:gd name="T7" fmla="*/ 1105 h 2212"/>
                <a:gd name="T8" fmla="*/ 1105 w 2212"/>
                <a:gd name="T9" fmla="*/ 0 h 2212"/>
                <a:gd name="T10" fmla="*/ 1105 w 2212"/>
                <a:gd name="T11" fmla="*/ 0 h 2212"/>
                <a:gd name="T12" fmla="*/ 2211 w 2212"/>
                <a:gd name="T13" fmla="*/ 1105 h 2212"/>
                <a:gd name="T14" fmla="*/ 2211 w 2212"/>
                <a:gd name="T15" fmla="*/ 1105 h 2212"/>
                <a:gd name="T16" fmla="*/ 1105 w 2212"/>
                <a:gd name="T17" fmla="*/ 2211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2" h="2212">
                  <a:moveTo>
                    <a:pt x="1105" y="2211"/>
                  </a:moveTo>
                  <a:lnTo>
                    <a:pt x="1105" y="2211"/>
                  </a:lnTo>
                  <a:cubicBezTo>
                    <a:pt x="494" y="2211"/>
                    <a:pt x="0" y="1716"/>
                    <a:pt x="0" y="1105"/>
                  </a:cubicBezTo>
                  <a:lnTo>
                    <a:pt x="0" y="1105"/>
                  </a:lnTo>
                  <a:cubicBezTo>
                    <a:pt x="0" y="495"/>
                    <a:pt x="494" y="0"/>
                    <a:pt x="1105" y="0"/>
                  </a:cubicBezTo>
                  <a:lnTo>
                    <a:pt x="1105" y="0"/>
                  </a:lnTo>
                  <a:cubicBezTo>
                    <a:pt x="1716" y="0"/>
                    <a:pt x="2211" y="495"/>
                    <a:pt x="2211" y="1105"/>
                  </a:cubicBezTo>
                  <a:lnTo>
                    <a:pt x="2211" y="1105"/>
                  </a:lnTo>
                  <a:cubicBezTo>
                    <a:pt x="2211" y="1716"/>
                    <a:pt x="1716" y="2211"/>
                    <a:pt x="1105" y="221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97949F77-C017-1D49-B36A-D0CCD927B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3237" y="8489440"/>
              <a:ext cx="2296093" cy="2296092"/>
            </a:xfrm>
            <a:custGeom>
              <a:avLst/>
              <a:gdLst>
                <a:gd name="T0" fmla="*/ 922 w 1845"/>
                <a:gd name="T1" fmla="*/ 1843 h 1844"/>
                <a:gd name="T2" fmla="*/ 922 w 1845"/>
                <a:gd name="T3" fmla="*/ 1843 h 1844"/>
                <a:gd name="T4" fmla="*/ 0 w 1845"/>
                <a:gd name="T5" fmla="*/ 921 h 1844"/>
                <a:gd name="T6" fmla="*/ 0 w 1845"/>
                <a:gd name="T7" fmla="*/ 921 h 1844"/>
                <a:gd name="T8" fmla="*/ 922 w 1845"/>
                <a:gd name="T9" fmla="*/ 0 h 1844"/>
                <a:gd name="T10" fmla="*/ 922 w 1845"/>
                <a:gd name="T11" fmla="*/ 0 h 1844"/>
                <a:gd name="T12" fmla="*/ 1844 w 1845"/>
                <a:gd name="T13" fmla="*/ 921 h 1844"/>
                <a:gd name="T14" fmla="*/ 1844 w 1845"/>
                <a:gd name="T15" fmla="*/ 921 h 1844"/>
                <a:gd name="T16" fmla="*/ 922 w 1845"/>
                <a:gd name="T17" fmla="*/ 1843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5" h="1844">
                  <a:moveTo>
                    <a:pt x="922" y="1843"/>
                  </a:moveTo>
                  <a:lnTo>
                    <a:pt x="922" y="1843"/>
                  </a:lnTo>
                  <a:cubicBezTo>
                    <a:pt x="413" y="1843"/>
                    <a:pt x="0" y="1431"/>
                    <a:pt x="0" y="921"/>
                  </a:cubicBezTo>
                  <a:lnTo>
                    <a:pt x="0" y="921"/>
                  </a:lnTo>
                  <a:cubicBezTo>
                    <a:pt x="0" y="412"/>
                    <a:pt x="413" y="0"/>
                    <a:pt x="922" y="0"/>
                  </a:cubicBezTo>
                  <a:lnTo>
                    <a:pt x="922" y="0"/>
                  </a:lnTo>
                  <a:cubicBezTo>
                    <a:pt x="1431" y="0"/>
                    <a:pt x="1844" y="412"/>
                    <a:pt x="1844" y="921"/>
                  </a:cubicBezTo>
                  <a:lnTo>
                    <a:pt x="1844" y="921"/>
                  </a:lnTo>
                  <a:cubicBezTo>
                    <a:pt x="1844" y="1431"/>
                    <a:pt x="1431" y="1843"/>
                    <a:pt x="922" y="18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AC7AE238-F187-004A-95A6-80E3242F6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8420" y="9555088"/>
              <a:ext cx="1636928" cy="175778"/>
            </a:xfrm>
            <a:custGeom>
              <a:avLst/>
              <a:gdLst>
                <a:gd name="T0" fmla="*/ 0 w 1315"/>
                <a:gd name="T1" fmla="*/ 0 h 139"/>
                <a:gd name="T2" fmla="*/ 1314 w 1315"/>
                <a:gd name="T3" fmla="*/ 0 h 139"/>
                <a:gd name="T4" fmla="*/ 1314 w 1315"/>
                <a:gd name="T5" fmla="*/ 138 h 139"/>
                <a:gd name="T6" fmla="*/ 0 w 1315"/>
                <a:gd name="T7" fmla="*/ 138 h 139"/>
                <a:gd name="T8" fmla="*/ 0 w 1315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9">
                  <a:moveTo>
                    <a:pt x="0" y="0"/>
                  </a:moveTo>
                  <a:lnTo>
                    <a:pt x="1314" y="0"/>
                  </a:lnTo>
                  <a:lnTo>
                    <a:pt x="1314" y="138"/>
                  </a:lnTo>
                  <a:lnTo>
                    <a:pt x="0" y="138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09B1A00-B096-724E-8B16-0C50449C7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7565" y="9126632"/>
              <a:ext cx="1027199" cy="1027199"/>
            </a:xfrm>
            <a:custGeom>
              <a:avLst/>
              <a:gdLst>
                <a:gd name="T0" fmla="*/ 411 w 824"/>
                <a:gd name="T1" fmla="*/ 823 h 824"/>
                <a:gd name="T2" fmla="*/ 411 w 824"/>
                <a:gd name="T3" fmla="*/ 823 h 824"/>
                <a:gd name="T4" fmla="*/ 0 w 824"/>
                <a:gd name="T5" fmla="*/ 411 h 824"/>
                <a:gd name="T6" fmla="*/ 0 w 824"/>
                <a:gd name="T7" fmla="*/ 411 h 824"/>
                <a:gd name="T8" fmla="*/ 411 w 824"/>
                <a:gd name="T9" fmla="*/ 0 h 824"/>
                <a:gd name="T10" fmla="*/ 411 w 824"/>
                <a:gd name="T11" fmla="*/ 0 h 824"/>
                <a:gd name="T12" fmla="*/ 823 w 824"/>
                <a:gd name="T13" fmla="*/ 411 h 824"/>
                <a:gd name="T14" fmla="*/ 823 w 824"/>
                <a:gd name="T15" fmla="*/ 411 h 824"/>
                <a:gd name="T16" fmla="*/ 411 w 824"/>
                <a:gd name="T17" fmla="*/ 823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4" h="824">
                  <a:moveTo>
                    <a:pt x="411" y="823"/>
                  </a:moveTo>
                  <a:lnTo>
                    <a:pt x="411" y="823"/>
                  </a:lnTo>
                  <a:cubicBezTo>
                    <a:pt x="184" y="823"/>
                    <a:pt x="0" y="639"/>
                    <a:pt x="0" y="411"/>
                  </a:cubicBezTo>
                  <a:lnTo>
                    <a:pt x="0" y="411"/>
                  </a:lnTo>
                  <a:cubicBezTo>
                    <a:pt x="0" y="184"/>
                    <a:pt x="184" y="0"/>
                    <a:pt x="411" y="0"/>
                  </a:cubicBezTo>
                  <a:lnTo>
                    <a:pt x="411" y="0"/>
                  </a:lnTo>
                  <a:cubicBezTo>
                    <a:pt x="639" y="0"/>
                    <a:pt x="823" y="184"/>
                    <a:pt x="823" y="411"/>
                  </a:cubicBezTo>
                  <a:lnTo>
                    <a:pt x="823" y="411"/>
                  </a:lnTo>
                  <a:cubicBezTo>
                    <a:pt x="823" y="639"/>
                    <a:pt x="639" y="823"/>
                    <a:pt x="411" y="82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4707B1-B0A0-CE44-82F0-674A98ADFD8C}"/>
              </a:ext>
            </a:extLst>
          </p:cNvPr>
          <p:cNvGrpSpPr/>
          <p:nvPr/>
        </p:nvGrpSpPr>
        <p:grpSpPr>
          <a:xfrm>
            <a:off x="6959442" y="8264222"/>
            <a:ext cx="4767964" cy="2757509"/>
            <a:chOff x="6959442" y="8264222"/>
            <a:chExt cx="4767964" cy="2757509"/>
          </a:xfrm>
        </p:grpSpPr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47102B41-A5CF-C54C-898A-831E89FB9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442" y="8264222"/>
              <a:ext cx="2757510" cy="2757509"/>
            </a:xfrm>
            <a:custGeom>
              <a:avLst/>
              <a:gdLst>
                <a:gd name="T0" fmla="*/ 1106 w 2213"/>
                <a:gd name="T1" fmla="*/ 0 h 2212"/>
                <a:gd name="T2" fmla="*/ 1106 w 2213"/>
                <a:gd name="T3" fmla="*/ 0 h 2212"/>
                <a:gd name="T4" fmla="*/ 2212 w 2213"/>
                <a:gd name="T5" fmla="*/ 1105 h 2212"/>
                <a:gd name="T6" fmla="*/ 2212 w 2213"/>
                <a:gd name="T7" fmla="*/ 1105 h 2212"/>
                <a:gd name="T8" fmla="*/ 1106 w 2213"/>
                <a:gd name="T9" fmla="*/ 2211 h 2212"/>
                <a:gd name="T10" fmla="*/ 1106 w 2213"/>
                <a:gd name="T11" fmla="*/ 2211 h 2212"/>
                <a:gd name="T12" fmla="*/ 0 w 2213"/>
                <a:gd name="T13" fmla="*/ 1105 h 2212"/>
                <a:gd name="T14" fmla="*/ 0 w 2213"/>
                <a:gd name="T15" fmla="*/ 1105 h 2212"/>
                <a:gd name="T16" fmla="*/ 1106 w 2213"/>
                <a:gd name="T17" fmla="*/ 0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3" h="2212">
                  <a:moveTo>
                    <a:pt x="1106" y="0"/>
                  </a:moveTo>
                  <a:lnTo>
                    <a:pt x="1106" y="0"/>
                  </a:lnTo>
                  <a:cubicBezTo>
                    <a:pt x="1717" y="0"/>
                    <a:pt x="2212" y="495"/>
                    <a:pt x="2212" y="1105"/>
                  </a:cubicBezTo>
                  <a:lnTo>
                    <a:pt x="2212" y="1105"/>
                  </a:lnTo>
                  <a:cubicBezTo>
                    <a:pt x="2212" y="1716"/>
                    <a:pt x="1717" y="2211"/>
                    <a:pt x="1106" y="2211"/>
                  </a:cubicBezTo>
                  <a:lnTo>
                    <a:pt x="1106" y="2211"/>
                  </a:lnTo>
                  <a:cubicBezTo>
                    <a:pt x="496" y="2211"/>
                    <a:pt x="0" y="1716"/>
                    <a:pt x="0" y="1105"/>
                  </a:cubicBezTo>
                  <a:lnTo>
                    <a:pt x="0" y="1105"/>
                  </a:lnTo>
                  <a:cubicBezTo>
                    <a:pt x="0" y="495"/>
                    <a:pt x="496" y="0"/>
                    <a:pt x="110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F6DF9D84-FFA1-2A48-B38B-7F9DE4500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150" y="8489440"/>
              <a:ext cx="2296093" cy="2296092"/>
            </a:xfrm>
            <a:custGeom>
              <a:avLst/>
              <a:gdLst>
                <a:gd name="T0" fmla="*/ 922 w 1845"/>
                <a:gd name="T1" fmla="*/ 0 h 1844"/>
                <a:gd name="T2" fmla="*/ 922 w 1845"/>
                <a:gd name="T3" fmla="*/ 0 h 1844"/>
                <a:gd name="T4" fmla="*/ 1844 w 1845"/>
                <a:gd name="T5" fmla="*/ 921 h 1844"/>
                <a:gd name="T6" fmla="*/ 1844 w 1845"/>
                <a:gd name="T7" fmla="*/ 921 h 1844"/>
                <a:gd name="T8" fmla="*/ 922 w 1845"/>
                <a:gd name="T9" fmla="*/ 1843 h 1844"/>
                <a:gd name="T10" fmla="*/ 922 w 1845"/>
                <a:gd name="T11" fmla="*/ 1843 h 1844"/>
                <a:gd name="T12" fmla="*/ 0 w 1845"/>
                <a:gd name="T13" fmla="*/ 921 h 1844"/>
                <a:gd name="T14" fmla="*/ 0 w 1845"/>
                <a:gd name="T15" fmla="*/ 921 h 1844"/>
                <a:gd name="T16" fmla="*/ 922 w 1845"/>
                <a:gd name="T17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5" h="1844">
                  <a:moveTo>
                    <a:pt x="922" y="0"/>
                  </a:moveTo>
                  <a:lnTo>
                    <a:pt x="922" y="0"/>
                  </a:lnTo>
                  <a:cubicBezTo>
                    <a:pt x="1431" y="0"/>
                    <a:pt x="1844" y="412"/>
                    <a:pt x="1844" y="921"/>
                  </a:cubicBezTo>
                  <a:lnTo>
                    <a:pt x="1844" y="921"/>
                  </a:lnTo>
                  <a:cubicBezTo>
                    <a:pt x="1844" y="1431"/>
                    <a:pt x="1431" y="1843"/>
                    <a:pt x="922" y="1843"/>
                  </a:cubicBezTo>
                  <a:lnTo>
                    <a:pt x="922" y="1843"/>
                  </a:lnTo>
                  <a:cubicBezTo>
                    <a:pt x="413" y="1843"/>
                    <a:pt x="0" y="1431"/>
                    <a:pt x="0" y="921"/>
                  </a:cubicBezTo>
                  <a:lnTo>
                    <a:pt x="0" y="921"/>
                  </a:lnTo>
                  <a:cubicBezTo>
                    <a:pt x="0" y="412"/>
                    <a:pt x="413" y="0"/>
                    <a:pt x="922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CF1A4EB3-4393-A744-B194-69BFA729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132" y="9555088"/>
              <a:ext cx="1636928" cy="175778"/>
            </a:xfrm>
            <a:custGeom>
              <a:avLst/>
              <a:gdLst>
                <a:gd name="T0" fmla="*/ 1314 w 1315"/>
                <a:gd name="T1" fmla="*/ 138 h 139"/>
                <a:gd name="T2" fmla="*/ 0 w 1315"/>
                <a:gd name="T3" fmla="*/ 138 h 139"/>
                <a:gd name="T4" fmla="*/ 0 w 1315"/>
                <a:gd name="T5" fmla="*/ 0 h 139"/>
                <a:gd name="T6" fmla="*/ 1314 w 1315"/>
                <a:gd name="T7" fmla="*/ 0 h 139"/>
                <a:gd name="T8" fmla="*/ 1314 w 1315"/>
                <a:gd name="T9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9">
                  <a:moveTo>
                    <a:pt x="1314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314" y="0"/>
                  </a:lnTo>
                  <a:lnTo>
                    <a:pt x="1314" y="1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7ECCE9B7-84F2-2C4A-80AD-307B3D3C8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0207" y="9126632"/>
              <a:ext cx="1027199" cy="1027199"/>
            </a:xfrm>
            <a:custGeom>
              <a:avLst/>
              <a:gdLst>
                <a:gd name="T0" fmla="*/ 411 w 823"/>
                <a:gd name="T1" fmla="*/ 0 h 824"/>
                <a:gd name="T2" fmla="*/ 411 w 823"/>
                <a:gd name="T3" fmla="*/ 0 h 824"/>
                <a:gd name="T4" fmla="*/ 822 w 823"/>
                <a:gd name="T5" fmla="*/ 411 h 824"/>
                <a:gd name="T6" fmla="*/ 822 w 823"/>
                <a:gd name="T7" fmla="*/ 411 h 824"/>
                <a:gd name="T8" fmla="*/ 411 w 823"/>
                <a:gd name="T9" fmla="*/ 823 h 824"/>
                <a:gd name="T10" fmla="*/ 411 w 823"/>
                <a:gd name="T11" fmla="*/ 823 h 824"/>
                <a:gd name="T12" fmla="*/ 0 w 823"/>
                <a:gd name="T13" fmla="*/ 411 h 824"/>
                <a:gd name="T14" fmla="*/ 0 w 823"/>
                <a:gd name="T15" fmla="*/ 411 h 824"/>
                <a:gd name="T16" fmla="*/ 411 w 823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3" h="824">
                  <a:moveTo>
                    <a:pt x="411" y="0"/>
                  </a:moveTo>
                  <a:lnTo>
                    <a:pt x="411" y="0"/>
                  </a:lnTo>
                  <a:cubicBezTo>
                    <a:pt x="638" y="0"/>
                    <a:pt x="822" y="184"/>
                    <a:pt x="822" y="411"/>
                  </a:cubicBezTo>
                  <a:lnTo>
                    <a:pt x="822" y="411"/>
                  </a:lnTo>
                  <a:cubicBezTo>
                    <a:pt x="822" y="639"/>
                    <a:pt x="638" y="823"/>
                    <a:pt x="411" y="823"/>
                  </a:cubicBezTo>
                  <a:lnTo>
                    <a:pt x="411" y="823"/>
                  </a:lnTo>
                  <a:cubicBezTo>
                    <a:pt x="184" y="823"/>
                    <a:pt x="0" y="639"/>
                    <a:pt x="0" y="411"/>
                  </a:cubicBezTo>
                  <a:lnTo>
                    <a:pt x="0" y="411"/>
                  </a:lnTo>
                  <a:cubicBezTo>
                    <a:pt x="0" y="184"/>
                    <a:pt x="184" y="0"/>
                    <a:pt x="41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FDB257-A10C-744D-8747-071A190ED52A}"/>
              </a:ext>
            </a:extLst>
          </p:cNvPr>
          <p:cNvGrpSpPr/>
          <p:nvPr/>
        </p:nvGrpSpPr>
        <p:grpSpPr>
          <a:xfrm>
            <a:off x="7964673" y="5407837"/>
            <a:ext cx="4092317" cy="4147253"/>
            <a:chOff x="7964673" y="5407837"/>
            <a:chExt cx="4092317" cy="4147253"/>
          </a:xfrm>
        </p:grpSpPr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647A564-6C93-944C-8B5A-E42D4723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673" y="5407837"/>
              <a:ext cx="3037652" cy="3037656"/>
            </a:xfrm>
            <a:custGeom>
              <a:avLst/>
              <a:gdLst>
                <a:gd name="T0" fmla="*/ 2012 w 2438"/>
                <a:gd name="T1" fmla="*/ 448 h 2437"/>
                <a:gd name="T2" fmla="*/ 2012 w 2438"/>
                <a:gd name="T3" fmla="*/ 448 h 2437"/>
                <a:gd name="T4" fmla="*/ 1989 w 2438"/>
                <a:gd name="T5" fmla="*/ 2011 h 2437"/>
                <a:gd name="T6" fmla="*/ 1989 w 2438"/>
                <a:gd name="T7" fmla="*/ 2011 h 2437"/>
                <a:gd name="T8" fmla="*/ 425 w 2438"/>
                <a:gd name="T9" fmla="*/ 1988 h 2437"/>
                <a:gd name="T10" fmla="*/ 425 w 2438"/>
                <a:gd name="T11" fmla="*/ 1988 h 2437"/>
                <a:gd name="T12" fmla="*/ 448 w 2438"/>
                <a:gd name="T13" fmla="*/ 425 h 2437"/>
                <a:gd name="T14" fmla="*/ 448 w 2438"/>
                <a:gd name="T15" fmla="*/ 425 h 2437"/>
                <a:gd name="T16" fmla="*/ 2012 w 2438"/>
                <a:gd name="T17" fmla="*/ 448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8" h="2437">
                  <a:moveTo>
                    <a:pt x="2012" y="448"/>
                  </a:moveTo>
                  <a:lnTo>
                    <a:pt x="2012" y="448"/>
                  </a:lnTo>
                  <a:cubicBezTo>
                    <a:pt x="2437" y="887"/>
                    <a:pt x="2427" y="1586"/>
                    <a:pt x="1989" y="2011"/>
                  </a:cubicBezTo>
                  <a:lnTo>
                    <a:pt x="1989" y="2011"/>
                  </a:lnTo>
                  <a:cubicBezTo>
                    <a:pt x="1551" y="2436"/>
                    <a:pt x="851" y="2426"/>
                    <a:pt x="425" y="1988"/>
                  </a:cubicBezTo>
                  <a:lnTo>
                    <a:pt x="425" y="1988"/>
                  </a:lnTo>
                  <a:cubicBezTo>
                    <a:pt x="0" y="1549"/>
                    <a:pt x="10" y="851"/>
                    <a:pt x="448" y="425"/>
                  </a:cubicBezTo>
                  <a:lnTo>
                    <a:pt x="448" y="425"/>
                  </a:lnTo>
                  <a:cubicBezTo>
                    <a:pt x="887" y="0"/>
                    <a:pt x="1587" y="10"/>
                    <a:pt x="2012" y="4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13B428C-8D39-A447-9D01-B4FFEA429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353" y="5660517"/>
              <a:ext cx="2532292" cy="2532295"/>
            </a:xfrm>
            <a:custGeom>
              <a:avLst/>
              <a:gdLst>
                <a:gd name="T0" fmla="*/ 1677 w 2033"/>
                <a:gd name="T1" fmla="*/ 375 h 2033"/>
                <a:gd name="T2" fmla="*/ 1677 w 2033"/>
                <a:gd name="T3" fmla="*/ 375 h 2033"/>
                <a:gd name="T4" fmla="*/ 1658 w 2033"/>
                <a:gd name="T5" fmla="*/ 1677 h 2033"/>
                <a:gd name="T6" fmla="*/ 1658 w 2033"/>
                <a:gd name="T7" fmla="*/ 1677 h 2033"/>
                <a:gd name="T8" fmla="*/ 354 w 2033"/>
                <a:gd name="T9" fmla="*/ 1657 h 2033"/>
                <a:gd name="T10" fmla="*/ 354 w 2033"/>
                <a:gd name="T11" fmla="*/ 1657 h 2033"/>
                <a:gd name="T12" fmla="*/ 374 w 2033"/>
                <a:gd name="T13" fmla="*/ 355 h 2033"/>
                <a:gd name="T14" fmla="*/ 374 w 2033"/>
                <a:gd name="T15" fmla="*/ 355 h 2033"/>
                <a:gd name="T16" fmla="*/ 1677 w 2033"/>
                <a:gd name="T17" fmla="*/ 375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3" h="2033">
                  <a:moveTo>
                    <a:pt x="1677" y="375"/>
                  </a:moveTo>
                  <a:lnTo>
                    <a:pt x="1677" y="375"/>
                  </a:lnTo>
                  <a:cubicBezTo>
                    <a:pt x="2032" y="740"/>
                    <a:pt x="2023" y="1322"/>
                    <a:pt x="1658" y="1677"/>
                  </a:cubicBezTo>
                  <a:lnTo>
                    <a:pt x="1658" y="1677"/>
                  </a:lnTo>
                  <a:cubicBezTo>
                    <a:pt x="1292" y="2032"/>
                    <a:pt x="709" y="2023"/>
                    <a:pt x="354" y="1657"/>
                  </a:cubicBezTo>
                  <a:lnTo>
                    <a:pt x="354" y="1657"/>
                  </a:lnTo>
                  <a:cubicBezTo>
                    <a:pt x="0" y="1292"/>
                    <a:pt x="8" y="710"/>
                    <a:pt x="374" y="355"/>
                  </a:cubicBezTo>
                  <a:lnTo>
                    <a:pt x="374" y="355"/>
                  </a:lnTo>
                  <a:cubicBezTo>
                    <a:pt x="739" y="0"/>
                    <a:pt x="1323" y="9"/>
                    <a:pt x="1677" y="37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A801D56C-35DD-CD44-B810-D2423B835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737" y="7753369"/>
              <a:ext cx="1263402" cy="1296358"/>
            </a:xfrm>
            <a:custGeom>
              <a:avLst/>
              <a:gdLst>
                <a:gd name="T0" fmla="*/ 1014 w 1015"/>
                <a:gd name="T1" fmla="*/ 943 h 1040"/>
                <a:gd name="T2" fmla="*/ 915 w 1015"/>
                <a:gd name="T3" fmla="*/ 1039 h 1040"/>
                <a:gd name="T4" fmla="*/ 0 w 1015"/>
                <a:gd name="T5" fmla="*/ 97 h 1040"/>
                <a:gd name="T6" fmla="*/ 99 w 1015"/>
                <a:gd name="T7" fmla="*/ 0 h 1040"/>
                <a:gd name="T8" fmla="*/ 1014 w 1015"/>
                <a:gd name="T9" fmla="*/ 943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5" h="1040">
                  <a:moveTo>
                    <a:pt x="1014" y="943"/>
                  </a:moveTo>
                  <a:lnTo>
                    <a:pt x="915" y="1039"/>
                  </a:lnTo>
                  <a:lnTo>
                    <a:pt x="0" y="97"/>
                  </a:lnTo>
                  <a:lnTo>
                    <a:pt x="99" y="0"/>
                  </a:lnTo>
                  <a:lnTo>
                    <a:pt x="1014" y="9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0DA8D80A-4963-A64D-B54B-7ACE74313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423" y="8423523"/>
              <a:ext cx="1131567" cy="1131567"/>
            </a:xfrm>
            <a:custGeom>
              <a:avLst/>
              <a:gdLst>
                <a:gd name="T0" fmla="*/ 748 w 907"/>
                <a:gd name="T1" fmla="*/ 167 h 907"/>
                <a:gd name="T2" fmla="*/ 748 w 907"/>
                <a:gd name="T3" fmla="*/ 167 h 907"/>
                <a:gd name="T4" fmla="*/ 739 w 907"/>
                <a:gd name="T5" fmla="*/ 748 h 907"/>
                <a:gd name="T6" fmla="*/ 739 w 907"/>
                <a:gd name="T7" fmla="*/ 748 h 907"/>
                <a:gd name="T8" fmla="*/ 158 w 907"/>
                <a:gd name="T9" fmla="*/ 740 h 907"/>
                <a:gd name="T10" fmla="*/ 158 w 907"/>
                <a:gd name="T11" fmla="*/ 740 h 907"/>
                <a:gd name="T12" fmla="*/ 167 w 907"/>
                <a:gd name="T13" fmla="*/ 158 h 907"/>
                <a:gd name="T14" fmla="*/ 167 w 907"/>
                <a:gd name="T15" fmla="*/ 158 h 907"/>
                <a:gd name="T16" fmla="*/ 748 w 907"/>
                <a:gd name="T17" fmla="*/ 16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7" h="907">
                  <a:moveTo>
                    <a:pt x="748" y="167"/>
                  </a:moveTo>
                  <a:lnTo>
                    <a:pt x="748" y="167"/>
                  </a:lnTo>
                  <a:cubicBezTo>
                    <a:pt x="906" y="330"/>
                    <a:pt x="902" y="590"/>
                    <a:pt x="739" y="748"/>
                  </a:cubicBezTo>
                  <a:lnTo>
                    <a:pt x="739" y="748"/>
                  </a:lnTo>
                  <a:cubicBezTo>
                    <a:pt x="576" y="906"/>
                    <a:pt x="316" y="902"/>
                    <a:pt x="158" y="740"/>
                  </a:cubicBezTo>
                  <a:lnTo>
                    <a:pt x="158" y="740"/>
                  </a:lnTo>
                  <a:cubicBezTo>
                    <a:pt x="0" y="577"/>
                    <a:pt x="3" y="316"/>
                    <a:pt x="167" y="158"/>
                  </a:cubicBezTo>
                  <a:lnTo>
                    <a:pt x="167" y="158"/>
                  </a:lnTo>
                  <a:cubicBezTo>
                    <a:pt x="329" y="0"/>
                    <a:pt x="590" y="4"/>
                    <a:pt x="748" y="1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EA4561-F130-1348-A95D-FE4C7F913D1A}"/>
              </a:ext>
            </a:extLst>
          </p:cNvPr>
          <p:cNvGrpSpPr/>
          <p:nvPr/>
        </p:nvGrpSpPr>
        <p:grpSpPr>
          <a:xfrm>
            <a:off x="10832043" y="4457544"/>
            <a:ext cx="2801453" cy="4800922"/>
            <a:chOff x="10832043" y="4457544"/>
            <a:chExt cx="2801453" cy="4800922"/>
          </a:xfrm>
        </p:grpSpPr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998CFB7D-5276-5447-983B-C2F15F69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2043" y="4457544"/>
              <a:ext cx="2801453" cy="2795959"/>
            </a:xfrm>
            <a:custGeom>
              <a:avLst/>
              <a:gdLst>
                <a:gd name="T0" fmla="*/ 2228 w 2247"/>
                <a:gd name="T1" fmla="*/ 1155 h 2246"/>
                <a:gd name="T2" fmla="*/ 2228 w 2247"/>
                <a:gd name="T3" fmla="*/ 1155 h 2246"/>
                <a:gd name="T4" fmla="*/ 1091 w 2247"/>
                <a:gd name="T5" fmla="*/ 2227 h 2246"/>
                <a:gd name="T6" fmla="*/ 1091 w 2247"/>
                <a:gd name="T7" fmla="*/ 2227 h 2246"/>
                <a:gd name="T8" fmla="*/ 19 w 2247"/>
                <a:gd name="T9" fmla="*/ 1090 h 2246"/>
                <a:gd name="T10" fmla="*/ 19 w 2247"/>
                <a:gd name="T11" fmla="*/ 1090 h 2246"/>
                <a:gd name="T12" fmla="*/ 1156 w 2247"/>
                <a:gd name="T13" fmla="*/ 17 h 2246"/>
                <a:gd name="T14" fmla="*/ 1156 w 2247"/>
                <a:gd name="T15" fmla="*/ 17 h 2246"/>
                <a:gd name="T16" fmla="*/ 2228 w 2247"/>
                <a:gd name="T17" fmla="*/ 1155 h 2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7" h="2246">
                  <a:moveTo>
                    <a:pt x="2228" y="1155"/>
                  </a:moveTo>
                  <a:lnTo>
                    <a:pt x="2228" y="1155"/>
                  </a:lnTo>
                  <a:cubicBezTo>
                    <a:pt x="2209" y="1766"/>
                    <a:pt x="1700" y="2245"/>
                    <a:pt x="1091" y="2227"/>
                  </a:cubicBezTo>
                  <a:lnTo>
                    <a:pt x="1091" y="2227"/>
                  </a:lnTo>
                  <a:cubicBezTo>
                    <a:pt x="480" y="2209"/>
                    <a:pt x="0" y="1700"/>
                    <a:pt x="19" y="1090"/>
                  </a:cubicBezTo>
                  <a:lnTo>
                    <a:pt x="19" y="1090"/>
                  </a:lnTo>
                  <a:cubicBezTo>
                    <a:pt x="36" y="479"/>
                    <a:pt x="546" y="0"/>
                    <a:pt x="1156" y="17"/>
                  </a:cubicBezTo>
                  <a:lnTo>
                    <a:pt x="1156" y="17"/>
                  </a:lnTo>
                  <a:cubicBezTo>
                    <a:pt x="1766" y="36"/>
                    <a:pt x="2246" y="545"/>
                    <a:pt x="2228" y="115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AE827B4A-E981-9C4F-8397-1F4258D0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750" y="4693742"/>
              <a:ext cx="2334544" cy="2334545"/>
            </a:xfrm>
            <a:custGeom>
              <a:avLst/>
              <a:gdLst>
                <a:gd name="T0" fmla="*/ 1857 w 1873"/>
                <a:gd name="T1" fmla="*/ 964 h 1873"/>
                <a:gd name="T2" fmla="*/ 1857 w 1873"/>
                <a:gd name="T3" fmla="*/ 964 h 1873"/>
                <a:gd name="T4" fmla="*/ 909 w 1873"/>
                <a:gd name="T5" fmla="*/ 1857 h 1873"/>
                <a:gd name="T6" fmla="*/ 909 w 1873"/>
                <a:gd name="T7" fmla="*/ 1857 h 1873"/>
                <a:gd name="T8" fmla="*/ 15 w 1873"/>
                <a:gd name="T9" fmla="*/ 910 h 1873"/>
                <a:gd name="T10" fmla="*/ 15 w 1873"/>
                <a:gd name="T11" fmla="*/ 910 h 1873"/>
                <a:gd name="T12" fmla="*/ 963 w 1873"/>
                <a:gd name="T13" fmla="*/ 15 h 1873"/>
                <a:gd name="T14" fmla="*/ 963 w 1873"/>
                <a:gd name="T15" fmla="*/ 15 h 1873"/>
                <a:gd name="T16" fmla="*/ 1857 w 1873"/>
                <a:gd name="T17" fmla="*/ 964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3" h="1873">
                  <a:moveTo>
                    <a:pt x="1857" y="964"/>
                  </a:moveTo>
                  <a:lnTo>
                    <a:pt x="1857" y="964"/>
                  </a:lnTo>
                  <a:cubicBezTo>
                    <a:pt x="1842" y="1473"/>
                    <a:pt x="1417" y="1872"/>
                    <a:pt x="909" y="1857"/>
                  </a:cubicBezTo>
                  <a:lnTo>
                    <a:pt x="909" y="1857"/>
                  </a:lnTo>
                  <a:cubicBezTo>
                    <a:pt x="400" y="1842"/>
                    <a:pt x="0" y="1418"/>
                    <a:pt x="15" y="910"/>
                  </a:cubicBezTo>
                  <a:lnTo>
                    <a:pt x="15" y="910"/>
                  </a:lnTo>
                  <a:cubicBezTo>
                    <a:pt x="30" y="400"/>
                    <a:pt x="455" y="0"/>
                    <a:pt x="963" y="15"/>
                  </a:cubicBezTo>
                  <a:lnTo>
                    <a:pt x="963" y="15"/>
                  </a:lnTo>
                  <a:cubicBezTo>
                    <a:pt x="1472" y="30"/>
                    <a:pt x="1872" y="455"/>
                    <a:pt x="1857" y="9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83">
              <a:extLst>
                <a:ext uri="{FF2B5EF4-FFF2-40B4-BE49-F238E27FC236}">
                  <a16:creationId xmlns:a16="http://schemas.microsoft.com/office/drawing/2014/main" id="{014BD662-03B7-454B-9597-A1B8486E8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6988" y="7094204"/>
              <a:ext cx="219722" cy="1642420"/>
            </a:xfrm>
            <a:custGeom>
              <a:avLst/>
              <a:gdLst>
                <a:gd name="T0" fmla="*/ 137 w 177"/>
                <a:gd name="T1" fmla="*/ 1316 h 1317"/>
                <a:gd name="T2" fmla="*/ 0 w 177"/>
                <a:gd name="T3" fmla="*/ 1312 h 1317"/>
                <a:gd name="T4" fmla="*/ 39 w 177"/>
                <a:gd name="T5" fmla="*/ 0 h 1317"/>
                <a:gd name="T6" fmla="*/ 176 w 177"/>
                <a:gd name="T7" fmla="*/ 3 h 1317"/>
                <a:gd name="T8" fmla="*/ 137 w 177"/>
                <a:gd name="T9" fmla="*/ 1316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17">
                  <a:moveTo>
                    <a:pt x="137" y="1316"/>
                  </a:moveTo>
                  <a:lnTo>
                    <a:pt x="0" y="1312"/>
                  </a:lnTo>
                  <a:lnTo>
                    <a:pt x="39" y="0"/>
                  </a:lnTo>
                  <a:lnTo>
                    <a:pt x="176" y="3"/>
                  </a:lnTo>
                  <a:lnTo>
                    <a:pt x="137" y="131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F1C48C5E-3599-1644-9BA7-0903AD242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041" y="8214788"/>
              <a:ext cx="1038184" cy="1043678"/>
            </a:xfrm>
            <a:custGeom>
              <a:avLst/>
              <a:gdLst>
                <a:gd name="T0" fmla="*/ 828 w 835"/>
                <a:gd name="T1" fmla="*/ 430 h 836"/>
                <a:gd name="T2" fmla="*/ 828 w 835"/>
                <a:gd name="T3" fmla="*/ 430 h 836"/>
                <a:gd name="T4" fmla="*/ 406 w 835"/>
                <a:gd name="T5" fmla="*/ 829 h 836"/>
                <a:gd name="T6" fmla="*/ 406 w 835"/>
                <a:gd name="T7" fmla="*/ 829 h 836"/>
                <a:gd name="T8" fmla="*/ 7 w 835"/>
                <a:gd name="T9" fmla="*/ 405 h 836"/>
                <a:gd name="T10" fmla="*/ 7 w 835"/>
                <a:gd name="T11" fmla="*/ 405 h 836"/>
                <a:gd name="T12" fmla="*/ 430 w 835"/>
                <a:gd name="T13" fmla="*/ 7 h 836"/>
                <a:gd name="T14" fmla="*/ 430 w 835"/>
                <a:gd name="T15" fmla="*/ 7 h 836"/>
                <a:gd name="T16" fmla="*/ 828 w 835"/>
                <a:gd name="T17" fmla="*/ 43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5" h="836">
                  <a:moveTo>
                    <a:pt x="828" y="430"/>
                  </a:moveTo>
                  <a:lnTo>
                    <a:pt x="828" y="430"/>
                  </a:lnTo>
                  <a:cubicBezTo>
                    <a:pt x="821" y="657"/>
                    <a:pt x="631" y="835"/>
                    <a:pt x="406" y="829"/>
                  </a:cubicBezTo>
                  <a:lnTo>
                    <a:pt x="406" y="829"/>
                  </a:lnTo>
                  <a:cubicBezTo>
                    <a:pt x="178" y="822"/>
                    <a:pt x="0" y="632"/>
                    <a:pt x="7" y="405"/>
                  </a:cubicBezTo>
                  <a:lnTo>
                    <a:pt x="7" y="405"/>
                  </a:lnTo>
                  <a:cubicBezTo>
                    <a:pt x="13" y="178"/>
                    <a:pt x="203" y="0"/>
                    <a:pt x="430" y="7"/>
                  </a:cubicBezTo>
                  <a:lnTo>
                    <a:pt x="430" y="7"/>
                  </a:lnTo>
                  <a:cubicBezTo>
                    <a:pt x="656" y="13"/>
                    <a:pt x="834" y="203"/>
                    <a:pt x="828" y="4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903C80-A356-2541-8BCE-FB481A81C14D}"/>
              </a:ext>
            </a:extLst>
          </p:cNvPr>
          <p:cNvGrpSpPr/>
          <p:nvPr/>
        </p:nvGrpSpPr>
        <p:grpSpPr>
          <a:xfrm>
            <a:off x="12331642" y="5490235"/>
            <a:ext cx="4224154" cy="4031898"/>
            <a:chOff x="12331642" y="5490235"/>
            <a:chExt cx="4224154" cy="4031898"/>
          </a:xfrm>
        </p:grpSpPr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CBDC6D2F-46E2-7C4B-9ADD-0DFDB6B5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6168" y="5490235"/>
              <a:ext cx="3059628" cy="3059626"/>
            </a:xfrm>
            <a:custGeom>
              <a:avLst/>
              <a:gdLst>
                <a:gd name="T0" fmla="*/ 1974 w 2457"/>
                <a:gd name="T1" fmla="*/ 2042 h 2456"/>
                <a:gd name="T2" fmla="*/ 1974 w 2457"/>
                <a:gd name="T3" fmla="*/ 2042 h 2456"/>
                <a:gd name="T4" fmla="*/ 411 w 2457"/>
                <a:gd name="T5" fmla="*/ 1973 h 2456"/>
                <a:gd name="T6" fmla="*/ 411 w 2457"/>
                <a:gd name="T7" fmla="*/ 1973 h 2456"/>
                <a:gd name="T8" fmla="*/ 482 w 2457"/>
                <a:gd name="T9" fmla="*/ 411 h 2456"/>
                <a:gd name="T10" fmla="*/ 482 w 2457"/>
                <a:gd name="T11" fmla="*/ 411 h 2456"/>
                <a:gd name="T12" fmla="*/ 2044 w 2457"/>
                <a:gd name="T13" fmla="*/ 482 h 2456"/>
                <a:gd name="T14" fmla="*/ 2044 w 2457"/>
                <a:gd name="T15" fmla="*/ 482 h 2456"/>
                <a:gd name="T16" fmla="*/ 1974 w 2457"/>
                <a:gd name="T17" fmla="*/ 2042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7" h="2456">
                  <a:moveTo>
                    <a:pt x="1974" y="2042"/>
                  </a:moveTo>
                  <a:lnTo>
                    <a:pt x="1974" y="2042"/>
                  </a:lnTo>
                  <a:cubicBezTo>
                    <a:pt x="1523" y="2455"/>
                    <a:pt x="823" y="2424"/>
                    <a:pt x="411" y="1973"/>
                  </a:cubicBezTo>
                  <a:lnTo>
                    <a:pt x="411" y="1973"/>
                  </a:lnTo>
                  <a:cubicBezTo>
                    <a:pt x="0" y="1522"/>
                    <a:pt x="31" y="823"/>
                    <a:pt x="482" y="411"/>
                  </a:cubicBezTo>
                  <a:lnTo>
                    <a:pt x="482" y="411"/>
                  </a:lnTo>
                  <a:cubicBezTo>
                    <a:pt x="932" y="0"/>
                    <a:pt x="1631" y="31"/>
                    <a:pt x="2044" y="482"/>
                  </a:cubicBezTo>
                  <a:lnTo>
                    <a:pt x="2044" y="482"/>
                  </a:lnTo>
                  <a:cubicBezTo>
                    <a:pt x="2456" y="932"/>
                    <a:pt x="2424" y="1630"/>
                    <a:pt x="1974" y="20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DBDA0BF1-922F-7C4E-B0C5-11FE22EA6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8846" y="5742916"/>
              <a:ext cx="2554269" cy="2548773"/>
            </a:xfrm>
            <a:custGeom>
              <a:avLst/>
              <a:gdLst>
                <a:gd name="T0" fmla="*/ 1647 w 2049"/>
                <a:gd name="T1" fmla="*/ 1704 h 2048"/>
                <a:gd name="T2" fmla="*/ 1647 w 2049"/>
                <a:gd name="T3" fmla="*/ 1704 h 2048"/>
                <a:gd name="T4" fmla="*/ 344 w 2049"/>
                <a:gd name="T5" fmla="*/ 1646 h 2048"/>
                <a:gd name="T6" fmla="*/ 344 w 2049"/>
                <a:gd name="T7" fmla="*/ 1646 h 2048"/>
                <a:gd name="T8" fmla="*/ 402 w 2049"/>
                <a:gd name="T9" fmla="*/ 344 h 2048"/>
                <a:gd name="T10" fmla="*/ 402 w 2049"/>
                <a:gd name="T11" fmla="*/ 344 h 2048"/>
                <a:gd name="T12" fmla="*/ 1705 w 2049"/>
                <a:gd name="T13" fmla="*/ 402 h 2048"/>
                <a:gd name="T14" fmla="*/ 1705 w 2049"/>
                <a:gd name="T15" fmla="*/ 402 h 2048"/>
                <a:gd name="T16" fmla="*/ 1647 w 2049"/>
                <a:gd name="T17" fmla="*/ 170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9" h="2048">
                  <a:moveTo>
                    <a:pt x="1647" y="1704"/>
                  </a:moveTo>
                  <a:lnTo>
                    <a:pt x="1647" y="1704"/>
                  </a:lnTo>
                  <a:cubicBezTo>
                    <a:pt x="1271" y="2047"/>
                    <a:pt x="688" y="2021"/>
                    <a:pt x="344" y="1646"/>
                  </a:cubicBezTo>
                  <a:lnTo>
                    <a:pt x="344" y="1646"/>
                  </a:lnTo>
                  <a:cubicBezTo>
                    <a:pt x="0" y="1269"/>
                    <a:pt x="27" y="688"/>
                    <a:pt x="402" y="344"/>
                  </a:cubicBezTo>
                  <a:lnTo>
                    <a:pt x="402" y="344"/>
                  </a:lnTo>
                  <a:cubicBezTo>
                    <a:pt x="778" y="0"/>
                    <a:pt x="1361" y="27"/>
                    <a:pt x="1705" y="402"/>
                  </a:cubicBezTo>
                  <a:lnTo>
                    <a:pt x="1705" y="402"/>
                  </a:lnTo>
                  <a:cubicBezTo>
                    <a:pt x="2048" y="778"/>
                    <a:pt x="2022" y="1360"/>
                    <a:pt x="1647" y="170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4D877523-AE00-FC40-8346-A0E5C183A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2497" y="7786328"/>
              <a:ext cx="1323823" cy="1230443"/>
            </a:xfrm>
            <a:custGeom>
              <a:avLst/>
              <a:gdLst>
                <a:gd name="T0" fmla="*/ 93 w 1064"/>
                <a:gd name="T1" fmla="*/ 988 h 989"/>
                <a:gd name="T2" fmla="*/ 0 w 1064"/>
                <a:gd name="T3" fmla="*/ 887 h 989"/>
                <a:gd name="T4" fmla="*/ 970 w 1064"/>
                <a:gd name="T5" fmla="*/ 0 h 989"/>
                <a:gd name="T6" fmla="*/ 1063 w 1064"/>
                <a:gd name="T7" fmla="*/ 102 h 989"/>
                <a:gd name="T8" fmla="*/ 93 w 1064"/>
                <a:gd name="T9" fmla="*/ 988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4" h="989">
                  <a:moveTo>
                    <a:pt x="93" y="988"/>
                  </a:moveTo>
                  <a:lnTo>
                    <a:pt x="0" y="887"/>
                  </a:lnTo>
                  <a:lnTo>
                    <a:pt x="970" y="0"/>
                  </a:lnTo>
                  <a:lnTo>
                    <a:pt x="1063" y="102"/>
                  </a:lnTo>
                  <a:lnTo>
                    <a:pt x="93" y="9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88">
              <a:extLst>
                <a:ext uri="{FF2B5EF4-FFF2-40B4-BE49-F238E27FC236}">
                  <a16:creationId xmlns:a16="http://schemas.microsoft.com/office/drawing/2014/main" id="{5075FA6A-6937-D84E-BA75-7FBAFB80E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1642" y="8385070"/>
              <a:ext cx="1137063" cy="1137063"/>
            </a:xfrm>
            <a:custGeom>
              <a:avLst/>
              <a:gdLst>
                <a:gd name="T0" fmla="*/ 734 w 914"/>
                <a:gd name="T1" fmla="*/ 761 h 915"/>
                <a:gd name="T2" fmla="*/ 734 w 914"/>
                <a:gd name="T3" fmla="*/ 761 h 915"/>
                <a:gd name="T4" fmla="*/ 153 w 914"/>
                <a:gd name="T5" fmla="*/ 735 h 915"/>
                <a:gd name="T6" fmla="*/ 153 w 914"/>
                <a:gd name="T7" fmla="*/ 735 h 915"/>
                <a:gd name="T8" fmla="*/ 179 w 914"/>
                <a:gd name="T9" fmla="*/ 154 h 915"/>
                <a:gd name="T10" fmla="*/ 179 w 914"/>
                <a:gd name="T11" fmla="*/ 154 h 915"/>
                <a:gd name="T12" fmla="*/ 760 w 914"/>
                <a:gd name="T13" fmla="*/ 180 h 915"/>
                <a:gd name="T14" fmla="*/ 760 w 914"/>
                <a:gd name="T15" fmla="*/ 180 h 915"/>
                <a:gd name="T16" fmla="*/ 734 w 914"/>
                <a:gd name="T17" fmla="*/ 76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4" h="915">
                  <a:moveTo>
                    <a:pt x="734" y="761"/>
                  </a:moveTo>
                  <a:lnTo>
                    <a:pt x="734" y="761"/>
                  </a:lnTo>
                  <a:cubicBezTo>
                    <a:pt x="566" y="914"/>
                    <a:pt x="306" y="902"/>
                    <a:pt x="153" y="735"/>
                  </a:cubicBezTo>
                  <a:lnTo>
                    <a:pt x="153" y="735"/>
                  </a:lnTo>
                  <a:cubicBezTo>
                    <a:pt x="0" y="567"/>
                    <a:pt x="11" y="307"/>
                    <a:pt x="179" y="154"/>
                  </a:cubicBezTo>
                  <a:lnTo>
                    <a:pt x="179" y="154"/>
                  </a:lnTo>
                  <a:cubicBezTo>
                    <a:pt x="347" y="0"/>
                    <a:pt x="607" y="12"/>
                    <a:pt x="760" y="180"/>
                  </a:cubicBezTo>
                  <a:lnTo>
                    <a:pt x="760" y="180"/>
                  </a:lnTo>
                  <a:cubicBezTo>
                    <a:pt x="913" y="347"/>
                    <a:pt x="901" y="608"/>
                    <a:pt x="734" y="7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54AE90-9317-5544-9C55-43A81080FFA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SIX SIGMA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FCBE4-114A-E94B-AEA0-3C80B69BAFF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3A3DA-C606-D640-A441-6C0B68274F0F}"/>
              </a:ext>
            </a:extLst>
          </p:cNvPr>
          <p:cNvSpPr txBox="1"/>
          <p:nvPr/>
        </p:nvSpPr>
        <p:spPr>
          <a:xfrm>
            <a:off x="1495425" y="868080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D32DC-F909-A145-AAB2-538A9D725D4C}"/>
              </a:ext>
            </a:extLst>
          </p:cNvPr>
          <p:cNvSpPr txBox="1"/>
          <p:nvPr/>
        </p:nvSpPr>
        <p:spPr>
          <a:xfrm>
            <a:off x="1495425" y="932643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9C26F-CD67-8C4B-88BA-1C794BE55B7A}"/>
              </a:ext>
            </a:extLst>
          </p:cNvPr>
          <p:cNvSpPr txBox="1"/>
          <p:nvPr/>
        </p:nvSpPr>
        <p:spPr>
          <a:xfrm>
            <a:off x="1495425" y="542147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FCEA8-F99E-A94E-BD8F-A7BF198AF950}"/>
              </a:ext>
            </a:extLst>
          </p:cNvPr>
          <p:cNvSpPr txBox="1"/>
          <p:nvPr/>
        </p:nvSpPr>
        <p:spPr>
          <a:xfrm>
            <a:off x="1495425" y="606710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1AC94-E801-944A-9C4A-2450B8B72185}"/>
              </a:ext>
            </a:extLst>
          </p:cNvPr>
          <p:cNvSpPr txBox="1"/>
          <p:nvPr/>
        </p:nvSpPr>
        <p:spPr>
          <a:xfrm>
            <a:off x="18768336" y="705403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IMPROVE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39335-7F43-A34F-9FF9-36A2F5F07945}"/>
              </a:ext>
            </a:extLst>
          </p:cNvPr>
          <p:cNvSpPr txBox="1"/>
          <p:nvPr/>
        </p:nvSpPr>
        <p:spPr>
          <a:xfrm>
            <a:off x="18768336" y="7699665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FEFF7-D926-B44C-81B2-CF225DDBB5F8}"/>
              </a:ext>
            </a:extLst>
          </p:cNvPr>
          <p:cNvSpPr txBox="1"/>
          <p:nvPr/>
        </p:nvSpPr>
        <p:spPr>
          <a:xfrm>
            <a:off x="18768336" y="378772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ANALYZE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9BAA3-AECA-0B46-B734-CB1BCCF09033}"/>
              </a:ext>
            </a:extLst>
          </p:cNvPr>
          <p:cNvSpPr txBox="1"/>
          <p:nvPr/>
        </p:nvSpPr>
        <p:spPr>
          <a:xfrm>
            <a:off x="18768336" y="443335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46172-878B-CF46-9F7B-4DDCA4B06591}"/>
              </a:ext>
            </a:extLst>
          </p:cNvPr>
          <p:cNvSpPr txBox="1"/>
          <p:nvPr/>
        </p:nvSpPr>
        <p:spPr>
          <a:xfrm>
            <a:off x="18768336" y="1031336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5611E2-E0CF-F946-B24B-AA06A15F954F}"/>
              </a:ext>
            </a:extLst>
          </p:cNvPr>
          <p:cNvSpPr txBox="1"/>
          <p:nvPr/>
        </p:nvSpPr>
        <p:spPr>
          <a:xfrm>
            <a:off x="18768336" y="10958995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24060-E5FA-EC41-95AC-E6B86778DA38}"/>
              </a:ext>
            </a:extLst>
          </p:cNvPr>
          <p:cNvSpPr txBox="1"/>
          <p:nvPr/>
        </p:nvSpPr>
        <p:spPr>
          <a:xfrm>
            <a:off x="7407751" y="9076457"/>
            <a:ext cx="182274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D825B0-48F6-B34F-BBEC-B8541E2E9C2E}"/>
              </a:ext>
            </a:extLst>
          </p:cNvPr>
          <p:cNvSpPr txBox="1"/>
          <p:nvPr/>
        </p:nvSpPr>
        <p:spPr>
          <a:xfrm>
            <a:off x="8548385" y="6420799"/>
            <a:ext cx="182274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A060A8-31B7-C141-B781-C45407287A77}"/>
              </a:ext>
            </a:extLst>
          </p:cNvPr>
          <p:cNvSpPr txBox="1"/>
          <p:nvPr/>
        </p:nvSpPr>
        <p:spPr>
          <a:xfrm>
            <a:off x="11268215" y="5244700"/>
            <a:ext cx="182274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5FA71-7061-A24A-A6DA-39FC0146DC25}"/>
              </a:ext>
            </a:extLst>
          </p:cNvPr>
          <p:cNvSpPr txBox="1"/>
          <p:nvPr/>
        </p:nvSpPr>
        <p:spPr>
          <a:xfrm>
            <a:off x="14104042" y="6420799"/>
            <a:ext cx="182274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55FFC-E6A6-7A48-A935-156A4CFEC060}"/>
              </a:ext>
            </a:extLst>
          </p:cNvPr>
          <p:cNvSpPr txBox="1"/>
          <p:nvPr/>
        </p:nvSpPr>
        <p:spPr>
          <a:xfrm>
            <a:off x="15244584" y="9076457"/>
            <a:ext cx="182274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561743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Six Sigma Methodology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F5AB18"/>
      </a:accent1>
      <a:accent2>
        <a:srgbClr val="243C78"/>
      </a:accent2>
      <a:accent3>
        <a:srgbClr val="349CDB"/>
      </a:accent3>
      <a:accent4>
        <a:srgbClr val="4BADC5"/>
      </a:accent4>
      <a:accent5>
        <a:srgbClr val="576879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81965</TotalTime>
  <Words>1795</Words>
  <Application>Microsoft Macintosh PowerPoint</Application>
  <PresentationFormat>Custom</PresentationFormat>
  <Paragraphs>290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9701</cp:revision>
  <cp:lastPrinted>2019-09-18T23:04:43Z</cp:lastPrinted>
  <dcterms:created xsi:type="dcterms:W3CDTF">2014-11-12T21:47:38Z</dcterms:created>
  <dcterms:modified xsi:type="dcterms:W3CDTF">2021-06-11T16:19:12Z</dcterms:modified>
  <cp:category/>
</cp:coreProperties>
</file>